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3"/>
  </p:notesMasterIdLst>
  <p:sldIdLst>
    <p:sldId id="332" r:id="rId6"/>
    <p:sldId id="295" r:id="rId7"/>
    <p:sldId id="334" r:id="rId8"/>
    <p:sldId id="296" r:id="rId9"/>
    <p:sldId id="297" r:id="rId10"/>
    <p:sldId id="322" r:id="rId11"/>
    <p:sldId id="303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F7479"/>
    <a:srgbClr val="FFBA1C"/>
    <a:srgbClr val="93E8EC"/>
    <a:srgbClr val="DFE0E1"/>
    <a:srgbClr val="A3ACAC"/>
    <a:srgbClr val="9D017E"/>
    <a:srgbClr val="10B2A7"/>
    <a:srgbClr val="82BD00"/>
    <a:srgbClr val="FE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3" autoAdjust="0"/>
    <p:restoredTop sz="86463" autoAdjust="0"/>
  </p:normalViewPr>
  <p:slideViewPr>
    <p:cSldViewPr snapToGrid="0" snapToObjects="1" showGuides="1">
      <p:cViewPr varScale="1">
        <p:scale>
          <a:sx n="98" d="100"/>
          <a:sy n="98" d="100"/>
        </p:scale>
        <p:origin x="846" y="96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color accent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color accent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color accent left- 2 column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700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2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6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FF7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FF7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845" r:id="rId5"/>
    <p:sldLayoutId id="2147483790" r:id="rId6"/>
    <p:sldLayoutId id="2147483846" r:id="rId7"/>
    <p:sldLayoutId id="2147483792" r:id="rId8"/>
    <p:sldLayoutId id="2147483847" r:id="rId9"/>
    <p:sldLayoutId id="2147483794" r:id="rId10"/>
    <p:sldLayoutId id="2147483795" r:id="rId11"/>
    <p:sldLayoutId id="2147483796" r:id="rId12"/>
    <p:sldLayoutId id="2147483799" r:id="rId13"/>
    <p:sldLayoutId id="2147483853" r:id="rId14"/>
    <p:sldLayoutId id="2147483797" r:id="rId15"/>
    <p:sldLayoutId id="2147483854" r:id="rId16"/>
    <p:sldLayoutId id="2147483806" r:id="rId17"/>
    <p:sldLayoutId id="2147483856" r:id="rId18"/>
    <p:sldLayoutId id="2147483801" r:id="rId19"/>
    <p:sldLayoutId id="2147483804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gedmarketplace.com/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BDE9-5C5F-9F4E-9ABC-79815C3E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Pearson VUE in the House!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1C59-0678-5A49-B6B4-72860564E13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Amber Thompson</a:t>
            </a:r>
          </a:p>
          <a:p>
            <a:pPr lvl="1"/>
            <a:r>
              <a:rPr lang="en-US" dirty="0"/>
              <a:t>Program Manager</a:t>
            </a:r>
          </a:p>
          <a:p>
            <a:pPr lvl="1"/>
            <a:endParaRPr lang="en-US" dirty="0"/>
          </a:p>
          <a:p>
            <a:r>
              <a:rPr lang="en-US" dirty="0"/>
              <a:t>Natalie Cummins</a:t>
            </a:r>
          </a:p>
          <a:p>
            <a:pPr lvl="1"/>
            <a:r>
              <a:rPr lang="en-US" dirty="0"/>
              <a:t>Client Channel Operations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7CE49-5F04-EF4B-9DE8-4FFE7158D7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901B88-A952-2044-9F37-BB636F0880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64AFA-B410-114F-98AA-DF745C19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F4BF8-C54B-994F-B7E5-182005EED1A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Natalie!</a:t>
            </a:r>
          </a:p>
          <a:p>
            <a:pPr marL="742950" lvl="1" indent="-285750">
              <a:buFontTx/>
              <a:buChar char="-"/>
            </a:pPr>
            <a:r>
              <a:rPr lang="en-US" b="0" i="0" dirty="0">
                <a:effectLst/>
                <a:latin typeface="Segoe UI" panose="020B0502040204020203" pitchFamily="34" charset="0"/>
              </a:rPr>
              <a:t>Client Channel Operations Manager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</a:rPr>
              <a:t>Support Line</a:t>
            </a:r>
          </a:p>
          <a:p>
            <a:pPr marL="742950" lvl="1" indent="-285750">
              <a:buFontTx/>
              <a:buChar char="-"/>
            </a:pPr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3A573-3ED0-4442-AFED-CE304F539C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B31CA-B53B-737F-2635-A1D54BE4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91" y="2817335"/>
            <a:ext cx="7351105" cy="1722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7BF2D-294D-5D88-A674-BA3B33FE5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90" y="4465989"/>
            <a:ext cx="7351105" cy="20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B59070E-E84D-F025-81A3-15DD9F603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88" y="1695450"/>
            <a:ext cx="5866385" cy="3359876"/>
          </a:xfrm>
        </p:spPr>
        <p:txBody>
          <a:bodyPr/>
          <a:lstStyle/>
          <a:p>
            <a:r>
              <a:rPr lang="en-US" dirty="0"/>
              <a:t>CCT</a:t>
            </a:r>
            <a:br>
              <a:rPr lang="en-US" dirty="0"/>
            </a:br>
            <a:r>
              <a:rPr lang="en-US" sz="2000" dirty="0"/>
              <a:t>Cloud Computing Technology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80535F9-A108-32F2-7B56-5F2B1567C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89" y="2929800"/>
            <a:ext cx="5866383" cy="33598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No more updates – we’ll take care of them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Just need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Let your SRM know if you are interested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4758E-DE6B-DF1C-7238-D364B51E3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CEEBA-8F66-4D40-8DC0-BABD9A41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Increase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1DCFE-7EE4-834C-BB7D-23C967545BC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Majority of jurisdictions had a price increase that went live on July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What does this mean?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Increase of $6</a:t>
            </a:r>
          </a:p>
          <a:p>
            <a:pPr marL="285750" indent="-285750">
              <a:buFontTx/>
              <a:buChar char="-"/>
            </a:pPr>
            <a:r>
              <a:rPr lang="en-US" dirty="0"/>
              <a:t>Vouchers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Auto Discounts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28436F-2DA4-4846-8A12-1156A10FA9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BEB899-9170-F849-A282-47A15312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Vouchers…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45165-F9DB-4149-970B-381EE0CC1F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5452" y="1811337"/>
            <a:ext cx="4883915" cy="4475162"/>
          </a:xfrm>
        </p:spPr>
        <p:txBody>
          <a:bodyPr/>
          <a:lstStyle/>
          <a:p>
            <a:r>
              <a:rPr lang="en-US" dirty="0"/>
              <a:t>Marketplace went live Jan 1 2023!</a:t>
            </a:r>
          </a:p>
          <a:p>
            <a:r>
              <a:rPr lang="en-US" dirty="0">
                <a:hlinkClick r:id="rId3"/>
              </a:rPr>
              <a:t>https://shop.gedmarketplace.com/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A9B86D-0A40-224B-B892-DCD70A6A0A1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Click to add content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CB7A6-C3DB-B24D-9D73-E1172C2D67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27884-378C-12DA-8BAA-159FDB88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14" y="2561975"/>
            <a:ext cx="4354655" cy="3724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EC2A24-BCF9-8950-8407-43F0EA99E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70" y="1354075"/>
            <a:ext cx="5918220" cy="4733509"/>
          </a:xfrm>
          <a:prstGeom prst="rect">
            <a:avLst/>
          </a:prstGeom>
        </p:spPr>
      </p:pic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6D36FB1D-73B2-0D5E-F40F-228C8983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18608">
            <a:off x="2446355" y="3265847"/>
            <a:ext cx="3945325" cy="16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95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Question mark boxes">
            <a:extLst>
              <a:ext uri="{FF2B5EF4-FFF2-40B4-BE49-F238E27FC236}">
                <a16:creationId xmlns:a16="http://schemas.microsoft.com/office/drawing/2014/main" id="{C2AC2EAB-1C5E-176A-5C63-FDAFCF7FED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/>
        </p:blipFill>
        <p:spPr>
          <a:xfrm>
            <a:off x="1993284" y="555907"/>
            <a:ext cx="10182928" cy="5727897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31CABE-746A-5E4C-ABE2-D136C9E9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48" y="3003888"/>
            <a:ext cx="4368703" cy="2542268"/>
          </a:xfrm>
        </p:spPr>
        <p:txBody>
          <a:bodyPr>
            <a:normAutofit/>
          </a:bodyPr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E73B6-6DD2-504B-9D12-8FC81EBC8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8901B88-A952-2044-9F37-BB636F0880BE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80C7B1D71C04F8C741635E77ACA5A" ma:contentTypeVersion="16" ma:contentTypeDescription="Create a new document." ma:contentTypeScope="" ma:versionID="96ab7c82286d5fba4bbfe2e6ad082db9">
  <xsd:schema xmlns:xsd="http://www.w3.org/2001/XMLSchema" xmlns:xs="http://www.w3.org/2001/XMLSchema" xmlns:p="http://schemas.microsoft.com/office/2006/metadata/properties" xmlns:ns2="c63c7e9d-5753-40a8-893f-94a0eba9e768" xmlns:ns3="97d69847-0e99-4011-9b66-a4245208547e" targetNamespace="http://schemas.microsoft.com/office/2006/metadata/properties" ma:root="true" ma:fieldsID="d252949f2df91c9e857bd2276e6a885e" ns2:_="" ns3:_="">
    <xsd:import namespace="c63c7e9d-5753-40a8-893f-94a0eba9e768"/>
    <xsd:import namespace="97d69847-0e99-4011-9b66-a424520854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7e9d-5753-40a8-893f-94a0eba9e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514c2-2ffb-4dd3-ab7d-173dafc7be52}" ma:internalName="TaxCatchAll" ma:showField="CatchAllData" ma:web="c63c7e9d-5753-40a8-893f-94a0eba9e7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69847-0e99-4011-9b66-a42452085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3c7e9d-5753-40a8-893f-94a0eba9e768">
      <UserInfo>
        <DisplayName>Brigid Evans</DisplayName>
        <AccountId>13629</AccountId>
        <AccountType/>
      </UserInfo>
      <UserInfo>
        <DisplayName>Brittani Fults</DisplayName>
        <AccountId>12429</AccountId>
        <AccountType/>
      </UserInfo>
      <UserInfo>
        <DisplayName>Leanne Hicks</DisplayName>
        <AccountId>15994</AccountId>
        <AccountType/>
      </UserInfo>
    </SharedWithUsers>
    <lcf76f155ced4ddcb4097134ff3c332f xmlns="97d69847-0e99-4011-9b66-a4245208547e">
      <Terms xmlns="http://schemas.microsoft.com/office/infopath/2007/PartnerControls"/>
    </lcf76f155ced4ddcb4097134ff3c332f>
    <TaxCatchAll xmlns="c63c7e9d-5753-40a8-893f-94a0eba9e7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2EF3C-BE49-4D0B-A97D-EA3F1C37C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c7e9d-5753-40a8-893f-94a0eba9e768"/>
    <ds:schemaRef ds:uri="97d69847-0e99-4011-9b66-a42452085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53E9F5-0DBE-4239-B882-8C1D2A551BEA}">
  <ds:schemaRefs>
    <ds:schemaRef ds:uri="http://purl.org/dc/elements/1.1/"/>
    <ds:schemaRef ds:uri="http://www.w3.org/XML/1998/namespace"/>
    <ds:schemaRef ds:uri="http://purl.org/dc/terms/"/>
    <ds:schemaRef ds:uri="97d69847-0e99-4011-9b66-a4245208547e"/>
    <ds:schemaRef ds:uri="c63c7e9d-5753-40a8-893f-94a0eba9e7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D8E36C-1566-4242-BA59-58CF2CAF61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16694</TotalTime>
  <Words>141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Open Sans Semibold</vt:lpstr>
      <vt:lpstr>Segoe UI</vt:lpstr>
      <vt:lpstr>Office Theme</vt:lpstr>
      <vt:lpstr>Pearson Templates</vt:lpstr>
      <vt:lpstr>Pearson VUE in the House!</vt:lpstr>
      <vt:lpstr>What’s New</vt:lpstr>
      <vt:lpstr>CCT Cloud Computing Technology </vt:lpstr>
      <vt:lpstr>Price Increase</vt:lpstr>
      <vt:lpstr>Speaking of Vouchers…</vt:lpstr>
      <vt:lpstr>Any Questions?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Amber Thompson</cp:lastModifiedBy>
  <cp:revision>129</cp:revision>
  <dcterms:created xsi:type="dcterms:W3CDTF">2021-02-03T20:14:39Z</dcterms:created>
  <dcterms:modified xsi:type="dcterms:W3CDTF">2023-07-11T21:56:43Z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0x010100ED580C7B1D71C04F8C741635E77ACA5A</vt:lpwstr>
  </property>
</Properties>
</file>