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92" r:id="rId2"/>
    <p:sldId id="259" r:id="rId3"/>
    <p:sldId id="299" r:id="rId4"/>
    <p:sldId id="294" r:id="rId5"/>
    <p:sldId id="302" r:id="rId6"/>
    <p:sldId id="298" r:id="rId7"/>
    <p:sldId id="296" r:id="rId8"/>
    <p:sldId id="295" r:id="rId9"/>
    <p:sldId id="300" r:id="rId10"/>
    <p:sldId id="297" r:id="rId11"/>
    <p:sldId id="303" r:id="rId12"/>
    <p:sldId id="304" r:id="rId13"/>
    <p:sldId id="305" r:id="rId14"/>
    <p:sldId id="306" r:id="rId15"/>
    <p:sldId id="301" r:id="rId16"/>
    <p:sldId id="293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F7B3E-CBFB-48CB-AF77-7A848E642059}" v="44" dt="2023-07-14T14:24:25.905"/>
    <p1510:client id="{7CAF465D-2268-AB9E-47BC-9F0720F4E7BA}" v="1307" dt="2023-07-14T03:37:42.179"/>
    <p1510:client id="{B2D46494-FC92-6980-9717-33796DF4D5FC}" v="953" dt="2023-07-14T17:08:16.048"/>
    <p1510:client id="{B493AAEC-8A42-ED41-BC37-EA5E6365D8DE}" v="140" dt="2023-06-05T14:30:37.891"/>
    <p1510:client id="{C8BF4C24-A529-117C-7361-43C389C1F1F3}" v="62" dt="2023-06-05T14:43:51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 Gerken" userId="S::brent.gerken@ged.com::1c3893a4-d973-4169-bd17-f3def99effb5" providerId="AD" clId="Web-{B2D46494-FC92-6980-9717-33796DF4D5FC}"/>
    <pc:docChg chg="addSld delSld modSld sldOrd">
      <pc:chgData name="Brent Gerken" userId="S::brent.gerken@ged.com::1c3893a4-d973-4169-bd17-f3def99effb5" providerId="AD" clId="Web-{B2D46494-FC92-6980-9717-33796DF4D5FC}" dt="2023-07-14T17:08:16.048" v="822" actId="14100"/>
      <pc:docMkLst>
        <pc:docMk/>
      </pc:docMkLst>
      <pc:sldChg chg="del">
        <pc:chgData name="Brent Gerken" userId="S::brent.gerken@ged.com::1c3893a4-d973-4169-bd17-f3def99effb5" providerId="AD" clId="Web-{B2D46494-FC92-6980-9717-33796DF4D5FC}" dt="2023-07-14T15:48:11.324" v="367"/>
        <pc:sldMkLst>
          <pc:docMk/>
          <pc:sldMk cId="514744217" sldId="258"/>
        </pc:sldMkLst>
      </pc:sldChg>
      <pc:sldChg chg="addSp delSp modSp mod modClrScheme chgLayout">
        <pc:chgData name="Brent Gerken" userId="S::brent.gerken@ged.com::1c3893a4-d973-4169-bd17-f3def99effb5" providerId="AD" clId="Web-{B2D46494-FC92-6980-9717-33796DF4D5FC}" dt="2023-07-14T16:14:04.366" v="566" actId="14100"/>
        <pc:sldMkLst>
          <pc:docMk/>
          <pc:sldMk cId="3157357322" sldId="259"/>
        </pc:sldMkLst>
        <pc:spChg chg="mod ord">
          <ac:chgData name="Brent Gerken" userId="S::brent.gerken@ged.com::1c3893a4-d973-4169-bd17-f3def99effb5" providerId="AD" clId="Web-{B2D46494-FC92-6980-9717-33796DF4D5FC}" dt="2023-07-14T14:46:19.660" v="50"/>
          <ac:spMkLst>
            <pc:docMk/>
            <pc:sldMk cId="3157357322" sldId="259"/>
            <ac:spMk id="2" creationId="{D0FBE2CC-1AD5-974D-897A-58BAD45A3434}"/>
          </ac:spMkLst>
        </pc:spChg>
        <pc:spChg chg="mod">
          <ac:chgData name="Brent Gerken" userId="S::brent.gerken@ged.com::1c3893a4-d973-4169-bd17-f3def99effb5" providerId="AD" clId="Web-{B2D46494-FC92-6980-9717-33796DF4D5FC}" dt="2023-07-14T16:01:19.814" v="514" actId="20577"/>
          <ac:spMkLst>
            <pc:docMk/>
            <pc:sldMk cId="3157357322" sldId="259"/>
            <ac:spMk id="3" creationId="{C8EF00BD-2575-F742-AC55-0C7A1AFE83AC}"/>
          </ac:spMkLst>
        </pc:spChg>
        <pc:spChg chg="mod">
          <ac:chgData name="Brent Gerken" userId="S::brent.gerken@ged.com::1c3893a4-d973-4169-bd17-f3def99effb5" providerId="AD" clId="Web-{B2D46494-FC92-6980-9717-33796DF4D5FC}" dt="2023-07-14T14:46:19.660" v="50"/>
          <ac:spMkLst>
            <pc:docMk/>
            <pc:sldMk cId="3157357322" sldId="259"/>
            <ac:spMk id="6" creationId="{8BF53E57-8886-1F4C-A030-40696FFDCFD2}"/>
          </ac:spMkLst>
        </pc:spChg>
        <pc:spChg chg="add mod">
          <ac:chgData name="Brent Gerken" userId="S::brent.gerken@ged.com::1c3893a4-d973-4169-bd17-f3def99effb5" providerId="AD" clId="Web-{B2D46494-FC92-6980-9717-33796DF4D5FC}" dt="2023-07-14T14:48:08.991" v="60" actId="20577"/>
          <ac:spMkLst>
            <pc:docMk/>
            <pc:sldMk cId="3157357322" sldId="259"/>
            <ac:spMk id="11" creationId="{CDD664BE-C98B-5FF2-B1DA-A6BF298480A5}"/>
          </ac:spMkLst>
        </pc:spChg>
        <pc:spChg chg="add del mod">
          <ac:chgData name="Brent Gerken" userId="S::brent.gerken@ged.com::1c3893a4-d973-4169-bd17-f3def99effb5" providerId="AD" clId="Web-{B2D46494-FC92-6980-9717-33796DF4D5FC}" dt="2023-07-14T14:45:14.752" v="31"/>
          <ac:spMkLst>
            <pc:docMk/>
            <pc:sldMk cId="3157357322" sldId="259"/>
            <ac:spMk id="22" creationId="{704E422A-EF4F-33A7-299D-889EC6F8C33D}"/>
          </ac:spMkLst>
        </pc:spChg>
        <pc:graphicFrameChg chg="del mod">
          <ac:chgData name="Brent Gerken" userId="S::brent.gerken@ged.com::1c3893a4-d973-4169-bd17-f3def99effb5" providerId="AD" clId="Web-{B2D46494-FC92-6980-9717-33796DF4D5FC}" dt="2023-07-14T14:45:07.002" v="30"/>
          <ac:graphicFrameMkLst>
            <pc:docMk/>
            <pc:sldMk cId="3157357322" sldId="259"/>
            <ac:graphicFrameMk id="9" creationId="{FAEA06E4-883E-F618-04B2-79695DB3789E}"/>
          </ac:graphicFrameMkLst>
        </pc:graphicFrameChg>
        <pc:picChg chg="add mod">
          <ac:chgData name="Brent Gerken" userId="S::brent.gerken@ged.com::1c3893a4-d973-4169-bd17-f3def99effb5" providerId="AD" clId="Web-{B2D46494-FC92-6980-9717-33796DF4D5FC}" dt="2023-07-14T16:14:04.366" v="566" actId="14100"/>
          <ac:picMkLst>
            <pc:docMk/>
            <pc:sldMk cId="3157357322" sldId="259"/>
            <ac:picMk id="23" creationId="{24BC6F8E-3969-12C2-5991-3B90983AD9E8}"/>
          </ac:picMkLst>
        </pc:picChg>
      </pc:sldChg>
      <pc:sldChg chg="del">
        <pc:chgData name="Brent Gerken" userId="S::brent.gerken@ged.com::1c3893a4-d973-4169-bd17-f3def99effb5" providerId="AD" clId="Web-{B2D46494-FC92-6980-9717-33796DF4D5FC}" dt="2023-07-14T15:48:24.121" v="370"/>
        <pc:sldMkLst>
          <pc:docMk/>
          <pc:sldMk cId="727240868" sldId="261"/>
        </pc:sldMkLst>
      </pc:sldChg>
      <pc:sldChg chg="del">
        <pc:chgData name="Brent Gerken" userId="S::brent.gerken@ged.com::1c3893a4-d973-4169-bd17-f3def99effb5" providerId="AD" clId="Web-{B2D46494-FC92-6980-9717-33796DF4D5FC}" dt="2023-07-14T15:48:18.887" v="369"/>
        <pc:sldMkLst>
          <pc:docMk/>
          <pc:sldMk cId="3450665468" sldId="262"/>
        </pc:sldMkLst>
      </pc:sldChg>
      <pc:sldChg chg="del">
        <pc:chgData name="Brent Gerken" userId="S::brent.gerken@ged.com::1c3893a4-d973-4169-bd17-f3def99effb5" providerId="AD" clId="Web-{B2D46494-FC92-6980-9717-33796DF4D5FC}" dt="2023-07-14T15:48:26.324" v="371"/>
        <pc:sldMkLst>
          <pc:docMk/>
          <pc:sldMk cId="31205944" sldId="281"/>
        </pc:sldMkLst>
      </pc:sldChg>
      <pc:sldChg chg="del">
        <pc:chgData name="Brent Gerken" userId="S::brent.gerken@ged.com::1c3893a4-d973-4169-bd17-f3def99effb5" providerId="AD" clId="Web-{B2D46494-FC92-6980-9717-33796DF4D5FC}" dt="2023-07-14T15:48:30.496" v="372"/>
        <pc:sldMkLst>
          <pc:docMk/>
          <pc:sldMk cId="4066498958" sldId="283"/>
        </pc:sldMkLst>
      </pc:sldChg>
      <pc:sldChg chg="del">
        <pc:chgData name="Brent Gerken" userId="S::brent.gerken@ged.com::1c3893a4-d973-4169-bd17-f3def99effb5" providerId="AD" clId="Web-{B2D46494-FC92-6980-9717-33796DF4D5FC}" dt="2023-07-14T15:48:15.230" v="368"/>
        <pc:sldMkLst>
          <pc:docMk/>
          <pc:sldMk cId="3709106740" sldId="291"/>
        </pc:sldMkLst>
      </pc:sldChg>
      <pc:sldChg chg="addSp delSp modSp mod modClrScheme chgLayout">
        <pc:chgData name="Brent Gerken" userId="S::brent.gerken@ged.com::1c3893a4-d973-4169-bd17-f3def99effb5" providerId="AD" clId="Web-{B2D46494-FC92-6980-9717-33796DF4D5FC}" dt="2023-07-14T15:49:03.185" v="375" actId="14100"/>
        <pc:sldMkLst>
          <pc:docMk/>
          <pc:sldMk cId="3612406414" sldId="293"/>
        </pc:sldMkLst>
        <pc:spChg chg="mod ord">
          <ac:chgData name="Brent Gerken" userId="S::brent.gerken@ged.com::1c3893a4-d973-4169-bd17-f3def99effb5" providerId="AD" clId="Web-{B2D46494-FC92-6980-9717-33796DF4D5FC}" dt="2023-07-14T15:48:48.231" v="373" actId="14100"/>
          <ac:spMkLst>
            <pc:docMk/>
            <pc:sldMk cId="3612406414" sldId="293"/>
            <ac:spMk id="2" creationId="{D6F3D982-236C-A0AF-F847-389616A6DC4C}"/>
          </ac:spMkLst>
        </pc:spChg>
        <pc:spChg chg="mod">
          <ac:chgData name="Brent Gerken" userId="S::brent.gerken@ged.com::1c3893a4-d973-4169-bd17-f3def99effb5" providerId="AD" clId="Web-{B2D46494-FC92-6980-9717-33796DF4D5FC}" dt="2023-07-14T15:48:55.653" v="374" actId="1076"/>
          <ac:spMkLst>
            <pc:docMk/>
            <pc:sldMk cId="3612406414" sldId="293"/>
            <ac:spMk id="4" creationId="{95A72576-C4B0-00A7-78F3-75A6078E0F24}"/>
          </ac:spMkLst>
        </pc:spChg>
        <pc:spChg chg="mod">
          <ac:chgData name="Brent Gerken" userId="S::brent.gerken@ged.com::1c3893a4-d973-4169-bd17-f3def99effb5" providerId="AD" clId="Web-{B2D46494-FC92-6980-9717-33796DF4D5FC}" dt="2023-07-14T15:01:06.544" v="129"/>
          <ac:spMkLst>
            <pc:docMk/>
            <pc:sldMk cId="3612406414" sldId="293"/>
            <ac:spMk id="5" creationId="{2EBCDA83-BDD3-D167-10C3-FB2A11634CBD}"/>
          </ac:spMkLst>
        </pc:spChg>
        <pc:spChg chg="add del mod">
          <ac:chgData name="Brent Gerken" userId="S::brent.gerken@ged.com::1c3893a4-d973-4169-bd17-f3def99effb5" providerId="AD" clId="Web-{B2D46494-FC92-6980-9717-33796DF4D5FC}" dt="2023-07-14T15:01:06.544" v="129"/>
          <ac:spMkLst>
            <pc:docMk/>
            <pc:sldMk cId="3612406414" sldId="293"/>
            <ac:spMk id="12" creationId="{3A34B684-5BB0-C513-2008-E7D522D9ABF0}"/>
          </ac:spMkLst>
        </pc:spChg>
        <pc:picChg chg="mod ord">
          <ac:chgData name="Brent Gerken" userId="S::brent.gerken@ged.com::1c3893a4-d973-4169-bd17-f3def99effb5" providerId="AD" clId="Web-{B2D46494-FC92-6980-9717-33796DF4D5FC}" dt="2023-07-14T15:49:03.185" v="375" actId="14100"/>
          <ac:picMkLst>
            <pc:docMk/>
            <pc:sldMk cId="3612406414" sldId="293"/>
            <ac:picMk id="3" creationId="{E48A3746-3B86-A383-3E61-27BB92542D71}"/>
          </ac:picMkLst>
        </pc:picChg>
        <pc:picChg chg="mod ord">
          <ac:chgData name="Brent Gerken" userId="S::brent.gerken@ged.com::1c3893a4-d973-4169-bd17-f3def99effb5" providerId="AD" clId="Web-{B2D46494-FC92-6980-9717-33796DF4D5FC}" dt="2023-07-14T15:01:06.544" v="129"/>
          <ac:picMkLst>
            <pc:docMk/>
            <pc:sldMk cId="3612406414" sldId="293"/>
            <ac:picMk id="7" creationId="{290A71BD-1337-06B0-AF85-B5C19B315003}"/>
          </ac:picMkLst>
        </pc:picChg>
      </pc:sldChg>
      <pc:sldChg chg="addSp delSp modSp mod ord modClrScheme chgLayout">
        <pc:chgData name="Brent Gerken" userId="S::brent.gerken@ged.com::1c3893a4-d973-4169-bd17-f3def99effb5" providerId="AD" clId="Web-{B2D46494-FC92-6980-9717-33796DF4D5FC}" dt="2023-07-14T16:24:49.821" v="698" actId="20577"/>
        <pc:sldMkLst>
          <pc:docMk/>
          <pc:sldMk cId="3262267476" sldId="294"/>
        </pc:sldMkLst>
        <pc:spChg chg="mod ord">
          <ac:chgData name="Brent Gerken" userId="S::brent.gerken@ged.com::1c3893a4-d973-4169-bd17-f3def99effb5" providerId="AD" clId="Web-{B2D46494-FC92-6980-9717-33796DF4D5FC}" dt="2023-07-14T16:19:01.702" v="592"/>
          <ac:spMkLst>
            <pc:docMk/>
            <pc:sldMk cId="3262267476" sldId="294"/>
            <ac:spMk id="2" creationId="{58C879A3-D2EB-9BF4-F6AF-29EEBE5261C4}"/>
          </ac:spMkLst>
        </pc:spChg>
        <pc:spChg chg="mod ord">
          <ac:chgData name="Brent Gerken" userId="S::brent.gerken@ged.com::1c3893a4-d973-4169-bd17-f3def99effb5" providerId="AD" clId="Web-{B2D46494-FC92-6980-9717-33796DF4D5FC}" dt="2023-07-14T16:22:52.130" v="678"/>
          <ac:spMkLst>
            <pc:docMk/>
            <pc:sldMk cId="3262267476" sldId="294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B2D46494-FC92-6980-9717-33796DF4D5FC}" dt="2023-07-14T16:24:49.821" v="698" actId="20577"/>
          <ac:spMkLst>
            <pc:docMk/>
            <pc:sldMk cId="3262267476" sldId="294"/>
            <ac:spMk id="5" creationId="{D52BB122-70BB-1145-B991-C2D7478631AC}"/>
          </ac:spMkLst>
        </pc:spChg>
        <pc:spChg chg="add mod">
          <ac:chgData name="Brent Gerken" userId="S::brent.gerken@ged.com::1c3893a4-d973-4169-bd17-f3def99effb5" providerId="AD" clId="Web-{B2D46494-FC92-6980-9717-33796DF4D5FC}" dt="2023-07-14T16:24:06.773" v="692" actId="20577"/>
          <ac:spMkLst>
            <pc:docMk/>
            <pc:sldMk cId="3262267476" sldId="294"/>
            <ac:spMk id="11" creationId="{C5F950F8-4760-5715-05C8-9214A1894FBD}"/>
          </ac:spMkLst>
        </pc:spChg>
        <pc:spChg chg="add mod">
          <ac:chgData name="Brent Gerken" userId="S::brent.gerken@ged.com::1c3893a4-d973-4169-bd17-f3def99effb5" providerId="AD" clId="Web-{B2D46494-FC92-6980-9717-33796DF4D5FC}" dt="2023-07-14T16:23:42.491" v="691"/>
          <ac:spMkLst>
            <pc:docMk/>
            <pc:sldMk cId="3262267476" sldId="294"/>
            <ac:spMk id="13" creationId="{66E55EDA-2610-BF44-EB98-A114228DCD3B}"/>
          </ac:spMkLst>
        </pc:spChg>
        <pc:picChg chg="del">
          <ac:chgData name="Brent Gerken" userId="S::brent.gerken@ged.com::1c3893a4-d973-4169-bd17-f3def99effb5" providerId="AD" clId="Web-{B2D46494-FC92-6980-9717-33796DF4D5FC}" dt="2023-07-14T16:18:51.343" v="590"/>
          <ac:picMkLst>
            <pc:docMk/>
            <pc:sldMk cId="3262267476" sldId="294"/>
            <ac:picMk id="3" creationId="{815C0A66-21F1-DE66-4B86-1957E46B8DD9}"/>
          </ac:picMkLst>
        </pc:picChg>
        <pc:picChg chg="add mod">
          <ac:chgData name="Brent Gerken" userId="S::brent.gerken@ged.com::1c3893a4-d973-4169-bd17-f3def99effb5" providerId="AD" clId="Web-{B2D46494-FC92-6980-9717-33796DF4D5FC}" dt="2023-07-14T16:22:52.130" v="678"/>
          <ac:picMkLst>
            <pc:docMk/>
            <pc:sldMk cId="3262267476" sldId="294"/>
            <ac:picMk id="6" creationId="{02CE73CA-F5D3-3CBF-9C7B-CDCD7A003665}"/>
          </ac:picMkLst>
        </pc:picChg>
      </pc:sldChg>
      <pc:sldChg chg="addSp delSp modSp mod modClrScheme chgLayout">
        <pc:chgData name="Brent Gerken" userId="S::brent.gerken@ged.com::1c3893a4-d973-4169-bd17-f3def99effb5" providerId="AD" clId="Web-{B2D46494-FC92-6980-9717-33796DF4D5FC}" dt="2023-07-14T15:47:55.605" v="366" actId="14100"/>
        <pc:sldMkLst>
          <pc:docMk/>
          <pc:sldMk cId="2293415270" sldId="295"/>
        </pc:sldMkLst>
        <pc:spChg chg="mod ord">
          <ac:chgData name="Brent Gerken" userId="S::brent.gerken@ged.com::1c3893a4-d973-4169-bd17-f3def99effb5" providerId="AD" clId="Web-{B2D46494-FC92-6980-9717-33796DF4D5FC}" dt="2023-07-14T15:47:39.698" v="363"/>
          <ac:spMkLst>
            <pc:docMk/>
            <pc:sldMk cId="2293415270" sldId="295"/>
            <ac:spMk id="4" creationId="{3545550D-1CD4-9F42-94C8-7377B6F08E63}"/>
          </ac:spMkLst>
        </pc:spChg>
        <pc:spChg chg="mod ord">
          <ac:chgData name="Brent Gerken" userId="S::brent.gerken@ged.com::1c3893a4-d973-4169-bd17-f3def99effb5" providerId="AD" clId="Web-{B2D46494-FC92-6980-9717-33796DF4D5FC}" dt="2023-07-14T15:47:39.698" v="363"/>
          <ac:spMkLst>
            <pc:docMk/>
            <pc:sldMk cId="2293415270" sldId="295"/>
            <ac:spMk id="5" creationId="{D52BB122-70BB-1145-B991-C2D7478631AC}"/>
          </ac:spMkLst>
        </pc:spChg>
        <pc:spChg chg="add del mod">
          <ac:chgData name="Brent Gerken" userId="S::brent.gerken@ged.com::1c3893a4-d973-4169-bd17-f3def99effb5" providerId="AD" clId="Web-{B2D46494-FC92-6980-9717-33796DF4D5FC}" dt="2023-07-14T15:47:39.698" v="363"/>
          <ac:spMkLst>
            <pc:docMk/>
            <pc:sldMk cId="2293415270" sldId="295"/>
            <ac:spMk id="10" creationId="{A9BC984A-7EC5-1C32-0FED-9A434BD826AF}"/>
          </ac:spMkLst>
        </pc:spChg>
        <pc:picChg chg="del">
          <ac:chgData name="Brent Gerken" userId="S::brent.gerken@ged.com::1c3893a4-d973-4169-bd17-f3def99effb5" providerId="AD" clId="Web-{B2D46494-FC92-6980-9717-33796DF4D5FC}" dt="2023-07-14T15:45:44.242" v="350"/>
          <ac:picMkLst>
            <pc:docMk/>
            <pc:sldMk cId="2293415270" sldId="295"/>
            <ac:picMk id="2" creationId="{E8AFC52A-B959-2D58-A5B9-CF86FE3AFE88}"/>
          </ac:picMkLst>
        </pc:picChg>
        <pc:picChg chg="add mod">
          <ac:chgData name="Brent Gerken" userId="S::brent.gerken@ged.com::1c3893a4-d973-4169-bd17-f3def99effb5" providerId="AD" clId="Web-{B2D46494-FC92-6980-9717-33796DF4D5FC}" dt="2023-07-14T15:47:55.605" v="366" actId="14100"/>
          <ac:picMkLst>
            <pc:docMk/>
            <pc:sldMk cId="2293415270" sldId="295"/>
            <ac:picMk id="3" creationId="{E8DD4892-D769-1EBE-BD52-6A2F75B6B5DA}"/>
          </ac:picMkLst>
        </pc:picChg>
      </pc:sldChg>
      <pc:sldChg chg="modSp">
        <pc:chgData name="Brent Gerken" userId="S::brent.gerken@ged.com::1c3893a4-d973-4169-bd17-f3def99effb5" providerId="AD" clId="Web-{B2D46494-FC92-6980-9717-33796DF4D5FC}" dt="2023-07-14T16:46:31.856" v="815" actId="1076"/>
        <pc:sldMkLst>
          <pc:docMk/>
          <pc:sldMk cId="3473394903" sldId="297"/>
        </pc:sldMkLst>
        <pc:spChg chg="mod">
          <ac:chgData name="Brent Gerken" userId="S::brent.gerken@ged.com::1c3893a4-d973-4169-bd17-f3def99effb5" providerId="AD" clId="Web-{B2D46494-FC92-6980-9717-33796DF4D5FC}" dt="2023-07-14T16:46:26.669" v="814" actId="1076"/>
          <ac:spMkLst>
            <pc:docMk/>
            <pc:sldMk cId="3473394903" sldId="297"/>
            <ac:spMk id="6" creationId="{F3745179-1134-C598-5DD5-41B9BD31E9AE}"/>
          </ac:spMkLst>
        </pc:spChg>
        <pc:spChg chg="mod">
          <ac:chgData name="Brent Gerken" userId="S::brent.gerken@ged.com::1c3893a4-d973-4169-bd17-f3def99effb5" providerId="AD" clId="Web-{B2D46494-FC92-6980-9717-33796DF4D5FC}" dt="2023-07-14T16:46:31.856" v="815" actId="1076"/>
          <ac:spMkLst>
            <pc:docMk/>
            <pc:sldMk cId="3473394903" sldId="297"/>
            <ac:spMk id="7" creationId="{F7AF9131-8AC5-8A67-8C8D-07A48787275D}"/>
          </ac:spMkLst>
        </pc:spChg>
      </pc:sldChg>
      <pc:sldChg chg="modSp ord">
        <pc:chgData name="Brent Gerken" userId="S::brent.gerken@ged.com::1c3893a4-d973-4169-bd17-f3def99effb5" providerId="AD" clId="Web-{B2D46494-FC92-6980-9717-33796DF4D5FC}" dt="2023-07-14T16:12:23.348" v="562"/>
        <pc:sldMkLst>
          <pc:docMk/>
          <pc:sldMk cId="3469022209" sldId="298"/>
        </pc:sldMkLst>
        <pc:spChg chg="mod">
          <ac:chgData name="Brent Gerken" userId="S::brent.gerken@ged.com::1c3893a4-d973-4169-bd17-f3def99effb5" providerId="AD" clId="Web-{B2D46494-FC92-6980-9717-33796DF4D5FC}" dt="2023-07-14T16:10:00.484" v="551" actId="1076"/>
          <ac:spMkLst>
            <pc:docMk/>
            <pc:sldMk cId="3469022209" sldId="298"/>
            <ac:spMk id="2" creationId="{3A471C7C-14E4-AC2C-DCEF-D1CB99F49DF7}"/>
          </ac:spMkLst>
        </pc:spChg>
        <pc:spChg chg="mod">
          <ac:chgData name="Brent Gerken" userId="S::brent.gerken@ged.com::1c3893a4-d973-4169-bd17-f3def99effb5" providerId="AD" clId="Web-{B2D46494-FC92-6980-9717-33796DF4D5FC}" dt="2023-07-14T16:10:58.674" v="560" actId="20577"/>
          <ac:spMkLst>
            <pc:docMk/>
            <pc:sldMk cId="3469022209" sldId="298"/>
            <ac:spMk id="5" creationId="{D52BB122-70BB-1145-B991-C2D7478631AC}"/>
          </ac:spMkLst>
        </pc:spChg>
        <pc:spChg chg="mod">
          <ac:chgData name="Brent Gerken" userId="S::brent.gerken@ged.com::1c3893a4-d973-4169-bd17-f3def99effb5" providerId="AD" clId="Web-{B2D46494-FC92-6980-9717-33796DF4D5FC}" dt="2023-07-14T16:09:48.406" v="550" actId="14100"/>
          <ac:spMkLst>
            <pc:docMk/>
            <pc:sldMk cId="3469022209" sldId="298"/>
            <ac:spMk id="6" creationId="{F3745179-1134-C598-5DD5-41B9BD31E9AE}"/>
          </ac:spMkLst>
        </pc:spChg>
      </pc:sldChg>
      <pc:sldChg chg="delSp modSp add mod replId modClrScheme chgLayout">
        <pc:chgData name="Brent Gerken" userId="S::brent.gerken@ged.com::1c3893a4-d973-4169-bd17-f3def99effb5" providerId="AD" clId="Web-{B2D46494-FC92-6980-9717-33796DF4D5FC}" dt="2023-07-14T16:02:57.989" v="520" actId="20577"/>
        <pc:sldMkLst>
          <pc:docMk/>
          <pc:sldMk cId="2806408181" sldId="299"/>
        </pc:sldMkLst>
        <pc:spChg chg="mod">
          <ac:chgData name="Brent Gerken" userId="S::brent.gerken@ged.com::1c3893a4-d973-4169-bd17-f3def99effb5" providerId="AD" clId="Web-{B2D46494-FC92-6980-9717-33796DF4D5FC}" dt="2023-07-14T14:45:00.580" v="29" actId="20577"/>
          <ac:spMkLst>
            <pc:docMk/>
            <pc:sldMk cId="2806408181" sldId="299"/>
            <ac:spMk id="2" creationId="{D0FBE2CC-1AD5-974D-897A-58BAD45A3434}"/>
          </ac:spMkLst>
        </pc:spChg>
        <pc:spChg chg="del mod">
          <ac:chgData name="Brent Gerken" userId="S::brent.gerken@ged.com::1c3893a4-d973-4169-bd17-f3def99effb5" providerId="AD" clId="Web-{B2D46494-FC92-6980-9717-33796DF4D5FC}" dt="2023-07-14T14:44:38.532" v="24"/>
          <ac:spMkLst>
            <pc:docMk/>
            <pc:sldMk cId="2806408181" sldId="299"/>
            <ac:spMk id="3" creationId="{C8EF00BD-2575-F742-AC55-0C7A1AFE83AC}"/>
          </ac:spMkLst>
        </pc:spChg>
        <pc:spChg chg="mod">
          <ac:chgData name="Brent Gerken" userId="S::brent.gerken@ged.com::1c3893a4-d973-4169-bd17-f3def99effb5" providerId="AD" clId="Web-{B2D46494-FC92-6980-9717-33796DF4D5FC}" dt="2023-07-14T14:44:38.532" v="24"/>
          <ac:spMkLst>
            <pc:docMk/>
            <pc:sldMk cId="2806408181" sldId="299"/>
            <ac:spMk id="6" creationId="{8BF53E57-8886-1F4C-A030-40696FFDCFD2}"/>
          </ac:spMkLst>
        </pc:spChg>
        <pc:graphicFrameChg chg="mod modGraphic">
          <ac:chgData name="Brent Gerken" userId="S::brent.gerken@ged.com::1c3893a4-d973-4169-bd17-f3def99effb5" providerId="AD" clId="Web-{B2D46494-FC92-6980-9717-33796DF4D5FC}" dt="2023-07-14T16:02:57.989" v="520" actId="20577"/>
          <ac:graphicFrameMkLst>
            <pc:docMk/>
            <pc:sldMk cId="2806408181" sldId="299"/>
            <ac:graphicFrameMk id="9" creationId="{FAEA06E4-883E-F618-04B2-79695DB3789E}"/>
          </ac:graphicFrameMkLst>
        </pc:graphicFrameChg>
      </pc:sldChg>
      <pc:sldChg chg="addSp delSp modSp add mod replId modClrScheme chgLayout">
        <pc:chgData name="Brent Gerken" userId="S::brent.gerken@ged.com::1c3893a4-d973-4169-bd17-f3def99effb5" providerId="AD" clId="Web-{B2D46494-FC92-6980-9717-33796DF4D5FC}" dt="2023-07-14T16:51:08.817" v="821" actId="20577"/>
        <pc:sldMkLst>
          <pc:docMk/>
          <pc:sldMk cId="4186190614" sldId="300"/>
        </pc:sldMkLst>
        <pc:spChg chg="mod ord">
          <ac:chgData name="Brent Gerken" userId="S::brent.gerken@ged.com::1c3893a4-d973-4169-bd17-f3def99effb5" providerId="AD" clId="Web-{B2D46494-FC92-6980-9717-33796DF4D5FC}" dt="2023-07-14T15:36:18.336" v="177"/>
          <ac:spMkLst>
            <pc:docMk/>
            <pc:sldMk cId="4186190614" sldId="300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B2D46494-FC92-6980-9717-33796DF4D5FC}" dt="2023-07-14T15:36:18.336" v="177"/>
          <ac:spMkLst>
            <pc:docMk/>
            <pc:sldMk cId="4186190614" sldId="300"/>
            <ac:spMk id="5" creationId="{D52BB122-70BB-1145-B991-C2D7478631AC}"/>
          </ac:spMkLst>
        </pc:spChg>
        <pc:spChg chg="add mod">
          <ac:chgData name="Brent Gerken" userId="S::brent.gerken@ged.com::1c3893a4-d973-4169-bd17-f3def99effb5" providerId="AD" clId="Web-{B2D46494-FC92-6980-9717-33796DF4D5FC}" dt="2023-07-14T16:34:16.633" v="741" actId="14100"/>
          <ac:spMkLst>
            <pc:docMk/>
            <pc:sldMk cId="4186190614" sldId="300"/>
            <ac:spMk id="7" creationId="{913A9E19-5E78-7E9E-D23B-0A52E385FFD6}"/>
          </ac:spMkLst>
        </pc:spChg>
        <pc:spChg chg="add">
          <ac:chgData name="Brent Gerken" userId="S::brent.gerken@ged.com::1c3893a4-d973-4169-bd17-f3def99effb5" providerId="AD" clId="Web-{B2D46494-FC92-6980-9717-33796DF4D5FC}" dt="2023-07-14T15:38:36.152" v="248"/>
          <ac:spMkLst>
            <pc:docMk/>
            <pc:sldMk cId="4186190614" sldId="300"/>
            <ac:spMk id="8" creationId="{D97202AB-8AF2-8554-56EE-C16EFC39F846}"/>
          </ac:spMkLst>
        </pc:spChg>
        <pc:spChg chg="add mod">
          <ac:chgData name="Brent Gerken" userId="S::brent.gerken@ged.com::1c3893a4-d973-4169-bd17-f3def99effb5" providerId="AD" clId="Web-{B2D46494-FC92-6980-9717-33796DF4D5FC}" dt="2023-07-14T16:51:08.817" v="821" actId="20577"/>
          <ac:spMkLst>
            <pc:docMk/>
            <pc:sldMk cId="4186190614" sldId="300"/>
            <ac:spMk id="9" creationId="{487CB9AD-1144-32B0-1F22-7FD211689DCC}"/>
          </ac:spMkLst>
        </pc:spChg>
        <pc:spChg chg="add mod">
          <ac:chgData name="Brent Gerken" userId="S::brent.gerken@ged.com::1c3893a4-d973-4169-bd17-f3def99effb5" providerId="AD" clId="Web-{B2D46494-FC92-6980-9717-33796DF4D5FC}" dt="2023-07-14T15:43:15.878" v="349" actId="20577"/>
          <ac:spMkLst>
            <pc:docMk/>
            <pc:sldMk cId="4186190614" sldId="300"/>
            <ac:spMk id="11" creationId="{25955248-EABB-5F5C-2735-E9DDB30192D6}"/>
          </ac:spMkLst>
        </pc:spChg>
        <pc:spChg chg="add mod">
          <ac:chgData name="Brent Gerken" userId="S::brent.gerken@ged.com::1c3893a4-d973-4169-bd17-f3def99effb5" providerId="AD" clId="Web-{B2D46494-FC92-6980-9717-33796DF4D5FC}" dt="2023-07-14T16:32:57.022" v="727" actId="20577"/>
          <ac:spMkLst>
            <pc:docMk/>
            <pc:sldMk cId="4186190614" sldId="300"/>
            <ac:spMk id="13" creationId="{5ACBAC5E-4E24-3B28-85F8-FD6210A6052E}"/>
          </ac:spMkLst>
        </pc:spChg>
        <pc:picChg chg="del">
          <ac:chgData name="Brent Gerken" userId="S::brent.gerken@ged.com::1c3893a4-d973-4169-bd17-f3def99effb5" providerId="AD" clId="Web-{B2D46494-FC92-6980-9717-33796DF4D5FC}" dt="2023-07-14T15:35:00.568" v="168"/>
          <ac:picMkLst>
            <pc:docMk/>
            <pc:sldMk cId="4186190614" sldId="300"/>
            <ac:picMk id="2" creationId="{E8AFC52A-B959-2D58-A5B9-CF86FE3AFE88}"/>
          </ac:picMkLst>
        </pc:picChg>
        <pc:picChg chg="add del mod">
          <ac:chgData name="Brent Gerken" userId="S::brent.gerken@ged.com::1c3893a4-d973-4169-bd17-f3def99effb5" providerId="AD" clId="Web-{B2D46494-FC92-6980-9717-33796DF4D5FC}" dt="2023-07-14T15:36:09.539" v="175"/>
          <ac:picMkLst>
            <pc:docMk/>
            <pc:sldMk cId="4186190614" sldId="300"/>
            <ac:picMk id="3" creationId="{4CC47BF6-677E-981C-6766-1FB2200D23CA}"/>
          </ac:picMkLst>
        </pc:picChg>
        <pc:picChg chg="add mod">
          <ac:chgData name="Brent Gerken" userId="S::brent.gerken@ged.com::1c3893a4-d973-4169-bd17-f3def99effb5" providerId="AD" clId="Web-{B2D46494-FC92-6980-9717-33796DF4D5FC}" dt="2023-07-14T15:41:54.939" v="319" actId="14100"/>
          <ac:picMkLst>
            <pc:docMk/>
            <pc:sldMk cId="4186190614" sldId="300"/>
            <ac:picMk id="6" creationId="{3431A2A6-1F80-DC82-D9C4-F6F77589F795}"/>
          </ac:picMkLst>
        </pc:picChg>
      </pc:sldChg>
      <pc:sldChg chg="modSp add ord replId">
        <pc:chgData name="Brent Gerken" userId="S::brent.gerken@ged.com::1c3893a4-d973-4169-bd17-f3def99effb5" providerId="AD" clId="Web-{B2D46494-FC92-6980-9717-33796DF4D5FC}" dt="2023-07-14T15:55:21.367" v="456"/>
        <pc:sldMkLst>
          <pc:docMk/>
          <pc:sldMk cId="2679422680" sldId="301"/>
        </pc:sldMkLst>
        <pc:spChg chg="mod">
          <ac:chgData name="Brent Gerken" userId="S::brent.gerken@ged.com::1c3893a4-d973-4169-bd17-f3def99effb5" providerId="AD" clId="Web-{B2D46494-FC92-6980-9717-33796DF4D5FC}" dt="2023-07-14T15:55:12.163" v="455" actId="20577"/>
          <ac:spMkLst>
            <pc:docMk/>
            <pc:sldMk cId="2679422680" sldId="301"/>
            <ac:spMk id="2" creationId="{DE0C0E29-0064-B0EC-394D-76A8949824C8}"/>
          </ac:spMkLst>
        </pc:spChg>
        <pc:spChg chg="mod">
          <ac:chgData name="Brent Gerken" userId="S::brent.gerken@ged.com::1c3893a4-d973-4169-bd17-f3def99effb5" providerId="AD" clId="Web-{B2D46494-FC92-6980-9717-33796DF4D5FC}" dt="2023-07-14T15:54:53.382" v="448" actId="1076"/>
          <ac:spMkLst>
            <pc:docMk/>
            <pc:sldMk cId="2679422680" sldId="301"/>
            <ac:spMk id="3" creationId="{1151269D-3132-7FFF-FE79-F67064984D03}"/>
          </ac:spMkLst>
        </pc:spChg>
      </pc:sldChg>
      <pc:sldChg chg="add replId">
        <pc:chgData name="Brent Gerken" userId="S::brent.gerken@ged.com::1c3893a4-d973-4169-bd17-f3def99effb5" providerId="AD" clId="Web-{B2D46494-FC92-6980-9717-33796DF4D5FC}" dt="2023-07-14T16:18:14.654" v="567"/>
        <pc:sldMkLst>
          <pc:docMk/>
          <pc:sldMk cId="773773794" sldId="302"/>
        </pc:sldMkLst>
      </pc:sldChg>
      <pc:sldChg chg="addSp delSp modSp add ord replId">
        <pc:chgData name="Brent Gerken" userId="S::brent.gerken@ged.com::1c3893a4-d973-4169-bd17-f3def99effb5" providerId="AD" clId="Web-{B2D46494-FC92-6980-9717-33796DF4D5FC}" dt="2023-07-14T16:43:03.273" v="813" actId="20577"/>
        <pc:sldMkLst>
          <pc:docMk/>
          <pc:sldMk cId="527816647" sldId="303"/>
        </pc:sldMkLst>
        <pc:spChg chg="ord">
          <ac:chgData name="Brent Gerken" userId="S::brent.gerken@ged.com::1c3893a4-d973-4169-bd17-f3def99effb5" providerId="AD" clId="Web-{B2D46494-FC92-6980-9717-33796DF4D5FC}" dt="2023-07-14T16:38:10.452" v="762"/>
          <ac:spMkLst>
            <pc:docMk/>
            <pc:sldMk cId="527816647" sldId="303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B2D46494-FC92-6980-9717-33796DF4D5FC}" dt="2023-07-14T16:43:03.273" v="813" actId="20577"/>
          <ac:spMkLst>
            <pc:docMk/>
            <pc:sldMk cId="527816647" sldId="303"/>
            <ac:spMk id="5" creationId="{D52BB122-70BB-1145-B991-C2D7478631AC}"/>
          </ac:spMkLst>
        </pc:spChg>
        <pc:picChg chg="add mod">
          <ac:chgData name="Brent Gerken" userId="S::brent.gerken@ged.com::1c3893a4-d973-4169-bd17-f3def99effb5" providerId="AD" clId="Web-{B2D46494-FC92-6980-9717-33796DF4D5FC}" dt="2023-07-14T16:38:24.968" v="765" actId="1076"/>
          <ac:picMkLst>
            <pc:docMk/>
            <pc:sldMk cId="527816647" sldId="303"/>
            <ac:picMk id="2" creationId="{0E97D572-070C-7C5C-1C24-7627E852A98C}"/>
          </ac:picMkLst>
        </pc:picChg>
        <pc:picChg chg="del">
          <ac:chgData name="Brent Gerken" userId="S::brent.gerken@ged.com::1c3893a4-d973-4169-bd17-f3def99effb5" providerId="AD" clId="Web-{B2D46494-FC92-6980-9717-33796DF4D5FC}" dt="2023-07-14T16:38:04.452" v="760"/>
          <ac:picMkLst>
            <pc:docMk/>
            <pc:sldMk cId="527816647" sldId="303"/>
            <ac:picMk id="3" creationId="{E8DD4892-D769-1EBE-BD52-6A2F75B6B5DA}"/>
          </ac:picMkLst>
        </pc:picChg>
      </pc:sldChg>
      <pc:sldChg chg="addSp delSp modSp add replId">
        <pc:chgData name="Brent Gerken" userId="S::brent.gerken@ged.com::1c3893a4-d973-4169-bd17-f3def99effb5" providerId="AD" clId="Web-{B2D46494-FC92-6980-9717-33796DF4D5FC}" dt="2023-07-14T16:39:58.190" v="790" actId="20577"/>
        <pc:sldMkLst>
          <pc:docMk/>
          <pc:sldMk cId="3628035330" sldId="304"/>
        </pc:sldMkLst>
        <pc:spChg chg="ord">
          <ac:chgData name="Brent Gerken" userId="S::brent.gerken@ged.com::1c3893a4-d973-4169-bd17-f3def99effb5" providerId="AD" clId="Web-{B2D46494-FC92-6980-9717-33796DF4D5FC}" dt="2023-07-14T16:39:39.877" v="785"/>
          <ac:spMkLst>
            <pc:docMk/>
            <pc:sldMk cId="3628035330" sldId="304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B2D46494-FC92-6980-9717-33796DF4D5FC}" dt="2023-07-14T16:39:58.190" v="790" actId="20577"/>
          <ac:spMkLst>
            <pc:docMk/>
            <pc:sldMk cId="3628035330" sldId="304"/>
            <ac:spMk id="5" creationId="{D52BB122-70BB-1145-B991-C2D7478631AC}"/>
          </ac:spMkLst>
        </pc:spChg>
        <pc:picChg chg="del">
          <ac:chgData name="Brent Gerken" userId="S::brent.gerken@ged.com::1c3893a4-d973-4169-bd17-f3def99effb5" providerId="AD" clId="Web-{B2D46494-FC92-6980-9717-33796DF4D5FC}" dt="2023-07-14T16:39:34.283" v="783"/>
          <ac:picMkLst>
            <pc:docMk/>
            <pc:sldMk cId="3628035330" sldId="304"/>
            <ac:picMk id="2" creationId="{0E97D572-070C-7C5C-1C24-7627E852A98C}"/>
          </ac:picMkLst>
        </pc:picChg>
        <pc:picChg chg="add mod">
          <ac:chgData name="Brent Gerken" userId="S::brent.gerken@ged.com::1c3893a4-d973-4169-bd17-f3def99effb5" providerId="AD" clId="Web-{B2D46494-FC92-6980-9717-33796DF4D5FC}" dt="2023-07-14T16:39:51.971" v="789" actId="1076"/>
          <ac:picMkLst>
            <pc:docMk/>
            <pc:sldMk cId="3628035330" sldId="304"/>
            <ac:picMk id="3" creationId="{AFC7B99B-3C6E-DBC5-A66C-AE23558E2693}"/>
          </ac:picMkLst>
        </pc:picChg>
      </pc:sldChg>
      <pc:sldChg chg="addSp delSp modSp add replId">
        <pc:chgData name="Brent Gerken" userId="S::brent.gerken@ged.com::1c3893a4-d973-4169-bd17-f3def99effb5" providerId="AD" clId="Web-{B2D46494-FC92-6980-9717-33796DF4D5FC}" dt="2023-07-14T17:08:16.048" v="822" actId="14100"/>
        <pc:sldMkLst>
          <pc:docMk/>
          <pc:sldMk cId="1035589" sldId="305"/>
        </pc:sldMkLst>
        <pc:spChg chg="ord">
          <ac:chgData name="Brent Gerken" userId="S::brent.gerken@ged.com::1c3893a4-d973-4169-bd17-f3def99effb5" providerId="AD" clId="Web-{B2D46494-FC92-6980-9717-33796DF4D5FC}" dt="2023-07-14T16:41:10.582" v="799"/>
          <ac:spMkLst>
            <pc:docMk/>
            <pc:sldMk cId="1035589" sldId="305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B2D46494-FC92-6980-9717-33796DF4D5FC}" dt="2023-07-14T16:41:10.582" v="799"/>
          <ac:spMkLst>
            <pc:docMk/>
            <pc:sldMk cId="1035589" sldId="305"/>
            <ac:spMk id="5" creationId="{D52BB122-70BB-1145-B991-C2D7478631AC}"/>
          </ac:spMkLst>
        </pc:spChg>
        <pc:picChg chg="add mod">
          <ac:chgData name="Brent Gerken" userId="S::brent.gerken@ged.com::1c3893a4-d973-4169-bd17-f3def99effb5" providerId="AD" clId="Web-{B2D46494-FC92-6980-9717-33796DF4D5FC}" dt="2023-07-14T17:08:16.048" v="822" actId="14100"/>
          <ac:picMkLst>
            <pc:docMk/>
            <pc:sldMk cId="1035589" sldId="305"/>
            <ac:picMk id="2" creationId="{D194851D-D49B-5110-1565-05346C028B2F}"/>
          </ac:picMkLst>
        </pc:picChg>
        <pc:picChg chg="del">
          <ac:chgData name="Brent Gerken" userId="S::brent.gerken@ged.com::1c3893a4-d973-4169-bd17-f3def99effb5" providerId="AD" clId="Web-{B2D46494-FC92-6980-9717-33796DF4D5FC}" dt="2023-07-14T16:41:03.957" v="797"/>
          <ac:picMkLst>
            <pc:docMk/>
            <pc:sldMk cId="1035589" sldId="305"/>
            <ac:picMk id="3" creationId="{AFC7B99B-3C6E-DBC5-A66C-AE23558E2693}"/>
          </ac:picMkLst>
        </pc:picChg>
      </pc:sldChg>
      <pc:sldChg chg="addSp delSp modSp add replId">
        <pc:chgData name="Brent Gerken" userId="S::brent.gerken@ged.com::1c3893a4-d973-4169-bd17-f3def99effb5" providerId="AD" clId="Web-{B2D46494-FC92-6980-9717-33796DF4D5FC}" dt="2023-07-14T16:42:42.319" v="811" actId="14100"/>
        <pc:sldMkLst>
          <pc:docMk/>
          <pc:sldMk cId="2377378919" sldId="306"/>
        </pc:sldMkLst>
        <pc:spChg chg="ord">
          <ac:chgData name="Brent Gerken" userId="S::brent.gerken@ged.com::1c3893a4-d973-4169-bd17-f3def99effb5" providerId="AD" clId="Web-{B2D46494-FC92-6980-9717-33796DF4D5FC}" dt="2023-07-14T16:42:31.444" v="808"/>
          <ac:spMkLst>
            <pc:docMk/>
            <pc:sldMk cId="2377378919" sldId="306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B2D46494-FC92-6980-9717-33796DF4D5FC}" dt="2023-07-14T16:42:31.444" v="808"/>
          <ac:spMkLst>
            <pc:docMk/>
            <pc:sldMk cId="2377378919" sldId="306"/>
            <ac:spMk id="5" creationId="{D52BB122-70BB-1145-B991-C2D7478631AC}"/>
          </ac:spMkLst>
        </pc:spChg>
        <pc:picChg chg="del">
          <ac:chgData name="Brent Gerken" userId="S::brent.gerken@ged.com::1c3893a4-d973-4169-bd17-f3def99effb5" providerId="AD" clId="Web-{B2D46494-FC92-6980-9717-33796DF4D5FC}" dt="2023-07-14T16:42:26.256" v="806"/>
          <ac:picMkLst>
            <pc:docMk/>
            <pc:sldMk cId="2377378919" sldId="306"/>
            <ac:picMk id="2" creationId="{D194851D-D49B-5110-1565-05346C028B2F}"/>
          </ac:picMkLst>
        </pc:picChg>
        <pc:picChg chg="add mod">
          <ac:chgData name="Brent Gerken" userId="S::brent.gerken@ged.com::1c3893a4-d973-4169-bd17-f3def99effb5" providerId="AD" clId="Web-{B2D46494-FC92-6980-9717-33796DF4D5FC}" dt="2023-07-14T16:42:42.319" v="811" actId="14100"/>
          <ac:picMkLst>
            <pc:docMk/>
            <pc:sldMk cId="2377378919" sldId="306"/>
            <ac:picMk id="3" creationId="{DA768837-0654-4934-A821-B9D71FFCF614}"/>
          </ac:picMkLst>
        </pc:picChg>
      </pc:sldChg>
    </pc:docChg>
  </pc:docChgLst>
  <pc:docChgLst>
    <pc:chgData name="Scott Salesses" userId="S::scott.salesses@ged.com::8e4a6762-a2e3-414c-8b90-4c6c3447eaf3" providerId="AD" clId="Web-{730F7B3E-CBFB-48CB-AF77-7A848E642059}"/>
    <pc:docChg chg="modSld">
      <pc:chgData name="Scott Salesses" userId="S::scott.salesses@ged.com::8e4a6762-a2e3-414c-8b90-4c6c3447eaf3" providerId="AD" clId="Web-{730F7B3E-CBFB-48CB-AF77-7A848E642059}" dt="2023-07-14T14:24:25.467" v="40" actId="20577"/>
      <pc:docMkLst>
        <pc:docMk/>
      </pc:docMkLst>
      <pc:sldChg chg="modSp">
        <pc:chgData name="Scott Salesses" userId="S::scott.salesses@ged.com::8e4a6762-a2e3-414c-8b90-4c6c3447eaf3" providerId="AD" clId="Web-{730F7B3E-CBFB-48CB-AF77-7A848E642059}" dt="2023-07-14T14:24:25.467" v="40" actId="20577"/>
        <pc:sldMkLst>
          <pc:docMk/>
          <pc:sldMk cId="4083366582" sldId="292"/>
        </pc:sldMkLst>
        <pc:spChg chg="mod">
          <ac:chgData name="Scott Salesses" userId="S::scott.salesses@ged.com::8e4a6762-a2e3-414c-8b90-4c6c3447eaf3" providerId="AD" clId="Web-{730F7B3E-CBFB-48CB-AF77-7A848E642059}" dt="2023-07-14T14:24:25.467" v="40" actId="20577"/>
          <ac:spMkLst>
            <pc:docMk/>
            <pc:sldMk cId="4083366582" sldId="292"/>
            <ac:spMk id="2" creationId="{DE0C0E29-0064-B0EC-394D-76A8949824C8}"/>
          </ac:spMkLst>
        </pc:spChg>
      </pc:sldChg>
    </pc:docChg>
  </pc:docChgLst>
  <pc:docChgLst>
    <pc:chgData name="Brent Gerken" userId="S::brent.gerken@ged.com::1c3893a4-d973-4169-bd17-f3def99effb5" providerId="AD" clId="Web-{7CAF465D-2268-AB9E-47BC-9F0720F4E7BA}"/>
    <pc:docChg chg="addSld delSld modSld sldOrd">
      <pc:chgData name="Brent Gerken" userId="S::brent.gerken@ged.com::1c3893a4-d973-4169-bd17-f3def99effb5" providerId="AD" clId="Web-{7CAF465D-2268-AB9E-47BC-9F0720F4E7BA}" dt="2023-07-14T03:37:37.554" v="1160" actId="20577"/>
      <pc:docMkLst>
        <pc:docMk/>
      </pc:docMkLst>
      <pc:sldChg chg="ord">
        <pc:chgData name="Brent Gerken" userId="S::brent.gerken@ged.com::1c3893a4-d973-4169-bd17-f3def99effb5" providerId="AD" clId="Web-{7CAF465D-2268-AB9E-47BC-9F0720F4E7BA}" dt="2023-07-13T20:45:24.913" v="298"/>
        <pc:sldMkLst>
          <pc:docMk/>
          <pc:sldMk cId="514744217" sldId="258"/>
        </pc:sldMkLst>
      </pc:sldChg>
      <pc:sldChg chg="addSp delSp modSp mod modClrScheme chgLayout">
        <pc:chgData name="Brent Gerken" userId="S::brent.gerken@ged.com::1c3893a4-d973-4169-bd17-f3def99effb5" providerId="AD" clId="Web-{7CAF465D-2268-AB9E-47BC-9F0720F4E7BA}" dt="2023-07-14T02:17:49.515" v="819" actId="14100"/>
        <pc:sldMkLst>
          <pc:docMk/>
          <pc:sldMk cId="3157357322" sldId="259"/>
        </pc:sldMkLst>
        <pc:spChg chg="mod">
          <ac:chgData name="Brent Gerken" userId="S::brent.gerken@ged.com::1c3893a4-d973-4169-bd17-f3def99effb5" providerId="AD" clId="Web-{7CAF465D-2268-AB9E-47BC-9F0720F4E7BA}" dt="2023-07-14T02:08:59.030" v="764"/>
          <ac:spMkLst>
            <pc:docMk/>
            <pc:sldMk cId="3157357322" sldId="259"/>
            <ac:spMk id="2" creationId="{D0FBE2CC-1AD5-974D-897A-58BAD45A3434}"/>
          </ac:spMkLst>
        </pc:spChg>
        <pc:spChg chg="mod">
          <ac:chgData name="Brent Gerken" userId="S::brent.gerken@ged.com::1c3893a4-d973-4169-bd17-f3def99effb5" providerId="AD" clId="Web-{7CAF465D-2268-AB9E-47BC-9F0720F4E7BA}" dt="2023-07-14T02:17:49.515" v="819" actId="14100"/>
          <ac:spMkLst>
            <pc:docMk/>
            <pc:sldMk cId="3157357322" sldId="259"/>
            <ac:spMk id="3" creationId="{C8EF00BD-2575-F742-AC55-0C7A1AFE83AC}"/>
          </ac:spMkLst>
        </pc:spChg>
        <pc:spChg chg="del">
          <ac:chgData name="Brent Gerken" userId="S::brent.gerken@ged.com::1c3893a4-d973-4169-bd17-f3def99effb5" providerId="AD" clId="Web-{7CAF465D-2268-AB9E-47BC-9F0720F4E7BA}" dt="2023-07-14T02:07:45.372" v="760"/>
          <ac:spMkLst>
            <pc:docMk/>
            <pc:sldMk cId="3157357322" sldId="259"/>
            <ac:spMk id="4" creationId="{E06004B8-EC84-7A4B-BF5A-D351F667454A}"/>
          </ac:spMkLst>
        </pc:spChg>
        <pc:spChg chg="del">
          <ac:chgData name="Brent Gerken" userId="S::brent.gerken@ged.com::1c3893a4-d973-4169-bd17-f3def99effb5" providerId="AD" clId="Web-{7CAF465D-2268-AB9E-47BC-9F0720F4E7BA}" dt="2023-07-14T02:07:45.372" v="760"/>
          <ac:spMkLst>
            <pc:docMk/>
            <pc:sldMk cId="3157357322" sldId="259"/>
            <ac:spMk id="5" creationId="{34336660-8389-FC40-9654-F332BF833102}"/>
          </ac:spMkLst>
        </pc:spChg>
        <pc:spChg chg="mod ord">
          <ac:chgData name="Brent Gerken" userId="S::brent.gerken@ged.com::1c3893a4-d973-4169-bd17-f3def99effb5" providerId="AD" clId="Web-{7CAF465D-2268-AB9E-47BC-9F0720F4E7BA}" dt="2023-07-14T02:08:59.030" v="764"/>
          <ac:spMkLst>
            <pc:docMk/>
            <pc:sldMk cId="3157357322" sldId="259"/>
            <ac:spMk id="6" creationId="{8BF53E57-8886-1F4C-A030-40696FFDCFD2}"/>
          </ac:spMkLst>
        </pc:spChg>
        <pc:spChg chg="del mod">
          <ac:chgData name="Brent Gerken" userId="S::brent.gerken@ged.com::1c3893a4-d973-4169-bd17-f3def99effb5" providerId="AD" clId="Web-{7CAF465D-2268-AB9E-47BC-9F0720F4E7BA}" dt="2023-07-14T02:08:59.030" v="764"/>
          <ac:spMkLst>
            <pc:docMk/>
            <pc:sldMk cId="3157357322" sldId="259"/>
            <ac:spMk id="7" creationId="{B8AC304D-65D4-FB43-BCBD-2E61D1F231F8}"/>
          </ac:spMkLst>
        </pc:spChg>
        <pc:graphicFrameChg chg="add mod modGraphic">
          <ac:chgData name="Brent Gerken" userId="S::brent.gerken@ged.com::1c3893a4-d973-4169-bd17-f3def99effb5" providerId="AD" clId="Web-{7CAF465D-2268-AB9E-47BC-9F0720F4E7BA}" dt="2023-07-14T02:12:26.192" v="813" actId="20577"/>
          <ac:graphicFrameMkLst>
            <pc:docMk/>
            <pc:sldMk cId="3157357322" sldId="259"/>
            <ac:graphicFrameMk id="9" creationId="{FAEA06E4-883E-F618-04B2-79695DB3789E}"/>
          </ac:graphicFrameMkLst>
        </pc:graphicFrameChg>
      </pc:sldChg>
      <pc:sldChg chg="del">
        <pc:chgData name="Brent Gerken" userId="S::brent.gerken@ged.com::1c3893a4-d973-4169-bd17-f3def99effb5" providerId="AD" clId="Web-{7CAF465D-2268-AB9E-47BC-9F0720F4E7BA}" dt="2023-07-14T02:29:08.941" v="828"/>
        <pc:sldMkLst>
          <pc:docMk/>
          <pc:sldMk cId="2497358471" sldId="280"/>
        </pc:sldMkLst>
      </pc:sldChg>
      <pc:sldChg chg="addSp delSp modSp del mod ord modClrScheme chgLayout">
        <pc:chgData name="Brent Gerken" userId="S::brent.gerken@ged.com::1c3893a4-d973-4169-bd17-f3def99effb5" providerId="AD" clId="Web-{7CAF465D-2268-AB9E-47BC-9F0720F4E7BA}" dt="2023-07-14T01:41:10.662" v="387"/>
        <pc:sldMkLst>
          <pc:docMk/>
          <pc:sldMk cId="617142661" sldId="288"/>
        </pc:sldMkLst>
        <pc:spChg chg="mod ord">
          <ac:chgData name="Brent Gerken" userId="S::brent.gerken@ged.com::1c3893a4-d973-4169-bd17-f3def99effb5" providerId="AD" clId="Web-{7CAF465D-2268-AB9E-47BC-9F0720F4E7BA}" dt="2023-07-13T20:48:48.184" v="305"/>
          <ac:spMkLst>
            <pc:docMk/>
            <pc:sldMk cId="617142661" sldId="288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7CAF465D-2268-AB9E-47BC-9F0720F4E7BA}" dt="2023-07-13T20:49:16.747" v="325" actId="20577"/>
          <ac:spMkLst>
            <pc:docMk/>
            <pc:sldMk cId="617142661" sldId="288"/>
            <ac:spMk id="5" creationId="{D52BB122-70BB-1145-B991-C2D7478631AC}"/>
          </ac:spMkLst>
        </pc:spChg>
        <pc:spChg chg="del mod">
          <ac:chgData name="Brent Gerken" userId="S::brent.gerken@ged.com::1c3893a4-d973-4169-bd17-f3def99effb5" providerId="AD" clId="Web-{7CAF465D-2268-AB9E-47BC-9F0720F4E7BA}" dt="2023-07-13T20:48:48.184" v="305"/>
          <ac:spMkLst>
            <pc:docMk/>
            <pc:sldMk cId="617142661" sldId="288"/>
            <ac:spMk id="6" creationId="{71C6C985-AAFA-AA40-8274-71A0669CA8E6}"/>
          </ac:spMkLst>
        </pc:spChg>
        <pc:picChg chg="add mod">
          <ac:chgData name="Brent Gerken" userId="S::brent.gerken@ged.com::1c3893a4-d973-4169-bd17-f3def99effb5" providerId="AD" clId="Web-{7CAF465D-2268-AB9E-47BC-9F0720F4E7BA}" dt="2023-07-13T20:48:48.184" v="305"/>
          <ac:picMkLst>
            <pc:docMk/>
            <pc:sldMk cId="617142661" sldId="288"/>
            <ac:picMk id="2" creationId="{F912B6CE-9F50-CF2D-FC64-7E082A834506}"/>
          </ac:picMkLst>
        </pc:picChg>
      </pc:sldChg>
      <pc:sldChg chg="modSp">
        <pc:chgData name="Brent Gerken" userId="S::brent.gerken@ged.com::1c3893a4-d973-4169-bd17-f3def99effb5" providerId="AD" clId="Web-{7CAF465D-2268-AB9E-47BC-9F0720F4E7BA}" dt="2023-07-14T03:37:37.554" v="1160" actId="20577"/>
        <pc:sldMkLst>
          <pc:docMk/>
          <pc:sldMk cId="4083366582" sldId="292"/>
        </pc:sldMkLst>
        <pc:spChg chg="mod">
          <ac:chgData name="Brent Gerken" userId="S::brent.gerken@ged.com::1c3893a4-d973-4169-bd17-f3def99effb5" providerId="AD" clId="Web-{7CAF465D-2268-AB9E-47BC-9F0720F4E7BA}" dt="2023-07-14T03:37:37.554" v="1160" actId="20577"/>
          <ac:spMkLst>
            <pc:docMk/>
            <pc:sldMk cId="4083366582" sldId="292"/>
            <ac:spMk id="2" creationId="{DE0C0E29-0064-B0EC-394D-76A8949824C8}"/>
          </ac:spMkLst>
        </pc:spChg>
        <pc:spChg chg="mod">
          <ac:chgData name="Brent Gerken" userId="S::brent.gerken@ged.com::1c3893a4-d973-4169-bd17-f3def99effb5" providerId="AD" clId="Web-{7CAF465D-2268-AB9E-47BC-9F0720F4E7BA}" dt="2023-07-13T20:25:53.229" v="27" actId="20577"/>
          <ac:spMkLst>
            <pc:docMk/>
            <pc:sldMk cId="4083366582" sldId="292"/>
            <ac:spMk id="3" creationId="{1151269D-3132-7FFF-FE79-F67064984D03}"/>
          </ac:spMkLst>
        </pc:spChg>
      </pc:sldChg>
      <pc:sldChg chg="addSp modSp ord">
        <pc:chgData name="Brent Gerken" userId="S::brent.gerken@ged.com::1c3893a4-d973-4169-bd17-f3def99effb5" providerId="AD" clId="Web-{7CAF465D-2268-AB9E-47BC-9F0720F4E7BA}" dt="2023-07-13T20:46:22.821" v="302"/>
        <pc:sldMkLst>
          <pc:docMk/>
          <pc:sldMk cId="3612406414" sldId="293"/>
        </pc:sldMkLst>
        <pc:spChg chg="mod">
          <ac:chgData name="Brent Gerken" userId="S::brent.gerken@ged.com::1c3893a4-d973-4169-bd17-f3def99effb5" providerId="AD" clId="Web-{7CAF465D-2268-AB9E-47BC-9F0720F4E7BA}" dt="2023-07-13T20:26:06.792" v="29" actId="20577"/>
          <ac:spMkLst>
            <pc:docMk/>
            <pc:sldMk cId="3612406414" sldId="293"/>
            <ac:spMk id="6" creationId="{DD0811B8-D6D5-6C1E-65E7-89ED37625372}"/>
          </ac:spMkLst>
        </pc:spChg>
        <pc:picChg chg="add mod">
          <ac:chgData name="Brent Gerken" userId="S::brent.gerken@ged.com::1c3893a4-d973-4169-bd17-f3def99effb5" providerId="AD" clId="Web-{7CAF465D-2268-AB9E-47BC-9F0720F4E7BA}" dt="2023-07-13T20:26:16.089" v="30" actId="1076"/>
          <ac:picMkLst>
            <pc:docMk/>
            <pc:sldMk cId="3612406414" sldId="293"/>
            <ac:picMk id="3" creationId="{E48A3746-3B86-A383-3E61-27BB92542D71}"/>
          </ac:picMkLst>
        </pc:picChg>
      </pc:sldChg>
      <pc:sldChg chg="addSp delSp modSp add mod ord replId modClrScheme chgLayout">
        <pc:chgData name="Brent Gerken" userId="S::brent.gerken@ged.com::1c3893a4-d973-4169-bd17-f3def99effb5" providerId="AD" clId="Web-{7CAF465D-2268-AB9E-47BC-9F0720F4E7BA}" dt="2023-07-14T03:36:51.131" v="1159" actId="14100"/>
        <pc:sldMkLst>
          <pc:docMk/>
          <pc:sldMk cId="3262267476" sldId="294"/>
        </pc:sldMkLst>
        <pc:spChg chg="add mod ord">
          <ac:chgData name="Brent Gerken" userId="S::brent.gerken@ged.com::1c3893a4-d973-4169-bd17-f3def99effb5" providerId="AD" clId="Web-{7CAF465D-2268-AB9E-47BC-9F0720F4E7BA}" dt="2023-07-14T03:36:30.381" v="1156"/>
          <ac:spMkLst>
            <pc:docMk/>
            <pc:sldMk cId="3262267476" sldId="294"/>
            <ac:spMk id="2" creationId="{58C879A3-D2EB-9BF4-F6AF-29EEBE5261C4}"/>
          </ac:spMkLst>
        </pc:spChg>
        <pc:spChg chg="mod ord">
          <ac:chgData name="Brent Gerken" userId="S::brent.gerken@ged.com::1c3893a4-d973-4169-bd17-f3def99effb5" providerId="AD" clId="Web-{7CAF465D-2268-AB9E-47BC-9F0720F4E7BA}" dt="2023-07-14T03:36:30.381" v="1156"/>
          <ac:spMkLst>
            <pc:docMk/>
            <pc:sldMk cId="3262267476" sldId="294"/>
            <ac:spMk id="4" creationId="{3545550D-1CD4-9F42-94C8-7377B6F08E63}"/>
          </ac:spMkLst>
        </pc:spChg>
        <pc:spChg chg="mod ord">
          <ac:chgData name="Brent Gerken" userId="S::brent.gerken@ged.com::1c3893a4-d973-4169-bd17-f3def99effb5" providerId="AD" clId="Web-{7CAF465D-2268-AB9E-47BC-9F0720F4E7BA}" dt="2023-07-14T03:36:30.381" v="1156"/>
          <ac:spMkLst>
            <pc:docMk/>
            <pc:sldMk cId="3262267476" sldId="294"/>
            <ac:spMk id="5" creationId="{D52BB122-70BB-1145-B991-C2D7478631AC}"/>
          </ac:spMkLst>
        </pc:spChg>
        <pc:picChg chg="del">
          <ac:chgData name="Brent Gerken" userId="S::brent.gerken@ged.com::1c3893a4-d973-4169-bd17-f3def99effb5" providerId="AD" clId="Web-{7CAF465D-2268-AB9E-47BC-9F0720F4E7BA}" dt="2023-07-13T20:50:00.029" v="330"/>
          <ac:picMkLst>
            <pc:docMk/>
            <pc:sldMk cId="3262267476" sldId="294"/>
            <ac:picMk id="2" creationId="{F912B6CE-9F50-CF2D-FC64-7E082A834506}"/>
          </ac:picMkLst>
        </pc:picChg>
        <pc:picChg chg="add mod">
          <ac:chgData name="Brent Gerken" userId="S::brent.gerken@ged.com::1c3893a4-d973-4169-bd17-f3def99effb5" providerId="AD" clId="Web-{7CAF465D-2268-AB9E-47BC-9F0720F4E7BA}" dt="2023-07-14T03:36:51.131" v="1159" actId="14100"/>
          <ac:picMkLst>
            <pc:docMk/>
            <pc:sldMk cId="3262267476" sldId="294"/>
            <ac:picMk id="3" creationId="{815C0A66-21F1-DE66-4B86-1957E46B8DD9}"/>
          </ac:picMkLst>
        </pc:picChg>
      </pc:sldChg>
      <pc:sldChg chg="addSp delSp modSp add replId">
        <pc:chgData name="Brent Gerken" userId="S::brent.gerken@ged.com::1c3893a4-d973-4169-bd17-f3def99effb5" providerId="AD" clId="Web-{7CAF465D-2268-AB9E-47BC-9F0720F4E7BA}" dt="2023-07-14T02:28:05.861" v="826" actId="14100"/>
        <pc:sldMkLst>
          <pc:docMk/>
          <pc:sldMk cId="2293415270" sldId="295"/>
        </pc:sldMkLst>
        <pc:spChg chg="ord">
          <ac:chgData name="Brent Gerken" userId="S::brent.gerken@ged.com::1c3893a4-d973-4169-bd17-f3def99effb5" providerId="AD" clId="Web-{7CAF465D-2268-AB9E-47BC-9F0720F4E7BA}" dt="2023-07-14T01:37:02.592" v="364"/>
          <ac:spMkLst>
            <pc:docMk/>
            <pc:sldMk cId="2293415270" sldId="295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7CAF465D-2268-AB9E-47BC-9F0720F4E7BA}" dt="2023-07-14T01:37:02.592" v="364"/>
          <ac:spMkLst>
            <pc:docMk/>
            <pc:sldMk cId="2293415270" sldId="295"/>
            <ac:spMk id="5" creationId="{D52BB122-70BB-1145-B991-C2D7478631AC}"/>
          </ac:spMkLst>
        </pc:spChg>
        <pc:picChg chg="add mod">
          <ac:chgData name="Brent Gerken" userId="S::brent.gerken@ged.com::1c3893a4-d973-4169-bd17-f3def99effb5" providerId="AD" clId="Web-{7CAF465D-2268-AB9E-47BC-9F0720F4E7BA}" dt="2023-07-14T02:28:05.861" v="826" actId="14100"/>
          <ac:picMkLst>
            <pc:docMk/>
            <pc:sldMk cId="2293415270" sldId="295"/>
            <ac:picMk id="2" creationId="{E8AFC52A-B959-2D58-A5B9-CF86FE3AFE88}"/>
          </ac:picMkLst>
        </pc:picChg>
        <pc:picChg chg="del">
          <ac:chgData name="Brent Gerken" userId="S::brent.gerken@ged.com::1c3893a4-d973-4169-bd17-f3def99effb5" providerId="AD" clId="Web-{7CAF465D-2268-AB9E-47BC-9F0720F4E7BA}" dt="2023-07-14T01:36:54.545" v="362"/>
          <ac:picMkLst>
            <pc:docMk/>
            <pc:sldMk cId="2293415270" sldId="295"/>
            <ac:picMk id="3" creationId="{815C0A66-21F1-DE66-4B86-1957E46B8DD9}"/>
          </ac:picMkLst>
        </pc:picChg>
      </pc:sldChg>
      <pc:sldChg chg="addSp delSp modSp add mod replId modClrScheme chgLayout">
        <pc:chgData name="Brent Gerken" userId="S::brent.gerken@ged.com::1c3893a4-d973-4169-bd17-f3def99effb5" providerId="AD" clId="Web-{7CAF465D-2268-AB9E-47BC-9F0720F4E7BA}" dt="2023-07-14T02:26:56.156" v="824" actId="20577"/>
        <pc:sldMkLst>
          <pc:docMk/>
          <pc:sldMk cId="514710859" sldId="296"/>
        </pc:sldMkLst>
        <pc:spChg chg="mod ord">
          <ac:chgData name="Brent Gerken" userId="S::brent.gerken@ged.com::1c3893a4-d973-4169-bd17-f3def99effb5" providerId="AD" clId="Web-{7CAF465D-2268-AB9E-47BC-9F0720F4E7BA}" dt="2023-07-14T01:44:55.872" v="398"/>
          <ac:spMkLst>
            <pc:docMk/>
            <pc:sldMk cId="514710859" sldId="296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7CAF465D-2268-AB9E-47BC-9F0720F4E7BA}" dt="2023-07-14T01:44:55.872" v="398"/>
          <ac:spMkLst>
            <pc:docMk/>
            <pc:sldMk cId="514710859" sldId="296"/>
            <ac:spMk id="5" creationId="{D52BB122-70BB-1145-B991-C2D7478631AC}"/>
          </ac:spMkLst>
        </pc:spChg>
        <pc:spChg chg="add mod">
          <ac:chgData name="Brent Gerken" userId="S::brent.gerken@ged.com::1c3893a4-d973-4169-bd17-f3def99effb5" providerId="AD" clId="Web-{7CAF465D-2268-AB9E-47BC-9F0720F4E7BA}" dt="2023-07-14T02:26:56.156" v="824" actId="20577"/>
          <ac:spMkLst>
            <pc:docMk/>
            <pc:sldMk cId="514710859" sldId="296"/>
            <ac:spMk id="10" creationId="{81FC35CE-02C2-711C-D9D0-45F63EFF469B}"/>
          </ac:spMkLst>
        </pc:spChg>
        <pc:picChg chg="del">
          <ac:chgData name="Brent Gerken" userId="S::brent.gerken@ged.com::1c3893a4-d973-4169-bd17-f3def99effb5" providerId="AD" clId="Web-{7CAF465D-2268-AB9E-47BC-9F0720F4E7BA}" dt="2023-07-14T01:38:54.595" v="373"/>
          <ac:picMkLst>
            <pc:docMk/>
            <pc:sldMk cId="514710859" sldId="296"/>
            <ac:picMk id="2" creationId="{F912B6CE-9F50-CF2D-FC64-7E082A834506}"/>
          </ac:picMkLst>
        </pc:picChg>
        <pc:picChg chg="add mod">
          <ac:chgData name="Brent Gerken" userId="S::brent.gerken@ged.com::1c3893a4-d973-4169-bd17-f3def99effb5" providerId="AD" clId="Web-{7CAF465D-2268-AB9E-47BC-9F0720F4E7BA}" dt="2023-07-14T01:47:39.284" v="489" actId="14100"/>
          <ac:picMkLst>
            <pc:docMk/>
            <pc:sldMk cId="514710859" sldId="296"/>
            <ac:picMk id="3" creationId="{BA85DD7C-80AA-EE7A-31E1-72A1D55652EE}"/>
          </ac:picMkLst>
        </pc:picChg>
      </pc:sldChg>
      <pc:sldChg chg="add del replId">
        <pc:chgData name="Brent Gerken" userId="S::brent.gerken@ged.com::1c3893a4-d973-4169-bd17-f3def99effb5" providerId="AD" clId="Web-{7CAF465D-2268-AB9E-47BC-9F0720F4E7BA}" dt="2023-07-14T01:38:33.282" v="366"/>
        <pc:sldMkLst>
          <pc:docMk/>
          <pc:sldMk cId="3826686491" sldId="296"/>
        </pc:sldMkLst>
      </pc:sldChg>
      <pc:sldChg chg="addSp delSp modSp add mod replId modClrScheme chgLayout">
        <pc:chgData name="Brent Gerken" userId="S::brent.gerken@ged.com::1c3893a4-d973-4169-bd17-f3def99effb5" providerId="AD" clId="Web-{7CAF465D-2268-AB9E-47BC-9F0720F4E7BA}" dt="2023-07-14T02:28:26.159" v="827" actId="14100"/>
        <pc:sldMkLst>
          <pc:docMk/>
          <pc:sldMk cId="3473394903" sldId="297"/>
        </pc:sldMkLst>
        <pc:spChg chg="add del">
          <ac:chgData name="Brent Gerken" userId="S::brent.gerken@ged.com::1c3893a4-d973-4169-bd17-f3def99effb5" providerId="AD" clId="Web-{7CAF465D-2268-AB9E-47BC-9F0720F4E7BA}" dt="2023-07-14T01:52:53.544" v="578"/>
          <ac:spMkLst>
            <pc:docMk/>
            <pc:sldMk cId="3473394903" sldId="297"/>
            <ac:spMk id="3" creationId="{9A54A725-15FF-8773-37D1-925C09BF971F}"/>
          </ac:spMkLst>
        </pc:spChg>
        <pc:spChg chg="mod">
          <ac:chgData name="Brent Gerken" userId="S::brent.gerken@ged.com::1c3893a4-d973-4169-bd17-f3def99effb5" providerId="AD" clId="Web-{7CAF465D-2268-AB9E-47BC-9F0720F4E7BA}" dt="2023-07-14T01:57:39.557" v="643"/>
          <ac:spMkLst>
            <pc:docMk/>
            <pc:sldMk cId="3473394903" sldId="297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7CAF465D-2268-AB9E-47BC-9F0720F4E7BA}" dt="2023-07-14T02:01:37.550" v="666" actId="20577"/>
          <ac:spMkLst>
            <pc:docMk/>
            <pc:sldMk cId="3473394903" sldId="297"/>
            <ac:spMk id="5" creationId="{D52BB122-70BB-1145-B991-C2D7478631AC}"/>
          </ac:spMkLst>
        </pc:spChg>
        <pc:spChg chg="add mod">
          <ac:chgData name="Brent Gerken" userId="S::brent.gerken@ged.com::1c3893a4-d973-4169-bd17-f3def99effb5" providerId="AD" clId="Web-{7CAF465D-2268-AB9E-47BC-9F0720F4E7BA}" dt="2023-07-14T02:00:43.093" v="663" actId="20577"/>
          <ac:spMkLst>
            <pc:docMk/>
            <pc:sldMk cId="3473394903" sldId="297"/>
            <ac:spMk id="6" creationId="{F3745179-1134-C598-5DD5-41B9BD31E9AE}"/>
          </ac:spMkLst>
        </pc:spChg>
        <pc:spChg chg="add mod">
          <ac:chgData name="Brent Gerken" userId="S::brent.gerken@ged.com::1c3893a4-d973-4169-bd17-f3def99effb5" providerId="AD" clId="Web-{7CAF465D-2268-AB9E-47BC-9F0720F4E7BA}" dt="2023-07-14T02:00:50.703" v="664" actId="20577"/>
          <ac:spMkLst>
            <pc:docMk/>
            <pc:sldMk cId="3473394903" sldId="297"/>
            <ac:spMk id="7" creationId="{F7AF9131-8AC5-8A67-8C8D-07A48787275D}"/>
          </ac:spMkLst>
        </pc:spChg>
        <pc:picChg chg="del">
          <ac:chgData name="Brent Gerken" userId="S::brent.gerken@ged.com::1c3893a4-d973-4169-bd17-f3def99effb5" providerId="AD" clId="Web-{7CAF465D-2268-AB9E-47BC-9F0720F4E7BA}" dt="2023-07-14T01:50:57.775" v="507"/>
          <ac:picMkLst>
            <pc:docMk/>
            <pc:sldMk cId="3473394903" sldId="297"/>
            <ac:picMk id="2" creationId="{E8AFC52A-B959-2D58-A5B9-CF86FE3AFE88}"/>
          </ac:picMkLst>
        </pc:picChg>
        <pc:picChg chg="add del mod ord">
          <ac:chgData name="Brent Gerken" userId="S::brent.gerken@ged.com::1c3893a4-d973-4169-bd17-f3def99effb5" providerId="AD" clId="Web-{7CAF465D-2268-AB9E-47BC-9F0720F4E7BA}" dt="2023-07-14T01:58:12.526" v="644"/>
          <ac:picMkLst>
            <pc:docMk/>
            <pc:sldMk cId="3473394903" sldId="297"/>
            <ac:picMk id="8" creationId="{860BA41A-A75A-F723-FAD5-7F52DF32AACB}"/>
          </ac:picMkLst>
        </pc:picChg>
        <pc:picChg chg="add del mod ord">
          <ac:chgData name="Brent Gerken" userId="S::brent.gerken@ged.com::1c3893a4-d973-4169-bd17-f3def99effb5" providerId="AD" clId="Web-{7CAF465D-2268-AB9E-47BC-9F0720F4E7BA}" dt="2023-07-14T01:59:03.231" v="647"/>
          <ac:picMkLst>
            <pc:docMk/>
            <pc:sldMk cId="3473394903" sldId="297"/>
            <ac:picMk id="9" creationId="{2F3F6DCE-CDAE-F715-25B5-669CF89BB505}"/>
          </ac:picMkLst>
        </pc:picChg>
        <pc:picChg chg="add mod ord">
          <ac:chgData name="Brent Gerken" userId="S::brent.gerken@ged.com::1c3893a4-d973-4169-bd17-f3def99effb5" providerId="AD" clId="Web-{7CAF465D-2268-AB9E-47BC-9F0720F4E7BA}" dt="2023-07-14T02:28:26.159" v="827" actId="14100"/>
          <ac:picMkLst>
            <pc:docMk/>
            <pc:sldMk cId="3473394903" sldId="297"/>
            <ac:picMk id="10" creationId="{6A3C8EE7-B82F-9A1C-94DF-7CD1761EC47B}"/>
          </ac:picMkLst>
        </pc:picChg>
      </pc:sldChg>
      <pc:sldChg chg="addSp delSp modSp add del replId">
        <pc:chgData name="Brent Gerken" userId="S::brent.gerken@ged.com::1c3893a4-d973-4169-bd17-f3def99effb5" providerId="AD" clId="Web-{7CAF465D-2268-AB9E-47BC-9F0720F4E7BA}" dt="2023-07-14T01:41:40.569" v="388"/>
        <pc:sldMkLst>
          <pc:docMk/>
          <pc:sldMk cId="3728950902" sldId="297"/>
        </pc:sldMkLst>
        <pc:spChg chg="ord">
          <ac:chgData name="Brent Gerken" userId="S::brent.gerken@ged.com::1c3893a4-d973-4169-bd17-f3def99effb5" providerId="AD" clId="Web-{7CAF465D-2268-AB9E-47BC-9F0720F4E7BA}" dt="2023-07-14T01:40:27.739" v="383"/>
          <ac:spMkLst>
            <pc:docMk/>
            <pc:sldMk cId="3728950902" sldId="297"/>
            <ac:spMk id="4" creationId="{3545550D-1CD4-9F42-94C8-7377B6F08E63}"/>
          </ac:spMkLst>
        </pc:spChg>
        <pc:spChg chg="mod">
          <ac:chgData name="Brent Gerken" userId="S::brent.gerken@ged.com::1c3893a4-d973-4169-bd17-f3def99effb5" providerId="AD" clId="Web-{7CAF465D-2268-AB9E-47BC-9F0720F4E7BA}" dt="2023-07-14T01:40:27.739" v="383"/>
          <ac:spMkLst>
            <pc:docMk/>
            <pc:sldMk cId="3728950902" sldId="297"/>
            <ac:spMk id="5" creationId="{D52BB122-70BB-1145-B991-C2D7478631AC}"/>
          </ac:spMkLst>
        </pc:spChg>
        <pc:picChg chg="del">
          <ac:chgData name="Brent Gerken" userId="S::brent.gerken@ged.com::1c3893a4-d973-4169-bd17-f3def99effb5" providerId="AD" clId="Web-{7CAF465D-2268-AB9E-47BC-9F0720F4E7BA}" dt="2023-07-14T01:40:18.738" v="379"/>
          <ac:picMkLst>
            <pc:docMk/>
            <pc:sldMk cId="3728950902" sldId="297"/>
            <ac:picMk id="2" creationId="{F912B6CE-9F50-CF2D-FC64-7E082A834506}"/>
          </ac:picMkLst>
        </pc:picChg>
        <pc:picChg chg="add mod">
          <ac:chgData name="Brent Gerken" userId="S::brent.gerken@ged.com::1c3893a4-d973-4169-bd17-f3def99effb5" providerId="AD" clId="Web-{7CAF465D-2268-AB9E-47BC-9F0720F4E7BA}" dt="2023-07-14T01:40:41.395" v="386" actId="14100"/>
          <ac:picMkLst>
            <pc:docMk/>
            <pc:sldMk cId="3728950902" sldId="297"/>
            <ac:picMk id="3" creationId="{BD6ED13F-DF73-618A-1777-15A758ED9CE0}"/>
          </ac:picMkLst>
        </pc:picChg>
      </pc:sldChg>
      <pc:sldChg chg="addSp modSp add replId">
        <pc:chgData name="Brent Gerken" userId="S::brent.gerken@ged.com::1c3893a4-d973-4169-bd17-f3def99effb5" providerId="AD" clId="Web-{7CAF465D-2268-AB9E-47BC-9F0720F4E7BA}" dt="2023-07-14T03:09:07.597" v="1122" actId="14100"/>
        <pc:sldMkLst>
          <pc:docMk/>
          <pc:sldMk cId="3469022209" sldId="298"/>
        </pc:sldMkLst>
        <pc:spChg chg="add mod">
          <ac:chgData name="Brent Gerken" userId="S::brent.gerken@ged.com::1c3893a4-d973-4169-bd17-f3def99effb5" providerId="AD" clId="Web-{7CAF465D-2268-AB9E-47BC-9F0720F4E7BA}" dt="2023-07-14T03:09:07.597" v="1122" actId="14100"/>
          <ac:spMkLst>
            <pc:docMk/>
            <pc:sldMk cId="3469022209" sldId="298"/>
            <ac:spMk id="2" creationId="{3A471C7C-14E4-AC2C-DCEF-D1CB99F49DF7}"/>
          </ac:spMkLst>
        </pc:spChg>
        <pc:spChg chg="mod">
          <ac:chgData name="Brent Gerken" userId="S::brent.gerken@ged.com::1c3893a4-d973-4169-bd17-f3def99effb5" providerId="AD" clId="Web-{7CAF465D-2268-AB9E-47BC-9F0720F4E7BA}" dt="2023-07-14T02:54:30.489" v="839" actId="20577"/>
          <ac:spMkLst>
            <pc:docMk/>
            <pc:sldMk cId="3469022209" sldId="298"/>
            <ac:spMk id="5" creationId="{D52BB122-70BB-1145-B991-C2D7478631AC}"/>
          </ac:spMkLst>
        </pc:spChg>
        <pc:spChg chg="mod">
          <ac:chgData name="Brent Gerken" userId="S::brent.gerken@ged.com::1c3893a4-d973-4169-bd17-f3def99effb5" providerId="AD" clId="Web-{7CAF465D-2268-AB9E-47BC-9F0720F4E7BA}" dt="2023-07-14T03:08:56.847" v="1120" actId="14100"/>
          <ac:spMkLst>
            <pc:docMk/>
            <pc:sldMk cId="3469022209" sldId="298"/>
            <ac:spMk id="6" creationId="{F3745179-1134-C598-5DD5-41B9BD31E9AE}"/>
          </ac:spMkLst>
        </pc:spChg>
        <pc:spChg chg="mod">
          <ac:chgData name="Brent Gerken" userId="S::brent.gerken@ged.com::1c3893a4-d973-4169-bd17-f3def99effb5" providerId="AD" clId="Web-{7CAF465D-2268-AB9E-47BC-9F0720F4E7BA}" dt="2023-07-14T03:01:21.539" v="1037" actId="14100"/>
          <ac:spMkLst>
            <pc:docMk/>
            <pc:sldMk cId="3469022209" sldId="298"/>
            <ac:spMk id="7" creationId="{F7AF9131-8AC5-8A67-8C8D-07A48787275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FB98E-AC4F-4EC5-95AE-A17CDD17BA60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9109ED1-22AD-420E-AEBD-DF9188CF2F46}">
      <dgm:prSet/>
      <dgm:spPr/>
      <dgm:t>
        <a:bodyPr/>
        <a:lstStyle/>
        <a:p>
          <a:pPr rtl="0"/>
          <a:r>
            <a:rPr lang="en-US" b="1" dirty="0"/>
            <a:t>Internal</a:t>
          </a:r>
          <a:r>
            <a:rPr lang="en-US" b="1" dirty="0">
              <a:latin typeface="Calibri Light" panose="020F0302020204030204"/>
            </a:rPr>
            <a:t> Reporting</a:t>
          </a:r>
          <a:endParaRPr lang="en-US" dirty="0"/>
        </a:p>
      </dgm:t>
    </dgm:pt>
    <dgm:pt modelId="{B3ACDE1A-1C01-450E-848B-A9C26887EA44}" type="parTrans" cxnId="{BDF1CDD0-A720-4D1A-8B86-E371E4FF413D}">
      <dgm:prSet/>
      <dgm:spPr/>
      <dgm:t>
        <a:bodyPr/>
        <a:lstStyle/>
        <a:p>
          <a:endParaRPr lang="en-US"/>
        </a:p>
      </dgm:t>
    </dgm:pt>
    <dgm:pt modelId="{CCCDF8F4-695B-43B9-85D5-8415E4F8D608}" type="sibTrans" cxnId="{BDF1CDD0-A720-4D1A-8B86-E371E4FF413D}">
      <dgm:prSet/>
      <dgm:spPr/>
      <dgm:t>
        <a:bodyPr/>
        <a:lstStyle/>
        <a:p>
          <a:endParaRPr lang="en-US"/>
        </a:p>
      </dgm:t>
    </dgm:pt>
    <dgm:pt modelId="{CF07057A-4591-4A67-BE2D-7F9F60829387}">
      <dgm:prSet/>
      <dgm:spPr/>
      <dgm:t>
        <a:bodyPr/>
        <a:lstStyle/>
        <a:p>
          <a:pPr rtl="0"/>
          <a:r>
            <a:rPr lang="en-US" b="0" dirty="0"/>
            <a:t>GED </a:t>
          </a:r>
          <a:r>
            <a:rPr lang="en-US" b="0" dirty="0">
              <a:latin typeface="Calibri Light" panose="020F0302020204030204"/>
            </a:rPr>
            <a:t>Works </a:t>
          </a:r>
          <a:endParaRPr lang="en-US" b="0" dirty="0"/>
        </a:p>
      </dgm:t>
    </dgm:pt>
    <dgm:pt modelId="{5AA7AAE1-6FE9-4FF5-9114-E18A4BDB44CA}" type="parTrans" cxnId="{B38B8454-A6A3-449B-A3E7-4DE8C0BE5FBC}">
      <dgm:prSet/>
      <dgm:spPr/>
      <dgm:t>
        <a:bodyPr/>
        <a:lstStyle/>
        <a:p>
          <a:endParaRPr lang="en-US"/>
        </a:p>
      </dgm:t>
    </dgm:pt>
    <dgm:pt modelId="{C9534495-BD44-46E5-A6A7-91C7ECA56320}" type="sibTrans" cxnId="{B38B8454-A6A3-449B-A3E7-4DE8C0BE5FBC}">
      <dgm:prSet/>
      <dgm:spPr/>
      <dgm:t>
        <a:bodyPr/>
        <a:lstStyle/>
        <a:p>
          <a:endParaRPr lang="en-US"/>
        </a:p>
      </dgm:t>
    </dgm:pt>
    <dgm:pt modelId="{812DD486-7EDD-47DB-82EB-B7433D806C52}">
      <dgm:prSet/>
      <dgm:spPr/>
      <dgm:t>
        <a:bodyPr/>
        <a:lstStyle/>
        <a:p>
          <a:r>
            <a:rPr lang="en-US" b="0" dirty="0"/>
            <a:t>Marketing distribution</a:t>
          </a:r>
        </a:p>
      </dgm:t>
    </dgm:pt>
    <dgm:pt modelId="{B756B687-DF2C-4E0D-AF80-E35A0123D8F3}" type="parTrans" cxnId="{FDCA2240-24B8-4344-AF8D-3F3FE676155D}">
      <dgm:prSet/>
      <dgm:spPr/>
      <dgm:t>
        <a:bodyPr/>
        <a:lstStyle/>
        <a:p>
          <a:endParaRPr lang="en-US"/>
        </a:p>
      </dgm:t>
    </dgm:pt>
    <dgm:pt modelId="{2A719275-6AAB-4701-BB13-D80E312A20FF}" type="sibTrans" cxnId="{FDCA2240-24B8-4344-AF8D-3F3FE676155D}">
      <dgm:prSet/>
      <dgm:spPr/>
      <dgm:t>
        <a:bodyPr/>
        <a:lstStyle/>
        <a:p>
          <a:endParaRPr lang="en-US"/>
        </a:p>
      </dgm:t>
    </dgm:pt>
    <dgm:pt modelId="{A657B276-A10E-4F34-A649-62A5615D4A7E}">
      <dgm:prSet/>
      <dgm:spPr/>
      <dgm:t>
        <a:bodyPr/>
        <a:lstStyle/>
        <a:p>
          <a:r>
            <a:rPr lang="en-US" b="1" dirty="0">
              <a:latin typeface="Calibri Light" panose="020F0302020204030204"/>
            </a:rPr>
            <a:t>Products</a:t>
          </a:r>
          <a:endParaRPr lang="en-US" b="1" dirty="0"/>
        </a:p>
      </dgm:t>
    </dgm:pt>
    <dgm:pt modelId="{358A7DE6-71F9-4F0E-89E7-78A04A03522A}" type="parTrans" cxnId="{4A080F78-1249-4E1B-869E-052A30F960F6}">
      <dgm:prSet/>
      <dgm:spPr/>
      <dgm:t>
        <a:bodyPr/>
        <a:lstStyle/>
        <a:p>
          <a:endParaRPr lang="en-US"/>
        </a:p>
      </dgm:t>
    </dgm:pt>
    <dgm:pt modelId="{FEB39578-DFD8-47A3-ABD9-324590C5C36F}" type="sibTrans" cxnId="{4A080F78-1249-4E1B-869E-052A30F960F6}">
      <dgm:prSet/>
      <dgm:spPr/>
      <dgm:t>
        <a:bodyPr/>
        <a:lstStyle/>
        <a:p>
          <a:endParaRPr lang="en-US"/>
        </a:p>
      </dgm:t>
    </dgm:pt>
    <dgm:pt modelId="{54633D15-F740-4181-9AA4-D25E8BB7757D}">
      <dgm:prSet/>
      <dgm:spPr/>
      <dgm:t>
        <a:bodyPr/>
        <a:lstStyle/>
        <a:p>
          <a:r>
            <a:rPr lang="en-US" b="0" dirty="0"/>
            <a:t>International access restrictions</a:t>
          </a:r>
        </a:p>
      </dgm:t>
    </dgm:pt>
    <dgm:pt modelId="{6F9DD8AF-366C-44ED-ACF5-14B69A8E6D14}" type="parTrans" cxnId="{CF4CE994-4AEB-476B-9CD1-3EE76C51535A}">
      <dgm:prSet/>
      <dgm:spPr/>
      <dgm:t>
        <a:bodyPr/>
        <a:lstStyle/>
        <a:p>
          <a:endParaRPr lang="en-US"/>
        </a:p>
      </dgm:t>
    </dgm:pt>
    <dgm:pt modelId="{C1085576-4CE6-4402-82B6-D99905EDF623}" type="sibTrans" cxnId="{CF4CE994-4AEB-476B-9CD1-3EE76C51535A}">
      <dgm:prSet/>
      <dgm:spPr/>
      <dgm:t>
        <a:bodyPr/>
        <a:lstStyle/>
        <a:p>
          <a:endParaRPr lang="en-US"/>
        </a:p>
      </dgm:t>
    </dgm:pt>
    <dgm:pt modelId="{949676C1-9330-48A7-9527-CD3051483FDD}">
      <dgm:prSet/>
      <dgm:spPr/>
      <dgm:t>
        <a:bodyPr/>
        <a:lstStyle/>
        <a:p>
          <a:r>
            <a:rPr lang="en-US" b="0" dirty="0"/>
            <a:t>Tableau server version upgrade</a:t>
          </a:r>
        </a:p>
      </dgm:t>
    </dgm:pt>
    <dgm:pt modelId="{EF52445E-F845-4312-95EF-4C1E954CA386}" type="parTrans" cxnId="{36F6CA18-44F2-48EA-A9D5-FA4DF1413858}">
      <dgm:prSet/>
      <dgm:spPr/>
      <dgm:t>
        <a:bodyPr/>
        <a:lstStyle/>
        <a:p>
          <a:endParaRPr lang="en-US"/>
        </a:p>
      </dgm:t>
    </dgm:pt>
    <dgm:pt modelId="{35AB847A-DD26-4CBA-AA37-A2F029CC4A37}" type="sibTrans" cxnId="{36F6CA18-44F2-48EA-A9D5-FA4DF1413858}">
      <dgm:prSet/>
      <dgm:spPr/>
      <dgm:t>
        <a:bodyPr/>
        <a:lstStyle/>
        <a:p>
          <a:endParaRPr lang="en-US"/>
        </a:p>
      </dgm:t>
    </dgm:pt>
    <dgm:pt modelId="{7B8AC053-9F08-4F7B-B0F8-6A802903B9A9}">
      <dgm:prSet phldr="0"/>
      <dgm:spPr/>
      <dgm:t>
        <a:bodyPr/>
        <a:lstStyle/>
        <a:p>
          <a:pPr rtl="0"/>
          <a:r>
            <a:rPr lang="en-US" b="0" dirty="0">
              <a:latin typeface="Calibri"/>
              <a:ea typeface="Calibri"/>
              <a:cs typeface="Calibri"/>
            </a:rPr>
            <a:t>Miscellaneous analytical</a:t>
          </a:r>
          <a:endParaRPr lang="en-US" b="0" dirty="0">
            <a:latin typeface="Calibri Light" panose="020F0302020204030204"/>
          </a:endParaRPr>
        </a:p>
      </dgm:t>
    </dgm:pt>
    <dgm:pt modelId="{BDE5CD93-B2E9-4107-9DBA-6B6281639237}" type="parTrans" cxnId="{E9FCA74E-DFD0-49DE-8B48-5FC0F5EBFBA1}">
      <dgm:prSet/>
      <dgm:spPr/>
    </dgm:pt>
    <dgm:pt modelId="{39AE9F7C-6A7F-4F9E-BA67-8EF9F55E786B}" type="sibTrans" cxnId="{E9FCA74E-DFD0-49DE-8B48-5FC0F5EBFBA1}">
      <dgm:prSet/>
      <dgm:spPr/>
    </dgm:pt>
    <dgm:pt modelId="{B74B9E91-637B-4498-9274-4B0134870822}" type="pres">
      <dgm:prSet presAssocID="{446FB98E-AC4F-4EC5-95AE-A17CDD17BA60}" presName="Name0" presStyleCnt="0">
        <dgm:presLayoutVars>
          <dgm:dir/>
          <dgm:animLvl val="lvl"/>
          <dgm:resizeHandles val="exact"/>
        </dgm:presLayoutVars>
      </dgm:prSet>
      <dgm:spPr/>
    </dgm:pt>
    <dgm:pt modelId="{F4705A9F-4CBC-4A88-87E3-BD52158244B9}" type="pres">
      <dgm:prSet presAssocID="{59109ED1-22AD-420E-AEBD-DF9188CF2F46}" presName="linNode" presStyleCnt="0"/>
      <dgm:spPr/>
    </dgm:pt>
    <dgm:pt modelId="{E4F93C9A-0248-4EDC-9BC6-24CECA113B6E}" type="pres">
      <dgm:prSet presAssocID="{59109ED1-22AD-420E-AEBD-DF9188CF2F4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866D8577-67A4-43BB-806A-4AFA108AF655}" type="pres">
      <dgm:prSet presAssocID="{59109ED1-22AD-420E-AEBD-DF9188CF2F4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B879602-E6CA-4F47-8801-883146269FBE}" type="presOf" srcId="{7B8AC053-9F08-4F7B-B0F8-6A802903B9A9}" destId="{866D8577-67A4-43BB-806A-4AFA108AF655}" srcOrd="0" destOrd="3" presId="urn:microsoft.com/office/officeart/2005/8/layout/vList5"/>
    <dgm:cxn modelId="{36F6CA18-44F2-48EA-A9D5-FA4DF1413858}" srcId="{59109ED1-22AD-420E-AEBD-DF9188CF2F46}" destId="{949676C1-9330-48A7-9527-CD3051483FDD}" srcOrd="5" destOrd="0" parTransId="{EF52445E-F845-4312-95EF-4C1E954CA386}" sibTransId="{35AB847A-DD26-4CBA-AA37-A2F029CC4A37}"/>
    <dgm:cxn modelId="{1E572227-E51C-4574-B0AD-FCB279F8960C}" type="presOf" srcId="{54633D15-F740-4181-9AA4-D25E8BB7757D}" destId="{866D8577-67A4-43BB-806A-4AFA108AF655}" srcOrd="0" destOrd="4" presId="urn:microsoft.com/office/officeart/2005/8/layout/vList5"/>
    <dgm:cxn modelId="{FDCA2240-24B8-4344-AF8D-3F3FE676155D}" srcId="{59109ED1-22AD-420E-AEBD-DF9188CF2F46}" destId="{812DD486-7EDD-47DB-82EB-B7433D806C52}" srcOrd="1" destOrd="0" parTransId="{B756B687-DF2C-4E0D-AF80-E35A0123D8F3}" sibTransId="{2A719275-6AAB-4701-BB13-D80E312A20FF}"/>
    <dgm:cxn modelId="{5D22C05D-35E0-4B84-842E-7325DEAA5F9B}" type="presOf" srcId="{CF07057A-4591-4A67-BE2D-7F9F60829387}" destId="{866D8577-67A4-43BB-806A-4AFA108AF655}" srcOrd="0" destOrd="0" presId="urn:microsoft.com/office/officeart/2005/8/layout/vList5"/>
    <dgm:cxn modelId="{E9FCA74E-DFD0-49DE-8B48-5FC0F5EBFBA1}" srcId="{59109ED1-22AD-420E-AEBD-DF9188CF2F46}" destId="{7B8AC053-9F08-4F7B-B0F8-6A802903B9A9}" srcOrd="3" destOrd="0" parTransId="{BDE5CD93-B2E9-4107-9DBA-6B6281639237}" sibTransId="{39AE9F7C-6A7F-4F9E-BA67-8EF9F55E786B}"/>
    <dgm:cxn modelId="{41520872-FE7F-4B4A-B16E-96A9B67D77AA}" type="presOf" srcId="{A657B276-A10E-4F34-A649-62A5615D4A7E}" destId="{866D8577-67A4-43BB-806A-4AFA108AF655}" srcOrd="0" destOrd="2" presId="urn:microsoft.com/office/officeart/2005/8/layout/vList5"/>
    <dgm:cxn modelId="{B38B8454-A6A3-449B-A3E7-4DE8C0BE5FBC}" srcId="{59109ED1-22AD-420E-AEBD-DF9188CF2F46}" destId="{CF07057A-4591-4A67-BE2D-7F9F60829387}" srcOrd="0" destOrd="0" parTransId="{5AA7AAE1-6FE9-4FF5-9114-E18A4BDB44CA}" sibTransId="{C9534495-BD44-46E5-A6A7-91C7ECA56320}"/>
    <dgm:cxn modelId="{4A080F78-1249-4E1B-869E-052A30F960F6}" srcId="{59109ED1-22AD-420E-AEBD-DF9188CF2F46}" destId="{A657B276-A10E-4F34-A649-62A5615D4A7E}" srcOrd="2" destOrd="0" parTransId="{358A7DE6-71F9-4F0E-89E7-78A04A03522A}" sibTransId="{FEB39578-DFD8-47A3-ABD9-324590C5C36F}"/>
    <dgm:cxn modelId="{A7C80084-FB0A-4FFF-88A1-63EB328C7F71}" type="presOf" srcId="{949676C1-9330-48A7-9527-CD3051483FDD}" destId="{866D8577-67A4-43BB-806A-4AFA108AF655}" srcOrd="0" destOrd="5" presId="urn:microsoft.com/office/officeart/2005/8/layout/vList5"/>
    <dgm:cxn modelId="{CF4CE994-4AEB-476B-9CD1-3EE76C51535A}" srcId="{59109ED1-22AD-420E-AEBD-DF9188CF2F46}" destId="{54633D15-F740-4181-9AA4-D25E8BB7757D}" srcOrd="4" destOrd="0" parTransId="{6F9DD8AF-366C-44ED-ACF5-14B69A8E6D14}" sibTransId="{C1085576-4CE6-4402-82B6-D99905EDF623}"/>
    <dgm:cxn modelId="{C6F5FBA1-4114-4F99-BA50-D60386AD93AE}" type="presOf" srcId="{59109ED1-22AD-420E-AEBD-DF9188CF2F46}" destId="{E4F93C9A-0248-4EDC-9BC6-24CECA113B6E}" srcOrd="0" destOrd="0" presId="urn:microsoft.com/office/officeart/2005/8/layout/vList5"/>
    <dgm:cxn modelId="{C4B1E2BE-D52B-4C4C-87F9-035A3DE624B7}" type="presOf" srcId="{812DD486-7EDD-47DB-82EB-B7433D806C52}" destId="{866D8577-67A4-43BB-806A-4AFA108AF655}" srcOrd="0" destOrd="1" presId="urn:microsoft.com/office/officeart/2005/8/layout/vList5"/>
    <dgm:cxn modelId="{BDF1CDD0-A720-4D1A-8B86-E371E4FF413D}" srcId="{446FB98E-AC4F-4EC5-95AE-A17CDD17BA60}" destId="{59109ED1-22AD-420E-AEBD-DF9188CF2F46}" srcOrd="0" destOrd="0" parTransId="{B3ACDE1A-1C01-450E-848B-A9C26887EA44}" sibTransId="{CCCDF8F4-695B-43B9-85D5-8415E4F8D608}"/>
    <dgm:cxn modelId="{DE5138FF-056C-45D2-9D0C-4D3F513B5FB9}" type="presOf" srcId="{446FB98E-AC4F-4EC5-95AE-A17CDD17BA60}" destId="{B74B9E91-637B-4498-9274-4B0134870822}" srcOrd="0" destOrd="0" presId="urn:microsoft.com/office/officeart/2005/8/layout/vList5"/>
    <dgm:cxn modelId="{11DAECA3-3A86-4835-8BBE-8A3D3E84EC0D}" type="presParOf" srcId="{B74B9E91-637B-4498-9274-4B0134870822}" destId="{F4705A9F-4CBC-4A88-87E3-BD52158244B9}" srcOrd="0" destOrd="0" presId="urn:microsoft.com/office/officeart/2005/8/layout/vList5"/>
    <dgm:cxn modelId="{9C9C1FB6-4135-4197-9B21-DEAE62D57B3A}" type="presParOf" srcId="{F4705A9F-4CBC-4A88-87E3-BD52158244B9}" destId="{E4F93C9A-0248-4EDC-9BC6-24CECA113B6E}" srcOrd="0" destOrd="0" presId="urn:microsoft.com/office/officeart/2005/8/layout/vList5"/>
    <dgm:cxn modelId="{70DDC780-5DE0-4638-886B-CC2C0481AC8C}" type="presParOf" srcId="{F4705A9F-4CBC-4A88-87E3-BD52158244B9}" destId="{866D8577-67A4-43BB-806A-4AFA108AF6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D8577-67A4-43BB-806A-4AFA108AF655}">
      <dsp:nvSpPr>
        <dsp:cNvPr id="0" name=""/>
        <dsp:cNvSpPr/>
      </dsp:nvSpPr>
      <dsp:spPr>
        <a:xfrm rot="5400000">
          <a:off x="6099995" y="-1608465"/>
          <a:ext cx="3238649" cy="726524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GED </a:t>
          </a:r>
          <a:r>
            <a:rPr lang="en-US" sz="2900" b="0" kern="1200" dirty="0">
              <a:latin typeface="Calibri Light" panose="020F0302020204030204"/>
            </a:rPr>
            <a:t>Works </a:t>
          </a:r>
          <a:endParaRPr lang="en-US" sz="2900" b="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Marketing distribution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latin typeface="Calibri Light" panose="020F0302020204030204"/>
            </a:rPr>
            <a:t>Products</a:t>
          </a:r>
          <a:endParaRPr lang="en-US" sz="2900" b="1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>
              <a:latin typeface="Calibri"/>
              <a:ea typeface="Calibri"/>
              <a:cs typeface="Calibri"/>
            </a:rPr>
            <a:t>Miscellaneous analytical</a:t>
          </a:r>
          <a:endParaRPr lang="en-US" sz="2900" b="0" kern="1200" dirty="0">
            <a:latin typeface="Calibri Light" panose="020F0302020204030204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International access restrictions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Tableau server version upgrade</a:t>
          </a:r>
        </a:p>
      </dsp:txBody>
      <dsp:txXfrm rot="-5400000">
        <a:off x="4086699" y="562929"/>
        <a:ext cx="7107144" cy="2922453"/>
      </dsp:txXfrm>
    </dsp:sp>
    <dsp:sp modelId="{E4F93C9A-0248-4EDC-9BC6-24CECA113B6E}">
      <dsp:nvSpPr>
        <dsp:cNvPr id="0" name=""/>
        <dsp:cNvSpPr/>
      </dsp:nvSpPr>
      <dsp:spPr>
        <a:xfrm>
          <a:off x="0" y="0"/>
          <a:ext cx="4086698" cy="40483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Internal</a:t>
          </a:r>
          <a:r>
            <a:rPr lang="en-US" sz="6500" b="1" kern="1200" dirty="0">
              <a:latin typeface="Calibri Light" panose="020F0302020204030204"/>
            </a:rPr>
            <a:t> Reporting</a:t>
          </a:r>
          <a:endParaRPr lang="en-US" sz="6500" kern="1200" dirty="0"/>
        </a:p>
      </dsp:txBody>
      <dsp:txXfrm>
        <a:off x="197622" y="197622"/>
        <a:ext cx="3691454" cy="365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83787-3F18-0941-951C-86CE87CB8B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D4A53-B40D-A44E-AAA5-FBB216496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A632-5CF8-D44E-AD53-C703B91031D5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F25D8-01A8-9D45-880D-B3EEF298B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D358B-6D43-F24A-8F80-11175938C2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9389A-39F6-AD46-9C37-7F1CB3D6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3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F907-54E3-414C-B907-4EC57FF97ED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3769A-2A3C-664A-B1A3-FCFF0FA87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E7EC74-D20B-574D-AB10-A4B7B90B2B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6165" y="4538768"/>
            <a:ext cx="10879667" cy="407805"/>
          </a:xfrm>
          <a:noFill/>
        </p:spPr>
        <p:txBody>
          <a:bodyPr wrap="none" lIns="0" tIns="0" rIns="0" bIns="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add presenter name and/or 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47056-D864-9943-B945-CBDEC0DBFA18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E5C3F-8D26-E84F-B390-3C5ADC7534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165" y="2911069"/>
            <a:ext cx="10879667" cy="1393512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878CC-A385-226F-05D8-DC15D7618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405" y="427416"/>
            <a:ext cx="6923185" cy="2483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BD8AF-4133-606C-2E2D-5499C0D38F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12240" y="5460521"/>
            <a:ext cx="1567513" cy="9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6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nd color co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55A100-3887-6743-9B36-18479C1932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5833" y="1833118"/>
            <a:ext cx="51816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tIns="4572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754A-2B32-E548-950D-3D416254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7" y="525111"/>
            <a:ext cx="11262732" cy="116558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08B5-566F-B349-BFA2-05121F492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771" y="1833118"/>
            <a:ext cx="51816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lIns="228600" tIns="457200" rIns="2286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092AB-8F98-5F47-9407-0AC5D97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C4BD02-03E7-8642-B0E6-135850D5BEC1}"/>
              </a:ext>
            </a:extLst>
          </p:cNvPr>
          <p:cNvSpPr/>
          <p:nvPr/>
        </p:nvSpPr>
        <p:spPr>
          <a:xfrm>
            <a:off x="646771" y="1833117"/>
            <a:ext cx="5181600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0408B-B86A-744D-8F37-716CE888CED4}"/>
              </a:ext>
            </a:extLst>
          </p:cNvPr>
          <p:cNvSpPr/>
          <p:nvPr/>
        </p:nvSpPr>
        <p:spPr>
          <a:xfrm>
            <a:off x="6255839" y="1833117"/>
            <a:ext cx="5185319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CDCF30-BCEE-E64B-B5FE-A8EE9B8D00C9}"/>
              </a:ext>
            </a:extLst>
          </p:cNvPr>
          <p:cNvSpPr/>
          <p:nvPr userDrawn="1"/>
        </p:nvSpPr>
        <p:spPr>
          <a:xfrm>
            <a:off x="646771" y="1833117"/>
            <a:ext cx="5181600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0220D-155F-B144-B72A-ECE29424D3B0}"/>
              </a:ext>
            </a:extLst>
          </p:cNvPr>
          <p:cNvSpPr/>
          <p:nvPr userDrawn="1"/>
        </p:nvSpPr>
        <p:spPr>
          <a:xfrm>
            <a:off x="6255839" y="1833117"/>
            <a:ext cx="5185319" cy="215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0270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3rd color co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55A100-3887-6743-9B36-18479C1932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5833" y="1833118"/>
            <a:ext cx="51816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tIns="4572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754A-2B32-E548-950D-3D416254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7" y="525111"/>
            <a:ext cx="11262732" cy="116558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08B5-566F-B349-BFA2-05121F492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771" y="1833118"/>
            <a:ext cx="51816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lIns="228600" tIns="457200" rIns="2286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092AB-8F98-5F47-9407-0AC5D97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C4BD02-03E7-8642-B0E6-135850D5BEC1}"/>
              </a:ext>
            </a:extLst>
          </p:cNvPr>
          <p:cNvSpPr/>
          <p:nvPr/>
        </p:nvSpPr>
        <p:spPr>
          <a:xfrm>
            <a:off x="646771" y="1833117"/>
            <a:ext cx="5181600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0408B-B86A-744D-8F37-716CE888CED4}"/>
              </a:ext>
            </a:extLst>
          </p:cNvPr>
          <p:cNvSpPr/>
          <p:nvPr/>
        </p:nvSpPr>
        <p:spPr>
          <a:xfrm>
            <a:off x="6255839" y="1833117"/>
            <a:ext cx="5185319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CDCF30-BCEE-E64B-B5FE-A8EE9B8D00C9}"/>
              </a:ext>
            </a:extLst>
          </p:cNvPr>
          <p:cNvSpPr/>
          <p:nvPr userDrawn="1"/>
        </p:nvSpPr>
        <p:spPr>
          <a:xfrm>
            <a:off x="646771" y="1833117"/>
            <a:ext cx="5181600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0220D-155F-B144-B72A-ECE29424D3B0}"/>
              </a:ext>
            </a:extLst>
          </p:cNvPr>
          <p:cNvSpPr/>
          <p:nvPr userDrawn="1"/>
        </p:nvSpPr>
        <p:spPr>
          <a:xfrm>
            <a:off x="6255839" y="1833117"/>
            <a:ext cx="5185319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9507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5A573-266D-FD4C-B96B-20E08632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443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5411A-0306-BE4F-8725-1A6F3DAA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443" y="2505075"/>
            <a:ext cx="5157787" cy="3585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BBEA7-A3E5-A548-A13A-B8061E4F8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736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C6838-3013-4346-8732-32B11F863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7363" y="2505075"/>
            <a:ext cx="5183188" cy="3585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C9CA4-BA24-C94A-A925-C6955C8B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F89104-E312-C5A1-FFE9-2E73BF79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7" y="525111"/>
            <a:ext cx="11262732" cy="116558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22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9BAA-F938-2F4A-9A6F-3BAD8DE0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3BD69-E9C6-F842-B9E0-92E45C7E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19F20-715D-954B-A7DA-F648D52FC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 t="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3C966-C5BA-054C-A04D-47E740DC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4" y="457201"/>
            <a:ext cx="6559047" cy="54038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085FB4-97DB-EA42-A44C-EA7C8D954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9F7C9F-F23E-5FAE-EC30-C38ADFC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50" y="457200"/>
            <a:ext cx="4370583" cy="160020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A8CF62-3BFB-ED88-07A9-2CA96124F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450" y="2196790"/>
            <a:ext cx="4370583" cy="3672197"/>
          </a:xfrm>
        </p:spPr>
        <p:txBody>
          <a:bodyPr lIns="0" tIns="91440" rIns="0" bIns="0">
            <a:normAutofit/>
          </a:bodyPr>
          <a:lstStyle>
            <a:lvl1pPr marL="0" indent="0">
              <a:buNone/>
              <a:defRPr sz="20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64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FF36-73D1-6641-A81E-62624777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50" y="457200"/>
            <a:ext cx="4370583" cy="160020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DA541-F771-F44D-B879-91605476B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4" y="457201"/>
            <a:ext cx="6559047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9967-644C-ED41-B6D6-984569C0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450" y="2196790"/>
            <a:ext cx="4370583" cy="3672197"/>
          </a:xfrm>
        </p:spPr>
        <p:txBody>
          <a:bodyPr lIns="0" tIns="91440" rIns="0" bIns="0">
            <a:normAutofit/>
          </a:bodyPr>
          <a:lstStyle>
            <a:lvl1pPr marL="0" indent="0">
              <a:buNone/>
              <a:defRPr sz="20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260F6B-8180-044B-AA16-163F69841E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5934-ED0F-9449-B16D-8E2F400E5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75000"/>
                </a:schemeClr>
              </a:buClr>
              <a:defRPr sz="2400"/>
            </a:lvl1pPr>
            <a:lvl2pPr>
              <a:buClr>
                <a:schemeClr val="bg2">
                  <a:lumMod val="75000"/>
                </a:schemeClr>
              </a:buClr>
              <a:defRPr sz="2000"/>
            </a:lvl2pPr>
            <a:lvl3pPr>
              <a:buClr>
                <a:schemeClr val="bg2">
                  <a:lumMod val="75000"/>
                </a:schemeClr>
              </a:buClr>
              <a:defRPr sz="1800"/>
            </a:lvl3pPr>
            <a:lvl4pPr>
              <a:buClr>
                <a:schemeClr val="bg2">
                  <a:lumMod val="75000"/>
                </a:schemeClr>
              </a:buClr>
              <a:defRPr sz="1600"/>
            </a:lvl4pPr>
            <a:lvl5pPr>
              <a:buClr>
                <a:schemeClr val="bg2">
                  <a:lumMod val="75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5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3" y="1344869"/>
            <a:ext cx="11339105" cy="1795849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7114C-B6AA-15B7-6D80-F4E4195E4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3428999"/>
            <a:ext cx="11351941" cy="2444937"/>
          </a:xfr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defRPr sz="2400"/>
            </a:lvl1pPr>
            <a:lvl2pPr>
              <a:buClr>
                <a:schemeClr val="bg2">
                  <a:lumMod val="75000"/>
                </a:schemeClr>
              </a:buClr>
              <a:defRPr sz="2000"/>
            </a:lvl2pPr>
            <a:lvl3pPr>
              <a:buClr>
                <a:schemeClr val="bg2">
                  <a:lumMod val="75000"/>
                </a:schemeClr>
              </a:buClr>
              <a:defRPr sz="1800"/>
            </a:lvl3pPr>
            <a:lvl4pPr>
              <a:buClr>
                <a:schemeClr val="bg2">
                  <a:lumMod val="75000"/>
                </a:schemeClr>
              </a:buClr>
              <a:defRPr sz="1600"/>
            </a:lvl4pPr>
            <a:lvl5pPr>
              <a:buClr>
                <a:schemeClr val="bg2">
                  <a:lumMod val="75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58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phic Text Lower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060631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CE39FC-8FAD-AA43-9C92-A75071E75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1639" y="1690689"/>
            <a:ext cx="11352212" cy="2707692"/>
          </a:xfrm>
        </p:spPr>
        <p:txBody>
          <a:bodyPr/>
          <a:lstStyle/>
          <a:p>
            <a:pPr lvl="0"/>
            <a:r>
              <a:rPr lang="en-US"/>
              <a:t>Graphic or Graphs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2AAE-D1A2-4A47-84E5-FCA6A267D3FC}"/>
              </a:ext>
            </a:extLst>
          </p:cNvPr>
          <p:cNvSpPr/>
          <p:nvPr/>
        </p:nvSpPr>
        <p:spPr>
          <a:xfrm>
            <a:off x="-231493" y="4503348"/>
            <a:ext cx="12616405" cy="1342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23B582-68D5-1442-90AE-81446A66C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445" y="4652973"/>
            <a:ext cx="3418203" cy="1100137"/>
          </a:xfrm>
        </p:spPr>
        <p:txBody>
          <a:bodyPr>
            <a:normAutofit/>
          </a:bodyPr>
          <a:lstStyle>
            <a:lvl1pPr marL="0" indent="0" algn="r">
              <a:buNone/>
              <a:defRPr sz="2400" b="1"/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/>
              <a:t>Edit This </a:t>
            </a:r>
            <a:r>
              <a:rPr lang="en-US" err="1"/>
              <a:t>Subheader</a:t>
            </a:r>
            <a:r>
              <a:rPr lang="en-US"/>
              <a:t>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6E6D12-0BCB-1F42-BE91-DFAC882E9606}"/>
              </a:ext>
            </a:extLst>
          </p:cNvPr>
          <p:cNvCxnSpPr/>
          <p:nvPr/>
        </p:nvCxnSpPr>
        <p:spPr>
          <a:xfrm>
            <a:off x="4027991" y="4652973"/>
            <a:ext cx="0" cy="1100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2283F8-1BE1-B348-BFF3-258F230C6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6335" y="4652973"/>
            <a:ext cx="7517516" cy="11001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6E283D-CD05-2A46-A323-E49A33ABE084}"/>
              </a:ext>
            </a:extLst>
          </p:cNvPr>
          <p:cNvCxnSpPr/>
          <p:nvPr userDrawn="1"/>
        </p:nvCxnSpPr>
        <p:spPr>
          <a:xfrm>
            <a:off x="4027991" y="4652973"/>
            <a:ext cx="0" cy="11001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3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165587"/>
          </a:xfrm>
        </p:spPr>
        <p:txBody>
          <a:bodyPr lIns="0" tIns="0" rIns="0" bIns="0" anchor="t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5934-ED0F-9449-B16D-8E2F400E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7" y="3178108"/>
            <a:ext cx="3501484" cy="2695839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280594D-5C99-4449-8BEF-8FC979CAB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1637" y="1784359"/>
            <a:ext cx="3501291" cy="1293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B2A2BC-9AAE-0240-9F33-9E8FB40195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6675" y="3178108"/>
            <a:ext cx="3501484" cy="2695839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D6159D2-B4F3-FB41-B17E-8F593A0A90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26675" y="1784359"/>
            <a:ext cx="3501484" cy="1293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F96123-4B08-C44F-A786-C1868520740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51903" y="3178108"/>
            <a:ext cx="3501484" cy="2695839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D4E196C-3A50-3C4A-9A5E-1ECF0F233C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1903" y="1784359"/>
            <a:ext cx="3501484" cy="1293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315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4C2-981B-EE46-8396-135367C7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01"/>
            <a:ext cx="11351941" cy="814109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5934-ED0F-9449-B16D-8E2F400E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50" y="1622310"/>
            <a:ext cx="3649695" cy="1983429"/>
          </a:xfrm>
          <a:solidFill>
            <a:schemeClr val="accent4"/>
          </a:solidFill>
        </p:spPr>
        <p:txBody>
          <a:bodyPr lIns="228600" tIns="1005840" rIns="22860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3A84-2310-ED45-A48B-686FA2C6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280594D-5C99-4449-8BEF-8FC979CAB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1640" y="1714900"/>
            <a:ext cx="3649493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CC65AB-C295-7A41-9E03-C0E1ED78863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52573" y="1622310"/>
            <a:ext cx="3649695" cy="1983429"/>
          </a:xfrm>
          <a:solidFill>
            <a:schemeClr val="accent2"/>
          </a:solidFill>
        </p:spPr>
        <p:txBody>
          <a:bodyPr lIns="228600" tIns="1005840" rIns="228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AAEDCDC-DB62-1F4B-B898-8CB8A2B484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2760" y="1714900"/>
            <a:ext cx="3649493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1DC619D-F61A-5047-888B-01130188CA0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03695" y="1622310"/>
            <a:ext cx="3649695" cy="1983429"/>
          </a:xfrm>
          <a:solidFill>
            <a:schemeClr val="accent5"/>
          </a:solidFill>
        </p:spPr>
        <p:txBody>
          <a:bodyPr lIns="228600" tIns="1005840" rIns="228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AF73AC8-3114-4C42-98D2-58D0C72D02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3884" y="1714900"/>
            <a:ext cx="3649493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D0D6CAB-F5E1-B74C-A3FF-C19FDFCD8C3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01450" y="3763628"/>
            <a:ext cx="3649695" cy="1983429"/>
          </a:xfrm>
          <a:solidFill>
            <a:schemeClr val="accent3"/>
          </a:solidFill>
        </p:spPr>
        <p:txBody>
          <a:bodyPr lIns="228600" tIns="1005840" rIns="228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845FBE7-DB4B-7742-9CAB-55CC994B13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1640" y="3856218"/>
            <a:ext cx="3649493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768AE83-B91F-FA47-84E2-B9E3D1C4118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252573" y="3763628"/>
            <a:ext cx="3649695" cy="1983429"/>
          </a:xfrm>
          <a:solidFill>
            <a:schemeClr val="accent1"/>
          </a:solidFill>
        </p:spPr>
        <p:txBody>
          <a:bodyPr lIns="228600" tIns="1005840" rIns="2286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8C28903F-337C-9843-BD4D-36307E639B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52760" y="3856218"/>
            <a:ext cx="3649493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B2E0AC-5BF2-B247-812E-59BFDA6F965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103695" y="3763628"/>
            <a:ext cx="3649695" cy="1983429"/>
          </a:xfrm>
          <a:solidFill>
            <a:schemeClr val="accent6"/>
          </a:solidFill>
        </p:spPr>
        <p:txBody>
          <a:bodyPr lIns="228600" tIns="1005840" rIns="22860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62129C6-A867-1047-B875-E625916D74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03884" y="3856218"/>
            <a:ext cx="3649493" cy="866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099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09FD-6428-A74C-8BE5-90D70DBB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50" y="880958"/>
            <a:ext cx="11270090" cy="2260742"/>
          </a:xfrm>
        </p:spPr>
        <p:txBody>
          <a:bodyPr anchor="b"/>
          <a:lstStyle>
            <a:lvl1pPr>
              <a:defRPr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A0E6B-2599-C742-A2A2-B2E71AE96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450" y="3293607"/>
            <a:ext cx="11270090" cy="109282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7841D-C20F-7F4A-A9F5-D3921C819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EBFA8B-9121-7449-A4EB-206378AAAE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6771" y="1826341"/>
            <a:ext cx="5181600" cy="228600"/>
          </a:xfrm>
          <a:solidFill>
            <a:schemeClr val="accent2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07A52B1-75F0-BA4C-9C19-8861B47940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5833" y="1826341"/>
            <a:ext cx="5181600" cy="228600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55A100-3887-6743-9B36-18479C1932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5833" y="1833118"/>
            <a:ext cx="51816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tIns="4572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754A-2B32-E548-950D-3D416254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7" y="525111"/>
            <a:ext cx="11262732" cy="116558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08B5-566F-B349-BFA2-05121F492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771" y="1833118"/>
            <a:ext cx="5181600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lIns="228600" tIns="457200" rIns="2286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092AB-8F98-5F47-9407-0AC5D97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EBFA8B-9121-7449-A4EB-206378AAAE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441" y="1826341"/>
            <a:ext cx="3517264" cy="228600"/>
          </a:xfrm>
          <a:solidFill>
            <a:schemeClr val="accent2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07A52B1-75F0-BA4C-9C19-8861B47940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5996" y="1833118"/>
            <a:ext cx="3511296" cy="228600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55A100-3887-6743-9B36-18479C1932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75997" y="1833118"/>
            <a:ext cx="3511296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tIns="4572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754A-2B32-E548-950D-3D416254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7" y="525111"/>
            <a:ext cx="11262732" cy="1165587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08B5-566F-B349-BFA2-05121F492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443" y="1826344"/>
            <a:ext cx="3517263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lIns="228600" tIns="457200" rIns="2286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092AB-8F98-5F47-9407-0AC5D973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A2A-DE5F-EA41-900F-AB5C4F1D98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F5CD06F-127B-554B-A173-766C0CD9DD2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48735" y="1833118"/>
            <a:ext cx="3515444" cy="228600"/>
          </a:xfrm>
          <a:solidFill>
            <a:schemeClr val="accent1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9F9AC2-CF2E-D648-AE72-707E239D6B6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48735" y="1833118"/>
            <a:ext cx="3515444" cy="405472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tIns="45720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31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09606-3FF4-AA4E-B54E-D3439CA7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1655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9D7D9-9E56-864E-97A0-4BB376C1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444" y="1825625"/>
            <a:ext cx="11351941" cy="404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33C7-F68D-3840-AF0B-49B5C9428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443" y="6446837"/>
            <a:ext cx="2743200" cy="2180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E26A2A-DE5F-EA41-900F-AB5C4F1D9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4E4871-A936-9D44-87B5-A71D2410054C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C15262-F13A-A545-9E19-10E73B12B587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606BDE-C71B-C34D-99BE-05C9ADB1E5B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325" y="6219640"/>
            <a:ext cx="776316" cy="44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C4C39-4AD5-273F-F8EE-43D43AA9B99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340657" y="6232859"/>
            <a:ext cx="1410702" cy="5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01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702" r:id="rId9"/>
    <p:sldLayoutId id="2147483699" r:id="rId10"/>
    <p:sldLayoutId id="2147483700" r:id="rId11"/>
    <p:sldLayoutId id="2147483690" r:id="rId12"/>
    <p:sldLayoutId id="2147483691" r:id="rId13"/>
    <p:sldLayoutId id="2147483693" r:id="rId14"/>
    <p:sldLayoutId id="2147483694" r:id="rId15"/>
    <p:sldLayoutId id="2147483695" r:id="rId16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bg2">
            <a:lumMod val="75000"/>
          </a:schemeClr>
        </a:buClr>
        <a:buSzPct val="11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0C0E29-0064-B0EC-394D-76A894982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65" y="4176960"/>
            <a:ext cx="10554547" cy="882501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Scott Salesses - </a:t>
            </a:r>
            <a:r>
              <a:rPr lang="en-US" i="1" dirty="0">
                <a:latin typeface="Arial"/>
                <a:cs typeface="Arial"/>
              </a:rPr>
              <a:t>Director, Strategic Accounts &amp; Testing Operations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Brent Gerken - Manager, GED Technical Operations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Azeem Begum - Sr. Systems Product Support Analyst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July 18, 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1269D-3132-7FFF-FE79-F67064984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GED Analytics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655051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 b="1" kern="1200" spc="-75">
                <a:latin typeface="Arial"/>
                <a:cs typeface="Arial"/>
              </a:rPr>
              <a:t>GED Analytics </a:t>
            </a:r>
            <a:br>
              <a:rPr lang="en-US" b="1" kern="1200" spc="-75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kern="1200" spc="-75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10" name="Picture 10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A3C8EE7-B82F-9A1C-94DF-7CD1761E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4" y="1376141"/>
            <a:ext cx="11548857" cy="2396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745179-1134-C598-5DD5-41B9BD31E9AE}"/>
              </a:ext>
            </a:extLst>
          </p:cNvPr>
          <p:cNvSpPr txBox="1"/>
          <p:nvPr/>
        </p:nvSpPr>
        <p:spPr>
          <a:xfrm>
            <a:off x="401445" y="4581853"/>
            <a:ext cx="3418203" cy="12118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r>
              <a:rPr lang="en-US" sz="1600" b="1">
                <a:latin typeface="Arial"/>
                <a:cs typeface="Arial"/>
              </a:rPr>
              <a:t>Test Summary 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algn="r"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r>
              <a:rPr lang="en-US" sz="1600" b="1">
                <a:latin typeface="Arial"/>
                <a:cs typeface="Arial"/>
              </a:rPr>
              <a:t>Test Taker Summary</a:t>
            </a:r>
          </a:p>
          <a:p>
            <a:pPr algn="r"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r>
              <a:rPr lang="en-US" sz="1600" b="1">
                <a:latin typeface="Arial"/>
                <a:cs typeface="Arial"/>
              </a:rPr>
              <a:t>Performance Summary</a:t>
            </a:r>
          </a:p>
          <a:p>
            <a:pPr algn="r"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r>
              <a:rPr lang="en-US" sz="1600" b="1">
                <a:latin typeface="Arial"/>
                <a:cs typeface="Arial"/>
              </a:rPr>
              <a:t>Demographic Summary</a:t>
            </a:r>
          </a:p>
          <a:p>
            <a:pPr algn="r"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F9131-8AC5-8A67-8C8D-07A48787275D}"/>
              </a:ext>
            </a:extLst>
          </p:cNvPr>
          <p:cNvSpPr txBox="1"/>
          <p:nvPr/>
        </p:nvSpPr>
        <p:spPr>
          <a:xfrm>
            <a:off x="4236335" y="4581853"/>
            <a:ext cx="7517516" cy="12118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r>
              <a:rPr lang="en-US" sz="1600" b="1" kern="1200" dirty="0">
                <a:latin typeface="Arial"/>
                <a:cs typeface="Arial"/>
              </a:rPr>
              <a:t>Appointment Summary</a:t>
            </a:r>
            <a:endParaRPr lang="en-US" sz="1600" kern="1200" dirty="0">
              <a:latin typeface="Arial"/>
              <a:cs typeface="Arial"/>
            </a:endParaRPr>
          </a:p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r>
              <a:rPr lang="en-US" sz="1600" b="1" kern="1200" dirty="0">
                <a:latin typeface="Arial"/>
                <a:cs typeface="Arial"/>
              </a:rPr>
              <a:t>Passed 3 of 4</a:t>
            </a:r>
            <a:r>
              <a:rPr lang="en-US" sz="1600" b="1" dirty="0">
                <a:latin typeface="Arial"/>
                <a:cs typeface="Arial"/>
              </a:rPr>
              <a:t> (Explorer Only)</a:t>
            </a:r>
            <a:endParaRPr lang="en-US" sz="1600" kern="1200" dirty="0">
              <a:latin typeface="Arial"/>
              <a:cs typeface="Arial"/>
            </a:endParaRPr>
          </a:p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r>
              <a:rPr lang="en-US" sz="1600" b="1" kern="1200" dirty="0">
                <a:latin typeface="Arial"/>
                <a:cs typeface="Arial"/>
              </a:rPr>
              <a:t>Candidate Drilldown</a:t>
            </a:r>
            <a:r>
              <a:rPr lang="en-US" sz="1600" b="1" dirty="0">
                <a:latin typeface="Arial"/>
                <a:cs typeface="Arial"/>
              </a:rPr>
              <a:t> (Explorer Only)</a:t>
            </a:r>
            <a:endParaRPr lang="en-US" sz="1600" kern="1200" dirty="0">
              <a:latin typeface="Arial"/>
              <a:cs typeface="Arial"/>
            </a:endParaRPr>
          </a:p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r>
              <a:rPr lang="en-US" sz="1600" b="1" kern="1200" dirty="0">
                <a:latin typeface="Arial"/>
                <a:cs typeface="Arial"/>
              </a:rPr>
              <a:t>Test Drilldown</a:t>
            </a:r>
            <a:r>
              <a:rPr lang="en-US" sz="1600" b="1" dirty="0">
                <a:latin typeface="Arial"/>
                <a:cs typeface="Arial"/>
              </a:rPr>
              <a:t> (Explorer Only)</a:t>
            </a:r>
            <a:endParaRPr lang="en-US" sz="1600" kern="1200" dirty="0">
              <a:latin typeface="Arial"/>
              <a:cs typeface="Arial"/>
            </a:endParaRPr>
          </a:p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endPara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9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165587"/>
          </a:xfrm>
        </p:spPr>
        <p:txBody>
          <a:bodyPr anchor="t">
            <a:normAutofit/>
          </a:bodyPr>
          <a:lstStyle/>
          <a:p>
            <a:r>
              <a:rPr lang="en-US" spc="-75" dirty="0">
                <a:latin typeface="Arial"/>
                <a:cs typeface="Arial"/>
              </a:rPr>
              <a:t>GED Manager: Test Taker Summary</a:t>
            </a:r>
            <a:endParaRPr lang="en-US" spc="-75" dirty="0" err="1"/>
          </a:p>
        </p:txBody>
      </p:sp>
      <p:pic>
        <p:nvPicPr>
          <p:cNvPr id="2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E97D572-070C-7C5C-1C24-7627E852A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97" y="1247980"/>
            <a:ext cx="11204124" cy="47611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1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165587"/>
          </a:xfrm>
        </p:spPr>
        <p:txBody>
          <a:bodyPr anchor="t">
            <a:normAutofit/>
          </a:bodyPr>
          <a:lstStyle/>
          <a:p>
            <a:r>
              <a:rPr lang="en-US" spc="-75" dirty="0">
                <a:latin typeface="Arial"/>
                <a:cs typeface="Arial"/>
              </a:rPr>
              <a:t>GED Manager: Performance Summary</a:t>
            </a:r>
            <a:endParaRPr lang="en-US" spc="-75" dirty="0" err="1">
              <a:latin typeface="Arial"/>
              <a:cs typeface="Arial"/>
            </a:endParaRPr>
          </a:p>
        </p:txBody>
      </p:sp>
      <p:pic>
        <p:nvPicPr>
          <p:cNvPr id="3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FC7B99B-3C6E-DBC5-A66C-AE23558E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47" y="1112786"/>
            <a:ext cx="10759597" cy="510527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3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165587"/>
          </a:xfrm>
        </p:spPr>
        <p:txBody>
          <a:bodyPr anchor="t">
            <a:normAutofit/>
          </a:bodyPr>
          <a:lstStyle/>
          <a:p>
            <a:r>
              <a:rPr lang="en-US" spc="-75"/>
              <a:t>GED Manager: Demographic Summary</a:t>
            </a:r>
            <a:endParaRPr lang="en-US" spc="-75" err="1"/>
          </a:p>
        </p:txBody>
      </p:sp>
      <p:pic>
        <p:nvPicPr>
          <p:cNvPr id="2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194851D-D49B-5110-1565-05346C028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9" y="1044453"/>
            <a:ext cx="9674711" cy="522277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165587"/>
          </a:xfrm>
        </p:spPr>
        <p:txBody>
          <a:bodyPr anchor="t">
            <a:normAutofit/>
          </a:bodyPr>
          <a:lstStyle/>
          <a:p>
            <a:r>
              <a:rPr lang="en-US" spc="-75"/>
              <a:t>GED Manager: Appointment Summary</a:t>
            </a:r>
            <a:endParaRPr lang="en-US" spc="-75" err="1"/>
          </a:p>
        </p:txBody>
      </p:sp>
      <p:pic>
        <p:nvPicPr>
          <p:cNvPr id="3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A768837-0654-4934-A821-B9D71FFC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4" y="1112787"/>
            <a:ext cx="11888430" cy="438014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7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0C0E29-0064-B0EC-394D-76A894982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65" y="4176960"/>
            <a:ext cx="10554547" cy="882501"/>
          </a:xfrm>
        </p:spPr>
        <p:txBody>
          <a:bodyPr/>
          <a:lstStyle/>
          <a:p>
            <a:r>
              <a:rPr lang="en-US" sz="2000" i="1" dirty="0">
                <a:latin typeface="Arial"/>
                <a:cs typeface="Arial"/>
              </a:rPr>
              <a:t>Feedback or questions related to GED Analytics please email</a:t>
            </a:r>
            <a:r>
              <a:rPr lang="en-US" i="1" dirty="0">
                <a:latin typeface="Arial"/>
                <a:cs typeface="Arial"/>
              </a:rPr>
              <a:t> </a:t>
            </a:r>
            <a:endParaRPr lang="en-US" i="1" dirty="0"/>
          </a:p>
          <a:p>
            <a:r>
              <a:rPr lang="en-US" sz="2400" i="1" dirty="0">
                <a:latin typeface="Arial"/>
                <a:cs typeface="Arial"/>
              </a:rPr>
              <a:t>operations@ged.com</a:t>
            </a:r>
            <a:endParaRPr lang="en-US" sz="2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1269D-3132-7FFF-FE79-F67064984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165" y="2783250"/>
            <a:ext cx="10879667" cy="139351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2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D982-236C-A0AF-F847-389616A6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50" y="457200"/>
            <a:ext cx="4370583" cy="924233"/>
          </a:xfrm>
        </p:spPr>
        <p:txBody>
          <a:bodyPr>
            <a:normAutofit fontScale="90000"/>
          </a:bodyPr>
          <a:lstStyle/>
          <a:p>
            <a:br>
              <a:rPr lang="en-US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Session Survey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0A71BD-1337-06B0-AF85-B5C19B3150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720" t="-1577" r="-5047" b="2771"/>
          <a:stretch/>
        </p:blipFill>
        <p:spPr>
          <a:xfrm>
            <a:off x="5183194" y="457201"/>
            <a:ext cx="6559047" cy="54038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72576-C4B0-00A7-78F3-75A6078E0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708" y="1717467"/>
            <a:ext cx="4370583" cy="1089874"/>
          </a:xfrm>
        </p:spPr>
        <p:txBody>
          <a:bodyPr vert="horz" lIns="0" tIns="9144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Your feedback is important. Please scan the QR code below to rate this session. 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CDA83-BDD3-D167-10C3-FB2A11634C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6A2A-DE5F-EA41-900F-AB5C4F1D9848}" type="slidenum">
              <a:rPr lang="en-US" dirty="0" smtClean="0"/>
              <a:pPr/>
              <a:t>16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D0811B8-D6D5-6C1E-65E7-89ED37625372}"/>
              </a:ext>
            </a:extLst>
          </p:cNvPr>
          <p:cNvSpPr txBox="1">
            <a:spLocks/>
          </p:cNvSpPr>
          <p:nvPr/>
        </p:nvSpPr>
        <p:spPr>
          <a:xfrm>
            <a:off x="503331" y="3709002"/>
            <a:ext cx="4370583" cy="1089874"/>
          </a:xfrm>
          <a:prstGeom prst="rect">
            <a:avLst/>
          </a:prstGeom>
        </p:spPr>
        <p:txBody>
          <a:bodyPr vert="horz" lIns="0" tIns="91440" rIns="0" bIns="0" rtlCol="0" anchor="t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84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>
                  <a:lumMod val="75000"/>
                </a:schemeClr>
              </a:buClr>
              <a:buSzPct val="110000"/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66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>
                  <a:lumMod val="75000"/>
                </a:schemeClr>
              </a:buClr>
              <a:buSzPct val="110000"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49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>
                  <a:lumMod val="75000"/>
                </a:schemeClr>
              </a:buClr>
              <a:buSzPct val="110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32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>
                  <a:lumMod val="75000"/>
                </a:schemeClr>
              </a:buClr>
              <a:buSzPct val="110000"/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15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" name="Picture 7" descr="A qr code with a red border&#10;&#10;Description automatically generated">
            <a:extLst>
              <a:ext uri="{FF2B5EF4-FFF2-40B4-BE49-F238E27FC236}">
                <a16:creationId xmlns:a16="http://schemas.microsoft.com/office/drawing/2014/main" id="{E48A3746-3B86-A383-3E61-27BB9254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12" y="2788273"/>
            <a:ext cx="4021392" cy="40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0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00BD-2575-F742-AC55-0C7A1AFE8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4" y="457201"/>
            <a:ext cx="6559047" cy="5403860"/>
          </a:xfrm>
        </p:spPr>
        <p:txBody>
          <a:bodyPr vert="horz" lIns="171450" tIns="457200" rIns="171450" bIns="45720" rtlCol="0" anchor="t">
            <a:normAutofit/>
          </a:bodyPr>
          <a:lstStyle/>
          <a:p>
            <a:pPr marL="170815" indent="-170815">
              <a:buClr>
                <a:srgbClr val="AFABAB"/>
              </a:buClr>
            </a:pPr>
            <a:r>
              <a:rPr lang="en-US" sz="2000" dirty="0"/>
              <a:t>Mapping new jurisdictions! (NY, IN, NH)</a:t>
            </a:r>
            <a:endParaRPr lang="en-US" dirty="0"/>
          </a:p>
          <a:p>
            <a:pPr marL="170815" indent="-170815"/>
            <a:r>
              <a:rPr lang="en-US" sz="2000" dirty="0"/>
              <a:t>3 of 4 Report: added last exam taken</a:t>
            </a:r>
          </a:p>
          <a:p>
            <a:pPr marL="342900" lvl="1" indent="0">
              <a:buClr>
                <a:srgbClr val="AFABAB"/>
              </a:buClr>
            </a:pPr>
            <a:r>
              <a:rPr lang="en-US" sz="2000" dirty="0"/>
              <a:t>When a date range is applied it will filter both the last Passed and last Failed test taken</a:t>
            </a:r>
          </a:p>
          <a:p>
            <a:pPr marL="170815" indent="-170815"/>
            <a:r>
              <a:rPr lang="en-US" sz="2000" dirty="0"/>
              <a:t>Added 1 of 4 and 2 of 4 Reports to compliment 3 of 4 </a:t>
            </a:r>
          </a:p>
          <a:p>
            <a:pPr marL="342900" lvl="1" indent="0">
              <a:buClr>
                <a:srgbClr val="AFABAB"/>
              </a:buClr>
            </a:pPr>
            <a:r>
              <a:rPr lang="en-US" sz="2000" dirty="0"/>
              <a:t>(External&gt;Jurisdiction&gt;Additional Reports)</a:t>
            </a:r>
          </a:p>
          <a:p>
            <a:pPr marL="170815" indent="-170815">
              <a:buClr>
                <a:srgbClr val="AFABAB"/>
              </a:buClr>
            </a:pPr>
            <a:r>
              <a:rPr lang="en-US" sz="2000" dirty="0"/>
              <a:t>Added 'County' column to Candidate level drill down report</a:t>
            </a:r>
          </a:p>
          <a:p>
            <a:pPr marL="170815" indent="-170815"/>
            <a:r>
              <a:rPr lang="en-US" sz="2000" dirty="0">
                <a:latin typeface="Arial"/>
                <a:cs typeface="Arial"/>
              </a:rPr>
              <a:t>GED Manager Utilization Report (External&gt;Jurisdiction&gt;Additional Reports)</a:t>
            </a:r>
          </a:p>
          <a:p>
            <a:pPr marL="170815" indent="-170815"/>
            <a:r>
              <a:rPr lang="en-US" sz="2000" dirty="0">
                <a:latin typeface="Arial"/>
                <a:cs typeface="Arial"/>
              </a:rPr>
              <a:t>Added Key metrics reporting to Additional Reports folder</a:t>
            </a:r>
          </a:p>
          <a:p>
            <a:pPr marL="170815" indent="-170815">
              <a:buClr>
                <a:srgbClr val="AFABAB"/>
              </a:buClr>
            </a:pPr>
            <a:r>
              <a:rPr lang="en-US" sz="2000" dirty="0">
                <a:latin typeface="Arial"/>
                <a:cs typeface="Arial"/>
              </a:rPr>
              <a:t>Funnel Chart – Test Taker Journey Breakdown</a:t>
            </a:r>
          </a:p>
          <a:p>
            <a:pPr marL="170815" indent="-170815">
              <a:buClr>
                <a:srgbClr val="AFABAB"/>
              </a:buClr>
            </a:pPr>
            <a:r>
              <a:rPr lang="en-US" sz="2000" dirty="0">
                <a:latin typeface="Arial"/>
                <a:cs typeface="Arial"/>
              </a:rPr>
              <a:t>Clarified definitions on hover fields in our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3E57-8886-1F4C-A030-40696FFDC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1443" y="6446837"/>
            <a:ext cx="2743200" cy="2180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BE2CC-1AD5-974D-897A-58BAD45A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50" y="457200"/>
            <a:ext cx="4370583" cy="1600200"/>
          </a:xfrm>
        </p:spPr>
        <p:txBody>
          <a:bodyPr anchor="b">
            <a:normAutofit/>
          </a:bodyPr>
          <a:lstStyle/>
          <a:p>
            <a:r>
              <a:rPr lang="en-US"/>
              <a:t>GED Analytics Updates &amp; Reminders</a:t>
            </a:r>
            <a:endParaRPr lang="en-US" b="1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DD664BE-C98B-5FF2-B1DA-A6BF29848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450" y="2196790"/>
            <a:ext cx="4370583" cy="3672197"/>
          </a:xfrm>
        </p:spPr>
        <p:txBody>
          <a:bodyPr vert="horz" lIns="0" tIns="91440" rIns="0" bIns="0" rtlCol="0" anchor="t">
            <a:normAutofit/>
          </a:bodyPr>
          <a:lstStyle/>
          <a:p>
            <a:endParaRPr lang="en-US" b="1" dirty="0"/>
          </a:p>
        </p:txBody>
      </p:sp>
      <p:pic>
        <p:nvPicPr>
          <p:cNvPr id="23" name="Picture 23" descr="Rolls of Newspaper">
            <a:extLst>
              <a:ext uri="{FF2B5EF4-FFF2-40B4-BE49-F238E27FC236}">
                <a16:creationId xmlns:a16="http://schemas.microsoft.com/office/drawing/2014/main" id="{24BC6F8E-3969-12C2-5991-3B90983A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6" y="2195275"/>
            <a:ext cx="4353231" cy="29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5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E2CC-1AD5-974D-897A-58BAD45A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7" y="525111"/>
            <a:ext cx="11262732" cy="1165587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GED Analytics Updates Internal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3E57-8886-1F4C-A030-40696FFD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AEA06E4-883E-F618-04B2-79695DB37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501673"/>
              </p:ext>
            </p:extLst>
          </p:nvPr>
        </p:nvGraphicFramePr>
        <p:xfrm>
          <a:off x="310004" y="1845945"/>
          <a:ext cx="11351941" cy="404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40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060631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 sz="2800" spc="-75" dirty="0">
                <a:latin typeface="Arial"/>
                <a:cs typeface="Arial"/>
              </a:rPr>
              <a:t>GED Manager to GED Analytics</a:t>
            </a:r>
            <a:br>
              <a:rPr lang="en-US" sz="2500" b="1" kern="1200" spc="-75" dirty="0"/>
            </a:br>
            <a:br>
              <a:rPr lang="en-US" sz="2500" spc="-75" dirty="0"/>
            </a:br>
            <a:endParaRPr lang="en-US" sz="2500" b="1" kern="1200" spc="-75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6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2CE73CA-F5D3-3CBF-9C7B-CDCD7A00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9" y="2448544"/>
            <a:ext cx="11352212" cy="1191982"/>
          </a:xfrm>
          <a:prstGeom prst="rect">
            <a:avLst/>
          </a:prstGeom>
          <a:noFill/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F950F8-4760-5715-05C8-9214A1894F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45" y="4652973"/>
            <a:ext cx="3418203" cy="11001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How to gain access: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6E55EDA-2610-BF44-EB98-A114228DCD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6335" y="4652973"/>
            <a:ext cx="7517516" cy="11001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With permission, once logged into GED Manager you automatically get access to GED Analytics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C879A3-D2EB-9BF4-F6AF-29EEBE5261C4}"/>
              </a:ext>
            </a:extLst>
          </p:cNvPr>
          <p:cNvSpPr txBox="1"/>
          <p:nvPr/>
        </p:nvSpPr>
        <p:spPr>
          <a:xfrm>
            <a:off x="401450" y="2196790"/>
            <a:ext cx="4370583" cy="3672197"/>
          </a:xfrm>
          <a:prstGeom prst="rect">
            <a:avLst/>
          </a:prstGeom>
        </p:spPr>
        <p:txBody>
          <a:bodyPr rot="0" spcFirstLastPara="0" vertOverflow="overflow" horzOverflow="overflow" vert="horz" lIns="0" tIns="9144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endParaRPr lang="en-US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6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815C0A66-21F1-DE66-4B86-1957E46B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94" y="718556"/>
            <a:ext cx="7300727" cy="527739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1443" y="6446837"/>
            <a:ext cx="2743200" cy="21807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50" y="457200"/>
            <a:ext cx="4370583" cy="1600200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b="1" kern="1200" spc="-75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Jurisdiction landing page</a:t>
            </a:r>
            <a:br>
              <a:rPr lang="en-US" b="1" kern="1200" spc="-75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b="1" kern="1200" spc="-75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C879A3-D2EB-9BF4-F6AF-29EEBE5261C4}"/>
              </a:ext>
            </a:extLst>
          </p:cNvPr>
          <p:cNvSpPr txBox="1"/>
          <p:nvPr/>
        </p:nvSpPr>
        <p:spPr>
          <a:xfrm>
            <a:off x="401450" y="2196790"/>
            <a:ext cx="4370583" cy="3672197"/>
          </a:xfrm>
          <a:prstGeom prst="rect">
            <a:avLst/>
          </a:prstGeom>
        </p:spPr>
        <p:txBody>
          <a:bodyPr rot="0" spcFirstLastPara="0" vertOverflow="overflow" horzOverflow="overflow" vert="horz" lIns="0" tIns="91440" rIns="0" bIns="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r>
              <a:rPr lang="en-US" sz="2000" b="1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 Additional Reports</a:t>
            </a:r>
            <a:br>
              <a:rPr lang="en-US" sz="2000" b="1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b="1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GED Analytics</a:t>
            </a:r>
            <a:endParaRPr lang="en-US" sz="20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7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655051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 b="1" kern="1200" spc="-75" dirty="0">
                <a:latin typeface="Arial"/>
                <a:cs typeface="Arial"/>
              </a:rPr>
              <a:t>GED Analytics</a:t>
            </a:r>
            <a:r>
              <a:rPr lang="en-US" spc="-75" dirty="0">
                <a:latin typeface="Arial"/>
                <a:cs typeface="Arial"/>
              </a:rPr>
              <a:t> Roles: Explorer vs Viewer</a:t>
            </a:r>
            <a:br>
              <a:rPr lang="en-US" b="1" kern="1200" spc="-7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kern="1200" spc="-75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" name="Picture 10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A3C8EE7-B82F-9A1C-94DF-7CD1761E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4" y="1376141"/>
            <a:ext cx="11548857" cy="2396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745179-1134-C598-5DD5-41B9BD31E9AE}"/>
              </a:ext>
            </a:extLst>
          </p:cNvPr>
          <p:cNvSpPr txBox="1"/>
          <p:nvPr/>
        </p:nvSpPr>
        <p:spPr>
          <a:xfrm>
            <a:off x="210044" y="4481400"/>
            <a:ext cx="3643034" cy="15986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66">
              <a:lnSpc>
                <a:spcPct val="90000"/>
              </a:lnSpc>
              <a:spcBef>
                <a:spcPts val="750"/>
              </a:spcBef>
            </a:pPr>
            <a:r>
              <a:rPr lang="en-US" sz="1400" b="1" dirty="0">
                <a:latin typeface="Arial"/>
                <a:cs typeface="Arial"/>
              </a:rPr>
              <a:t>Explorer Level Access </a:t>
            </a:r>
            <a:endParaRPr lang="en-US" sz="1400">
              <a:latin typeface="Arial"/>
              <a:ea typeface="Calibri" panose="020F0502020204030204"/>
              <a:cs typeface="Arial"/>
            </a:endParaRPr>
          </a:p>
          <a:p>
            <a:pPr marL="285750" indent="-285750" defTabSz="685766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en-US" sz="1400" b="1" dirty="0">
                <a:latin typeface="Arial"/>
                <a:cs typeface="Arial"/>
              </a:rPr>
              <a:t>Aggregate jurisdictional data</a:t>
            </a:r>
            <a:endParaRPr lang="en-US" sz="1400">
              <a:latin typeface="Arial"/>
              <a:cs typeface="Arial"/>
            </a:endParaRPr>
          </a:p>
          <a:p>
            <a:pPr marL="285750" indent="-285750" defTabSz="685766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en-US" sz="1400" b="1" dirty="0">
                <a:latin typeface="Arial"/>
                <a:cs typeface="Arial"/>
              </a:rPr>
              <a:t>Candidate Drilldown or Test Drilldown</a:t>
            </a:r>
            <a:endParaRPr lang="en-US" sz="1400">
              <a:latin typeface="Arial"/>
              <a:cs typeface="Arial"/>
            </a:endParaRPr>
          </a:p>
          <a:p>
            <a:pPr marL="285750" indent="-285750" defTabSz="685766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en-US" sz="1400" b="1" dirty="0">
                <a:latin typeface="Arial"/>
                <a:cs typeface="Arial"/>
              </a:rPr>
              <a:t>Passer data (1 of 4, 2 of 4 and 3 of 4) 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F9131-8AC5-8A67-8C8D-07A48787275D}"/>
              </a:ext>
            </a:extLst>
          </p:cNvPr>
          <p:cNvSpPr txBox="1"/>
          <p:nvPr/>
        </p:nvSpPr>
        <p:spPr>
          <a:xfrm>
            <a:off x="4236335" y="4652973"/>
            <a:ext cx="7517516" cy="12118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endParaRPr lang="en-US" sz="1600" b="1" kern="1200" dirty="0">
              <a:latin typeface="Arial"/>
              <a:cs typeface="Arial"/>
            </a:endParaRPr>
          </a:p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bg2">
                  <a:lumMod val="75000"/>
                </a:schemeClr>
              </a:buClr>
              <a:buSzPct val="110000"/>
            </a:pPr>
            <a:endParaRPr lang="en-US" sz="11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71C7C-14E4-AC2C-DCEF-D1CB99F49DF7}"/>
              </a:ext>
            </a:extLst>
          </p:cNvPr>
          <p:cNvSpPr txBox="1"/>
          <p:nvPr/>
        </p:nvSpPr>
        <p:spPr>
          <a:xfrm>
            <a:off x="3847363" y="4481706"/>
            <a:ext cx="3682837" cy="14937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1400" b="1" dirty="0">
                <a:latin typeface="Arial"/>
                <a:ea typeface="+mn-lt"/>
                <a:cs typeface="+mn-lt"/>
              </a:rPr>
              <a:t>Viewer Level Access </a:t>
            </a:r>
            <a:endParaRPr lang="en-US" b="1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b="1" dirty="0">
                <a:latin typeface="Arial"/>
                <a:ea typeface="+mn-lt"/>
                <a:cs typeface="+mn-lt"/>
              </a:rPr>
              <a:t>Aggregate jurisdictional metric counts </a:t>
            </a:r>
            <a:endParaRPr lang="en-US" sz="1400" b="1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b="1" dirty="0">
                <a:latin typeface="Arial"/>
                <a:ea typeface="+mn-lt"/>
                <a:cs typeface="+mn-lt"/>
              </a:rPr>
              <a:t>No Candidate or Test Drilldown </a:t>
            </a:r>
            <a:endParaRPr lang="en-US" sz="1400" b="1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b="1" dirty="0">
                <a:latin typeface="Arial"/>
                <a:ea typeface="+mn-lt"/>
                <a:cs typeface="+mn-lt"/>
              </a:rPr>
              <a:t>No Passer data</a:t>
            </a:r>
          </a:p>
          <a:p>
            <a:pPr lvl="1">
              <a:lnSpc>
                <a:spcPct val="90000"/>
              </a:lnSpc>
              <a:spcBef>
                <a:spcPts val="750"/>
              </a:spcBef>
            </a:pP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02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1FC35CE-02C2-711C-D9D0-45F63EFF469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27864" y="1513568"/>
            <a:ext cx="3116827" cy="3661437"/>
          </a:xfrm>
        </p:spPr>
        <p:txBody>
          <a:bodyPr vert="horz" lIns="91440" tIns="457200" rIns="91440" bIns="45720" rtlCol="0" anchor="t">
            <a:normAutofit/>
          </a:bodyPr>
          <a:lstStyle/>
          <a:p>
            <a:pPr marL="170815" indent="-170815"/>
            <a:r>
              <a:rPr lang="en-US">
                <a:latin typeface="Arial"/>
                <a:cs typeface="Arial"/>
              </a:rPr>
              <a:t>GED Manager Utilization</a:t>
            </a:r>
          </a:p>
          <a:p>
            <a:pPr marL="170815" indent="-170815">
              <a:buClr>
                <a:srgbClr val="AFABAB"/>
              </a:buClr>
            </a:pPr>
            <a:r>
              <a:rPr lang="en-US">
                <a:latin typeface="Arial"/>
                <a:cs typeface="Arial"/>
              </a:rPr>
              <a:t>Key Metrics by Jurisdiction</a:t>
            </a:r>
          </a:p>
          <a:p>
            <a:pPr marL="170815" indent="-170815">
              <a:buClr>
                <a:srgbClr val="AFABAB"/>
              </a:buClr>
            </a:pPr>
            <a:r>
              <a:rPr lang="en-US">
                <a:latin typeface="Arial"/>
                <a:cs typeface="Arial"/>
              </a:rPr>
              <a:t>Passed 1 of 4 Subjects</a:t>
            </a:r>
          </a:p>
          <a:p>
            <a:pPr marL="170815" indent="-170815">
              <a:buClr>
                <a:srgbClr val="AFABAB"/>
              </a:buClr>
            </a:pPr>
            <a:r>
              <a:rPr lang="en-US">
                <a:latin typeface="Arial"/>
                <a:cs typeface="Arial"/>
              </a:rPr>
              <a:t>Passed 2 of 4 Subjects</a:t>
            </a:r>
          </a:p>
          <a:p>
            <a:pPr marL="170815" indent="-170815">
              <a:buClr>
                <a:srgbClr val="AFABAB"/>
              </a:buClr>
            </a:pPr>
            <a:r>
              <a:rPr lang="en-US">
                <a:latin typeface="Arial"/>
                <a:cs typeface="Arial"/>
              </a:rPr>
              <a:t>Test Taker Journey Breakdown</a:t>
            </a:r>
            <a:endParaRPr lang="en-US"/>
          </a:p>
          <a:p>
            <a:pPr marL="170815" indent="-170815">
              <a:buClr>
                <a:srgbClr val="AFABAB"/>
              </a:buClr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165587"/>
          </a:xfrm>
        </p:spPr>
        <p:txBody>
          <a:bodyPr anchor="t">
            <a:normAutofit/>
          </a:bodyPr>
          <a:lstStyle/>
          <a:p>
            <a:r>
              <a:rPr lang="en-US" spc="-75"/>
              <a:t>Additional Reports</a:t>
            </a:r>
            <a:endParaRPr lang="en-US"/>
          </a:p>
        </p:txBody>
      </p:sp>
      <p:pic>
        <p:nvPicPr>
          <p:cNvPr id="3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A85DD7C-80AA-EE7A-31E1-72A1D556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1" y="1361455"/>
            <a:ext cx="8229598" cy="3965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165587"/>
          </a:xfrm>
        </p:spPr>
        <p:txBody>
          <a:bodyPr anchor="t">
            <a:normAutofit/>
          </a:bodyPr>
          <a:lstStyle/>
          <a:p>
            <a:r>
              <a:rPr lang="en-US" spc="-75" err="1"/>
              <a:t>GEDManager</a:t>
            </a:r>
            <a:r>
              <a:rPr lang="en-US" spc="-75"/>
              <a:t> Utilization report</a:t>
            </a:r>
          </a:p>
        </p:txBody>
      </p:sp>
      <p:pic>
        <p:nvPicPr>
          <p:cNvPr id="3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8DD4892-D769-1EBE-BD52-6A2F75B6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6" y="1629904"/>
            <a:ext cx="12040198" cy="383752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1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BB122-70BB-1145-B991-C2D74786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525111"/>
            <a:ext cx="11351941" cy="1060631"/>
          </a:xfrm>
        </p:spPr>
        <p:txBody>
          <a:bodyPr anchor="t">
            <a:normAutofit/>
          </a:bodyPr>
          <a:lstStyle/>
          <a:p>
            <a:r>
              <a:rPr lang="en-US" spc="-75"/>
              <a:t>2of 4 Passer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5550D-1CD4-9F42-94C8-7377B6F0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443" y="6446837"/>
            <a:ext cx="2743200" cy="2180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AE26A2A-DE5F-EA41-900F-AB5C4F1D984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6" name="Picture 6" descr="A black lines on a white background&#10;&#10;Description automatically generated">
            <a:extLst>
              <a:ext uri="{FF2B5EF4-FFF2-40B4-BE49-F238E27FC236}">
                <a16:creationId xmlns:a16="http://schemas.microsoft.com/office/drawing/2014/main" id="{3431A2A6-1F80-DC82-D9C4-F6F77589F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2" y="2329560"/>
            <a:ext cx="11905276" cy="1098112"/>
          </a:xfrm>
          <a:prstGeom prst="rect">
            <a:avLst/>
          </a:prstGeom>
          <a:noFill/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955248-EABB-5F5C-2735-E9DDB30192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45" y="4652973"/>
            <a:ext cx="3418203" cy="11001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Useful data for outreach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ACBAC5E-4E24-3B28-85F8-FD6210A60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6335" y="4652973"/>
            <a:ext cx="2122062" cy="1100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dirty="0">
                <a:latin typeface="Arial"/>
                <a:cs typeface="Arial"/>
              </a:rPr>
              <a:t>GED ID </a:t>
            </a:r>
            <a:endParaRPr lang="en-US" dirty="0"/>
          </a:p>
          <a:p>
            <a:pPr marL="285750" indent="-285750">
              <a:buChar char="•"/>
            </a:pPr>
            <a:r>
              <a:rPr lang="en-US" dirty="0">
                <a:latin typeface="Arial"/>
                <a:cs typeface="Arial"/>
              </a:rPr>
              <a:t>FName/</a:t>
            </a:r>
            <a:r>
              <a:rPr lang="en-US" err="1">
                <a:latin typeface="Arial"/>
                <a:cs typeface="Arial"/>
              </a:rPr>
              <a:t>LName</a:t>
            </a:r>
            <a:endParaRPr lang="en-US" err="1"/>
          </a:p>
          <a:p>
            <a:pPr marL="285750" indent="-285750">
              <a:buClr>
                <a:srgbClr val="AFABAB"/>
              </a:buClr>
              <a:buChar char="•"/>
            </a:pPr>
            <a:r>
              <a:rPr lang="en-US" dirty="0" err="1">
                <a:latin typeface="Arial"/>
                <a:cs typeface="Arial"/>
              </a:rPr>
              <a:t>PrepCenter</a:t>
            </a:r>
          </a:p>
          <a:p>
            <a:pPr marL="285750" indent="-285750"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A9E19-5E78-7E9E-D23B-0A52E385FFD6}"/>
              </a:ext>
            </a:extLst>
          </p:cNvPr>
          <p:cNvSpPr txBox="1"/>
          <p:nvPr/>
        </p:nvSpPr>
        <p:spPr>
          <a:xfrm>
            <a:off x="6421693" y="4651887"/>
            <a:ext cx="25909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Can Contact (</a:t>
            </a:r>
            <a:r>
              <a:rPr lang="en-US" dirty="0" err="1">
                <a:latin typeface="Arial"/>
                <a:cs typeface="Calibri"/>
              </a:rPr>
              <a:t>Opt</a:t>
            </a:r>
            <a:r>
              <a:rPr lang="en-US" dirty="0">
                <a:latin typeface="Arial"/>
                <a:cs typeface="Calibri"/>
              </a:rPr>
              <a:t> in)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Email address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Phone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202AB-8AF2-8554-56EE-C16EFC39F846}"/>
              </a:ext>
            </a:extLst>
          </p:cNvPr>
          <p:cNvSpPr txBox="1"/>
          <p:nvPr/>
        </p:nvSpPr>
        <p:spPr>
          <a:xfrm>
            <a:off x="9512709" y="518037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CB9AD-1144-32B0-1F22-7FD211689DCC}"/>
              </a:ext>
            </a:extLst>
          </p:cNvPr>
          <p:cNvSpPr txBox="1"/>
          <p:nvPr/>
        </p:nvSpPr>
        <p:spPr>
          <a:xfrm>
            <a:off x="9094838" y="465188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Subject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Test score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Date last passed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90614"/>
      </p:ext>
    </p:extLst>
  </p:cSld>
  <p:clrMapOvr>
    <a:masterClrMapping/>
  </p:clrMapOvr>
</p:sld>
</file>

<file path=ppt/theme/theme1.xml><?xml version="1.0" encoding="utf-8"?>
<a:theme xmlns:a="http://schemas.openxmlformats.org/drawingml/2006/main" name="GEDTS_theme_2018">
  <a:themeElements>
    <a:clrScheme name="GEDTS 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3A9"/>
      </a:accent1>
      <a:accent2>
        <a:srgbClr val="E86650"/>
      </a:accent2>
      <a:accent3>
        <a:srgbClr val="8E6996"/>
      </a:accent3>
      <a:accent4>
        <a:srgbClr val="FFD65C"/>
      </a:accent4>
      <a:accent5>
        <a:srgbClr val="27BDBE"/>
      </a:accent5>
      <a:accent6>
        <a:srgbClr val="8DC63F"/>
      </a:accent6>
      <a:hlink>
        <a:srgbClr val="0083A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DTS_Brand_slides_2022-04_wide" id="{F8904C7E-A255-DC4E-9858-D7296C25A73B}" vid="{C9125D42-9F6B-D64D-B8FE-F51140D366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GEDTS_theme_2018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GEDTS_theme_2018</vt:lpstr>
      <vt:lpstr>PowerPoint Presentation</vt:lpstr>
      <vt:lpstr>GED Analytics Updates &amp; Reminders</vt:lpstr>
      <vt:lpstr>GED Analytics Updates Internal</vt:lpstr>
      <vt:lpstr>GED Manager to GED Analytics  </vt:lpstr>
      <vt:lpstr>Jurisdiction landing page </vt:lpstr>
      <vt:lpstr>GED Analytics Roles: Explorer vs Viewer </vt:lpstr>
      <vt:lpstr>Additional Reports</vt:lpstr>
      <vt:lpstr>GEDManager Utilization report</vt:lpstr>
      <vt:lpstr>2of 4 Passer report</vt:lpstr>
      <vt:lpstr>GED Analytics  </vt:lpstr>
      <vt:lpstr>GED Manager: Test Taker Summary</vt:lpstr>
      <vt:lpstr>GED Manager: Performance Summary</vt:lpstr>
      <vt:lpstr>GED Manager: Demographic Summary</vt:lpstr>
      <vt:lpstr>GED Manager: Appointment Summary</vt:lpstr>
      <vt:lpstr>PowerPoint Presentation</vt:lpstr>
      <vt:lpstr> Session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Clark</dc:creator>
  <cp:revision>469</cp:revision>
  <cp:lastPrinted>2018-06-14T14:59:40Z</cp:lastPrinted>
  <dcterms:created xsi:type="dcterms:W3CDTF">2023-06-02T14:16:32Z</dcterms:created>
  <dcterms:modified xsi:type="dcterms:W3CDTF">2023-07-14T17:08:16Z</dcterms:modified>
</cp:coreProperties>
</file>