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1"/>
    <p:sldMasterId id="2147483698" r:id="rId2"/>
  </p:sldMasterIdLst>
  <p:notesMasterIdLst>
    <p:notesMasterId r:id="rId86"/>
  </p:notesMasterIdLst>
  <p:handoutMasterIdLst>
    <p:handoutMasterId r:id="rId87"/>
  </p:handoutMasterIdLst>
  <p:sldIdLst>
    <p:sldId id="269" r:id="rId3"/>
    <p:sldId id="979" r:id="rId4"/>
    <p:sldId id="2111" r:id="rId5"/>
    <p:sldId id="2112" r:id="rId6"/>
    <p:sldId id="2116" r:id="rId7"/>
    <p:sldId id="2013" r:id="rId8"/>
    <p:sldId id="2113" r:id="rId9"/>
    <p:sldId id="2015" r:id="rId10"/>
    <p:sldId id="2115" r:id="rId11"/>
    <p:sldId id="2014" r:id="rId12"/>
    <p:sldId id="2114" r:id="rId13"/>
    <p:sldId id="2024" r:id="rId14"/>
    <p:sldId id="2029" r:id="rId15"/>
    <p:sldId id="2117" r:id="rId16"/>
    <p:sldId id="2118" r:id="rId17"/>
    <p:sldId id="2119" r:id="rId18"/>
    <p:sldId id="2031" r:id="rId19"/>
    <p:sldId id="2027" r:id="rId20"/>
    <p:sldId id="2030" r:id="rId21"/>
    <p:sldId id="2019" r:id="rId22"/>
    <p:sldId id="2020" r:id="rId23"/>
    <p:sldId id="2021" r:id="rId24"/>
    <p:sldId id="2022" r:id="rId25"/>
    <p:sldId id="2104" r:id="rId26"/>
    <p:sldId id="2023" r:id="rId27"/>
    <p:sldId id="1095" r:id="rId28"/>
    <p:sldId id="2018" r:id="rId29"/>
    <p:sldId id="2105" r:id="rId30"/>
    <p:sldId id="2082" r:id="rId31"/>
    <p:sldId id="2081" r:id="rId32"/>
    <p:sldId id="2083" r:id="rId33"/>
    <p:sldId id="2080" r:id="rId34"/>
    <p:sldId id="1693" r:id="rId35"/>
    <p:sldId id="1714" r:id="rId36"/>
    <p:sldId id="1721" r:id="rId37"/>
    <p:sldId id="1709" r:id="rId38"/>
    <p:sldId id="2033" r:id="rId39"/>
    <p:sldId id="1647" r:id="rId40"/>
    <p:sldId id="2032" r:id="rId41"/>
    <p:sldId id="2034" r:id="rId42"/>
    <p:sldId id="2109" r:id="rId43"/>
    <p:sldId id="2035" r:id="rId44"/>
    <p:sldId id="2085" r:id="rId45"/>
    <p:sldId id="2084" r:id="rId46"/>
    <p:sldId id="2086" r:id="rId47"/>
    <p:sldId id="2036" r:id="rId48"/>
    <p:sldId id="2087" r:id="rId49"/>
    <p:sldId id="2088" r:id="rId50"/>
    <p:sldId id="2091" r:id="rId51"/>
    <p:sldId id="2100" r:id="rId52"/>
    <p:sldId id="2106" r:id="rId53"/>
    <p:sldId id="2099" r:id="rId54"/>
    <p:sldId id="2092" r:id="rId55"/>
    <p:sldId id="2093" r:id="rId56"/>
    <p:sldId id="2107" r:id="rId57"/>
    <p:sldId id="2094" r:id="rId58"/>
    <p:sldId id="2108" r:id="rId59"/>
    <p:sldId id="1030" r:id="rId60"/>
    <p:sldId id="1971" r:id="rId61"/>
    <p:sldId id="1541" r:id="rId62"/>
    <p:sldId id="2044" r:id="rId63"/>
    <p:sldId id="2048" r:id="rId64"/>
    <p:sldId id="2049" r:id="rId65"/>
    <p:sldId id="2050" r:id="rId66"/>
    <p:sldId id="2102" r:id="rId67"/>
    <p:sldId id="2103" r:id="rId68"/>
    <p:sldId id="2051" r:id="rId69"/>
    <p:sldId id="2060" r:id="rId70"/>
    <p:sldId id="2110" r:id="rId71"/>
    <p:sldId id="2089" r:id="rId72"/>
    <p:sldId id="2064" r:id="rId73"/>
    <p:sldId id="1081" r:id="rId74"/>
    <p:sldId id="2120" r:id="rId75"/>
    <p:sldId id="2041" r:id="rId76"/>
    <p:sldId id="2121" r:id="rId77"/>
    <p:sldId id="2037" r:id="rId78"/>
    <p:sldId id="2038" r:id="rId79"/>
    <p:sldId id="2039" r:id="rId80"/>
    <p:sldId id="2040" r:id="rId81"/>
    <p:sldId id="2042" r:id="rId82"/>
    <p:sldId id="2009" r:id="rId83"/>
    <p:sldId id="1970" r:id="rId84"/>
    <p:sldId id="1089" r:id="rId85"/>
  </p:sldIdLst>
  <p:sldSz cx="9144000" cy="6858000" type="screen4x3"/>
  <p:notesSz cx="7077075" cy="9363075"/>
  <p:custDataLst>
    <p:tags r:id="rId88"/>
  </p:custDataLst>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1E3"/>
    <a:srgbClr val="EAF6FC"/>
    <a:srgbClr val="EDF4F9"/>
    <a:srgbClr val="CDF4FF"/>
    <a:srgbClr val="FFD200"/>
    <a:srgbClr val="FF9900"/>
    <a:srgbClr val="006600"/>
    <a:srgbClr val="0084A9"/>
    <a:srgbClr val="AACBE0"/>
    <a:srgbClr val="A3C7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61" autoAdjust="0"/>
    <p:restoredTop sz="73350" autoAdjust="0"/>
  </p:normalViewPr>
  <p:slideViewPr>
    <p:cSldViewPr snapToGrid="0" snapToObjects="1">
      <p:cViewPr varScale="1">
        <p:scale>
          <a:sx n="53" d="100"/>
          <a:sy n="53" d="100"/>
        </p:scale>
        <p:origin x="1812" y="72"/>
      </p:cViewPr>
      <p:guideLst>
        <p:guide orient="horz" pos="2160"/>
        <p:guide pos="2880"/>
      </p:guideLst>
    </p:cSldViewPr>
  </p:slideViewPr>
  <p:notesTextViewPr>
    <p:cViewPr>
      <p:scale>
        <a:sx n="75" d="100"/>
        <a:sy n="75" d="100"/>
      </p:scale>
      <p:origin x="0" y="0"/>
    </p:cViewPr>
  </p:notesTextViewPr>
  <p:sorterViewPr>
    <p:cViewPr varScale="1">
      <p:scale>
        <a:sx n="1" d="1"/>
        <a:sy n="1" d="1"/>
      </p:scale>
      <p:origin x="0" y="-2640"/>
    </p:cViewPr>
  </p:sorterViewPr>
  <p:notesViewPr>
    <p:cSldViewPr snapToGrid="0" snapToObjects="1">
      <p:cViewPr>
        <p:scale>
          <a:sx n="73" d="100"/>
          <a:sy n="73" d="100"/>
        </p:scale>
        <p:origin x="4152" y="552"/>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gs" Target="tags/tag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diagrams/_rels/data10.xml.rels><?xml version="1.0" encoding="UTF-8" standalone="yes"?>
<Relationships xmlns="http://schemas.openxmlformats.org/package/2006/relationships"><Relationship Id="rId1" Type="http://schemas.openxmlformats.org/officeDocument/2006/relationships/image" Target="../media/image30.jpeg"/></Relationships>
</file>

<file path=ppt/diagrams/_rels/data4.xml.rels><?xml version="1.0" encoding="UTF-8" standalone="yes"?>
<Relationships xmlns="http://schemas.openxmlformats.org/package/2006/relationships"><Relationship Id="rId8" Type="http://schemas.openxmlformats.org/officeDocument/2006/relationships/hyperlink" Target="https://www.youtube.com/watch?v=lK8gYGg0dkE" TargetMode="External"/><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30.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56BAB4-ED4B-E644-A525-D4013C28D779}" type="doc">
      <dgm:prSet loTypeId="urn:microsoft.com/office/officeart/2005/8/layout/target3" loCatId="" qsTypeId="urn:microsoft.com/office/officeart/2005/8/quickstyle/simple4" qsCatId="simple" csTypeId="urn:microsoft.com/office/officeart/2005/8/colors/accent1_2" csCatId="accent1" phldr="1"/>
      <dgm:spPr/>
      <dgm:t>
        <a:bodyPr/>
        <a:lstStyle/>
        <a:p>
          <a:endParaRPr lang="en-US"/>
        </a:p>
      </dgm:t>
    </dgm:pt>
    <dgm:pt modelId="{D0AF1416-4650-1041-A198-17B954FF5258}">
      <dgm:prSet phldrT="[Text]"/>
      <dgm:spPr/>
      <dgm:t>
        <a:bodyPr/>
        <a:lstStyle/>
        <a:p>
          <a:r>
            <a:rPr lang="en-US" dirty="0"/>
            <a:t>Reading and Writing in Social Studies</a:t>
          </a:r>
        </a:p>
      </dgm:t>
    </dgm:pt>
    <dgm:pt modelId="{3BA9BAFF-DFF1-854F-8010-4E7C408E1CAF}" type="parTrans" cxnId="{FDFE0331-79F7-3E44-958B-F8F905C5B35F}">
      <dgm:prSet/>
      <dgm:spPr/>
      <dgm:t>
        <a:bodyPr/>
        <a:lstStyle/>
        <a:p>
          <a:endParaRPr lang="en-US"/>
        </a:p>
      </dgm:t>
    </dgm:pt>
    <dgm:pt modelId="{347620E5-E07C-8149-B3F8-915BAF2D6B64}" type="sibTrans" cxnId="{FDFE0331-79F7-3E44-958B-F8F905C5B35F}">
      <dgm:prSet/>
      <dgm:spPr/>
      <dgm:t>
        <a:bodyPr/>
        <a:lstStyle/>
        <a:p>
          <a:endParaRPr lang="en-US"/>
        </a:p>
      </dgm:t>
    </dgm:pt>
    <dgm:pt modelId="{EE071E2C-EB4F-4B40-A466-A96803E9BB1E}">
      <dgm:prSet phldrT="[Text]"/>
      <dgm:spPr/>
      <dgm:t>
        <a:bodyPr/>
        <a:lstStyle/>
        <a:p>
          <a:r>
            <a:rPr lang="en-US" dirty="0"/>
            <a:t>Main ideas and details</a:t>
          </a:r>
        </a:p>
      </dgm:t>
    </dgm:pt>
    <dgm:pt modelId="{229EFE4F-1FFE-724B-838B-69C053D6A3D0}" type="parTrans" cxnId="{8B69797A-BA15-9341-BCEC-135FD7D50F54}">
      <dgm:prSet/>
      <dgm:spPr/>
      <dgm:t>
        <a:bodyPr/>
        <a:lstStyle/>
        <a:p>
          <a:endParaRPr lang="en-US"/>
        </a:p>
      </dgm:t>
    </dgm:pt>
    <dgm:pt modelId="{775668C5-7225-4C44-9004-E5FE00501D25}" type="sibTrans" cxnId="{8B69797A-BA15-9341-BCEC-135FD7D50F54}">
      <dgm:prSet/>
      <dgm:spPr/>
      <dgm:t>
        <a:bodyPr/>
        <a:lstStyle/>
        <a:p>
          <a:endParaRPr lang="en-US"/>
        </a:p>
      </dgm:t>
    </dgm:pt>
    <dgm:pt modelId="{FE42E12A-9B64-1346-BC44-D7DC0D8DD6BB}">
      <dgm:prSet phldrT="[Text]"/>
      <dgm:spPr/>
      <dgm:t>
        <a:bodyPr/>
        <a:lstStyle/>
        <a:p>
          <a:r>
            <a:rPr lang="en-US" dirty="0"/>
            <a:t>Vocabulary</a:t>
          </a:r>
        </a:p>
      </dgm:t>
    </dgm:pt>
    <dgm:pt modelId="{6FFE891A-50F7-5748-B2D8-8CDA11E13044}" type="parTrans" cxnId="{03FB7F24-CC73-F042-9E19-5E354AAB3BE2}">
      <dgm:prSet/>
      <dgm:spPr/>
      <dgm:t>
        <a:bodyPr/>
        <a:lstStyle/>
        <a:p>
          <a:endParaRPr lang="en-US"/>
        </a:p>
      </dgm:t>
    </dgm:pt>
    <dgm:pt modelId="{07EF8D5D-3A76-5642-9AB4-8EC2AAC5E674}" type="sibTrans" cxnId="{03FB7F24-CC73-F042-9E19-5E354AAB3BE2}">
      <dgm:prSet/>
      <dgm:spPr/>
      <dgm:t>
        <a:bodyPr/>
        <a:lstStyle/>
        <a:p>
          <a:endParaRPr lang="en-US"/>
        </a:p>
      </dgm:t>
    </dgm:pt>
    <dgm:pt modelId="{FD2EE991-0310-E64C-B4F5-916EE1CCD8A6}">
      <dgm:prSet phldrT="[Text]"/>
      <dgm:spPr/>
      <dgm:t>
        <a:bodyPr/>
        <a:lstStyle/>
        <a:p>
          <a:r>
            <a:rPr lang="en-US" dirty="0"/>
            <a:t>Applying Social Studies Concepts</a:t>
          </a:r>
        </a:p>
      </dgm:t>
    </dgm:pt>
    <dgm:pt modelId="{880A66F2-F1CE-314D-8526-53F7F02872A0}" type="parTrans" cxnId="{47EE2D76-4673-4749-AD4B-8C06A541170A}">
      <dgm:prSet/>
      <dgm:spPr/>
      <dgm:t>
        <a:bodyPr/>
        <a:lstStyle/>
        <a:p>
          <a:endParaRPr lang="en-US"/>
        </a:p>
      </dgm:t>
    </dgm:pt>
    <dgm:pt modelId="{5E181A77-96BF-CD49-A2C4-478C712B1528}" type="sibTrans" cxnId="{47EE2D76-4673-4749-AD4B-8C06A541170A}">
      <dgm:prSet/>
      <dgm:spPr/>
      <dgm:t>
        <a:bodyPr/>
        <a:lstStyle/>
        <a:p>
          <a:endParaRPr lang="en-US"/>
        </a:p>
      </dgm:t>
    </dgm:pt>
    <dgm:pt modelId="{6D186AC1-1998-E54C-A113-58F8711E4761}">
      <dgm:prSet phldrT="[Text]"/>
      <dgm:spPr/>
      <dgm:t>
        <a:bodyPr/>
        <a:lstStyle/>
        <a:p>
          <a:r>
            <a:rPr lang="en-US" dirty="0"/>
            <a:t>Making Inferences</a:t>
          </a:r>
        </a:p>
      </dgm:t>
    </dgm:pt>
    <dgm:pt modelId="{F3C407E7-5A1D-F641-A1A8-AD0983840415}" type="parTrans" cxnId="{68860F9E-F04E-6C40-B49E-057A2E33025F}">
      <dgm:prSet/>
      <dgm:spPr/>
      <dgm:t>
        <a:bodyPr/>
        <a:lstStyle/>
        <a:p>
          <a:endParaRPr lang="en-US"/>
        </a:p>
      </dgm:t>
    </dgm:pt>
    <dgm:pt modelId="{E0C85B05-D861-0D4F-ABCD-FEBCBCEEA5CB}" type="sibTrans" cxnId="{68860F9E-F04E-6C40-B49E-057A2E33025F}">
      <dgm:prSet/>
      <dgm:spPr/>
      <dgm:t>
        <a:bodyPr/>
        <a:lstStyle/>
        <a:p>
          <a:endParaRPr lang="en-US"/>
        </a:p>
      </dgm:t>
    </dgm:pt>
    <dgm:pt modelId="{76E8D359-D2FF-FA4E-9640-CCADB1155BFF}">
      <dgm:prSet phldrT="[Text]"/>
      <dgm:spPr/>
      <dgm:t>
        <a:bodyPr/>
        <a:lstStyle/>
        <a:p>
          <a:r>
            <a:rPr lang="en-US" dirty="0"/>
            <a:t>Applying Mathematical Reasoning in Social Studies</a:t>
          </a:r>
        </a:p>
      </dgm:t>
    </dgm:pt>
    <dgm:pt modelId="{7E007C45-4681-8C41-A2C0-238EE1B3DEAC}" type="parTrans" cxnId="{09CB4EA3-22A2-1940-B874-439F75E4A981}">
      <dgm:prSet/>
      <dgm:spPr/>
      <dgm:t>
        <a:bodyPr/>
        <a:lstStyle/>
        <a:p>
          <a:endParaRPr lang="en-US"/>
        </a:p>
      </dgm:t>
    </dgm:pt>
    <dgm:pt modelId="{199C96B9-ED81-1143-8EEC-B26FC8914577}" type="sibTrans" cxnId="{09CB4EA3-22A2-1940-B874-439F75E4A981}">
      <dgm:prSet/>
      <dgm:spPr/>
      <dgm:t>
        <a:bodyPr/>
        <a:lstStyle/>
        <a:p>
          <a:endParaRPr lang="en-US"/>
        </a:p>
      </dgm:t>
    </dgm:pt>
    <dgm:pt modelId="{A30BD323-D6E1-F846-AF3C-5994A51C9078}">
      <dgm:prSet phldrT="[Text]"/>
      <dgm:spPr/>
      <dgm:t>
        <a:bodyPr/>
        <a:lstStyle/>
        <a:p>
          <a:r>
            <a:rPr lang="en-US" dirty="0"/>
            <a:t>Using visually presented data (maps, charts, graphs, tables)</a:t>
          </a:r>
        </a:p>
      </dgm:t>
    </dgm:pt>
    <dgm:pt modelId="{9835847B-DDF9-A84B-A3F8-88216E0D7BE4}" type="parTrans" cxnId="{CECB6A52-9C98-BF45-9778-63EA63068DD5}">
      <dgm:prSet/>
      <dgm:spPr/>
      <dgm:t>
        <a:bodyPr/>
        <a:lstStyle/>
        <a:p>
          <a:endParaRPr lang="en-US"/>
        </a:p>
      </dgm:t>
    </dgm:pt>
    <dgm:pt modelId="{3580BA30-BC8C-954B-8482-59B16AFBE36B}" type="sibTrans" cxnId="{CECB6A52-9C98-BF45-9778-63EA63068DD5}">
      <dgm:prSet/>
      <dgm:spPr/>
      <dgm:t>
        <a:bodyPr/>
        <a:lstStyle/>
        <a:p>
          <a:endParaRPr lang="en-US"/>
        </a:p>
      </dgm:t>
    </dgm:pt>
    <dgm:pt modelId="{700AC641-12C2-A448-ABDA-7250599AB6B2}">
      <dgm:prSet phldrT="[Text]"/>
      <dgm:spPr/>
      <dgm:t>
        <a:bodyPr/>
        <a:lstStyle/>
        <a:p>
          <a:r>
            <a:rPr lang="en-US" dirty="0"/>
            <a:t>How authors use language</a:t>
          </a:r>
        </a:p>
      </dgm:t>
    </dgm:pt>
    <dgm:pt modelId="{D671DDBC-0229-DB47-A724-1D29A6868D27}" type="parTrans" cxnId="{B378BDB5-9837-8F4C-BDFF-0F243B5E66B4}">
      <dgm:prSet/>
      <dgm:spPr/>
      <dgm:t>
        <a:bodyPr/>
        <a:lstStyle/>
        <a:p>
          <a:endParaRPr lang="en-US"/>
        </a:p>
      </dgm:t>
    </dgm:pt>
    <dgm:pt modelId="{D794CC5B-BC45-B94C-A57A-C7812275D1C5}" type="sibTrans" cxnId="{B378BDB5-9837-8F4C-BDFF-0F243B5E66B4}">
      <dgm:prSet/>
      <dgm:spPr/>
      <dgm:t>
        <a:bodyPr/>
        <a:lstStyle/>
        <a:p>
          <a:endParaRPr lang="en-US"/>
        </a:p>
      </dgm:t>
    </dgm:pt>
    <dgm:pt modelId="{195D31AE-1F33-584C-9BC6-15B8E7B01EC7}">
      <dgm:prSet phldrT="[Text]"/>
      <dgm:spPr/>
      <dgm:t>
        <a:bodyPr/>
        <a:lstStyle/>
        <a:p>
          <a:r>
            <a:rPr lang="en-US" dirty="0"/>
            <a:t>Fact vs. Opinion</a:t>
          </a:r>
        </a:p>
      </dgm:t>
    </dgm:pt>
    <dgm:pt modelId="{7EE013E2-7782-3841-82F6-CA402C9C61D7}" type="parTrans" cxnId="{FD4F9643-6F9C-3749-A4F8-CBC53CA00610}">
      <dgm:prSet/>
      <dgm:spPr/>
      <dgm:t>
        <a:bodyPr/>
        <a:lstStyle/>
        <a:p>
          <a:endParaRPr lang="en-US"/>
        </a:p>
      </dgm:t>
    </dgm:pt>
    <dgm:pt modelId="{7E60A48B-41B0-A548-AC8A-7F7962422CBA}" type="sibTrans" cxnId="{FD4F9643-6F9C-3749-A4F8-CBC53CA00610}">
      <dgm:prSet/>
      <dgm:spPr/>
      <dgm:t>
        <a:bodyPr/>
        <a:lstStyle/>
        <a:p>
          <a:endParaRPr lang="en-US"/>
        </a:p>
      </dgm:t>
    </dgm:pt>
    <dgm:pt modelId="{710E1F3E-4954-1A42-B45A-DD30CBD4D833}">
      <dgm:prSet phldrT="[Text]"/>
      <dgm:spPr/>
      <dgm:t>
        <a:bodyPr/>
        <a:lstStyle/>
        <a:p>
          <a:r>
            <a:rPr lang="en-US" dirty="0"/>
            <a:t>Claims and evidence</a:t>
          </a:r>
        </a:p>
      </dgm:t>
    </dgm:pt>
    <dgm:pt modelId="{CC1B2F27-DE3D-7547-86B5-327D8F04C499}" type="parTrans" cxnId="{790BEBA8-3D39-FE4D-B55B-6043AC3C0D51}">
      <dgm:prSet/>
      <dgm:spPr/>
      <dgm:t>
        <a:bodyPr/>
        <a:lstStyle/>
        <a:p>
          <a:endParaRPr lang="en-US"/>
        </a:p>
      </dgm:t>
    </dgm:pt>
    <dgm:pt modelId="{9741E359-AA39-E547-9F32-891FD4F5032F}" type="sibTrans" cxnId="{790BEBA8-3D39-FE4D-B55B-6043AC3C0D51}">
      <dgm:prSet/>
      <dgm:spPr/>
      <dgm:t>
        <a:bodyPr/>
        <a:lstStyle/>
        <a:p>
          <a:endParaRPr lang="en-US"/>
        </a:p>
      </dgm:t>
    </dgm:pt>
    <dgm:pt modelId="{56A8F1AE-F821-B94C-A999-D05C5F7BFA38}">
      <dgm:prSet phldrT="[Text]"/>
      <dgm:spPr/>
      <dgm:t>
        <a:bodyPr/>
        <a:lstStyle/>
        <a:p>
          <a:r>
            <a:rPr lang="en-US" dirty="0"/>
            <a:t>The effect of different social studies concepts on an argument or point of view</a:t>
          </a:r>
        </a:p>
      </dgm:t>
    </dgm:pt>
    <dgm:pt modelId="{871E24A0-462A-4545-9256-24163FD62908}" type="parTrans" cxnId="{C75C212E-F536-2B4D-9081-2A595B4ECF69}">
      <dgm:prSet/>
      <dgm:spPr/>
      <dgm:t>
        <a:bodyPr/>
        <a:lstStyle/>
        <a:p>
          <a:endParaRPr lang="en-US"/>
        </a:p>
      </dgm:t>
    </dgm:pt>
    <dgm:pt modelId="{6434DBCA-5692-9B4B-B644-D8BEE95161B7}" type="sibTrans" cxnId="{C75C212E-F536-2B4D-9081-2A595B4ECF69}">
      <dgm:prSet/>
      <dgm:spPr/>
      <dgm:t>
        <a:bodyPr/>
        <a:lstStyle/>
        <a:p>
          <a:endParaRPr lang="en-US"/>
        </a:p>
      </dgm:t>
    </dgm:pt>
    <dgm:pt modelId="{EC3E8AE2-E639-3D40-B639-6BC091A6E5E2}">
      <dgm:prSet phldrT="[Text]"/>
      <dgm:spPr/>
      <dgm:t>
        <a:bodyPr/>
        <a:lstStyle/>
        <a:p>
          <a:r>
            <a:rPr lang="en-US" dirty="0"/>
            <a:t>Connections between different elements (people, events, places, processes)</a:t>
          </a:r>
        </a:p>
      </dgm:t>
    </dgm:pt>
    <dgm:pt modelId="{14D7E6AF-5686-4B47-A053-EE243E2537EB}" type="parTrans" cxnId="{4265343B-87F4-9243-9CC9-5DC8E0C70AD2}">
      <dgm:prSet/>
      <dgm:spPr/>
      <dgm:t>
        <a:bodyPr/>
        <a:lstStyle/>
        <a:p>
          <a:endParaRPr lang="en-US"/>
        </a:p>
      </dgm:t>
    </dgm:pt>
    <dgm:pt modelId="{A899CF86-FF03-3549-B2D9-1D3C2D8FE260}" type="sibTrans" cxnId="{4265343B-87F4-9243-9CC9-5DC8E0C70AD2}">
      <dgm:prSet/>
      <dgm:spPr/>
      <dgm:t>
        <a:bodyPr/>
        <a:lstStyle/>
        <a:p>
          <a:endParaRPr lang="en-US"/>
        </a:p>
      </dgm:t>
    </dgm:pt>
    <dgm:pt modelId="{D40ED269-1F68-F34F-BBB3-D7AC6CE24B8E}">
      <dgm:prSet phldrT="[Text]"/>
      <dgm:spPr/>
      <dgm:t>
        <a:bodyPr/>
        <a:lstStyle/>
        <a:p>
          <a:r>
            <a:rPr lang="en-US" dirty="0"/>
            <a:t>Identifying bias and propaganda</a:t>
          </a:r>
        </a:p>
      </dgm:t>
    </dgm:pt>
    <dgm:pt modelId="{764983D3-7BFE-DC4E-85BC-89C17676C0A1}" type="parTrans" cxnId="{5CAD326B-DA8B-E44D-B53F-0C31731EEB62}">
      <dgm:prSet/>
      <dgm:spPr/>
      <dgm:t>
        <a:bodyPr/>
        <a:lstStyle/>
        <a:p>
          <a:endParaRPr lang="en-US"/>
        </a:p>
      </dgm:t>
    </dgm:pt>
    <dgm:pt modelId="{C29067B5-1840-474A-98BA-6C33E35DB7D4}" type="sibTrans" cxnId="{5CAD326B-DA8B-E44D-B53F-0C31731EEB62}">
      <dgm:prSet/>
      <dgm:spPr/>
      <dgm:t>
        <a:bodyPr/>
        <a:lstStyle/>
        <a:p>
          <a:endParaRPr lang="en-US"/>
        </a:p>
      </dgm:t>
    </dgm:pt>
    <dgm:pt modelId="{54EE1FB8-536F-F849-BCB2-100762692AF7}">
      <dgm:prSet phldrT="[Text]"/>
      <dgm:spPr/>
      <dgm:t>
        <a:bodyPr/>
        <a:lstStyle/>
        <a:p>
          <a:r>
            <a:rPr lang="en-US" dirty="0"/>
            <a:t>Dependent and Independent variables</a:t>
          </a:r>
        </a:p>
      </dgm:t>
    </dgm:pt>
    <dgm:pt modelId="{EF782F3D-87BD-0247-84DE-A0AF20E3B922}" type="parTrans" cxnId="{2CEE4C73-59DD-EA4F-A335-1C597F5678E0}">
      <dgm:prSet/>
      <dgm:spPr/>
      <dgm:t>
        <a:bodyPr/>
        <a:lstStyle/>
        <a:p>
          <a:endParaRPr lang="en-US"/>
        </a:p>
      </dgm:t>
    </dgm:pt>
    <dgm:pt modelId="{077DE970-6FF1-E94F-B00F-73226765C820}" type="sibTrans" cxnId="{2CEE4C73-59DD-EA4F-A335-1C597F5678E0}">
      <dgm:prSet/>
      <dgm:spPr/>
      <dgm:t>
        <a:bodyPr/>
        <a:lstStyle/>
        <a:p>
          <a:endParaRPr lang="en-US"/>
        </a:p>
      </dgm:t>
    </dgm:pt>
    <dgm:pt modelId="{CA23F5F2-4FFA-F146-96A8-F5724464C8F1}">
      <dgm:prSet phldrT="[Text]"/>
      <dgm:spPr/>
      <dgm:t>
        <a:bodyPr/>
        <a:lstStyle/>
        <a:p>
          <a:r>
            <a:rPr lang="en-US" dirty="0"/>
            <a:t>Correlation vs. causation</a:t>
          </a:r>
        </a:p>
      </dgm:t>
    </dgm:pt>
    <dgm:pt modelId="{1E140B38-3727-F049-B5AA-7273D3668D3B}" type="parTrans" cxnId="{BA11F0EF-FA12-2D47-AC76-2F12D99C4789}">
      <dgm:prSet/>
      <dgm:spPr/>
      <dgm:t>
        <a:bodyPr/>
        <a:lstStyle/>
        <a:p>
          <a:endParaRPr lang="en-US"/>
        </a:p>
      </dgm:t>
    </dgm:pt>
    <dgm:pt modelId="{694296C2-BDC1-934D-873E-3FA59E305042}" type="sibTrans" cxnId="{BA11F0EF-FA12-2D47-AC76-2F12D99C4789}">
      <dgm:prSet/>
      <dgm:spPr/>
      <dgm:t>
        <a:bodyPr/>
        <a:lstStyle/>
        <a:p>
          <a:endParaRPr lang="en-US"/>
        </a:p>
      </dgm:t>
    </dgm:pt>
    <dgm:pt modelId="{7227DBBE-29DC-C44F-8243-056DFEB91092}">
      <dgm:prSet phldrT="[Text]"/>
      <dgm:spPr/>
      <dgm:t>
        <a:bodyPr/>
        <a:lstStyle/>
        <a:p>
          <a:r>
            <a:rPr lang="en-US" dirty="0"/>
            <a:t>Using statistics </a:t>
          </a:r>
        </a:p>
      </dgm:t>
    </dgm:pt>
    <dgm:pt modelId="{98F9D561-A82A-4D41-9E60-383FF59C9124}" type="parTrans" cxnId="{084C0098-F39D-5949-ADD4-76A9F178EF0B}">
      <dgm:prSet/>
      <dgm:spPr/>
      <dgm:t>
        <a:bodyPr/>
        <a:lstStyle/>
        <a:p>
          <a:endParaRPr lang="en-US"/>
        </a:p>
      </dgm:t>
    </dgm:pt>
    <dgm:pt modelId="{5A9C9180-ACEF-0B48-AC05-9F7804E93923}" type="sibTrans" cxnId="{084C0098-F39D-5949-ADD4-76A9F178EF0B}">
      <dgm:prSet/>
      <dgm:spPr/>
      <dgm:t>
        <a:bodyPr/>
        <a:lstStyle/>
        <a:p>
          <a:endParaRPr lang="en-US"/>
        </a:p>
      </dgm:t>
    </dgm:pt>
    <dgm:pt modelId="{EA6F3237-3601-2140-A750-D944B5C1A77C}" type="pres">
      <dgm:prSet presAssocID="{B356BAB4-ED4B-E644-A525-D4013C28D779}" presName="Name0" presStyleCnt="0">
        <dgm:presLayoutVars>
          <dgm:chMax val="7"/>
          <dgm:dir/>
          <dgm:animLvl val="lvl"/>
          <dgm:resizeHandles val="exact"/>
        </dgm:presLayoutVars>
      </dgm:prSet>
      <dgm:spPr/>
    </dgm:pt>
    <dgm:pt modelId="{5F789CB2-B14F-014E-8B41-4F68BE5EE0C7}" type="pres">
      <dgm:prSet presAssocID="{D0AF1416-4650-1041-A198-17B954FF5258}" presName="circle1" presStyleLbl="node1" presStyleIdx="0" presStyleCnt="3"/>
      <dgm:spPr/>
    </dgm:pt>
    <dgm:pt modelId="{D9E2748D-3224-544C-8198-046BD3F3FF72}" type="pres">
      <dgm:prSet presAssocID="{D0AF1416-4650-1041-A198-17B954FF5258}" presName="space" presStyleCnt="0"/>
      <dgm:spPr/>
    </dgm:pt>
    <dgm:pt modelId="{7075594B-E651-6B4F-861D-B2FA9B76AF74}" type="pres">
      <dgm:prSet presAssocID="{D0AF1416-4650-1041-A198-17B954FF5258}" presName="rect1" presStyleLbl="alignAcc1" presStyleIdx="0" presStyleCnt="3"/>
      <dgm:spPr/>
    </dgm:pt>
    <dgm:pt modelId="{35BE99F3-277B-884C-B55E-A3069243C167}" type="pres">
      <dgm:prSet presAssocID="{FD2EE991-0310-E64C-B4F5-916EE1CCD8A6}" presName="vertSpace2" presStyleLbl="node1" presStyleIdx="0" presStyleCnt="3"/>
      <dgm:spPr/>
    </dgm:pt>
    <dgm:pt modelId="{6E770D3C-69C3-AD4A-8577-8BD294550B20}" type="pres">
      <dgm:prSet presAssocID="{FD2EE991-0310-E64C-B4F5-916EE1CCD8A6}" presName="circle2" presStyleLbl="node1" presStyleIdx="1" presStyleCnt="3"/>
      <dgm:spPr/>
    </dgm:pt>
    <dgm:pt modelId="{EB564A02-FC83-1649-AA79-A4029438F71B}" type="pres">
      <dgm:prSet presAssocID="{FD2EE991-0310-E64C-B4F5-916EE1CCD8A6}" presName="rect2" presStyleLbl="alignAcc1" presStyleIdx="1" presStyleCnt="3"/>
      <dgm:spPr/>
    </dgm:pt>
    <dgm:pt modelId="{80291280-AE19-6B43-92B1-B8B21A8551B4}" type="pres">
      <dgm:prSet presAssocID="{76E8D359-D2FF-FA4E-9640-CCADB1155BFF}" presName="vertSpace3" presStyleLbl="node1" presStyleIdx="1" presStyleCnt="3"/>
      <dgm:spPr/>
    </dgm:pt>
    <dgm:pt modelId="{45ED6314-806A-0544-846F-C605452EDA15}" type="pres">
      <dgm:prSet presAssocID="{76E8D359-D2FF-FA4E-9640-CCADB1155BFF}" presName="circle3" presStyleLbl="node1" presStyleIdx="2" presStyleCnt="3"/>
      <dgm:spPr/>
    </dgm:pt>
    <dgm:pt modelId="{2EA8F4E3-8ED7-F44D-9B4A-D9EAF31655B6}" type="pres">
      <dgm:prSet presAssocID="{76E8D359-D2FF-FA4E-9640-CCADB1155BFF}" presName="rect3" presStyleLbl="alignAcc1" presStyleIdx="2" presStyleCnt="3"/>
      <dgm:spPr/>
    </dgm:pt>
    <dgm:pt modelId="{7EAC967D-7207-EF4B-80CC-281AF41382C0}" type="pres">
      <dgm:prSet presAssocID="{D0AF1416-4650-1041-A198-17B954FF5258}" presName="rect1ParTx" presStyleLbl="alignAcc1" presStyleIdx="2" presStyleCnt="3">
        <dgm:presLayoutVars>
          <dgm:chMax val="1"/>
          <dgm:bulletEnabled val="1"/>
        </dgm:presLayoutVars>
      </dgm:prSet>
      <dgm:spPr/>
    </dgm:pt>
    <dgm:pt modelId="{D6D4B4BC-5162-E848-852C-FD870331D2FA}" type="pres">
      <dgm:prSet presAssocID="{D0AF1416-4650-1041-A198-17B954FF5258}" presName="rect1ChTx" presStyleLbl="alignAcc1" presStyleIdx="2" presStyleCnt="3">
        <dgm:presLayoutVars>
          <dgm:bulletEnabled val="1"/>
        </dgm:presLayoutVars>
      </dgm:prSet>
      <dgm:spPr/>
    </dgm:pt>
    <dgm:pt modelId="{7A71E2B8-A4F2-AF44-93B5-8CA80B91273F}" type="pres">
      <dgm:prSet presAssocID="{FD2EE991-0310-E64C-B4F5-916EE1CCD8A6}" presName="rect2ParTx" presStyleLbl="alignAcc1" presStyleIdx="2" presStyleCnt="3">
        <dgm:presLayoutVars>
          <dgm:chMax val="1"/>
          <dgm:bulletEnabled val="1"/>
        </dgm:presLayoutVars>
      </dgm:prSet>
      <dgm:spPr/>
    </dgm:pt>
    <dgm:pt modelId="{F39E79DD-5448-8548-BBC5-BF17B98336ED}" type="pres">
      <dgm:prSet presAssocID="{FD2EE991-0310-E64C-B4F5-916EE1CCD8A6}" presName="rect2ChTx" presStyleLbl="alignAcc1" presStyleIdx="2" presStyleCnt="3">
        <dgm:presLayoutVars>
          <dgm:bulletEnabled val="1"/>
        </dgm:presLayoutVars>
      </dgm:prSet>
      <dgm:spPr/>
    </dgm:pt>
    <dgm:pt modelId="{08A69D36-7CAA-2B47-B786-565B9F6E928E}" type="pres">
      <dgm:prSet presAssocID="{76E8D359-D2FF-FA4E-9640-CCADB1155BFF}" presName="rect3ParTx" presStyleLbl="alignAcc1" presStyleIdx="2" presStyleCnt="3">
        <dgm:presLayoutVars>
          <dgm:chMax val="1"/>
          <dgm:bulletEnabled val="1"/>
        </dgm:presLayoutVars>
      </dgm:prSet>
      <dgm:spPr/>
    </dgm:pt>
    <dgm:pt modelId="{793D4B85-7574-E043-8150-759DE0396B53}" type="pres">
      <dgm:prSet presAssocID="{76E8D359-D2FF-FA4E-9640-CCADB1155BFF}" presName="rect3ChTx" presStyleLbl="alignAcc1" presStyleIdx="2" presStyleCnt="3">
        <dgm:presLayoutVars>
          <dgm:bulletEnabled val="1"/>
        </dgm:presLayoutVars>
      </dgm:prSet>
      <dgm:spPr/>
    </dgm:pt>
  </dgm:ptLst>
  <dgm:cxnLst>
    <dgm:cxn modelId="{16435006-7693-964B-9E10-C5C0A92FCCF0}" type="presOf" srcId="{700AC641-12C2-A448-ABDA-7250599AB6B2}" destId="{D6D4B4BC-5162-E848-852C-FD870331D2FA}" srcOrd="0" destOrd="2" presId="urn:microsoft.com/office/officeart/2005/8/layout/target3"/>
    <dgm:cxn modelId="{A070FC17-352B-064D-B359-7A161DD3F1D8}" type="presOf" srcId="{54EE1FB8-536F-F849-BCB2-100762692AF7}" destId="{793D4B85-7574-E043-8150-759DE0396B53}" srcOrd="0" destOrd="1" presId="urn:microsoft.com/office/officeart/2005/8/layout/target3"/>
    <dgm:cxn modelId="{03FB7F24-CC73-F042-9E19-5E354AAB3BE2}" srcId="{D0AF1416-4650-1041-A198-17B954FF5258}" destId="{FE42E12A-9B64-1346-BC44-D7DC0D8DD6BB}" srcOrd="1" destOrd="0" parTransId="{6FFE891A-50F7-5748-B2D8-8CDA11E13044}" sibTransId="{07EF8D5D-3A76-5642-9AB4-8EC2AAC5E674}"/>
    <dgm:cxn modelId="{DB25AC2D-2198-CE4F-A499-39F6F0698E2C}" type="presOf" srcId="{6D186AC1-1998-E54C-A113-58F8711E4761}" destId="{F39E79DD-5448-8548-BBC5-BF17B98336ED}" srcOrd="0" destOrd="0" presId="urn:microsoft.com/office/officeart/2005/8/layout/target3"/>
    <dgm:cxn modelId="{C75C212E-F536-2B4D-9081-2A595B4ECF69}" srcId="{FD2EE991-0310-E64C-B4F5-916EE1CCD8A6}" destId="{56A8F1AE-F821-B94C-A999-D05C5F7BFA38}" srcOrd="1" destOrd="0" parTransId="{871E24A0-462A-4545-9256-24163FD62908}" sibTransId="{6434DBCA-5692-9B4B-B644-D8BEE95161B7}"/>
    <dgm:cxn modelId="{FDFE0331-79F7-3E44-958B-F8F905C5B35F}" srcId="{B356BAB4-ED4B-E644-A525-D4013C28D779}" destId="{D0AF1416-4650-1041-A198-17B954FF5258}" srcOrd="0" destOrd="0" parTransId="{3BA9BAFF-DFF1-854F-8010-4E7C408E1CAF}" sibTransId="{347620E5-E07C-8149-B3F8-915BAF2D6B64}"/>
    <dgm:cxn modelId="{14428A36-7595-1142-8887-83A3F19B9A28}" type="presOf" srcId="{56A8F1AE-F821-B94C-A999-D05C5F7BFA38}" destId="{F39E79DD-5448-8548-BBC5-BF17B98336ED}" srcOrd="0" destOrd="1" presId="urn:microsoft.com/office/officeart/2005/8/layout/target3"/>
    <dgm:cxn modelId="{4265343B-87F4-9243-9CC9-5DC8E0C70AD2}" srcId="{FD2EE991-0310-E64C-B4F5-916EE1CCD8A6}" destId="{EC3E8AE2-E639-3D40-B639-6BC091A6E5E2}" srcOrd="2" destOrd="0" parTransId="{14D7E6AF-5686-4B47-A053-EE243E2537EB}" sibTransId="{A899CF86-FF03-3549-B2D9-1D3C2D8FE260}"/>
    <dgm:cxn modelId="{FD4F9643-6F9C-3749-A4F8-CBC53CA00610}" srcId="{D0AF1416-4650-1041-A198-17B954FF5258}" destId="{195D31AE-1F33-584C-9BC6-15B8E7B01EC7}" srcOrd="3" destOrd="0" parTransId="{7EE013E2-7782-3841-82F6-CA402C9C61D7}" sibTransId="{7E60A48B-41B0-A548-AC8A-7F7962422CBA}"/>
    <dgm:cxn modelId="{EB08B344-1FEC-E046-A745-94B33BC9AB83}" type="presOf" srcId="{710E1F3E-4954-1A42-B45A-DD30CBD4D833}" destId="{D6D4B4BC-5162-E848-852C-FD870331D2FA}" srcOrd="0" destOrd="4" presId="urn:microsoft.com/office/officeart/2005/8/layout/target3"/>
    <dgm:cxn modelId="{2D3A2D66-C7AE-E942-94DE-380A18BC2CC7}" type="presOf" srcId="{D0AF1416-4650-1041-A198-17B954FF5258}" destId="{7EAC967D-7207-EF4B-80CC-281AF41382C0}" srcOrd="1" destOrd="0" presId="urn:microsoft.com/office/officeart/2005/8/layout/target3"/>
    <dgm:cxn modelId="{5CAD326B-DA8B-E44D-B53F-0C31731EEB62}" srcId="{FD2EE991-0310-E64C-B4F5-916EE1CCD8A6}" destId="{D40ED269-1F68-F34F-BBB3-D7AC6CE24B8E}" srcOrd="3" destOrd="0" parTransId="{764983D3-7BFE-DC4E-85BC-89C17676C0A1}" sibTransId="{C29067B5-1840-474A-98BA-6C33E35DB7D4}"/>
    <dgm:cxn modelId="{11A0046E-8EB6-7640-BA78-A13F036C5BAF}" type="presOf" srcId="{B356BAB4-ED4B-E644-A525-D4013C28D779}" destId="{EA6F3237-3601-2140-A750-D944B5C1A77C}" srcOrd="0" destOrd="0" presId="urn:microsoft.com/office/officeart/2005/8/layout/target3"/>
    <dgm:cxn modelId="{64ED0072-DC30-7C43-90B7-ACE9E27030AF}" type="presOf" srcId="{FD2EE991-0310-E64C-B4F5-916EE1CCD8A6}" destId="{7A71E2B8-A4F2-AF44-93B5-8CA80B91273F}" srcOrd="1" destOrd="0" presId="urn:microsoft.com/office/officeart/2005/8/layout/target3"/>
    <dgm:cxn modelId="{CECB6A52-9C98-BF45-9778-63EA63068DD5}" srcId="{76E8D359-D2FF-FA4E-9640-CCADB1155BFF}" destId="{A30BD323-D6E1-F846-AF3C-5994A51C9078}" srcOrd="0" destOrd="0" parTransId="{9835847B-DDF9-A84B-A3F8-88216E0D7BE4}" sibTransId="{3580BA30-BC8C-954B-8482-59B16AFBE36B}"/>
    <dgm:cxn modelId="{2CEE4C73-59DD-EA4F-A335-1C597F5678E0}" srcId="{76E8D359-D2FF-FA4E-9640-CCADB1155BFF}" destId="{54EE1FB8-536F-F849-BCB2-100762692AF7}" srcOrd="1" destOrd="0" parTransId="{EF782F3D-87BD-0247-84DE-A0AF20E3B922}" sibTransId="{077DE970-6FF1-E94F-B00F-73226765C820}"/>
    <dgm:cxn modelId="{16201976-A6C7-EE42-AF10-554D6D4EC75A}" type="presOf" srcId="{7227DBBE-29DC-C44F-8243-056DFEB91092}" destId="{793D4B85-7574-E043-8150-759DE0396B53}" srcOrd="0" destOrd="3" presId="urn:microsoft.com/office/officeart/2005/8/layout/target3"/>
    <dgm:cxn modelId="{47EE2D76-4673-4749-AD4B-8C06A541170A}" srcId="{B356BAB4-ED4B-E644-A525-D4013C28D779}" destId="{FD2EE991-0310-E64C-B4F5-916EE1CCD8A6}" srcOrd="1" destOrd="0" parTransId="{880A66F2-F1CE-314D-8526-53F7F02872A0}" sibTransId="{5E181A77-96BF-CD49-A2C4-478C712B1528}"/>
    <dgm:cxn modelId="{31E4DB59-3D9D-274F-BFA0-D5ECE56528AD}" type="presOf" srcId="{D40ED269-1F68-F34F-BBB3-D7AC6CE24B8E}" destId="{F39E79DD-5448-8548-BBC5-BF17B98336ED}" srcOrd="0" destOrd="3" presId="urn:microsoft.com/office/officeart/2005/8/layout/target3"/>
    <dgm:cxn modelId="{8B69797A-BA15-9341-BCEC-135FD7D50F54}" srcId="{D0AF1416-4650-1041-A198-17B954FF5258}" destId="{EE071E2C-EB4F-4B40-A466-A96803E9BB1E}" srcOrd="0" destOrd="0" parTransId="{229EFE4F-1FFE-724B-838B-69C053D6A3D0}" sibTransId="{775668C5-7225-4C44-9004-E5FE00501D25}"/>
    <dgm:cxn modelId="{3EC72E7F-0B3E-0447-B914-CD8177367A4A}" type="presOf" srcId="{CA23F5F2-4FFA-F146-96A8-F5724464C8F1}" destId="{793D4B85-7574-E043-8150-759DE0396B53}" srcOrd="0" destOrd="2" presId="urn:microsoft.com/office/officeart/2005/8/layout/target3"/>
    <dgm:cxn modelId="{B0145F93-1F9B-0340-A89A-0E148D70E492}" type="presOf" srcId="{76E8D359-D2FF-FA4E-9640-CCADB1155BFF}" destId="{2EA8F4E3-8ED7-F44D-9B4A-D9EAF31655B6}" srcOrd="0" destOrd="0" presId="urn:microsoft.com/office/officeart/2005/8/layout/target3"/>
    <dgm:cxn modelId="{084C0098-F39D-5949-ADD4-76A9F178EF0B}" srcId="{76E8D359-D2FF-FA4E-9640-CCADB1155BFF}" destId="{7227DBBE-29DC-C44F-8243-056DFEB91092}" srcOrd="3" destOrd="0" parTransId="{98F9D561-A82A-4D41-9E60-383FF59C9124}" sibTransId="{5A9C9180-ACEF-0B48-AC05-9F7804E93923}"/>
    <dgm:cxn modelId="{68860F9E-F04E-6C40-B49E-057A2E33025F}" srcId="{FD2EE991-0310-E64C-B4F5-916EE1CCD8A6}" destId="{6D186AC1-1998-E54C-A113-58F8711E4761}" srcOrd="0" destOrd="0" parTransId="{F3C407E7-5A1D-F641-A1A8-AD0983840415}" sibTransId="{E0C85B05-D861-0D4F-ABCD-FEBCBCEEA5CB}"/>
    <dgm:cxn modelId="{09CB4EA3-22A2-1940-B874-439F75E4A981}" srcId="{B356BAB4-ED4B-E644-A525-D4013C28D779}" destId="{76E8D359-D2FF-FA4E-9640-CCADB1155BFF}" srcOrd="2" destOrd="0" parTransId="{7E007C45-4681-8C41-A2C0-238EE1B3DEAC}" sibTransId="{199C96B9-ED81-1143-8EEC-B26FC8914577}"/>
    <dgm:cxn modelId="{790BEBA8-3D39-FE4D-B55B-6043AC3C0D51}" srcId="{D0AF1416-4650-1041-A198-17B954FF5258}" destId="{710E1F3E-4954-1A42-B45A-DD30CBD4D833}" srcOrd="4" destOrd="0" parTransId="{CC1B2F27-DE3D-7547-86B5-327D8F04C499}" sibTransId="{9741E359-AA39-E547-9F32-891FD4F5032F}"/>
    <dgm:cxn modelId="{B378BDB5-9837-8F4C-BDFF-0F243B5E66B4}" srcId="{D0AF1416-4650-1041-A198-17B954FF5258}" destId="{700AC641-12C2-A448-ABDA-7250599AB6B2}" srcOrd="2" destOrd="0" parTransId="{D671DDBC-0229-DB47-A724-1D29A6868D27}" sibTransId="{D794CC5B-BC45-B94C-A57A-C7812275D1C5}"/>
    <dgm:cxn modelId="{32E25FB8-370C-8C4C-A65F-9D3A27E4B605}" type="presOf" srcId="{FD2EE991-0310-E64C-B4F5-916EE1CCD8A6}" destId="{EB564A02-FC83-1649-AA79-A4029438F71B}" srcOrd="0" destOrd="0" presId="urn:microsoft.com/office/officeart/2005/8/layout/target3"/>
    <dgm:cxn modelId="{CD6F8CBE-946E-D442-A06E-1AB004EC7D9D}" type="presOf" srcId="{195D31AE-1F33-584C-9BC6-15B8E7B01EC7}" destId="{D6D4B4BC-5162-E848-852C-FD870331D2FA}" srcOrd="0" destOrd="3" presId="urn:microsoft.com/office/officeart/2005/8/layout/target3"/>
    <dgm:cxn modelId="{0AD79ED0-EA25-EE48-BB81-46F91884FE27}" type="presOf" srcId="{EE071E2C-EB4F-4B40-A466-A96803E9BB1E}" destId="{D6D4B4BC-5162-E848-852C-FD870331D2FA}" srcOrd="0" destOrd="0" presId="urn:microsoft.com/office/officeart/2005/8/layout/target3"/>
    <dgm:cxn modelId="{C1EE9ED1-A11F-EC49-A2D9-FDFA1BAE40EE}" type="presOf" srcId="{EC3E8AE2-E639-3D40-B639-6BC091A6E5E2}" destId="{F39E79DD-5448-8548-BBC5-BF17B98336ED}" srcOrd="0" destOrd="2" presId="urn:microsoft.com/office/officeart/2005/8/layout/target3"/>
    <dgm:cxn modelId="{80DF7EE0-1DAA-484B-8EFC-83D1AEAC4F27}" type="presOf" srcId="{A30BD323-D6E1-F846-AF3C-5994A51C9078}" destId="{793D4B85-7574-E043-8150-759DE0396B53}" srcOrd="0" destOrd="0" presId="urn:microsoft.com/office/officeart/2005/8/layout/target3"/>
    <dgm:cxn modelId="{4CDD9DEC-3950-3F4B-973D-CC8642431A26}" type="presOf" srcId="{FE42E12A-9B64-1346-BC44-D7DC0D8DD6BB}" destId="{D6D4B4BC-5162-E848-852C-FD870331D2FA}" srcOrd="0" destOrd="1" presId="urn:microsoft.com/office/officeart/2005/8/layout/target3"/>
    <dgm:cxn modelId="{BA11F0EF-FA12-2D47-AC76-2F12D99C4789}" srcId="{76E8D359-D2FF-FA4E-9640-CCADB1155BFF}" destId="{CA23F5F2-4FFA-F146-96A8-F5724464C8F1}" srcOrd="2" destOrd="0" parTransId="{1E140B38-3727-F049-B5AA-7273D3668D3B}" sibTransId="{694296C2-BDC1-934D-873E-3FA59E305042}"/>
    <dgm:cxn modelId="{452E8AF6-66EE-A747-87EC-DB583900599D}" type="presOf" srcId="{D0AF1416-4650-1041-A198-17B954FF5258}" destId="{7075594B-E651-6B4F-861D-B2FA9B76AF74}" srcOrd="0" destOrd="0" presId="urn:microsoft.com/office/officeart/2005/8/layout/target3"/>
    <dgm:cxn modelId="{F1A6CFFB-610F-BD42-B899-7305D6D2D229}" type="presOf" srcId="{76E8D359-D2FF-FA4E-9640-CCADB1155BFF}" destId="{08A69D36-7CAA-2B47-B786-565B9F6E928E}" srcOrd="1" destOrd="0" presId="urn:microsoft.com/office/officeart/2005/8/layout/target3"/>
    <dgm:cxn modelId="{E9529226-2CA9-4B4E-B272-D9365FB70BB9}" type="presParOf" srcId="{EA6F3237-3601-2140-A750-D944B5C1A77C}" destId="{5F789CB2-B14F-014E-8B41-4F68BE5EE0C7}" srcOrd="0" destOrd="0" presId="urn:microsoft.com/office/officeart/2005/8/layout/target3"/>
    <dgm:cxn modelId="{C4DF57A5-CF16-624F-8E7D-7EA9D0953796}" type="presParOf" srcId="{EA6F3237-3601-2140-A750-D944B5C1A77C}" destId="{D9E2748D-3224-544C-8198-046BD3F3FF72}" srcOrd="1" destOrd="0" presId="urn:microsoft.com/office/officeart/2005/8/layout/target3"/>
    <dgm:cxn modelId="{9A022B97-DA0E-F444-B856-C663232860D5}" type="presParOf" srcId="{EA6F3237-3601-2140-A750-D944B5C1A77C}" destId="{7075594B-E651-6B4F-861D-B2FA9B76AF74}" srcOrd="2" destOrd="0" presId="urn:microsoft.com/office/officeart/2005/8/layout/target3"/>
    <dgm:cxn modelId="{A6B66AC7-224E-BD4F-9A9C-D91EB4D31309}" type="presParOf" srcId="{EA6F3237-3601-2140-A750-D944B5C1A77C}" destId="{35BE99F3-277B-884C-B55E-A3069243C167}" srcOrd="3" destOrd="0" presId="urn:microsoft.com/office/officeart/2005/8/layout/target3"/>
    <dgm:cxn modelId="{83EEE560-7234-4449-A478-35670A595506}" type="presParOf" srcId="{EA6F3237-3601-2140-A750-D944B5C1A77C}" destId="{6E770D3C-69C3-AD4A-8577-8BD294550B20}" srcOrd="4" destOrd="0" presId="urn:microsoft.com/office/officeart/2005/8/layout/target3"/>
    <dgm:cxn modelId="{C06A98A5-0E86-5145-B134-A6DF7352B15E}" type="presParOf" srcId="{EA6F3237-3601-2140-A750-D944B5C1A77C}" destId="{EB564A02-FC83-1649-AA79-A4029438F71B}" srcOrd="5" destOrd="0" presId="urn:microsoft.com/office/officeart/2005/8/layout/target3"/>
    <dgm:cxn modelId="{358BC5E3-8D20-3E46-B1E6-5893EEB4BADC}" type="presParOf" srcId="{EA6F3237-3601-2140-A750-D944B5C1A77C}" destId="{80291280-AE19-6B43-92B1-B8B21A8551B4}" srcOrd="6" destOrd="0" presId="urn:microsoft.com/office/officeart/2005/8/layout/target3"/>
    <dgm:cxn modelId="{F1828BB0-C49F-3A4D-9C84-05F2AD82E309}" type="presParOf" srcId="{EA6F3237-3601-2140-A750-D944B5C1A77C}" destId="{45ED6314-806A-0544-846F-C605452EDA15}" srcOrd="7" destOrd="0" presId="urn:microsoft.com/office/officeart/2005/8/layout/target3"/>
    <dgm:cxn modelId="{6CFAF2E6-F34E-7A49-9E6A-09900CE41C52}" type="presParOf" srcId="{EA6F3237-3601-2140-A750-D944B5C1A77C}" destId="{2EA8F4E3-8ED7-F44D-9B4A-D9EAF31655B6}" srcOrd="8" destOrd="0" presId="urn:microsoft.com/office/officeart/2005/8/layout/target3"/>
    <dgm:cxn modelId="{50CBAF5A-C3E5-C04C-ABBA-8D02CE890092}" type="presParOf" srcId="{EA6F3237-3601-2140-A750-D944B5C1A77C}" destId="{7EAC967D-7207-EF4B-80CC-281AF41382C0}" srcOrd="9" destOrd="0" presId="urn:microsoft.com/office/officeart/2005/8/layout/target3"/>
    <dgm:cxn modelId="{52210282-6DD1-514B-A7E6-5C2898845734}" type="presParOf" srcId="{EA6F3237-3601-2140-A750-D944B5C1A77C}" destId="{D6D4B4BC-5162-E848-852C-FD870331D2FA}" srcOrd="10" destOrd="0" presId="urn:microsoft.com/office/officeart/2005/8/layout/target3"/>
    <dgm:cxn modelId="{5FF2B797-E638-D34E-BB01-751AE8A5F436}" type="presParOf" srcId="{EA6F3237-3601-2140-A750-D944B5C1A77C}" destId="{7A71E2B8-A4F2-AF44-93B5-8CA80B91273F}" srcOrd="11" destOrd="0" presId="urn:microsoft.com/office/officeart/2005/8/layout/target3"/>
    <dgm:cxn modelId="{F2D8CF5A-5E0B-124D-9D14-572E7999670F}" type="presParOf" srcId="{EA6F3237-3601-2140-A750-D944B5C1A77C}" destId="{F39E79DD-5448-8548-BBC5-BF17B98336ED}" srcOrd="12" destOrd="0" presId="urn:microsoft.com/office/officeart/2005/8/layout/target3"/>
    <dgm:cxn modelId="{8C1BB7B4-697A-A24F-A3E1-AC07B4745477}" type="presParOf" srcId="{EA6F3237-3601-2140-A750-D944B5C1A77C}" destId="{08A69D36-7CAA-2B47-B786-565B9F6E928E}" srcOrd="13" destOrd="0" presId="urn:microsoft.com/office/officeart/2005/8/layout/target3"/>
    <dgm:cxn modelId="{D0580336-4709-174C-B94B-934E395E85D8}" type="presParOf" srcId="{EA6F3237-3601-2140-A750-D944B5C1A77C}" destId="{793D4B85-7574-E043-8150-759DE0396B53}"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C820C47-5C4A-4A0C-BBF5-E5B8BD695B9C}"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35E9A56C-B429-4E04-8F0D-BEA64B424448}">
      <dgm:prSet phldrT="[Text]"/>
      <dgm:spPr/>
      <dgm:t>
        <a:bodyPr/>
        <a:lstStyle/>
        <a:p>
          <a:r>
            <a:rPr lang="en-US" dirty="0"/>
            <a:t>Article I</a:t>
          </a:r>
        </a:p>
      </dgm:t>
    </dgm:pt>
    <dgm:pt modelId="{99F45201-FA33-4B1C-982D-DF3B96BF02E3}" type="parTrans" cxnId="{BE6EBDB1-5F3C-498B-AF6D-54341BB483C6}">
      <dgm:prSet/>
      <dgm:spPr/>
      <dgm:t>
        <a:bodyPr/>
        <a:lstStyle/>
        <a:p>
          <a:endParaRPr lang="en-US"/>
        </a:p>
      </dgm:t>
    </dgm:pt>
    <dgm:pt modelId="{5612A11A-9D94-4D0D-9F54-9CB122D63B48}" type="sibTrans" cxnId="{BE6EBDB1-5F3C-498B-AF6D-54341BB483C6}">
      <dgm:prSet/>
      <dgm:spPr/>
      <dgm:t>
        <a:bodyPr/>
        <a:lstStyle/>
        <a:p>
          <a:endParaRPr lang="en-US"/>
        </a:p>
      </dgm:t>
    </dgm:pt>
    <dgm:pt modelId="{87DFCD89-DA31-422F-9FD2-F838D131F2C8}">
      <dgm:prSet phldrT="[Text]"/>
      <dgm:spPr/>
      <dgm:t>
        <a:bodyPr/>
        <a:lstStyle/>
        <a:p>
          <a:r>
            <a:rPr lang="en-US" dirty="0"/>
            <a:t>Article II</a:t>
          </a:r>
        </a:p>
      </dgm:t>
    </dgm:pt>
    <dgm:pt modelId="{37F370E2-DC6B-4CE3-8E43-3D68A69C924B}" type="parTrans" cxnId="{EE249DF2-2271-45BE-9603-5C488BB5BB6C}">
      <dgm:prSet/>
      <dgm:spPr/>
      <dgm:t>
        <a:bodyPr/>
        <a:lstStyle/>
        <a:p>
          <a:endParaRPr lang="en-US"/>
        </a:p>
      </dgm:t>
    </dgm:pt>
    <dgm:pt modelId="{C348A8E0-87F3-446E-921D-0CC00AB72D1F}" type="sibTrans" cxnId="{EE249DF2-2271-45BE-9603-5C488BB5BB6C}">
      <dgm:prSet/>
      <dgm:spPr/>
      <dgm:t>
        <a:bodyPr/>
        <a:lstStyle/>
        <a:p>
          <a:endParaRPr lang="en-US"/>
        </a:p>
      </dgm:t>
    </dgm:pt>
    <dgm:pt modelId="{383CA6E5-ADF9-4B3B-B6DE-F981458F06F4}">
      <dgm:prSet phldrT="[Text]"/>
      <dgm:spPr/>
      <dgm:t>
        <a:bodyPr/>
        <a:lstStyle/>
        <a:p>
          <a:r>
            <a:rPr lang="en-US" dirty="0"/>
            <a:t>Article III</a:t>
          </a:r>
        </a:p>
      </dgm:t>
    </dgm:pt>
    <dgm:pt modelId="{C47461AE-4A7C-45B6-9F6F-879A58571976}" type="parTrans" cxnId="{217BA6E9-4032-471F-9D40-A2B395DD3927}">
      <dgm:prSet/>
      <dgm:spPr/>
      <dgm:t>
        <a:bodyPr/>
        <a:lstStyle/>
        <a:p>
          <a:endParaRPr lang="en-US"/>
        </a:p>
      </dgm:t>
    </dgm:pt>
    <dgm:pt modelId="{68F1FC58-E20E-40D0-8885-DA3109FA8641}" type="sibTrans" cxnId="{217BA6E9-4032-471F-9D40-A2B395DD3927}">
      <dgm:prSet/>
      <dgm:spPr/>
      <dgm:t>
        <a:bodyPr/>
        <a:lstStyle/>
        <a:p>
          <a:endParaRPr lang="en-US"/>
        </a:p>
      </dgm:t>
    </dgm:pt>
    <dgm:pt modelId="{8718CC97-146A-4193-9E9A-08A68B729F30}">
      <dgm:prSet/>
      <dgm:spPr/>
      <dgm:t>
        <a:bodyPr/>
        <a:lstStyle/>
        <a:p>
          <a:r>
            <a:rPr lang="en-US" dirty="0"/>
            <a:t>Article IV</a:t>
          </a:r>
        </a:p>
      </dgm:t>
    </dgm:pt>
    <dgm:pt modelId="{32F0DB9E-6C54-4732-B792-21468C880637}" type="parTrans" cxnId="{61641ABC-3DB9-4596-B853-3ABD38028336}">
      <dgm:prSet/>
      <dgm:spPr/>
      <dgm:t>
        <a:bodyPr/>
        <a:lstStyle/>
        <a:p>
          <a:endParaRPr lang="en-US"/>
        </a:p>
      </dgm:t>
    </dgm:pt>
    <dgm:pt modelId="{7C2144D6-6AA9-4530-8146-4E7A996B6DBC}" type="sibTrans" cxnId="{61641ABC-3DB9-4596-B853-3ABD38028336}">
      <dgm:prSet/>
      <dgm:spPr/>
      <dgm:t>
        <a:bodyPr/>
        <a:lstStyle/>
        <a:p>
          <a:endParaRPr lang="en-US"/>
        </a:p>
      </dgm:t>
    </dgm:pt>
    <dgm:pt modelId="{CBD442C0-412F-4404-A1A6-E9AA0E06679C}" type="pres">
      <dgm:prSet presAssocID="{8C820C47-5C4A-4A0C-BBF5-E5B8BD695B9C}" presName="composite" presStyleCnt="0">
        <dgm:presLayoutVars>
          <dgm:chMax val="5"/>
          <dgm:dir/>
          <dgm:animLvl val="ctr"/>
          <dgm:resizeHandles val="exact"/>
        </dgm:presLayoutVars>
      </dgm:prSet>
      <dgm:spPr/>
    </dgm:pt>
    <dgm:pt modelId="{A2340AC9-77E5-484D-B8A2-AFA4E28E90BE}" type="pres">
      <dgm:prSet presAssocID="{8C820C47-5C4A-4A0C-BBF5-E5B8BD695B9C}" presName="cycle" presStyleCnt="0"/>
      <dgm:spPr/>
    </dgm:pt>
    <dgm:pt modelId="{2FD67D8C-CAF3-4280-A48F-7DE077D4FF5F}" type="pres">
      <dgm:prSet presAssocID="{8C820C47-5C4A-4A0C-BBF5-E5B8BD695B9C}" presName="centerShape" presStyleCnt="0"/>
      <dgm:spPr/>
    </dgm:pt>
    <dgm:pt modelId="{B57C5DA7-6CB5-4C19-911C-FD1AF03440CB}" type="pres">
      <dgm:prSet presAssocID="{8C820C47-5C4A-4A0C-BBF5-E5B8BD695B9C}" presName="connSite" presStyleLbl="node1" presStyleIdx="0" presStyleCnt="5"/>
      <dgm:spPr/>
    </dgm:pt>
    <dgm:pt modelId="{74D01833-757C-4E73-9F79-E79F19AF49D5}" type="pres">
      <dgm:prSet presAssocID="{8C820C47-5C4A-4A0C-BBF5-E5B8BD695B9C}" presName="visible" presStyleLbl="node1" presStyleIdx="0" presStyleCnt="5"/>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l="-47000" r="-47000"/>
          </a:stretch>
        </a:blipFill>
      </dgm:spPr>
    </dgm:pt>
    <dgm:pt modelId="{44AEDDC2-5FBD-400C-BBCC-4568546BA663}" type="pres">
      <dgm:prSet presAssocID="{99F45201-FA33-4B1C-982D-DF3B96BF02E3}" presName="Name25" presStyleLbl="parChTrans1D1" presStyleIdx="0" presStyleCnt="4"/>
      <dgm:spPr/>
    </dgm:pt>
    <dgm:pt modelId="{B66670D3-51F9-4117-9EBA-10E614F036B9}" type="pres">
      <dgm:prSet presAssocID="{35E9A56C-B429-4E04-8F0D-BEA64B424448}" presName="node" presStyleCnt="0"/>
      <dgm:spPr/>
    </dgm:pt>
    <dgm:pt modelId="{7E44547A-0728-4BD1-A3D5-E0FA773900E7}" type="pres">
      <dgm:prSet presAssocID="{35E9A56C-B429-4E04-8F0D-BEA64B424448}" presName="parentNode" presStyleLbl="node1" presStyleIdx="1" presStyleCnt="5" custScaleX="109943" custLinFactNeighborX="29445" custLinFactNeighborY="-2">
        <dgm:presLayoutVars>
          <dgm:chMax val="1"/>
          <dgm:bulletEnabled val="1"/>
        </dgm:presLayoutVars>
      </dgm:prSet>
      <dgm:spPr/>
    </dgm:pt>
    <dgm:pt modelId="{C2F8A8FC-850C-4BD9-8932-734BD57F1C7F}" type="pres">
      <dgm:prSet presAssocID="{35E9A56C-B429-4E04-8F0D-BEA64B424448}" presName="childNode" presStyleLbl="revTx" presStyleIdx="0" presStyleCnt="0">
        <dgm:presLayoutVars>
          <dgm:bulletEnabled val="1"/>
        </dgm:presLayoutVars>
      </dgm:prSet>
      <dgm:spPr/>
    </dgm:pt>
    <dgm:pt modelId="{FA06ACEA-A8BD-4F70-B4A9-E2C212679B7B}" type="pres">
      <dgm:prSet presAssocID="{37F370E2-DC6B-4CE3-8E43-3D68A69C924B}" presName="Name25" presStyleLbl="parChTrans1D1" presStyleIdx="1" presStyleCnt="4"/>
      <dgm:spPr/>
    </dgm:pt>
    <dgm:pt modelId="{E9CB6660-C8B4-4A7E-9996-912254AB0427}" type="pres">
      <dgm:prSet presAssocID="{87DFCD89-DA31-422F-9FD2-F838D131F2C8}" presName="node" presStyleCnt="0"/>
      <dgm:spPr/>
    </dgm:pt>
    <dgm:pt modelId="{033BD76E-CE97-4311-904E-84C11FB079F7}" type="pres">
      <dgm:prSet presAssocID="{87DFCD89-DA31-422F-9FD2-F838D131F2C8}" presName="parentNode" presStyleLbl="node1" presStyleIdx="2" presStyleCnt="5" custScaleX="127515" custLinFactNeighborX="24550">
        <dgm:presLayoutVars>
          <dgm:chMax val="1"/>
          <dgm:bulletEnabled val="1"/>
        </dgm:presLayoutVars>
      </dgm:prSet>
      <dgm:spPr/>
    </dgm:pt>
    <dgm:pt modelId="{75F64BA7-C574-4B99-B080-9F1EAA8A361D}" type="pres">
      <dgm:prSet presAssocID="{87DFCD89-DA31-422F-9FD2-F838D131F2C8}" presName="childNode" presStyleLbl="revTx" presStyleIdx="0" presStyleCnt="0">
        <dgm:presLayoutVars>
          <dgm:bulletEnabled val="1"/>
        </dgm:presLayoutVars>
      </dgm:prSet>
      <dgm:spPr/>
    </dgm:pt>
    <dgm:pt modelId="{7C154B6B-067D-4736-841D-FFC8614BB681}" type="pres">
      <dgm:prSet presAssocID="{C47461AE-4A7C-45B6-9F6F-879A58571976}" presName="Name25" presStyleLbl="parChTrans1D1" presStyleIdx="2" presStyleCnt="4"/>
      <dgm:spPr/>
    </dgm:pt>
    <dgm:pt modelId="{60A1743F-C31E-4DF0-B6A8-564C9FCA9D0F}" type="pres">
      <dgm:prSet presAssocID="{383CA6E5-ADF9-4B3B-B6DE-F981458F06F4}" presName="node" presStyleCnt="0"/>
      <dgm:spPr/>
    </dgm:pt>
    <dgm:pt modelId="{3FC8AC5A-8877-4999-BD01-2FFF20146DE0}" type="pres">
      <dgm:prSet presAssocID="{383CA6E5-ADF9-4B3B-B6DE-F981458F06F4}" presName="parentNode" presStyleLbl="node1" presStyleIdx="3" presStyleCnt="5">
        <dgm:presLayoutVars>
          <dgm:chMax val="1"/>
          <dgm:bulletEnabled val="1"/>
        </dgm:presLayoutVars>
      </dgm:prSet>
      <dgm:spPr/>
    </dgm:pt>
    <dgm:pt modelId="{CBECF346-6B9F-4D94-A028-3015321520B9}" type="pres">
      <dgm:prSet presAssocID="{383CA6E5-ADF9-4B3B-B6DE-F981458F06F4}" presName="childNode" presStyleLbl="revTx" presStyleIdx="0" presStyleCnt="0">
        <dgm:presLayoutVars>
          <dgm:bulletEnabled val="1"/>
        </dgm:presLayoutVars>
      </dgm:prSet>
      <dgm:spPr/>
    </dgm:pt>
    <dgm:pt modelId="{D3CEE07A-62DF-4EB1-A0C1-64D165947B5E}" type="pres">
      <dgm:prSet presAssocID="{32F0DB9E-6C54-4732-B792-21468C880637}" presName="Name25" presStyleLbl="parChTrans1D1" presStyleIdx="3" presStyleCnt="4"/>
      <dgm:spPr/>
    </dgm:pt>
    <dgm:pt modelId="{841087EA-D0B0-488A-869A-7E87DAE5A4E7}" type="pres">
      <dgm:prSet presAssocID="{8718CC97-146A-4193-9E9A-08A68B729F30}" presName="node" presStyleCnt="0"/>
      <dgm:spPr/>
    </dgm:pt>
    <dgm:pt modelId="{9CD48816-4BC2-4E24-B589-7570D8215E9F}" type="pres">
      <dgm:prSet presAssocID="{8718CC97-146A-4193-9E9A-08A68B729F30}" presName="parentNode" presStyleLbl="node1" presStyleIdx="4" presStyleCnt="5">
        <dgm:presLayoutVars>
          <dgm:chMax val="1"/>
          <dgm:bulletEnabled val="1"/>
        </dgm:presLayoutVars>
      </dgm:prSet>
      <dgm:spPr/>
    </dgm:pt>
    <dgm:pt modelId="{8F6FD8DF-4804-4C0A-A2FA-50E69A59292B}" type="pres">
      <dgm:prSet presAssocID="{8718CC97-146A-4193-9E9A-08A68B729F30}" presName="childNode" presStyleLbl="revTx" presStyleIdx="0" presStyleCnt="0">
        <dgm:presLayoutVars>
          <dgm:bulletEnabled val="1"/>
        </dgm:presLayoutVars>
      </dgm:prSet>
      <dgm:spPr/>
    </dgm:pt>
  </dgm:ptLst>
  <dgm:cxnLst>
    <dgm:cxn modelId="{85064C0A-8D39-456C-BAB3-B4570C84AEDF}" type="presOf" srcId="{8C820C47-5C4A-4A0C-BBF5-E5B8BD695B9C}" destId="{CBD442C0-412F-4404-A1A6-E9AA0E06679C}" srcOrd="0" destOrd="0" presId="urn:microsoft.com/office/officeart/2005/8/layout/radial2"/>
    <dgm:cxn modelId="{3A2CD913-4E0D-4BAD-A6F8-F73640D411FF}" type="presOf" srcId="{C47461AE-4A7C-45B6-9F6F-879A58571976}" destId="{7C154B6B-067D-4736-841D-FFC8614BB681}" srcOrd="0" destOrd="0" presId="urn:microsoft.com/office/officeart/2005/8/layout/radial2"/>
    <dgm:cxn modelId="{AE0ACC23-AA0F-4690-8A5F-F697001CAF12}" type="presOf" srcId="{37F370E2-DC6B-4CE3-8E43-3D68A69C924B}" destId="{FA06ACEA-A8BD-4F70-B4A9-E2C212679B7B}" srcOrd="0" destOrd="0" presId="urn:microsoft.com/office/officeart/2005/8/layout/radial2"/>
    <dgm:cxn modelId="{D2427161-5015-4991-8120-0D51E536B860}" type="presOf" srcId="{32F0DB9E-6C54-4732-B792-21468C880637}" destId="{D3CEE07A-62DF-4EB1-A0C1-64D165947B5E}" srcOrd="0" destOrd="0" presId="urn:microsoft.com/office/officeart/2005/8/layout/radial2"/>
    <dgm:cxn modelId="{C140C882-8501-4846-90B1-41CAE8A67BE0}" type="presOf" srcId="{8718CC97-146A-4193-9E9A-08A68B729F30}" destId="{9CD48816-4BC2-4E24-B589-7570D8215E9F}" srcOrd="0" destOrd="0" presId="urn:microsoft.com/office/officeart/2005/8/layout/radial2"/>
    <dgm:cxn modelId="{753F2491-6CF0-423B-8860-A1B55314B57D}" type="presOf" srcId="{87DFCD89-DA31-422F-9FD2-F838D131F2C8}" destId="{033BD76E-CE97-4311-904E-84C11FB079F7}" srcOrd="0" destOrd="0" presId="urn:microsoft.com/office/officeart/2005/8/layout/radial2"/>
    <dgm:cxn modelId="{18522E9F-BFC1-4FA4-90A4-1AE3E15934BB}" type="presOf" srcId="{35E9A56C-B429-4E04-8F0D-BEA64B424448}" destId="{7E44547A-0728-4BD1-A3D5-E0FA773900E7}" srcOrd="0" destOrd="0" presId="urn:microsoft.com/office/officeart/2005/8/layout/radial2"/>
    <dgm:cxn modelId="{BE6EBDB1-5F3C-498B-AF6D-54341BB483C6}" srcId="{8C820C47-5C4A-4A0C-BBF5-E5B8BD695B9C}" destId="{35E9A56C-B429-4E04-8F0D-BEA64B424448}" srcOrd="0" destOrd="0" parTransId="{99F45201-FA33-4B1C-982D-DF3B96BF02E3}" sibTransId="{5612A11A-9D94-4D0D-9F54-9CB122D63B48}"/>
    <dgm:cxn modelId="{61641ABC-3DB9-4596-B853-3ABD38028336}" srcId="{8C820C47-5C4A-4A0C-BBF5-E5B8BD695B9C}" destId="{8718CC97-146A-4193-9E9A-08A68B729F30}" srcOrd="3" destOrd="0" parTransId="{32F0DB9E-6C54-4732-B792-21468C880637}" sibTransId="{7C2144D6-6AA9-4530-8146-4E7A996B6DBC}"/>
    <dgm:cxn modelId="{DE1187DC-1903-400F-95BB-B6EA47039F6F}" type="presOf" srcId="{99F45201-FA33-4B1C-982D-DF3B96BF02E3}" destId="{44AEDDC2-5FBD-400C-BBCC-4568546BA663}" srcOrd="0" destOrd="0" presId="urn:microsoft.com/office/officeart/2005/8/layout/radial2"/>
    <dgm:cxn modelId="{217BA6E9-4032-471F-9D40-A2B395DD3927}" srcId="{8C820C47-5C4A-4A0C-BBF5-E5B8BD695B9C}" destId="{383CA6E5-ADF9-4B3B-B6DE-F981458F06F4}" srcOrd="2" destOrd="0" parTransId="{C47461AE-4A7C-45B6-9F6F-879A58571976}" sibTransId="{68F1FC58-E20E-40D0-8885-DA3109FA8641}"/>
    <dgm:cxn modelId="{EE249DF2-2271-45BE-9603-5C488BB5BB6C}" srcId="{8C820C47-5C4A-4A0C-BBF5-E5B8BD695B9C}" destId="{87DFCD89-DA31-422F-9FD2-F838D131F2C8}" srcOrd="1" destOrd="0" parTransId="{37F370E2-DC6B-4CE3-8E43-3D68A69C924B}" sibTransId="{C348A8E0-87F3-446E-921D-0CC00AB72D1F}"/>
    <dgm:cxn modelId="{915D10F7-A46F-45ED-A122-778B07C1FE9B}" type="presOf" srcId="{383CA6E5-ADF9-4B3B-B6DE-F981458F06F4}" destId="{3FC8AC5A-8877-4999-BD01-2FFF20146DE0}" srcOrd="0" destOrd="0" presId="urn:microsoft.com/office/officeart/2005/8/layout/radial2"/>
    <dgm:cxn modelId="{234E1C66-7D25-48A7-A18C-DA39C4FFFA9F}" type="presParOf" srcId="{CBD442C0-412F-4404-A1A6-E9AA0E06679C}" destId="{A2340AC9-77E5-484D-B8A2-AFA4E28E90BE}" srcOrd="0" destOrd="0" presId="urn:microsoft.com/office/officeart/2005/8/layout/radial2"/>
    <dgm:cxn modelId="{11104C29-3627-43FB-8222-957A4F7FA433}" type="presParOf" srcId="{A2340AC9-77E5-484D-B8A2-AFA4E28E90BE}" destId="{2FD67D8C-CAF3-4280-A48F-7DE077D4FF5F}" srcOrd="0" destOrd="0" presId="urn:microsoft.com/office/officeart/2005/8/layout/radial2"/>
    <dgm:cxn modelId="{DA37A629-01A6-4ECF-9885-0F15BD6EE41F}" type="presParOf" srcId="{2FD67D8C-CAF3-4280-A48F-7DE077D4FF5F}" destId="{B57C5DA7-6CB5-4C19-911C-FD1AF03440CB}" srcOrd="0" destOrd="0" presId="urn:microsoft.com/office/officeart/2005/8/layout/radial2"/>
    <dgm:cxn modelId="{7CE60D25-63F4-4DE7-9223-1C50B04386DE}" type="presParOf" srcId="{2FD67D8C-CAF3-4280-A48F-7DE077D4FF5F}" destId="{74D01833-757C-4E73-9F79-E79F19AF49D5}" srcOrd="1" destOrd="0" presId="urn:microsoft.com/office/officeart/2005/8/layout/radial2"/>
    <dgm:cxn modelId="{C38420A7-C408-43D1-BF95-9658B8EB2853}" type="presParOf" srcId="{A2340AC9-77E5-484D-B8A2-AFA4E28E90BE}" destId="{44AEDDC2-5FBD-400C-BBCC-4568546BA663}" srcOrd="1" destOrd="0" presId="urn:microsoft.com/office/officeart/2005/8/layout/radial2"/>
    <dgm:cxn modelId="{C1C388F8-5C9F-4721-BCC7-C2EBE96E56A1}" type="presParOf" srcId="{A2340AC9-77E5-484D-B8A2-AFA4E28E90BE}" destId="{B66670D3-51F9-4117-9EBA-10E614F036B9}" srcOrd="2" destOrd="0" presId="urn:microsoft.com/office/officeart/2005/8/layout/radial2"/>
    <dgm:cxn modelId="{3E42EE0E-0C47-4CCF-8EFC-C87D74574141}" type="presParOf" srcId="{B66670D3-51F9-4117-9EBA-10E614F036B9}" destId="{7E44547A-0728-4BD1-A3D5-E0FA773900E7}" srcOrd="0" destOrd="0" presId="urn:microsoft.com/office/officeart/2005/8/layout/radial2"/>
    <dgm:cxn modelId="{D0B73C9D-8E67-45DE-A13E-A3722BA05312}" type="presParOf" srcId="{B66670D3-51F9-4117-9EBA-10E614F036B9}" destId="{C2F8A8FC-850C-4BD9-8932-734BD57F1C7F}" srcOrd="1" destOrd="0" presId="urn:microsoft.com/office/officeart/2005/8/layout/radial2"/>
    <dgm:cxn modelId="{8B94981C-B2C1-494B-B9FD-1082C48788A7}" type="presParOf" srcId="{A2340AC9-77E5-484D-B8A2-AFA4E28E90BE}" destId="{FA06ACEA-A8BD-4F70-B4A9-E2C212679B7B}" srcOrd="3" destOrd="0" presId="urn:microsoft.com/office/officeart/2005/8/layout/radial2"/>
    <dgm:cxn modelId="{39AAAB2B-6CB4-454D-8159-82FA0B931AFB}" type="presParOf" srcId="{A2340AC9-77E5-484D-B8A2-AFA4E28E90BE}" destId="{E9CB6660-C8B4-4A7E-9996-912254AB0427}" srcOrd="4" destOrd="0" presId="urn:microsoft.com/office/officeart/2005/8/layout/radial2"/>
    <dgm:cxn modelId="{3208494C-768A-44B9-8585-E37E8699905D}" type="presParOf" srcId="{E9CB6660-C8B4-4A7E-9996-912254AB0427}" destId="{033BD76E-CE97-4311-904E-84C11FB079F7}" srcOrd="0" destOrd="0" presId="urn:microsoft.com/office/officeart/2005/8/layout/radial2"/>
    <dgm:cxn modelId="{569B3792-6757-4D3E-A7BD-B25060004030}" type="presParOf" srcId="{E9CB6660-C8B4-4A7E-9996-912254AB0427}" destId="{75F64BA7-C574-4B99-B080-9F1EAA8A361D}" srcOrd="1" destOrd="0" presId="urn:microsoft.com/office/officeart/2005/8/layout/radial2"/>
    <dgm:cxn modelId="{2385545F-9974-4ECB-B619-7FAB06B1D757}" type="presParOf" srcId="{A2340AC9-77E5-484D-B8A2-AFA4E28E90BE}" destId="{7C154B6B-067D-4736-841D-FFC8614BB681}" srcOrd="5" destOrd="0" presId="urn:microsoft.com/office/officeart/2005/8/layout/radial2"/>
    <dgm:cxn modelId="{7FC07F75-0477-40DB-843C-CFB0E1FF9E33}" type="presParOf" srcId="{A2340AC9-77E5-484D-B8A2-AFA4E28E90BE}" destId="{60A1743F-C31E-4DF0-B6A8-564C9FCA9D0F}" srcOrd="6" destOrd="0" presId="urn:microsoft.com/office/officeart/2005/8/layout/radial2"/>
    <dgm:cxn modelId="{E50BC931-77DD-459B-9953-91359A801137}" type="presParOf" srcId="{60A1743F-C31E-4DF0-B6A8-564C9FCA9D0F}" destId="{3FC8AC5A-8877-4999-BD01-2FFF20146DE0}" srcOrd="0" destOrd="0" presId="urn:microsoft.com/office/officeart/2005/8/layout/radial2"/>
    <dgm:cxn modelId="{FEFEED81-63B2-4365-8A49-7B0683376C0F}" type="presParOf" srcId="{60A1743F-C31E-4DF0-B6A8-564C9FCA9D0F}" destId="{CBECF346-6B9F-4D94-A028-3015321520B9}" srcOrd="1" destOrd="0" presId="urn:microsoft.com/office/officeart/2005/8/layout/radial2"/>
    <dgm:cxn modelId="{90A8DB54-B9F5-44B6-AEE1-FA51E21707ED}" type="presParOf" srcId="{A2340AC9-77E5-484D-B8A2-AFA4E28E90BE}" destId="{D3CEE07A-62DF-4EB1-A0C1-64D165947B5E}" srcOrd="7" destOrd="0" presId="urn:microsoft.com/office/officeart/2005/8/layout/radial2"/>
    <dgm:cxn modelId="{C3F3D604-42EB-4B6C-8272-A9B10CD4A6E9}" type="presParOf" srcId="{A2340AC9-77E5-484D-B8A2-AFA4E28E90BE}" destId="{841087EA-D0B0-488A-869A-7E87DAE5A4E7}" srcOrd="8" destOrd="0" presId="urn:microsoft.com/office/officeart/2005/8/layout/radial2"/>
    <dgm:cxn modelId="{E47B42A8-FA28-44F1-BE6B-7AF7F2E537E1}" type="presParOf" srcId="{841087EA-D0B0-488A-869A-7E87DAE5A4E7}" destId="{9CD48816-4BC2-4E24-B589-7570D8215E9F}" srcOrd="0" destOrd="0" presId="urn:microsoft.com/office/officeart/2005/8/layout/radial2"/>
    <dgm:cxn modelId="{60DBEE20-7CA0-4AE7-A47F-51907BC8AC12}" type="presParOf" srcId="{841087EA-D0B0-488A-869A-7E87DAE5A4E7}" destId="{8F6FD8DF-4804-4C0A-A2FA-50E69A59292B}"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23EFC1E-D597-4C5A-A0F2-75CE51DE74F6}"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A4EEA97-CB28-4E42-A4E1-948BBAB93147}">
      <dgm:prSet phldrT="[Text]" custT="1"/>
      <dgm:spPr>
        <a:solidFill>
          <a:schemeClr val="tx2">
            <a:lumMod val="75000"/>
          </a:schemeClr>
        </a:solidFill>
      </dgm:spPr>
      <dgm:t>
        <a:bodyPr/>
        <a:lstStyle/>
        <a:p>
          <a:endParaRPr lang="en-US" sz="1800" dirty="0"/>
        </a:p>
        <a:p>
          <a:endParaRPr lang="en-US" sz="1800" dirty="0"/>
        </a:p>
        <a:p>
          <a:endParaRPr lang="en-US" sz="1800" dirty="0"/>
        </a:p>
        <a:p>
          <a:r>
            <a:rPr lang="en-US" sz="1800" b="1" dirty="0">
              <a:solidFill>
                <a:schemeClr val="bg1"/>
              </a:solidFill>
            </a:rPr>
            <a:t>Tier 3 </a:t>
          </a:r>
        </a:p>
        <a:p>
          <a:r>
            <a:rPr lang="en-US" sz="1800" dirty="0">
              <a:solidFill>
                <a:schemeClr val="bg1"/>
              </a:solidFill>
            </a:rPr>
            <a:t>Domain-specific academic vocabulary</a:t>
          </a:r>
        </a:p>
      </dgm:t>
    </dgm:pt>
    <dgm:pt modelId="{9D91EC52-4DEF-4F11-93D0-8538A283A1ED}" type="parTrans" cxnId="{53DC513C-27EC-4407-85AF-20FD89F89811}">
      <dgm:prSet/>
      <dgm:spPr/>
      <dgm:t>
        <a:bodyPr/>
        <a:lstStyle/>
        <a:p>
          <a:endParaRPr lang="en-US"/>
        </a:p>
      </dgm:t>
    </dgm:pt>
    <dgm:pt modelId="{7EF7D3AD-C5B9-4CE0-B57A-A3C04DBC6421}" type="sibTrans" cxnId="{53DC513C-27EC-4407-85AF-20FD89F89811}">
      <dgm:prSet/>
      <dgm:spPr/>
      <dgm:t>
        <a:bodyPr/>
        <a:lstStyle/>
        <a:p>
          <a:endParaRPr lang="en-US"/>
        </a:p>
      </dgm:t>
    </dgm:pt>
    <dgm:pt modelId="{01CDFEE4-51C3-48E7-8A82-D458F55C5770}">
      <dgm:prSet phldrT="[Text]" custT="1"/>
      <dgm:spPr>
        <a:solidFill>
          <a:schemeClr val="tx2">
            <a:lumMod val="75000"/>
          </a:schemeClr>
        </a:solidFill>
      </dgm:spPr>
      <dgm:t>
        <a:bodyPr/>
        <a:lstStyle/>
        <a:p>
          <a:r>
            <a:rPr lang="en-US" sz="1800" b="1" dirty="0">
              <a:solidFill>
                <a:schemeClr val="bg1"/>
              </a:solidFill>
            </a:rPr>
            <a:t>Tier 2 </a:t>
          </a:r>
        </a:p>
        <a:p>
          <a:r>
            <a:rPr lang="en-US" sz="1800" dirty="0">
              <a:solidFill>
                <a:schemeClr val="bg1"/>
              </a:solidFill>
            </a:rPr>
            <a:t>High-Utility academic vocabulary found in many content texts, cross-curricular terms</a:t>
          </a:r>
        </a:p>
      </dgm:t>
    </dgm:pt>
    <dgm:pt modelId="{9351FFE3-0C13-44A4-B680-9A7B3E5C21ED}" type="parTrans" cxnId="{9C7FD0A4-4F9B-4815-AC7B-14EAD57C690B}">
      <dgm:prSet/>
      <dgm:spPr/>
      <dgm:t>
        <a:bodyPr/>
        <a:lstStyle/>
        <a:p>
          <a:endParaRPr lang="en-US"/>
        </a:p>
      </dgm:t>
    </dgm:pt>
    <dgm:pt modelId="{F6D70978-429A-4154-B42E-98F6E9260CA1}" type="sibTrans" cxnId="{9C7FD0A4-4F9B-4815-AC7B-14EAD57C690B}">
      <dgm:prSet/>
      <dgm:spPr/>
      <dgm:t>
        <a:bodyPr/>
        <a:lstStyle/>
        <a:p>
          <a:endParaRPr lang="en-US"/>
        </a:p>
      </dgm:t>
    </dgm:pt>
    <dgm:pt modelId="{937DD74A-E0E3-4C25-94F7-D05E3895CDCE}">
      <dgm:prSet phldrT="[Text]" custT="1"/>
      <dgm:spPr>
        <a:solidFill>
          <a:schemeClr val="tx2">
            <a:lumMod val="75000"/>
          </a:schemeClr>
        </a:solidFill>
      </dgm:spPr>
      <dgm:t>
        <a:bodyPr/>
        <a:lstStyle/>
        <a:p>
          <a:r>
            <a:rPr lang="en-US" sz="1800" b="1" dirty="0">
              <a:solidFill>
                <a:schemeClr val="bg1"/>
              </a:solidFill>
            </a:rPr>
            <a:t>Tier 1 </a:t>
          </a:r>
        </a:p>
        <a:p>
          <a:r>
            <a:rPr lang="en-US" sz="1800" dirty="0">
              <a:solidFill>
                <a:schemeClr val="bg1"/>
              </a:solidFill>
            </a:rPr>
            <a:t>Everyday words, familiar to most students primarily learned through conversation</a:t>
          </a:r>
        </a:p>
      </dgm:t>
    </dgm:pt>
    <dgm:pt modelId="{3B6F6034-A5BB-4358-9F52-97887A5036FB}" type="parTrans" cxnId="{66026CEA-30D4-4C1A-BB7D-FB2AF9D33608}">
      <dgm:prSet/>
      <dgm:spPr/>
      <dgm:t>
        <a:bodyPr/>
        <a:lstStyle/>
        <a:p>
          <a:endParaRPr lang="en-US"/>
        </a:p>
      </dgm:t>
    </dgm:pt>
    <dgm:pt modelId="{5C9F66AD-D78F-4804-AD77-1F799D2C29EC}" type="sibTrans" cxnId="{66026CEA-30D4-4C1A-BB7D-FB2AF9D33608}">
      <dgm:prSet/>
      <dgm:spPr/>
      <dgm:t>
        <a:bodyPr/>
        <a:lstStyle/>
        <a:p>
          <a:endParaRPr lang="en-US"/>
        </a:p>
      </dgm:t>
    </dgm:pt>
    <dgm:pt modelId="{2A02B947-2B8C-4F94-A24C-17AA5897C481}" type="pres">
      <dgm:prSet presAssocID="{323EFC1E-D597-4C5A-A0F2-75CE51DE74F6}" presName="Name0" presStyleCnt="0">
        <dgm:presLayoutVars>
          <dgm:dir/>
          <dgm:animLvl val="lvl"/>
          <dgm:resizeHandles val="exact"/>
        </dgm:presLayoutVars>
      </dgm:prSet>
      <dgm:spPr/>
    </dgm:pt>
    <dgm:pt modelId="{D27AEAD8-AFD1-413A-90A3-4DA8E949AB2D}" type="pres">
      <dgm:prSet presAssocID="{4A4EEA97-CB28-4E42-A4E1-948BBAB93147}" presName="Name8" presStyleCnt="0"/>
      <dgm:spPr/>
    </dgm:pt>
    <dgm:pt modelId="{0B05270A-BAFE-494A-A233-BA4D0D886CD0}" type="pres">
      <dgm:prSet presAssocID="{4A4EEA97-CB28-4E42-A4E1-948BBAB93147}" presName="level" presStyleLbl="node1" presStyleIdx="0" presStyleCnt="3">
        <dgm:presLayoutVars>
          <dgm:chMax val="1"/>
          <dgm:bulletEnabled val="1"/>
        </dgm:presLayoutVars>
      </dgm:prSet>
      <dgm:spPr/>
    </dgm:pt>
    <dgm:pt modelId="{41D0AD94-6E82-438B-9DF2-280D6CCE3EEB}" type="pres">
      <dgm:prSet presAssocID="{4A4EEA97-CB28-4E42-A4E1-948BBAB93147}" presName="levelTx" presStyleLbl="revTx" presStyleIdx="0" presStyleCnt="0">
        <dgm:presLayoutVars>
          <dgm:chMax val="1"/>
          <dgm:bulletEnabled val="1"/>
        </dgm:presLayoutVars>
      </dgm:prSet>
      <dgm:spPr/>
    </dgm:pt>
    <dgm:pt modelId="{FC5FF8EF-3E5C-48B3-9BFA-D0C5657495CB}" type="pres">
      <dgm:prSet presAssocID="{01CDFEE4-51C3-48E7-8A82-D458F55C5770}" presName="Name8" presStyleCnt="0"/>
      <dgm:spPr/>
    </dgm:pt>
    <dgm:pt modelId="{A0B7B243-27A9-428E-BE28-EBAC74D332EC}" type="pres">
      <dgm:prSet presAssocID="{01CDFEE4-51C3-48E7-8A82-D458F55C5770}" presName="level" presStyleLbl="node1" presStyleIdx="1" presStyleCnt="3">
        <dgm:presLayoutVars>
          <dgm:chMax val="1"/>
          <dgm:bulletEnabled val="1"/>
        </dgm:presLayoutVars>
      </dgm:prSet>
      <dgm:spPr/>
    </dgm:pt>
    <dgm:pt modelId="{C6C96D9A-6D5C-47D7-A5EB-AE35BE961D9C}" type="pres">
      <dgm:prSet presAssocID="{01CDFEE4-51C3-48E7-8A82-D458F55C5770}" presName="levelTx" presStyleLbl="revTx" presStyleIdx="0" presStyleCnt="0">
        <dgm:presLayoutVars>
          <dgm:chMax val="1"/>
          <dgm:bulletEnabled val="1"/>
        </dgm:presLayoutVars>
      </dgm:prSet>
      <dgm:spPr/>
    </dgm:pt>
    <dgm:pt modelId="{8D9BC1F9-61A8-4BBB-98FE-9BBD10E50FF2}" type="pres">
      <dgm:prSet presAssocID="{937DD74A-E0E3-4C25-94F7-D05E3895CDCE}" presName="Name8" presStyleCnt="0"/>
      <dgm:spPr/>
    </dgm:pt>
    <dgm:pt modelId="{67EBA069-4A6C-4CBB-8BE9-53A87E4C5FF6}" type="pres">
      <dgm:prSet presAssocID="{937DD74A-E0E3-4C25-94F7-D05E3895CDCE}" presName="level" presStyleLbl="node1" presStyleIdx="2" presStyleCnt="3">
        <dgm:presLayoutVars>
          <dgm:chMax val="1"/>
          <dgm:bulletEnabled val="1"/>
        </dgm:presLayoutVars>
      </dgm:prSet>
      <dgm:spPr/>
    </dgm:pt>
    <dgm:pt modelId="{B12BD72F-BC1B-493D-8697-235AEA695F57}" type="pres">
      <dgm:prSet presAssocID="{937DD74A-E0E3-4C25-94F7-D05E3895CDCE}" presName="levelTx" presStyleLbl="revTx" presStyleIdx="0" presStyleCnt="0">
        <dgm:presLayoutVars>
          <dgm:chMax val="1"/>
          <dgm:bulletEnabled val="1"/>
        </dgm:presLayoutVars>
      </dgm:prSet>
      <dgm:spPr/>
    </dgm:pt>
  </dgm:ptLst>
  <dgm:cxnLst>
    <dgm:cxn modelId="{53DC513C-27EC-4407-85AF-20FD89F89811}" srcId="{323EFC1E-D597-4C5A-A0F2-75CE51DE74F6}" destId="{4A4EEA97-CB28-4E42-A4E1-948BBAB93147}" srcOrd="0" destOrd="0" parTransId="{9D91EC52-4DEF-4F11-93D0-8538A283A1ED}" sibTransId="{7EF7D3AD-C5B9-4CE0-B57A-A3C04DBC6421}"/>
    <dgm:cxn modelId="{16D8D474-BD91-4C5A-974D-AA5D495FA45D}" type="presOf" srcId="{01CDFEE4-51C3-48E7-8A82-D458F55C5770}" destId="{A0B7B243-27A9-428E-BE28-EBAC74D332EC}" srcOrd="0" destOrd="0" presId="urn:microsoft.com/office/officeart/2005/8/layout/pyramid1"/>
    <dgm:cxn modelId="{495CCE55-EC66-45B7-8417-2DB0CC254BD4}" type="presOf" srcId="{937DD74A-E0E3-4C25-94F7-D05E3895CDCE}" destId="{67EBA069-4A6C-4CBB-8BE9-53A87E4C5FF6}" srcOrd="0" destOrd="0" presId="urn:microsoft.com/office/officeart/2005/8/layout/pyramid1"/>
    <dgm:cxn modelId="{E9666B7D-346A-42BD-90E3-22A9515EBD2F}" type="presOf" srcId="{01CDFEE4-51C3-48E7-8A82-D458F55C5770}" destId="{C6C96D9A-6D5C-47D7-A5EB-AE35BE961D9C}" srcOrd="1" destOrd="0" presId="urn:microsoft.com/office/officeart/2005/8/layout/pyramid1"/>
    <dgm:cxn modelId="{35306F9A-84F2-4C05-ADFF-50776390E312}" type="presOf" srcId="{323EFC1E-D597-4C5A-A0F2-75CE51DE74F6}" destId="{2A02B947-2B8C-4F94-A24C-17AA5897C481}" srcOrd="0" destOrd="0" presId="urn:microsoft.com/office/officeart/2005/8/layout/pyramid1"/>
    <dgm:cxn modelId="{9C7FD0A4-4F9B-4815-AC7B-14EAD57C690B}" srcId="{323EFC1E-D597-4C5A-A0F2-75CE51DE74F6}" destId="{01CDFEE4-51C3-48E7-8A82-D458F55C5770}" srcOrd="1" destOrd="0" parTransId="{9351FFE3-0C13-44A4-B680-9A7B3E5C21ED}" sibTransId="{F6D70978-429A-4154-B42E-98F6E9260CA1}"/>
    <dgm:cxn modelId="{83D85BD0-F2E4-437B-8F1C-EA6AC797E4CD}" type="presOf" srcId="{4A4EEA97-CB28-4E42-A4E1-948BBAB93147}" destId="{41D0AD94-6E82-438B-9DF2-280D6CCE3EEB}" srcOrd="1" destOrd="0" presId="urn:microsoft.com/office/officeart/2005/8/layout/pyramid1"/>
    <dgm:cxn modelId="{66026CEA-30D4-4C1A-BB7D-FB2AF9D33608}" srcId="{323EFC1E-D597-4C5A-A0F2-75CE51DE74F6}" destId="{937DD74A-E0E3-4C25-94F7-D05E3895CDCE}" srcOrd="2" destOrd="0" parTransId="{3B6F6034-A5BB-4358-9F52-97887A5036FB}" sibTransId="{5C9F66AD-D78F-4804-AD77-1F799D2C29EC}"/>
    <dgm:cxn modelId="{6EA3AFF1-F458-4C69-AC5C-E4D79627D7D9}" type="presOf" srcId="{4A4EEA97-CB28-4E42-A4E1-948BBAB93147}" destId="{0B05270A-BAFE-494A-A233-BA4D0D886CD0}" srcOrd="0" destOrd="0" presId="urn:microsoft.com/office/officeart/2005/8/layout/pyramid1"/>
    <dgm:cxn modelId="{927F24F8-5FB2-4FD6-96EB-50331A57C4EC}" type="presOf" srcId="{937DD74A-E0E3-4C25-94F7-D05E3895CDCE}" destId="{B12BD72F-BC1B-493D-8697-235AEA695F57}" srcOrd="1" destOrd="0" presId="urn:microsoft.com/office/officeart/2005/8/layout/pyramid1"/>
    <dgm:cxn modelId="{0378C32F-EC1E-4AA1-B92B-62BE358EEA26}" type="presParOf" srcId="{2A02B947-2B8C-4F94-A24C-17AA5897C481}" destId="{D27AEAD8-AFD1-413A-90A3-4DA8E949AB2D}" srcOrd="0" destOrd="0" presId="urn:microsoft.com/office/officeart/2005/8/layout/pyramid1"/>
    <dgm:cxn modelId="{9DEED906-3F9D-4EFF-9D08-0CF3508810BD}" type="presParOf" srcId="{D27AEAD8-AFD1-413A-90A3-4DA8E949AB2D}" destId="{0B05270A-BAFE-494A-A233-BA4D0D886CD0}" srcOrd="0" destOrd="0" presId="urn:microsoft.com/office/officeart/2005/8/layout/pyramid1"/>
    <dgm:cxn modelId="{38FDEF36-AA43-4A77-AED7-FBA18BEFA574}" type="presParOf" srcId="{D27AEAD8-AFD1-413A-90A3-4DA8E949AB2D}" destId="{41D0AD94-6E82-438B-9DF2-280D6CCE3EEB}" srcOrd="1" destOrd="0" presId="urn:microsoft.com/office/officeart/2005/8/layout/pyramid1"/>
    <dgm:cxn modelId="{F84ECF30-446A-4FFB-8C69-7EE913993993}" type="presParOf" srcId="{2A02B947-2B8C-4F94-A24C-17AA5897C481}" destId="{FC5FF8EF-3E5C-48B3-9BFA-D0C5657495CB}" srcOrd="1" destOrd="0" presId="urn:microsoft.com/office/officeart/2005/8/layout/pyramid1"/>
    <dgm:cxn modelId="{1522DC29-9AB6-45F3-9776-865F0435D178}" type="presParOf" srcId="{FC5FF8EF-3E5C-48B3-9BFA-D0C5657495CB}" destId="{A0B7B243-27A9-428E-BE28-EBAC74D332EC}" srcOrd="0" destOrd="0" presId="urn:microsoft.com/office/officeart/2005/8/layout/pyramid1"/>
    <dgm:cxn modelId="{1F2A6791-164F-4D4F-BE52-5E2C9D4FBEA9}" type="presParOf" srcId="{FC5FF8EF-3E5C-48B3-9BFA-D0C5657495CB}" destId="{C6C96D9A-6D5C-47D7-A5EB-AE35BE961D9C}" srcOrd="1" destOrd="0" presId="urn:microsoft.com/office/officeart/2005/8/layout/pyramid1"/>
    <dgm:cxn modelId="{18952ED9-C4D2-45BC-B8DD-2A0E424E37C8}" type="presParOf" srcId="{2A02B947-2B8C-4F94-A24C-17AA5897C481}" destId="{8D9BC1F9-61A8-4BBB-98FE-9BBD10E50FF2}" srcOrd="2" destOrd="0" presId="urn:microsoft.com/office/officeart/2005/8/layout/pyramid1"/>
    <dgm:cxn modelId="{7A0D19F6-D06B-4DE4-9A44-7041D230DF7B}" type="presParOf" srcId="{8D9BC1F9-61A8-4BBB-98FE-9BBD10E50FF2}" destId="{67EBA069-4A6C-4CBB-8BE9-53A87E4C5FF6}" srcOrd="0" destOrd="0" presId="urn:microsoft.com/office/officeart/2005/8/layout/pyramid1"/>
    <dgm:cxn modelId="{15D390EC-7F0B-4E15-BFE6-3DA95D8AEC39}" type="presParOf" srcId="{8D9BC1F9-61A8-4BBB-98FE-9BBD10E50FF2}" destId="{B12BD72F-BC1B-493D-8697-235AEA695F57}"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56BAB4-ED4B-E644-A525-D4013C28D779}" type="doc">
      <dgm:prSet loTypeId="urn:microsoft.com/office/officeart/2005/8/layout/target3" loCatId="" qsTypeId="urn:microsoft.com/office/officeart/2005/8/quickstyle/simple4" qsCatId="simple" csTypeId="urn:microsoft.com/office/officeart/2005/8/colors/accent1_2" csCatId="accent1" phldr="1"/>
      <dgm:spPr/>
      <dgm:t>
        <a:bodyPr/>
        <a:lstStyle/>
        <a:p>
          <a:endParaRPr lang="en-US"/>
        </a:p>
      </dgm:t>
    </dgm:pt>
    <dgm:pt modelId="{D0AF1416-4650-1041-A198-17B954FF5258}">
      <dgm:prSet phldrT="[Text]"/>
      <dgm:spPr/>
      <dgm:t>
        <a:bodyPr/>
        <a:lstStyle/>
        <a:p>
          <a:r>
            <a:rPr lang="en-US" dirty="0"/>
            <a:t>Reading and Writing in Science</a:t>
          </a:r>
        </a:p>
      </dgm:t>
    </dgm:pt>
    <dgm:pt modelId="{3BA9BAFF-DFF1-854F-8010-4E7C408E1CAF}" type="parTrans" cxnId="{FDFE0331-79F7-3E44-958B-F8F905C5B35F}">
      <dgm:prSet/>
      <dgm:spPr/>
      <dgm:t>
        <a:bodyPr/>
        <a:lstStyle/>
        <a:p>
          <a:endParaRPr lang="en-US"/>
        </a:p>
      </dgm:t>
    </dgm:pt>
    <dgm:pt modelId="{347620E5-E07C-8149-B3F8-915BAF2D6B64}" type="sibTrans" cxnId="{FDFE0331-79F7-3E44-958B-F8F905C5B35F}">
      <dgm:prSet/>
      <dgm:spPr/>
      <dgm:t>
        <a:bodyPr/>
        <a:lstStyle/>
        <a:p>
          <a:endParaRPr lang="en-US"/>
        </a:p>
      </dgm:t>
    </dgm:pt>
    <dgm:pt modelId="{EE071E2C-EB4F-4B40-A466-A96803E9BB1E}">
      <dgm:prSet phldrT="[Text]"/>
      <dgm:spPr/>
      <dgm:t>
        <a:bodyPr/>
        <a:lstStyle/>
        <a:p>
          <a:r>
            <a:rPr lang="en-US"/>
            <a:t>Claims and evidence in Science</a:t>
          </a:r>
          <a:endParaRPr lang="en-US" dirty="0"/>
        </a:p>
      </dgm:t>
    </dgm:pt>
    <dgm:pt modelId="{229EFE4F-1FFE-724B-838B-69C053D6A3D0}" type="parTrans" cxnId="{8B69797A-BA15-9341-BCEC-135FD7D50F54}">
      <dgm:prSet/>
      <dgm:spPr/>
      <dgm:t>
        <a:bodyPr/>
        <a:lstStyle/>
        <a:p>
          <a:endParaRPr lang="en-US"/>
        </a:p>
      </dgm:t>
    </dgm:pt>
    <dgm:pt modelId="{775668C5-7225-4C44-9004-E5FE00501D25}" type="sibTrans" cxnId="{8B69797A-BA15-9341-BCEC-135FD7D50F54}">
      <dgm:prSet/>
      <dgm:spPr/>
      <dgm:t>
        <a:bodyPr/>
        <a:lstStyle/>
        <a:p>
          <a:endParaRPr lang="en-US"/>
        </a:p>
      </dgm:t>
    </dgm:pt>
    <dgm:pt modelId="{FD2EE991-0310-E64C-B4F5-916EE1CCD8A6}">
      <dgm:prSet phldrT="[Text]"/>
      <dgm:spPr/>
      <dgm:t>
        <a:bodyPr/>
        <a:lstStyle/>
        <a:p>
          <a:r>
            <a:rPr lang="en-US" dirty="0"/>
            <a:t>Applying Science Concepts</a:t>
          </a:r>
        </a:p>
      </dgm:t>
    </dgm:pt>
    <dgm:pt modelId="{880A66F2-F1CE-314D-8526-53F7F02872A0}" type="parTrans" cxnId="{47EE2D76-4673-4749-AD4B-8C06A541170A}">
      <dgm:prSet/>
      <dgm:spPr/>
      <dgm:t>
        <a:bodyPr/>
        <a:lstStyle/>
        <a:p>
          <a:endParaRPr lang="en-US"/>
        </a:p>
      </dgm:t>
    </dgm:pt>
    <dgm:pt modelId="{5E181A77-96BF-CD49-A2C4-478C712B1528}" type="sibTrans" cxnId="{47EE2D76-4673-4749-AD4B-8C06A541170A}">
      <dgm:prSet/>
      <dgm:spPr/>
      <dgm:t>
        <a:bodyPr/>
        <a:lstStyle/>
        <a:p>
          <a:endParaRPr lang="en-US"/>
        </a:p>
      </dgm:t>
    </dgm:pt>
    <dgm:pt modelId="{6D186AC1-1998-E54C-A113-58F8711E4761}">
      <dgm:prSet phldrT="[Text]"/>
      <dgm:spPr/>
      <dgm:t>
        <a:bodyPr/>
        <a:lstStyle/>
        <a:p>
          <a:r>
            <a:rPr lang="en-US" dirty="0"/>
            <a:t>Science Investigations</a:t>
          </a:r>
        </a:p>
      </dgm:t>
    </dgm:pt>
    <dgm:pt modelId="{F3C407E7-5A1D-F641-A1A8-AD0983840415}" type="parTrans" cxnId="{68860F9E-F04E-6C40-B49E-057A2E33025F}">
      <dgm:prSet/>
      <dgm:spPr/>
      <dgm:t>
        <a:bodyPr/>
        <a:lstStyle/>
        <a:p>
          <a:endParaRPr lang="en-US"/>
        </a:p>
      </dgm:t>
    </dgm:pt>
    <dgm:pt modelId="{E0C85B05-D861-0D4F-ABCD-FEBCBCEEA5CB}" type="sibTrans" cxnId="{68860F9E-F04E-6C40-B49E-057A2E33025F}">
      <dgm:prSet/>
      <dgm:spPr/>
      <dgm:t>
        <a:bodyPr/>
        <a:lstStyle/>
        <a:p>
          <a:endParaRPr lang="en-US"/>
        </a:p>
      </dgm:t>
    </dgm:pt>
    <dgm:pt modelId="{76E8D359-D2FF-FA4E-9640-CCADB1155BFF}">
      <dgm:prSet phldrT="[Text]"/>
      <dgm:spPr/>
      <dgm:t>
        <a:bodyPr/>
        <a:lstStyle/>
        <a:p>
          <a:r>
            <a:rPr lang="en-US" dirty="0"/>
            <a:t>Applying Mathematical Reasoning in Science</a:t>
          </a:r>
        </a:p>
      </dgm:t>
    </dgm:pt>
    <dgm:pt modelId="{7E007C45-4681-8C41-A2C0-238EE1B3DEAC}" type="parTrans" cxnId="{09CB4EA3-22A2-1940-B874-439F75E4A981}">
      <dgm:prSet/>
      <dgm:spPr/>
      <dgm:t>
        <a:bodyPr/>
        <a:lstStyle/>
        <a:p>
          <a:endParaRPr lang="en-US"/>
        </a:p>
      </dgm:t>
    </dgm:pt>
    <dgm:pt modelId="{199C96B9-ED81-1143-8EEC-B26FC8914577}" type="sibTrans" cxnId="{09CB4EA3-22A2-1940-B874-439F75E4A981}">
      <dgm:prSet/>
      <dgm:spPr/>
      <dgm:t>
        <a:bodyPr/>
        <a:lstStyle/>
        <a:p>
          <a:endParaRPr lang="en-US"/>
        </a:p>
      </dgm:t>
    </dgm:pt>
    <dgm:pt modelId="{A30BD323-D6E1-F846-AF3C-5994A51C9078}">
      <dgm:prSet phldrT="[Text]"/>
      <dgm:spPr/>
      <dgm:t>
        <a:bodyPr/>
        <a:lstStyle/>
        <a:p>
          <a:r>
            <a:rPr lang="en-US"/>
            <a:t>Science formulas and statistics</a:t>
          </a:r>
          <a:endParaRPr lang="en-US" dirty="0"/>
        </a:p>
      </dgm:t>
    </dgm:pt>
    <dgm:pt modelId="{9835847B-DDF9-A84B-A3F8-88216E0D7BE4}" type="parTrans" cxnId="{CECB6A52-9C98-BF45-9778-63EA63068DD5}">
      <dgm:prSet/>
      <dgm:spPr/>
      <dgm:t>
        <a:bodyPr/>
        <a:lstStyle/>
        <a:p>
          <a:endParaRPr lang="en-US"/>
        </a:p>
      </dgm:t>
    </dgm:pt>
    <dgm:pt modelId="{3580BA30-BC8C-954B-8482-59B16AFBE36B}" type="sibTrans" cxnId="{CECB6A52-9C98-BF45-9778-63EA63068DD5}">
      <dgm:prSet/>
      <dgm:spPr/>
      <dgm:t>
        <a:bodyPr/>
        <a:lstStyle/>
        <a:p>
          <a:endParaRPr lang="en-US"/>
        </a:p>
      </dgm:t>
    </dgm:pt>
    <dgm:pt modelId="{E326CB0E-CE95-4943-AF98-9FAC649DEE9E}">
      <dgm:prSet/>
      <dgm:spPr/>
      <dgm:t>
        <a:bodyPr/>
        <a:lstStyle/>
        <a:p>
          <a:r>
            <a:rPr lang="en-US" dirty="0"/>
            <a:t>Science vocabulary, terms, and phrases</a:t>
          </a:r>
        </a:p>
      </dgm:t>
    </dgm:pt>
    <dgm:pt modelId="{849588B1-E2EE-AA43-8E26-D4200BA1FFD1}" type="parTrans" cxnId="{145CF075-D310-C149-B5F4-BE6C1F80EE3F}">
      <dgm:prSet/>
      <dgm:spPr/>
      <dgm:t>
        <a:bodyPr/>
        <a:lstStyle/>
        <a:p>
          <a:endParaRPr lang="en-US"/>
        </a:p>
      </dgm:t>
    </dgm:pt>
    <dgm:pt modelId="{DD1AB011-B21D-684E-AFC3-630A41F13FC3}" type="sibTrans" cxnId="{145CF075-D310-C149-B5F4-BE6C1F80EE3F}">
      <dgm:prSet/>
      <dgm:spPr/>
      <dgm:t>
        <a:bodyPr/>
        <a:lstStyle/>
        <a:p>
          <a:endParaRPr lang="en-US"/>
        </a:p>
      </dgm:t>
    </dgm:pt>
    <dgm:pt modelId="{1BD84199-9851-5446-AC7B-511149AE1313}">
      <dgm:prSet/>
      <dgm:spPr/>
      <dgm:t>
        <a:bodyPr/>
        <a:lstStyle/>
        <a:p>
          <a:r>
            <a:rPr lang="en-US"/>
            <a:t>Using evidence to draw conclusions or make predictions</a:t>
          </a:r>
        </a:p>
      </dgm:t>
    </dgm:pt>
    <dgm:pt modelId="{799707AF-B319-6248-9C40-11EB0019E785}" type="parTrans" cxnId="{0ADF4ECE-0DB4-234D-9889-6963AD067D56}">
      <dgm:prSet/>
      <dgm:spPr/>
      <dgm:t>
        <a:bodyPr/>
        <a:lstStyle/>
        <a:p>
          <a:endParaRPr lang="en-US"/>
        </a:p>
      </dgm:t>
    </dgm:pt>
    <dgm:pt modelId="{1A9DB43B-2148-0C49-B2F9-BEDA8B8D9290}" type="sibTrans" cxnId="{0ADF4ECE-0DB4-234D-9889-6963AD067D56}">
      <dgm:prSet/>
      <dgm:spPr/>
      <dgm:t>
        <a:bodyPr/>
        <a:lstStyle/>
        <a:p>
          <a:endParaRPr lang="en-US"/>
        </a:p>
      </dgm:t>
    </dgm:pt>
    <dgm:pt modelId="{7F172633-BEEC-CF44-BF37-9C53B6ADDBEB}">
      <dgm:prSet/>
      <dgm:spPr/>
      <dgm:t>
        <a:bodyPr/>
        <a:lstStyle/>
        <a:p>
          <a:r>
            <a:rPr lang="en-US" dirty="0"/>
            <a:t>Science theories and processes</a:t>
          </a:r>
        </a:p>
      </dgm:t>
    </dgm:pt>
    <dgm:pt modelId="{D6C02F9F-F8B4-A546-BA15-6D0B3EAC7B0D}" type="parTrans" cxnId="{853D8456-284B-6E41-870B-DA0CB5D08423}">
      <dgm:prSet/>
      <dgm:spPr/>
      <dgm:t>
        <a:bodyPr/>
        <a:lstStyle/>
        <a:p>
          <a:endParaRPr lang="en-US"/>
        </a:p>
      </dgm:t>
    </dgm:pt>
    <dgm:pt modelId="{5B1B471D-45EF-E64E-8AA3-B99BC0A77A61}" type="sibTrans" cxnId="{853D8456-284B-6E41-870B-DA0CB5D08423}">
      <dgm:prSet/>
      <dgm:spPr/>
      <dgm:t>
        <a:bodyPr/>
        <a:lstStyle/>
        <a:p>
          <a:endParaRPr lang="en-US"/>
        </a:p>
      </dgm:t>
    </dgm:pt>
    <dgm:pt modelId="{23A6E7EF-DF50-9644-A410-3CDF7A257BB2}">
      <dgm:prSet/>
      <dgm:spPr/>
      <dgm:t>
        <a:bodyPr/>
        <a:lstStyle/>
        <a:p>
          <a:r>
            <a:rPr lang="en-US"/>
            <a:t>Probability and sampling in Science</a:t>
          </a:r>
        </a:p>
      </dgm:t>
    </dgm:pt>
    <dgm:pt modelId="{F129DA08-2CB0-EA42-9494-DFFA42F2B7EF}" type="parTrans" cxnId="{4F2066A0-9943-C742-9D19-F7812D0D5B4A}">
      <dgm:prSet/>
      <dgm:spPr/>
      <dgm:t>
        <a:bodyPr/>
        <a:lstStyle/>
        <a:p>
          <a:endParaRPr lang="en-US"/>
        </a:p>
      </dgm:t>
    </dgm:pt>
    <dgm:pt modelId="{15BEC0EA-2732-724C-8180-58D90B61356E}" type="sibTrans" cxnId="{4F2066A0-9943-C742-9D19-F7812D0D5B4A}">
      <dgm:prSet/>
      <dgm:spPr/>
      <dgm:t>
        <a:bodyPr/>
        <a:lstStyle/>
        <a:p>
          <a:endParaRPr lang="en-US"/>
        </a:p>
      </dgm:t>
    </dgm:pt>
    <dgm:pt modelId="{68C7203D-CEAB-EA47-AE1C-BA85CA8B35A0}">
      <dgm:prSet/>
      <dgm:spPr/>
      <dgm:t>
        <a:bodyPr/>
        <a:lstStyle/>
        <a:p>
          <a:r>
            <a:rPr lang="en-US" dirty="0"/>
            <a:t>Presenting Science information using numbers, symbols, and graphics</a:t>
          </a:r>
        </a:p>
      </dgm:t>
    </dgm:pt>
    <dgm:pt modelId="{1AB1BC6D-AE3E-DB4F-BA40-FB84C010493F}" type="parTrans" cxnId="{B09E375C-221C-4A40-AD27-2844756C28BA}">
      <dgm:prSet/>
      <dgm:spPr/>
      <dgm:t>
        <a:bodyPr/>
        <a:lstStyle/>
        <a:p>
          <a:endParaRPr lang="en-US"/>
        </a:p>
      </dgm:t>
    </dgm:pt>
    <dgm:pt modelId="{27F2C145-7D22-1A4B-86F1-9A966E24FD75}" type="sibTrans" cxnId="{B09E375C-221C-4A40-AD27-2844756C28BA}">
      <dgm:prSet/>
      <dgm:spPr/>
      <dgm:t>
        <a:bodyPr/>
        <a:lstStyle/>
        <a:p>
          <a:endParaRPr lang="en-US"/>
        </a:p>
      </dgm:t>
    </dgm:pt>
    <dgm:pt modelId="{EA6F3237-3601-2140-A750-D944B5C1A77C}" type="pres">
      <dgm:prSet presAssocID="{B356BAB4-ED4B-E644-A525-D4013C28D779}" presName="Name0" presStyleCnt="0">
        <dgm:presLayoutVars>
          <dgm:chMax val="7"/>
          <dgm:dir/>
          <dgm:animLvl val="lvl"/>
          <dgm:resizeHandles val="exact"/>
        </dgm:presLayoutVars>
      </dgm:prSet>
      <dgm:spPr/>
    </dgm:pt>
    <dgm:pt modelId="{5F789CB2-B14F-014E-8B41-4F68BE5EE0C7}" type="pres">
      <dgm:prSet presAssocID="{D0AF1416-4650-1041-A198-17B954FF5258}" presName="circle1" presStyleLbl="node1" presStyleIdx="0" presStyleCnt="3"/>
      <dgm:spPr/>
    </dgm:pt>
    <dgm:pt modelId="{D9E2748D-3224-544C-8198-046BD3F3FF72}" type="pres">
      <dgm:prSet presAssocID="{D0AF1416-4650-1041-A198-17B954FF5258}" presName="space" presStyleCnt="0"/>
      <dgm:spPr/>
    </dgm:pt>
    <dgm:pt modelId="{7075594B-E651-6B4F-861D-B2FA9B76AF74}" type="pres">
      <dgm:prSet presAssocID="{D0AF1416-4650-1041-A198-17B954FF5258}" presName="rect1" presStyleLbl="alignAcc1" presStyleIdx="0" presStyleCnt="3"/>
      <dgm:spPr/>
    </dgm:pt>
    <dgm:pt modelId="{35BE99F3-277B-884C-B55E-A3069243C167}" type="pres">
      <dgm:prSet presAssocID="{FD2EE991-0310-E64C-B4F5-916EE1CCD8A6}" presName="vertSpace2" presStyleLbl="node1" presStyleIdx="0" presStyleCnt="3"/>
      <dgm:spPr/>
    </dgm:pt>
    <dgm:pt modelId="{6E770D3C-69C3-AD4A-8577-8BD294550B20}" type="pres">
      <dgm:prSet presAssocID="{FD2EE991-0310-E64C-B4F5-916EE1CCD8A6}" presName="circle2" presStyleLbl="node1" presStyleIdx="1" presStyleCnt="3"/>
      <dgm:spPr/>
    </dgm:pt>
    <dgm:pt modelId="{EB564A02-FC83-1649-AA79-A4029438F71B}" type="pres">
      <dgm:prSet presAssocID="{FD2EE991-0310-E64C-B4F5-916EE1CCD8A6}" presName="rect2" presStyleLbl="alignAcc1" presStyleIdx="1" presStyleCnt="3"/>
      <dgm:spPr/>
    </dgm:pt>
    <dgm:pt modelId="{80291280-AE19-6B43-92B1-B8B21A8551B4}" type="pres">
      <dgm:prSet presAssocID="{76E8D359-D2FF-FA4E-9640-CCADB1155BFF}" presName="vertSpace3" presStyleLbl="node1" presStyleIdx="1" presStyleCnt="3"/>
      <dgm:spPr/>
    </dgm:pt>
    <dgm:pt modelId="{45ED6314-806A-0544-846F-C605452EDA15}" type="pres">
      <dgm:prSet presAssocID="{76E8D359-D2FF-FA4E-9640-CCADB1155BFF}" presName="circle3" presStyleLbl="node1" presStyleIdx="2" presStyleCnt="3"/>
      <dgm:spPr/>
    </dgm:pt>
    <dgm:pt modelId="{2EA8F4E3-8ED7-F44D-9B4A-D9EAF31655B6}" type="pres">
      <dgm:prSet presAssocID="{76E8D359-D2FF-FA4E-9640-CCADB1155BFF}" presName="rect3" presStyleLbl="alignAcc1" presStyleIdx="2" presStyleCnt="3"/>
      <dgm:spPr/>
    </dgm:pt>
    <dgm:pt modelId="{7EAC967D-7207-EF4B-80CC-281AF41382C0}" type="pres">
      <dgm:prSet presAssocID="{D0AF1416-4650-1041-A198-17B954FF5258}" presName="rect1ParTx" presStyleLbl="alignAcc1" presStyleIdx="2" presStyleCnt="3">
        <dgm:presLayoutVars>
          <dgm:chMax val="1"/>
          <dgm:bulletEnabled val="1"/>
        </dgm:presLayoutVars>
      </dgm:prSet>
      <dgm:spPr/>
    </dgm:pt>
    <dgm:pt modelId="{D6D4B4BC-5162-E848-852C-FD870331D2FA}" type="pres">
      <dgm:prSet presAssocID="{D0AF1416-4650-1041-A198-17B954FF5258}" presName="rect1ChTx" presStyleLbl="alignAcc1" presStyleIdx="2" presStyleCnt="3">
        <dgm:presLayoutVars>
          <dgm:bulletEnabled val="1"/>
        </dgm:presLayoutVars>
      </dgm:prSet>
      <dgm:spPr/>
    </dgm:pt>
    <dgm:pt modelId="{7A71E2B8-A4F2-AF44-93B5-8CA80B91273F}" type="pres">
      <dgm:prSet presAssocID="{FD2EE991-0310-E64C-B4F5-916EE1CCD8A6}" presName="rect2ParTx" presStyleLbl="alignAcc1" presStyleIdx="2" presStyleCnt="3">
        <dgm:presLayoutVars>
          <dgm:chMax val="1"/>
          <dgm:bulletEnabled val="1"/>
        </dgm:presLayoutVars>
      </dgm:prSet>
      <dgm:spPr/>
    </dgm:pt>
    <dgm:pt modelId="{F39E79DD-5448-8548-BBC5-BF17B98336ED}" type="pres">
      <dgm:prSet presAssocID="{FD2EE991-0310-E64C-B4F5-916EE1CCD8A6}" presName="rect2ChTx" presStyleLbl="alignAcc1" presStyleIdx="2" presStyleCnt="3">
        <dgm:presLayoutVars>
          <dgm:bulletEnabled val="1"/>
        </dgm:presLayoutVars>
      </dgm:prSet>
      <dgm:spPr/>
    </dgm:pt>
    <dgm:pt modelId="{08A69D36-7CAA-2B47-B786-565B9F6E928E}" type="pres">
      <dgm:prSet presAssocID="{76E8D359-D2FF-FA4E-9640-CCADB1155BFF}" presName="rect3ParTx" presStyleLbl="alignAcc1" presStyleIdx="2" presStyleCnt="3">
        <dgm:presLayoutVars>
          <dgm:chMax val="1"/>
          <dgm:bulletEnabled val="1"/>
        </dgm:presLayoutVars>
      </dgm:prSet>
      <dgm:spPr/>
    </dgm:pt>
    <dgm:pt modelId="{793D4B85-7574-E043-8150-759DE0396B53}" type="pres">
      <dgm:prSet presAssocID="{76E8D359-D2FF-FA4E-9640-CCADB1155BFF}" presName="rect3ChTx" presStyleLbl="alignAcc1" presStyleIdx="2" presStyleCnt="3">
        <dgm:presLayoutVars>
          <dgm:bulletEnabled val="1"/>
        </dgm:presLayoutVars>
      </dgm:prSet>
      <dgm:spPr/>
    </dgm:pt>
  </dgm:ptLst>
  <dgm:cxnLst>
    <dgm:cxn modelId="{4CD43212-37DA-594F-9D4A-C747EDE958AB}" type="presOf" srcId="{76E8D359-D2FF-FA4E-9640-CCADB1155BFF}" destId="{08A69D36-7CAA-2B47-B786-565B9F6E928E}" srcOrd="1" destOrd="0" presId="urn:microsoft.com/office/officeart/2005/8/layout/target3"/>
    <dgm:cxn modelId="{171F0715-FE12-4F4E-8565-09F1AF46C49E}" type="presOf" srcId="{B356BAB4-ED4B-E644-A525-D4013C28D779}" destId="{EA6F3237-3601-2140-A750-D944B5C1A77C}" srcOrd="0" destOrd="0" presId="urn:microsoft.com/office/officeart/2005/8/layout/target3"/>
    <dgm:cxn modelId="{0795CC16-6235-9242-93CA-95C972C676D5}" type="presOf" srcId="{E326CB0E-CE95-4943-AF98-9FAC649DEE9E}" destId="{D6D4B4BC-5162-E848-852C-FD870331D2FA}" srcOrd="0" destOrd="1" presId="urn:microsoft.com/office/officeart/2005/8/layout/target3"/>
    <dgm:cxn modelId="{49084321-C4A8-AD4A-BE45-3ACC3E521E02}" type="presOf" srcId="{6D186AC1-1998-E54C-A113-58F8711E4761}" destId="{F39E79DD-5448-8548-BBC5-BF17B98336ED}" srcOrd="0" destOrd="0" presId="urn:microsoft.com/office/officeart/2005/8/layout/target3"/>
    <dgm:cxn modelId="{E131C423-D3F2-254A-9C87-D99206F47FF7}" type="presOf" srcId="{68C7203D-CEAB-EA47-AE1C-BA85CA8B35A0}" destId="{793D4B85-7574-E043-8150-759DE0396B53}" srcOrd="0" destOrd="2" presId="urn:microsoft.com/office/officeart/2005/8/layout/target3"/>
    <dgm:cxn modelId="{FDFE0331-79F7-3E44-958B-F8F905C5B35F}" srcId="{B356BAB4-ED4B-E644-A525-D4013C28D779}" destId="{D0AF1416-4650-1041-A198-17B954FF5258}" srcOrd="0" destOrd="0" parTransId="{3BA9BAFF-DFF1-854F-8010-4E7C408E1CAF}" sibTransId="{347620E5-E07C-8149-B3F8-915BAF2D6B64}"/>
    <dgm:cxn modelId="{64EDE431-45B4-8740-B168-86B8FD39AE65}" type="presOf" srcId="{A30BD323-D6E1-F846-AF3C-5994A51C9078}" destId="{793D4B85-7574-E043-8150-759DE0396B53}" srcOrd="0" destOrd="0" presId="urn:microsoft.com/office/officeart/2005/8/layout/target3"/>
    <dgm:cxn modelId="{B09E375C-221C-4A40-AD27-2844756C28BA}" srcId="{76E8D359-D2FF-FA4E-9640-CCADB1155BFF}" destId="{68C7203D-CEAB-EA47-AE1C-BA85CA8B35A0}" srcOrd="2" destOrd="0" parTransId="{1AB1BC6D-AE3E-DB4F-BA40-FB84C010493F}" sibTransId="{27F2C145-7D22-1A4B-86F1-9A966E24FD75}"/>
    <dgm:cxn modelId="{EEAE7043-EA67-124E-AE67-E84C5F6D7F97}" type="presOf" srcId="{EE071E2C-EB4F-4B40-A466-A96803E9BB1E}" destId="{D6D4B4BC-5162-E848-852C-FD870331D2FA}" srcOrd="0" destOrd="0" presId="urn:microsoft.com/office/officeart/2005/8/layout/target3"/>
    <dgm:cxn modelId="{CECB6A52-9C98-BF45-9778-63EA63068DD5}" srcId="{76E8D359-D2FF-FA4E-9640-CCADB1155BFF}" destId="{A30BD323-D6E1-F846-AF3C-5994A51C9078}" srcOrd="0" destOrd="0" parTransId="{9835847B-DDF9-A84B-A3F8-88216E0D7BE4}" sibTransId="{3580BA30-BC8C-954B-8482-59B16AFBE36B}"/>
    <dgm:cxn modelId="{2001C255-F61A-A148-BA04-D24FE1FE878F}" type="presOf" srcId="{FD2EE991-0310-E64C-B4F5-916EE1CCD8A6}" destId="{7A71E2B8-A4F2-AF44-93B5-8CA80B91273F}" srcOrd="1" destOrd="0" presId="urn:microsoft.com/office/officeart/2005/8/layout/target3"/>
    <dgm:cxn modelId="{145CF075-D310-C149-B5F4-BE6C1F80EE3F}" srcId="{D0AF1416-4650-1041-A198-17B954FF5258}" destId="{E326CB0E-CE95-4943-AF98-9FAC649DEE9E}" srcOrd="1" destOrd="0" parTransId="{849588B1-E2EE-AA43-8E26-D4200BA1FFD1}" sibTransId="{DD1AB011-B21D-684E-AFC3-630A41F13FC3}"/>
    <dgm:cxn modelId="{47EE2D76-4673-4749-AD4B-8C06A541170A}" srcId="{B356BAB4-ED4B-E644-A525-D4013C28D779}" destId="{FD2EE991-0310-E64C-B4F5-916EE1CCD8A6}" srcOrd="1" destOrd="0" parTransId="{880A66F2-F1CE-314D-8526-53F7F02872A0}" sibTransId="{5E181A77-96BF-CD49-A2C4-478C712B1528}"/>
    <dgm:cxn modelId="{853D8456-284B-6E41-870B-DA0CB5D08423}" srcId="{FD2EE991-0310-E64C-B4F5-916EE1CCD8A6}" destId="{7F172633-BEEC-CF44-BF37-9C53B6ADDBEB}" srcOrd="2" destOrd="0" parTransId="{D6C02F9F-F8B4-A546-BA15-6D0B3EAC7B0D}" sibTransId="{5B1B471D-45EF-E64E-8AA3-B99BC0A77A61}"/>
    <dgm:cxn modelId="{8B69797A-BA15-9341-BCEC-135FD7D50F54}" srcId="{D0AF1416-4650-1041-A198-17B954FF5258}" destId="{EE071E2C-EB4F-4B40-A466-A96803E9BB1E}" srcOrd="0" destOrd="0" parTransId="{229EFE4F-1FFE-724B-838B-69C053D6A3D0}" sibTransId="{775668C5-7225-4C44-9004-E5FE00501D25}"/>
    <dgm:cxn modelId="{68860F9E-F04E-6C40-B49E-057A2E33025F}" srcId="{FD2EE991-0310-E64C-B4F5-916EE1CCD8A6}" destId="{6D186AC1-1998-E54C-A113-58F8711E4761}" srcOrd="0" destOrd="0" parTransId="{F3C407E7-5A1D-F641-A1A8-AD0983840415}" sibTransId="{E0C85B05-D861-0D4F-ABCD-FEBCBCEEA5CB}"/>
    <dgm:cxn modelId="{4F2066A0-9943-C742-9D19-F7812D0D5B4A}" srcId="{76E8D359-D2FF-FA4E-9640-CCADB1155BFF}" destId="{23A6E7EF-DF50-9644-A410-3CDF7A257BB2}" srcOrd="1" destOrd="0" parTransId="{F129DA08-2CB0-EA42-9494-DFFA42F2B7EF}" sibTransId="{15BEC0EA-2732-724C-8180-58D90B61356E}"/>
    <dgm:cxn modelId="{09CB4EA3-22A2-1940-B874-439F75E4A981}" srcId="{B356BAB4-ED4B-E644-A525-D4013C28D779}" destId="{76E8D359-D2FF-FA4E-9640-CCADB1155BFF}" srcOrd="2" destOrd="0" parTransId="{7E007C45-4681-8C41-A2C0-238EE1B3DEAC}" sibTransId="{199C96B9-ED81-1143-8EEC-B26FC8914577}"/>
    <dgm:cxn modelId="{0A93AAA5-06A6-8C4E-BBC2-F11B3170706C}" type="presOf" srcId="{76E8D359-D2FF-FA4E-9640-CCADB1155BFF}" destId="{2EA8F4E3-8ED7-F44D-9B4A-D9EAF31655B6}" srcOrd="0" destOrd="0" presId="urn:microsoft.com/office/officeart/2005/8/layout/target3"/>
    <dgm:cxn modelId="{FD0E0EA6-EC90-1345-BDD1-68C1010995F0}" type="presOf" srcId="{23A6E7EF-DF50-9644-A410-3CDF7A257BB2}" destId="{793D4B85-7574-E043-8150-759DE0396B53}" srcOrd="0" destOrd="1" presId="urn:microsoft.com/office/officeart/2005/8/layout/target3"/>
    <dgm:cxn modelId="{54C82CA8-68E9-084C-8091-838F0D793B8B}" type="presOf" srcId="{D0AF1416-4650-1041-A198-17B954FF5258}" destId="{7075594B-E651-6B4F-861D-B2FA9B76AF74}" srcOrd="0" destOrd="0" presId="urn:microsoft.com/office/officeart/2005/8/layout/target3"/>
    <dgm:cxn modelId="{3014D4B0-D82A-BD43-AE80-A8FA653C4E93}" type="presOf" srcId="{FD2EE991-0310-E64C-B4F5-916EE1CCD8A6}" destId="{EB564A02-FC83-1649-AA79-A4029438F71B}" srcOrd="0" destOrd="0" presId="urn:microsoft.com/office/officeart/2005/8/layout/target3"/>
    <dgm:cxn modelId="{B20118CB-EA8C-4249-906A-DD7FEC874501}" type="presOf" srcId="{1BD84199-9851-5446-AC7B-511149AE1313}" destId="{F39E79DD-5448-8548-BBC5-BF17B98336ED}" srcOrd="0" destOrd="1" presId="urn:microsoft.com/office/officeart/2005/8/layout/target3"/>
    <dgm:cxn modelId="{0ADF4ECE-0DB4-234D-9889-6963AD067D56}" srcId="{FD2EE991-0310-E64C-B4F5-916EE1CCD8A6}" destId="{1BD84199-9851-5446-AC7B-511149AE1313}" srcOrd="1" destOrd="0" parTransId="{799707AF-B319-6248-9C40-11EB0019E785}" sibTransId="{1A9DB43B-2148-0C49-B2F9-BEDA8B8D9290}"/>
    <dgm:cxn modelId="{CCAC5FD7-8200-2241-9786-4468BB033CC9}" type="presOf" srcId="{7F172633-BEEC-CF44-BF37-9C53B6ADDBEB}" destId="{F39E79DD-5448-8548-BBC5-BF17B98336ED}" srcOrd="0" destOrd="2" presId="urn:microsoft.com/office/officeart/2005/8/layout/target3"/>
    <dgm:cxn modelId="{794E30E0-1CC1-A94F-8DC0-CEF0A164F82A}" type="presOf" srcId="{D0AF1416-4650-1041-A198-17B954FF5258}" destId="{7EAC967D-7207-EF4B-80CC-281AF41382C0}" srcOrd="1" destOrd="0" presId="urn:microsoft.com/office/officeart/2005/8/layout/target3"/>
    <dgm:cxn modelId="{12424EE2-C932-734E-AC2E-A42D06BB7C46}" type="presParOf" srcId="{EA6F3237-3601-2140-A750-D944B5C1A77C}" destId="{5F789CB2-B14F-014E-8B41-4F68BE5EE0C7}" srcOrd="0" destOrd="0" presId="urn:microsoft.com/office/officeart/2005/8/layout/target3"/>
    <dgm:cxn modelId="{8AC63E54-275A-B940-9462-0BB6167C9A9C}" type="presParOf" srcId="{EA6F3237-3601-2140-A750-D944B5C1A77C}" destId="{D9E2748D-3224-544C-8198-046BD3F3FF72}" srcOrd="1" destOrd="0" presId="urn:microsoft.com/office/officeart/2005/8/layout/target3"/>
    <dgm:cxn modelId="{C7EB3F21-3AD8-CC42-840E-33505689CD97}" type="presParOf" srcId="{EA6F3237-3601-2140-A750-D944B5C1A77C}" destId="{7075594B-E651-6B4F-861D-B2FA9B76AF74}" srcOrd="2" destOrd="0" presId="urn:microsoft.com/office/officeart/2005/8/layout/target3"/>
    <dgm:cxn modelId="{608B8316-2185-EE45-8DA2-3E302C622F32}" type="presParOf" srcId="{EA6F3237-3601-2140-A750-D944B5C1A77C}" destId="{35BE99F3-277B-884C-B55E-A3069243C167}" srcOrd="3" destOrd="0" presId="urn:microsoft.com/office/officeart/2005/8/layout/target3"/>
    <dgm:cxn modelId="{33CE7814-93D5-6342-996C-E8B2A7656CCD}" type="presParOf" srcId="{EA6F3237-3601-2140-A750-D944B5C1A77C}" destId="{6E770D3C-69C3-AD4A-8577-8BD294550B20}" srcOrd="4" destOrd="0" presId="urn:microsoft.com/office/officeart/2005/8/layout/target3"/>
    <dgm:cxn modelId="{F6EC3664-8274-CD40-8B2C-FC617D3CF2F5}" type="presParOf" srcId="{EA6F3237-3601-2140-A750-D944B5C1A77C}" destId="{EB564A02-FC83-1649-AA79-A4029438F71B}" srcOrd="5" destOrd="0" presId="urn:microsoft.com/office/officeart/2005/8/layout/target3"/>
    <dgm:cxn modelId="{AACD157E-430F-7D46-9DC8-962024FD6FEC}" type="presParOf" srcId="{EA6F3237-3601-2140-A750-D944B5C1A77C}" destId="{80291280-AE19-6B43-92B1-B8B21A8551B4}" srcOrd="6" destOrd="0" presId="urn:microsoft.com/office/officeart/2005/8/layout/target3"/>
    <dgm:cxn modelId="{A0CB4895-E544-534E-AB63-3DB0D779873B}" type="presParOf" srcId="{EA6F3237-3601-2140-A750-D944B5C1A77C}" destId="{45ED6314-806A-0544-846F-C605452EDA15}" srcOrd="7" destOrd="0" presId="urn:microsoft.com/office/officeart/2005/8/layout/target3"/>
    <dgm:cxn modelId="{E6166E94-AFAB-8E44-BF79-5B8C1449EB76}" type="presParOf" srcId="{EA6F3237-3601-2140-A750-D944B5C1A77C}" destId="{2EA8F4E3-8ED7-F44D-9B4A-D9EAF31655B6}" srcOrd="8" destOrd="0" presId="urn:microsoft.com/office/officeart/2005/8/layout/target3"/>
    <dgm:cxn modelId="{132CB8BE-17B6-A44A-B421-DDEC10DCE227}" type="presParOf" srcId="{EA6F3237-3601-2140-A750-D944B5C1A77C}" destId="{7EAC967D-7207-EF4B-80CC-281AF41382C0}" srcOrd="9" destOrd="0" presId="urn:microsoft.com/office/officeart/2005/8/layout/target3"/>
    <dgm:cxn modelId="{35E31957-8D73-484E-9FBE-6D47B8EF4512}" type="presParOf" srcId="{EA6F3237-3601-2140-A750-D944B5C1A77C}" destId="{D6D4B4BC-5162-E848-852C-FD870331D2FA}" srcOrd="10" destOrd="0" presId="urn:microsoft.com/office/officeart/2005/8/layout/target3"/>
    <dgm:cxn modelId="{3BAF4887-FB1D-D440-BBDC-5C0C18E8AB7A}" type="presParOf" srcId="{EA6F3237-3601-2140-A750-D944B5C1A77C}" destId="{7A71E2B8-A4F2-AF44-93B5-8CA80B91273F}" srcOrd="11" destOrd="0" presId="urn:microsoft.com/office/officeart/2005/8/layout/target3"/>
    <dgm:cxn modelId="{F0D306DB-4810-6B43-90BB-B4E0341A9AF2}" type="presParOf" srcId="{EA6F3237-3601-2140-A750-D944B5C1A77C}" destId="{F39E79DD-5448-8548-BBC5-BF17B98336ED}" srcOrd="12" destOrd="0" presId="urn:microsoft.com/office/officeart/2005/8/layout/target3"/>
    <dgm:cxn modelId="{526BAD0D-9EEF-944A-856D-5FE203C8C2B8}" type="presParOf" srcId="{EA6F3237-3601-2140-A750-D944B5C1A77C}" destId="{08A69D36-7CAA-2B47-B786-565B9F6E928E}" srcOrd="13" destOrd="0" presId="urn:microsoft.com/office/officeart/2005/8/layout/target3"/>
    <dgm:cxn modelId="{EA480DD6-0C00-2846-8E44-2F56CD05DD23}" type="presParOf" srcId="{EA6F3237-3601-2140-A750-D944B5C1A77C}" destId="{793D4B85-7574-E043-8150-759DE0396B53}"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B034F2-A508-4839-9F3D-0EA714248997}"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n-US"/>
        </a:p>
      </dgm:t>
    </dgm:pt>
    <dgm:pt modelId="{07B488C8-8DFB-4327-B033-078F24444F43}">
      <dgm:prSet phldrT="[Text]"/>
      <dgm:spPr/>
      <dgm:t>
        <a:bodyPr/>
        <a:lstStyle/>
        <a:p>
          <a:r>
            <a:rPr lang="en-US" dirty="0"/>
            <a:t>Primary Source</a:t>
          </a:r>
        </a:p>
      </dgm:t>
    </dgm:pt>
    <dgm:pt modelId="{16460A25-26A6-43CF-93F1-193DB8A7BAC5}" type="parTrans" cxnId="{25F02E06-F4FC-434D-A12F-724F773DCEA7}">
      <dgm:prSet/>
      <dgm:spPr/>
      <dgm:t>
        <a:bodyPr/>
        <a:lstStyle/>
        <a:p>
          <a:endParaRPr lang="en-US"/>
        </a:p>
      </dgm:t>
    </dgm:pt>
    <dgm:pt modelId="{10B0077F-3763-4E03-9C03-A5D8F5FA872F}" type="sibTrans" cxnId="{25F02E06-F4FC-434D-A12F-724F773DCEA7}">
      <dgm:prSet/>
      <dgm:spPr/>
      <dgm:t>
        <a:bodyPr/>
        <a:lstStyle/>
        <a:p>
          <a:endParaRPr lang="en-US"/>
        </a:p>
      </dgm:t>
    </dgm:pt>
    <dgm:pt modelId="{F9059BCB-7A64-405A-8F48-76E8A436FA90}">
      <dgm:prSet phldrT="[Text]"/>
      <dgm:spPr/>
      <dgm:t>
        <a:bodyPr/>
        <a:lstStyle/>
        <a:p>
          <a:r>
            <a:rPr lang="en-US" dirty="0"/>
            <a:t>?</a:t>
          </a:r>
        </a:p>
      </dgm:t>
    </dgm:pt>
    <dgm:pt modelId="{65ABA549-83FD-4C2C-83D6-0C3CFB1F9D4A}" type="parTrans" cxnId="{DA2F7830-C1A4-49F2-A6F3-2947F1AC7E12}">
      <dgm:prSet/>
      <dgm:spPr/>
      <dgm:t>
        <a:bodyPr/>
        <a:lstStyle/>
        <a:p>
          <a:endParaRPr lang="en-US"/>
        </a:p>
      </dgm:t>
    </dgm:pt>
    <dgm:pt modelId="{890F4CCC-C5F9-4807-B73D-5D2F9D6C4055}" type="sibTrans" cxnId="{DA2F7830-C1A4-49F2-A6F3-2947F1AC7E12}">
      <dgm:prSet/>
      <dgm:spPr/>
      <dgm:t>
        <a:bodyPr/>
        <a:lstStyle/>
        <a:p>
          <a:endParaRPr lang="en-US"/>
        </a:p>
      </dgm:t>
    </dgm:pt>
    <dgm:pt modelId="{A74FE3FD-B98D-41C5-95C9-850509488CB4}">
      <dgm:prSet phldrT="[Text]"/>
      <dgm:spPr/>
      <dgm:t>
        <a:bodyPr/>
        <a:lstStyle/>
        <a:p>
          <a:r>
            <a:rPr lang="en-US" dirty="0"/>
            <a:t>?</a:t>
          </a:r>
        </a:p>
      </dgm:t>
    </dgm:pt>
    <dgm:pt modelId="{DE5E03FF-546C-45DB-A1C8-179CEB385764}" type="parTrans" cxnId="{A61414E6-4E1C-4DAC-998C-15EBF213F6F0}">
      <dgm:prSet/>
      <dgm:spPr/>
      <dgm:t>
        <a:bodyPr/>
        <a:lstStyle/>
        <a:p>
          <a:endParaRPr lang="en-US"/>
        </a:p>
      </dgm:t>
    </dgm:pt>
    <dgm:pt modelId="{39BC5D62-4F11-4942-8413-47B96DE1ED1B}" type="sibTrans" cxnId="{A61414E6-4E1C-4DAC-998C-15EBF213F6F0}">
      <dgm:prSet/>
      <dgm:spPr/>
      <dgm:t>
        <a:bodyPr/>
        <a:lstStyle/>
        <a:p>
          <a:endParaRPr lang="en-US"/>
        </a:p>
      </dgm:t>
    </dgm:pt>
    <dgm:pt modelId="{BE75B431-1441-43E5-B956-532CE2FE8C74}">
      <dgm:prSet phldrT="[Text]"/>
      <dgm:spPr/>
      <dgm:t>
        <a:bodyPr/>
        <a:lstStyle/>
        <a:p>
          <a:r>
            <a:rPr lang="en-US" dirty="0"/>
            <a:t>?</a:t>
          </a:r>
        </a:p>
      </dgm:t>
    </dgm:pt>
    <dgm:pt modelId="{8FE46779-AFE6-408F-85AD-15945C7F5690}" type="parTrans" cxnId="{C60E38C7-B08A-482D-A367-B0027DD5A53D}">
      <dgm:prSet/>
      <dgm:spPr/>
      <dgm:t>
        <a:bodyPr/>
        <a:lstStyle/>
        <a:p>
          <a:endParaRPr lang="en-US"/>
        </a:p>
      </dgm:t>
    </dgm:pt>
    <dgm:pt modelId="{ABDE29C5-265E-4EE1-91EE-F6EB3D560B19}" type="sibTrans" cxnId="{C60E38C7-B08A-482D-A367-B0027DD5A53D}">
      <dgm:prSet/>
      <dgm:spPr/>
      <dgm:t>
        <a:bodyPr/>
        <a:lstStyle/>
        <a:p>
          <a:endParaRPr lang="en-US"/>
        </a:p>
      </dgm:t>
    </dgm:pt>
    <dgm:pt modelId="{2FF13B77-2846-4DC3-B2D6-FA3F7D03C4AB}">
      <dgm:prSet/>
      <dgm:spPr/>
      <dgm:t>
        <a:bodyPr/>
        <a:lstStyle/>
        <a:p>
          <a:r>
            <a:rPr lang="en-US" dirty="0"/>
            <a:t>?</a:t>
          </a:r>
        </a:p>
      </dgm:t>
    </dgm:pt>
    <dgm:pt modelId="{70386B9E-EB5D-4335-B496-C92867347F78}" type="parTrans" cxnId="{8EFDC91C-485E-485E-84CF-CBE2117EF151}">
      <dgm:prSet/>
      <dgm:spPr/>
      <dgm:t>
        <a:bodyPr/>
        <a:lstStyle/>
        <a:p>
          <a:endParaRPr lang="en-US"/>
        </a:p>
      </dgm:t>
    </dgm:pt>
    <dgm:pt modelId="{B7C7E858-25D1-416A-9374-DDA62B618277}" type="sibTrans" cxnId="{8EFDC91C-485E-485E-84CF-CBE2117EF151}">
      <dgm:prSet/>
      <dgm:spPr/>
      <dgm:t>
        <a:bodyPr/>
        <a:lstStyle/>
        <a:p>
          <a:endParaRPr lang="en-US"/>
        </a:p>
      </dgm:t>
    </dgm:pt>
    <dgm:pt modelId="{C4D417A2-2A25-462A-A058-712F61868CE5}">
      <dgm:prSet/>
      <dgm:spPr/>
      <dgm:t>
        <a:bodyPr/>
        <a:lstStyle/>
        <a:p>
          <a:r>
            <a:rPr lang="en-US" dirty="0"/>
            <a:t>?</a:t>
          </a:r>
        </a:p>
      </dgm:t>
    </dgm:pt>
    <dgm:pt modelId="{0A4F9F0B-8DF7-4C88-8A41-EE96D5EACF9B}" type="parTrans" cxnId="{7CAF5258-56FC-41B7-8B86-8CFCF5E3474C}">
      <dgm:prSet/>
      <dgm:spPr/>
      <dgm:t>
        <a:bodyPr/>
        <a:lstStyle/>
        <a:p>
          <a:endParaRPr lang="en-US"/>
        </a:p>
      </dgm:t>
    </dgm:pt>
    <dgm:pt modelId="{15E0F8AF-D246-4977-A415-D62E0F6F784D}" type="sibTrans" cxnId="{7CAF5258-56FC-41B7-8B86-8CFCF5E3474C}">
      <dgm:prSet/>
      <dgm:spPr/>
      <dgm:t>
        <a:bodyPr/>
        <a:lstStyle/>
        <a:p>
          <a:endParaRPr lang="en-US"/>
        </a:p>
      </dgm:t>
    </dgm:pt>
    <dgm:pt modelId="{66078106-6257-447F-98D6-5152E85C3C92}">
      <dgm:prSet/>
      <dgm:spPr/>
      <dgm:t>
        <a:bodyPr/>
        <a:lstStyle/>
        <a:p>
          <a:r>
            <a:rPr lang="en-US" dirty="0"/>
            <a:t>?</a:t>
          </a:r>
        </a:p>
      </dgm:t>
    </dgm:pt>
    <dgm:pt modelId="{577AF31D-DA86-4A29-BF33-5FDD60D0FA66}" type="parTrans" cxnId="{EE8B28FA-98D8-4B8A-AAFC-56B57E3520A6}">
      <dgm:prSet/>
      <dgm:spPr/>
      <dgm:t>
        <a:bodyPr/>
        <a:lstStyle/>
        <a:p>
          <a:endParaRPr lang="en-US"/>
        </a:p>
      </dgm:t>
    </dgm:pt>
    <dgm:pt modelId="{19BEF717-2351-415C-A2B2-5895E94E942D}" type="sibTrans" cxnId="{EE8B28FA-98D8-4B8A-AAFC-56B57E3520A6}">
      <dgm:prSet/>
      <dgm:spPr/>
      <dgm:t>
        <a:bodyPr/>
        <a:lstStyle/>
        <a:p>
          <a:endParaRPr lang="en-US"/>
        </a:p>
      </dgm:t>
    </dgm:pt>
    <dgm:pt modelId="{6BE28089-EBB7-4FC7-9240-05675D1E6DB3}">
      <dgm:prSet/>
      <dgm:spPr/>
      <dgm:t>
        <a:bodyPr/>
        <a:lstStyle/>
        <a:p>
          <a:r>
            <a:rPr lang="en-US" dirty="0"/>
            <a:t>?</a:t>
          </a:r>
        </a:p>
      </dgm:t>
    </dgm:pt>
    <dgm:pt modelId="{C0BE0C18-2DFC-4AC2-BFF9-E4E92CB44415}" type="parTrans" cxnId="{58D56A89-47BF-45C7-B5EA-F966BFABD75B}">
      <dgm:prSet/>
      <dgm:spPr/>
      <dgm:t>
        <a:bodyPr/>
        <a:lstStyle/>
        <a:p>
          <a:endParaRPr lang="en-US"/>
        </a:p>
      </dgm:t>
    </dgm:pt>
    <dgm:pt modelId="{8EF53A67-4F36-4A88-802E-1D5A7EEB9DFE}" type="sibTrans" cxnId="{58D56A89-47BF-45C7-B5EA-F966BFABD75B}">
      <dgm:prSet/>
      <dgm:spPr/>
      <dgm:t>
        <a:bodyPr/>
        <a:lstStyle/>
        <a:p>
          <a:endParaRPr lang="en-US"/>
        </a:p>
      </dgm:t>
    </dgm:pt>
    <dgm:pt modelId="{6D535934-91F1-4FEC-BA6B-D1E8FD88A8C8}" type="pres">
      <dgm:prSet presAssocID="{D4B034F2-A508-4839-9F3D-0EA714248997}" presName="Name0" presStyleCnt="0">
        <dgm:presLayoutVars>
          <dgm:chMax val="1"/>
          <dgm:chPref val="1"/>
          <dgm:dir/>
          <dgm:animOne val="branch"/>
          <dgm:animLvl val="lvl"/>
        </dgm:presLayoutVars>
      </dgm:prSet>
      <dgm:spPr/>
    </dgm:pt>
    <dgm:pt modelId="{522991E3-5656-4081-8690-17DF306971DA}" type="pres">
      <dgm:prSet presAssocID="{07B488C8-8DFB-4327-B033-078F24444F43}" presName="singleCycle" presStyleCnt="0"/>
      <dgm:spPr/>
    </dgm:pt>
    <dgm:pt modelId="{332A0A39-92FF-4C05-ACCD-8374F25DAC3F}" type="pres">
      <dgm:prSet presAssocID="{07B488C8-8DFB-4327-B033-078F24444F43}" presName="singleCenter" presStyleLbl="node1" presStyleIdx="0" presStyleCnt="8">
        <dgm:presLayoutVars>
          <dgm:chMax val="7"/>
          <dgm:chPref val="7"/>
        </dgm:presLayoutVars>
      </dgm:prSet>
      <dgm:spPr/>
    </dgm:pt>
    <dgm:pt modelId="{3E9B47AB-E5E6-4FD6-AF86-9EBBB58DDE1D}" type="pres">
      <dgm:prSet presAssocID="{65ABA549-83FD-4C2C-83D6-0C3CFB1F9D4A}" presName="Name56" presStyleLbl="parChTrans1D2" presStyleIdx="0" presStyleCnt="7"/>
      <dgm:spPr/>
    </dgm:pt>
    <dgm:pt modelId="{CB9FAC35-2290-4A11-A75C-6DE7CFBDCCF1}" type="pres">
      <dgm:prSet presAssocID="{F9059BCB-7A64-405A-8F48-76E8A436FA90}" presName="text0" presStyleLbl="node1" presStyleIdx="1" presStyleCnt="8">
        <dgm:presLayoutVars>
          <dgm:bulletEnabled val="1"/>
        </dgm:presLayoutVars>
      </dgm:prSet>
      <dgm:spPr/>
    </dgm:pt>
    <dgm:pt modelId="{267A349D-2B4E-4E8B-AADD-9F7EC3409FF7}" type="pres">
      <dgm:prSet presAssocID="{DE5E03FF-546C-45DB-A1C8-179CEB385764}" presName="Name56" presStyleLbl="parChTrans1D2" presStyleIdx="1" presStyleCnt="7"/>
      <dgm:spPr/>
    </dgm:pt>
    <dgm:pt modelId="{B7B22B47-495D-4F2A-9334-12BA4A6888D0}" type="pres">
      <dgm:prSet presAssocID="{A74FE3FD-B98D-41C5-95C9-850509488CB4}" presName="text0" presStyleLbl="node1" presStyleIdx="2" presStyleCnt="8">
        <dgm:presLayoutVars>
          <dgm:bulletEnabled val="1"/>
        </dgm:presLayoutVars>
      </dgm:prSet>
      <dgm:spPr/>
    </dgm:pt>
    <dgm:pt modelId="{62C877A6-F0BE-4AFF-BCA4-7AB67878C399}" type="pres">
      <dgm:prSet presAssocID="{8FE46779-AFE6-408F-85AD-15945C7F5690}" presName="Name56" presStyleLbl="parChTrans1D2" presStyleIdx="2" presStyleCnt="7"/>
      <dgm:spPr/>
    </dgm:pt>
    <dgm:pt modelId="{1652DFE5-BB31-4915-8E7B-1C6E978B9B20}" type="pres">
      <dgm:prSet presAssocID="{BE75B431-1441-43E5-B956-532CE2FE8C74}" presName="text0" presStyleLbl="node1" presStyleIdx="3" presStyleCnt="8">
        <dgm:presLayoutVars>
          <dgm:bulletEnabled val="1"/>
        </dgm:presLayoutVars>
      </dgm:prSet>
      <dgm:spPr/>
    </dgm:pt>
    <dgm:pt modelId="{580C6677-7DDD-41F4-A7A7-7E075F17F33D}" type="pres">
      <dgm:prSet presAssocID="{70386B9E-EB5D-4335-B496-C92867347F78}" presName="Name56" presStyleLbl="parChTrans1D2" presStyleIdx="3" presStyleCnt="7"/>
      <dgm:spPr/>
    </dgm:pt>
    <dgm:pt modelId="{9F2DBF1F-00B9-4A11-B804-4850D3AA6DD0}" type="pres">
      <dgm:prSet presAssocID="{2FF13B77-2846-4DC3-B2D6-FA3F7D03C4AB}" presName="text0" presStyleLbl="node1" presStyleIdx="4" presStyleCnt="8">
        <dgm:presLayoutVars>
          <dgm:bulletEnabled val="1"/>
        </dgm:presLayoutVars>
      </dgm:prSet>
      <dgm:spPr/>
    </dgm:pt>
    <dgm:pt modelId="{21FC6F25-F12A-4AA6-BFEB-E9B00C8248B5}" type="pres">
      <dgm:prSet presAssocID="{0A4F9F0B-8DF7-4C88-8A41-EE96D5EACF9B}" presName="Name56" presStyleLbl="parChTrans1D2" presStyleIdx="4" presStyleCnt="7"/>
      <dgm:spPr/>
    </dgm:pt>
    <dgm:pt modelId="{84A0190F-CC76-4C8C-95A2-2CE26B37F57F}" type="pres">
      <dgm:prSet presAssocID="{C4D417A2-2A25-462A-A058-712F61868CE5}" presName="text0" presStyleLbl="node1" presStyleIdx="5" presStyleCnt="8">
        <dgm:presLayoutVars>
          <dgm:bulletEnabled val="1"/>
        </dgm:presLayoutVars>
      </dgm:prSet>
      <dgm:spPr/>
    </dgm:pt>
    <dgm:pt modelId="{97E20D87-5803-41FA-8BF7-FCFDD7EA081B}" type="pres">
      <dgm:prSet presAssocID="{577AF31D-DA86-4A29-BF33-5FDD60D0FA66}" presName="Name56" presStyleLbl="parChTrans1D2" presStyleIdx="5" presStyleCnt="7"/>
      <dgm:spPr/>
    </dgm:pt>
    <dgm:pt modelId="{69728BB8-CA2A-45F1-A206-2948D224E456}" type="pres">
      <dgm:prSet presAssocID="{66078106-6257-447F-98D6-5152E85C3C92}" presName="text0" presStyleLbl="node1" presStyleIdx="6" presStyleCnt="8">
        <dgm:presLayoutVars>
          <dgm:bulletEnabled val="1"/>
        </dgm:presLayoutVars>
      </dgm:prSet>
      <dgm:spPr/>
    </dgm:pt>
    <dgm:pt modelId="{ACEF6289-4C7A-4FA4-8317-18A1D62BF7C5}" type="pres">
      <dgm:prSet presAssocID="{C0BE0C18-2DFC-4AC2-BFF9-E4E92CB44415}" presName="Name56" presStyleLbl="parChTrans1D2" presStyleIdx="6" presStyleCnt="7"/>
      <dgm:spPr/>
    </dgm:pt>
    <dgm:pt modelId="{300198FC-1D83-409A-8666-1955A6EC60EA}" type="pres">
      <dgm:prSet presAssocID="{6BE28089-EBB7-4FC7-9240-05675D1E6DB3}" presName="text0" presStyleLbl="node1" presStyleIdx="7" presStyleCnt="8">
        <dgm:presLayoutVars>
          <dgm:bulletEnabled val="1"/>
        </dgm:presLayoutVars>
      </dgm:prSet>
      <dgm:spPr/>
    </dgm:pt>
  </dgm:ptLst>
  <dgm:cxnLst>
    <dgm:cxn modelId="{11A7D604-B6FE-4728-B754-B2F942DC2B3C}" type="presOf" srcId="{A74FE3FD-B98D-41C5-95C9-850509488CB4}" destId="{B7B22B47-495D-4F2A-9334-12BA4A6888D0}" srcOrd="0" destOrd="0" presId="urn:microsoft.com/office/officeart/2008/layout/RadialCluster"/>
    <dgm:cxn modelId="{25F02E06-F4FC-434D-A12F-724F773DCEA7}" srcId="{D4B034F2-A508-4839-9F3D-0EA714248997}" destId="{07B488C8-8DFB-4327-B033-078F24444F43}" srcOrd="0" destOrd="0" parTransId="{16460A25-26A6-43CF-93F1-193DB8A7BAC5}" sibTransId="{10B0077F-3763-4E03-9C03-A5D8F5FA872F}"/>
    <dgm:cxn modelId="{EDA8F50E-1AF9-4555-95A6-5FD3AAD94420}" type="presOf" srcId="{07B488C8-8DFB-4327-B033-078F24444F43}" destId="{332A0A39-92FF-4C05-ACCD-8374F25DAC3F}" srcOrd="0" destOrd="0" presId="urn:microsoft.com/office/officeart/2008/layout/RadialCluster"/>
    <dgm:cxn modelId="{8EFDC91C-485E-485E-84CF-CBE2117EF151}" srcId="{07B488C8-8DFB-4327-B033-078F24444F43}" destId="{2FF13B77-2846-4DC3-B2D6-FA3F7D03C4AB}" srcOrd="3" destOrd="0" parTransId="{70386B9E-EB5D-4335-B496-C92867347F78}" sibTransId="{B7C7E858-25D1-416A-9374-DDA62B618277}"/>
    <dgm:cxn modelId="{2C71F71E-7AAB-425E-B79F-EB405567F194}" type="presOf" srcId="{65ABA549-83FD-4C2C-83D6-0C3CFB1F9D4A}" destId="{3E9B47AB-E5E6-4FD6-AF86-9EBBB58DDE1D}" srcOrd="0" destOrd="0" presId="urn:microsoft.com/office/officeart/2008/layout/RadialCluster"/>
    <dgm:cxn modelId="{B79C5620-5EA8-4037-8958-5726390BF9B0}" type="presOf" srcId="{577AF31D-DA86-4A29-BF33-5FDD60D0FA66}" destId="{97E20D87-5803-41FA-8BF7-FCFDD7EA081B}" srcOrd="0" destOrd="0" presId="urn:microsoft.com/office/officeart/2008/layout/RadialCluster"/>
    <dgm:cxn modelId="{DA2F7830-C1A4-49F2-A6F3-2947F1AC7E12}" srcId="{07B488C8-8DFB-4327-B033-078F24444F43}" destId="{F9059BCB-7A64-405A-8F48-76E8A436FA90}" srcOrd="0" destOrd="0" parTransId="{65ABA549-83FD-4C2C-83D6-0C3CFB1F9D4A}" sibTransId="{890F4CCC-C5F9-4807-B73D-5D2F9D6C4055}"/>
    <dgm:cxn modelId="{40E8B63B-0786-4B45-B13D-018105AE9FBB}" type="presOf" srcId="{F9059BCB-7A64-405A-8F48-76E8A436FA90}" destId="{CB9FAC35-2290-4A11-A75C-6DE7CFBDCCF1}" srcOrd="0" destOrd="0" presId="urn:microsoft.com/office/officeart/2008/layout/RadialCluster"/>
    <dgm:cxn modelId="{85C27863-88DA-46A6-BDFB-4115373DEA54}" type="presOf" srcId="{DE5E03FF-546C-45DB-A1C8-179CEB385764}" destId="{267A349D-2B4E-4E8B-AADD-9F7EC3409FF7}" srcOrd="0" destOrd="0" presId="urn:microsoft.com/office/officeart/2008/layout/RadialCluster"/>
    <dgm:cxn modelId="{9217DA49-D860-487A-BDF1-6AC39B2013B6}" type="presOf" srcId="{BE75B431-1441-43E5-B956-532CE2FE8C74}" destId="{1652DFE5-BB31-4915-8E7B-1C6E978B9B20}" srcOrd="0" destOrd="0" presId="urn:microsoft.com/office/officeart/2008/layout/RadialCluster"/>
    <dgm:cxn modelId="{38C0296B-56ED-4566-8892-7FD51649BCC4}" type="presOf" srcId="{8FE46779-AFE6-408F-85AD-15945C7F5690}" destId="{62C877A6-F0BE-4AFF-BCA4-7AB67878C399}" srcOrd="0" destOrd="0" presId="urn:microsoft.com/office/officeart/2008/layout/RadialCluster"/>
    <dgm:cxn modelId="{E080CD70-4A8A-48E0-B599-A59097554BF7}" type="presOf" srcId="{D4B034F2-A508-4839-9F3D-0EA714248997}" destId="{6D535934-91F1-4FEC-BA6B-D1E8FD88A8C8}" srcOrd="0" destOrd="0" presId="urn:microsoft.com/office/officeart/2008/layout/RadialCluster"/>
    <dgm:cxn modelId="{9541DF75-57C0-46BF-A47C-27D4F4019071}" type="presOf" srcId="{0A4F9F0B-8DF7-4C88-8A41-EE96D5EACF9B}" destId="{21FC6F25-F12A-4AA6-BFEB-E9B00C8248B5}" srcOrd="0" destOrd="0" presId="urn:microsoft.com/office/officeart/2008/layout/RadialCluster"/>
    <dgm:cxn modelId="{7CAF5258-56FC-41B7-8B86-8CFCF5E3474C}" srcId="{07B488C8-8DFB-4327-B033-078F24444F43}" destId="{C4D417A2-2A25-462A-A058-712F61868CE5}" srcOrd="4" destOrd="0" parTransId="{0A4F9F0B-8DF7-4C88-8A41-EE96D5EACF9B}" sibTransId="{15E0F8AF-D246-4977-A415-D62E0F6F784D}"/>
    <dgm:cxn modelId="{58D56A89-47BF-45C7-B5EA-F966BFABD75B}" srcId="{07B488C8-8DFB-4327-B033-078F24444F43}" destId="{6BE28089-EBB7-4FC7-9240-05675D1E6DB3}" srcOrd="6" destOrd="0" parTransId="{C0BE0C18-2DFC-4AC2-BFF9-E4E92CB44415}" sibTransId="{8EF53A67-4F36-4A88-802E-1D5A7EEB9DFE}"/>
    <dgm:cxn modelId="{96C9C29E-C088-4894-97ED-BAF18F3A3799}" type="presOf" srcId="{6BE28089-EBB7-4FC7-9240-05675D1E6DB3}" destId="{300198FC-1D83-409A-8666-1955A6EC60EA}" srcOrd="0" destOrd="0" presId="urn:microsoft.com/office/officeart/2008/layout/RadialCluster"/>
    <dgm:cxn modelId="{3A5D44A2-DB7F-4270-B213-A441805B81D0}" type="presOf" srcId="{66078106-6257-447F-98D6-5152E85C3C92}" destId="{69728BB8-CA2A-45F1-A206-2948D224E456}" srcOrd="0" destOrd="0" presId="urn:microsoft.com/office/officeart/2008/layout/RadialCluster"/>
    <dgm:cxn modelId="{472972C0-6E79-46DD-9092-97AEE2EB5A8D}" type="presOf" srcId="{70386B9E-EB5D-4335-B496-C92867347F78}" destId="{580C6677-7DDD-41F4-A7A7-7E075F17F33D}" srcOrd="0" destOrd="0" presId="urn:microsoft.com/office/officeart/2008/layout/RadialCluster"/>
    <dgm:cxn modelId="{C60E38C7-B08A-482D-A367-B0027DD5A53D}" srcId="{07B488C8-8DFB-4327-B033-078F24444F43}" destId="{BE75B431-1441-43E5-B956-532CE2FE8C74}" srcOrd="2" destOrd="0" parTransId="{8FE46779-AFE6-408F-85AD-15945C7F5690}" sibTransId="{ABDE29C5-265E-4EE1-91EE-F6EB3D560B19}"/>
    <dgm:cxn modelId="{3C4ECBCF-5AF2-4E36-BAE2-C6DA4911E765}" type="presOf" srcId="{C4D417A2-2A25-462A-A058-712F61868CE5}" destId="{84A0190F-CC76-4C8C-95A2-2CE26B37F57F}" srcOrd="0" destOrd="0" presId="urn:microsoft.com/office/officeart/2008/layout/RadialCluster"/>
    <dgm:cxn modelId="{232E56D1-D896-4D21-BC32-01EEAE8EF87E}" type="presOf" srcId="{C0BE0C18-2DFC-4AC2-BFF9-E4E92CB44415}" destId="{ACEF6289-4C7A-4FA4-8317-18A1D62BF7C5}" srcOrd="0" destOrd="0" presId="urn:microsoft.com/office/officeart/2008/layout/RadialCluster"/>
    <dgm:cxn modelId="{A61414E6-4E1C-4DAC-998C-15EBF213F6F0}" srcId="{07B488C8-8DFB-4327-B033-078F24444F43}" destId="{A74FE3FD-B98D-41C5-95C9-850509488CB4}" srcOrd="1" destOrd="0" parTransId="{DE5E03FF-546C-45DB-A1C8-179CEB385764}" sibTransId="{39BC5D62-4F11-4942-8413-47B96DE1ED1B}"/>
    <dgm:cxn modelId="{EE8B28FA-98D8-4B8A-AAFC-56B57E3520A6}" srcId="{07B488C8-8DFB-4327-B033-078F24444F43}" destId="{66078106-6257-447F-98D6-5152E85C3C92}" srcOrd="5" destOrd="0" parTransId="{577AF31D-DA86-4A29-BF33-5FDD60D0FA66}" sibTransId="{19BEF717-2351-415C-A2B2-5895E94E942D}"/>
    <dgm:cxn modelId="{F93449FA-279A-4905-87BA-805A292982AE}" type="presOf" srcId="{2FF13B77-2846-4DC3-B2D6-FA3F7D03C4AB}" destId="{9F2DBF1F-00B9-4A11-B804-4850D3AA6DD0}" srcOrd="0" destOrd="0" presId="urn:microsoft.com/office/officeart/2008/layout/RadialCluster"/>
    <dgm:cxn modelId="{AE98D18B-B47C-48F8-B543-B035901E9AE3}" type="presParOf" srcId="{6D535934-91F1-4FEC-BA6B-D1E8FD88A8C8}" destId="{522991E3-5656-4081-8690-17DF306971DA}" srcOrd="0" destOrd="0" presId="urn:microsoft.com/office/officeart/2008/layout/RadialCluster"/>
    <dgm:cxn modelId="{B1A8851D-018B-449E-BD2D-3ED4B364CDBA}" type="presParOf" srcId="{522991E3-5656-4081-8690-17DF306971DA}" destId="{332A0A39-92FF-4C05-ACCD-8374F25DAC3F}" srcOrd="0" destOrd="0" presId="urn:microsoft.com/office/officeart/2008/layout/RadialCluster"/>
    <dgm:cxn modelId="{5D79321E-8005-4668-BACF-45E7E77F2DCA}" type="presParOf" srcId="{522991E3-5656-4081-8690-17DF306971DA}" destId="{3E9B47AB-E5E6-4FD6-AF86-9EBBB58DDE1D}" srcOrd="1" destOrd="0" presId="urn:microsoft.com/office/officeart/2008/layout/RadialCluster"/>
    <dgm:cxn modelId="{AE1BBE3E-8E3C-4BCA-9184-E6B978374ADE}" type="presParOf" srcId="{522991E3-5656-4081-8690-17DF306971DA}" destId="{CB9FAC35-2290-4A11-A75C-6DE7CFBDCCF1}" srcOrd="2" destOrd="0" presId="urn:microsoft.com/office/officeart/2008/layout/RadialCluster"/>
    <dgm:cxn modelId="{66D4ABC2-CFF8-4CA0-BF64-97A099CA411F}" type="presParOf" srcId="{522991E3-5656-4081-8690-17DF306971DA}" destId="{267A349D-2B4E-4E8B-AADD-9F7EC3409FF7}" srcOrd="3" destOrd="0" presId="urn:microsoft.com/office/officeart/2008/layout/RadialCluster"/>
    <dgm:cxn modelId="{50E6731D-BCC8-4907-962E-175CD8670F70}" type="presParOf" srcId="{522991E3-5656-4081-8690-17DF306971DA}" destId="{B7B22B47-495D-4F2A-9334-12BA4A6888D0}" srcOrd="4" destOrd="0" presId="urn:microsoft.com/office/officeart/2008/layout/RadialCluster"/>
    <dgm:cxn modelId="{BE2CBC00-4E99-4583-A505-007D510A1925}" type="presParOf" srcId="{522991E3-5656-4081-8690-17DF306971DA}" destId="{62C877A6-F0BE-4AFF-BCA4-7AB67878C399}" srcOrd="5" destOrd="0" presId="urn:microsoft.com/office/officeart/2008/layout/RadialCluster"/>
    <dgm:cxn modelId="{9130D418-0028-4A05-9559-90F30943B34F}" type="presParOf" srcId="{522991E3-5656-4081-8690-17DF306971DA}" destId="{1652DFE5-BB31-4915-8E7B-1C6E978B9B20}" srcOrd="6" destOrd="0" presId="urn:microsoft.com/office/officeart/2008/layout/RadialCluster"/>
    <dgm:cxn modelId="{31E6B3AC-4BA6-4EC6-A4AA-5E827F7697DA}" type="presParOf" srcId="{522991E3-5656-4081-8690-17DF306971DA}" destId="{580C6677-7DDD-41F4-A7A7-7E075F17F33D}" srcOrd="7" destOrd="0" presId="urn:microsoft.com/office/officeart/2008/layout/RadialCluster"/>
    <dgm:cxn modelId="{4BFEA7E2-92ED-4129-A265-19D4EB1616BE}" type="presParOf" srcId="{522991E3-5656-4081-8690-17DF306971DA}" destId="{9F2DBF1F-00B9-4A11-B804-4850D3AA6DD0}" srcOrd="8" destOrd="0" presId="urn:microsoft.com/office/officeart/2008/layout/RadialCluster"/>
    <dgm:cxn modelId="{D3614362-A711-4D74-AC11-5F41ECB3A2C1}" type="presParOf" srcId="{522991E3-5656-4081-8690-17DF306971DA}" destId="{21FC6F25-F12A-4AA6-BFEB-E9B00C8248B5}" srcOrd="9" destOrd="0" presId="urn:microsoft.com/office/officeart/2008/layout/RadialCluster"/>
    <dgm:cxn modelId="{1563A936-CBFF-48F4-970F-D0016689B7B7}" type="presParOf" srcId="{522991E3-5656-4081-8690-17DF306971DA}" destId="{84A0190F-CC76-4C8C-95A2-2CE26B37F57F}" srcOrd="10" destOrd="0" presId="urn:microsoft.com/office/officeart/2008/layout/RadialCluster"/>
    <dgm:cxn modelId="{9D637599-54D0-4E44-BFEF-DB043333F8C5}" type="presParOf" srcId="{522991E3-5656-4081-8690-17DF306971DA}" destId="{97E20D87-5803-41FA-8BF7-FCFDD7EA081B}" srcOrd="11" destOrd="0" presId="urn:microsoft.com/office/officeart/2008/layout/RadialCluster"/>
    <dgm:cxn modelId="{DA638E34-059A-4450-8798-760F1746FEB0}" type="presParOf" srcId="{522991E3-5656-4081-8690-17DF306971DA}" destId="{69728BB8-CA2A-45F1-A206-2948D224E456}" srcOrd="12" destOrd="0" presId="urn:microsoft.com/office/officeart/2008/layout/RadialCluster"/>
    <dgm:cxn modelId="{3D92D76D-A5DD-4F1C-9332-0AA990F04CC0}" type="presParOf" srcId="{522991E3-5656-4081-8690-17DF306971DA}" destId="{ACEF6289-4C7A-4FA4-8317-18A1D62BF7C5}" srcOrd="13" destOrd="0" presId="urn:microsoft.com/office/officeart/2008/layout/RadialCluster"/>
    <dgm:cxn modelId="{D3D642B2-4612-4868-8AA9-2C180A18AE25}" type="presParOf" srcId="{522991E3-5656-4081-8690-17DF306971DA}" destId="{300198FC-1D83-409A-8666-1955A6EC60EA}" srcOrd="14"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B034F2-A508-4839-9F3D-0EA714248997}"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n-US"/>
        </a:p>
      </dgm:t>
    </dgm:pt>
    <dgm:pt modelId="{07B488C8-8DFB-4327-B033-078F24444F43}">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a:t>Primary Sources</a:t>
          </a:r>
        </a:p>
      </dgm:t>
    </dgm:pt>
    <dgm:pt modelId="{16460A25-26A6-43CF-93F1-193DB8A7BAC5}" type="parTrans" cxnId="{25F02E06-F4FC-434D-A12F-724F773DCEA7}">
      <dgm:prSet/>
      <dgm:spPr/>
      <dgm:t>
        <a:bodyPr/>
        <a:lstStyle/>
        <a:p>
          <a:endParaRPr lang="en-US"/>
        </a:p>
      </dgm:t>
    </dgm:pt>
    <dgm:pt modelId="{10B0077F-3763-4E03-9C03-A5D8F5FA872F}" type="sibTrans" cxnId="{25F02E06-F4FC-434D-A12F-724F773DCEA7}">
      <dgm:prSet/>
      <dgm:spPr/>
      <dgm:t>
        <a:bodyPr/>
        <a:lstStyle/>
        <a:p>
          <a:endParaRPr lang="en-US"/>
        </a:p>
      </dgm:t>
    </dgm:pt>
    <dgm:pt modelId="{F9059BCB-7A64-405A-8F48-76E8A436FA90}">
      <dgm:prSet phldrT="[Text]"/>
      <dgm:spPr>
        <a:blipFill rotWithShape="0">
          <a:blip xmlns:r="http://schemas.openxmlformats.org/officeDocument/2006/relationships" r:embed="rId1"/>
          <a:stretch>
            <a:fillRect/>
          </a:stretch>
        </a:blipFill>
      </dgm:spPr>
      <dgm:t>
        <a:bodyPr/>
        <a:lstStyle/>
        <a:p>
          <a:endParaRPr lang="en-US" dirty="0"/>
        </a:p>
      </dgm:t>
    </dgm:pt>
    <dgm:pt modelId="{65ABA549-83FD-4C2C-83D6-0C3CFB1F9D4A}" type="parTrans" cxnId="{DA2F7830-C1A4-49F2-A6F3-2947F1AC7E12}">
      <dgm:prSet/>
      <dgm:spPr/>
      <dgm:t>
        <a:bodyPr/>
        <a:lstStyle/>
        <a:p>
          <a:endParaRPr lang="en-US"/>
        </a:p>
      </dgm:t>
    </dgm:pt>
    <dgm:pt modelId="{890F4CCC-C5F9-4807-B73D-5D2F9D6C4055}" type="sibTrans" cxnId="{DA2F7830-C1A4-49F2-A6F3-2947F1AC7E12}">
      <dgm:prSet/>
      <dgm:spPr/>
      <dgm:t>
        <a:bodyPr/>
        <a:lstStyle/>
        <a:p>
          <a:endParaRPr lang="en-US"/>
        </a:p>
      </dgm:t>
    </dgm:pt>
    <dgm:pt modelId="{A74FE3FD-B98D-41C5-95C9-850509488CB4}">
      <dgm:prSet phldrT="[Text]"/>
      <dgm:spPr>
        <a:blipFill rotWithShape="0">
          <a:blip xmlns:r="http://schemas.openxmlformats.org/officeDocument/2006/relationships" r:embed="rId2"/>
          <a:stretch>
            <a:fillRect/>
          </a:stretch>
        </a:blipFill>
      </dgm:spPr>
      <dgm:t>
        <a:bodyPr/>
        <a:lstStyle/>
        <a:p>
          <a:endParaRPr lang="en-US" dirty="0"/>
        </a:p>
      </dgm:t>
    </dgm:pt>
    <dgm:pt modelId="{DE5E03FF-546C-45DB-A1C8-179CEB385764}" type="parTrans" cxnId="{A61414E6-4E1C-4DAC-998C-15EBF213F6F0}">
      <dgm:prSet/>
      <dgm:spPr/>
      <dgm:t>
        <a:bodyPr/>
        <a:lstStyle/>
        <a:p>
          <a:endParaRPr lang="en-US"/>
        </a:p>
      </dgm:t>
    </dgm:pt>
    <dgm:pt modelId="{39BC5D62-4F11-4942-8413-47B96DE1ED1B}" type="sibTrans" cxnId="{A61414E6-4E1C-4DAC-998C-15EBF213F6F0}">
      <dgm:prSet/>
      <dgm:spPr/>
      <dgm:t>
        <a:bodyPr/>
        <a:lstStyle/>
        <a:p>
          <a:endParaRPr lang="en-US"/>
        </a:p>
      </dgm:t>
    </dgm:pt>
    <dgm:pt modelId="{BE75B431-1441-43E5-B956-532CE2FE8C74}">
      <dgm:prSet phldrT="[Text]"/>
      <dgm:spPr>
        <a:blipFill rotWithShape="0">
          <a:blip xmlns:r="http://schemas.openxmlformats.org/officeDocument/2006/relationships" r:embed="rId3"/>
          <a:stretch>
            <a:fillRect/>
          </a:stretch>
        </a:blipFill>
      </dgm:spPr>
      <dgm:t>
        <a:bodyPr/>
        <a:lstStyle/>
        <a:p>
          <a:endParaRPr lang="en-US" dirty="0"/>
        </a:p>
      </dgm:t>
    </dgm:pt>
    <dgm:pt modelId="{8FE46779-AFE6-408F-85AD-15945C7F5690}" type="parTrans" cxnId="{C60E38C7-B08A-482D-A367-B0027DD5A53D}">
      <dgm:prSet/>
      <dgm:spPr/>
      <dgm:t>
        <a:bodyPr/>
        <a:lstStyle/>
        <a:p>
          <a:endParaRPr lang="en-US"/>
        </a:p>
      </dgm:t>
    </dgm:pt>
    <dgm:pt modelId="{ABDE29C5-265E-4EE1-91EE-F6EB3D560B19}" type="sibTrans" cxnId="{C60E38C7-B08A-482D-A367-B0027DD5A53D}">
      <dgm:prSet/>
      <dgm:spPr/>
      <dgm:t>
        <a:bodyPr/>
        <a:lstStyle/>
        <a:p>
          <a:endParaRPr lang="en-US"/>
        </a:p>
      </dgm:t>
    </dgm:pt>
    <dgm:pt modelId="{2FF13B77-2846-4DC3-B2D6-FA3F7D03C4AB}">
      <dgm:prSet/>
      <dgm:spPr>
        <a:blipFill rotWithShape="0">
          <a:blip xmlns:r="http://schemas.openxmlformats.org/officeDocument/2006/relationships" r:embed="rId4"/>
          <a:stretch>
            <a:fillRect/>
          </a:stretch>
        </a:blipFill>
      </dgm:spPr>
      <dgm:t>
        <a:bodyPr/>
        <a:lstStyle/>
        <a:p>
          <a:endParaRPr lang="en-US" dirty="0"/>
        </a:p>
      </dgm:t>
    </dgm:pt>
    <dgm:pt modelId="{70386B9E-EB5D-4335-B496-C92867347F78}" type="parTrans" cxnId="{8EFDC91C-485E-485E-84CF-CBE2117EF151}">
      <dgm:prSet/>
      <dgm:spPr/>
      <dgm:t>
        <a:bodyPr/>
        <a:lstStyle/>
        <a:p>
          <a:endParaRPr lang="en-US"/>
        </a:p>
      </dgm:t>
    </dgm:pt>
    <dgm:pt modelId="{B7C7E858-25D1-416A-9374-DDA62B618277}" type="sibTrans" cxnId="{8EFDC91C-485E-485E-84CF-CBE2117EF151}">
      <dgm:prSet/>
      <dgm:spPr/>
      <dgm:t>
        <a:bodyPr/>
        <a:lstStyle/>
        <a:p>
          <a:endParaRPr lang="en-US"/>
        </a:p>
      </dgm:t>
    </dgm:pt>
    <dgm:pt modelId="{C4D417A2-2A25-462A-A058-712F61868CE5}">
      <dgm:prSet/>
      <dgm:spPr>
        <a:blipFill rotWithShape="0">
          <a:blip xmlns:r="http://schemas.openxmlformats.org/officeDocument/2006/relationships" r:embed="rId5"/>
          <a:stretch>
            <a:fillRect/>
          </a:stretch>
        </a:blipFill>
      </dgm:spPr>
      <dgm:t>
        <a:bodyPr/>
        <a:lstStyle/>
        <a:p>
          <a:endParaRPr lang="en-US" dirty="0"/>
        </a:p>
      </dgm:t>
    </dgm:pt>
    <dgm:pt modelId="{0A4F9F0B-8DF7-4C88-8A41-EE96D5EACF9B}" type="parTrans" cxnId="{7CAF5258-56FC-41B7-8B86-8CFCF5E3474C}">
      <dgm:prSet/>
      <dgm:spPr/>
      <dgm:t>
        <a:bodyPr/>
        <a:lstStyle/>
        <a:p>
          <a:endParaRPr lang="en-US"/>
        </a:p>
      </dgm:t>
    </dgm:pt>
    <dgm:pt modelId="{15E0F8AF-D246-4977-A415-D62E0F6F784D}" type="sibTrans" cxnId="{7CAF5258-56FC-41B7-8B86-8CFCF5E3474C}">
      <dgm:prSet/>
      <dgm:spPr/>
      <dgm:t>
        <a:bodyPr/>
        <a:lstStyle/>
        <a:p>
          <a:endParaRPr lang="en-US"/>
        </a:p>
      </dgm:t>
    </dgm:pt>
    <dgm:pt modelId="{66078106-6257-447F-98D6-5152E85C3C92}">
      <dgm:prSet/>
      <dgm:spPr>
        <a:blipFill rotWithShape="0">
          <a:blip xmlns:r="http://schemas.openxmlformats.org/officeDocument/2006/relationships" r:embed="rId6"/>
          <a:stretch>
            <a:fillRect/>
          </a:stretch>
        </a:blipFill>
      </dgm:spPr>
      <dgm:t>
        <a:bodyPr/>
        <a:lstStyle/>
        <a:p>
          <a:endParaRPr lang="en-US" dirty="0"/>
        </a:p>
      </dgm:t>
    </dgm:pt>
    <dgm:pt modelId="{577AF31D-DA86-4A29-BF33-5FDD60D0FA66}" type="parTrans" cxnId="{EE8B28FA-98D8-4B8A-AAFC-56B57E3520A6}">
      <dgm:prSet/>
      <dgm:spPr/>
      <dgm:t>
        <a:bodyPr/>
        <a:lstStyle/>
        <a:p>
          <a:endParaRPr lang="en-US"/>
        </a:p>
      </dgm:t>
    </dgm:pt>
    <dgm:pt modelId="{19BEF717-2351-415C-A2B2-5895E94E942D}" type="sibTrans" cxnId="{EE8B28FA-98D8-4B8A-AAFC-56B57E3520A6}">
      <dgm:prSet/>
      <dgm:spPr/>
      <dgm:t>
        <a:bodyPr/>
        <a:lstStyle/>
        <a:p>
          <a:endParaRPr lang="en-US"/>
        </a:p>
      </dgm:t>
    </dgm:pt>
    <dgm:pt modelId="{6BE28089-EBB7-4FC7-9240-05675D1E6DB3}">
      <dgm:prSet/>
      <dgm:spPr>
        <a:blipFill rotWithShape="0">
          <a:blip xmlns:r="http://schemas.openxmlformats.org/officeDocument/2006/relationships" r:embed="rId7"/>
          <a:stretch>
            <a:fillRect/>
          </a:stretch>
        </a:blipFill>
      </dgm:spPr>
      <dgm:t>
        <a:bodyPr/>
        <a:lstStyle/>
        <a:p>
          <a:endParaRPr lang="en-US" dirty="0"/>
        </a:p>
      </dgm:t>
      <dgm:extLst>
        <a:ext uri="{E40237B7-FDA0-4F09-8148-C483321AD2D9}">
          <dgm14:cNvPr xmlns:dgm14="http://schemas.microsoft.com/office/drawing/2010/diagram" id="0" name="">
            <a:hlinkClick xmlns:r="http://schemas.openxmlformats.org/officeDocument/2006/relationships" r:id="rId8"/>
          </dgm14:cNvPr>
        </a:ext>
      </dgm:extLst>
    </dgm:pt>
    <dgm:pt modelId="{C0BE0C18-2DFC-4AC2-BFF9-E4E92CB44415}" type="parTrans" cxnId="{58D56A89-47BF-45C7-B5EA-F966BFABD75B}">
      <dgm:prSet/>
      <dgm:spPr/>
      <dgm:t>
        <a:bodyPr/>
        <a:lstStyle/>
        <a:p>
          <a:endParaRPr lang="en-US"/>
        </a:p>
      </dgm:t>
    </dgm:pt>
    <dgm:pt modelId="{8EF53A67-4F36-4A88-802E-1D5A7EEB9DFE}" type="sibTrans" cxnId="{58D56A89-47BF-45C7-B5EA-F966BFABD75B}">
      <dgm:prSet/>
      <dgm:spPr/>
      <dgm:t>
        <a:bodyPr/>
        <a:lstStyle/>
        <a:p>
          <a:endParaRPr lang="en-US"/>
        </a:p>
      </dgm:t>
    </dgm:pt>
    <dgm:pt modelId="{6D535934-91F1-4FEC-BA6B-D1E8FD88A8C8}" type="pres">
      <dgm:prSet presAssocID="{D4B034F2-A508-4839-9F3D-0EA714248997}" presName="Name0" presStyleCnt="0">
        <dgm:presLayoutVars>
          <dgm:chMax val="1"/>
          <dgm:chPref val="1"/>
          <dgm:dir/>
          <dgm:animOne val="branch"/>
          <dgm:animLvl val="lvl"/>
        </dgm:presLayoutVars>
      </dgm:prSet>
      <dgm:spPr/>
    </dgm:pt>
    <dgm:pt modelId="{522991E3-5656-4081-8690-17DF306971DA}" type="pres">
      <dgm:prSet presAssocID="{07B488C8-8DFB-4327-B033-078F24444F43}" presName="singleCycle" presStyleCnt="0"/>
      <dgm:spPr/>
    </dgm:pt>
    <dgm:pt modelId="{332A0A39-92FF-4C05-ACCD-8374F25DAC3F}" type="pres">
      <dgm:prSet presAssocID="{07B488C8-8DFB-4327-B033-078F24444F43}" presName="singleCenter" presStyleLbl="node1" presStyleIdx="0" presStyleCnt="8">
        <dgm:presLayoutVars>
          <dgm:chMax val="7"/>
          <dgm:chPref val="7"/>
        </dgm:presLayoutVars>
      </dgm:prSet>
      <dgm:spPr/>
    </dgm:pt>
    <dgm:pt modelId="{3E9B47AB-E5E6-4FD6-AF86-9EBBB58DDE1D}" type="pres">
      <dgm:prSet presAssocID="{65ABA549-83FD-4C2C-83D6-0C3CFB1F9D4A}" presName="Name56" presStyleLbl="parChTrans1D2" presStyleIdx="0" presStyleCnt="7"/>
      <dgm:spPr/>
    </dgm:pt>
    <dgm:pt modelId="{CB9FAC35-2290-4A11-A75C-6DE7CFBDCCF1}" type="pres">
      <dgm:prSet presAssocID="{F9059BCB-7A64-405A-8F48-76E8A436FA90}" presName="text0" presStyleLbl="node1" presStyleIdx="1" presStyleCnt="8" custScaleX="115418" custScaleY="151307">
        <dgm:presLayoutVars>
          <dgm:bulletEnabled val="1"/>
        </dgm:presLayoutVars>
      </dgm:prSet>
      <dgm:spPr/>
    </dgm:pt>
    <dgm:pt modelId="{267A349D-2B4E-4E8B-AADD-9F7EC3409FF7}" type="pres">
      <dgm:prSet presAssocID="{DE5E03FF-546C-45DB-A1C8-179CEB385764}" presName="Name56" presStyleLbl="parChTrans1D2" presStyleIdx="1" presStyleCnt="7"/>
      <dgm:spPr/>
    </dgm:pt>
    <dgm:pt modelId="{B7B22B47-495D-4F2A-9334-12BA4A6888D0}" type="pres">
      <dgm:prSet presAssocID="{A74FE3FD-B98D-41C5-95C9-850509488CB4}" presName="text0" presStyleLbl="node1" presStyleIdx="2" presStyleCnt="8" custScaleX="117836" custScaleY="136289">
        <dgm:presLayoutVars>
          <dgm:bulletEnabled val="1"/>
        </dgm:presLayoutVars>
      </dgm:prSet>
      <dgm:spPr/>
    </dgm:pt>
    <dgm:pt modelId="{62C877A6-F0BE-4AFF-BCA4-7AB67878C399}" type="pres">
      <dgm:prSet presAssocID="{8FE46779-AFE6-408F-85AD-15945C7F5690}" presName="Name56" presStyleLbl="parChTrans1D2" presStyleIdx="2" presStyleCnt="7"/>
      <dgm:spPr/>
    </dgm:pt>
    <dgm:pt modelId="{1652DFE5-BB31-4915-8E7B-1C6E978B9B20}" type="pres">
      <dgm:prSet presAssocID="{BE75B431-1441-43E5-B956-532CE2FE8C74}" presName="text0" presStyleLbl="node1" presStyleIdx="3" presStyleCnt="8" custScaleX="126563" custScaleY="124689">
        <dgm:presLayoutVars>
          <dgm:bulletEnabled val="1"/>
        </dgm:presLayoutVars>
      </dgm:prSet>
      <dgm:spPr/>
    </dgm:pt>
    <dgm:pt modelId="{580C6677-7DDD-41F4-A7A7-7E075F17F33D}" type="pres">
      <dgm:prSet presAssocID="{70386B9E-EB5D-4335-B496-C92867347F78}" presName="Name56" presStyleLbl="parChTrans1D2" presStyleIdx="3" presStyleCnt="7"/>
      <dgm:spPr/>
    </dgm:pt>
    <dgm:pt modelId="{9F2DBF1F-00B9-4A11-B804-4850D3AA6DD0}" type="pres">
      <dgm:prSet presAssocID="{2FF13B77-2846-4DC3-B2D6-FA3F7D03C4AB}" presName="text0" presStyleLbl="node1" presStyleIdx="4" presStyleCnt="8" custScaleX="159834" custScaleY="122704">
        <dgm:presLayoutVars>
          <dgm:bulletEnabled val="1"/>
        </dgm:presLayoutVars>
      </dgm:prSet>
      <dgm:spPr/>
    </dgm:pt>
    <dgm:pt modelId="{21FC6F25-F12A-4AA6-BFEB-E9B00C8248B5}" type="pres">
      <dgm:prSet presAssocID="{0A4F9F0B-8DF7-4C88-8A41-EE96D5EACF9B}" presName="Name56" presStyleLbl="parChTrans1D2" presStyleIdx="4" presStyleCnt="7"/>
      <dgm:spPr/>
    </dgm:pt>
    <dgm:pt modelId="{84A0190F-CC76-4C8C-95A2-2CE26B37F57F}" type="pres">
      <dgm:prSet presAssocID="{C4D417A2-2A25-462A-A058-712F61868CE5}" presName="text0" presStyleLbl="node1" presStyleIdx="5" presStyleCnt="8" custScaleX="171218" custScaleY="127211">
        <dgm:presLayoutVars>
          <dgm:bulletEnabled val="1"/>
        </dgm:presLayoutVars>
      </dgm:prSet>
      <dgm:spPr/>
    </dgm:pt>
    <dgm:pt modelId="{97E20D87-5803-41FA-8BF7-FCFDD7EA081B}" type="pres">
      <dgm:prSet presAssocID="{577AF31D-DA86-4A29-BF33-5FDD60D0FA66}" presName="Name56" presStyleLbl="parChTrans1D2" presStyleIdx="5" presStyleCnt="7"/>
      <dgm:spPr/>
    </dgm:pt>
    <dgm:pt modelId="{69728BB8-CA2A-45F1-A206-2948D224E456}" type="pres">
      <dgm:prSet presAssocID="{66078106-6257-447F-98D6-5152E85C3C92}" presName="text0" presStyleLbl="node1" presStyleIdx="6" presStyleCnt="8" custScaleX="120982" custScaleY="145888">
        <dgm:presLayoutVars>
          <dgm:bulletEnabled val="1"/>
        </dgm:presLayoutVars>
      </dgm:prSet>
      <dgm:spPr/>
    </dgm:pt>
    <dgm:pt modelId="{ACEF6289-4C7A-4FA4-8317-18A1D62BF7C5}" type="pres">
      <dgm:prSet presAssocID="{C0BE0C18-2DFC-4AC2-BFF9-E4E92CB44415}" presName="Name56" presStyleLbl="parChTrans1D2" presStyleIdx="6" presStyleCnt="7"/>
      <dgm:spPr/>
    </dgm:pt>
    <dgm:pt modelId="{300198FC-1D83-409A-8666-1955A6EC60EA}" type="pres">
      <dgm:prSet presAssocID="{6BE28089-EBB7-4FC7-9240-05675D1E6DB3}" presName="text0" presStyleLbl="node1" presStyleIdx="7" presStyleCnt="8" custScaleX="164507" custScaleY="120767">
        <dgm:presLayoutVars>
          <dgm:bulletEnabled val="1"/>
        </dgm:presLayoutVars>
      </dgm:prSet>
      <dgm:spPr/>
    </dgm:pt>
  </dgm:ptLst>
  <dgm:cxnLst>
    <dgm:cxn modelId="{25F02E06-F4FC-434D-A12F-724F773DCEA7}" srcId="{D4B034F2-A508-4839-9F3D-0EA714248997}" destId="{07B488C8-8DFB-4327-B033-078F24444F43}" srcOrd="0" destOrd="0" parTransId="{16460A25-26A6-43CF-93F1-193DB8A7BAC5}" sibTransId="{10B0077F-3763-4E03-9C03-A5D8F5FA872F}"/>
    <dgm:cxn modelId="{EC9A6708-3CF8-4D11-9ECA-07E633E29597}" type="presOf" srcId="{2FF13B77-2846-4DC3-B2D6-FA3F7D03C4AB}" destId="{9F2DBF1F-00B9-4A11-B804-4850D3AA6DD0}" srcOrd="0" destOrd="0" presId="urn:microsoft.com/office/officeart/2008/layout/RadialCluster"/>
    <dgm:cxn modelId="{8EFDC91C-485E-485E-84CF-CBE2117EF151}" srcId="{07B488C8-8DFB-4327-B033-078F24444F43}" destId="{2FF13B77-2846-4DC3-B2D6-FA3F7D03C4AB}" srcOrd="3" destOrd="0" parTransId="{70386B9E-EB5D-4335-B496-C92867347F78}" sibTransId="{B7C7E858-25D1-416A-9374-DDA62B618277}"/>
    <dgm:cxn modelId="{DA2F7830-C1A4-49F2-A6F3-2947F1AC7E12}" srcId="{07B488C8-8DFB-4327-B033-078F24444F43}" destId="{F9059BCB-7A64-405A-8F48-76E8A436FA90}" srcOrd="0" destOrd="0" parTransId="{65ABA549-83FD-4C2C-83D6-0C3CFB1F9D4A}" sibTransId="{890F4CCC-C5F9-4807-B73D-5D2F9D6C4055}"/>
    <dgm:cxn modelId="{33AC2932-669F-441D-BD92-17D1BFEA6AC8}" type="presOf" srcId="{8FE46779-AFE6-408F-85AD-15945C7F5690}" destId="{62C877A6-F0BE-4AFF-BCA4-7AB67878C399}" srcOrd="0" destOrd="0" presId="urn:microsoft.com/office/officeart/2008/layout/RadialCluster"/>
    <dgm:cxn modelId="{7E68006C-E62D-4C01-8F73-1F1EA21AFC0D}" type="presOf" srcId="{07B488C8-8DFB-4327-B033-078F24444F43}" destId="{332A0A39-92FF-4C05-ACCD-8374F25DAC3F}" srcOrd="0" destOrd="0" presId="urn:microsoft.com/office/officeart/2008/layout/RadialCluster"/>
    <dgm:cxn modelId="{17E3E74C-4A50-40C2-99B3-F8C5272AE4E7}" type="presOf" srcId="{70386B9E-EB5D-4335-B496-C92867347F78}" destId="{580C6677-7DDD-41F4-A7A7-7E075F17F33D}" srcOrd="0" destOrd="0" presId="urn:microsoft.com/office/officeart/2008/layout/RadialCluster"/>
    <dgm:cxn modelId="{0D0D5C4F-0456-4F49-B0A1-F55A772B8726}" type="presOf" srcId="{DE5E03FF-546C-45DB-A1C8-179CEB385764}" destId="{267A349D-2B4E-4E8B-AADD-9F7EC3409FF7}" srcOrd="0" destOrd="0" presId="urn:microsoft.com/office/officeart/2008/layout/RadialCluster"/>
    <dgm:cxn modelId="{25EB1052-644B-4827-90E5-A1120039A64F}" type="presOf" srcId="{0A4F9F0B-8DF7-4C88-8A41-EE96D5EACF9B}" destId="{21FC6F25-F12A-4AA6-BFEB-E9B00C8248B5}" srcOrd="0" destOrd="0" presId="urn:microsoft.com/office/officeart/2008/layout/RadialCluster"/>
    <dgm:cxn modelId="{87651B74-969B-4DA1-812E-C613DBD22ABF}" type="presOf" srcId="{F9059BCB-7A64-405A-8F48-76E8A436FA90}" destId="{CB9FAC35-2290-4A11-A75C-6DE7CFBDCCF1}" srcOrd="0" destOrd="0" presId="urn:microsoft.com/office/officeart/2008/layout/RadialCluster"/>
    <dgm:cxn modelId="{C70A9C74-F282-470D-B83B-698EE9A48F9A}" type="presOf" srcId="{6BE28089-EBB7-4FC7-9240-05675D1E6DB3}" destId="{300198FC-1D83-409A-8666-1955A6EC60EA}" srcOrd="0" destOrd="0" presId="urn:microsoft.com/office/officeart/2008/layout/RadialCluster"/>
    <dgm:cxn modelId="{7CAF5258-56FC-41B7-8B86-8CFCF5E3474C}" srcId="{07B488C8-8DFB-4327-B033-078F24444F43}" destId="{C4D417A2-2A25-462A-A058-712F61868CE5}" srcOrd="4" destOrd="0" parTransId="{0A4F9F0B-8DF7-4C88-8A41-EE96D5EACF9B}" sibTransId="{15E0F8AF-D246-4977-A415-D62E0F6F784D}"/>
    <dgm:cxn modelId="{12093759-A75C-4265-8E0E-4E643DEC9998}" type="presOf" srcId="{66078106-6257-447F-98D6-5152E85C3C92}" destId="{69728BB8-CA2A-45F1-A206-2948D224E456}" srcOrd="0" destOrd="0" presId="urn:microsoft.com/office/officeart/2008/layout/RadialCluster"/>
    <dgm:cxn modelId="{784B1880-54A0-4ACC-8BE6-FFF16D1E82CA}" type="presOf" srcId="{A74FE3FD-B98D-41C5-95C9-850509488CB4}" destId="{B7B22B47-495D-4F2A-9334-12BA4A6888D0}" srcOrd="0" destOrd="0" presId="urn:microsoft.com/office/officeart/2008/layout/RadialCluster"/>
    <dgm:cxn modelId="{58D56A89-47BF-45C7-B5EA-F966BFABD75B}" srcId="{07B488C8-8DFB-4327-B033-078F24444F43}" destId="{6BE28089-EBB7-4FC7-9240-05675D1E6DB3}" srcOrd="6" destOrd="0" parTransId="{C0BE0C18-2DFC-4AC2-BFF9-E4E92CB44415}" sibTransId="{8EF53A67-4F36-4A88-802E-1D5A7EEB9DFE}"/>
    <dgm:cxn modelId="{89A6C1B4-9195-4709-A9FA-CEC1931810A3}" type="presOf" srcId="{BE75B431-1441-43E5-B956-532CE2FE8C74}" destId="{1652DFE5-BB31-4915-8E7B-1C6E978B9B20}" srcOrd="0" destOrd="0" presId="urn:microsoft.com/office/officeart/2008/layout/RadialCluster"/>
    <dgm:cxn modelId="{AF3B9EB6-FC8B-4A08-935C-ED0EC3DAC39A}" type="presOf" srcId="{C0BE0C18-2DFC-4AC2-BFF9-E4E92CB44415}" destId="{ACEF6289-4C7A-4FA4-8317-18A1D62BF7C5}" srcOrd="0" destOrd="0" presId="urn:microsoft.com/office/officeart/2008/layout/RadialCluster"/>
    <dgm:cxn modelId="{71186AB9-4B0E-4ECA-9EB4-756435DEC23D}" type="presOf" srcId="{C4D417A2-2A25-462A-A058-712F61868CE5}" destId="{84A0190F-CC76-4C8C-95A2-2CE26B37F57F}" srcOrd="0" destOrd="0" presId="urn:microsoft.com/office/officeart/2008/layout/RadialCluster"/>
    <dgm:cxn modelId="{226D86C5-74FF-4D60-BD05-9FD3E890DADB}" type="presOf" srcId="{D4B034F2-A508-4839-9F3D-0EA714248997}" destId="{6D535934-91F1-4FEC-BA6B-D1E8FD88A8C8}" srcOrd="0" destOrd="0" presId="urn:microsoft.com/office/officeart/2008/layout/RadialCluster"/>
    <dgm:cxn modelId="{C60E38C7-B08A-482D-A367-B0027DD5A53D}" srcId="{07B488C8-8DFB-4327-B033-078F24444F43}" destId="{BE75B431-1441-43E5-B956-532CE2FE8C74}" srcOrd="2" destOrd="0" parTransId="{8FE46779-AFE6-408F-85AD-15945C7F5690}" sibTransId="{ABDE29C5-265E-4EE1-91EE-F6EB3D560B19}"/>
    <dgm:cxn modelId="{F59808E0-EDBB-4E04-9E5B-FADA9243C2A7}" type="presOf" srcId="{65ABA549-83FD-4C2C-83D6-0C3CFB1F9D4A}" destId="{3E9B47AB-E5E6-4FD6-AF86-9EBBB58DDE1D}" srcOrd="0" destOrd="0" presId="urn:microsoft.com/office/officeart/2008/layout/RadialCluster"/>
    <dgm:cxn modelId="{A61414E6-4E1C-4DAC-998C-15EBF213F6F0}" srcId="{07B488C8-8DFB-4327-B033-078F24444F43}" destId="{A74FE3FD-B98D-41C5-95C9-850509488CB4}" srcOrd="1" destOrd="0" parTransId="{DE5E03FF-546C-45DB-A1C8-179CEB385764}" sibTransId="{39BC5D62-4F11-4942-8413-47B96DE1ED1B}"/>
    <dgm:cxn modelId="{268A74EB-AA3B-40FD-94EC-FD1CF0147F70}" type="presOf" srcId="{577AF31D-DA86-4A29-BF33-5FDD60D0FA66}" destId="{97E20D87-5803-41FA-8BF7-FCFDD7EA081B}" srcOrd="0" destOrd="0" presId="urn:microsoft.com/office/officeart/2008/layout/RadialCluster"/>
    <dgm:cxn modelId="{EE8B28FA-98D8-4B8A-AAFC-56B57E3520A6}" srcId="{07B488C8-8DFB-4327-B033-078F24444F43}" destId="{66078106-6257-447F-98D6-5152E85C3C92}" srcOrd="5" destOrd="0" parTransId="{577AF31D-DA86-4A29-BF33-5FDD60D0FA66}" sibTransId="{19BEF717-2351-415C-A2B2-5895E94E942D}"/>
    <dgm:cxn modelId="{7AF66795-6594-4BA9-BDAE-B3C9F7A55801}" type="presParOf" srcId="{6D535934-91F1-4FEC-BA6B-D1E8FD88A8C8}" destId="{522991E3-5656-4081-8690-17DF306971DA}" srcOrd="0" destOrd="0" presId="urn:microsoft.com/office/officeart/2008/layout/RadialCluster"/>
    <dgm:cxn modelId="{0E319FEF-6A92-4EF4-A663-4BB5C67599CD}" type="presParOf" srcId="{522991E3-5656-4081-8690-17DF306971DA}" destId="{332A0A39-92FF-4C05-ACCD-8374F25DAC3F}" srcOrd="0" destOrd="0" presId="urn:microsoft.com/office/officeart/2008/layout/RadialCluster"/>
    <dgm:cxn modelId="{15D0F1A7-14BD-4032-A67B-785A4BAB2578}" type="presParOf" srcId="{522991E3-5656-4081-8690-17DF306971DA}" destId="{3E9B47AB-E5E6-4FD6-AF86-9EBBB58DDE1D}" srcOrd="1" destOrd="0" presId="urn:microsoft.com/office/officeart/2008/layout/RadialCluster"/>
    <dgm:cxn modelId="{AABEFDB1-2855-48FA-AEAF-B65C4EFC5291}" type="presParOf" srcId="{522991E3-5656-4081-8690-17DF306971DA}" destId="{CB9FAC35-2290-4A11-A75C-6DE7CFBDCCF1}" srcOrd="2" destOrd="0" presId="urn:microsoft.com/office/officeart/2008/layout/RadialCluster"/>
    <dgm:cxn modelId="{849CC5ED-0F4D-4A58-85F5-76BCBCDE36BA}" type="presParOf" srcId="{522991E3-5656-4081-8690-17DF306971DA}" destId="{267A349D-2B4E-4E8B-AADD-9F7EC3409FF7}" srcOrd="3" destOrd="0" presId="urn:microsoft.com/office/officeart/2008/layout/RadialCluster"/>
    <dgm:cxn modelId="{8100017E-7575-49DD-B4E3-809AE5916F56}" type="presParOf" srcId="{522991E3-5656-4081-8690-17DF306971DA}" destId="{B7B22B47-495D-4F2A-9334-12BA4A6888D0}" srcOrd="4" destOrd="0" presId="urn:microsoft.com/office/officeart/2008/layout/RadialCluster"/>
    <dgm:cxn modelId="{3A2B2E1A-F2AC-431E-A76A-6D97565A5254}" type="presParOf" srcId="{522991E3-5656-4081-8690-17DF306971DA}" destId="{62C877A6-F0BE-4AFF-BCA4-7AB67878C399}" srcOrd="5" destOrd="0" presId="urn:microsoft.com/office/officeart/2008/layout/RadialCluster"/>
    <dgm:cxn modelId="{DE6BDE10-99ED-4AD9-9B3D-B112D53834A8}" type="presParOf" srcId="{522991E3-5656-4081-8690-17DF306971DA}" destId="{1652DFE5-BB31-4915-8E7B-1C6E978B9B20}" srcOrd="6" destOrd="0" presId="urn:microsoft.com/office/officeart/2008/layout/RadialCluster"/>
    <dgm:cxn modelId="{3D311296-0BED-4F2A-87AC-00E8B0683EA5}" type="presParOf" srcId="{522991E3-5656-4081-8690-17DF306971DA}" destId="{580C6677-7DDD-41F4-A7A7-7E075F17F33D}" srcOrd="7" destOrd="0" presId="urn:microsoft.com/office/officeart/2008/layout/RadialCluster"/>
    <dgm:cxn modelId="{11F13A53-9ED6-4E8A-A12C-48135DBA4705}" type="presParOf" srcId="{522991E3-5656-4081-8690-17DF306971DA}" destId="{9F2DBF1F-00B9-4A11-B804-4850D3AA6DD0}" srcOrd="8" destOrd="0" presId="urn:microsoft.com/office/officeart/2008/layout/RadialCluster"/>
    <dgm:cxn modelId="{50504E93-68C8-4D1B-A34F-AAB27033EDA4}" type="presParOf" srcId="{522991E3-5656-4081-8690-17DF306971DA}" destId="{21FC6F25-F12A-4AA6-BFEB-E9B00C8248B5}" srcOrd="9" destOrd="0" presId="urn:microsoft.com/office/officeart/2008/layout/RadialCluster"/>
    <dgm:cxn modelId="{B023DF44-26F5-4338-B4D8-D64BE48A7183}" type="presParOf" srcId="{522991E3-5656-4081-8690-17DF306971DA}" destId="{84A0190F-CC76-4C8C-95A2-2CE26B37F57F}" srcOrd="10" destOrd="0" presId="urn:microsoft.com/office/officeart/2008/layout/RadialCluster"/>
    <dgm:cxn modelId="{5496BC46-F0F3-423C-8AC9-FF249B4F761A}" type="presParOf" srcId="{522991E3-5656-4081-8690-17DF306971DA}" destId="{97E20D87-5803-41FA-8BF7-FCFDD7EA081B}" srcOrd="11" destOrd="0" presId="urn:microsoft.com/office/officeart/2008/layout/RadialCluster"/>
    <dgm:cxn modelId="{E63615EE-2C74-40D9-A487-6EEB200ABB0C}" type="presParOf" srcId="{522991E3-5656-4081-8690-17DF306971DA}" destId="{69728BB8-CA2A-45F1-A206-2948D224E456}" srcOrd="12" destOrd="0" presId="urn:microsoft.com/office/officeart/2008/layout/RadialCluster"/>
    <dgm:cxn modelId="{543854CC-CFC8-462D-A6FD-2335F30844B1}" type="presParOf" srcId="{522991E3-5656-4081-8690-17DF306971DA}" destId="{ACEF6289-4C7A-4FA4-8317-18A1D62BF7C5}" srcOrd="13" destOrd="0" presId="urn:microsoft.com/office/officeart/2008/layout/RadialCluster"/>
    <dgm:cxn modelId="{DCAC477F-D8A9-41E5-9645-0D27DC0265F7}" type="presParOf" srcId="{522991E3-5656-4081-8690-17DF306971DA}" destId="{300198FC-1D83-409A-8666-1955A6EC60EA}" srcOrd="14" destOrd="0" presId="urn:microsoft.com/office/officeart/2008/layout/RadialCluster"/>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C42A52-9031-4D34-81FB-87D51422B5AA}"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A05A6E74-14E8-4F68-BF9F-E8DE67D699A5}">
      <dgm:prSet phldrT="[Text]"/>
      <dgm:spPr/>
      <dgm:t>
        <a:bodyPr/>
        <a:lstStyle/>
        <a:p>
          <a:r>
            <a:rPr lang="en-US" dirty="0"/>
            <a:t>OBSERVE</a:t>
          </a:r>
        </a:p>
      </dgm:t>
    </dgm:pt>
    <dgm:pt modelId="{374061F6-94D7-4F20-A386-6EF65EAC4110}" type="parTrans" cxnId="{8D861963-AF73-45EC-B554-83A2B87A72DB}">
      <dgm:prSet/>
      <dgm:spPr/>
      <dgm:t>
        <a:bodyPr/>
        <a:lstStyle/>
        <a:p>
          <a:endParaRPr lang="en-US"/>
        </a:p>
      </dgm:t>
    </dgm:pt>
    <dgm:pt modelId="{84E2EFAB-2440-4ABD-BD82-B839C71DE707}" type="sibTrans" cxnId="{8D861963-AF73-45EC-B554-83A2B87A72DB}">
      <dgm:prSet/>
      <dgm:spPr/>
      <dgm:t>
        <a:bodyPr/>
        <a:lstStyle/>
        <a:p>
          <a:endParaRPr lang="en-US"/>
        </a:p>
      </dgm:t>
    </dgm:pt>
    <dgm:pt modelId="{56ED2F27-EFA7-466B-AFC2-60EF616E9454}">
      <dgm:prSet phldrT="[Text]"/>
      <dgm:spPr/>
      <dgm:t>
        <a:bodyPr/>
        <a:lstStyle/>
        <a:p>
          <a:r>
            <a:rPr lang="en-US" dirty="0"/>
            <a:t>REFLECT</a:t>
          </a:r>
        </a:p>
      </dgm:t>
    </dgm:pt>
    <dgm:pt modelId="{8374D3EF-4094-456B-A864-07841C88A29C}" type="parTrans" cxnId="{4CB41BD5-4EE0-4BD2-9917-53011E5E5C39}">
      <dgm:prSet/>
      <dgm:spPr/>
      <dgm:t>
        <a:bodyPr/>
        <a:lstStyle/>
        <a:p>
          <a:endParaRPr lang="en-US"/>
        </a:p>
      </dgm:t>
    </dgm:pt>
    <dgm:pt modelId="{1889E041-9CB2-4954-ACEA-6A94C49A842E}" type="sibTrans" cxnId="{4CB41BD5-4EE0-4BD2-9917-53011E5E5C39}">
      <dgm:prSet/>
      <dgm:spPr/>
      <dgm:t>
        <a:bodyPr/>
        <a:lstStyle/>
        <a:p>
          <a:endParaRPr lang="en-US"/>
        </a:p>
      </dgm:t>
    </dgm:pt>
    <dgm:pt modelId="{263E072B-F684-44FE-A8D6-BF866389B1D5}">
      <dgm:prSet phldrT="[Text]"/>
      <dgm:spPr/>
      <dgm:t>
        <a:bodyPr/>
        <a:lstStyle/>
        <a:p>
          <a:r>
            <a:rPr lang="en-US" dirty="0"/>
            <a:t>QUESTION</a:t>
          </a:r>
        </a:p>
      </dgm:t>
    </dgm:pt>
    <dgm:pt modelId="{7EB27BEA-FA5A-4703-9F7A-562C8D575147}" type="parTrans" cxnId="{5AFE627B-BF02-4315-93C6-1AB2E8F8248F}">
      <dgm:prSet/>
      <dgm:spPr/>
      <dgm:t>
        <a:bodyPr/>
        <a:lstStyle/>
        <a:p>
          <a:endParaRPr lang="en-US"/>
        </a:p>
      </dgm:t>
    </dgm:pt>
    <dgm:pt modelId="{3467C276-9221-45BD-AF0C-12246BC31811}" type="sibTrans" cxnId="{5AFE627B-BF02-4315-93C6-1AB2E8F8248F}">
      <dgm:prSet/>
      <dgm:spPr/>
      <dgm:t>
        <a:bodyPr/>
        <a:lstStyle/>
        <a:p>
          <a:endParaRPr lang="en-US"/>
        </a:p>
      </dgm:t>
    </dgm:pt>
    <dgm:pt modelId="{2375F2C1-7705-42B7-89E9-A55D8C7C79C0}" type="pres">
      <dgm:prSet presAssocID="{3EC42A52-9031-4D34-81FB-87D51422B5AA}" presName="cycle" presStyleCnt="0">
        <dgm:presLayoutVars>
          <dgm:dir/>
          <dgm:resizeHandles val="exact"/>
        </dgm:presLayoutVars>
      </dgm:prSet>
      <dgm:spPr/>
    </dgm:pt>
    <dgm:pt modelId="{52701F49-F253-431E-8C4F-F86F01168CCC}" type="pres">
      <dgm:prSet presAssocID="{A05A6E74-14E8-4F68-BF9F-E8DE67D699A5}" presName="dummy" presStyleCnt="0"/>
      <dgm:spPr/>
    </dgm:pt>
    <dgm:pt modelId="{CA9F7A9F-8B00-4130-A602-E81A3FF424D7}" type="pres">
      <dgm:prSet presAssocID="{A05A6E74-14E8-4F68-BF9F-E8DE67D699A5}" presName="node" presStyleLbl="revTx" presStyleIdx="0" presStyleCnt="3">
        <dgm:presLayoutVars>
          <dgm:bulletEnabled val="1"/>
        </dgm:presLayoutVars>
      </dgm:prSet>
      <dgm:spPr/>
    </dgm:pt>
    <dgm:pt modelId="{34C1BA1C-A12F-4BC6-9640-454202EE9659}" type="pres">
      <dgm:prSet presAssocID="{84E2EFAB-2440-4ABD-BD82-B839C71DE707}" presName="sibTrans" presStyleLbl="node1" presStyleIdx="0" presStyleCnt="3"/>
      <dgm:spPr/>
    </dgm:pt>
    <dgm:pt modelId="{181E63A1-41AE-46D6-8C04-E59956A12EDD}" type="pres">
      <dgm:prSet presAssocID="{56ED2F27-EFA7-466B-AFC2-60EF616E9454}" presName="dummy" presStyleCnt="0"/>
      <dgm:spPr/>
    </dgm:pt>
    <dgm:pt modelId="{1CC453E6-E8CE-43C9-A59D-825BB53EAF52}" type="pres">
      <dgm:prSet presAssocID="{56ED2F27-EFA7-466B-AFC2-60EF616E9454}" presName="node" presStyleLbl="revTx" presStyleIdx="1" presStyleCnt="3">
        <dgm:presLayoutVars>
          <dgm:bulletEnabled val="1"/>
        </dgm:presLayoutVars>
      </dgm:prSet>
      <dgm:spPr/>
    </dgm:pt>
    <dgm:pt modelId="{127E418D-D545-4624-97DF-C90DC6523CE5}" type="pres">
      <dgm:prSet presAssocID="{1889E041-9CB2-4954-ACEA-6A94C49A842E}" presName="sibTrans" presStyleLbl="node1" presStyleIdx="1" presStyleCnt="3"/>
      <dgm:spPr/>
    </dgm:pt>
    <dgm:pt modelId="{57272AD7-6571-45A5-A190-722D4F572F65}" type="pres">
      <dgm:prSet presAssocID="{263E072B-F684-44FE-A8D6-BF866389B1D5}" presName="dummy" presStyleCnt="0"/>
      <dgm:spPr/>
    </dgm:pt>
    <dgm:pt modelId="{9D6D62C5-1D03-4B0F-9117-C9632EF56EB8}" type="pres">
      <dgm:prSet presAssocID="{263E072B-F684-44FE-A8D6-BF866389B1D5}" presName="node" presStyleLbl="revTx" presStyleIdx="2" presStyleCnt="3">
        <dgm:presLayoutVars>
          <dgm:bulletEnabled val="1"/>
        </dgm:presLayoutVars>
      </dgm:prSet>
      <dgm:spPr/>
    </dgm:pt>
    <dgm:pt modelId="{96F6AB7F-962D-4D5E-82DB-B09FC22247F3}" type="pres">
      <dgm:prSet presAssocID="{3467C276-9221-45BD-AF0C-12246BC31811}" presName="sibTrans" presStyleLbl="node1" presStyleIdx="2" presStyleCnt="3"/>
      <dgm:spPr/>
    </dgm:pt>
  </dgm:ptLst>
  <dgm:cxnLst>
    <dgm:cxn modelId="{33E5803A-D838-428D-9022-2AA2521484A9}" type="presOf" srcId="{1889E041-9CB2-4954-ACEA-6A94C49A842E}" destId="{127E418D-D545-4624-97DF-C90DC6523CE5}" srcOrd="0" destOrd="0" presId="urn:microsoft.com/office/officeart/2005/8/layout/cycle1"/>
    <dgm:cxn modelId="{3469AC3C-D6CA-4314-B01B-060C30F5C033}" type="presOf" srcId="{3EC42A52-9031-4D34-81FB-87D51422B5AA}" destId="{2375F2C1-7705-42B7-89E9-A55D8C7C79C0}" srcOrd="0" destOrd="0" presId="urn:microsoft.com/office/officeart/2005/8/layout/cycle1"/>
    <dgm:cxn modelId="{8D861963-AF73-45EC-B554-83A2B87A72DB}" srcId="{3EC42A52-9031-4D34-81FB-87D51422B5AA}" destId="{A05A6E74-14E8-4F68-BF9F-E8DE67D699A5}" srcOrd="0" destOrd="0" parTransId="{374061F6-94D7-4F20-A386-6EF65EAC4110}" sibTransId="{84E2EFAB-2440-4ABD-BD82-B839C71DE707}"/>
    <dgm:cxn modelId="{81C11F44-25F8-4A92-8856-4D62766DEE60}" type="presOf" srcId="{56ED2F27-EFA7-466B-AFC2-60EF616E9454}" destId="{1CC453E6-E8CE-43C9-A59D-825BB53EAF52}" srcOrd="0" destOrd="0" presId="urn:microsoft.com/office/officeart/2005/8/layout/cycle1"/>
    <dgm:cxn modelId="{5AFE627B-BF02-4315-93C6-1AB2E8F8248F}" srcId="{3EC42A52-9031-4D34-81FB-87D51422B5AA}" destId="{263E072B-F684-44FE-A8D6-BF866389B1D5}" srcOrd="2" destOrd="0" parTransId="{7EB27BEA-FA5A-4703-9F7A-562C8D575147}" sibTransId="{3467C276-9221-45BD-AF0C-12246BC31811}"/>
    <dgm:cxn modelId="{F2C6BC8C-62FD-460F-96CD-6F5A895EF096}" type="presOf" srcId="{263E072B-F684-44FE-A8D6-BF866389B1D5}" destId="{9D6D62C5-1D03-4B0F-9117-C9632EF56EB8}" srcOrd="0" destOrd="0" presId="urn:microsoft.com/office/officeart/2005/8/layout/cycle1"/>
    <dgm:cxn modelId="{94BD7EA1-49B2-4D24-AE20-8257DEB1AE44}" type="presOf" srcId="{A05A6E74-14E8-4F68-BF9F-E8DE67D699A5}" destId="{CA9F7A9F-8B00-4130-A602-E81A3FF424D7}" srcOrd="0" destOrd="0" presId="urn:microsoft.com/office/officeart/2005/8/layout/cycle1"/>
    <dgm:cxn modelId="{3DDD8EB6-A99E-4AB1-B891-FCC5141BFB45}" type="presOf" srcId="{3467C276-9221-45BD-AF0C-12246BC31811}" destId="{96F6AB7F-962D-4D5E-82DB-B09FC22247F3}" srcOrd="0" destOrd="0" presId="urn:microsoft.com/office/officeart/2005/8/layout/cycle1"/>
    <dgm:cxn modelId="{4CB41BD5-4EE0-4BD2-9917-53011E5E5C39}" srcId="{3EC42A52-9031-4D34-81FB-87D51422B5AA}" destId="{56ED2F27-EFA7-466B-AFC2-60EF616E9454}" srcOrd="1" destOrd="0" parTransId="{8374D3EF-4094-456B-A864-07841C88A29C}" sibTransId="{1889E041-9CB2-4954-ACEA-6A94C49A842E}"/>
    <dgm:cxn modelId="{553128DA-08E7-4400-8114-978825976AE1}" type="presOf" srcId="{84E2EFAB-2440-4ABD-BD82-B839C71DE707}" destId="{34C1BA1C-A12F-4BC6-9640-454202EE9659}" srcOrd="0" destOrd="0" presId="urn:microsoft.com/office/officeart/2005/8/layout/cycle1"/>
    <dgm:cxn modelId="{39EB213B-CDE7-4B49-AABA-888A5C047868}" type="presParOf" srcId="{2375F2C1-7705-42B7-89E9-A55D8C7C79C0}" destId="{52701F49-F253-431E-8C4F-F86F01168CCC}" srcOrd="0" destOrd="0" presId="urn:microsoft.com/office/officeart/2005/8/layout/cycle1"/>
    <dgm:cxn modelId="{B3261075-B88A-4105-94F2-9F820E27D3B2}" type="presParOf" srcId="{2375F2C1-7705-42B7-89E9-A55D8C7C79C0}" destId="{CA9F7A9F-8B00-4130-A602-E81A3FF424D7}" srcOrd="1" destOrd="0" presId="urn:microsoft.com/office/officeart/2005/8/layout/cycle1"/>
    <dgm:cxn modelId="{F609B803-C363-4ED0-B31E-4DB067408A7C}" type="presParOf" srcId="{2375F2C1-7705-42B7-89E9-A55D8C7C79C0}" destId="{34C1BA1C-A12F-4BC6-9640-454202EE9659}" srcOrd="2" destOrd="0" presId="urn:microsoft.com/office/officeart/2005/8/layout/cycle1"/>
    <dgm:cxn modelId="{E7B8EF1C-F745-49C4-B2BA-E69E056C28DC}" type="presParOf" srcId="{2375F2C1-7705-42B7-89E9-A55D8C7C79C0}" destId="{181E63A1-41AE-46D6-8C04-E59956A12EDD}" srcOrd="3" destOrd="0" presId="urn:microsoft.com/office/officeart/2005/8/layout/cycle1"/>
    <dgm:cxn modelId="{406FC47F-7BF2-4B75-A3D2-430384130BB1}" type="presParOf" srcId="{2375F2C1-7705-42B7-89E9-A55D8C7C79C0}" destId="{1CC453E6-E8CE-43C9-A59D-825BB53EAF52}" srcOrd="4" destOrd="0" presId="urn:microsoft.com/office/officeart/2005/8/layout/cycle1"/>
    <dgm:cxn modelId="{62F5150E-45DB-47E7-8A61-FED8B202762F}" type="presParOf" srcId="{2375F2C1-7705-42B7-89E9-A55D8C7C79C0}" destId="{127E418D-D545-4624-97DF-C90DC6523CE5}" srcOrd="5" destOrd="0" presId="urn:microsoft.com/office/officeart/2005/8/layout/cycle1"/>
    <dgm:cxn modelId="{E9672E00-971E-41AC-B60A-64A03BBC569D}" type="presParOf" srcId="{2375F2C1-7705-42B7-89E9-A55D8C7C79C0}" destId="{57272AD7-6571-45A5-A190-722D4F572F65}" srcOrd="6" destOrd="0" presId="urn:microsoft.com/office/officeart/2005/8/layout/cycle1"/>
    <dgm:cxn modelId="{261464E6-6C8C-41AE-A220-36B2536C6606}" type="presParOf" srcId="{2375F2C1-7705-42B7-89E9-A55D8C7C79C0}" destId="{9D6D62C5-1D03-4B0F-9117-C9632EF56EB8}" srcOrd="7" destOrd="0" presId="urn:microsoft.com/office/officeart/2005/8/layout/cycle1"/>
    <dgm:cxn modelId="{D3A932B3-27BB-44FA-828F-7D9FA88E6AD9}" type="presParOf" srcId="{2375F2C1-7705-42B7-89E9-A55D8C7C79C0}" destId="{96F6AB7F-962D-4D5E-82DB-B09FC22247F3}"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C42A52-9031-4D34-81FB-87D51422B5AA}"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A05A6E74-14E8-4F68-BF9F-E8DE67D699A5}">
      <dgm:prSet phldrT="[Text]"/>
      <dgm:spPr/>
      <dgm:t>
        <a:bodyPr/>
        <a:lstStyle/>
        <a:p>
          <a:r>
            <a:rPr lang="en-US" dirty="0"/>
            <a:t>OBSERVE</a:t>
          </a:r>
        </a:p>
      </dgm:t>
    </dgm:pt>
    <dgm:pt modelId="{374061F6-94D7-4F20-A386-6EF65EAC4110}" type="parTrans" cxnId="{8D861963-AF73-45EC-B554-83A2B87A72DB}">
      <dgm:prSet/>
      <dgm:spPr/>
      <dgm:t>
        <a:bodyPr/>
        <a:lstStyle/>
        <a:p>
          <a:endParaRPr lang="en-US"/>
        </a:p>
      </dgm:t>
    </dgm:pt>
    <dgm:pt modelId="{84E2EFAB-2440-4ABD-BD82-B839C71DE707}" type="sibTrans" cxnId="{8D861963-AF73-45EC-B554-83A2B87A72DB}">
      <dgm:prSet/>
      <dgm:spPr/>
      <dgm:t>
        <a:bodyPr/>
        <a:lstStyle/>
        <a:p>
          <a:endParaRPr lang="en-US"/>
        </a:p>
      </dgm:t>
    </dgm:pt>
    <dgm:pt modelId="{56ED2F27-EFA7-466B-AFC2-60EF616E9454}">
      <dgm:prSet phldrT="[Text]"/>
      <dgm:spPr/>
      <dgm:t>
        <a:bodyPr/>
        <a:lstStyle/>
        <a:p>
          <a:r>
            <a:rPr lang="en-US" dirty="0"/>
            <a:t>REFLECT</a:t>
          </a:r>
        </a:p>
      </dgm:t>
    </dgm:pt>
    <dgm:pt modelId="{8374D3EF-4094-456B-A864-07841C88A29C}" type="parTrans" cxnId="{4CB41BD5-4EE0-4BD2-9917-53011E5E5C39}">
      <dgm:prSet/>
      <dgm:spPr/>
      <dgm:t>
        <a:bodyPr/>
        <a:lstStyle/>
        <a:p>
          <a:endParaRPr lang="en-US"/>
        </a:p>
      </dgm:t>
    </dgm:pt>
    <dgm:pt modelId="{1889E041-9CB2-4954-ACEA-6A94C49A842E}" type="sibTrans" cxnId="{4CB41BD5-4EE0-4BD2-9917-53011E5E5C39}">
      <dgm:prSet/>
      <dgm:spPr/>
      <dgm:t>
        <a:bodyPr/>
        <a:lstStyle/>
        <a:p>
          <a:endParaRPr lang="en-US"/>
        </a:p>
      </dgm:t>
    </dgm:pt>
    <dgm:pt modelId="{263E072B-F684-44FE-A8D6-BF866389B1D5}">
      <dgm:prSet phldrT="[Text]"/>
      <dgm:spPr/>
      <dgm:t>
        <a:bodyPr/>
        <a:lstStyle/>
        <a:p>
          <a:r>
            <a:rPr lang="en-US" dirty="0"/>
            <a:t>QUESTION</a:t>
          </a:r>
        </a:p>
      </dgm:t>
    </dgm:pt>
    <dgm:pt modelId="{7EB27BEA-FA5A-4703-9F7A-562C8D575147}" type="parTrans" cxnId="{5AFE627B-BF02-4315-93C6-1AB2E8F8248F}">
      <dgm:prSet/>
      <dgm:spPr/>
      <dgm:t>
        <a:bodyPr/>
        <a:lstStyle/>
        <a:p>
          <a:endParaRPr lang="en-US"/>
        </a:p>
      </dgm:t>
    </dgm:pt>
    <dgm:pt modelId="{3467C276-9221-45BD-AF0C-12246BC31811}" type="sibTrans" cxnId="{5AFE627B-BF02-4315-93C6-1AB2E8F8248F}">
      <dgm:prSet/>
      <dgm:spPr/>
      <dgm:t>
        <a:bodyPr/>
        <a:lstStyle/>
        <a:p>
          <a:endParaRPr lang="en-US"/>
        </a:p>
      </dgm:t>
    </dgm:pt>
    <dgm:pt modelId="{2375F2C1-7705-42B7-89E9-A55D8C7C79C0}" type="pres">
      <dgm:prSet presAssocID="{3EC42A52-9031-4D34-81FB-87D51422B5AA}" presName="cycle" presStyleCnt="0">
        <dgm:presLayoutVars>
          <dgm:dir/>
          <dgm:resizeHandles val="exact"/>
        </dgm:presLayoutVars>
      </dgm:prSet>
      <dgm:spPr/>
    </dgm:pt>
    <dgm:pt modelId="{52701F49-F253-431E-8C4F-F86F01168CCC}" type="pres">
      <dgm:prSet presAssocID="{A05A6E74-14E8-4F68-BF9F-E8DE67D699A5}" presName="dummy" presStyleCnt="0"/>
      <dgm:spPr/>
    </dgm:pt>
    <dgm:pt modelId="{CA9F7A9F-8B00-4130-A602-E81A3FF424D7}" type="pres">
      <dgm:prSet presAssocID="{A05A6E74-14E8-4F68-BF9F-E8DE67D699A5}" presName="node" presStyleLbl="revTx" presStyleIdx="0" presStyleCnt="3">
        <dgm:presLayoutVars>
          <dgm:bulletEnabled val="1"/>
        </dgm:presLayoutVars>
      </dgm:prSet>
      <dgm:spPr/>
    </dgm:pt>
    <dgm:pt modelId="{34C1BA1C-A12F-4BC6-9640-454202EE9659}" type="pres">
      <dgm:prSet presAssocID="{84E2EFAB-2440-4ABD-BD82-B839C71DE707}" presName="sibTrans" presStyleLbl="node1" presStyleIdx="0" presStyleCnt="3"/>
      <dgm:spPr/>
    </dgm:pt>
    <dgm:pt modelId="{181E63A1-41AE-46D6-8C04-E59956A12EDD}" type="pres">
      <dgm:prSet presAssocID="{56ED2F27-EFA7-466B-AFC2-60EF616E9454}" presName="dummy" presStyleCnt="0"/>
      <dgm:spPr/>
    </dgm:pt>
    <dgm:pt modelId="{1CC453E6-E8CE-43C9-A59D-825BB53EAF52}" type="pres">
      <dgm:prSet presAssocID="{56ED2F27-EFA7-466B-AFC2-60EF616E9454}" presName="node" presStyleLbl="revTx" presStyleIdx="1" presStyleCnt="3">
        <dgm:presLayoutVars>
          <dgm:bulletEnabled val="1"/>
        </dgm:presLayoutVars>
      </dgm:prSet>
      <dgm:spPr/>
    </dgm:pt>
    <dgm:pt modelId="{127E418D-D545-4624-97DF-C90DC6523CE5}" type="pres">
      <dgm:prSet presAssocID="{1889E041-9CB2-4954-ACEA-6A94C49A842E}" presName="sibTrans" presStyleLbl="node1" presStyleIdx="1" presStyleCnt="3"/>
      <dgm:spPr/>
    </dgm:pt>
    <dgm:pt modelId="{57272AD7-6571-45A5-A190-722D4F572F65}" type="pres">
      <dgm:prSet presAssocID="{263E072B-F684-44FE-A8D6-BF866389B1D5}" presName="dummy" presStyleCnt="0"/>
      <dgm:spPr/>
    </dgm:pt>
    <dgm:pt modelId="{9D6D62C5-1D03-4B0F-9117-C9632EF56EB8}" type="pres">
      <dgm:prSet presAssocID="{263E072B-F684-44FE-A8D6-BF866389B1D5}" presName="node" presStyleLbl="revTx" presStyleIdx="2" presStyleCnt="3">
        <dgm:presLayoutVars>
          <dgm:bulletEnabled val="1"/>
        </dgm:presLayoutVars>
      </dgm:prSet>
      <dgm:spPr/>
    </dgm:pt>
    <dgm:pt modelId="{96F6AB7F-962D-4D5E-82DB-B09FC22247F3}" type="pres">
      <dgm:prSet presAssocID="{3467C276-9221-45BD-AF0C-12246BC31811}" presName="sibTrans" presStyleLbl="node1" presStyleIdx="2" presStyleCnt="3"/>
      <dgm:spPr/>
    </dgm:pt>
  </dgm:ptLst>
  <dgm:cxnLst>
    <dgm:cxn modelId="{369A1A0B-EA01-4C41-AD26-2964FF91D938}" type="presOf" srcId="{A05A6E74-14E8-4F68-BF9F-E8DE67D699A5}" destId="{CA9F7A9F-8B00-4130-A602-E81A3FF424D7}" srcOrd="0" destOrd="0" presId="urn:microsoft.com/office/officeart/2005/8/layout/cycle1"/>
    <dgm:cxn modelId="{8D861963-AF73-45EC-B554-83A2B87A72DB}" srcId="{3EC42A52-9031-4D34-81FB-87D51422B5AA}" destId="{A05A6E74-14E8-4F68-BF9F-E8DE67D699A5}" srcOrd="0" destOrd="0" parTransId="{374061F6-94D7-4F20-A386-6EF65EAC4110}" sibTransId="{84E2EFAB-2440-4ABD-BD82-B839C71DE707}"/>
    <dgm:cxn modelId="{27A8D371-5F0D-47D3-A3E6-491BD725898A}" type="presOf" srcId="{1889E041-9CB2-4954-ACEA-6A94C49A842E}" destId="{127E418D-D545-4624-97DF-C90DC6523CE5}" srcOrd="0" destOrd="0" presId="urn:microsoft.com/office/officeart/2005/8/layout/cycle1"/>
    <dgm:cxn modelId="{5AFE627B-BF02-4315-93C6-1AB2E8F8248F}" srcId="{3EC42A52-9031-4D34-81FB-87D51422B5AA}" destId="{263E072B-F684-44FE-A8D6-BF866389B1D5}" srcOrd="2" destOrd="0" parTransId="{7EB27BEA-FA5A-4703-9F7A-562C8D575147}" sibTransId="{3467C276-9221-45BD-AF0C-12246BC31811}"/>
    <dgm:cxn modelId="{668B4B88-9365-4478-8D3C-9FE0C1BDC092}" type="presOf" srcId="{3467C276-9221-45BD-AF0C-12246BC31811}" destId="{96F6AB7F-962D-4D5E-82DB-B09FC22247F3}" srcOrd="0" destOrd="0" presId="urn:microsoft.com/office/officeart/2005/8/layout/cycle1"/>
    <dgm:cxn modelId="{C4AA0498-162E-4CF4-BD4E-99B11438C622}" type="presOf" srcId="{263E072B-F684-44FE-A8D6-BF866389B1D5}" destId="{9D6D62C5-1D03-4B0F-9117-C9632EF56EB8}" srcOrd="0" destOrd="0" presId="urn:microsoft.com/office/officeart/2005/8/layout/cycle1"/>
    <dgm:cxn modelId="{56A2F1B5-26BB-49FD-B7DD-DB73829B8952}" type="presOf" srcId="{3EC42A52-9031-4D34-81FB-87D51422B5AA}" destId="{2375F2C1-7705-42B7-89E9-A55D8C7C79C0}" srcOrd="0" destOrd="0" presId="urn:microsoft.com/office/officeart/2005/8/layout/cycle1"/>
    <dgm:cxn modelId="{4CB41BD5-4EE0-4BD2-9917-53011E5E5C39}" srcId="{3EC42A52-9031-4D34-81FB-87D51422B5AA}" destId="{56ED2F27-EFA7-466B-AFC2-60EF616E9454}" srcOrd="1" destOrd="0" parTransId="{8374D3EF-4094-456B-A864-07841C88A29C}" sibTransId="{1889E041-9CB2-4954-ACEA-6A94C49A842E}"/>
    <dgm:cxn modelId="{4938EAE7-27AB-4631-876B-560915467A2B}" type="presOf" srcId="{84E2EFAB-2440-4ABD-BD82-B839C71DE707}" destId="{34C1BA1C-A12F-4BC6-9640-454202EE9659}" srcOrd="0" destOrd="0" presId="urn:microsoft.com/office/officeart/2005/8/layout/cycle1"/>
    <dgm:cxn modelId="{5EE868FE-FB9A-4737-884B-660A5943C910}" type="presOf" srcId="{56ED2F27-EFA7-466B-AFC2-60EF616E9454}" destId="{1CC453E6-E8CE-43C9-A59D-825BB53EAF52}" srcOrd="0" destOrd="0" presId="urn:microsoft.com/office/officeart/2005/8/layout/cycle1"/>
    <dgm:cxn modelId="{E2ECAADE-85A2-47CF-9EF6-021AD2B3CBFA}" type="presParOf" srcId="{2375F2C1-7705-42B7-89E9-A55D8C7C79C0}" destId="{52701F49-F253-431E-8C4F-F86F01168CCC}" srcOrd="0" destOrd="0" presId="urn:microsoft.com/office/officeart/2005/8/layout/cycle1"/>
    <dgm:cxn modelId="{28013688-97A9-42F5-BDA7-C5A12C91FFE5}" type="presParOf" srcId="{2375F2C1-7705-42B7-89E9-A55D8C7C79C0}" destId="{CA9F7A9F-8B00-4130-A602-E81A3FF424D7}" srcOrd="1" destOrd="0" presId="urn:microsoft.com/office/officeart/2005/8/layout/cycle1"/>
    <dgm:cxn modelId="{C34C1E37-1317-42E4-87F4-8D82D976523F}" type="presParOf" srcId="{2375F2C1-7705-42B7-89E9-A55D8C7C79C0}" destId="{34C1BA1C-A12F-4BC6-9640-454202EE9659}" srcOrd="2" destOrd="0" presId="urn:microsoft.com/office/officeart/2005/8/layout/cycle1"/>
    <dgm:cxn modelId="{4E99D82B-0DA4-4B51-845B-85C109E03B14}" type="presParOf" srcId="{2375F2C1-7705-42B7-89E9-A55D8C7C79C0}" destId="{181E63A1-41AE-46D6-8C04-E59956A12EDD}" srcOrd="3" destOrd="0" presId="urn:microsoft.com/office/officeart/2005/8/layout/cycle1"/>
    <dgm:cxn modelId="{03D72C19-9725-4098-AA5C-09D90EBFF171}" type="presParOf" srcId="{2375F2C1-7705-42B7-89E9-A55D8C7C79C0}" destId="{1CC453E6-E8CE-43C9-A59D-825BB53EAF52}" srcOrd="4" destOrd="0" presId="urn:microsoft.com/office/officeart/2005/8/layout/cycle1"/>
    <dgm:cxn modelId="{6B2D65D0-BB25-4971-B723-290821005D8E}" type="presParOf" srcId="{2375F2C1-7705-42B7-89E9-A55D8C7C79C0}" destId="{127E418D-D545-4624-97DF-C90DC6523CE5}" srcOrd="5" destOrd="0" presId="urn:microsoft.com/office/officeart/2005/8/layout/cycle1"/>
    <dgm:cxn modelId="{7D9B6A5C-C2CC-47D0-B77E-2D19E96CE771}" type="presParOf" srcId="{2375F2C1-7705-42B7-89E9-A55D8C7C79C0}" destId="{57272AD7-6571-45A5-A190-722D4F572F65}" srcOrd="6" destOrd="0" presId="urn:microsoft.com/office/officeart/2005/8/layout/cycle1"/>
    <dgm:cxn modelId="{7662CEA2-909B-443E-980C-D6A9EAB2015C}" type="presParOf" srcId="{2375F2C1-7705-42B7-89E9-A55D8C7C79C0}" destId="{9D6D62C5-1D03-4B0F-9117-C9632EF56EB8}" srcOrd="7" destOrd="0" presId="urn:microsoft.com/office/officeart/2005/8/layout/cycle1"/>
    <dgm:cxn modelId="{1728896B-B710-416D-A0FD-68DE0BC513C8}" type="presParOf" srcId="{2375F2C1-7705-42B7-89E9-A55D8C7C79C0}" destId="{96F6AB7F-962D-4D5E-82DB-B09FC22247F3}"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EC42A52-9031-4D34-81FB-87D51422B5AA}"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A05A6E74-14E8-4F68-BF9F-E8DE67D699A5}">
      <dgm:prSet phldrT="[Text]"/>
      <dgm:spPr/>
      <dgm:t>
        <a:bodyPr/>
        <a:lstStyle/>
        <a:p>
          <a:r>
            <a:rPr lang="en-US" dirty="0"/>
            <a:t>OBSERVE</a:t>
          </a:r>
        </a:p>
      </dgm:t>
    </dgm:pt>
    <dgm:pt modelId="{374061F6-94D7-4F20-A386-6EF65EAC4110}" type="parTrans" cxnId="{8D861963-AF73-45EC-B554-83A2B87A72DB}">
      <dgm:prSet/>
      <dgm:spPr/>
      <dgm:t>
        <a:bodyPr/>
        <a:lstStyle/>
        <a:p>
          <a:endParaRPr lang="en-US"/>
        </a:p>
      </dgm:t>
    </dgm:pt>
    <dgm:pt modelId="{84E2EFAB-2440-4ABD-BD82-B839C71DE707}" type="sibTrans" cxnId="{8D861963-AF73-45EC-B554-83A2B87A72DB}">
      <dgm:prSet/>
      <dgm:spPr/>
      <dgm:t>
        <a:bodyPr/>
        <a:lstStyle/>
        <a:p>
          <a:endParaRPr lang="en-US"/>
        </a:p>
      </dgm:t>
    </dgm:pt>
    <dgm:pt modelId="{56ED2F27-EFA7-466B-AFC2-60EF616E9454}">
      <dgm:prSet phldrT="[Text]"/>
      <dgm:spPr/>
      <dgm:t>
        <a:bodyPr/>
        <a:lstStyle/>
        <a:p>
          <a:r>
            <a:rPr lang="en-US" dirty="0"/>
            <a:t>REFLECT</a:t>
          </a:r>
        </a:p>
      </dgm:t>
    </dgm:pt>
    <dgm:pt modelId="{8374D3EF-4094-456B-A864-07841C88A29C}" type="parTrans" cxnId="{4CB41BD5-4EE0-4BD2-9917-53011E5E5C39}">
      <dgm:prSet/>
      <dgm:spPr/>
      <dgm:t>
        <a:bodyPr/>
        <a:lstStyle/>
        <a:p>
          <a:endParaRPr lang="en-US"/>
        </a:p>
      </dgm:t>
    </dgm:pt>
    <dgm:pt modelId="{1889E041-9CB2-4954-ACEA-6A94C49A842E}" type="sibTrans" cxnId="{4CB41BD5-4EE0-4BD2-9917-53011E5E5C39}">
      <dgm:prSet/>
      <dgm:spPr/>
      <dgm:t>
        <a:bodyPr/>
        <a:lstStyle/>
        <a:p>
          <a:endParaRPr lang="en-US"/>
        </a:p>
      </dgm:t>
    </dgm:pt>
    <dgm:pt modelId="{263E072B-F684-44FE-A8D6-BF866389B1D5}">
      <dgm:prSet phldrT="[Text]"/>
      <dgm:spPr/>
      <dgm:t>
        <a:bodyPr/>
        <a:lstStyle/>
        <a:p>
          <a:r>
            <a:rPr lang="en-US" dirty="0"/>
            <a:t>QUESTION</a:t>
          </a:r>
        </a:p>
      </dgm:t>
    </dgm:pt>
    <dgm:pt modelId="{7EB27BEA-FA5A-4703-9F7A-562C8D575147}" type="parTrans" cxnId="{5AFE627B-BF02-4315-93C6-1AB2E8F8248F}">
      <dgm:prSet/>
      <dgm:spPr/>
      <dgm:t>
        <a:bodyPr/>
        <a:lstStyle/>
        <a:p>
          <a:endParaRPr lang="en-US"/>
        </a:p>
      </dgm:t>
    </dgm:pt>
    <dgm:pt modelId="{3467C276-9221-45BD-AF0C-12246BC31811}" type="sibTrans" cxnId="{5AFE627B-BF02-4315-93C6-1AB2E8F8248F}">
      <dgm:prSet/>
      <dgm:spPr/>
      <dgm:t>
        <a:bodyPr/>
        <a:lstStyle/>
        <a:p>
          <a:endParaRPr lang="en-US"/>
        </a:p>
      </dgm:t>
    </dgm:pt>
    <dgm:pt modelId="{2375F2C1-7705-42B7-89E9-A55D8C7C79C0}" type="pres">
      <dgm:prSet presAssocID="{3EC42A52-9031-4D34-81FB-87D51422B5AA}" presName="cycle" presStyleCnt="0">
        <dgm:presLayoutVars>
          <dgm:dir/>
          <dgm:resizeHandles val="exact"/>
        </dgm:presLayoutVars>
      </dgm:prSet>
      <dgm:spPr/>
    </dgm:pt>
    <dgm:pt modelId="{52701F49-F253-431E-8C4F-F86F01168CCC}" type="pres">
      <dgm:prSet presAssocID="{A05A6E74-14E8-4F68-BF9F-E8DE67D699A5}" presName="dummy" presStyleCnt="0"/>
      <dgm:spPr/>
    </dgm:pt>
    <dgm:pt modelId="{CA9F7A9F-8B00-4130-A602-E81A3FF424D7}" type="pres">
      <dgm:prSet presAssocID="{A05A6E74-14E8-4F68-BF9F-E8DE67D699A5}" presName="node" presStyleLbl="revTx" presStyleIdx="0" presStyleCnt="3">
        <dgm:presLayoutVars>
          <dgm:bulletEnabled val="1"/>
        </dgm:presLayoutVars>
      </dgm:prSet>
      <dgm:spPr/>
    </dgm:pt>
    <dgm:pt modelId="{34C1BA1C-A12F-4BC6-9640-454202EE9659}" type="pres">
      <dgm:prSet presAssocID="{84E2EFAB-2440-4ABD-BD82-B839C71DE707}" presName="sibTrans" presStyleLbl="node1" presStyleIdx="0" presStyleCnt="3"/>
      <dgm:spPr/>
    </dgm:pt>
    <dgm:pt modelId="{181E63A1-41AE-46D6-8C04-E59956A12EDD}" type="pres">
      <dgm:prSet presAssocID="{56ED2F27-EFA7-466B-AFC2-60EF616E9454}" presName="dummy" presStyleCnt="0"/>
      <dgm:spPr/>
    </dgm:pt>
    <dgm:pt modelId="{1CC453E6-E8CE-43C9-A59D-825BB53EAF52}" type="pres">
      <dgm:prSet presAssocID="{56ED2F27-EFA7-466B-AFC2-60EF616E9454}" presName="node" presStyleLbl="revTx" presStyleIdx="1" presStyleCnt="3">
        <dgm:presLayoutVars>
          <dgm:bulletEnabled val="1"/>
        </dgm:presLayoutVars>
      </dgm:prSet>
      <dgm:spPr/>
    </dgm:pt>
    <dgm:pt modelId="{127E418D-D545-4624-97DF-C90DC6523CE5}" type="pres">
      <dgm:prSet presAssocID="{1889E041-9CB2-4954-ACEA-6A94C49A842E}" presName="sibTrans" presStyleLbl="node1" presStyleIdx="1" presStyleCnt="3"/>
      <dgm:spPr/>
    </dgm:pt>
    <dgm:pt modelId="{57272AD7-6571-45A5-A190-722D4F572F65}" type="pres">
      <dgm:prSet presAssocID="{263E072B-F684-44FE-A8D6-BF866389B1D5}" presName="dummy" presStyleCnt="0"/>
      <dgm:spPr/>
    </dgm:pt>
    <dgm:pt modelId="{9D6D62C5-1D03-4B0F-9117-C9632EF56EB8}" type="pres">
      <dgm:prSet presAssocID="{263E072B-F684-44FE-A8D6-BF866389B1D5}" presName="node" presStyleLbl="revTx" presStyleIdx="2" presStyleCnt="3">
        <dgm:presLayoutVars>
          <dgm:bulletEnabled val="1"/>
        </dgm:presLayoutVars>
      </dgm:prSet>
      <dgm:spPr/>
    </dgm:pt>
    <dgm:pt modelId="{96F6AB7F-962D-4D5E-82DB-B09FC22247F3}" type="pres">
      <dgm:prSet presAssocID="{3467C276-9221-45BD-AF0C-12246BC31811}" presName="sibTrans" presStyleLbl="node1" presStyleIdx="2" presStyleCnt="3"/>
      <dgm:spPr/>
    </dgm:pt>
  </dgm:ptLst>
  <dgm:cxnLst>
    <dgm:cxn modelId="{D6874A0A-B41C-49E2-803C-FBAC19BB3C71}" type="presOf" srcId="{1889E041-9CB2-4954-ACEA-6A94C49A842E}" destId="{127E418D-D545-4624-97DF-C90DC6523CE5}" srcOrd="0" destOrd="0" presId="urn:microsoft.com/office/officeart/2005/8/layout/cycle1"/>
    <dgm:cxn modelId="{2152A529-E548-41FE-97E3-90A0B4C53D3B}" type="presOf" srcId="{3467C276-9221-45BD-AF0C-12246BC31811}" destId="{96F6AB7F-962D-4D5E-82DB-B09FC22247F3}" srcOrd="0" destOrd="0" presId="urn:microsoft.com/office/officeart/2005/8/layout/cycle1"/>
    <dgm:cxn modelId="{D582C031-363E-46CB-8111-5B7990037EDC}" type="presOf" srcId="{263E072B-F684-44FE-A8D6-BF866389B1D5}" destId="{9D6D62C5-1D03-4B0F-9117-C9632EF56EB8}" srcOrd="0" destOrd="0" presId="urn:microsoft.com/office/officeart/2005/8/layout/cycle1"/>
    <dgm:cxn modelId="{6F98FA38-8D4E-480A-84E8-ADC564F88655}" type="presOf" srcId="{56ED2F27-EFA7-466B-AFC2-60EF616E9454}" destId="{1CC453E6-E8CE-43C9-A59D-825BB53EAF52}" srcOrd="0" destOrd="0" presId="urn:microsoft.com/office/officeart/2005/8/layout/cycle1"/>
    <dgm:cxn modelId="{8D861963-AF73-45EC-B554-83A2B87A72DB}" srcId="{3EC42A52-9031-4D34-81FB-87D51422B5AA}" destId="{A05A6E74-14E8-4F68-BF9F-E8DE67D699A5}" srcOrd="0" destOrd="0" parTransId="{374061F6-94D7-4F20-A386-6EF65EAC4110}" sibTransId="{84E2EFAB-2440-4ABD-BD82-B839C71DE707}"/>
    <dgm:cxn modelId="{8A3F2968-85F2-4632-A022-94C16EBE6F3D}" type="presOf" srcId="{84E2EFAB-2440-4ABD-BD82-B839C71DE707}" destId="{34C1BA1C-A12F-4BC6-9640-454202EE9659}" srcOrd="0" destOrd="0" presId="urn:microsoft.com/office/officeart/2005/8/layout/cycle1"/>
    <dgm:cxn modelId="{5AFE627B-BF02-4315-93C6-1AB2E8F8248F}" srcId="{3EC42A52-9031-4D34-81FB-87D51422B5AA}" destId="{263E072B-F684-44FE-A8D6-BF866389B1D5}" srcOrd="2" destOrd="0" parTransId="{7EB27BEA-FA5A-4703-9F7A-562C8D575147}" sibTransId="{3467C276-9221-45BD-AF0C-12246BC31811}"/>
    <dgm:cxn modelId="{D01CF0A3-E94F-45DA-ABF7-1B4CAA3479E5}" type="presOf" srcId="{3EC42A52-9031-4D34-81FB-87D51422B5AA}" destId="{2375F2C1-7705-42B7-89E9-A55D8C7C79C0}" srcOrd="0" destOrd="0" presId="urn:microsoft.com/office/officeart/2005/8/layout/cycle1"/>
    <dgm:cxn modelId="{4CB41BD5-4EE0-4BD2-9917-53011E5E5C39}" srcId="{3EC42A52-9031-4D34-81FB-87D51422B5AA}" destId="{56ED2F27-EFA7-466B-AFC2-60EF616E9454}" srcOrd="1" destOrd="0" parTransId="{8374D3EF-4094-456B-A864-07841C88A29C}" sibTransId="{1889E041-9CB2-4954-ACEA-6A94C49A842E}"/>
    <dgm:cxn modelId="{9E88A1E0-A4DF-49BF-A407-652D88CF54CE}" type="presOf" srcId="{A05A6E74-14E8-4F68-BF9F-E8DE67D699A5}" destId="{CA9F7A9F-8B00-4130-A602-E81A3FF424D7}" srcOrd="0" destOrd="0" presId="urn:microsoft.com/office/officeart/2005/8/layout/cycle1"/>
    <dgm:cxn modelId="{D1305C7C-22A3-4C08-A8EF-576B26FE3112}" type="presParOf" srcId="{2375F2C1-7705-42B7-89E9-A55D8C7C79C0}" destId="{52701F49-F253-431E-8C4F-F86F01168CCC}" srcOrd="0" destOrd="0" presId="urn:microsoft.com/office/officeart/2005/8/layout/cycle1"/>
    <dgm:cxn modelId="{E62FFADD-89C5-4C89-889F-870785960668}" type="presParOf" srcId="{2375F2C1-7705-42B7-89E9-A55D8C7C79C0}" destId="{CA9F7A9F-8B00-4130-A602-E81A3FF424D7}" srcOrd="1" destOrd="0" presId="urn:microsoft.com/office/officeart/2005/8/layout/cycle1"/>
    <dgm:cxn modelId="{FEF24059-FD82-491B-B259-134110637CBF}" type="presParOf" srcId="{2375F2C1-7705-42B7-89E9-A55D8C7C79C0}" destId="{34C1BA1C-A12F-4BC6-9640-454202EE9659}" srcOrd="2" destOrd="0" presId="urn:microsoft.com/office/officeart/2005/8/layout/cycle1"/>
    <dgm:cxn modelId="{FCD1FF69-FBB2-416F-B51E-F2A385432F70}" type="presParOf" srcId="{2375F2C1-7705-42B7-89E9-A55D8C7C79C0}" destId="{181E63A1-41AE-46D6-8C04-E59956A12EDD}" srcOrd="3" destOrd="0" presId="urn:microsoft.com/office/officeart/2005/8/layout/cycle1"/>
    <dgm:cxn modelId="{69BBCD28-9474-4C79-AD71-9365C4658D5A}" type="presParOf" srcId="{2375F2C1-7705-42B7-89E9-A55D8C7C79C0}" destId="{1CC453E6-E8CE-43C9-A59D-825BB53EAF52}" srcOrd="4" destOrd="0" presId="urn:microsoft.com/office/officeart/2005/8/layout/cycle1"/>
    <dgm:cxn modelId="{242BA67C-BF51-4CB0-BB10-2CAFF0F6CDF7}" type="presParOf" srcId="{2375F2C1-7705-42B7-89E9-A55D8C7C79C0}" destId="{127E418D-D545-4624-97DF-C90DC6523CE5}" srcOrd="5" destOrd="0" presId="urn:microsoft.com/office/officeart/2005/8/layout/cycle1"/>
    <dgm:cxn modelId="{151486D0-DFDF-45CD-B17F-C07BBFCDA6A0}" type="presParOf" srcId="{2375F2C1-7705-42B7-89E9-A55D8C7C79C0}" destId="{57272AD7-6571-45A5-A190-722D4F572F65}" srcOrd="6" destOrd="0" presId="urn:microsoft.com/office/officeart/2005/8/layout/cycle1"/>
    <dgm:cxn modelId="{E16DAC76-158E-4E22-A033-0A7A281322C3}" type="presParOf" srcId="{2375F2C1-7705-42B7-89E9-A55D8C7C79C0}" destId="{9D6D62C5-1D03-4B0F-9117-C9632EF56EB8}" srcOrd="7" destOrd="0" presId="urn:microsoft.com/office/officeart/2005/8/layout/cycle1"/>
    <dgm:cxn modelId="{941EDA42-2CCB-4470-9F78-C4EBCCCD7C9C}" type="presParOf" srcId="{2375F2C1-7705-42B7-89E9-A55D8C7C79C0}" destId="{96F6AB7F-962D-4D5E-82DB-B09FC22247F3}"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EC42A52-9031-4D34-81FB-87D51422B5AA}"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A05A6E74-14E8-4F68-BF9F-E8DE67D699A5}">
      <dgm:prSet phldrT="[Text]"/>
      <dgm:spPr/>
      <dgm:t>
        <a:bodyPr/>
        <a:lstStyle/>
        <a:p>
          <a:r>
            <a:rPr lang="en-US" dirty="0"/>
            <a:t>OBSERVE</a:t>
          </a:r>
        </a:p>
      </dgm:t>
    </dgm:pt>
    <dgm:pt modelId="{374061F6-94D7-4F20-A386-6EF65EAC4110}" type="parTrans" cxnId="{8D861963-AF73-45EC-B554-83A2B87A72DB}">
      <dgm:prSet/>
      <dgm:spPr/>
      <dgm:t>
        <a:bodyPr/>
        <a:lstStyle/>
        <a:p>
          <a:endParaRPr lang="en-US"/>
        </a:p>
      </dgm:t>
    </dgm:pt>
    <dgm:pt modelId="{84E2EFAB-2440-4ABD-BD82-B839C71DE707}" type="sibTrans" cxnId="{8D861963-AF73-45EC-B554-83A2B87A72DB}">
      <dgm:prSet/>
      <dgm:spPr/>
      <dgm:t>
        <a:bodyPr/>
        <a:lstStyle/>
        <a:p>
          <a:endParaRPr lang="en-US"/>
        </a:p>
      </dgm:t>
    </dgm:pt>
    <dgm:pt modelId="{56ED2F27-EFA7-466B-AFC2-60EF616E9454}">
      <dgm:prSet phldrT="[Text]"/>
      <dgm:spPr/>
      <dgm:t>
        <a:bodyPr/>
        <a:lstStyle/>
        <a:p>
          <a:r>
            <a:rPr lang="en-US" dirty="0"/>
            <a:t>REFLECT</a:t>
          </a:r>
        </a:p>
      </dgm:t>
    </dgm:pt>
    <dgm:pt modelId="{8374D3EF-4094-456B-A864-07841C88A29C}" type="parTrans" cxnId="{4CB41BD5-4EE0-4BD2-9917-53011E5E5C39}">
      <dgm:prSet/>
      <dgm:spPr/>
      <dgm:t>
        <a:bodyPr/>
        <a:lstStyle/>
        <a:p>
          <a:endParaRPr lang="en-US"/>
        </a:p>
      </dgm:t>
    </dgm:pt>
    <dgm:pt modelId="{1889E041-9CB2-4954-ACEA-6A94C49A842E}" type="sibTrans" cxnId="{4CB41BD5-4EE0-4BD2-9917-53011E5E5C39}">
      <dgm:prSet/>
      <dgm:spPr/>
      <dgm:t>
        <a:bodyPr/>
        <a:lstStyle/>
        <a:p>
          <a:endParaRPr lang="en-US"/>
        </a:p>
      </dgm:t>
    </dgm:pt>
    <dgm:pt modelId="{263E072B-F684-44FE-A8D6-BF866389B1D5}">
      <dgm:prSet phldrT="[Text]"/>
      <dgm:spPr/>
      <dgm:t>
        <a:bodyPr/>
        <a:lstStyle/>
        <a:p>
          <a:r>
            <a:rPr lang="en-US" dirty="0"/>
            <a:t>QUESTION</a:t>
          </a:r>
        </a:p>
      </dgm:t>
    </dgm:pt>
    <dgm:pt modelId="{7EB27BEA-FA5A-4703-9F7A-562C8D575147}" type="parTrans" cxnId="{5AFE627B-BF02-4315-93C6-1AB2E8F8248F}">
      <dgm:prSet/>
      <dgm:spPr/>
      <dgm:t>
        <a:bodyPr/>
        <a:lstStyle/>
        <a:p>
          <a:endParaRPr lang="en-US"/>
        </a:p>
      </dgm:t>
    </dgm:pt>
    <dgm:pt modelId="{3467C276-9221-45BD-AF0C-12246BC31811}" type="sibTrans" cxnId="{5AFE627B-BF02-4315-93C6-1AB2E8F8248F}">
      <dgm:prSet/>
      <dgm:spPr/>
      <dgm:t>
        <a:bodyPr/>
        <a:lstStyle/>
        <a:p>
          <a:endParaRPr lang="en-US"/>
        </a:p>
      </dgm:t>
    </dgm:pt>
    <dgm:pt modelId="{2375F2C1-7705-42B7-89E9-A55D8C7C79C0}" type="pres">
      <dgm:prSet presAssocID="{3EC42A52-9031-4D34-81FB-87D51422B5AA}" presName="cycle" presStyleCnt="0">
        <dgm:presLayoutVars>
          <dgm:dir/>
          <dgm:resizeHandles val="exact"/>
        </dgm:presLayoutVars>
      </dgm:prSet>
      <dgm:spPr/>
    </dgm:pt>
    <dgm:pt modelId="{52701F49-F253-431E-8C4F-F86F01168CCC}" type="pres">
      <dgm:prSet presAssocID="{A05A6E74-14E8-4F68-BF9F-E8DE67D699A5}" presName="dummy" presStyleCnt="0"/>
      <dgm:spPr/>
    </dgm:pt>
    <dgm:pt modelId="{CA9F7A9F-8B00-4130-A602-E81A3FF424D7}" type="pres">
      <dgm:prSet presAssocID="{A05A6E74-14E8-4F68-BF9F-E8DE67D699A5}" presName="node" presStyleLbl="revTx" presStyleIdx="0" presStyleCnt="3">
        <dgm:presLayoutVars>
          <dgm:bulletEnabled val="1"/>
        </dgm:presLayoutVars>
      </dgm:prSet>
      <dgm:spPr/>
    </dgm:pt>
    <dgm:pt modelId="{34C1BA1C-A12F-4BC6-9640-454202EE9659}" type="pres">
      <dgm:prSet presAssocID="{84E2EFAB-2440-4ABD-BD82-B839C71DE707}" presName="sibTrans" presStyleLbl="node1" presStyleIdx="0" presStyleCnt="3"/>
      <dgm:spPr/>
    </dgm:pt>
    <dgm:pt modelId="{181E63A1-41AE-46D6-8C04-E59956A12EDD}" type="pres">
      <dgm:prSet presAssocID="{56ED2F27-EFA7-466B-AFC2-60EF616E9454}" presName="dummy" presStyleCnt="0"/>
      <dgm:spPr/>
    </dgm:pt>
    <dgm:pt modelId="{1CC453E6-E8CE-43C9-A59D-825BB53EAF52}" type="pres">
      <dgm:prSet presAssocID="{56ED2F27-EFA7-466B-AFC2-60EF616E9454}" presName="node" presStyleLbl="revTx" presStyleIdx="1" presStyleCnt="3">
        <dgm:presLayoutVars>
          <dgm:bulletEnabled val="1"/>
        </dgm:presLayoutVars>
      </dgm:prSet>
      <dgm:spPr/>
    </dgm:pt>
    <dgm:pt modelId="{127E418D-D545-4624-97DF-C90DC6523CE5}" type="pres">
      <dgm:prSet presAssocID="{1889E041-9CB2-4954-ACEA-6A94C49A842E}" presName="sibTrans" presStyleLbl="node1" presStyleIdx="1" presStyleCnt="3"/>
      <dgm:spPr/>
    </dgm:pt>
    <dgm:pt modelId="{57272AD7-6571-45A5-A190-722D4F572F65}" type="pres">
      <dgm:prSet presAssocID="{263E072B-F684-44FE-A8D6-BF866389B1D5}" presName="dummy" presStyleCnt="0"/>
      <dgm:spPr/>
    </dgm:pt>
    <dgm:pt modelId="{9D6D62C5-1D03-4B0F-9117-C9632EF56EB8}" type="pres">
      <dgm:prSet presAssocID="{263E072B-F684-44FE-A8D6-BF866389B1D5}" presName="node" presStyleLbl="revTx" presStyleIdx="2" presStyleCnt="3">
        <dgm:presLayoutVars>
          <dgm:bulletEnabled val="1"/>
        </dgm:presLayoutVars>
      </dgm:prSet>
      <dgm:spPr/>
    </dgm:pt>
    <dgm:pt modelId="{96F6AB7F-962D-4D5E-82DB-B09FC22247F3}" type="pres">
      <dgm:prSet presAssocID="{3467C276-9221-45BD-AF0C-12246BC31811}" presName="sibTrans" presStyleLbl="node1" presStyleIdx="2" presStyleCnt="3"/>
      <dgm:spPr/>
    </dgm:pt>
  </dgm:ptLst>
  <dgm:cxnLst>
    <dgm:cxn modelId="{08619B07-92C3-42C2-B7D1-2E533C99340A}" type="presOf" srcId="{263E072B-F684-44FE-A8D6-BF866389B1D5}" destId="{9D6D62C5-1D03-4B0F-9117-C9632EF56EB8}" srcOrd="0" destOrd="0" presId="urn:microsoft.com/office/officeart/2005/8/layout/cycle1"/>
    <dgm:cxn modelId="{1C5CF60E-BC46-42B7-92BD-3327031B2E81}" type="presOf" srcId="{3467C276-9221-45BD-AF0C-12246BC31811}" destId="{96F6AB7F-962D-4D5E-82DB-B09FC22247F3}" srcOrd="0" destOrd="0" presId="urn:microsoft.com/office/officeart/2005/8/layout/cycle1"/>
    <dgm:cxn modelId="{C1CC9822-F338-4108-A616-B56824A42B57}" type="presOf" srcId="{84E2EFAB-2440-4ABD-BD82-B839C71DE707}" destId="{34C1BA1C-A12F-4BC6-9640-454202EE9659}" srcOrd="0" destOrd="0" presId="urn:microsoft.com/office/officeart/2005/8/layout/cycle1"/>
    <dgm:cxn modelId="{F5F0A824-4E7C-4275-9091-A49E7F01F0B8}" type="presOf" srcId="{56ED2F27-EFA7-466B-AFC2-60EF616E9454}" destId="{1CC453E6-E8CE-43C9-A59D-825BB53EAF52}" srcOrd="0" destOrd="0" presId="urn:microsoft.com/office/officeart/2005/8/layout/cycle1"/>
    <dgm:cxn modelId="{130F0725-B88D-4BE1-8A05-F0EA8BA77F21}" type="presOf" srcId="{1889E041-9CB2-4954-ACEA-6A94C49A842E}" destId="{127E418D-D545-4624-97DF-C90DC6523CE5}" srcOrd="0" destOrd="0" presId="urn:microsoft.com/office/officeart/2005/8/layout/cycle1"/>
    <dgm:cxn modelId="{8D861963-AF73-45EC-B554-83A2B87A72DB}" srcId="{3EC42A52-9031-4D34-81FB-87D51422B5AA}" destId="{A05A6E74-14E8-4F68-BF9F-E8DE67D699A5}" srcOrd="0" destOrd="0" parTransId="{374061F6-94D7-4F20-A386-6EF65EAC4110}" sibTransId="{84E2EFAB-2440-4ABD-BD82-B839C71DE707}"/>
    <dgm:cxn modelId="{034B0473-CDC1-4525-A22C-5367D24CED79}" type="presOf" srcId="{A05A6E74-14E8-4F68-BF9F-E8DE67D699A5}" destId="{CA9F7A9F-8B00-4130-A602-E81A3FF424D7}" srcOrd="0" destOrd="0" presId="urn:microsoft.com/office/officeart/2005/8/layout/cycle1"/>
    <dgm:cxn modelId="{5AFE627B-BF02-4315-93C6-1AB2E8F8248F}" srcId="{3EC42A52-9031-4D34-81FB-87D51422B5AA}" destId="{263E072B-F684-44FE-A8D6-BF866389B1D5}" srcOrd="2" destOrd="0" parTransId="{7EB27BEA-FA5A-4703-9F7A-562C8D575147}" sibTransId="{3467C276-9221-45BD-AF0C-12246BC31811}"/>
    <dgm:cxn modelId="{49CEF893-6ECA-4BB7-82D9-1A8338670181}" type="presOf" srcId="{3EC42A52-9031-4D34-81FB-87D51422B5AA}" destId="{2375F2C1-7705-42B7-89E9-A55D8C7C79C0}" srcOrd="0" destOrd="0" presId="urn:microsoft.com/office/officeart/2005/8/layout/cycle1"/>
    <dgm:cxn modelId="{4CB41BD5-4EE0-4BD2-9917-53011E5E5C39}" srcId="{3EC42A52-9031-4D34-81FB-87D51422B5AA}" destId="{56ED2F27-EFA7-466B-AFC2-60EF616E9454}" srcOrd="1" destOrd="0" parTransId="{8374D3EF-4094-456B-A864-07841C88A29C}" sibTransId="{1889E041-9CB2-4954-ACEA-6A94C49A842E}"/>
    <dgm:cxn modelId="{F0600D5F-AFDB-4508-BE13-A6E10192755F}" type="presParOf" srcId="{2375F2C1-7705-42B7-89E9-A55D8C7C79C0}" destId="{52701F49-F253-431E-8C4F-F86F01168CCC}" srcOrd="0" destOrd="0" presId="urn:microsoft.com/office/officeart/2005/8/layout/cycle1"/>
    <dgm:cxn modelId="{A8EBB64E-330A-4224-A5E5-E46C54713212}" type="presParOf" srcId="{2375F2C1-7705-42B7-89E9-A55D8C7C79C0}" destId="{CA9F7A9F-8B00-4130-A602-E81A3FF424D7}" srcOrd="1" destOrd="0" presId="urn:microsoft.com/office/officeart/2005/8/layout/cycle1"/>
    <dgm:cxn modelId="{FA5D6C16-B0F5-478C-B646-A6E74BA7F825}" type="presParOf" srcId="{2375F2C1-7705-42B7-89E9-A55D8C7C79C0}" destId="{34C1BA1C-A12F-4BC6-9640-454202EE9659}" srcOrd="2" destOrd="0" presId="urn:microsoft.com/office/officeart/2005/8/layout/cycle1"/>
    <dgm:cxn modelId="{6EC07CA3-4812-4AB5-8FD1-E61AA73F686B}" type="presParOf" srcId="{2375F2C1-7705-42B7-89E9-A55D8C7C79C0}" destId="{181E63A1-41AE-46D6-8C04-E59956A12EDD}" srcOrd="3" destOrd="0" presId="urn:microsoft.com/office/officeart/2005/8/layout/cycle1"/>
    <dgm:cxn modelId="{85F37254-FDED-4467-BD32-96D30D5B55DA}" type="presParOf" srcId="{2375F2C1-7705-42B7-89E9-A55D8C7C79C0}" destId="{1CC453E6-E8CE-43C9-A59D-825BB53EAF52}" srcOrd="4" destOrd="0" presId="urn:microsoft.com/office/officeart/2005/8/layout/cycle1"/>
    <dgm:cxn modelId="{81D4FD92-CE40-404C-A903-09EE0204CB5E}" type="presParOf" srcId="{2375F2C1-7705-42B7-89E9-A55D8C7C79C0}" destId="{127E418D-D545-4624-97DF-C90DC6523CE5}" srcOrd="5" destOrd="0" presId="urn:microsoft.com/office/officeart/2005/8/layout/cycle1"/>
    <dgm:cxn modelId="{44171D4B-7AB9-4FCA-8F94-E0A9A4672944}" type="presParOf" srcId="{2375F2C1-7705-42B7-89E9-A55D8C7C79C0}" destId="{57272AD7-6571-45A5-A190-722D4F572F65}" srcOrd="6" destOrd="0" presId="urn:microsoft.com/office/officeart/2005/8/layout/cycle1"/>
    <dgm:cxn modelId="{15C4450D-B2AD-4181-BD0C-C98036D1246A}" type="presParOf" srcId="{2375F2C1-7705-42B7-89E9-A55D8C7C79C0}" destId="{9D6D62C5-1D03-4B0F-9117-C9632EF56EB8}" srcOrd="7" destOrd="0" presId="urn:microsoft.com/office/officeart/2005/8/layout/cycle1"/>
    <dgm:cxn modelId="{7010F850-2041-43C1-8766-67C371C745D6}" type="presParOf" srcId="{2375F2C1-7705-42B7-89E9-A55D8C7C79C0}" destId="{96F6AB7F-962D-4D5E-82DB-B09FC22247F3}"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EC42A52-9031-4D34-81FB-87D51422B5AA}"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A05A6E74-14E8-4F68-BF9F-E8DE67D699A5}">
      <dgm:prSet phldrT="[Text]"/>
      <dgm:spPr/>
      <dgm:t>
        <a:bodyPr/>
        <a:lstStyle/>
        <a:p>
          <a:r>
            <a:rPr lang="en-US" dirty="0"/>
            <a:t>OBSERVE</a:t>
          </a:r>
        </a:p>
      </dgm:t>
    </dgm:pt>
    <dgm:pt modelId="{374061F6-94D7-4F20-A386-6EF65EAC4110}" type="parTrans" cxnId="{8D861963-AF73-45EC-B554-83A2B87A72DB}">
      <dgm:prSet/>
      <dgm:spPr/>
      <dgm:t>
        <a:bodyPr/>
        <a:lstStyle/>
        <a:p>
          <a:endParaRPr lang="en-US"/>
        </a:p>
      </dgm:t>
    </dgm:pt>
    <dgm:pt modelId="{84E2EFAB-2440-4ABD-BD82-B839C71DE707}" type="sibTrans" cxnId="{8D861963-AF73-45EC-B554-83A2B87A72DB}">
      <dgm:prSet/>
      <dgm:spPr/>
      <dgm:t>
        <a:bodyPr/>
        <a:lstStyle/>
        <a:p>
          <a:endParaRPr lang="en-US"/>
        </a:p>
      </dgm:t>
    </dgm:pt>
    <dgm:pt modelId="{56ED2F27-EFA7-466B-AFC2-60EF616E9454}">
      <dgm:prSet phldrT="[Text]"/>
      <dgm:spPr/>
      <dgm:t>
        <a:bodyPr/>
        <a:lstStyle/>
        <a:p>
          <a:r>
            <a:rPr lang="en-US" dirty="0"/>
            <a:t>REFLECT</a:t>
          </a:r>
        </a:p>
      </dgm:t>
    </dgm:pt>
    <dgm:pt modelId="{8374D3EF-4094-456B-A864-07841C88A29C}" type="parTrans" cxnId="{4CB41BD5-4EE0-4BD2-9917-53011E5E5C39}">
      <dgm:prSet/>
      <dgm:spPr/>
      <dgm:t>
        <a:bodyPr/>
        <a:lstStyle/>
        <a:p>
          <a:endParaRPr lang="en-US"/>
        </a:p>
      </dgm:t>
    </dgm:pt>
    <dgm:pt modelId="{1889E041-9CB2-4954-ACEA-6A94C49A842E}" type="sibTrans" cxnId="{4CB41BD5-4EE0-4BD2-9917-53011E5E5C39}">
      <dgm:prSet/>
      <dgm:spPr/>
      <dgm:t>
        <a:bodyPr/>
        <a:lstStyle/>
        <a:p>
          <a:endParaRPr lang="en-US"/>
        </a:p>
      </dgm:t>
    </dgm:pt>
    <dgm:pt modelId="{263E072B-F684-44FE-A8D6-BF866389B1D5}">
      <dgm:prSet phldrT="[Text]"/>
      <dgm:spPr/>
      <dgm:t>
        <a:bodyPr/>
        <a:lstStyle/>
        <a:p>
          <a:r>
            <a:rPr lang="en-US" dirty="0"/>
            <a:t>QUESTION</a:t>
          </a:r>
        </a:p>
      </dgm:t>
    </dgm:pt>
    <dgm:pt modelId="{7EB27BEA-FA5A-4703-9F7A-562C8D575147}" type="parTrans" cxnId="{5AFE627B-BF02-4315-93C6-1AB2E8F8248F}">
      <dgm:prSet/>
      <dgm:spPr/>
      <dgm:t>
        <a:bodyPr/>
        <a:lstStyle/>
        <a:p>
          <a:endParaRPr lang="en-US"/>
        </a:p>
      </dgm:t>
    </dgm:pt>
    <dgm:pt modelId="{3467C276-9221-45BD-AF0C-12246BC31811}" type="sibTrans" cxnId="{5AFE627B-BF02-4315-93C6-1AB2E8F8248F}">
      <dgm:prSet/>
      <dgm:spPr/>
      <dgm:t>
        <a:bodyPr/>
        <a:lstStyle/>
        <a:p>
          <a:endParaRPr lang="en-US"/>
        </a:p>
      </dgm:t>
    </dgm:pt>
    <dgm:pt modelId="{2375F2C1-7705-42B7-89E9-A55D8C7C79C0}" type="pres">
      <dgm:prSet presAssocID="{3EC42A52-9031-4D34-81FB-87D51422B5AA}" presName="cycle" presStyleCnt="0">
        <dgm:presLayoutVars>
          <dgm:dir/>
          <dgm:resizeHandles val="exact"/>
        </dgm:presLayoutVars>
      </dgm:prSet>
      <dgm:spPr/>
    </dgm:pt>
    <dgm:pt modelId="{52701F49-F253-431E-8C4F-F86F01168CCC}" type="pres">
      <dgm:prSet presAssocID="{A05A6E74-14E8-4F68-BF9F-E8DE67D699A5}" presName="dummy" presStyleCnt="0"/>
      <dgm:spPr/>
    </dgm:pt>
    <dgm:pt modelId="{CA9F7A9F-8B00-4130-A602-E81A3FF424D7}" type="pres">
      <dgm:prSet presAssocID="{A05A6E74-14E8-4F68-BF9F-E8DE67D699A5}" presName="node" presStyleLbl="revTx" presStyleIdx="0" presStyleCnt="3">
        <dgm:presLayoutVars>
          <dgm:bulletEnabled val="1"/>
        </dgm:presLayoutVars>
      </dgm:prSet>
      <dgm:spPr/>
    </dgm:pt>
    <dgm:pt modelId="{34C1BA1C-A12F-4BC6-9640-454202EE9659}" type="pres">
      <dgm:prSet presAssocID="{84E2EFAB-2440-4ABD-BD82-B839C71DE707}" presName="sibTrans" presStyleLbl="node1" presStyleIdx="0" presStyleCnt="3"/>
      <dgm:spPr/>
    </dgm:pt>
    <dgm:pt modelId="{181E63A1-41AE-46D6-8C04-E59956A12EDD}" type="pres">
      <dgm:prSet presAssocID="{56ED2F27-EFA7-466B-AFC2-60EF616E9454}" presName="dummy" presStyleCnt="0"/>
      <dgm:spPr/>
    </dgm:pt>
    <dgm:pt modelId="{1CC453E6-E8CE-43C9-A59D-825BB53EAF52}" type="pres">
      <dgm:prSet presAssocID="{56ED2F27-EFA7-466B-AFC2-60EF616E9454}" presName="node" presStyleLbl="revTx" presStyleIdx="1" presStyleCnt="3">
        <dgm:presLayoutVars>
          <dgm:bulletEnabled val="1"/>
        </dgm:presLayoutVars>
      </dgm:prSet>
      <dgm:spPr/>
    </dgm:pt>
    <dgm:pt modelId="{127E418D-D545-4624-97DF-C90DC6523CE5}" type="pres">
      <dgm:prSet presAssocID="{1889E041-9CB2-4954-ACEA-6A94C49A842E}" presName="sibTrans" presStyleLbl="node1" presStyleIdx="1" presStyleCnt="3"/>
      <dgm:spPr/>
    </dgm:pt>
    <dgm:pt modelId="{57272AD7-6571-45A5-A190-722D4F572F65}" type="pres">
      <dgm:prSet presAssocID="{263E072B-F684-44FE-A8D6-BF866389B1D5}" presName="dummy" presStyleCnt="0"/>
      <dgm:spPr/>
    </dgm:pt>
    <dgm:pt modelId="{9D6D62C5-1D03-4B0F-9117-C9632EF56EB8}" type="pres">
      <dgm:prSet presAssocID="{263E072B-F684-44FE-A8D6-BF866389B1D5}" presName="node" presStyleLbl="revTx" presStyleIdx="2" presStyleCnt="3">
        <dgm:presLayoutVars>
          <dgm:bulletEnabled val="1"/>
        </dgm:presLayoutVars>
      </dgm:prSet>
      <dgm:spPr/>
    </dgm:pt>
    <dgm:pt modelId="{96F6AB7F-962D-4D5E-82DB-B09FC22247F3}" type="pres">
      <dgm:prSet presAssocID="{3467C276-9221-45BD-AF0C-12246BC31811}" presName="sibTrans" presStyleLbl="node1" presStyleIdx="2" presStyleCnt="3"/>
      <dgm:spPr/>
    </dgm:pt>
  </dgm:ptLst>
  <dgm:cxnLst>
    <dgm:cxn modelId="{08619B07-92C3-42C2-B7D1-2E533C99340A}" type="presOf" srcId="{263E072B-F684-44FE-A8D6-BF866389B1D5}" destId="{9D6D62C5-1D03-4B0F-9117-C9632EF56EB8}" srcOrd="0" destOrd="0" presId="urn:microsoft.com/office/officeart/2005/8/layout/cycle1"/>
    <dgm:cxn modelId="{1C5CF60E-BC46-42B7-92BD-3327031B2E81}" type="presOf" srcId="{3467C276-9221-45BD-AF0C-12246BC31811}" destId="{96F6AB7F-962D-4D5E-82DB-B09FC22247F3}" srcOrd="0" destOrd="0" presId="urn:microsoft.com/office/officeart/2005/8/layout/cycle1"/>
    <dgm:cxn modelId="{C1CC9822-F338-4108-A616-B56824A42B57}" type="presOf" srcId="{84E2EFAB-2440-4ABD-BD82-B839C71DE707}" destId="{34C1BA1C-A12F-4BC6-9640-454202EE9659}" srcOrd="0" destOrd="0" presId="urn:microsoft.com/office/officeart/2005/8/layout/cycle1"/>
    <dgm:cxn modelId="{F5F0A824-4E7C-4275-9091-A49E7F01F0B8}" type="presOf" srcId="{56ED2F27-EFA7-466B-AFC2-60EF616E9454}" destId="{1CC453E6-E8CE-43C9-A59D-825BB53EAF52}" srcOrd="0" destOrd="0" presId="urn:microsoft.com/office/officeart/2005/8/layout/cycle1"/>
    <dgm:cxn modelId="{130F0725-B88D-4BE1-8A05-F0EA8BA77F21}" type="presOf" srcId="{1889E041-9CB2-4954-ACEA-6A94C49A842E}" destId="{127E418D-D545-4624-97DF-C90DC6523CE5}" srcOrd="0" destOrd="0" presId="urn:microsoft.com/office/officeart/2005/8/layout/cycle1"/>
    <dgm:cxn modelId="{8D861963-AF73-45EC-B554-83A2B87A72DB}" srcId="{3EC42A52-9031-4D34-81FB-87D51422B5AA}" destId="{A05A6E74-14E8-4F68-BF9F-E8DE67D699A5}" srcOrd="0" destOrd="0" parTransId="{374061F6-94D7-4F20-A386-6EF65EAC4110}" sibTransId="{84E2EFAB-2440-4ABD-BD82-B839C71DE707}"/>
    <dgm:cxn modelId="{034B0473-CDC1-4525-A22C-5367D24CED79}" type="presOf" srcId="{A05A6E74-14E8-4F68-BF9F-E8DE67D699A5}" destId="{CA9F7A9F-8B00-4130-A602-E81A3FF424D7}" srcOrd="0" destOrd="0" presId="urn:microsoft.com/office/officeart/2005/8/layout/cycle1"/>
    <dgm:cxn modelId="{5AFE627B-BF02-4315-93C6-1AB2E8F8248F}" srcId="{3EC42A52-9031-4D34-81FB-87D51422B5AA}" destId="{263E072B-F684-44FE-A8D6-BF866389B1D5}" srcOrd="2" destOrd="0" parTransId="{7EB27BEA-FA5A-4703-9F7A-562C8D575147}" sibTransId="{3467C276-9221-45BD-AF0C-12246BC31811}"/>
    <dgm:cxn modelId="{49CEF893-6ECA-4BB7-82D9-1A8338670181}" type="presOf" srcId="{3EC42A52-9031-4D34-81FB-87D51422B5AA}" destId="{2375F2C1-7705-42B7-89E9-A55D8C7C79C0}" srcOrd="0" destOrd="0" presId="urn:microsoft.com/office/officeart/2005/8/layout/cycle1"/>
    <dgm:cxn modelId="{4CB41BD5-4EE0-4BD2-9917-53011E5E5C39}" srcId="{3EC42A52-9031-4D34-81FB-87D51422B5AA}" destId="{56ED2F27-EFA7-466B-AFC2-60EF616E9454}" srcOrd="1" destOrd="0" parTransId="{8374D3EF-4094-456B-A864-07841C88A29C}" sibTransId="{1889E041-9CB2-4954-ACEA-6A94C49A842E}"/>
    <dgm:cxn modelId="{F0600D5F-AFDB-4508-BE13-A6E10192755F}" type="presParOf" srcId="{2375F2C1-7705-42B7-89E9-A55D8C7C79C0}" destId="{52701F49-F253-431E-8C4F-F86F01168CCC}" srcOrd="0" destOrd="0" presId="urn:microsoft.com/office/officeart/2005/8/layout/cycle1"/>
    <dgm:cxn modelId="{A8EBB64E-330A-4224-A5E5-E46C54713212}" type="presParOf" srcId="{2375F2C1-7705-42B7-89E9-A55D8C7C79C0}" destId="{CA9F7A9F-8B00-4130-A602-E81A3FF424D7}" srcOrd="1" destOrd="0" presId="urn:microsoft.com/office/officeart/2005/8/layout/cycle1"/>
    <dgm:cxn modelId="{FA5D6C16-B0F5-478C-B646-A6E74BA7F825}" type="presParOf" srcId="{2375F2C1-7705-42B7-89E9-A55D8C7C79C0}" destId="{34C1BA1C-A12F-4BC6-9640-454202EE9659}" srcOrd="2" destOrd="0" presId="urn:microsoft.com/office/officeart/2005/8/layout/cycle1"/>
    <dgm:cxn modelId="{6EC07CA3-4812-4AB5-8FD1-E61AA73F686B}" type="presParOf" srcId="{2375F2C1-7705-42B7-89E9-A55D8C7C79C0}" destId="{181E63A1-41AE-46D6-8C04-E59956A12EDD}" srcOrd="3" destOrd="0" presId="urn:microsoft.com/office/officeart/2005/8/layout/cycle1"/>
    <dgm:cxn modelId="{85F37254-FDED-4467-BD32-96D30D5B55DA}" type="presParOf" srcId="{2375F2C1-7705-42B7-89E9-A55D8C7C79C0}" destId="{1CC453E6-E8CE-43C9-A59D-825BB53EAF52}" srcOrd="4" destOrd="0" presId="urn:microsoft.com/office/officeart/2005/8/layout/cycle1"/>
    <dgm:cxn modelId="{81D4FD92-CE40-404C-A903-09EE0204CB5E}" type="presParOf" srcId="{2375F2C1-7705-42B7-89E9-A55D8C7C79C0}" destId="{127E418D-D545-4624-97DF-C90DC6523CE5}" srcOrd="5" destOrd="0" presId="urn:microsoft.com/office/officeart/2005/8/layout/cycle1"/>
    <dgm:cxn modelId="{44171D4B-7AB9-4FCA-8F94-E0A9A4672944}" type="presParOf" srcId="{2375F2C1-7705-42B7-89E9-A55D8C7C79C0}" destId="{57272AD7-6571-45A5-A190-722D4F572F65}" srcOrd="6" destOrd="0" presId="urn:microsoft.com/office/officeart/2005/8/layout/cycle1"/>
    <dgm:cxn modelId="{15C4450D-B2AD-4181-BD0C-C98036D1246A}" type="presParOf" srcId="{2375F2C1-7705-42B7-89E9-A55D8C7C79C0}" destId="{9D6D62C5-1D03-4B0F-9117-C9632EF56EB8}" srcOrd="7" destOrd="0" presId="urn:microsoft.com/office/officeart/2005/8/layout/cycle1"/>
    <dgm:cxn modelId="{7010F850-2041-43C1-8766-67C371C745D6}" type="presParOf" srcId="{2375F2C1-7705-42B7-89E9-A55D8C7C79C0}" destId="{96F6AB7F-962D-4D5E-82DB-B09FC22247F3}" srcOrd="8"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789CB2-B14F-014E-8B41-4F68BE5EE0C7}">
      <dsp:nvSpPr>
        <dsp:cNvPr id="0" name=""/>
        <dsp:cNvSpPr/>
      </dsp:nvSpPr>
      <dsp:spPr>
        <a:xfrm>
          <a:off x="0" y="146354"/>
          <a:ext cx="4157472" cy="4157472"/>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075594B-E651-6B4F-861D-B2FA9B76AF74}">
      <dsp:nvSpPr>
        <dsp:cNvPr id="0" name=""/>
        <dsp:cNvSpPr/>
      </dsp:nvSpPr>
      <dsp:spPr>
        <a:xfrm>
          <a:off x="2078736" y="146354"/>
          <a:ext cx="4850384" cy="4157472"/>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Reading and Writing in Social Studies</a:t>
          </a:r>
        </a:p>
      </dsp:txBody>
      <dsp:txXfrm>
        <a:off x="2078736" y="146354"/>
        <a:ext cx="2425192" cy="1247244"/>
      </dsp:txXfrm>
    </dsp:sp>
    <dsp:sp modelId="{6E770D3C-69C3-AD4A-8577-8BD294550B20}">
      <dsp:nvSpPr>
        <dsp:cNvPr id="0" name=""/>
        <dsp:cNvSpPr/>
      </dsp:nvSpPr>
      <dsp:spPr>
        <a:xfrm>
          <a:off x="727558" y="1393599"/>
          <a:ext cx="2702354" cy="2702354"/>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B564A02-FC83-1649-AA79-A4029438F71B}">
      <dsp:nvSpPr>
        <dsp:cNvPr id="0" name=""/>
        <dsp:cNvSpPr/>
      </dsp:nvSpPr>
      <dsp:spPr>
        <a:xfrm>
          <a:off x="2078736" y="1393599"/>
          <a:ext cx="4850384" cy="270235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Applying Social Studies Concepts</a:t>
          </a:r>
        </a:p>
      </dsp:txBody>
      <dsp:txXfrm>
        <a:off x="2078736" y="1393599"/>
        <a:ext cx="2425192" cy="1247240"/>
      </dsp:txXfrm>
    </dsp:sp>
    <dsp:sp modelId="{45ED6314-806A-0544-846F-C605452EDA15}">
      <dsp:nvSpPr>
        <dsp:cNvPr id="0" name=""/>
        <dsp:cNvSpPr/>
      </dsp:nvSpPr>
      <dsp:spPr>
        <a:xfrm>
          <a:off x="1455115" y="2640839"/>
          <a:ext cx="1247240" cy="1247240"/>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EA8F4E3-8ED7-F44D-9B4A-D9EAF31655B6}">
      <dsp:nvSpPr>
        <dsp:cNvPr id="0" name=""/>
        <dsp:cNvSpPr/>
      </dsp:nvSpPr>
      <dsp:spPr>
        <a:xfrm>
          <a:off x="2078736" y="2640839"/>
          <a:ext cx="4850384" cy="124724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Applying Mathematical Reasoning in Social Studies</a:t>
          </a:r>
        </a:p>
      </dsp:txBody>
      <dsp:txXfrm>
        <a:off x="2078736" y="2640839"/>
        <a:ext cx="2425192" cy="1247240"/>
      </dsp:txXfrm>
    </dsp:sp>
    <dsp:sp modelId="{D6D4B4BC-5162-E848-852C-FD870331D2FA}">
      <dsp:nvSpPr>
        <dsp:cNvPr id="0" name=""/>
        <dsp:cNvSpPr/>
      </dsp:nvSpPr>
      <dsp:spPr>
        <a:xfrm>
          <a:off x="4503928" y="146354"/>
          <a:ext cx="2425192" cy="1247244"/>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57150" lvl="1" indent="-57150" algn="l" defTabSz="444500">
            <a:lnSpc>
              <a:spcPct val="90000"/>
            </a:lnSpc>
            <a:spcBef>
              <a:spcPct val="0"/>
            </a:spcBef>
            <a:spcAft>
              <a:spcPct val="15000"/>
            </a:spcAft>
            <a:buChar char="•"/>
          </a:pPr>
          <a:r>
            <a:rPr lang="en-US" sz="1000" kern="1200" dirty="0"/>
            <a:t>Main ideas and details</a:t>
          </a:r>
        </a:p>
        <a:p>
          <a:pPr marL="57150" lvl="1" indent="-57150" algn="l" defTabSz="444500">
            <a:lnSpc>
              <a:spcPct val="90000"/>
            </a:lnSpc>
            <a:spcBef>
              <a:spcPct val="0"/>
            </a:spcBef>
            <a:spcAft>
              <a:spcPct val="15000"/>
            </a:spcAft>
            <a:buChar char="•"/>
          </a:pPr>
          <a:r>
            <a:rPr lang="en-US" sz="1000" kern="1200" dirty="0"/>
            <a:t>Vocabulary</a:t>
          </a:r>
        </a:p>
        <a:p>
          <a:pPr marL="57150" lvl="1" indent="-57150" algn="l" defTabSz="444500">
            <a:lnSpc>
              <a:spcPct val="90000"/>
            </a:lnSpc>
            <a:spcBef>
              <a:spcPct val="0"/>
            </a:spcBef>
            <a:spcAft>
              <a:spcPct val="15000"/>
            </a:spcAft>
            <a:buChar char="•"/>
          </a:pPr>
          <a:r>
            <a:rPr lang="en-US" sz="1000" kern="1200" dirty="0"/>
            <a:t>How authors use language</a:t>
          </a:r>
        </a:p>
        <a:p>
          <a:pPr marL="57150" lvl="1" indent="-57150" algn="l" defTabSz="444500">
            <a:lnSpc>
              <a:spcPct val="90000"/>
            </a:lnSpc>
            <a:spcBef>
              <a:spcPct val="0"/>
            </a:spcBef>
            <a:spcAft>
              <a:spcPct val="15000"/>
            </a:spcAft>
            <a:buChar char="•"/>
          </a:pPr>
          <a:r>
            <a:rPr lang="en-US" sz="1000" kern="1200" dirty="0"/>
            <a:t>Fact vs. Opinion</a:t>
          </a:r>
        </a:p>
        <a:p>
          <a:pPr marL="57150" lvl="1" indent="-57150" algn="l" defTabSz="444500">
            <a:lnSpc>
              <a:spcPct val="90000"/>
            </a:lnSpc>
            <a:spcBef>
              <a:spcPct val="0"/>
            </a:spcBef>
            <a:spcAft>
              <a:spcPct val="15000"/>
            </a:spcAft>
            <a:buChar char="•"/>
          </a:pPr>
          <a:r>
            <a:rPr lang="en-US" sz="1000" kern="1200" dirty="0"/>
            <a:t>Claims and evidence</a:t>
          </a:r>
        </a:p>
      </dsp:txBody>
      <dsp:txXfrm>
        <a:off x="4503928" y="146354"/>
        <a:ext cx="2425192" cy="1247244"/>
      </dsp:txXfrm>
    </dsp:sp>
    <dsp:sp modelId="{F39E79DD-5448-8548-BBC5-BF17B98336ED}">
      <dsp:nvSpPr>
        <dsp:cNvPr id="0" name=""/>
        <dsp:cNvSpPr/>
      </dsp:nvSpPr>
      <dsp:spPr>
        <a:xfrm>
          <a:off x="4503928" y="1393599"/>
          <a:ext cx="2425192" cy="1247240"/>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57150" lvl="1" indent="-57150" algn="l" defTabSz="444500">
            <a:lnSpc>
              <a:spcPct val="90000"/>
            </a:lnSpc>
            <a:spcBef>
              <a:spcPct val="0"/>
            </a:spcBef>
            <a:spcAft>
              <a:spcPct val="15000"/>
            </a:spcAft>
            <a:buChar char="•"/>
          </a:pPr>
          <a:r>
            <a:rPr lang="en-US" sz="1000" kern="1200" dirty="0"/>
            <a:t>Making Inferences</a:t>
          </a:r>
        </a:p>
        <a:p>
          <a:pPr marL="57150" lvl="1" indent="-57150" algn="l" defTabSz="444500">
            <a:lnSpc>
              <a:spcPct val="90000"/>
            </a:lnSpc>
            <a:spcBef>
              <a:spcPct val="0"/>
            </a:spcBef>
            <a:spcAft>
              <a:spcPct val="15000"/>
            </a:spcAft>
            <a:buChar char="•"/>
          </a:pPr>
          <a:r>
            <a:rPr lang="en-US" sz="1000" kern="1200" dirty="0"/>
            <a:t>The effect of different social studies concepts on an argument or point of view</a:t>
          </a:r>
        </a:p>
        <a:p>
          <a:pPr marL="57150" lvl="1" indent="-57150" algn="l" defTabSz="444500">
            <a:lnSpc>
              <a:spcPct val="90000"/>
            </a:lnSpc>
            <a:spcBef>
              <a:spcPct val="0"/>
            </a:spcBef>
            <a:spcAft>
              <a:spcPct val="15000"/>
            </a:spcAft>
            <a:buChar char="•"/>
          </a:pPr>
          <a:r>
            <a:rPr lang="en-US" sz="1000" kern="1200" dirty="0"/>
            <a:t>Connections between different elements (people, events, places, processes)</a:t>
          </a:r>
        </a:p>
        <a:p>
          <a:pPr marL="57150" lvl="1" indent="-57150" algn="l" defTabSz="444500">
            <a:lnSpc>
              <a:spcPct val="90000"/>
            </a:lnSpc>
            <a:spcBef>
              <a:spcPct val="0"/>
            </a:spcBef>
            <a:spcAft>
              <a:spcPct val="15000"/>
            </a:spcAft>
            <a:buChar char="•"/>
          </a:pPr>
          <a:r>
            <a:rPr lang="en-US" sz="1000" kern="1200" dirty="0"/>
            <a:t>Identifying bias and propaganda</a:t>
          </a:r>
        </a:p>
      </dsp:txBody>
      <dsp:txXfrm>
        <a:off x="4503928" y="1393599"/>
        <a:ext cx="2425192" cy="1247240"/>
      </dsp:txXfrm>
    </dsp:sp>
    <dsp:sp modelId="{793D4B85-7574-E043-8150-759DE0396B53}">
      <dsp:nvSpPr>
        <dsp:cNvPr id="0" name=""/>
        <dsp:cNvSpPr/>
      </dsp:nvSpPr>
      <dsp:spPr>
        <a:xfrm>
          <a:off x="4503928" y="2640839"/>
          <a:ext cx="2425192" cy="1247240"/>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57150" lvl="1" indent="-57150" algn="l" defTabSz="444500">
            <a:lnSpc>
              <a:spcPct val="90000"/>
            </a:lnSpc>
            <a:spcBef>
              <a:spcPct val="0"/>
            </a:spcBef>
            <a:spcAft>
              <a:spcPct val="15000"/>
            </a:spcAft>
            <a:buChar char="•"/>
          </a:pPr>
          <a:r>
            <a:rPr lang="en-US" sz="1000" kern="1200" dirty="0"/>
            <a:t>Using visually presented data (maps, charts, graphs, tables)</a:t>
          </a:r>
        </a:p>
        <a:p>
          <a:pPr marL="57150" lvl="1" indent="-57150" algn="l" defTabSz="444500">
            <a:lnSpc>
              <a:spcPct val="90000"/>
            </a:lnSpc>
            <a:spcBef>
              <a:spcPct val="0"/>
            </a:spcBef>
            <a:spcAft>
              <a:spcPct val="15000"/>
            </a:spcAft>
            <a:buChar char="•"/>
          </a:pPr>
          <a:r>
            <a:rPr lang="en-US" sz="1000" kern="1200" dirty="0"/>
            <a:t>Dependent and Independent variables</a:t>
          </a:r>
        </a:p>
        <a:p>
          <a:pPr marL="57150" lvl="1" indent="-57150" algn="l" defTabSz="444500">
            <a:lnSpc>
              <a:spcPct val="90000"/>
            </a:lnSpc>
            <a:spcBef>
              <a:spcPct val="0"/>
            </a:spcBef>
            <a:spcAft>
              <a:spcPct val="15000"/>
            </a:spcAft>
            <a:buChar char="•"/>
          </a:pPr>
          <a:r>
            <a:rPr lang="en-US" sz="1000" kern="1200" dirty="0"/>
            <a:t>Correlation vs. causation</a:t>
          </a:r>
        </a:p>
        <a:p>
          <a:pPr marL="57150" lvl="1" indent="-57150" algn="l" defTabSz="444500">
            <a:lnSpc>
              <a:spcPct val="90000"/>
            </a:lnSpc>
            <a:spcBef>
              <a:spcPct val="0"/>
            </a:spcBef>
            <a:spcAft>
              <a:spcPct val="15000"/>
            </a:spcAft>
            <a:buChar char="•"/>
          </a:pPr>
          <a:r>
            <a:rPr lang="en-US" sz="1000" kern="1200" dirty="0"/>
            <a:t>Using statistics </a:t>
          </a:r>
        </a:p>
      </dsp:txBody>
      <dsp:txXfrm>
        <a:off x="4503928" y="2640839"/>
        <a:ext cx="2425192" cy="12472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CEE07A-62DF-4EB1-A0C1-64D165947B5E}">
      <dsp:nvSpPr>
        <dsp:cNvPr id="0" name=""/>
        <dsp:cNvSpPr/>
      </dsp:nvSpPr>
      <dsp:spPr>
        <a:xfrm rot="3682147">
          <a:off x="1378329" y="3253295"/>
          <a:ext cx="859396" cy="54052"/>
        </a:xfrm>
        <a:custGeom>
          <a:avLst/>
          <a:gdLst/>
          <a:ahLst/>
          <a:cxnLst/>
          <a:rect l="0" t="0" r="0" b="0"/>
          <a:pathLst>
            <a:path>
              <a:moveTo>
                <a:pt x="0" y="27026"/>
              </a:moveTo>
              <a:lnTo>
                <a:pt x="859396" y="270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154B6B-067D-4736-841D-FFC8614BB681}">
      <dsp:nvSpPr>
        <dsp:cNvPr id="0" name=""/>
        <dsp:cNvSpPr/>
      </dsp:nvSpPr>
      <dsp:spPr>
        <a:xfrm rot="1312140">
          <a:off x="1850167" y="2634465"/>
          <a:ext cx="614662" cy="54052"/>
        </a:xfrm>
        <a:custGeom>
          <a:avLst/>
          <a:gdLst/>
          <a:ahLst/>
          <a:cxnLst/>
          <a:rect l="0" t="0" r="0" b="0"/>
          <a:pathLst>
            <a:path>
              <a:moveTo>
                <a:pt x="0" y="27026"/>
              </a:moveTo>
              <a:lnTo>
                <a:pt x="614662" y="270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06ACEA-A8BD-4F70-B4A9-E2C212679B7B}">
      <dsp:nvSpPr>
        <dsp:cNvPr id="0" name=""/>
        <dsp:cNvSpPr/>
      </dsp:nvSpPr>
      <dsp:spPr>
        <a:xfrm rot="20428054">
          <a:off x="1851934" y="1951912"/>
          <a:ext cx="707226" cy="54052"/>
        </a:xfrm>
        <a:custGeom>
          <a:avLst/>
          <a:gdLst/>
          <a:ahLst/>
          <a:cxnLst/>
          <a:rect l="0" t="0" r="0" b="0"/>
          <a:pathLst>
            <a:path>
              <a:moveTo>
                <a:pt x="0" y="27026"/>
              </a:moveTo>
              <a:lnTo>
                <a:pt x="707226" y="270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AEDDC2-5FBD-400C-BBCC-4568546BA663}">
      <dsp:nvSpPr>
        <dsp:cNvPr id="0" name=""/>
        <dsp:cNvSpPr/>
      </dsp:nvSpPr>
      <dsp:spPr>
        <a:xfrm rot="18313292">
          <a:off x="1497156" y="1299843"/>
          <a:ext cx="946019" cy="54052"/>
        </a:xfrm>
        <a:custGeom>
          <a:avLst/>
          <a:gdLst/>
          <a:ahLst/>
          <a:cxnLst/>
          <a:rect l="0" t="0" r="0" b="0"/>
          <a:pathLst>
            <a:path>
              <a:moveTo>
                <a:pt x="0" y="27026"/>
              </a:moveTo>
              <a:lnTo>
                <a:pt x="946019" y="270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D01833-757C-4E73-9F79-E79F19AF49D5}">
      <dsp:nvSpPr>
        <dsp:cNvPr id="0" name=""/>
        <dsp:cNvSpPr/>
      </dsp:nvSpPr>
      <dsp:spPr>
        <a:xfrm>
          <a:off x="427428" y="1458310"/>
          <a:ext cx="1699829" cy="1699829"/>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l="-47000" r="-4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44547A-0728-4BD1-A3D5-E0FA773900E7}">
      <dsp:nvSpPr>
        <dsp:cNvPr id="0" name=""/>
        <dsp:cNvSpPr/>
      </dsp:nvSpPr>
      <dsp:spPr>
        <a:xfrm>
          <a:off x="1985253" y="1407"/>
          <a:ext cx="1121306" cy="10198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Article I</a:t>
          </a:r>
        </a:p>
      </dsp:txBody>
      <dsp:txXfrm>
        <a:off x="2149464" y="150767"/>
        <a:ext cx="792884" cy="721177"/>
      </dsp:txXfrm>
    </dsp:sp>
    <dsp:sp modelId="{033BD76E-CE97-4311-904E-84C11FB079F7}">
      <dsp:nvSpPr>
        <dsp:cNvPr id="0" name=""/>
        <dsp:cNvSpPr/>
      </dsp:nvSpPr>
      <dsp:spPr>
        <a:xfrm>
          <a:off x="2481011" y="1140583"/>
          <a:ext cx="1300522" cy="10198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Article II</a:t>
          </a:r>
        </a:p>
      </dsp:txBody>
      <dsp:txXfrm>
        <a:off x="2671468" y="1289943"/>
        <a:ext cx="919608" cy="721177"/>
      </dsp:txXfrm>
    </dsp:sp>
    <dsp:sp modelId="{3FC8AC5A-8877-4999-BD01-2FFF20146DE0}">
      <dsp:nvSpPr>
        <dsp:cNvPr id="0" name=""/>
        <dsp:cNvSpPr/>
      </dsp:nvSpPr>
      <dsp:spPr>
        <a:xfrm>
          <a:off x="2406017" y="2455968"/>
          <a:ext cx="1019897" cy="10198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Article III</a:t>
          </a:r>
        </a:p>
      </dsp:txBody>
      <dsp:txXfrm>
        <a:off x="2555377" y="2605328"/>
        <a:ext cx="721177" cy="721177"/>
      </dsp:txXfrm>
    </dsp:sp>
    <dsp:sp modelId="{9CD48816-4BC2-4E24-B589-7570D8215E9F}">
      <dsp:nvSpPr>
        <dsp:cNvPr id="0" name=""/>
        <dsp:cNvSpPr/>
      </dsp:nvSpPr>
      <dsp:spPr>
        <a:xfrm>
          <a:off x="1748325" y="3595124"/>
          <a:ext cx="1019897" cy="10198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Article IV</a:t>
          </a:r>
        </a:p>
      </dsp:txBody>
      <dsp:txXfrm>
        <a:off x="1897685" y="3744484"/>
        <a:ext cx="721177" cy="72117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5270A-BAFE-494A-A233-BA4D0D886CD0}">
      <dsp:nvSpPr>
        <dsp:cNvPr id="0" name=""/>
        <dsp:cNvSpPr/>
      </dsp:nvSpPr>
      <dsp:spPr>
        <a:xfrm>
          <a:off x="2692400" y="0"/>
          <a:ext cx="26924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dirty="0">
              <a:solidFill>
                <a:schemeClr val="bg1"/>
              </a:solidFill>
            </a:rPr>
            <a:t>Tier 3 </a:t>
          </a:r>
        </a:p>
        <a:p>
          <a:pPr marL="0" lvl="0" indent="0" algn="ctr" defTabSz="800100">
            <a:lnSpc>
              <a:spcPct val="90000"/>
            </a:lnSpc>
            <a:spcBef>
              <a:spcPct val="0"/>
            </a:spcBef>
            <a:spcAft>
              <a:spcPct val="35000"/>
            </a:spcAft>
            <a:buNone/>
          </a:pPr>
          <a:r>
            <a:rPr lang="en-US" sz="1800" kern="1200" dirty="0">
              <a:solidFill>
                <a:schemeClr val="bg1"/>
              </a:solidFill>
            </a:rPr>
            <a:t>Domain-specific academic vocabulary</a:t>
          </a:r>
        </a:p>
      </dsp:txBody>
      <dsp:txXfrm>
        <a:off x="2692400" y="0"/>
        <a:ext cx="2692400" cy="1803400"/>
      </dsp:txXfrm>
    </dsp:sp>
    <dsp:sp modelId="{A0B7B243-27A9-428E-BE28-EBAC74D332EC}">
      <dsp:nvSpPr>
        <dsp:cNvPr id="0" name=""/>
        <dsp:cNvSpPr/>
      </dsp:nvSpPr>
      <dsp:spPr>
        <a:xfrm>
          <a:off x="1346200" y="1803400"/>
          <a:ext cx="53848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Tier 2 </a:t>
          </a:r>
        </a:p>
        <a:p>
          <a:pPr marL="0" lvl="0" indent="0" algn="ctr" defTabSz="800100">
            <a:lnSpc>
              <a:spcPct val="90000"/>
            </a:lnSpc>
            <a:spcBef>
              <a:spcPct val="0"/>
            </a:spcBef>
            <a:spcAft>
              <a:spcPct val="35000"/>
            </a:spcAft>
            <a:buNone/>
          </a:pPr>
          <a:r>
            <a:rPr lang="en-US" sz="1800" kern="1200" dirty="0">
              <a:solidFill>
                <a:schemeClr val="bg1"/>
              </a:solidFill>
            </a:rPr>
            <a:t>High-Utility academic vocabulary found in many content texts, cross-curricular terms</a:t>
          </a:r>
        </a:p>
      </dsp:txBody>
      <dsp:txXfrm>
        <a:off x="2288540" y="1803400"/>
        <a:ext cx="3500120" cy="1803400"/>
      </dsp:txXfrm>
    </dsp:sp>
    <dsp:sp modelId="{67EBA069-4A6C-4CBB-8BE9-53A87E4C5FF6}">
      <dsp:nvSpPr>
        <dsp:cNvPr id="0" name=""/>
        <dsp:cNvSpPr/>
      </dsp:nvSpPr>
      <dsp:spPr>
        <a:xfrm>
          <a:off x="0" y="3606800"/>
          <a:ext cx="80772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Tier 1 </a:t>
          </a:r>
        </a:p>
        <a:p>
          <a:pPr marL="0" lvl="0" indent="0" algn="ctr" defTabSz="800100">
            <a:lnSpc>
              <a:spcPct val="90000"/>
            </a:lnSpc>
            <a:spcBef>
              <a:spcPct val="0"/>
            </a:spcBef>
            <a:spcAft>
              <a:spcPct val="35000"/>
            </a:spcAft>
            <a:buNone/>
          </a:pPr>
          <a:r>
            <a:rPr lang="en-US" sz="1800" kern="1200" dirty="0">
              <a:solidFill>
                <a:schemeClr val="bg1"/>
              </a:solidFill>
            </a:rPr>
            <a:t>Everyday words, familiar to most students primarily learned through conversation</a:t>
          </a:r>
        </a:p>
      </dsp:txBody>
      <dsp:txXfrm>
        <a:off x="1413509" y="3606800"/>
        <a:ext cx="5250180" cy="1803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789CB2-B14F-014E-8B41-4F68BE5EE0C7}">
      <dsp:nvSpPr>
        <dsp:cNvPr id="0" name=""/>
        <dsp:cNvSpPr/>
      </dsp:nvSpPr>
      <dsp:spPr>
        <a:xfrm>
          <a:off x="0" y="146354"/>
          <a:ext cx="4157472" cy="4157472"/>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075594B-E651-6B4F-861D-B2FA9B76AF74}">
      <dsp:nvSpPr>
        <dsp:cNvPr id="0" name=""/>
        <dsp:cNvSpPr/>
      </dsp:nvSpPr>
      <dsp:spPr>
        <a:xfrm>
          <a:off x="2078736" y="146354"/>
          <a:ext cx="4850384" cy="4157472"/>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Reading and Writing in Science</a:t>
          </a:r>
        </a:p>
      </dsp:txBody>
      <dsp:txXfrm>
        <a:off x="2078736" y="146354"/>
        <a:ext cx="2425192" cy="1247244"/>
      </dsp:txXfrm>
    </dsp:sp>
    <dsp:sp modelId="{6E770D3C-69C3-AD4A-8577-8BD294550B20}">
      <dsp:nvSpPr>
        <dsp:cNvPr id="0" name=""/>
        <dsp:cNvSpPr/>
      </dsp:nvSpPr>
      <dsp:spPr>
        <a:xfrm>
          <a:off x="727558" y="1393599"/>
          <a:ext cx="2702354" cy="2702354"/>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B564A02-FC83-1649-AA79-A4029438F71B}">
      <dsp:nvSpPr>
        <dsp:cNvPr id="0" name=""/>
        <dsp:cNvSpPr/>
      </dsp:nvSpPr>
      <dsp:spPr>
        <a:xfrm>
          <a:off x="2078736" y="1393599"/>
          <a:ext cx="4850384" cy="270235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Applying Science Concepts</a:t>
          </a:r>
        </a:p>
      </dsp:txBody>
      <dsp:txXfrm>
        <a:off x="2078736" y="1393599"/>
        <a:ext cx="2425192" cy="1247240"/>
      </dsp:txXfrm>
    </dsp:sp>
    <dsp:sp modelId="{45ED6314-806A-0544-846F-C605452EDA15}">
      <dsp:nvSpPr>
        <dsp:cNvPr id="0" name=""/>
        <dsp:cNvSpPr/>
      </dsp:nvSpPr>
      <dsp:spPr>
        <a:xfrm>
          <a:off x="1455115" y="2640839"/>
          <a:ext cx="1247240" cy="1247240"/>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EA8F4E3-8ED7-F44D-9B4A-D9EAF31655B6}">
      <dsp:nvSpPr>
        <dsp:cNvPr id="0" name=""/>
        <dsp:cNvSpPr/>
      </dsp:nvSpPr>
      <dsp:spPr>
        <a:xfrm>
          <a:off x="2078736" y="2640839"/>
          <a:ext cx="4850384" cy="124724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Applying Mathematical Reasoning in Science</a:t>
          </a:r>
        </a:p>
      </dsp:txBody>
      <dsp:txXfrm>
        <a:off x="2078736" y="2640839"/>
        <a:ext cx="2425192" cy="1247240"/>
      </dsp:txXfrm>
    </dsp:sp>
    <dsp:sp modelId="{D6D4B4BC-5162-E848-852C-FD870331D2FA}">
      <dsp:nvSpPr>
        <dsp:cNvPr id="0" name=""/>
        <dsp:cNvSpPr/>
      </dsp:nvSpPr>
      <dsp:spPr>
        <a:xfrm>
          <a:off x="4503928" y="146354"/>
          <a:ext cx="2425192" cy="1247244"/>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n-US" sz="1200" kern="1200"/>
            <a:t>Claims and evidence in Science</a:t>
          </a:r>
          <a:endParaRPr lang="en-US" sz="1200" kern="1200" dirty="0"/>
        </a:p>
        <a:p>
          <a:pPr marL="114300" lvl="1" indent="-114300" algn="l" defTabSz="533400">
            <a:lnSpc>
              <a:spcPct val="90000"/>
            </a:lnSpc>
            <a:spcBef>
              <a:spcPct val="0"/>
            </a:spcBef>
            <a:spcAft>
              <a:spcPct val="15000"/>
            </a:spcAft>
            <a:buChar char="•"/>
          </a:pPr>
          <a:r>
            <a:rPr lang="en-US" sz="1200" kern="1200" dirty="0"/>
            <a:t>Science vocabulary, terms, and phrases</a:t>
          </a:r>
        </a:p>
      </dsp:txBody>
      <dsp:txXfrm>
        <a:off x="4503928" y="146354"/>
        <a:ext cx="2425192" cy="1247244"/>
      </dsp:txXfrm>
    </dsp:sp>
    <dsp:sp modelId="{F39E79DD-5448-8548-BBC5-BF17B98336ED}">
      <dsp:nvSpPr>
        <dsp:cNvPr id="0" name=""/>
        <dsp:cNvSpPr/>
      </dsp:nvSpPr>
      <dsp:spPr>
        <a:xfrm>
          <a:off x="4503928" y="1393599"/>
          <a:ext cx="2425192" cy="1247240"/>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t>Science Investigations</a:t>
          </a:r>
        </a:p>
        <a:p>
          <a:pPr marL="114300" lvl="1" indent="-114300" algn="l" defTabSz="533400">
            <a:lnSpc>
              <a:spcPct val="90000"/>
            </a:lnSpc>
            <a:spcBef>
              <a:spcPct val="0"/>
            </a:spcBef>
            <a:spcAft>
              <a:spcPct val="15000"/>
            </a:spcAft>
            <a:buChar char="•"/>
          </a:pPr>
          <a:r>
            <a:rPr lang="en-US" sz="1200" kern="1200"/>
            <a:t>Using evidence to draw conclusions or make predictions</a:t>
          </a:r>
        </a:p>
        <a:p>
          <a:pPr marL="114300" lvl="1" indent="-114300" algn="l" defTabSz="533400">
            <a:lnSpc>
              <a:spcPct val="90000"/>
            </a:lnSpc>
            <a:spcBef>
              <a:spcPct val="0"/>
            </a:spcBef>
            <a:spcAft>
              <a:spcPct val="15000"/>
            </a:spcAft>
            <a:buChar char="•"/>
          </a:pPr>
          <a:r>
            <a:rPr lang="en-US" sz="1200" kern="1200" dirty="0"/>
            <a:t>Science theories and processes</a:t>
          </a:r>
        </a:p>
      </dsp:txBody>
      <dsp:txXfrm>
        <a:off x="4503928" y="1393599"/>
        <a:ext cx="2425192" cy="1247240"/>
      </dsp:txXfrm>
    </dsp:sp>
    <dsp:sp modelId="{793D4B85-7574-E043-8150-759DE0396B53}">
      <dsp:nvSpPr>
        <dsp:cNvPr id="0" name=""/>
        <dsp:cNvSpPr/>
      </dsp:nvSpPr>
      <dsp:spPr>
        <a:xfrm>
          <a:off x="4503928" y="2640839"/>
          <a:ext cx="2425192" cy="1247240"/>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n-US" sz="1200" kern="1200"/>
            <a:t>Science formulas and statistics</a:t>
          </a:r>
          <a:endParaRPr lang="en-US" sz="1200" kern="1200" dirty="0"/>
        </a:p>
        <a:p>
          <a:pPr marL="114300" lvl="1" indent="-114300" algn="l" defTabSz="533400">
            <a:lnSpc>
              <a:spcPct val="90000"/>
            </a:lnSpc>
            <a:spcBef>
              <a:spcPct val="0"/>
            </a:spcBef>
            <a:spcAft>
              <a:spcPct val="15000"/>
            </a:spcAft>
            <a:buChar char="•"/>
          </a:pPr>
          <a:r>
            <a:rPr lang="en-US" sz="1200" kern="1200"/>
            <a:t>Probability and sampling in Science</a:t>
          </a:r>
        </a:p>
        <a:p>
          <a:pPr marL="114300" lvl="1" indent="-114300" algn="l" defTabSz="533400">
            <a:lnSpc>
              <a:spcPct val="90000"/>
            </a:lnSpc>
            <a:spcBef>
              <a:spcPct val="0"/>
            </a:spcBef>
            <a:spcAft>
              <a:spcPct val="15000"/>
            </a:spcAft>
            <a:buChar char="•"/>
          </a:pPr>
          <a:r>
            <a:rPr lang="en-US" sz="1200" kern="1200" dirty="0"/>
            <a:t>Presenting Science information using numbers, symbols, and graphics</a:t>
          </a:r>
        </a:p>
      </dsp:txBody>
      <dsp:txXfrm>
        <a:off x="4503928" y="2640839"/>
        <a:ext cx="2425192" cy="1247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A0A39-92FF-4C05-ACCD-8374F25DAC3F}">
      <dsp:nvSpPr>
        <dsp:cNvPr id="0" name=""/>
        <dsp:cNvSpPr/>
      </dsp:nvSpPr>
      <dsp:spPr>
        <a:xfrm>
          <a:off x="3623835" y="1815210"/>
          <a:ext cx="1470660" cy="14706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1200150">
            <a:lnSpc>
              <a:spcPct val="90000"/>
            </a:lnSpc>
            <a:spcBef>
              <a:spcPct val="0"/>
            </a:spcBef>
            <a:spcAft>
              <a:spcPct val="35000"/>
            </a:spcAft>
            <a:buNone/>
          </a:pPr>
          <a:r>
            <a:rPr lang="en-US" sz="2700" kern="1200" dirty="0"/>
            <a:t>Primary Source</a:t>
          </a:r>
        </a:p>
      </dsp:txBody>
      <dsp:txXfrm>
        <a:off x="3695627" y="1887002"/>
        <a:ext cx="1327076" cy="1327076"/>
      </dsp:txXfrm>
    </dsp:sp>
    <dsp:sp modelId="{3E9B47AB-E5E6-4FD6-AF86-9EBBB58DDE1D}">
      <dsp:nvSpPr>
        <dsp:cNvPr id="0" name=""/>
        <dsp:cNvSpPr/>
      </dsp:nvSpPr>
      <dsp:spPr>
        <a:xfrm rot="16200000">
          <a:off x="3969028" y="1425074"/>
          <a:ext cx="780273" cy="0"/>
        </a:xfrm>
        <a:custGeom>
          <a:avLst/>
          <a:gdLst/>
          <a:ahLst/>
          <a:cxnLst/>
          <a:rect l="0" t="0" r="0" b="0"/>
          <a:pathLst>
            <a:path>
              <a:moveTo>
                <a:pt x="0" y="0"/>
              </a:moveTo>
              <a:lnTo>
                <a:pt x="78027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9FAC35-2290-4A11-A75C-6DE7CFBDCCF1}">
      <dsp:nvSpPr>
        <dsp:cNvPr id="0" name=""/>
        <dsp:cNvSpPr/>
      </dsp:nvSpPr>
      <dsp:spPr>
        <a:xfrm>
          <a:off x="3866493" y="49595"/>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3914593" y="97695"/>
        <a:ext cx="889142" cy="889142"/>
      </dsp:txXfrm>
    </dsp:sp>
    <dsp:sp modelId="{267A349D-2B4E-4E8B-AADD-9F7EC3409FF7}">
      <dsp:nvSpPr>
        <dsp:cNvPr id="0" name=""/>
        <dsp:cNvSpPr/>
      </dsp:nvSpPr>
      <dsp:spPr>
        <a:xfrm rot="19285714">
          <a:off x="5046759" y="1827714"/>
          <a:ext cx="437601" cy="0"/>
        </a:xfrm>
        <a:custGeom>
          <a:avLst/>
          <a:gdLst/>
          <a:ahLst/>
          <a:cxnLst/>
          <a:rect l="0" t="0" r="0" b="0"/>
          <a:pathLst>
            <a:path>
              <a:moveTo>
                <a:pt x="0" y="0"/>
              </a:moveTo>
              <a:lnTo>
                <a:pt x="437601"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B22B47-495D-4F2A-9334-12BA4A6888D0}">
      <dsp:nvSpPr>
        <dsp:cNvPr id="0" name=""/>
        <dsp:cNvSpPr/>
      </dsp:nvSpPr>
      <dsp:spPr>
        <a:xfrm>
          <a:off x="5436625" y="805731"/>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5484725" y="853831"/>
        <a:ext cx="889142" cy="889142"/>
      </dsp:txXfrm>
    </dsp:sp>
    <dsp:sp modelId="{62C877A6-F0BE-4AFF-BCA4-7AB67878C399}">
      <dsp:nvSpPr>
        <dsp:cNvPr id="0" name=""/>
        <dsp:cNvSpPr/>
      </dsp:nvSpPr>
      <dsp:spPr>
        <a:xfrm rot="771429">
          <a:off x="5085109" y="2801675"/>
          <a:ext cx="748692" cy="0"/>
        </a:xfrm>
        <a:custGeom>
          <a:avLst/>
          <a:gdLst/>
          <a:ahLst/>
          <a:cxnLst/>
          <a:rect l="0" t="0" r="0" b="0"/>
          <a:pathLst>
            <a:path>
              <a:moveTo>
                <a:pt x="0" y="0"/>
              </a:moveTo>
              <a:lnTo>
                <a:pt x="74869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52DFE5-BB31-4915-8E7B-1C6E978B9B20}">
      <dsp:nvSpPr>
        <dsp:cNvPr id="0" name=""/>
        <dsp:cNvSpPr/>
      </dsp:nvSpPr>
      <dsp:spPr>
        <a:xfrm>
          <a:off x="5824416" y="2504752"/>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5872516" y="2552852"/>
        <a:ext cx="889142" cy="889142"/>
      </dsp:txXfrm>
    </dsp:sp>
    <dsp:sp modelId="{580C6677-7DDD-41F4-A7A7-7E075F17F33D}">
      <dsp:nvSpPr>
        <dsp:cNvPr id="0" name=""/>
        <dsp:cNvSpPr/>
      </dsp:nvSpPr>
      <dsp:spPr>
        <a:xfrm rot="3857143">
          <a:off x="4530625" y="3576566"/>
          <a:ext cx="645295" cy="0"/>
        </a:xfrm>
        <a:custGeom>
          <a:avLst/>
          <a:gdLst/>
          <a:ahLst/>
          <a:cxnLst/>
          <a:rect l="0" t="0" r="0" b="0"/>
          <a:pathLst>
            <a:path>
              <a:moveTo>
                <a:pt x="0" y="0"/>
              </a:moveTo>
              <a:lnTo>
                <a:pt x="64529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2DBF1F-00B9-4A11-B804-4850D3AA6DD0}">
      <dsp:nvSpPr>
        <dsp:cNvPr id="0" name=""/>
        <dsp:cNvSpPr/>
      </dsp:nvSpPr>
      <dsp:spPr>
        <a:xfrm>
          <a:off x="4737851" y="3867262"/>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4785951" y="3915362"/>
        <a:ext cx="889142" cy="889142"/>
      </dsp:txXfrm>
    </dsp:sp>
    <dsp:sp modelId="{21FC6F25-F12A-4AA6-BFEB-E9B00C8248B5}">
      <dsp:nvSpPr>
        <dsp:cNvPr id="0" name=""/>
        <dsp:cNvSpPr/>
      </dsp:nvSpPr>
      <dsp:spPr>
        <a:xfrm rot="6942857">
          <a:off x="3542409" y="3576566"/>
          <a:ext cx="645295" cy="0"/>
        </a:xfrm>
        <a:custGeom>
          <a:avLst/>
          <a:gdLst/>
          <a:ahLst/>
          <a:cxnLst/>
          <a:rect l="0" t="0" r="0" b="0"/>
          <a:pathLst>
            <a:path>
              <a:moveTo>
                <a:pt x="0" y="0"/>
              </a:moveTo>
              <a:lnTo>
                <a:pt x="64529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A0190F-CC76-4C8C-95A2-2CE26B37F57F}">
      <dsp:nvSpPr>
        <dsp:cNvPr id="0" name=""/>
        <dsp:cNvSpPr/>
      </dsp:nvSpPr>
      <dsp:spPr>
        <a:xfrm>
          <a:off x="2995136" y="3867262"/>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3043236" y="3915362"/>
        <a:ext cx="889142" cy="889142"/>
      </dsp:txXfrm>
    </dsp:sp>
    <dsp:sp modelId="{97E20D87-5803-41FA-8BF7-FCFDD7EA081B}">
      <dsp:nvSpPr>
        <dsp:cNvPr id="0" name=""/>
        <dsp:cNvSpPr/>
      </dsp:nvSpPr>
      <dsp:spPr>
        <a:xfrm rot="10028571">
          <a:off x="2884527" y="2801675"/>
          <a:ext cx="748692" cy="0"/>
        </a:xfrm>
        <a:custGeom>
          <a:avLst/>
          <a:gdLst/>
          <a:ahLst/>
          <a:cxnLst/>
          <a:rect l="0" t="0" r="0" b="0"/>
          <a:pathLst>
            <a:path>
              <a:moveTo>
                <a:pt x="0" y="0"/>
              </a:moveTo>
              <a:lnTo>
                <a:pt x="74869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728BB8-CA2A-45F1-A206-2948D224E456}">
      <dsp:nvSpPr>
        <dsp:cNvPr id="0" name=""/>
        <dsp:cNvSpPr/>
      </dsp:nvSpPr>
      <dsp:spPr>
        <a:xfrm>
          <a:off x="1908571" y="2504752"/>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1956671" y="2552852"/>
        <a:ext cx="889142" cy="889142"/>
      </dsp:txXfrm>
    </dsp:sp>
    <dsp:sp modelId="{ACEF6289-4C7A-4FA4-8317-18A1D62BF7C5}">
      <dsp:nvSpPr>
        <dsp:cNvPr id="0" name=""/>
        <dsp:cNvSpPr/>
      </dsp:nvSpPr>
      <dsp:spPr>
        <a:xfrm rot="13114286">
          <a:off x="3233968" y="1827714"/>
          <a:ext cx="437601" cy="0"/>
        </a:xfrm>
        <a:custGeom>
          <a:avLst/>
          <a:gdLst/>
          <a:ahLst/>
          <a:cxnLst/>
          <a:rect l="0" t="0" r="0" b="0"/>
          <a:pathLst>
            <a:path>
              <a:moveTo>
                <a:pt x="0" y="0"/>
              </a:moveTo>
              <a:lnTo>
                <a:pt x="437601"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0198FC-1D83-409A-8666-1955A6EC60EA}">
      <dsp:nvSpPr>
        <dsp:cNvPr id="0" name=""/>
        <dsp:cNvSpPr/>
      </dsp:nvSpPr>
      <dsp:spPr>
        <a:xfrm>
          <a:off x="2296361" y="805731"/>
          <a:ext cx="985342" cy="9853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t>?</a:t>
          </a:r>
        </a:p>
      </dsp:txBody>
      <dsp:txXfrm>
        <a:off x="2344461" y="853831"/>
        <a:ext cx="889142" cy="8891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A0A39-92FF-4C05-ACCD-8374F25DAC3F}">
      <dsp:nvSpPr>
        <dsp:cNvPr id="0" name=""/>
        <dsp:cNvSpPr/>
      </dsp:nvSpPr>
      <dsp:spPr>
        <a:xfrm>
          <a:off x="3368796" y="2059108"/>
          <a:ext cx="1615438" cy="1615438"/>
        </a:xfrm>
        <a:prstGeom prst="round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Primary Sources</a:t>
          </a:r>
        </a:p>
      </dsp:txBody>
      <dsp:txXfrm>
        <a:off x="3447655" y="2137967"/>
        <a:ext cx="1457720" cy="1457720"/>
      </dsp:txXfrm>
    </dsp:sp>
    <dsp:sp modelId="{3E9B47AB-E5E6-4FD6-AF86-9EBBB58DDE1D}">
      <dsp:nvSpPr>
        <dsp:cNvPr id="0" name=""/>
        <dsp:cNvSpPr/>
      </dsp:nvSpPr>
      <dsp:spPr>
        <a:xfrm rot="16200000">
          <a:off x="3886801" y="1769394"/>
          <a:ext cx="579427" cy="0"/>
        </a:xfrm>
        <a:custGeom>
          <a:avLst/>
          <a:gdLst/>
          <a:ahLst/>
          <a:cxnLst/>
          <a:rect l="0" t="0" r="0" b="0"/>
          <a:pathLst>
            <a:path>
              <a:moveTo>
                <a:pt x="0" y="0"/>
              </a:moveTo>
              <a:lnTo>
                <a:pt x="57942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9FAC35-2290-4A11-A75C-6DE7CFBDCCF1}">
      <dsp:nvSpPr>
        <dsp:cNvPr id="0" name=""/>
        <dsp:cNvSpPr/>
      </dsp:nvSpPr>
      <dsp:spPr>
        <a:xfrm>
          <a:off x="3551905" y="-157980"/>
          <a:ext cx="1249219" cy="1637661"/>
        </a:xfrm>
        <a:prstGeom prst="round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3612887" y="-96998"/>
        <a:ext cx="1127255" cy="1515697"/>
      </dsp:txXfrm>
    </dsp:sp>
    <dsp:sp modelId="{267A349D-2B4E-4E8B-AADD-9F7EC3409FF7}">
      <dsp:nvSpPr>
        <dsp:cNvPr id="0" name=""/>
        <dsp:cNvSpPr/>
      </dsp:nvSpPr>
      <dsp:spPr>
        <a:xfrm rot="19285714">
          <a:off x="4945267" y="2111330"/>
          <a:ext cx="357223" cy="0"/>
        </a:xfrm>
        <a:custGeom>
          <a:avLst/>
          <a:gdLst/>
          <a:ahLst/>
          <a:cxnLst/>
          <a:rect l="0" t="0" r="0" b="0"/>
          <a:pathLst>
            <a:path>
              <a:moveTo>
                <a:pt x="0" y="0"/>
              </a:moveTo>
              <a:lnTo>
                <a:pt x="35722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B22B47-495D-4F2A-9334-12BA4A6888D0}">
      <dsp:nvSpPr>
        <dsp:cNvPr id="0" name=""/>
        <dsp:cNvSpPr/>
      </dsp:nvSpPr>
      <dsp:spPr>
        <a:xfrm>
          <a:off x="5263523" y="753865"/>
          <a:ext cx="1275390" cy="1475115"/>
        </a:xfrm>
        <a:prstGeom prst="round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5325782" y="816124"/>
        <a:ext cx="1150872" cy="1350597"/>
      </dsp:txXfrm>
    </dsp:sp>
    <dsp:sp modelId="{62C877A6-F0BE-4AFF-BCA4-7AB67878C399}">
      <dsp:nvSpPr>
        <dsp:cNvPr id="0" name=""/>
        <dsp:cNvSpPr/>
      </dsp:nvSpPr>
      <dsp:spPr>
        <a:xfrm rot="771429">
          <a:off x="4975773" y="3126279"/>
          <a:ext cx="674949" cy="0"/>
        </a:xfrm>
        <a:custGeom>
          <a:avLst/>
          <a:gdLst/>
          <a:ahLst/>
          <a:cxnLst/>
          <a:rect l="0" t="0" r="0" b="0"/>
          <a:pathLst>
            <a:path>
              <a:moveTo>
                <a:pt x="0" y="0"/>
              </a:moveTo>
              <a:lnTo>
                <a:pt x="67494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52DFE5-BB31-4915-8E7B-1C6E978B9B20}">
      <dsp:nvSpPr>
        <dsp:cNvPr id="0" name=""/>
        <dsp:cNvSpPr/>
      </dsp:nvSpPr>
      <dsp:spPr>
        <a:xfrm>
          <a:off x="5642261" y="2682922"/>
          <a:ext cx="1369846" cy="1349563"/>
        </a:xfrm>
        <a:prstGeom prst="round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5708141" y="2748802"/>
        <a:ext cx="1238086" cy="1217803"/>
      </dsp:txXfrm>
    </dsp:sp>
    <dsp:sp modelId="{580C6677-7DDD-41F4-A7A7-7E075F17F33D}">
      <dsp:nvSpPr>
        <dsp:cNvPr id="0" name=""/>
        <dsp:cNvSpPr/>
      </dsp:nvSpPr>
      <dsp:spPr>
        <a:xfrm rot="3857143">
          <a:off x="4403456" y="3932426"/>
          <a:ext cx="572448" cy="0"/>
        </a:xfrm>
        <a:custGeom>
          <a:avLst/>
          <a:gdLst/>
          <a:ahLst/>
          <a:cxnLst/>
          <a:rect l="0" t="0" r="0" b="0"/>
          <a:pathLst>
            <a:path>
              <a:moveTo>
                <a:pt x="0" y="0"/>
              </a:moveTo>
              <a:lnTo>
                <a:pt x="57244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2DBF1F-00B9-4A11-B804-4850D3AA6DD0}">
      <dsp:nvSpPr>
        <dsp:cNvPr id="0" name=""/>
        <dsp:cNvSpPr/>
      </dsp:nvSpPr>
      <dsp:spPr>
        <a:xfrm>
          <a:off x="4268676" y="4190306"/>
          <a:ext cx="1729953" cy="1328079"/>
        </a:xfrm>
        <a:prstGeom prst="roundRect">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4333507" y="4255137"/>
        <a:ext cx="1600291" cy="1198417"/>
      </dsp:txXfrm>
    </dsp:sp>
    <dsp:sp modelId="{21FC6F25-F12A-4AA6-BFEB-E9B00C8248B5}">
      <dsp:nvSpPr>
        <dsp:cNvPr id="0" name=""/>
        <dsp:cNvSpPr/>
      </dsp:nvSpPr>
      <dsp:spPr>
        <a:xfrm rot="6942857">
          <a:off x="3396534" y="3920231"/>
          <a:ext cx="545377" cy="0"/>
        </a:xfrm>
        <a:custGeom>
          <a:avLst/>
          <a:gdLst/>
          <a:ahLst/>
          <a:cxnLst/>
          <a:rect l="0" t="0" r="0" b="0"/>
          <a:pathLst>
            <a:path>
              <a:moveTo>
                <a:pt x="0" y="0"/>
              </a:moveTo>
              <a:lnTo>
                <a:pt x="54537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A0190F-CC76-4C8C-95A2-2CE26B37F57F}">
      <dsp:nvSpPr>
        <dsp:cNvPr id="0" name=""/>
        <dsp:cNvSpPr/>
      </dsp:nvSpPr>
      <dsp:spPr>
        <a:xfrm>
          <a:off x="2292793" y="4165915"/>
          <a:ext cx="1853167" cy="1376860"/>
        </a:xfrm>
        <a:prstGeom prst="roundRect">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2360006" y="4233128"/>
        <a:ext cx="1718741" cy="1242434"/>
      </dsp:txXfrm>
    </dsp:sp>
    <dsp:sp modelId="{97E20D87-5803-41FA-8BF7-FCFDD7EA081B}">
      <dsp:nvSpPr>
        <dsp:cNvPr id="0" name=""/>
        <dsp:cNvSpPr/>
      </dsp:nvSpPr>
      <dsp:spPr>
        <a:xfrm rot="10028571">
          <a:off x="2671717" y="3129726"/>
          <a:ext cx="705928" cy="0"/>
        </a:xfrm>
        <a:custGeom>
          <a:avLst/>
          <a:gdLst/>
          <a:ahLst/>
          <a:cxnLst/>
          <a:rect l="0" t="0" r="0" b="0"/>
          <a:pathLst>
            <a:path>
              <a:moveTo>
                <a:pt x="0" y="0"/>
              </a:moveTo>
              <a:lnTo>
                <a:pt x="70592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728BB8-CA2A-45F1-A206-2948D224E456}">
      <dsp:nvSpPr>
        <dsp:cNvPr id="0" name=""/>
        <dsp:cNvSpPr/>
      </dsp:nvSpPr>
      <dsp:spPr>
        <a:xfrm>
          <a:off x="1371125" y="2568199"/>
          <a:ext cx="1309441" cy="1579009"/>
        </a:xfrm>
        <a:prstGeom prst="roundRect">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1435047" y="2632121"/>
        <a:ext cx="1181597" cy="1451165"/>
      </dsp:txXfrm>
    </dsp:sp>
    <dsp:sp modelId="{ACEF6289-4C7A-4FA4-8317-18A1D62BF7C5}">
      <dsp:nvSpPr>
        <dsp:cNvPr id="0" name=""/>
        <dsp:cNvSpPr/>
      </dsp:nvSpPr>
      <dsp:spPr>
        <a:xfrm rot="13114286">
          <a:off x="3257750" y="2183836"/>
          <a:ext cx="124642" cy="0"/>
        </a:xfrm>
        <a:custGeom>
          <a:avLst/>
          <a:gdLst/>
          <a:ahLst/>
          <a:cxnLst/>
          <a:rect l="0" t="0" r="0" b="0"/>
          <a:pathLst>
            <a:path>
              <a:moveTo>
                <a:pt x="0" y="0"/>
              </a:moveTo>
              <a:lnTo>
                <a:pt x="12464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0198FC-1D83-409A-8666-1955A6EC60EA}">
      <dsp:nvSpPr>
        <dsp:cNvPr id="0" name=""/>
        <dsp:cNvSpPr/>
      </dsp:nvSpPr>
      <dsp:spPr>
        <a:xfrm>
          <a:off x="1561546" y="837866"/>
          <a:ext cx="1780531" cy="1307114"/>
        </a:xfrm>
        <a:prstGeom prst="roundRect">
          <a:avLst/>
        </a:prstGeom>
        <a:blipFill rotWithShape="0">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1625354" y="901674"/>
        <a:ext cx="1652915" cy="11794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F7A9F-8B00-4130-A602-E81A3FF424D7}">
      <dsp:nvSpPr>
        <dsp:cNvPr id="0" name=""/>
        <dsp:cNvSpPr/>
      </dsp:nvSpPr>
      <dsp:spPr>
        <a:xfrm>
          <a:off x="4148694" y="385620"/>
          <a:ext cx="1968996" cy="1968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OBSERVE</a:t>
          </a:r>
        </a:p>
      </dsp:txBody>
      <dsp:txXfrm>
        <a:off x="4148694" y="385620"/>
        <a:ext cx="1968996" cy="1968996"/>
      </dsp:txXfrm>
    </dsp:sp>
    <dsp:sp modelId="{34C1BA1C-A12F-4BC6-9640-454202EE9659}">
      <dsp:nvSpPr>
        <dsp:cNvPr id="0" name=""/>
        <dsp:cNvSpPr/>
      </dsp:nvSpPr>
      <dsp:spPr>
        <a:xfrm>
          <a:off x="1147127" y="-2441"/>
          <a:ext cx="4658338" cy="4658338"/>
        </a:xfrm>
        <a:prstGeom prst="circularArrow">
          <a:avLst>
            <a:gd name="adj1" fmla="val 8242"/>
            <a:gd name="adj2" fmla="val 575592"/>
            <a:gd name="adj3" fmla="val 2966257"/>
            <a:gd name="adj4" fmla="val 50113"/>
            <a:gd name="adj5" fmla="val 961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C453E6-E8CE-43C9-A59D-825BB53EAF52}">
      <dsp:nvSpPr>
        <dsp:cNvPr id="0" name=""/>
        <dsp:cNvSpPr/>
      </dsp:nvSpPr>
      <dsp:spPr>
        <a:xfrm>
          <a:off x="2491798" y="3255448"/>
          <a:ext cx="1968996" cy="1968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REFLECT</a:t>
          </a:r>
        </a:p>
      </dsp:txBody>
      <dsp:txXfrm>
        <a:off x="2491798" y="3255448"/>
        <a:ext cx="1968996" cy="1968996"/>
      </dsp:txXfrm>
    </dsp:sp>
    <dsp:sp modelId="{127E418D-D545-4624-97DF-C90DC6523CE5}">
      <dsp:nvSpPr>
        <dsp:cNvPr id="0" name=""/>
        <dsp:cNvSpPr/>
      </dsp:nvSpPr>
      <dsp:spPr>
        <a:xfrm>
          <a:off x="1147127" y="-2441"/>
          <a:ext cx="4658338" cy="4658338"/>
        </a:xfrm>
        <a:prstGeom prst="circularArrow">
          <a:avLst>
            <a:gd name="adj1" fmla="val 8242"/>
            <a:gd name="adj2" fmla="val 575592"/>
            <a:gd name="adj3" fmla="val 10174295"/>
            <a:gd name="adj4" fmla="val 7258150"/>
            <a:gd name="adj5" fmla="val 961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6D62C5-1D03-4B0F-9117-C9632EF56EB8}">
      <dsp:nvSpPr>
        <dsp:cNvPr id="0" name=""/>
        <dsp:cNvSpPr/>
      </dsp:nvSpPr>
      <dsp:spPr>
        <a:xfrm>
          <a:off x="834902" y="385620"/>
          <a:ext cx="1968996" cy="1968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QUESTION</a:t>
          </a:r>
        </a:p>
      </dsp:txBody>
      <dsp:txXfrm>
        <a:off x="834902" y="385620"/>
        <a:ext cx="1968996" cy="1968996"/>
      </dsp:txXfrm>
    </dsp:sp>
    <dsp:sp modelId="{96F6AB7F-962D-4D5E-82DB-B09FC22247F3}">
      <dsp:nvSpPr>
        <dsp:cNvPr id="0" name=""/>
        <dsp:cNvSpPr/>
      </dsp:nvSpPr>
      <dsp:spPr>
        <a:xfrm>
          <a:off x="1147127" y="-2441"/>
          <a:ext cx="4658338" cy="4658338"/>
        </a:xfrm>
        <a:prstGeom prst="circularArrow">
          <a:avLst>
            <a:gd name="adj1" fmla="val 8242"/>
            <a:gd name="adj2" fmla="val 575592"/>
            <a:gd name="adj3" fmla="val 16858964"/>
            <a:gd name="adj4" fmla="val 14965443"/>
            <a:gd name="adj5" fmla="val 961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F7A9F-8B00-4130-A602-E81A3FF424D7}">
      <dsp:nvSpPr>
        <dsp:cNvPr id="0" name=""/>
        <dsp:cNvSpPr/>
      </dsp:nvSpPr>
      <dsp:spPr>
        <a:xfrm>
          <a:off x="1354780"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OBSERVE</a:t>
          </a:r>
        </a:p>
      </dsp:txBody>
      <dsp:txXfrm>
        <a:off x="1354780" y="121722"/>
        <a:ext cx="621729" cy="621729"/>
      </dsp:txXfrm>
    </dsp:sp>
    <dsp:sp modelId="{34C1BA1C-A12F-4BC6-9640-454202EE9659}">
      <dsp:nvSpPr>
        <dsp:cNvPr id="0" name=""/>
        <dsp:cNvSpPr/>
      </dsp:nvSpPr>
      <dsp:spPr>
        <a:xfrm>
          <a:off x="408160" y="-503"/>
          <a:ext cx="1469678" cy="1469678"/>
        </a:xfrm>
        <a:prstGeom prst="circularArrow">
          <a:avLst>
            <a:gd name="adj1" fmla="val 8249"/>
            <a:gd name="adj2" fmla="val 576183"/>
            <a:gd name="adj3" fmla="val 2963554"/>
            <a:gd name="adj4" fmla="val 51925"/>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C453E6-E8CE-43C9-A59D-825BB53EAF52}">
      <dsp:nvSpPr>
        <dsp:cNvPr id="0" name=""/>
        <dsp:cNvSpPr/>
      </dsp:nvSpPr>
      <dsp:spPr>
        <a:xfrm>
          <a:off x="832134" y="1026970"/>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REFLECT</a:t>
          </a:r>
        </a:p>
      </dsp:txBody>
      <dsp:txXfrm>
        <a:off x="832134" y="1026970"/>
        <a:ext cx="621729" cy="621729"/>
      </dsp:txXfrm>
    </dsp:sp>
    <dsp:sp modelId="{127E418D-D545-4624-97DF-C90DC6523CE5}">
      <dsp:nvSpPr>
        <dsp:cNvPr id="0" name=""/>
        <dsp:cNvSpPr/>
      </dsp:nvSpPr>
      <dsp:spPr>
        <a:xfrm>
          <a:off x="408160" y="-503"/>
          <a:ext cx="1469678" cy="1469678"/>
        </a:xfrm>
        <a:prstGeom prst="circularArrow">
          <a:avLst>
            <a:gd name="adj1" fmla="val 8249"/>
            <a:gd name="adj2" fmla="val 576183"/>
            <a:gd name="adj3" fmla="val 10171892"/>
            <a:gd name="adj4" fmla="val 7260263"/>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D6D62C5-1D03-4B0F-9117-C9632EF56EB8}">
      <dsp:nvSpPr>
        <dsp:cNvPr id="0" name=""/>
        <dsp:cNvSpPr/>
      </dsp:nvSpPr>
      <dsp:spPr>
        <a:xfrm>
          <a:off x="309489"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QUESTION</a:t>
          </a:r>
        </a:p>
      </dsp:txBody>
      <dsp:txXfrm>
        <a:off x="309489" y="121722"/>
        <a:ext cx="621729" cy="621729"/>
      </dsp:txXfrm>
    </dsp:sp>
    <dsp:sp modelId="{96F6AB7F-962D-4D5E-82DB-B09FC22247F3}">
      <dsp:nvSpPr>
        <dsp:cNvPr id="0" name=""/>
        <dsp:cNvSpPr/>
      </dsp:nvSpPr>
      <dsp:spPr>
        <a:xfrm>
          <a:off x="408160" y="-503"/>
          <a:ext cx="1469678" cy="1469678"/>
        </a:xfrm>
        <a:prstGeom prst="circularArrow">
          <a:avLst>
            <a:gd name="adj1" fmla="val 8249"/>
            <a:gd name="adj2" fmla="val 576183"/>
            <a:gd name="adj3" fmla="val 16856439"/>
            <a:gd name="adj4" fmla="val 14967378"/>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F7A9F-8B00-4130-A602-E81A3FF424D7}">
      <dsp:nvSpPr>
        <dsp:cNvPr id="0" name=""/>
        <dsp:cNvSpPr/>
      </dsp:nvSpPr>
      <dsp:spPr>
        <a:xfrm>
          <a:off x="1354780"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OBSERVE</a:t>
          </a:r>
        </a:p>
      </dsp:txBody>
      <dsp:txXfrm>
        <a:off x="1354780" y="121722"/>
        <a:ext cx="621729" cy="621729"/>
      </dsp:txXfrm>
    </dsp:sp>
    <dsp:sp modelId="{34C1BA1C-A12F-4BC6-9640-454202EE9659}">
      <dsp:nvSpPr>
        <dsp:cNvPr id="0" name=""/>
        <dsp:cNvSpPr/>
      </dsp:nvSpPr>
      <dsp:spPr>
        <a:xfrm>
          <a:off x="408160" y="-503"/>
          <a:ext cx="1469678" cy="1469678"/>
        </a:xfrm>
        <a:prstGeom prst="circularArrow">
          <a:avLst>
            <a:gd name="adj1" fmla="val 8249"/>
            <a:gd name="adj2" fmla="val 576183"/>
            <a:gd name="adj3" fmla="val 2963554"/>
            <a:gd name="adj4" fmla="val 51925"/>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C453E6-E8CE-43C9-A59D-825BB53EAF52}">
      <dsp:nvSpPr>
        <dsp:cNvPr id="0" name=""/>
        <dsp:cNvSpPr/>
      </dsp:nvSpPr>
      <dsp:spPr>
        <a:xfrm>
          <a:off x="832134" y="1026970"/>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REFLECT</a:t>
          </a:r>
        </a:p>
      </dsp:txBody>
      <dsp:txXfrm>
        <a:off x="832134" y="1026970"/>
        <a:ext cx="621729" cy="621729"/>
      </dsp:txXfrm>
    </dsp:sp>
    <dsp:sp modelId="{127E418D-D545-4624-97DF-C90DC6523CE5}">
      <dsp:nvSpPr>
        <dsp:cNvPr id="0" name=""/>
        <dsp:cNvSpPr/>
      </dsp:nvSpPr>
      <dsp:spPr>
        <a:xfrm>
          <a:off x="408160" y="-503"/>
          <a:ext cx="1469678" cy="1469678"/>
        </a:xfrm>
        <a:prstGeom prst="circularArrow">
          <a:avLst>
            <a:gd name="adj1" fmla="val 8249"/>
            <a:gd name="adj2" fmla="val 576183"/>
            <a:gd name="adj3" fmla="val 10171892"/>
            <a:gd name="adj4" fmla="val 7260263"/>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D6D62C5-1D03-4B0F-9117-C9632EF56EB8}">
      <dsp:nvSpPr>
        <dsp:cNvPr id="0" name=""/>
        <dsp:cNvSpPr/>
      </dsp:nvSpPr>
      <dsp:spPr>
        <a:xfrm>
          <a:off x="309489"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QUESTION</a:t>
          </a:r>
        </a:p>
      </dsp:txBody>
      <dsp:txXfrm>
        <a:off x="309489" y="121722"/>
        <a:ext cx="621729" cy="621729"/>
      </dsp:txXfrm>
    </dsp:sp>
    <dsp:sp modelId="{96F6AB7F-962D-4D5E-82DB-B09FC22247F3}">
      <dsp:nvSpPr>
        <dsp:cNvPr id="0" name=""/>
        <dsp:cNvSpPr/>
      </dsp:nvSpPr>
      <dsp:spPr>
        <a:xfrm>
          <a:off x="408160" y="-503"/>
          <a:ext cx="1469678" cy="1469678"/>
        </a:xfrm>
        <a:prstGeom prst="circularArrow">
          <a:avLst>
            <a:gd name="adj1" fmla="val 8249"/>
            <a:gd name="adj2" fmla="val 576183"/>
            <a:gd name="adj3" fmla="val 16856439"/>
            <a:gd name="adj4" fmla="val 14967378"/>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F7A9F-8B00-4130-A602-E81A3FF424D7}">
      <dsp:nvSpPr>
        <dsp:cNvPr id="0" name=""/>
        <dsp:cNvSpPr/>
      </dsp:nvSpPr>
      <dsp:spPr>
        <a:xfrm>
          <a:off x="1354780"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OBSERVE</a:t>
          </a:r>
        </a:p>
      </dsp:txBody>
      <dsp:txXfrm>
        <a:off x="1354780" y="121722"/>
        <a:ext cx="621729" cy="621729"/>
      </dsp:txXfrm>
    </dsp:sp>
    <dsp:sp modelId="{34C1BA1C-A12F-4BC6-9640-454202EE9659}">
      <dsp:nvSpPr>
        <dsp:cNvPr id="0" name=""/>
        <dsp:cNvSpPr/>
      </dsp:nvSpPr>
      <dsp:spPr>
        <a:xfrm>
          <a:off x="408160" y="-503"/>
          <a:ext cx="1469678" cy="1469678"/>
        </a:xfrm>
        <a:prstGeom prst="circularArrow">
          <a:avLst>
            <a:gd name="adj1" fmla="val 8249"/>
            <a:gd name="adj2" fmla="val 576183"/>
            <a:gd name="adj3" fmla="val 2963554"/>
            <a:gd name="adj4" fmla="val 51925"/>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C453E6-E8CE-43C9-A59D-825BB53EAF52}">
      <dsp:nvSpPr>
        <dsp:cNvPr id="0" name=""/>
        <dsp:cNvSpPr/>
      </dsp:nvSpPr>
      <dsp:spPr>
        <a:xfrm>
          <a:off x="832134" y="1026970"/>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REFLECT</a:t>
          </a:r>
        </a:p>
      </dsp:txBody>
      <dsp:txXfrm>
        <a:off x="832134" y="1026970"/>
        <a:ext cx="621729" cy="621729"/>
      </dsp:txXfrm>
    </dsp:sp>
    <dsp:sp modelId="{127E418D-D545-4624-97DF-C90DC6523CE5}">
      <dsp:nvSpPr>
        <dsp:cNvPr id="0" name=""/>
        <dsp:cNvSpPr/>
      </dsp:nvSpPr>
      <dsp:spPr>
        <a:xfrm>
          <a:off x="408160" y="-503"/>
          <a:ext cx="1469678" cy="1469678"/>
        </a:xfrm>
        <a:prstGeom prst="circularArrow">
          <a:avLst>
            <a:gd name="adj1" fmla="val 8249"/>
            <a:gd name="adj2" fmla="val 576183"/>
            <a:gd name="adj3" fmla="val 10171892"/>
            <a:gd name="adj4" fmla="val 7260263"/>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D6D62C5-1D03-4B0F-9117-C9632EF56EB8}">
      <dsp:nvSpPr>
        <dsp:cNvPr id="0" name=""/>
        <dsp:cNvSpPr/>
      </dsp:nvSpPr>
      <dsp:spPr>
        <a:xfrm>
          <a:off x="309489"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QUESTION</a:t>
          </a:r>
        </a:p>
      </dsp:txBody>
      <dsp:txXfrm>
        <a:off x="309489" y="121722"/>
        <a:ext cx="621729" cy="621729"/>
      </dsp:txXfrm>
    </dsp:sp>
    <dsp:sp modelId="{96F6AB7F-962D-4D5E-82DB-B09FC22247F3}">
      <dsp:nvSpPr>
        <dsp:cNvPr id="0" name=""/>
        <dsp:cNvSpPr/>
      </dsp:nvSpPr>
      <dsp:spPr>
        <a:xfrm>
          <a:off x="408160" y="-503"/>
          <a:ext cx="1469678" cy="1469678"/>
        </a:xfrm>
        <a:prstGeom prst="circularArrow">
          <a:avLst>
            <a:gd name="adj1" fmla="val 8249"/>
            <a:gd name="adj2" fmla="val 576183"/>
            <a:gd name="adj3" fmla="val 16856439"/>
            <a:gd name="adj4" fmla="val 14967378"/>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F7A9F-8B00-4130-A602-E81A3FF424D7}">
      <dsp:nvSpPr>
        <dsp:cNvPr id="0" name=""/>
        <dsp:cNvSpPr/>
      </dsp:nvSpPr>
      <dsp:spPr>
        <a:xfrm>
          <a:off x="1354780"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OBSERVE</a:t>
          </a:r>
        </a:p>
      </dsp:txBody>
      <dsp:txXfrm>
        <a:off x="1354780" y="121722"/>
        <a:ext cx="621729" cy="621729"/>
      </dsp:txXfrm>
    </dsp:sp>
    <dsp:sp modelId="{34C1BA1C-A12F-4BC6-9640-454202EE9659}">
      <dsp:nvSpPr>
        <dsp:cNvPr id="0" name=""/>
        <dsp:cNvSpPr/>
      </dsp:nvSpPr>
      <dsp:spPr>
        <a:xfrm>
          <a:off x="408160" y="-503"/>
          <a:ext cx="1469678" cy="1469678"/>
        </a:xfrm>
        <a:prstGeom prst="circularArrow">
          <a:avLst>
            <a:gd name="adj1" fmla="val 8249"/>
            <a:gd name="adj2" fmla="val 576183"/>
            <a:gd name="adj3" fmla="val 2963554"/>
            <a:gd name="adj4" fmla="val 51925"/>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CC453E6-E8CE-43C9-A59D-825BB53EAF52}">
      <dsp:nvSpPr>
        <dsp:cNvPr id="0" name=""/>
        <dsp:cNvSpPr/>
      </dsp:nvSpPr>
      <dsp:spPr>
        <a:xfrm>
          <a:off x="832134" y="1026970"/>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REFLECT</a:t>
          </a:r>
        </a:p>
      </dsp:txBody>
      <dsp:txXfrm>
        <a:off x="832134" y="1026970"/>
        <a:ext cx="621729" cy="621729"/>
      </dsp:txXfrm>
    </dsp:sp>
    <dsp:sp modelId="{127E418D-D545-4624-97DF-C90DC6523CE5}">
      <dsp:nvSpPr>
        <dsp:cNvPr id="0" name=""/>
        <dsp:cNvSpPr/>
      </dsp:nvSpPr>
      <dsp:spPr>
        <a:xfrm>
          <a:off x="408160" y="-503"/>
          <a:ext cx="1469678" cy="1469678"/>
        </a:xfrm>
        <a:prstGeom prst="circularArrow">
          <a:avLst>
            <a:gd name="adj1" fmla="val 8249"/>
            <a:gd name="adj2" fmla="val 576183"/>
            <a:gd name="adj3" fmla="val 10171892"/>
            <a:gd name="adj4" fmla="val 7260263"/>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D6D62C5-1D03-4B0F-9117-C9632EF56EB8}">
      <dsp:nvSpPr>
        <dsp:cNvPr id="0" name=""/>
        <dsp:cNvSpPr/>
      </dsp:nvSpPr>
      <dsp:spPr>
        <a:xfrm>
          <a:off x="309489" y="121722"/>
          <a:ext cx="621729" cy="621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QUESTION</a:t>
          </a:r>
        </a:p>
      </dsp:txBody>
      <dsp:txXfrm>
        <a:off x="309489" y="121722"/>
        <a:ext cx="621729" cy="621729"/>
      </dsp:txXfrm>
    </dsp:sp>
    <dsp:sp modelId="{96F6AB7F-962D-4D5E-82DB-B09FC22247F3}">
      <dsp:nvSpPr>
        <dsp:cNvPr id="0" name=""/>
        <dsp:cNvSpPr/>
      </dsp:nvSpPr>
      <dsp:spPr>
        <a:xfrm>
          <a:off x="408160" y="-503"/>
          <a:ext cx="1469678" cy="1469678"/>
        </a:xfrm>
        <a:prstGeom prst="circularArrow">
          <a:avLst>
            <a:gd name="adj1" fmla="val 8249"/>
            <a:gd name="adj2" fmla="val 576183"/>
            <a:gd name="adj3" fmla="val 16856439"/>
            <a:gd name="adj4" fmla="val 14967378"/>
            <a:gd name="adj5" fmla="val 9624"/>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Copyright 2017 GED Testing Service LLC</a:t>
            </a:r>
            <a:r>
              <a:rPr lang="en-US"/>
              <a:t>. </a:t>
            </a:r>
            <a:br>
              <a:rPr lang="en-US"/>
            </a:br>
            <a:r>
              <a:rPr lang="en-US"/>
              <a:t>All </a:t>
            </a:r>
            <a:r>
              <a:rPr lang="en-US" dirty="0"/>
              <a:t>rights reserved</a:t>
            </a:r>
          </a:p>
        </p:txBody>
      </p:sp>
      <p:sp>
        <p:nvSpPr>
          <p:cNvPr id="5" name="Slide Number Placeholder 4"/>
          <p:cNvSpPr>
            <a:spLocks noGrp="1"/>
          </p:cNvSpPr>
          <p:nvPr>
            <p:ph type="sldNum" sz="quarter" idx="3"/>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0B0BE71C-27CF-4A40-BC86-F83B518EF6CC}" type="slidenum">
              <a:rPr lang="en-US" altLang="en-US"/>
              <a:pPr>
                <a:defRPr/>
              </a:pPr>
              <a:t>‹#›</a:t>
            </a:fld>
            <a:endParaRPr lang="en-US" altLang="en-US" dirty="0"/>
          </a:p>
        </p:txBody>
      </p:sp>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r>
              <a:rPr lang="en-US" dirty="0">
                <a:latin typeface="+mn-lt"/>
              </a:rPr>
              <a:t>Building Knowledge and Understanding for the GED Social Studies Test</a:t>
            </a:r>
          </a:p>
        </p:txBody>
      </p:sp>
      <p:sp>
        <p:nvSpPr>
          <p:cNvPr id="6" name="Date Placeholder 5"/>
          <p:cNvSpPr>
            <a:spLocks noGrp="1"/>
          </p:cNvSpPr>
          <p:nvPr>
            <p:ph type="dt" sz="quarter" idx="1"/>
          </p:nvPr>
        </p:nvSpPr>
        <p:spPr>
          <a:xfrm>
            <a:off x="4008438" y="0"/>
            <a:ext cx="3067050" cy="468313"/>
          </a:xfrm>
          <a:prstGeom prst="rect">
            <a:avLst/>
          </a:prstGeom>
        </p:spPr>
        <p:txBody>
          <a:bodyPr vert="horz" lIns="91440" tIns="45720" rIns="91440" bIns="45720" rtlCol="0"/>
          <a:lstStyle>
            <a:lvl1pPr algn="r">
              <a:defRPr sz="1200"/>
            </a:lvl1pPr>
          </a:lstStyle>
          <a:p>
            <a:r>
              <a:rPr lang="en-US" dirty="0"/>
              <a:t>08.11.2017</a:t>
            </a:r>
          </a:p>
        </p:txBody>
      </p:sp>
    </p:spTree>
    <p:extLst>
      <p:ext uri="{BB962C8B-B14F-4D97-AF65-F5344CB8AC3E}">
        <p14:creationId xmlns:p14="http://schemas.microsoft.com/office/powerpoint/2010/main" val="20309976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3825"/>
            <a:ext cx="3067050" cy="468313"/>
          </a:xfrm>
          <a:prstGeom prst="rect">
            <a:avLst/>
          </a:prstGeom>
        </p:spPr>
        <p:txBody>
          <a:bodyPr vert="horz" lIns="93936" tIns="46968" rIns="93936" bIns="46968" rtlCol="0"/>
          <a:lstStyle>
            <a:lvl1pPr algn="l" fontAlgn="auto">
              <a:spcBef>
                <a:spcPts val="0"/>
              </a:spcBef>
              <a:spcAft>
                <a:spcPts val="0"/>
              </a:spcAft>
              <a:defRPr sz="1200">
                <a:latin typeface="+mn-lt"/>
                <a:ea typeface="+mn-ea"/>
                <a:cs typeface="+mn-cs"/>
              </a:defRPr>
            </a:lvl1pPr>
          </a:lstStyle>
          <a:p>
            <a:pPr>
              <a:defRPr/>
            </a:pPr>
            <a:r>
              <a:rPr lang="en-US" dirty="0"/>
              <a:t>Building Knowledge and Understanding for the GED Social Studies Test</a:t>
            </a:r>
          </a:p>
        </p:txBody>
      </p:sp>
      <p:sp>
        <p:nvSpPr>
          <p:cNvPr id="3" name="Date Placeholder 2"/>
          <p:cNvSpPr>
            <a:spLocks noGrp="1"/>
          </p:cNvSpPr>
          <p:nvPr>
            <p:ph type="dt" idx="1"/>
          </p:nvPr>
        </p:nvSpPr>
        <p:spPr>
          <a:xfrm>
            <a:off x="4008438" y="0"/>
            <a:ext cx="3067050" cy="468313"/>
          </a:xfrm>
          <a:prstGeom prst="rect">
            <a:avLst/>
          </a:prstGeom>
        </p:spPr>
        <p:txBody>
          <a:bodyPr vert="horz" wrap="square" lIns="93936" tIns="46968" rIns="93936" bIns="46968" numCol="1" anchor="t" anchorCtr="0" compatLnSpc="1">
            <a:prstTxWarp prst="textNoShape">
              <a:avLst/>
            </a:prstTxWarp>
          </a:bodyPr>
          <a:lstStyle>
            <a:lvl1pPr algn="r">
              <a:defRPr sz="1200">
                <a:latin typeface="Calibri" pitchFamily="34" charset="0"/>
                <a:ea typeface="ＭＳ Ｐゴシック" pitchFamily="34" charset="-128"/>
              </a:defRPr>
            </a:lvl1pPr>
          </a:lstStyle>
          <a:p>
            <a:pPr>
              <a:defRPr/>
            </a:pPr>
            <a:r>
              <a:rPr lang="en-US" altLang="en-US" dirty="0"/>
              <a:t>07/2017</a:t>
            </a:r>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pPr lvl="0"/>
            <a:endParaRPr lang="en-US" noProof="0" dirty="0"/>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3936" tIns="46968" rIns="93936" bIns="46968"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Copyright GED Testing Service LLC. All rights reserved</a:t>
            </a:r>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C021BA69-382D-4416-BE3D-C6A30DBB3278}" type="slidenum">
              <a:rPr lang="en-US" altLang="en-US"/>
              <a:pPr>
                <a:defRPr/>
              </a:pPr>
              <a:t>‹#›</a:t>
            </a:fld>
            <a:endParaRPr lang="en-US" altLang="en-US" dirty="0"/>
          </a:p>
        </p:txBody>
      </p:sp>
    </p:spTree>
    <p:extLst>
      <p:ext uri="{BB962C8B-B14F-4D97-AF65-F5344CB8AC3E}">
        <p14:creationId xmlns:p14="http://schemas.microsoft.com/office/powerpoint/2010/main" val="2041225890"/>
      </p:ext>
    </p:extLst>
  </p:cSld>
  <p:clrMap bg1="lt1" tx1="dk1" bg2="lt2" tx2="dk2" accent1="accent1" accent2="accent2" accent3="accent3" accent4="accent4" accent5="accent5" accent6="accent6" hlink="hlink" folHlink="folHlink"/>
  <p:hf/>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Insert your name and date into the PowerPoint.</a:t>
            </a:r>
          </a:p>
          <a:p>
            <a:endParaRPr lang="en-US" dirty="0"/>
          </a:p>
          <a:p>
            <a:r>
              <a:rPr lang="en-US" b="0" i="1" dirty="0"/>
              <a:t>Note: This session is developed as a 3</a:t>
            </a:r>
            <a:r>
              <a:rPr lang="en-US" b="0" i="1" baseline="0" dirty="0"/>
              <a:t> </a:t>
            </a:r>
            <a:r>
              <a:rPr lang="en-US" b="0" i="1" dirty="0"/>
              <a:t>hour session, but can be expanded if all activities are completed or additional practice if provided.</a:t>
            </a:r>
            <a:r>
              <a:rPr lang="en-US" b="0" i="1" baseline="0"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1</a:t>
            </a:fld>
            <a:endParaRPr lang="en-US" altLang="en-US" dirty="0"/>
          </a:p>
        </p:txBody>
      </p:sp>
      <p:sp>
        <p:nvSpPr>
          <p:cNvPr id="5"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dirty="0"/>
              <a:t>07/2017</a:t>
            </a:r>
          </a:p>
        </p:txBody>
      </p:sp>
      <p:sp>
        <p:nvSpPr>
          <p:cNvPr id="8" name="Header Placeholder 3"/>
          <p:cNvSpPr>
            <a:spLocks noGrp="1"/>
          </p:cNvSpPr>
          <p:nvPr>
            <p:ph type="hdr" sz="quarter"/>
          </p:nvPr>
        </p:nvSpPr>
        <p:spPr>
          <a:xfrm>
            <a:off x="0" y="0"/>
            <a:ext cx="3067050" cy="468313"/>
          </a:xfrm>
        </p:spPr>
        <p:txBody>
          <a:bodyPr/>
          <a:lstStyle/>
          <a:p>
            <a:r>
              <a:rPr lang="en-US" dirty="0"/>
              <a:t>Building Knowledge and Understanding for the GED Social Studies Test</a:t>
            </a:r>
          </a:p>
        </p:txBody>
      </p:sp>
    </p:spTree>
    <p:extLst>
      <p:ext uri="{BB962C8B-B14F-4D97-AF65-F5344CB8AC3E}">
        <p14:creationId xmlns:p14="http://schemas.microsoft.com/office/powerpoint/2010/main" val="256450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7147">
              <a:defRPr/>
            </a:pPr>
            <a:r>
              <a:rPr lang="en-US" b="1" dirty="0"/>
              <a:t>Key Points</a:t>
            </a:r>
          </a:p>
          <a:p>
            <a:endParaRPr lang="en-US" altLang="en-US" dirty="0">
              <a:cs typeface="Arial" pitchFamily="34" charset="0"/>
            </a:endParaRPr>
          </a:p>
          <a:p>
            <a:r>
              <a:rPr lang="en-US" altLang="en-US" dirty="0">
                <a:cs typeface="Arial" pitchFamily="34" charset="0"/>
              </a:rPr>
              <a:t>It is often difficult to determine what to teach</a:t>
            </a:r>
            <a:r>
              <a:rPr lang="en-US" altLang="en-US" baseline="0" dirty="0">
                <a:cs typeface="Arial" pitchFamily="34" charset="0"/>
              </a:rPr>
              <a:t> in the science classroom. </a:t>
            </a:r>
            <a:r>
              <a:rPr lang="en-US" altLang="en-US" dirty="0">
                <a:cs typeface="Arial" pitchFamily="34" charset="0"/>
              </a:rPr>
              <a:t>The GED</a:t>
            </a:r>
            <a:r>
              <a:rPr lang="en-US" altLang="en-US" baseline="30000" dirty="0">
                <a:cs typeface="Arial" pitchFamily="34" charset="0"/>
              </a:rPr>
              <a:t>®</a:t>
            </a:r>
            <a:r>
              <a:rPr lang="en-US" altLang="en-US" dirty="0">
                <a:cs typeface="Arial" pitchFamily="34" charset="0"/>
              </a:rPr>
              <a:t> Science test has identified focusing themes for</a:t>
            </a:r>
            <a:r>
              <a:rPr lang="en-US" altLang="en-US" baseline="0" dirty="0">
                <a:cs typeface="Arial" pitchFamily="34" charset="0"/>
              </a:rPr>
              <a:t> this test</a:t>
            </a:r>
            <a:r>
              <a:rPr lang="en-US" altLang="en-US" dirty="0">
                <a:cs typeface="Arial" pitchFamily="34" charset="0"/>
              </a:rPr>
              <a:t>. These two themes have application across all domains of science. As such, they are a way of linking the different content areas of science that are assessed by the GED</a:t>
            </a:r>
            <a:r>
              <a:rPr lang="en-US" altLang="en-US" baseline="30000" dirty="0">
                <a:cs typeface="Arial" pitchFamily="34" charset="0"/>
              </a:rPr>
              <a:t>®</a:t>
            </a:r>
            <a:r>
              <a:rPr lang="en-US" altLang="en-US" dirty="0">
                <a:cs typeface="Arial" pitchFamily="34" charset="0"/>
              </a:rPr>
              <a:t> test. The two focusing themes are human health and living systems and energy and related systems. Each science content topic is assessed using one of these focusing themes. </a:t>
            </a:r>
          </a:p>
          <a:p>
            <a:endParaRPr lang="en-US" altLang="en-US" dirty="0">
              <a:cs typeface="Arial" pitchFamily="34" charset="0"/>
            </a:endParaRPr>
          </a:p>
          <a:p>
            <a:r>
              <a:rPr lang="en-US" altLang="en-US" dirty="0">
                <a:cs typeface="Arial" pitchFamily="34" charset="0"/>
              </a:rPr>
              <a:t>Review the chart.</a:t>
            </a:r>
          </a:p>
          <a:p>
            <a:endParaRPr lang="en-US" altLang="en-US" dirty="0">
              <a:cs typeface="Arial" pitchFamily="34" charset="0"/>
            </a:endParaRPr>
          </a:p>
          <a:p>
            <a:r>
              <a:rPr lang="en-US" altLang="en-US" i="1" dirty="0">
                <a:cs typeface="Arial" pitchFamily="34" charset="0"/>
              </a:rPr>
              <a:t>Note: A copy of the chart is in the workbook.</a:t>
            </a:r>
            <a:endParaRPr lang="en-US" altLang="en-US" i="1" dirty="0"/>
          </a:p>
        </p:txBody>
      </p:sp>
      <p:sp>
        <p:nvSpPr>
          <p:cNvPr id="7" name="Header Placeholder 3"/>
          <p:cNvSpPr>
            <a:spLocks noGrp="1"/>
          </p:cNvSpPr>
          <p:nvPr>
            <p:ph type="hdr" sz="quarter"/>
          </p:nvPr>
        </p:nvSpPr>
        <p:spPr>
          <a:xfrm>
            <a:off x="0" y="1"/>
            <a:ext cx="3501189" cy="468313"/>
          </a:xfrm>
        </p:spPr>
        <p:txBody>
          <a:bodyPr/>
          <a:lstStyle/>
          <a:p>
            <a:r>
              <a:rPr lang="en-US" dirty="0"/>
              <a:t>High Impact Indicators: Focus on Social Studies and Science</a:t>
            </a:r>
          </a:p>
        </p:txBody>
      </p:sp>
      <p:sp>
        <p:nvSpPr>
          <p:cNvPr id="9"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07/2017</a:t>
            </a:r>
            <a:endParaRPr lang="en-US" altLang="en-US" dirty="0"/>
          </a:p>
        </p:txBody>
      </p:sp>
      <p:sp>
        <p:nvSpPr>
          <p:cNvPr id="10"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
        <p:nvSpPr>
          <p:cNvPr id="11" name="Slide Number Placeholder 4"/>
          <p:cNvSpPr>
            <a:spLocks noGrp="1"/>
          </p:cNvSpPr>
          <p:nvPr>
            <p:ph type="sldNum" sz="quarter" idx="5"/>
          </p:nvPr>
        </p:nvSpPr>
        <p:spPr>
          <a:xfrm>
            <a:off x="4008438" y="8893176"/>
            <a:ext cx="3067050" cy="468313"/>
          </a:xfrm>
        </p:spPr>
        <p:txBody>
          <a:bodyPr/>
          <a:lstStyle/>
          <a:p>
            <a:fld id="{5DA38EC4-A1FB-4F00-B9EF-395B7D2C2274}" type="slidenum">
              <a:rPr lang="en-US" smtClean="0"/>
              <a:t>11</a:t>
            </a:fld>
            <a:endParaRPr lang="en-US" dirty="0"/>
          </a:p>
        </p:txBody>
      </p:sp>
    </p:spTree>
    <p:extLst>
      <p:ext uri="{BB962C8B-B14F-4D97-AF65-F5344CB8AC3E}">
        <p14:creationId xmlns:p14="http://schemas.microsoft.com/office/powerpoint/2010/main" val="1135873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Key Points</a:t>
            </a:r>
          </a:p>
          <a:p>
            <a:endParaRPr lang="en-US" altLang="en-US" dirty="0"/>
          </a:p>
          <a:p>
            <a:pPr defTabSz="444307">
              <a:defRPr/>
            </a:pPr>
            <a:r>
              <a:rPr lang="en-US" altLang="en-US" dirty="0"/>
              <a:t>So far you have looked at ways to take the very broad</a:t>
            </a:r>
            <a:r>
              <a:rPr lang="en-US" altLang="en-US" baseline="0" dirty="0"/>
              <a:t> content of social studies and begin to narrow it down, first by using the Focusing Themes and then by looking at Social Studies Practices. Now it is time to add another resource to help you focus </a:t>
            </a:r>
            <a:r>
              <a:rPr lang="en-US" altLang="en-US" dirty="0"/>
              <a:t>on</a:t>
            </a:r>
            <a:r>
              <a:rPr lang="en-US" altLang="en-US" baseline="0" dirty="0"/>
              <a:t> skills that are essential for students to pass the GED</a:t>
            </a:r>
            <a:r>
              <a:rPr lang="en-US" altLang="en-US" dirty="0"/>
              <a:t>®</a:t>
            </a:r>
            <a:r>
              <a:rPr lang="en-US" altLang="en-US" baseline="0" dirty="0"/>
              <a:t> test – High Impact Indicators.  Remember, you are trying to help your students build a strong foundation that in turn will allow them to be successful on the GED</a:t>
            </a:r>
            <a:r>
              <a:rPr lang="en-US" altLang="en-US" dirty="0"/>
              <a:t>® </a:t>
            </a:r>
            <a:r>
              <a:rPr lang="en-US" altLang="en-US" baseline="0" dirty="0"/>
              <a:t>Social Studies test, but also in real-life situations.</a:t>
            </a:r>
          </a:p>
          <a:p>
            <a:endParaRPr lang="en-US" altLang="en-US" dirty="0"/>
          </a:p>
          <a:p>
            <a:r>
              <a:rPr lang="en-US" altLang="en-US" baseline="0" dirty="0"/>
              <a:t>Remember, GEDTS conducted an extensive analysis of test-taker performance and differences between </a:t>
            </a:r>
            <a:r>
              <a:rPr lang="en-US" dirty="0">
                <a:ea typeface="MS PGothic" charset="0"/>
              </a:rPr>
              <a:t>those who scored between 140-149 and those who scored 150-159 in each content area</a:t>
            </a:r>
            <a:r>
              <a:rPr lang="en-US" baseline="0" dirty="0">
                <a:ea typeface="MS PGothic" charset="0"/>
              </a:rPr>
              <a:t>.</a:t>
            </a:r>
            <a:r>
              <a:rPr lang="en-US" dirty="0">
                <a:ea typeface="MS PGothic" charset="0"/>
              </a:rPr>
              <a:t> The analysis resulted in a listing of High Impact Indicators.</a:t>
            </a:r>
          </a:p>
          <a:p>
            <a:pPr eaLnBrk="1" hangingPunct="1"/>
            <a:endParaRPr lang="en-US" dirty="0">
              <a:ea typeface="MS PGothic" charset="0"/>
            </a:endParaRPr>
          </a:p>
          <a:p>
            <a:pPr eaLnBrk="1" hangingPunct="1"/>
            <a:r>
              <a:rPr lang="en-US" dirty="0">
                <a:ea typeface="MS PGothic" charset="0"/>
              </a:rPr>
              <a:t>The list on the slide provides you with the HIIs for Social</a:t>
            </a:r>
            <a:r>
              <a:rPr lang="en-US" baseline="0" dirty="0">
                <a:ea typeface="MS PGothic" charset="0"/>
              </a:rPr>
              <a:t> Studies that were identified. Notice that the Social Studies High Impact Indicators are selected social studies practices. </a:t>
            </a:r>
            <a:endParaRPr lang="en-US" altLang="en-US" dirty="0"/>
          </a:p>
        </p:txBody>
      </p:sp>
      <p:sp>
        <p:nvSpPr>
          <p:cNvPr id="178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1C92F5E2-B42A-43B1-A475-3C3A98F04DAC}" type="slidenum">
              <a:rPr lang="en-US" altLang="en-US" smtClean="0"/>
              <a:pPr eaLnBrk="1" hangingPunct="1">
                <a:spcBef>
                  <a:spcPct val="0"/>
                </a:spcBef>
              </a:pPr>
              <a:t>12</a:t>
            </a:fld>
            <a:endParaRPr lang="en-US" altLang="en-US" dirty="0"/>
          </a:p>
        </p:txBody>
      </p:sp>
      <p:sp>
        <p:nvSpPr>
          <p:cNvPr id="2" name="Header Placeholder 1"/>
          <p:cNvSpPr>
            <a:spLocks noGrp="1"/>
          </p:cNvSpPr>
          <p:nvPr>
            <p:ph type="hdr" sz="quarter" idx="10"/>
          </p:nvPr>
        </p:nvSpPr>
        <p:spPr/>
        <p:txBody>
          <a:bodyPr/>
          <a:lstStyle/>
          <a:p>
            <a:pPr>
              <a:defRPr/>
            </a:pPr>
            <a:r>
              <a:rPr lang="en-US" dirty="0"/>
              <a:t>Building Knowledge and Understanding for the GED Social Studies Test</a:t>
            </a:r>
          </a:p>
        </p:txBody>
      </p:sp>
      <p:sp>
        <p:nvSpPr>
          <p:cNvPr id="3" name="Date Placeholder 2"/>
          <p:cNvSpPr>
            <a:spLocks noGrp="1"/>
          </p:cNvSpPr>
          <p:nvPr>
            <p:ph type="dt" idx="11"/>
          </p:nvPr>
        </p:nvSpPr>
        <p:spPr/>
        <p:txBody>
          <a:bodyPr/>
          <a:lstStyle/>
          <a:p>
            <a:pPr>
              <a:defRPr/>
            </a:pPr>
            <a:r>
              <a:rPr lang="en-US" altLang="en-US" dirty="0"/>
              <a:t>07/2017</a:t>
            </a:r>
          </a:p>
        </p:txBody>
      </p:sp>
      <p:sp>
        <p:nvSpPr>
          <p:cNvPr id="4" name="Footer Placeholder 3"/>
          <p:cNvSpPr>
            <a:spLocks noGrp="1"/>
          </p:cNvSpPr>
          <p:nvPr>
            <p:ph type="ftr" sz="quarter" idx="12"/>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18198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S PGothic" pitchFamily="34" charset="-128"/>
                <a:cs typeface="ＭＳ Ｐゴシック" charset="0"/>
              </a:rPr>
              <a:t>Key Points</a:t>
            </a:r>
          </a:p>
          <a:p>
            <a:endParaRPr lang="en-US" sz="1200" b="1"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As you look through the Social Studies Practices and the High Impact Indicators, you see that the majority of these are based on reading skills. Students need to be able to extract meaning from text, draw conclusions, and make inferences based on what they have read.  Reading is the process of constructing meaning through the dynamic interaction among: (1) the reader's existing knowledge; (2) the information suggested by the text being read; and (3) the context of the reading situation. Reading is not a straightforward process of lifting the words off the page. It is a complex process of problem solving in which the reader works to make sense of a text not just from the words and sentences on the page but also from the ideas, memories, and knowledge evoked by those words and sentences.</a:t>
            </a:r>
          </a:p>
          <a:p>
            <a:endParaRPr lang="en-US" sz="12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Students need opportunities to practice their reading skills, especially reading social studies text which can often include vocabulary that is unfamiliar to them. With practice, students will be able to read and add to their understanding of social studies concepts.</a:t>
            </a:r>
          </a:p>
          <a:p>
            <a:r>
              <a:rPr lang="en-US" sz="1200" b="0" i="0" kern="1200" dirty="0">
                <a:solidFill>
                  <a:schemeClr val="bg1"/>
                </a:solidFill>
                <a:effectLst/>
                <a:latin typeface="+mn-lt"/>
                <a:ea typeface="MS PGothic" pitchFamily="34" charset="-128"/>
                <a:cs typeface="ＭＳ Ｐゴシック" charset="0"/>
              </a:rPr>
              <a:t>Excerpt from </a:t>
            </a:r>
            <a:r>
              <a:rPr lang="en-US" sz="1200" b="0" i="1" kern="1200" dirty="0">
                <a:solidFill>
                  <a:schemeClr val="bg1"/>
                </a:solidFill>
                <a:effectLst/>
                <a:latin typeface="+mn-lt"/>
                <a:ea typeface="MS PGothic" pitchFamily="34" charset="-128"/>
                <a:cs typeface="ＭＳ Ｐゴシック" charset="0"/>
              </a:rPr>
              <a:t>Reading for Understanding</a:t>
            </a:r>
            <a:endParaRPr lang="en-US" sz="1200" b="0" i="0" kern="1200" dirty="0">
              <a:solidFill>
                <a:schemeClr val="bg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By:</a:t>
            </a:r>
            <a:r>
              <a:rPr lang="en-US" sz="1200" kern="1200" dirty="0">
                <a:solidFill>
                  <a:schemeClr val="tx1"/>
                </a:solidFill>
                <a:effectLst/>
                <a:latin typeface="+mn-lt"/>
                <a:ea typeface="MS PGothic" pitchFamily="34" charset="-128"/>
                <a:cs typeface="ＭＳ Ｐゴシック" charset="0"/>
              </a:rPr>
              <a:t> Christine Cziko, Cynthia Greenleaf, Lori Hurwitz, Ruth Schoenbach</a:t>
            </a:r>
            <a:br>
              <a:rPr lang="en-US" sz="1200" kern="1200" dirty="0">
                <a:solidFill>
                  <a:schemeClr val="tx1"/>
                </a:solidFill>
                <a:effectLst/>
                <a:latin typeface="+mn-lt"/>
                <a:ea typeface="MS PGothic" pitchFamily="34" charset="-128"/>
                <a:cs typeface="ＭＳ Ｐゴシック" charset="0"/>
              </a:rPr>
            </a:br>
            <a:r>
              <a:rPr lang="en-US" sz="1200" b="1" kern="1200" dirty="0">
                <a:solidFill>
                  <a:schemeClr val="tx1"/>
                </a:solidFill>
                <a:effectLst/>
                <a:latin typeface="+mn-lt"/>
                <a:ea typeface="MS PGothic" pitchFamily="34" charset="-128"/>
                <a:cs typeface="ＭＳ Ｐゴシック" charset="0"/>
              </a:rPr>
              <a:t>Publication:</a:t>
            </a:r>
            <a:r>
              <a:rPr lang="en-US" sz="1200" kern="1200" dirty="0">
                <a:solidFill>
                  <a:schemeClr val="tx1"/>
                </a:solidFill>
                <a:effectLst/>
                <a:latin typeface="+mn-lt"/>
                <a:ea typeface="MS PGothic" pitchFamily="34" charset="-128"/>
                <a:cs typeface="ＭＳ Ｐゴシック" charset="0"/>
              </a:rPr>
              <a:t> The Quarterly, Vol. 22, No. 3 </a:t>
            </a:r>
          </a:p>
          <a:p>
            <a:br>
              <a:rPr lang="en-US" sz="1200" b="0" i="0" kern="1200" dirty="0">
                <a:solidFill>
                  <a:schemeClr val="bg1"/>
                </a:solidFill>
                <a:effectLst/>
                <a:latin typeface="+mn-lt"/>
                <a:ea typeface="MS PGothic" pitchFamily="34" charset="-128"/>
                <a:cs typeface="ＭＳ Ｐゴシック" charset="0"/>
              </a:rPr>
            </a:br>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13</a:t>
            </a:fld>
            <a:endParaRPr lang="en-US" altLang="en-US" dirty="0"/>
          </a:p>
        </p:txBody>
      </p:sp>
    </p:spTree>
    <p:extLst>
      <p:ext uri="{BB962C8B-B14F-4D97-AF65-F5344CB8AC3E}">
        <p14:creationId xmlns:p14="http://schemas.microsoft.com/office/powerpoint/2010/main" val="3166452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Building Knowledge and Understanding for the GED Social Studies Test</a:t>
            </a:r>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2"/>
          </p:nvPr>
        </p:nvSpPr>
        <p:spPr/>
        <p:txBody>
          <a:bodyPr/>
          <a:lstStyle/>
          <a:p>
            <a:pPr>
              <a:defRPr/>
            </a:pPr>
            <a:r>
              <a:rPr lang="en-US"/>
              <a:t>© Copyright GED Testing Service LLC. All rights reserved</a:t>
            </a:r>
            <a:endParaRPr 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15</a:t>
            </a:fld>
            <a:endParaRPr lang="en-US" altLang="en-US" dirty="0"/>
          </a:p>
        </p:txBody>
      </p:sp>
    </p:spTree>
    <p:extLst>
      <p:ext uri="{BB962C8B-B14F-4D97-AF65-F5344CB8AC3E}">
        <p14:creationId xmlns:p14="http://schemas.microsoft.com/office/powerpoint/2010/main" val="1388280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Building Knowledge and Understanding for the GED Social Studies Test</a:t>
            </a:r>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2"/>
          </p:nvPr>
        </p:nvSpPr>
        <p:spPr/>
        <p:txBody>
          <a:bodyPr/>
          <a:lstStyle/>
          <a:p>
            <a:pPr>
              <a:defRPr/>
            </a:pPr>
            <a:r>
              <a:rPr lang="en-US"/>
              <a:t>© Copyright GED Testing Service LLC. All rights reserved</a:t>
            </a:r>
            <a:endParaRPr 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16</a:t>
            </a:fld>
            <a:endParaRPr lang="en-US" altLang="en-US" dirty="0"/>
          </a:p>
        </p:txBody>
      </p:sp>
    </p:spTree>
    <p:extLst>
      <p:ext uri="{BB962C8B-B14F-4D97-AF65-F5344CB8AC3E}">
        <p14:creationId xmlns:p14="http://schemas.microsoft.com/office/powerpoint/2010/main" val="386255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Primary sources are excellent for helping students engage in activities, connect the past to the present, help them develop critical thinking skills, and also construct meaning from what they read.</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17</a:t>
            </a:fld>
            <a:endParaRPr lang="en-US" altLang="en-US" dirty="0"/>
          </a:p>
        </p:txBody>
      </p:sp>
    </p:spTree>
    <p:extLst>
      <p:ext uri="{BB962C8B-B14F-4D97-AF65-F5344CB8AC3E}">
        <p14:creationId xmlns:p14="http://schemas.microsoft.com/office/powerpoint/2010/main" val="3426512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There are</a:t>
            </a:r>
            <a:r>
              <a:rPr lang="en-US" baseline="0" dirty="0"/>
              <a:t> two high impact indicators that deal directly with primary and secondary sources.  Do your students know what primary sources are? If not, then it is time to help them understand all of the different types of sources they may encounter in real-life as well as on the GED® Social Studies test.</a:t>
            </a:r>
          </a:p>
          <a:p>
            <a:pPr defTabSz="888614">
              <a:defRPr/>
            </a:pPr>
            <a:endParaRPr lang="en-US" dirty="0"/>
          </a:p>
          <a:p>
            <a:r>
              <a:rPr lang="en-US" dirty="0">
                <a:cs typeface="Arial" pitchFamily="34" charset="0"/>
              </a:rPr>
              <a:t>Primary sources include:</a:t>
            </a:r>
          </a:p>
          <a:p>
            <a:pPr marL="176385" indent="-176385">
              <a:buFont typeface="Arial" pitchFamily="34" charset="0"/>
              <a:buChar char="•"/>
            </a:pPr>
            <a:r>
              <a:rPr lang="en-US" dirty="0">
                <a:cs typeface="Arial" pitchFamily="34" charset="0"/>
              </a:rPr>
              <a:t>Official documents, such as the Declaration of Independence and Bill of Rights</a:t>
            </a:r>
          </a:p>
          <a:p>
            <a:pPr marL="176385" indent="-176385">
              <a:buFont typeface="Arial" pitchFamily="34" charset="0"/>
              <a:buChar char="•"/>
            </a:pPr>
            <a:r>
              <a:rPr lang="en-US" dirty="0">
                <a:cs typeface="Arial" pitchFamily="34" charset="0"/>
              </a:rPr>
              <a:t>Letters, diaries, journals, and autobiographies</a:t>
            </a:r>
          </a:p>
          <a:p>
            <a:pPr marL="176385" indent="-176385">
              <a:buFont typeface="Arial" pitchFamily="34" charset="0"/>
              <a:buChar char="•"/>
            </a:pPr>
            <a:r>
              <a:rPr lang="en-US" dirty="0">
                <a:cs typeface="Arial" pitchFamily="34" charset="0"/>
              </a:rPr>
              <a:t>Photographs from the time period</a:t>
            </a:r>
          </a:p>
          <a:p>
            <a:pPr marL="176385" indent="-176385">
              <a:buFont typeface="Arial" pitchFamily="34" charset="0"/>
              <a:buChar char="•"/>
            </a:pPr>
            <a:r>
              <a:rPr lang="en-US" dirty="0">
                <a:cs typeface="Arial" pitchFamily="34" charset="0"/>
              </a:rPr>
              <a:t>Newspapers, magazines, and other news sources of the time period </a:t>
            </a:r>
          </a:p>
          <a:p>
            <a:pPr marL="176385" indent="-176385">
              <a:buFont typeface="Arial" pitchFamily="34" charset="0"/>
              <a:buChar char="•"/>
            </a:pPr>
            <a:r>
              <a:rPr lang="en-US" dirty="0">
                <a:cs typeface="Arial" pitchFamily="34" charset="0"/>
              </a:rPr>
              <a:t>Speeches</a:t>
            </a:r>
            <a:r>
              <a:rPr lang="en-US" baseline="0" dirty="0">
                <a:cs typeface="Arial" pitchFamily="34" charset="0"/>
              </a:rPr>
              <a:t> or interviews</a:t>
            </a:r>
            <a:endParaRPr lang="en-US" dirty="0">
              <a:cs typeface="Arial" pitchFamily="34" charset="0"/>
            </a:endParaRPr>
          </a:p>
          <a:p>
            <a:pPr defTabSz="888614">
              <a:defRPr/>
            </a:pPr>
            <a:endParaRPr lang="en-US" dirty="0"/>
          </a:p>
          <a:p>
            <a:pPr defTabSz="888614">
              <a:defRPr/>
            </a:pPr>
            <a:r>
              <a:rPr lang="en-US" dirty="0"/>
              <a:t>Discuss</a:t>
            </a:r>
            <a:r>
              <a:rPr lang="en-US" baseline="0" dirty="0"/>
              <a:t> that secondary sources are created about an </a:t>
            </a:r>
            <a:r>
              <a:rPr lang="en-US" dirty="0"/>
              <a:t>event, period, or issue in history after that event, period or issue has passed.</a:t>
            </a:r>
          </a:p>
          <a:p>
            <a:pPr defTabSz="888614">
              <a:defRPr/>
            </a:pPr>
            <a:endParaRPr lang="en-US" dirty="0"/>
          </a:p>
          <a:p>
            <a:pPr defTabSz="888614">
              <a:defRPr/>
            </a:pPr>
            <a:r>
              <a:rPr lang="en-US" i="1" dirty="0"/>
              <a:t>Note: Graphic will transition</a:t>
            </a:r>
            <a:r>
              <a:rPr lang="en-US" i="1" baseline="0" dirty="0"/>
              <a:t> in when you click on the icon.</a:t>
            </a:r>
            <a:endParaRPr lang="en-US" i="1" dirty="0"/>
          </a:p>
          <a:p>
            <a:pPr defTabSz="888614">
              <a:defRPr/>
            </a:pPr>
            <a:endParaRPr lang="en-US" dirty="0"/>
          </a:p>
          <a:p>
            <a:pPr defTabSz="888614">
              <a:defRPr/>
            </a:pPr>
            <a:endParaRPr lang="en-US" dirty="0"/>
          </a:p>
          <a:p>
            <a:endParaRPr lang="en-US"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18</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127113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5661025" cy="4445000"/>
          </a:xfrm>
        </p:spPr>
        <p:txBody>
          <a:bodyPr/>
          <a:lstStyle/>
          <a:p>
            <a:r>
              <a:rPr lang="en-US" b="1" i="0" kern="1200" dirty="0">
                <a:solidFill>
                  <a:schemeClr val="tx1"/>
                </a:solidFill>
                <a:effectLst/>
              </a:rPr>
              <a:t>Key Points</a:t>
            </a:r>
            <a:endParaRPr lang="en-US" b="0" i="0" kern="1200" dirty="0">
              <a:solidFill>
                <a:schemeClr val="tx1"/>
              </a:solidFill>
              <a:effectLst/>
            </a:endParaRPr>
          </a:p>
          <a:p>
            <a:r>
              <a:rPr lang="en-US" b="0" i="0" kern="1200" dirty="0">
                <a:solidFill>
                  <a:schemeClr val="tx1"/>
                </a:solidFill>
                <a:effectLst/>
              </a:rPr>
              <a:t>Why is it important</a:t>
            </a:r>
            <a:r>
              <a:rPr lang="en-US" b="0" i="0" kern="1200" baseline="0" dirty="0">
                <a:solidFill>
                  <a:schemeClr val="tx1"/>
                </a:solidFill>
                <a:effectLst/>
              </a:rPr>
              <a:t> to teach using primary sources? </a:t>
            </a:r>
            <a:r>
              <a:rPr lang="en-US" dirty="0"/>
              <a:t>When we ask students to work with and learn from primary sources, we transform them into historians. Rather than passively receiving information from a teacher or textbook, students engage in the activities of historians — making sense of the stories, events, and ideas of the past through document analysis.</a:t>
            </a:r>
          </a:p>
          <a:p>
            <a:endParaRPr lang="en-US" dirty="0"/>
          </a:p>
          <a:p>
            <a:r>
              <a:rPr lang="en-US" dirty="0"/>
              <a:t>Primary sources motivate students and pique their curiosity about history. Documents involve students in the process of historical inquiry when they ask questions, discover evidence, and participate in debates over interpretation.  Teaching with documents can engage students. They begin to see connections between past and present. Documents with signatures or notations personalize history. </a:t>
            </a:r>
          </a:p>
          <a:p>
            <a:endParaRPr lang="en-US" dirty="0"/>
          </a:p>
          <a:p>
            <a:r>
              <a:rPr lang="en-US" dirty="0"/>
              <a:t>Primary sources often inspire students because they provide new avenues for learning about the past. Through students’ analysis of a variety of documents, they learn to find multiple perspectives in history.  Primary sources encourage higher order thinking. As historians, students can link documents to see cause and effect relationships, fit historical pieces together to understand a whole story, understand historical events in context by relating primary sources to mathematical data or geographic locations, and assess primary sources as evidence to formulate interpretations about the past.</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19</a:t>
            </a:fld>
            <a:endParaRPr lang="en-US" altLang="en-US" dirty="0"/>
          </a:p>
        </p:txBody>
      </p:sp>
    </p:spTree>
    <p:extLst>
      <p:ext uri="{BB962C8B-B14F-4D97-AF65-F5344CB8AC3E}">
        <p14:creationId xmlns:p14="http://schemas.microsoft.com/office/powerpoint/2010/main" val="2333363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One great reading strategy for analyzing primary</a:t>
            </a:r>
            <a:r>
              <a:rPr lang="en-US" baseline="0" dirty="0"/>
              <a:t> sources comes from The Library of Congress.  As students read, they ask questions in order to observe-reflect-question.</a:t>
            </a:r>
          </a:p>
          <a:p>
            <a:endParaRPr lang="en-US" baseline="0" dirty="0"/>
          </a:p>
          <a:p>
            <a:r>
              <a:rPr lang="en-US" i="1" baseline="0" dirty="0"/>
              <a:t>Note: The next slides will provide additional</a:t>
            </a:r>
            <a:r>
              <a:rPr lang="en-US" i="1" dirty="0"/>
              <a:t> information.</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20</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665521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When students observe a document,</a:t>
            </a:r>
            <a:r>
              <a:rPr lang="en-US" b="0" baseline="0" dirty="0"/>
              <a:t> have them answer these questions. </a:t>
            </a:r>
            <a:r>
              <a:rPr lang="en-US" dirty="0"/>
              <a:t>This is the pre-reading step.</a:t>
            </a:r>
            <a:endParaRPr lang="en-US" b="0" baseline="0" dirty="0"/>
          </a:p>
          <a:p>
            <a:endParaRPr lang="en-US" b="0" baseline="0" dirty="0"/>
          </a:p>
          <a:p>
            <a:r>
              <a:rPr lang="en-US" b="0" baseline="0" dirty="0"/>
              <a:t>Discuss how these questions assist students in analyzing the structure of the text that they will be reading. Share with participants that observing is an important skill in all types of reading.</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21</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014293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Notes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t>Review the objectives of the session. Emphasize the importance of exploring strategies and using those strategies during activities included in the session.</a:t>
            </a:r>
            <a:r>
              <a:rPr lang="en-US" baseline="0" dirty="0"/>
              <a:t> </a:t>
            </a:r>
            <a:r>
              <a:rPr lang="en-US" altLang="en-US" dirty="0"/>
              <a:t>Explain that during the session, participants will have an opportunity to review a number of resources that they can use in the classroom.</a:t>
            </a:r>
          </a:p>
          <a:p>
            <a:endParaRPr lang="en-US" dirty="0"/>
          </a:p>
          <a:p>
            <a:endParaRPr lang="en-US" dirty="0"/>
          </a:p>
          <a:p>
            <a:endParaRPr lang="en-US" dirty="0"/>
          </a:p>
          <a:p>
            <a:endParaRPr lang="en-US" dirty="0"/>
          </a:p>
        </p:txBody>
      </p:sp>
      <p:sp>
        <p:nvSpPr>
          <p:cNvPr id="7" name="Header Placeholder 3"/>
          <p:cNvSpPr>
            <a:spLocks noGrp="1"/>
          </p:cNvSpPr>
          <p:nvPr>
            <p:ph type="hdr" sz="quarter"/>
          </p:nvPr>
        </p:nvSpPr>
        <p:spPr>
          <a:xfrm>
            <a:off x="-1" y="0"/>
            <a:ext cx="3501189" cy="468313"/>
          </a:xfrm>
        </p:spPr>
        <p:txBody>
          <a:bodyPr/>
          <a:lstStyle/>
          <a:p>
            <a:r>
              <a:rPr lang="en-US" dirty="0"/>
              <a:t>Building Knowledge and Understanding for the GED Social Studies Test</a:t>
            </a:r>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dirty="0"/>
              <a:t>07/2017</a:t>
            </a:r>
          </a:p>
        </p:txBody>
      </p:sp>
      <p:sp>
        <p:nvSpPr>
          <p:cNvPr id="10" name="Slide Number Placeholder 4"/>
          <p:cNvSpPr>
            <a:spLocks noGrp="1"/>
          </p:cNvSpPr>
          <p:nvPr>
            <p:ph type="sldNum" sz="quarter" idx="5"/>
          </p:nvPr>
        </p:nvSpPr>
        <p:spPr>
          <a:xfrm>
            <a:off x="4008438" y="8893175"/>
            <a:ext cx="3067050" cy="468313"/>
          </a:xfrm>
        </p:spPr>
        <p:txBody>
          <a:bodyPr/>
          <a:lstStyle/>
          <a:p>
            <a:fld id="{5DA38EC4-A1FB-4F00-B9EF-395B7D2C2274}" type="slidenum">
              <a:rPr lang="en-US" smtClean="0"/>
              <a:t>2</a:t>
            </a:fld>
            <a:endParaRPr lang="en-US" dirty="0"/>
          </a:p>
        </p:txBody>
      </p:sp>
    </p:spTree>
    <p:extLst>
      <p:ext uri="{BB962C8B-B14F-4D97-AF65-F5344CB8AC3E}">
        <p14:creationId xmlns:p14="http://schemas.microsoft.com/office/powerpoint/2010/main" val="1285982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When students reflect on a document,</a:t>
            </a:r>
            <a:r>
              <a:rPr lang="en-US" b="0" baseline="0" dirty="0"/>
              <a:t> have them answer these questions. This sets the stage</a:t>
            </a:r>
            <a:r>
              <a:rPr lang="en-US" b="0" dirty="0"/>
              <a:t> for reading.</a:t>
            </a:r>
            <a:endParaRPr lang="en-US" b="0" baseline="0" dirty="0"/>
          </a:p>
          <a:p>
            <a:endParaRPr lang="en-US" b="0" baseline="0" dirty="0"/>
          </a:p>
          <a:p>
            <a:r>
              <a:rPr lang="en-US" b="0" baseline="0" dirty="0"/>
              <a:t>Discuss how these questions assist students in determining the purpose of the document and providing background knowledge to assist in better understanding.</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22</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581713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When students question a document, they are closely reading. They want to</a:t>
            </a:r>
            <a:r>
              <a:rPr lang="en-US" b="0" baseline="0" dirty="0"/>
              <a:t> critically think as they are reading to dig deeper into what the author meant.</a:t>
            </a:r>
          </a:p>
          <a:p>
            <a:endParaRPr lang="en-US" b="0"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23</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3564508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Practice the Question – Observe – Reflect process by completing the activity. Assign either the excerpt from the Declaration of Independence or Federalist Paper #51 to each group. Review the directions provided on the slide and provide approximately 8-10 minutes for participants to complete. After teachers complete the activity, discuss any issues or concerns with the process.  Explain that in the classroom, they will need to allot more time than provided in this workshop.</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Note on the Graphic: </a:t>
            </a:r>
            <a:r>
              <a:rPr lang="en-US" sz="1200" b="0" i="0" kern="1200" dirty="0">
                <a:solidFill>
                  <a:schemeClr val="tx1"/>
                </a:solidFill>
                <a:effectLst/>
                <a:latin typeface="+mn-lt"/>
                <a:ea typeface="MS PGothic" pitchFamily="34" charset="-128"/>
                <a:cs typeface="ＭＳ Ｐゴシック" charset="0"/>
              </a:rPr>
              <a:t>The most frequently reproduced version of the Declaration is that of a print made from a copperplate engraving. William J. Stone made the engraving in 1823 because the parchment Declaration was already fading. </a:t>
            </a:r>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24</a:t>
            </a:fld>
            <a:endParaRPr lang="en-US" altLang="en-US" dirty="0"/>
          </a:p>
        </p:txBody>
      </p:sp>
    </p:spTree>
    <p:extLst>
      <p:ext uri="{BB962C8B-B14F-4D97-AF65-F5344CB8AC3E}">
        <p14:creationId xmlns:p14="http://schemas.microsoft.com/office/powerpoint/2010/main" val="451131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1" baseline="0" dirty="0"/>
          </a:p>
          <a:p>
            <a:r>
              <a:rPr lang="en-US" b="0" baseline="0" dirty="0"/>
              <a:t>Discuss using a graphic organizer</a:t>
            </a:r>
            <a:r>
              <a:rPr lang="en-US" b="0" dirty="0"/>
              <a:t> for the reading of the primary source.</a:t>
            </a:r>
            <a:r>
              <a:rPr lang="en-US" b="0" baseline="0" dirty="0"/>
              <a:t> Show participants where it is located in the guide.</a:t>
            </a:r>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25</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19811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47">
              <a:defRPr/>
            </a:pPr>
            <a:r>
              <a:rPr lang="en-US" b="1" dirty="0"/>
              <a:t>Key Points</a:t>
            </a:r>
          </a:p>
          <a:p>
            <a:endParaRPr lang="en-US" altLang="en-US" dirty="0"/>
          </a:p>
          <a:p>
            <a:r>
              <a:rPr lang="en-US" altLang="en-US" dirty="0"/>
              <a:t>Ok, now that we have the basic themes, how do we teach all of the content on the social studies test?</a:t>
            </a:r>
            <a:r>
              <a:rPr lang="en-US" altLang="en-US" baseline="0" dirty="0"/>
              <a:t> Thematic lessons provide a great way to:</a:t>
            </a:r>
          </a:p>
          <a:p>
            <a:pPr marL="171450" indent="-171450">
              <a:buFont typeface="Arial" panose="020B0604020202020204" pitchFamily="34" charset="0"/>
              <a:buChar char="•"/>
            </a:pPr>
            <a:r>
              <a:rPr lang="en-US" sz="1200" dirty="0"/>
              <a:t>Increase understanding, retention, and application of general concepts</a:t>
            </a:r>
          </a:p>
          <a:p>
            <a:pPr marL="171450" indent="-171450">
              <a:buFont typeface="Arial" panose="020B0604020202020204" pitchFamily="34" charset="0"/>
              <a:buChar char="•"/>
            </a:pPr>
            <a:r>
              <a:rPr lang="en-US" sz="1200" dirty="0"/>
              <a:t>Increase ability to make decisions, think critically and creatively, and synthesize knowledge beyond the specific disciplines</a:t>
            </a:r>
          </a:p>
          <a:p>
            <a:pPr marL="171450" indent="-171450">
              <a:buFont typeface="Arial" panose="020B0604020202020204" pitchFamily="34" charset="0"/>
              <a:buChar char="•"/>
            </a:pPr>
            <a:r>
              <a:rPr lang="en-US" sz="1200" dirty="0"/>
              <a:t>Enhance ability to identify, assess, and transfer significant information needed for solving problems</a:t>
            </a:r>
          </a:p>
          <a:p>
            <a:pPr marL="171450" indent="-171450">
              <a:buFont typeface="Arial" panose="020B0604020202020204" pitchFamily="34" charset="0"/>
              <a:buChar char="•"/>
            </a:pPr>
            <a:r>
              <a:rPr lang="en-US" sz="1200" dirty="0"/>
              <a:t>Promote cooperative learning</a:t>
            </a:r>
          </a:p>
          <a:p>
            <a:pPr marL="171450" indent="-171450">
              <a:buFont typeface="Arial" panose="020B0604020202020204" pitchFamily="34" charset="0"/>
              <a:buChar char="•"/>
            </a:pPr>
            <a:r>
              <a:rPr lang="en-US" sz="1200" dirty="0"/>
              <a:t>Increase motivation</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26</a:t>
            </a:fld>
            <a:endParaRPr lang="en-US" altLang="en-US" dirty="0"/>
          </a:p>
        </p:txBody>
      </p:sp>
    </p:spTree>
    <p:extLst>
      <p:ext uri="{BB962C8B-B14F-4D97-AF65-F5344CB8AC3E}">
        <p14:creationId xmlns:p14="http://schemas.microsoft.com/office/powerpoint/2010/main" val="3418160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Fifty percent of the items on the GED® Social Studies test focus on civics and government. With that in mind, the thematic lesson selected for this workshop focuses on the U.S. Constitution. </a:t>
            </a:r>
          </a:p>
          <a:p>
            <a:endParaRPr lang="en-US" b="0" dirty="0"/>
          </a:p>
          <a:p>
            <a:r>
              <a:rPr lang="en-US" b="0" dirty="0"/>
              <a:t>Civics and Government activities focus on the branches of the government by using Articles I-IV of the Constitution. U.S. History takes students back to the Founding Fathers and their creation of the Constitution. In addition, the Civil War is addressed through the Reconstruction Amendment XIII-XV. In Economics, the activities focus on taxation (16</a:t>
            </a:r>
            <a:r>
              <a:rPr lang="en-US" b="0" baseline="30000" dirty="0"/>
              <a:t>th</a:t>
            </a:r>
            <a:r>
              <a:rPr lang="en-US" b="0" dirty="0"/>
              <a:t> Amendment) and a look back at the Great Depression and also the Recession of 2008. Geography and the World activities center on westward expansion and the migration of people from all over the world into the United States.</a:t>
            </a:r>
          </a:p>
          <a:p>
            <a:endParaRPr lang="en-US" b="0" dirty="0"/>
          </a:p>
          <a:p>
            <a:r>
              <a:rPr lang="en-US" b="0" dirty="0"/>
              <a:t>The activities included within the thematic lesson are designed to provide students with a greater understanding of the foundation upon the country has been built, the way in which the government is structured, and how the Constitution has been amended to address specific issues encountered over the course of time. This lesson is designed to be completed over multiple sessions, rather than at one time, thus allowing for the scaffolding of students knowledge and skills.</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27</a:t>
            </a:fld>
            <a:endParaRPr lang="en-US" altLang="en-US" dirty="0"/>
          </a:p>
        </p:txBody>
      </p:sp>
    </p:spTree>
    <p:extLst>
      <p:ext uri="{BB962C8B-B14F-4D97-AF65-F5344CB8AC3E}">
        <p14:creationId xmlns:p14="http://schemas.microsoft.com/office/powerpoint/2010/main" val="34624842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The first activity focuses on the Founding Fathers. It is designed to give students a chance to be able to share what they already know about the founding of the United States of America as well as the move toward establishing the Constitution.</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28</a:t>
            </a:fld>
            <a:endParaRPr lang="en-US" altLang="en-US" dirty="0"/>
          </a:p>
        </p:txBody>
      </p:sp>
    </p:spTree>
    <p:extLst>
      <p:ext uri="{BB962C8B-B14F-4D97-AF65-F5344CB8AC3E}">
        <p14:creationId xmlns:p14="http://schemas.microsoft.com/office/powerpoint/2010/main" val="1148200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sz="1200" b="0" i="0" kern="1200" dirty="0">
                <a:solidFill>
                  <a:schemeClr val="tx1"/>
                </a:solidFill>
                <a:effectLst/>
                <a:latin typeface="+mn-lt"/>
                <a:ea typeface="MS PGothic" pitchFamily="34" charset="-128"/>
                <a:cs typeface="ＭＳ Ｐゴシック" charset="0"/>
              </a:rPr>
              <a:t>The Alphabet Brainstorm strategy helps to structure students’ brainstorming by asking them to generate ideas that begin with each letter of the alphabet. This can be done individually, in small groups, or as a whole-class activity. It is a quick way to generate thoughts, measure prior knowledge, and evaluate learning.</a:t>
            </a:r>
          </a:p>
          <a:p>
            <a:endParaRPr lang="en-US" sz="1200" b="0" i="0" kern="1200" dirty="0">
              <a:solidFill>
                <a:schemeClr val="tx1"/>
              </a:solidFill>
              <a:effectLst/>
              <a:latin typeface="+mn-lt"/>
              <a:ea typeface="MS PGothic" pitchFamily="34" charset="-128"/>
            </a:endParaRPr>
          </a:p>
          <a:p>
            <a:r>
              <a:rPr lang="en-US" sz="1200" b="1" i="1" kern="1200" dirty="0">
                <a:solidFill>
                  <a:schemeClr val="tx1"/>
                </a:solidFill>
                <a:effectLst/>
                <a:latin typeface="+mn-lt"/>
                <a:ea typeface="MS PGothic" pitchFamily="34" charset="-128"/>
              </a:rPr>
              <a:t>Note: </a:t>
            </a:r>
            <a:r>
              <a:rPr lang="en-US" sz="1200" b="0" i="1" kern="1200" dirty="0">
                <a:solidFill>
                  <a:schemeClr val="tx1"/>
                </a:solidFill>
                <a:effectLst/>
                <a:latin typeface="+mn-lt"/>
                <a:ea typeface="MS PGothic" pitchFamily="34" charset="-128"/>
              </a:rPr>
              <a:t>If you use this slide as part of the activity, start by showing only the graphic of the Founding Fathers. After students have completed the activity, click and bring in the text regarding the names of the key Founding Fathers. </a:t>
            </a:r>
          </a:p>
          <a:p>
            <a:endParaRPr lang="en-US" sz="1200" b="0" i="0" kern="1200" dirty="0">
              <a:solidFill>
                <a:schemeClr val="tx1"/>
              </a:solidFill>
              <a:effectLst/>
              <a:latin typeface="+mn-lt"/>
              <a:ea typeface="MS PGothic" pitchFamily="34" charset="-128"/>
            </a:endParaRPr>
          </a:p>
          <a:p>
            <a:r>
              <a:rPr lang="en-US" sz="1200" b="0" i="0" kern="1200" dirty="0">
                <a:solidFill>
                  <a:schemeClr val="tx1"/>
                </a:solidFill>
                <a:effectLst/>
                <a:latin typeface="+mn-lt"/>
                <a:ea typeface="MS PGothic" pitchFamily="34" charset="-128"/>
              </a:rPr>
              <a:t>In this activity, students use the A, B, C Brainstorm to share what they know about the founding of the country. They are to identify a word that begins with each letter of the alphabet related to the founding of the country, the Founding Fathers, and the establishment of the Constitution. Examples: A – Adams (John), B – Bill of Rights, etc.</a:t>
            </a:r>
          </a:p>
          <a:p>
            <a:endParaRPr lang="en-US" sz="1200" b="0" i="0" kern="1200" dirty="0">
              <a:solidFill>
                <a:schemeClr val="tx1"/>
              </a:solidFill>
              <a:effectLst/>
              <a:latin typeface="+mn-lt"/>
              <a:ea typeface="MS PGothic" pitchFamily="34" charset="-128"/>
            </a:endParaRPr>
          </a:p>
          <a:p>
            <a:r>
              <a:rPr lang="en-US" sz="1200" b="0" i="0" kern="1200" dirty="0">
                <a:solidFill>
                  <a:schemeClr val="tx1"/>
                </a:solidFill>
                <a:effectLst/>
                <a:latin typeface="+mn-lt"/>
                <a:ea typeface="MS PGothic" pitchFamily="34" charset="-128"/>
              </a:rPr>
              <a:t>Use the activity to discuss general concepts about the founding of the U.S. Remember, students need to have a general idea and understanding, not in-depth knowledge.</a:t>
            </a:r>
            <a:endParaRPr lang="en-US" b="1"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29</a:t>
            </a:fld>
            <a:endParaRPr lang="en-US" altLang="en-US" dirty="0"/>
          </a:p>
        </p:txBody>
      </p:sp>
    </p:spTree>
    <p:extLst>
      <p:ext uri="{BB962C8B-B14F-4D97-AF65-F5344CB8AC3E}">
        <p14:creationId xmlns:p14="http://schemas.microsoft.com/office/powerpoint/2010/main" val="37237999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This slide includes animations which will appear as you click. There are a total of 11 animations. As students look at the slides of each of these four Founding Fathers, ask them what they think when they hear the term Founding Father. Students may say things such as important men, older men, etc. Ask students if they think these men were tall or short, big or small. Many times students think of these men as “larger than life” characters because of their founding of the government under which all of us live. As you go through the first four clicks, they will see that not all of these Founding Fathers were big men, but they all had big ideas.</a:t>
            </a:r>
          </a:p>
          <a:p>
            <a:endParaRPr lang="en-US" b="0" dirty="0"/>
          </a:p>
          <a:p>
            <a:r>
              <a:rPr lang="en-US" b="0" dirty="0"/>
              <a:t>The last seven clicks display interesting facts about each of the Founders. The key here is to allow students to see that they were just men – not super men – but men who worked tirelessly to form the Constitution under which we live.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30</a:t>
            </a:fld>
            <a:endParaRPr lang="en-US" altLang="en-US" dirty="0"/>
          </a:p>
        </p:txBody>
      </p:sp>
    </p:spTree>
    <p:extLst>
      <p:ext uri="{BB962C8B-B14F-4D97-AF65-F5344CB8AC3E}">
        <p14:creationId xmlns:p14="http://schemas.microsoft.com/office/powerpoint/2010/main" val="1630400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5661025" cy="4343128"/>
          </a:xfrm>
        </p:spPr>
        <p:txBody>
          <a:bodyPr/>
          <a:lstStyle/>
          <a:p>
            <a:r>
              <a:rPr lang="en-US" b="1" dirty="0"/>
              <a:t>Key Points</a:t>
            </a:r>
          </a:p>
          <a:p>
            <a:endParaRPr lang="en-US" b="1" dirty="0"/>
          </a:p>
          <a:p>
            <a:r>
              <a:rPr lang="en-US" b="0" i="1" dirty="0"/>
              <a:t>Note: This slide includes a completed Venn Diagram showing the differences and similarities between the Articles of Confederation and the U.S. Constitution. Do not display the graphic until students have completed the reading activity.</a:t>
            </a:r>
          </a:p>
          <a:p>
            <a:endParaRPr lang="en-US" b="0" dirty="0"/>
          </a:p>
          <a:p>
            <a:r>
              <a:rPr lang="en-US" b="0" dirty="0"/>
              <a:t>While most students are aware of and have a general understanding of the U.S. Constitution, this is not necessarily true of the document which came before it, the Articles of Confederation. Students may encounter an excerpt of a primary source on the test related to the Articles of Confederation. This activity is designed to give students a basic understanding of the Articles of Confederation and why it was not adequate to allow the U.S. to grow and become the power that it is today.</a:t>
            </a:r>
          </a:p>
          <a:p>
            <a:endParaRPr lang="en-US" b="0" dirty="0"/>
          </a:p>
          <a:p>
            <a:r>
              <a:rPr lang="en-US" b="0" dirty="0"/>
              <a:t>Provide participants with a copy of the article entitled, “Difference between Articles of Confederation vs Constitution. Have participants read through the article and complete the Venn Diagram. Have participants share their results with the rest of the group. Discuss the ways in which the ratification of the Constitution improve the government. </a:t>
            </a:r>
          </a:p>
          <a:p>
            <a:endParaRPr lang="en-US" b="0" dirty="0"/>
          </a:p>
          <a:p>
            <a:r>
              <a:rPr lang="en-US" dirty="0"/>
              <a:t>Allot </a:t>
            </a:r>
            <a:r>
              <a:rPr lang="en-US" b="0" dirty="0"/>
              <a:t>approximately 10 minutes to complete the activity. Let teachers know that they will need to provide more time for students to read the article and complete the activity. </a:t>
            </a:r>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31</a:t>
            </a:fld>
            <a:endParaRPr lang="en-US" altLang="en-US" dirty="0"/>
          </a:p>
        </p:txBody>
      </p:sp>
    </p:spTree>
    <p:extLst>
      <p:ext uri="{BB962C8B-B14F-4D97-AF65-F5344CB8AC3E}">
        <p14:creationId xmlns:p14="http://schemas.microsoft.com/office/powerpoint/2010/main" val="1004969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Begin</a:t>
            </a:r>
            <a:r>
              <a:rPr lang="en-US" baseline="0" dirty="0"/>
              <a:t> workshop with a quote or you can access a video or timeline</a:t>
            </a:r>
            <a:r>
              <a:rPr lang="en-US" dirty="0"/>
              <a:t> that references historic events that occurred on the workshop date. Sites to access this information are:</a:t>
            </a:r>
            <a:endParaRPr lang="en-US" baseline="0" dirty="0"/>
          </a:p>
          <a:p>
            <a:pPr marL="166615" indent="-166615" defTabSz="444307">
              <a:buFont typeface="Arial" panose="020B0604020202020204" pitchFamily="34" charset="0"/>
              <a:buChar char="•"/>
              <a:defRPr/>
            </a:pPr>
            <a:r>
              <a:rPr lang="en-US" baseline="0" dirty="0"/>
              <a:t>This Day in History - http://www.history.com/this-day-in-history</a:t>
            </a:r>
          </a:p>
          <a:p>
            <a:pPr marL="166615" indent="-166615">
              <a:buFont typeface="Arial" panose="020B0604020202020204" pitchFamily="34" charset="0"/>
              <a:buChar char="•"/>
            </a:pPr>
            <a:r>
              <a:rPr lang="en-US" baseline="0" dirty="0"/>
              <a:t>Today in History - http://www.historynet.com/today-in-history</a:t>
            </a:r>
          </a:p>
          <a:p>
            <a:pPr marL="171450" indent="-171450">
              <a:buFont typeface="Arial" panose="020B0604020202020204" pitchFamily="34" charset="0"/>
              <a:buChar char="•"/>
            </a:pPr>
            <a:r>
              <a:rPr lang="en-US" dirty="0"/>
              <a:t>On This Day - http://www.onthisday.com/</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3</a:t>
            </a:fld>
            <a:endParaRPr lang="en-US" altLang="en-US" dirty="0"/>
          </a:p>
        </p:txBody>
      </p:sp>
      <p:sp>
        <p:nvSpPr>
          <p:cNvPr id="6" name="Date Placeholder 5"/>
          <p:cNvSpPr>
            <a:spLocks noGrp="1"/>
          </p:cNvSpPr>
          <p:nvPr>
            <p:ph type="dt" idx="12"/>
          </p:nvPr>
        </p:nvSpPr>
        <p:spPr/>
        <p:txBody>
          <a:bodyPr/>
          <a:lstStyle/>
          <a:p>
            <a:pPr>
              <a:defRPr/>
            </a:pPr>
            <a:r>
              <a:rPr lang="en-US" altLang="en-US"/>
              <a:t>07/2017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9" name="Header Placeholder 9"/>
          <p:cNvSpPr>
            <a:spLocks noGrp="1"/>
          </p:cNvSpPr>
          <p:nvPr>
            <p:ph type="hdr" sz="quarter"/>
          </p:nvPr>
        </p:nvSpPr>
        <p:spPr>
          <a:xfrm>
            <a:off x="0" y="1"/>
            <a:ext cx="3067050" cy="468313"/>
          </a:xfrm>
        </p:spPr>
        <p:txBody>
          <a:bodyPr/>
          <a:lstStyle/>
          <a:p>
            <a:pPr>
              <a:defRPr/>
            </a:pPr>
            <a:r>
              <a:rPr lang="en-US" dirty="0"/>
              <a:t>High Impact Indicators: Focus on Social Studies and Science</a:t>
            </a:r>
          </a:p>
        </p:txBody>
      </p:sp>
    </p:spTree>
    <p:extLst>
      <p:ext uri="{BB962C8B-B14F-4D97-AF65-F5344CB8AC3E}">
        <p14:creationId xmlns:p14="http://schemas.microsoft.com/office/powerpoint/2010/main" val="1719643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This is a fun activity for students to complete on their own. Provide students with the url and have them complete the questions included in the activity. There are five questions which are very easy to answer. When the questions have been completed, the program will tell them which Founding Father’s characteristics matches closely with their own personal characteristics. Have students read the information provided about the Founding Father. </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32</a:t>
            </a:fld>
            <a:endParaRPr lang="en-US" altLang="en-US" dirty="0"/>
          </a:p>
        </p:txBody>
      </p:sp>
    </p:spTree>
    <p:extLst>
      <p:ext uri="{BB962C8B-B14F-4D97-AF65-F5344CB8AC3E}">
        <p14:creationId xmlns:p14="http://schemas.microsoft.com/office/powerpoint/2010/main" val="24576643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This portion of the lesson focuses on the Preamble to the Constitution. Have participants briefly read through the Preamble.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33</a:t>
            </a:fld>
            <a:endParaRPr lang="en-US" altLang="en-US" dirty="0"/>
          </a:p>
        </p:txBody>
      </p:sp>
    </p:spTree>
    <p:extLst>
      <p:ext uri="{BB962C8B-B14F-4D97-AF65-F5344CB8AC3E}">
        <p14:creationId xmlns:p14="http://schemas.microsoft.com/office/powerpoint/2010/main" val="14217786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t>Key Points</a:t>
            </a:r>
          </a:p>
          <a:p>
            <a:endParaRPr lang="en-US" altLang="en-US" sz="1200" b="1" dirty="0"/>
          </a:p>
          <a:p>
            <a:r>
              <a:rPr lang="en-US" altLang="en-US" sz="1200" b="1" i="1" dirty="0"/>
              <a:t>Note: </a:t>
            </a:r>
            <a:r>
              <a:rPr lang="en-US" altLang="en-US" sz="1200" b="0" i="1" dirty="0"/>
              <a:t>This slide includes animations.</a:t>
            </a:r>
          </a:p>
          <a:p>
            <a:endParaRPr lang="en-US" altLang="en-US" sz="1200" b="1" dirty="0"/>
          </a:p>
          <a:p>
            <a:r>
              <a:rPr lang="en-US" sz="1200" b="0" i="0" u="none" strike="noStrike" kern="1200" dirty="0">
                <a:solidFill>
                  <a:schemeClr val="tx1"/>
                </a:solidFill>
                <a:effectLst/>
                <a:latin typeface="+mn-lt"/>
                <a:ea typeface="MS PGothic" pitchFamily="34" charset="-128"/>
                <a:cs typeface="ＭＳ Ｐゴシック" charset="0"/>
              </a:rPr>
              <a:t>Explain that the Preamble to the Constitution was developed with three purposes in mind.</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Introduce the Constitution</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Explain what it is meant to do</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Describe the purpose of the new government</a:t>
            </a:r>
          </a:p>
          <a:p>
            <a:endParaRPr lang="en-US" altLang="en-US" dirty="0"/>
          </a:p>
          <a:p>
            <a:r>
              <a:rPr lang="en-US" dirty="0"/>
              <a:t>Review the “Did you Know?” bullets. Ask students the importance of the third bullet.</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34</a:t>
            </a:fld>
            <a:endParaRPr lang="en-US" altLang="en-US" dirty="0"/>
          </a:p>
        </p:txBody>
      </p:sp>
    </p:spTree>
    <p:extLst>
      <p:ext uri="{BB962C8B-B14F-4D97-AF65-F5344CB8AC3E}">
        <p14:creationId xmlns:p14="http://schemas.microsoft.com/office/powerpoint/2010/main" val="702322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b="1" i="1" dirty="0"/>
              <a:t>Note: </a:t>
            </a:r>
            <a:r>
              <a:rPr lang="en-US" altLang="en-US" sz="1200" b="0" i="1" dirty="0"/>
              <a:t>This slide includes animations.</a:t>
            </a:r>
          </a:p>
          <a:p>
            <a:endParaRPr lang="en-US" baseline="0" dirty="0"/>
          </a:p>
          <a:p>
            <a:r>
              <a:rPr lang="en-US" baseline="0" dirty="0"/>
              <a:t>Have participants turn to their copy of the Preamble. Have them underline each phrase in the Preamble and determine what it means. There is ample space on the handout for participants to write their thoughts underneath each phrase. Have participants share their thoughts.</a:t>
            </a:r>
          </a:p>
          <a:p>
            <a:endParaRPr lang="en-US" baseline="0"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35</a:t>
            </a:fld>
            <a:endParaRPr lang="en-US" altLang="en-US" dirty="0"/>
          </a:p>
        </p:txBody>
      </p:sp>
    </p:spTree>
    <p:extLst>
      <p:ext uri="{BB962C8B-B14F-4D97-AF65-F5344CB8AC3E}">
        <p14:creationId xmlns:p14="http://schemas.microsoft.com/office/powerpoint/2010/main" val="22961485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It is important that students understand that the Constitution is not just “some old document,” but rather that it is a living document that pertains to them and impacts their daily lives.</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As a final part of the activity, have participants answer the question under “Make the Connection</a:t>
            </a:r>
            <a:r>
              <a:rPr lang="en-US" dirty="0"/>
              <a:t>” section of the slide. </a:t>
            </a:r>
            <a:r>
              <a:rPr lang="en-US" baseline="0" dirty="0"/>
              <a:t> Participants need to share their own thoughts about what the Preamble means for them today!</a:t>
            </a:r>
          </a:p>
          <a:p>
            <a:endParaRPr lang="en-US"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36</a:t>
            </a:fld>
            <a:endParaRPr lang="en-US" altLang="en-US" dirty="0"/>
          </a:p>
        </p:txBody>
      </p:sp>
    </p:spTree>
    <p:extLst>
      <p:ext uri="{BB962C8B-B14F-4D97-AF65-F5344CB8AC3E}">
        <p14:creationId xmlns:p14="http://schemas.microsoft.com/office/powerpoint/2010/main" val="24173854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1" i="1" dirty="0"/>
              <a:t>Note: </a:t>
            </a:r>
            <a:r>
              <a:rPr lang="en-US" i="1" dirty="0"/>
              <a:t>This slide will continue to appear throughout the presentation with the topic of the activities circled.</a:t>
            </a:r>
          </a:p>
          <a:p>
            <a:endParaRPr lang="en-US" b="1" dirty="0"/>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37</a:t>
            </a:fld>
            <a:endParaRPr lang="en-US" altLang="en-US" dirty="0"/>
          </a:p>
        </p:txBody>
      </p:sp>
    </p:spTree>
    <p:extLst>
      <p:ext uri="{BB962C8B-B14F-4D97-AF65-F5344CB8AC3E}">
        <p14:creationId xmlns:p14="http://schemas.microsoft.com/office/powerpoint/2010/main" val="6337914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latin typeface="+mn-lt"/>
                <a:cs typeface="Arial" charset="0"/>
              </a:rPr>
              <a:t>Key Points</a:t>
            </a:r>
          </a:p>
          <a:p>
            <a:endParaRPr lang="en-US" b="0" dirty="0">
              <a:latin typeface="+mn-lt"/>
              <a:cs typeface="Arial" charset="0"/>
            </a:endParaRPr>
          </a:p>
          <a:p>
            <a:r>
              <a:rPr lang="en-US" b="0" dirty="0">
                <a:latin typeface="+mn-lt"/>
                <a:cs typeface="Arial" charset="0"/>
              </a:rPr>
              <a:t>Briefly discuss with participants Articles I-IV of the Constitution. </a:t>
            </a:r>
            <a:endParaRPr lang="en-US" altLang="en-US" sz="1200" b="0" dirty="0">
              <a:latin typeface="+mn-lt"/>
            </a:endParaRPr>
          </a:p>
        </p:txBody>
      </p:sp>
      <p:sp>
        <p:nvSpPr>
          <p:cNvPr id="2" name="Date Placeholder 1"/>
          <p:cNvSpPr>
            <a:spLocks noGrp="1"/>
          </p:cNvSpPr>
          <p:nvPr>
            <p:ph type="dt" idx="10"/>
          </p:nvPr>
        </p:nvSpPr>
        <p:spPr/>
        <p:txBody>
          <a:bodyPr/>
          <a:lstStyle/>
          <a:p>
            <a:pPr>
              <a:defRPr/>
            </a:pPr>
            <a:r>
              <a:rPr lang="en-US" dirty="0"/>
              <a:t>07/2017</a:t>
            </a:r>
          </a:p>
        </p:txBody>
      </p:sp>
      <p:sp>
        <p:nvSpPr>
          <p:cNvPr id="4" name="Header Placeholder 3"/>
          <p:cNvSpPr>
            <a:spLocks noGrp="1"/>
          </p:cNvSpPr>
          <p:nvPr>
            <p:ph type="hdr" sz="quarter" idx="12"/>
          </p:nvPr>
        </p:nvSpPr>
        <p:spPr/>
        <p:txBody>
          <a:bodyPr/>
          <a:lstStyle/>
          <a:p>
            <a:pPr>
              <a:defRPr/>
            </a:pPr>
            <a:r>
              <a:rPr lang="en-US" dirty="0"/>
              <a:t>Building Knowledge and Understanding for the GED Social Studies Test</a:t>
            </a:r>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Slide Number Placeholder 6"/>
          <p:cNvSpPr>
            <a:spLocks noGrp="1"/>
          </p:cNvSpPr>
          <p:nvPr>
            <p:ph type="sldNum" sz="quarter" idx="5"/>
          </p:nvPr>
        </p:nvSpPr>
        <p:spPr>
          <a:xfrm>
            <a:off x="4008438" y="8893175"/>
            <a:ext cx="3067050" cy="468313"/>
          </a:xfrm>
        </p:spPr>
        <p:txBody>
          <a:bodyPr/>
          <a:lstStyle/>
          <a:p>
            <a:pPr>
              <a:defRPr/>
            </a:pPr>
            <a:fld id="{C021BA69-382D-4416-BE3D-C6A30DBB3278}" type="slidenum">
              <a:rPr lang="en-US" altLang="en-US" smtClean="0"/>
              <a:pPr>
                <a:defRPr/>
              </a:pPr>
              <a:t>38</a:t>
            </a:fld>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If time permits, explore each of the websites listed on the slide. You will need to register for the iCivics website. It is free, but requires registration which should be done before your training sessions.</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39</a:t>
            </a:fld>
            <a:endParaRPr lang="en-US" altLang="en-US" dirty="0"/>
          </a:p>
        </p:txBody>
      </p:sp>
    </p:spTree>
    <p:extLst>
      <p:ext uri="{BB962C8B-B14F-4D97-AF65-F5344CB8AC3E}">
        <p14:creationId xmlns:p14="http://schemas.microsoft.com/office/powerpoint/2010/main" val="3374150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This part of the lesson focuses on two areas: rights and responsibilities and the Civil War.  This component allows participants to see how changing times and challenges have led to amendments to the Constitution and the rights it provides.</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40</a:t>
            </a:fld>
            <a:endParaRPr lang="en-US" altLang="en-US" dirty="0"/>
          </a:p>
        </p:txBody>
      </p:sp>
    </p:spTree>
    <p:extLst>
      <p:ext uri="{BB962C8B-B14F-4D97-AF65-F5344CB8AC3E}">
        <p14:creationId xmlns:p14="http://schemas.microsoft.com/office/powerpoint/2010/main" val="38483328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5661025" cy="4445000"/>
          </a:xfrm>
        </p:spPr>
        <p:txBody>
          <a:bodyPr/>
          <a:lstStyle/>
          <a:p>
            <a:r>
              <a:rPr lang="en-US" b="1" dirty="0">
                <a:latin typeface="+mn-lt"/>
                <a:cs typeface="Arial" charset="0"/>
              </a:rPr>
              <a:t>Key Points</a:t>
            </a:r>
            <a:endParaRPr lang="en-US" b="0" dirty="0">
              <a:latin typeface="+mn-lt"/>
              <a:cs typeface="Arial" charset="0"/>
            </a:endParaRPr>
          </a:p>
          <a:p>
            <a:r>
              <a:rPr lang="en-US" b="0" baseline="0" dirty="0">
                <a:latin typeface="+mn-lt"/>
                <a:cs typeface="Arial" charset="0"/>
              </a:rPr>
              <a:t>Discuss the importance of the Bill of Rights. Explain that after the ratification of the U.S. Constitution, many people felt that something was missing. Several states felt that they needed greater protection for individual liberties and limits on the power of the government. James Madison wrote a series of amendments  and submitted them to the House and Senate for approval. The House approved 17; the Senate approved 12. </a:t>
            </a:r>
            <a:r>
              <a:rPr lang="en-US" sz="1200" b="0" i="0" kern="1200" dirty="0">
                <a:solidFill>
                  <a:schemeClr val="tx1"/>
                </a:solidFill>
                <a:effectLst/>
                <a:latin typeface="+mn-lt"/>
                <a:ea typeface="MS PGothic" pitchFamily="34" charset="-128"/>
                <a:cs typeface="ＭＳ Ｐゴシック" charset="0"/>
              </a:rPr>
              <a:t>Those 12 were sent to the states for approval in August of 1789. Of those 12, 10 were quickly approved (or, ratified). Virginia’s legislature became the last to ratify the amendments on December 15, 1791 as the Bill of Rights.</a:t>
            </a:r>
          </a:p>
          <a:p>
            <a:endParaRPr lang="en-US" sz="8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The Bill of Rights is a list of limits on government power. For example, what the Founders saw as the natural right of individuals to speak and worship freely was protected by the First Amendment’s prohibitions on Congress from making laws establishing a religion or abridging freedom of speech. For another example, the natural right to be free from unreasonable government intrusion in one’s home was safeguarded by the Fourth Amendment’s warrant requirements.</a:t>
            </a:r>
          </a:p>
          <a:p>
            <a:endParaRPr lang="en-US" sz="8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Have participants review each of the Amendments and identify what they consider to be the most important protections provided for individuals. </a:t>
            </a:r>
            <a:r>
              <a:rPr lang="en-US" dirty="0">
                <a:cs typeface="Arial" charset="0"/>
              </a:rPr>
              <a:t> </a:t>
            </a:r>
            <a:r>
              <a:rPr lang="en-US" sz="1200" b="0" i="0" kern="1200" baseline="0" dirty="0">
                <a:solidFill>
                  <a:schemeClr val="tx1"/>
                </a:solidFill>
                <a:effectLst/>
                <a:latin typeface="+mn-lt"/>
                <a:ea typeface="MS PGothic" pitchFamily="34" charset="-128"/>
                <a:cs typeface="Arial" charset="0"/>
              </a:rPr>
              <a:t>Before moving to the next slide, have participants brainstorm a list of responsibilities that they have as citizens to the country that has provided them with the rights they have. List the responsibilities on chart paper.</a:t>
            </a:r>
            <a:endParaRPr lang="en-US" altLang="en-US" sz="1200" b="0" dirty="0">
              <a:latin typeface="+mn-lt"/>
            </a:endParaRP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41</a:t>
            </a:fld>
            <a:endParaRPr lang="en-US" altLang="en-US" dirty="0"/>
          </a:p>
        </p:txBody>
      </p:sp>
    </p:spTree>
    <p:extLst>
      <p:ext uri="{BB962C8B-B14F-4D97-AF65-F5344CB8AC3E}">
        <p14:creationId xmlns:p14="http://schemas.microsoft.com/office/powerpoint/2010/main" val="386185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Key Points</a:t>
            </a:r>
          </a:p>
          <a:p>
            <a:pPr eaLnBrk="1" hangingPunct="1"/>
            <a:endParaRPr lang="en-US" altLang="en-US" b="1" dirty="0"/>
          </a:p>
          <a:p>
            <a:pPr eaLnBrk="1" hangingPunct="1"/>
            <a:r>
              <a:rPr lang="en-US" altLang="en-US" baseline="0" dirty="0"/>
              <a:t>The GED</a:t>
            </a:r>
            <a:r>
              <a:rPr lang="en-US" altLang="en-US" dirty="0"/>
              <a:t>® Social</a:t>
            </a:r>
            <a:r>
              <a:rPr lang="en-US" altLang="en-US" baseline="0" dirty="0"/>
              <a:t> Studies test with its coverage of everything from economics to history can be challenging. Where do you start with instruction? What are the essential big ideas or concepts that need to be covered? Let’s look at a few strategies and resources that can help you as you provide instruction in social studies. Remember, you don’t have to take on the history of the world since the beginning of time – you just need to focus on the “big ideas” of social studies. </a:t>
            </a:r>
            <a:endParaRPr lang="en-US" altLang="en-US" dirty="0"/>
          </a:p>
        </p:txBody>
      </p:sp>
      <p:sp>
        <p:nvSpPr>
          <p:cNvPr id="7" name="Header Placeholder 3"/>
          <p:cNvSpPr>
            <a:spLocks noGrp="1"/>
          </p:cNvSpPr>
          <p:nvPr>
            <p:ph type="hdr" sz="quarter"/>
          </p:nvPr>
        </p:nvSpPr>
        <p:spPr>
          <a:xfrm>
            <a:off x="0" y="1"/>
            <a:ext cx="3501189" cy="468313"/>
          </a:xfrm>
        </p:spPr>
        <p:txBody>
          <a:bodyPr/>
          <a:lstStyle/>
          <a:p>
            <a:r>
              <a:rPr lang="en-US" dirty="0"/>
              <a:t>High Impact Indicators: Focus on Social Studies and Science</a:t>
            </a:r>
          </a:p>
        </p:txBody>
      </p:sp>
      <p:sp>
        <p:nvSpPr>
          <p:cNvPr id="8"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07/2017</a:t>
            </a:r>
            <a:endParaRPr lang="en-US" altLang="en-US" dirty="0"/>
          </a:p>
        </p:txBody>
      </p:sp>
      <p:sp>
        <p:nvSpPr>
          <p:cNvPr id="9"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
        <p:nvSpPr>
          <p:cNvPr id="10" name="Slide Number Placeholder 4"/>
          <p:cNvSpPr>
            <a:spLocks noGrp="1"/>
          </p:cNvSpPr>
          <p:nvPr>
            <p:ph type="sldNum" sz="quarter" idx="5"/>
          </p:nvPr>
        </p:nvSpPr>
        <p:spPr>
          <a:xfrm>
            <a:off x="4008438" y="8893176"/>
            <a:ext cx="3067050" cy="468313"/>
          </a:xfrm>
        </p:spPr>
        <p:txBody>
          <a:bodyPr/>
          <a:lstStyle/>
          <a:p>
            <a:fld id="{5DA38EC4-A1FB-4F00-B9EF-395B7D2C2274}" type="slidenum">
              <a:rPr lang="en-US" smtClean="0"/>
              <a:t>4</a:t>
            </a:fld>
            <a:endParaRPr lang="en-US" dirty="0"/>
          </a:p>
        </p:txBody>
      </p:sp>
    </p:spTree>
    <p:extLst>
      <p:ext uri="{BB962C8B-B14F-4D97-AF65-F5344CB8AC3E}">
        <p14:creationId xmlns:p14="http://schemas.microsoft.com/office/powerpoint/2010/main" val="2096825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Check to see if all of the responsibilities included on the slide were listed by the participants. If one or more is missing, discuss why that responsibility is important.</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42</a:t>
            </a:fld>
            <a:endParaRPr lang="en-US" altLang="en-US" dirty="0"/>
          </a:p>
        </p:txBody>
      </p:sp>
    </p:spTree>
    <p:extLst>
      <p:ext uri="{BB962C8B-B14F-4D97-AF65-F5344CB8AC3E}">
        <p14:creationId xmlns:p14="http://schemas.microsoft.com/office/powerpoint/2010/main" val="3052840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dirty="0"/>
              <a:t>Key Points</a:t>
            </a:r>
          </a:p>
          <a:p>
            <a:pPr marL="0" indent="0">
              <a:buNone/>
            </a:pPr>
            <a:r>
              <a:rPr lang="en-US" sz="1200" b="0" dirty="0"/>
              <a:t>Explain that in the years following the ratification of the Constitution, slavery became more and more of an issue. First, there was the belief among many that slavery was immoral and inhumane and had no place in the country. However, it went even further than that. Many people did not realize just how much control the South and slavery had control over the U.S. </a:t>
            </a:r>
          </a:p>
          <a:p>
            <a:pPr marL="0" indent="0">
              <a:buNone/>
            </a:pPr>
            <a:endParaRPr lang="en-US" sz="1200" b="0" dirty="0"/>
          </a:p>
          <a:p>
            <a:pPr marL="0" indent="0">
              <a:buNone/>
            </a:pPr>
            <a:r>
              <a:rPr lang="en-US" sz="1200" b="0" dirty="0"/>
              <a:t>First was the South’s political power. The South controlled politics from 1788-1850. During that time, the nation was forced to protect slavery because the South held control. Despite the fact that many opposed slavery – pro-slavery laws continued to be passed.</a:t>
            </a:r>
          </a:p>
          <a:p>
            <a:pPr marL="0" indent="0">
              <a:buNone/>
            </a:pPr>
            <a:endParaRPr lang="en-US" sz="1200" b="0" dirty="0"/>
          </a:p>
          <a:p>
            <a:pPr marL="0" indent="0">
              <a:buNone/>
            </a:pPr>
            <a:r>
              <a:rPr lang="en-US" sz="1200" b="0" dirty="0"/>
              <a:t>Second, because of the Three-Fifths clause the South held control of the House of Representatives and the Electoral College. In fact, Thomas Jefferson won election in 1800 because he was from a slave-holding state which had more electoral votes than the non-slaving holding state of his opponent, John Adams.</a:t>
            </a:r>
          </a:p>
          <a:p>
            <a:pPr marL="0" indent="0">
              <a:buNone/>
            </a:pPr>
            <a:endParaRPr lang="en-US" sz="1200" b="1" dirty="0"/>
          </a:p>
          <a:p>
            <a:pPr marL="0" indent="0">
              <a:buNone/>
            </a:pPr>
            <a:r>
              <a:rPr lang="en-US" sz="1200" b="0" dirty="0"/>
              <a:t>Finally, at that point in history, the U.S. did not have a national currency, so the economy was stalled. </a:t>
            </a:r>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43</a:t>
            </a:fld>
            <a:endParaRPr lang="en-US" altLang="en-US" dirty="0"/>
          </a:p>
        </p:txBody>
      </p:sp>
    </p:spTree>
    <p:extLst>
      <p:ext uri="{BB962C8B-B14F-4D97-AF65-F5344CB8AC3E}">
        <p14:creationId xmlns:p14="http://schemas.microsoft.com/office/powerpoint/2010/main" val="7327527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Take a look at the map in the upper-left corner.  Briefly review those that were slave states versus those that were not. Have participants talk about why they think the South was so intent on remaining slave states. Participants should be able to point out the agricultural basis of the economy in the south and how it depended on slave labor to maintain crops grown in that area of the country. This would also be a good time to discuss the manufacturing base of the North, which did not depend on slavery.  </a:t>
            </a:r>
          </a:p>
          <a:p>
            <a:endParaRPr lang="en-US" b="0" dirty="0"/>
          </a:p>
          <a:p>
            <a:r>
              <a:rPr lang="en-US" b="0" dirty="0"/>
              <a:t>Teachers may want to make note that this is a good time to discuss some basic map skills including the mileage scale in the top map and legend in the lower map.</a:t>
            </a:r>
          </a:p>
          <a:p>
            <a:endParaRPr lang="en-US" b="0" dirty="0"/>
          </a:p>
          <a:p>
            <a:r>
              <a:rPr lang="en-US" b="0" dirty="0"/>
              <a:t>Have participants take a look at the map in the lower-right corner. Emphasize the importance of  students understanding the term “secession” and what that meant to the future of the United States. </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44</a:t>
            </a:fld>
            <a:endParaRPr lang="en-US" altLang="en-US" dirty="0"/>
          </a:p>
        </p:txBody>
      </p:sp>
    </p:spTree>
    <p:extLst>
      <p:ext uri="{BB962C8B-B14F-4D97-AF65-F5344CB8AC3E}">
        <p14:creationId xmlns:p14="http://schemas.microsoft.com/office/powerpoint/2010/main" val="42147964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5661025" cy="4343128"/>
          </a:xfrm>
        </p:spPr>
        <p:txBody>
          <a:bodyPr/>
          <a:lstStyle/>
          <a:p>
            <a:r>
              <a:rPr lang="en-US" b="1" dirty="0"/>
              <a:t>Key Points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You may wish to share the following background information.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kern="1200" baseline="0" dirty="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Acting under presidential war powers, Lincoln issued the Emancipation Proclamation on January 1, 1863, which proclaimed the freedom of slaves in the ten states that were still in rebellion. However, it did not affect the status of slaves in the border states that had remained loyal to the Union. That December, Lincoln again used his war powers and issued a "Proclamation for Amnesty and Reconstruction," which offered Southern states a chance to peacefully rejoin the Union if they abolished slavery and collected loyalty oaths from 10% of their voting population. Southern states did not readily accept the deal, and the status of slavery remained uncertain. It was up to Congress at that point to move toward amending the Constitution to prohibit slavery. That was finally accomplished in December 1865.</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Two more amendments were brought forth as part of Reconstruction. Review the 14</a:t>
            </a:r>
            <a:r>
              <a:rPr lang="en-US" sz="1200" kern="1200" baseline="30000" dirty="0">
                <a:solidFill>
                  <a:schemeClr val="tx1"/>
                </a:solidFill>
                <a:effectLst/>
                <a:latin typeface="+mn-lt"/>
                <a:ea typeface="MS PGothic" pitchFamily="34" charset="-128"/>
                <a:cs typeface="ＭＳ Ｐゴシック" charset="0"/>
              </a:rPr>
              <a:t>th</a:t>
            </a:r>
            <a:r>
              <a:rPr lang="en-US" sz="1200" kern="1200" dirty="0">
                <a:solidFill>
                  <a:schemeClr val="tx1"/>
                </a:solidFill>
                <a:effectLst/>
                <a:latin typeface="+mn-lt"/>
                <a:ea typeface="MS PGothic" pitchFamily="34" charset="-128"/>
                <a:cs typeface="ＭＳ Ｐゴシック" charset="0"/>
              </a:rPr>
              <a:t> and 15</a:t>
            </a:r>
            <a:r>
              <a:rPr lang="en-US" sz="1200" kern="1200" baseline="30000" dirty="0">
                <a:solidFill>
                  <a:schemeClr val="tx1"/>
                </a:solidFill>
                <a:effectLst/>
                <a:latin typeface="+mn-lt"/>
                <a:ea typeface="MS PGothic" pitchFamily="34" charset="-128"/>
                <a:cs typeface="ＭＳ Ｐゴシック" charset="0"/>
              </a:rPr>
              <a:t>th</a:t>
            </a:r>
            <a:r>
              <a:rPr lang="en-US" sz="1200" kern="1200" dirty="0">
                <a:solidFill>
                  <a:schemeClr val="tx1"/>
                </a:solidFill>
                <a:effectLst/>
                <a:latin typeface="+mn-lt"/>
                <a:ea typeface="MS PGothic" pitchFamily="34" charset="-128"/>
                <a:cs typeface="ＭＳ Ｐゴシック" charset="0"/>
              </a:rPr>
              <a:t> Amendments with the participants. Explain that with the passage of ratification of these amendments guaranteed citizenship to all persons born or naturalized in the U.S.  and  guaranteed their ability to vote and become an active participant in democracy was expanded. However, the right to vote was not given at this point to Native Americans or to women.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endParaRPr lang="en-US" b="0"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45</a:t>
            </a:fld>
            <a:endParaRPr lang="en-US" altLang="en-US" dirty="0"/>
          </a:p>
        </p:txBody>
      </p:sp>
    </p:spTree>
    <p:extLst>
      <p:ext uri="{BB962C8B-B14F-4D97-AF65-F5344CB8AC3E}">
        <p14:creationId xmlns:p14="http://schemas.microsoft.com/office/powerpoint/2010/main" val="19154634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Review the changes that happened over the two-hundred period from the establishment of the Constitution to the inclusion of the 26</a:t>
            </a:r>
            <a:r>
              <a:rPr lang="en-US" b="0" baseline="30000" dirty="0"/>
              <a:t>th</a:t>
            </a:r>
            <a:r>
              <a:rPr lang="en-US" b="0" dirty="0"/>
              <a:t> Amendment. Discuss how voting rights were expanded sometimes through amendments, state legislation, and federal legislation. Discuss how it took six Constitutional Amendments to ensure all citizens were eligible to vote.</a:t>
            </a:r>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46</a:t>
            </a:fld>
            <a:endParaRPr lang="en-US" altLang="en-US" dirty="0"/>
          </a:p>
        </p:txBody>
      </p:sp>
    </p:spTree>
    <p:extLst>
      <p:ext uri="{BB962C8B-B14F-4D97-AF65-F5344CB8AC3E}">
        <p14:creationId xmlns:p14="http://schemas.microsoft.com/office/powerpoint/2010/main" val="7449517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This part of the lesson combines three different components: rights and responsibilities, taxation, and the Great Depression. Keep in mind that as participants have worked through the lesson, they have deepened their knowledge of the U.S. Constitution and the civics and government.</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47</a:t>
            </a:fld>
            <a:endParaRPr lang="en-US" altLang="en-US" dirty="0"/>
          </a:p>
        </p:txBody>
      </p:sp>
    </p:spTree>
    <p:extLst>
      <p:ext uri="{BB962C8B-B14F-4D97-AF65-F5344CB8AC3E}">
        <p14:creationId xmlns:p14="http://schemas.microsoft.com/office/powerpoint/2010/main" val="20199475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b="1" i="1" dirty="0"/>
              <a:t>Note: </a:t>
            </a:r>
            <a:r>
              <a:rPr lang="en-US" b="0" i="1" dirty="0"/>
              <a:t>This slide includes animations.</a:t>
            </a:r>
            <a:endParaRPr lang="en-US" b="1" i="1" dirty="0"/>
          </a:p>
          <a:p>
            <a:endParaRPr lang="en-US" b="0" dirty="0"/>
          </a:p>
          <a:p>
            <a:r>
              <a:rPr lang="en-US" b="0" dirty="0"/>
              <a:t>Every year on April 15, people across the country think, “why, oh why, do I have to give all my money to the government?” Most people know that it is something they have to do, but they don’t know that it is the result of the 16</a:t>
            </a:r>
            <a:r>
              <a:rPr lang="en-US" b="0" baseline="30000" dirty="0"/>
              <a:t>th</a:t>
            </a:r>
            <a:r>
              <a:rPr lang="en-US" b="0" dirty="0"/>
              <a:t> Amendment to the Constitution. The 16</a:t>
            </a:r>
            <a:r>
              <a:rPr lang="en-US" b="0" baseline="30000" dirty="0"/>
              <a:t>th</a:t>
            </a:r>
            <a:r>
              <a:rPr lang="en-US" b="0" dirty="0"/>
              <a:t> Amendment wasn’t the first time that people were expected to pay taxes to the federal government. That actually started with the Revenue Act of 1861 which included taxes on personal income to help pay war expenses.  That tax was repealed in 1871. Congress enacted a flat rate Federal income tax in 1894, but he U.S. Supreme Court ruled that it was unconstitutional because it took into account the population of each state. Ratification of the 16</a:t>
            </a:r>
            <a:r>
              <a:rPr lang="en-US" b="0" baseline="30000" dirty="0"/>
              <a:t>th</a:t>
            </a:r>
            <a:r>
              <a:rPr lang="en-US" b="0" dirty="0"/>
              <a:t> Amendment in 1913 removed the objections of the Supreme Court by allowing the Federal government to tax the income of individuals with regard to the population of each State. </a:t>
            </a:r>
          </a:p>
          <a:p>
            <a:endParaRPr lang="en-US" b="0" dirty="0"/>
          </a:p>
          <a:p>
            <a:r>
              <a:rPr lang="en-US" b="0" dirty="0"/>
              <a:t>Have participants compare and contrast the 2016 tax form with that of the first tax form from 1913. Discuss the similarities and differences. Reveal the last graphic depicting the pages in the Federal Tax Code.  Discuss how the number of pages has grown to its current rate and what may be behind this tremendous growth in the tax code.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48</a:t>
            </a:fld>
            <a:endParaRPr lang="en-US" altLang="en-US" dirty="0"/>
          </a:p>
        </p:txBody>
      </p:sp>
    </p:spTree>
    <p:extLst>
      <p:ext uri="{BB962C8B-B14F-4D97-AF65-F5344CB8AC3E}">
        <p14:creationId xmlns:p14="http://schemas.microsoft.com/office/powerpoint/2010/main" val="21711744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Provide time for the participants to review the graph and think about its implications. Have participants identify the vocabulary that might be problematic for students, such as receipts, expenditures, and discretionary spending. Have participants estimate the deficit for 2010. Reveal the actual amount.</a:t>
            </a:r>
          </a:p>
          <a:p>
            <a:endParaRPr lang="en-US" b="0" dirty="0"/>
          </a:p>
          <a:p>
            <a:r>
              <a:rPr lang="en-US" b="0" dirty="0"/>
              <a:t>Have participants discuss what they would recommend be cut if they were in charge of the House Budget Committee.</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49</a:t>
            </a:fld>
            <a:endParaRPr lang="en-US" altLang="en-US" dirty="0"/>
          </a:p>
        </p:txBody>
      </p:sp>
    </p:spTree>
    <p:extLst>
      <p:ext uri="{BB962C8B-B14F-4D97-AF65-F5344CB8AC3E}">
        <p14:creationId xmlns:p14="http://schemas.microsoft.com/office/powerpoint/2010/main" val="2182005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b="1" i="1" dirty="0"/>
              <a:t>Note: </a:t>
            </a:r>
            <a:r>
              <a:rPr lang="en-US" b="0" i="1" dirty="0"/>
              <a:t>This slide</a:t>
            </a:r>
            <a:r>
              <a:rPr lang="en-US" b="0" i="1" baseline="0" dirty="0"/>
              <a:t> has two animations. Click to reveal the Tier 2 and Tier 3 vocabulary words.</a:t>
            </a:r>
            <a:endParaRPr lang="en-US" b="0" i="1" dirty="0"/>
          </a:p>
          <a:p>
            <a:endParaRPr lang="en-US" b="0" dirty="0"/>
          </a:p>
          <a:p>
            <a:r>
              <a:rPr lang="en-US" b="0" baseline="0" dirty="0"/>
              <a:t>Discuss the vocabulary needs of students.  Explain that when looking at vocabulary, there are basically three tiers of words that students need as they grow as learners.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Tier 1 </a:t>
            </a:r>
            <a:r>
              <a:rPr lang="en-US" baseline="0" dirty="0"/>
              <a:t>– Everyday words, familiar to most students primarily learned through conversation. These are the words that students learned early in their homes and in school. You may be familiar with words from the Fry or Dolch list</a:t>
            </a:r>
            <a:r>
              <a:rPr lang="en-US" dirty="0"/>
              <a:t>.</a:t>
            </a: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Tier 2 </a:t>
            </a:r>
            <a:r>
              <a:rPr lang="en-US" baseline="0" dirty="0"/>
              <a:t>– High-utility academic vocabulary found in many content texts, cross-curricular terms. If you are interested in identifying even more of these words, you may want to download the Academic Word List handout included in the resources for this course. The Academic Word List was developed at the University of New Zealand and represents 500 words that are most commonly found in postsecondary text.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Tier 3 </a:t>
            </a:r>
            <a:r>
              <a:rPr lang="en-US" dirty="0"/>
              <a:t>– Domain-specific academic</a:t>
            </a:r>
            <a:r>
              <a:rPr lang="en-US" baseline="0" dirty="0"/>
              <a:t> vocabulary. Now, look at this list of words – notice how they are domain-specific, i.e., tied directly to mathematics. Would your students recognize and understand these words? Most adult learners need significant work in building their vocabulary in social studies. The vocabulary words provided are just a few examples of terms that students might encounter in economics.</a:t>
            </a:r>
          </a:p>
          <a:p>
            <a:endParaRPr lang="en-US" baseline="0" dirty="0"/>
          </a:p>
          <a:p>
            <a:endParaRPr lang="en-US" baseline="0" dirty="0"/>
          </a:p>
          <a:p>
            <a:endParaRPr lang="en-US" baseline="0"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50</a:t>
            </a:fld>
            <a:endParaRPr lang="en-US" altLang="en-US" dirty="0"/>
          </a:p>
        </p:txBody>
      </p:sp>
      <p:sp>
        <p:nvSpPr>
          <p:cNvPr id="6" name="Header Placeholder 5"/>
          <p:cNvSpPr>
            <a:spLocks noGrp="1"/>
          </p:cNvSpPr>
          <p:nvPr>
            <p:ph type="hdr" sz="quarter" idx="12"/>
          </p:nvPr>
        </p:nvSpPr>
        <p:spPr/>
        <p:txBody>
          <a:bodyPr/>
          <a:lstStyle/>
          <a:p>
            <a:pPr>
              <a:defRPr/>
            </a:pPr>
            <a:r>
              <a:rPr lang="en-US" dirty="0"/>
              <a:t>Building Knowledge and Understanding for the GED Social Studies Test</a:t>
            </a:r>
          </a:p>
        </p:txBody>
      </p:sp>
      <p:sp>
        <p:nvSpPr>
          <p:cNvPr id="8" name="Date Placeholder 7"/>
          <p:cNvSpPr>
            <a:spLocks noGrp="1"/>
          </p:cNvSpPr>
          <p:nvPr>
            <p:ph type="dt" idx="14"/>
          </p:nvPr>
        </p:nvSpPr>
        <p:spPr/>
        <p:txBody>
          <a:bodyPr/>
          <a:lstStyle/>
          <a:p>
            <a:pPr>
              <a:defRPr/>
            </a:pPr>
            <a:r>
              <a:rPr lang="en-US" altLang="en-US" dirty="0"/>
              <a:t>07/2017</a:t>
            </a:r>
          </a:p>
        </p:txBody>
      </p:sp>
      <p:sp>
        <p:nvSpPr>
          <p:cNvPr id="9" name="Footer Placeholder 8"/>
          <p:cNvSpPr>
            <a:spLocks noGrp="1"/>
          </p:cNvSpPr>
          <p:nvPr>
            <p:ph type="ftr" sz="quarter" idx="15"/>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5609750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dirty="0"/>
              <a:t>Discuss that history does often repeat itself. </a:t>
            </a:r>
          </a:p>
          <a:p>
            <a:endParaRPr lang="en-US" dirty="0"/>
          </a:p>
          <a:p>
            <a:r>
              <a:rPr lang="en-US" b="1" i="1" dirty="0"/>
              <a:t>Note: </a:t>
            </a:r>
            <a:r>
              <a:rPr lang="en-US" i="1" dirty="0"/>
              <a:t>The next slide will provide additional information for you to share with participants about these two events.</a:t>
            </a:r>
          </a:p>
          <a:p>
            <a:endParaRPr lang="en-US" b="1" dirty="0"/>
          </a:p>
          <a:p>
            <a:r>
              <a:rPr lang="en-US" sz="1200" b="0" kern="1200" dirty="0">
                <a:solidFill>
                  <a:schemeClr val="bg1"/>
                </a:solidFill>
                <a:latin typeface="+mn-lt"/>
                <a:ea typeface="MS PGothic" pitchFamily="34" charset="-128"/>
                <a:cs typeface="Aharoni" pitchFamily="2" charset="-79"/>
              </a:rPr>
              <a:t>Explain that history does repeat itself. Have participants look at the photographs from 1929 and 2008. Have them compare the events occurring in both 1929 and 2008. Explain to participants that students may not be able to put the vocabulary to what was occurring at these points in time, however students can recognize that</a:t>
            </a:r>
          </a:p>
          <a:p>
            <a:pPr marL="228600" indent="-228600">
              <a:buFont typeface="+mj-lt"/>
              <a:buAutoNum type="arabicParenR"/>
            </a:pPr>
            <a:r>
              <a:rPr lang="en-US" sz="1200" b="0" kern="1200" dirty="0">
                <a:solidFill>
                  <a:schemeClr val="bg1"/>
                </a:solidFill>
                <a:latin typeface="+mn-lt"/>
                <a:ea typeface="MS PGothic" pitchFamily="34" charset="-128"/>
                <a:cs typeface="Aharoni" pitchFamily="2" charset="-79"/>
              </a:rPr>
              <a:t>People were in long lines outside of banks – probably wanting to get their money. </a:t>
            </a:r>
          </a:p>
          <a:p>
            <a:pPr marL="228600" indent="-228600">
              <a:buFont typeface="+mj-lt"/>
              <a:buAutoNum type="arabicParenR"/>
            </a:pPr>
            <a:r>
              <a:rPr lang="en-US" sz="1200" b="0" kern="1200" dirty="0">
                <a:solidFill>
                  <a:schemeClr val="bg1"/>
                </a:solidFill>
                <a:latin typeface="+mn-lt"/>
                <a:ea typeface="MS PGothic" pitchFamily="34" charset="-128"/>
                <a:cs typeface="Aharoni" pitchFamily="2" charset="-79"/>
              </a:rPr>
              <a:t>People were leaving their homes either through the “evacuation sale” or foreclosures.</a:t>
            </a:r>
          </a:p>
          <a:p>
            <a:pPr marL="228600" indent="-228600">
              <a:buFont typeface="+mj-lt"/>
              <a:buAutoNum type="arabicParenR"/>
            </a:pPr>
            <a:r>
              <a:rPr lang="en-US" sz="1200" b="0" kern="1200" dirty="0">
                <a:solidFill>
                  <a:schemeClr val="bg1"/>
                </a:solidFill>
                <a:latin typeface="+mn-lt"/>
                <a:ea typeface="MS PGothic" pitchFamily="34" charset="-128"/>
                <a:cs typeface="Aharoni" pitchFamily="2" charset="-79"/>
              </a:rPr>
              <a:t>The word “crash” is used in both the newspaper and magazine headlines indicating that something really bad had happed on Wall Street.</a:t>
            </a:r>
          </a:p>
          <a:p>
            <a:pPr marL="228600" indent="-228600">
              <a:buFont typeface="+mj-lt"/>
              <a:buAutoNum type="arabicParenR"/>
            </a:pPr>
            <a:endParaRPr lang="en-US" sz="1200" b="0" kern="1200" dirty="0">
              <a:solidFill>
                <a:schemeClr val="bg1"/>
              </a:solidFill>
              <a:latin typeface="+mn-lt"/>
              <a:ea typeface="MS PGothic" pitchFamily="34" charset="-128"/>
              <a:cs typeface="Aharoni" pitchFamily="2" charset="-79"/>
            </a:endParaRPr>
          </a:p>
          <a:p>
            <a:pPr marL="0" indent="0">
              <a:buFont typeface="+mj-lt"/>
              <a:buNone/>
            </a:pPr>
            <a:r>
              <a:rPr lang="en-US" sz="1200" b="0" kern="1200" dirty="0">
                <a:solidFill>
                  <a:schemeClr val="bg1"/>
                </a:solidFill>
                <a:latin typeface="+mn-lt"/>
                <a:ea typeface="MS PGothic" pitchFamily="34" charset="-128"/>
                <a:cs typeface="Aharoni" pitchFamily="2" charset="-79"/>
              </a:rPr>
              <a:t>From this slide, participants transition to the next slide which provides more information about the differences between a depression and a recession.</a:t>
            </a:r>
            <a:endParaRPr lang="en-IN" sz="1200" b="0" kern="1200" dirty="0">
              <a:solidFill>
                <a:schemeClr val="bg1"/>
              </a:solidFill>
              <a:latin typeface="+mn-lt"/>
              <a:ea typeface="MS PGothic" pitchFamily="34" charset="-128"/>
              <a:cs typeface="Aharoni" pitchFamily="2" charset="-79"/>
            </a:endParaRPr>
          </a:p>
          <a:p>
            <a:endParaRPr lang="en-US" b="1"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51</a:t>
            </a:fld>
            <a:endParaRPr lang="en-US" altLang="en-US" dirty="0"/>
          </a:p>
        </p:txBody>
      </p:sp>
    </p:spTree>
    <p:extLst>
      <p:ext uri="{BB962C8B-B14F-4D97-AF65-F5344CB8AC3E}">
        <p14:creationId xmlns:p14="http://schemas.microsoft.com/office/powerpoint/2010/main" val="2191276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altLang="en-US" b="1" dirty="0"/>
              <a:t>Key Points</a:t>
            </a:r>
          </a:p>
          <a:p>
            <a:endParaRPr lang="en-US" dirty="0"/>
          </a:p>
          <a:p>
            <a:r>
              <a:rPr lang="en-US" dirty="0"/>
              <a:t>So,</a:t>
            </a:r>
            <a:r>
              <a:rPr lang="en-US" baseline="0" dirty="0"/>
              <a:t> what should you teach in the social studies classroom?</a:t>
            </a:r>
          </a:p>
          <a:p>
            <a:endParaRPr lang="en-US" baseline="0" dirty="0"/>
          </a:p>
          <a:p>
            <a:r>
              <a:rPr lang="en-US" baseline="0" dirty="0"/>
              <a:t>Share with participants the information on the slide and that you will be providing a short overview of content, focusing themes, and social studies practices. The following slides provide basic information to cover.</a:t>
            </a:r>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6</a:t>
            </a:fld>
            <a:endParaRPr lang="en-US" dirty="0"/>
          </a:p>
        </p:txBody>
      </p:sp>
      <p:sp>
        <p:nvSpPr>
          <p:cNvPr id="5" name="Date Placeholder 4"/>
          <p:cNvSpPr>
            <a:spLocks noGrp="1"/>
          </p:cNvSpPr>
          <p:nvPr>
            <p:ph type="dt" idx="11"/>
          </p:nvPr>
        </p:nvSpPr>
        <p:spPr/>
        <p:txBody>
          <a:bodyPr/>
          <a:lstStyle/>
          <a:p>
            <a:pPr>
              <a:defRPr/>
            </a:pPr>
            <a:r>
              <a:rPr lang="en-US" dirty="0"/>
              <a:t>07/2017</a:t>
            </a:r>
          </a:p>
        </p:txBody>
      </p:sp>
      <p:sp>
        <p:nvSpPr>
          <p:cNvPr id="6" name="Header Placeholder 5"/>
          <p:cNvSpPr>
            <a:spLocks noGrp="1"/>
          </p:cNvSpPr>
          <p:nvPr>
            <p:ph type="hdr" sz="quarter" idx="12"/>
          </p:nvPr>
        </p:nvSpPr>
        <p:spPr/>
        <p:txBody>
          <a:bodyPr/>
          <a:lstStyle/>
          <a:p>
            <a:pPr>
              <a:defRPr/>
            </a:pPr>
            <a:r>
              <a:rPr lang="en-US" dirty="0"/>
              <a:t>Building Knowledge and Understanding for the GED Social Studies Test</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9390005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sz="1100" b="0" dirty="0"/>
              <a:t>Explain that it is often much easier to help students understand certain concepts in Economics if they are able to connect the past with the present. Many students in adult education programs have been impacted by the Recession of 2008. They may have lost a job, seen their wages cut, or maybe watched as family members lost their homes. Have students discuss the impact of the recession in their own towns and communities. Take a few minutes to discuss some of the reasons for the recession as listed in the bullets on the slide. Link back to what happened in the late 1920s and 1930s. Have students compare the causes of the Recession of 2008 and the Depression of 1929. Students should note that both involved problems within the Stock Market and banks failed because of the housing bubble and subprime mortgages.  </a:t>
            </a:r>
          </a:p>
          <a:p>
            <a:endParaRPr lang="en-IN" sz="1050" b="0" dirty="0"/>
          </a:p>
          <a:p>
            <a:r>
              <a:rPr lang="en-IN" sz="1050" b="1" dirty="0"/>
              <a:t>Depression -  </a:t>
            </a:r>
            <a:r>
              <a:rPr lang="en-IN" sz="1050" b="0" dirty="0"/>
              <a:t>a sustained, long-term downturn in economic activity in one or more economies.</a:t>
            </a:r>
            <a:endParaRPr lang="en-US" sz="1050" b="0" dirty="0"/>
          </a:p>
          <a:p>
            <a:pPr marL="171450" indent="-171450">
              <a:buFont typeface="Arial" panose="020B0604020202020204" pitchFamily="34" charset="0"/>
              <a:buChar char="•"/>
            </a:pPr>
            <a:r>
              <a:rPr lang="en-IN" sz="1050" b="0" dirty="0"/>
              <a:t>Considered, by some economists, a rare and extreme form of recession</a:t>
            </a:r>
          </a:p>
          <a:p>
            <a:pPr marL="171450" indent="-171450">
              <a:buFont typeface="Arial" panose="020B0604020202020204" pitchFamily="34" charset="0"/>
              <a:buChar char="•"/>
            </a:pPr>
            <a:r>
              <a:rPr lang="en-IN" sz="1050" b="0" dirty="0"/>
              <a:t>Characterized by abnormally large increases in unemployment, falls in the availability of credit and large number of bankruptcies</a:t>
            </a:r>
          </a:p>
          <a:p>
            <a:pPr marL="171450" indent="-171450">
              <a:buFont typeface="Arial" panose="020B0604020202020204" pitchFamily="34" charset="0"/>
              <a:buChar char="•"/>
            </a:pPr>
            <a:r>
              <a:rPr lang="en-IN" sz="1050" b="0" dirty="0"/>
              <a:t>Price deflation, financial crises and bank failures are also common elements</a:t>
            </a:r>
            <a:endParaRPr lang="en-US" sz="1050" b="1" dirty="0"/>
          </a:p>
          <a:p>
            <a:r>
              <a:rPr lang="en-US" sz="1050" b="1" dirty="0"/>
              <a:t>Recession - </a:t>
            </a:r>
            <a:r>
              <a:rPr lang="en-IN" sz="1050" b="0" kern="1200" dirty="0">
                <a:cs typeface="Aharoni" pitchFamily="2" charset="-79"/>
              </a:rPr>
              <a:t>a business cycle contraction, a general slowdown in economic activity.</a:t>
            </a:r>
          </a:p>
          <a:p>
            <a:pPr marL="171450" indent="-171450">
              <a:buFont typeface="Arial" panose="020B0604020202020204" pitchFamily="34" charset="0"/>
              <a:buChar char="•"/>
            </a:pPr>
            <a:r>
              <a:rPr lang="en-IN" sz="1050" b="0" kern="1200" dirty="0">
                <a:cs typeface="Aharoni" pitchFamily="2" charset="-79"/>
              </a:rPr>
              <a:t> During recessions, many macroeconomic indicators vary in a similar way.</a:t>
            </a:r>
          </a:p>
          <a:p>
            <a:pPr marL="171450" indent="-171450">
              <a:buFont typeface="Arial" panose="020B0604020202020204" pitchFamily="34" charset="0"/>
              <a:buChar char="•"/>
            </a:pPr>
            <a:r>
              <a:rPr lang="en-IN" sz="1050" b="0" kern="1200" dirty="0">
                <a:cs typeface="Aharoni" pitchFamily="2" charset="-79"/>
              </a:rPr>
              <a:t>Production, employment, investment spending, capacity utilization, household incomes and business profits all fall.</a:t>
            </a:r>
          </a:p>
          <a:p>
            <a:pPr marL="171450" indent="-171450">
              <a:buFont typeface="Arial" panose="020B0604020202020204" pitchFamily="34" charset="0"/>
              <a:buChar char="•"/>
            </a:pPr>
            <a:r>
              <a:rPr lang="en-IN" sz="1050" b="0" kern="1200" dirty="0">
                <a:cs typeface="Aharoni" pitchFamily="2" charset="-79"/>
              </a:rPr>
              <a:t> Bankruptcies and the unemployment rate rise.</a:t>
            </a:r>
          </a:p>
          <a:p>
            <a:endParaRPr lang="en-US" sz="1050" b="1"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52</a:t>
            </a:fld>
            <a:endParaRPr lang="en-US" altLang="en-US" dirty="0"/>
          </a:p>
        </p:txBody>
      </p:sp>
    </p:spTree>
    <p:extLst>
      <p:ext uri="{BB962C8B-B14F-4D97-AF65-F5344CB8AC3E}">
        <p14:creationId xmlns:p14="http://schemas.microsoft.com/office/powerpoint/2010/main" val="1427313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This part of the lesson looks at the expansion of the U.S. from the 13 colonies on the east coast across the continent to the Pacific coast. In addition, these activities look at who migrated and their origins. The emphasis here is on the vastness of the U.S. and diversity of those who settled across the land.</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53</a:t>
            </a:fld>
            <a:endParaRPr lang="en-US" altLang="en-US" dirty="0"/>
          </a:p>
        </p:txBody>
      </p:sp>
    </p:spTree>
    <p:extLst>
      <p:ext uri="{BB962C8B-B14F-4D97-AF65-F5344CB8AC3E}">
        <p14:creationId xmlns:p14="http://schemas.microsoft.com/office/powerpoint/2010/main" val="30264528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Have participants take note of the different features included in this map, including the two legends.</a:t>
            </a:r>
          </a:p>
          <a:p>
            <a:pPr marL="228600" indent="-228600">
              <a:buAutoNum type="arabicParenR"/>
            </a:pPr>
            <a:r>
              <a:rPr lang="en-US" b="0" dirty="0"/>
              <a:t>Statehood Ears – when different states were added to the Union</a:t>
            </a:r>
          </a:p>
          <a:p>
            <a:pPr marL="228600" indent="-228600">
              <a:buAutoNum type="arabicParenR"/>
            </a:pPr>
            <a:r>
              <a:rPr lang="en-US" b="0" dirty="0"/>
              <a:t>Key routes of exploration and settlement</a:t>
            </a:r>
          </a:p>
          <a:p>
            <a:pPr marL="228600" indent="-228600">
              <a:buAutoNum type="arabicParenR"/>
            </a:pPr>
            <a:endParaRPr lang="en-US" b="0" dirty="0"/>
          </a:p>
          <a:p>
            <a:pPr marL="0" indent="0">
              <a:buNone/>
            </a:pPr>
            <a:r>
              <a:rPr lang="en-US" b="0" dirty="0"/>
              <a:t>Have participant discuss the challenges each of the different routes took across the continent. Explain that participants can use this as an opportunity to see what their students may know about the physical features of the United States, such as the Mississippi River, the Appalachian Mountains, the Great Plains, and Rocky Mountains, etc. Have participants determine which of the routes they would have taken to cross the continent. Also, have participants discuss the types of hardships they may have encountered based on the route selected as well as the time period.</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54</a:t>
            </a:fld>
            <a:endParaRPr lang="en-US" altLang="en-US" dirty="0"/>
          </a:p>
        </p:txBody>
      </p:sp>
    </p:spTree>
    <p:extLst>
      <p:ext uri="{BB962C8B-B14F-4D97-AF65-F5344CB8AC3E}">
        <p14:creationId xmlns:p14="http://schemas.microsoft.com/office/powerpoint/2010/main" val="30769943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Explain that participants can access the SoftSchool.com interactive timeline to explore different aspects of westward expansion. This timeline can provide students with an opportunity to learn more about specific things that occurred throughout the history of the country and why certain decision, such as the Louisiana Purchase or the Lewis and Clark Expedition, were made.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55</a:t>
            </a:fld>
            <a:endParaRPr lang="en-US" altLang="en-US" dirty="0"/>
          </a:p>
        </p:txBody>
      </p:sp>
    </p:spTree>
    <p:extLst>
      <p:ext uri="{BB962C8B-B14F-4D97-AF65-F5344CB8AC3E}">
        <p14:creationId xmlns:p14="http://schemas.microsoft.com/office/powerpoint/2010/main" val="4135254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Explain that maps can be used a great teaching tool to help students better understand human migration. This map based on information from the 2010 Census Data shows the ancestry of people across the U.S. Many students today think of immigrants as those who come from Mexico, Cuba, or Middle-East countries such as Syria or Iraq. However, this map reveals the numerous groups of immigrants who have settled across the country. </a:t>
            </a:r>
          </a:p>
          <a:p>
            <a:endParaRPr lang="en-US" b="0" dirty="0"/>
          </a:p>
          <a:p>
            <a:r>
              <a:rPr lang="en-US" b="0" dirty="0"/>
              <a:t>If time permits, have students use the maps on the following slides to identify different countries from which these people migrated. The maps are included in the resource guide. This will provide students with a look at different parts of the world and give them a perspective on the where the U.S. is located in relation to other parts of the world.</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56</a:t>
            </a:fld>
            <a:endParaRPr lang="en-US" altLang="en-US" dirty="0"/>
          </a:p>
        </p:txBody>
      </p:sp>
    </p:spTree>
    <p:extLst>
      <p:ext uri="{BB962C8B-B14F-4D97-AF65-F5344CB8AC3E}">
        <p14:creationId xmlns:p14="http://schemas.microsoft.com/office/powerpoint/2010/main" val="25093229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1" i="1" dirty="0"/>
              <a:t>Note: </a:t>
            </a:r>
            <a:r>
              <a:rPr lang="en-US" b="0" i="1" dirty="0"/>
              <a:t>This slide includes animations.</a:t>
            </a:r>
          </a:p>
          <a:p>
            <a:endParaRPr lang="en-US" b="0" dirty="0"/>
          </a:p>
          <a:p>
            <a:r>
              <a:rPr lang="en-US" b="0" dirty="0"/>
              <a:t>This slide includes multiple maps from around the world and can be used in conjunction with the previous slide. This slide can provide students with a view of the world and the U.S. place geographically within that world.</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57</a:t>
            </a:fld>
            <a:endParaRPr lang="en-US" altLang="en-US" dirty="0"/>
          </a:p>
        </p:txBody>
      </p:sp>
    </p:spTree>
    <p:extLst>
      <p:ext uri="{BB962C8B-B14F-4D97-AF65-F5344CB8AC3E}">
        <p14:creationId xmlns:p14="http://schemas.microsoft.com/office/powerpoint/2010/main" val="1225624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61913" indent="-292067" eaLnBrk="0" hangingPunct="0">
              <a:spcBef>
                <a:spcPct val="30000"/>
              </a:spcBef>
              <a:defRPr sz="1200">
                <a:solidFill>
                  <a:schemeClr val="tx1"/>
                </a:solidFill>
                <a:latin typeface="Calibri" pitchFamily="34" charset="0"/>
                <a:ea typeface="MS PGothic" pitchFamily="34" charset="-128"/>
              </a:defRPr>
            </a:lvl2pPr>
            <a:lvl3pPr marL="1173028" indent="-233336" eaLnBrk="0" hangingPunct="0">
              <a:spcBef>
                <a:spcPct val="30000"/>
              </a:spcBef>
              <a:defRPr sz="1200">
                <a:solidFill>
                  <a:schemeClr val="tx1"/>
                </a:solidFill>
                <a:latin typeface="Calibri" pitchFamily="34" charset="0"/>
                <a:ea typeface="MS PGothic" pitchFamily="34" charset="-128"/>
              </a:defRPr>
            </a:lvl3pPr>
            <a:lvl4pPr marL="1642875" indent="-233336" eaLnBrk="0" hangingPunct="0">
              <a:spcBef>
                <a:spcPct val="30000"/>
              </a:spcBef>
              <a:defRPr sz="1200">
                <a:solidFill>
                  <a:schemeClr val="tx1"/>
                </a:solidFill>
                <a:latin typeface="Calibri" pitchFamily="34" charset="0"/>
                <a:ea typeface="MS PGothic" pitchFamily="34" charset="-128"/>
              </a:defRPr>
            </a:lvl4pPr>
            <a:lvl5pPr marL="2112720" indent="-233336" eaLnBrk="0" hangingPunct="0">
              <a:spcBef>
                <a:spcPct val="30000"/>
              </a:spcBef>
              <a:defRPr sz="1200">
                <a:solidFill>
                  <a:schemeClr val="tx1"/>
                </a:solidFill>
                <a:latin typeface="Calibri" pitchFamily="34" charset="0"/>
                <a:ea typeface="MS PGothic" pitchFamily="34" charset="-128"/>
              </a:defRPr>
            </a:lvl5pPr>
            <a:lvl6pPr marL="2569868" indent="-233336"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3027015" indent="-233336"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84162" indent="-233336"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941310" indent="-233336"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DA045F4F-D377-4850-AC0D-4149912C7900}" type="slidenum">
              <a:rPr lang="en-US" altLang="en-US" smtClean="0"/>
              <a:pPr eaLnBrk="1" hangingPunct="1">
                <a:spcBef>
                  <a:spcPct val="0"/>
                </a:spcBef>
              </a:pPr>
              <a:t>58</a:t>
            </a:fld>
            <a:endParaRPr lang="en-US" altLang="en-US" dirty="0"/>
          </a:p>
        </p:txBody>
      </p:sp>
      <p:sp>
        <p:nvSpPr>
          <p:cNvPr id="5" name="Header Placeholder 3"/>
          <p:cNvSpPr>
            <a:spLocks noGrp="1"/>
          </p:cNvSpPr>
          <p:nvPr>
            <p:ph type="hdr" sz="quarter"/>
          </p:nvPr>
        </p:nvSpPr>
        <p:spPr>
          <a:xfrm>
            <a:off x="0" y="1"/>
            <a:ext cx="3501189" cy="468313"/>
          </a:xfrm>
        </p:spPr>
        <p:txBody>
          <a:bodyPr/>
          <a:lstStyle/>
          <a:p>
            <a:r>
              <a:rPr lang="en-US" dirty="0"/>
              <a:t>Building Knowledge and Understanding for the GED Social Studies Test</a:t>
            </a:r>
          </a:p>
        </p:txBody>
      </p:sp>
      <p:sp>
        <p:nvSpPr>
          <p:cNvPr id="6"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dirty="0"/>
              <a:t>07/2017</a:t>
            </a:r>
          </a:p>
        </p:txBody>
      </p:sp>
      <p:sp>
        <p:nvSpPr>
          <p:cNvPr id="7"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9138593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b="1" i="1" dirty="0"/>
              <a:t>Note: </a:t>
            </a:r>
            <a:r>
              <a:rPr lang="en-US" b="0" i="1" dirty="0"/>
              <a:t>This slide includes animations.</a:t>
            </a:r>
          </a:p>
          <a:p>
            <a:endParaRPr lang="en-US" b="0" baseline="0" dirty="0"/>
          </a:p>
          <a:p>
            <a:r>
              <a:rPr lang="en-US" b="0" baseline="0" dirty="0"/>
              <a:t>Take a few minutes and review with participants the different types of questions pulled from the Item Sampler. Emphasize the need for students to be able to work with graphs and maps,</a:t>
            </a:r>
            <a:r>
              <a:rPr lang="en-US" b="0" dirty="0"/>
              <a:t> </a:t>
            </a:r>
            <a:r>
              <a:rPr lang="en-US" b="0" baseline="0" dirty="0"/>
              <a:t>as well as primary sources. Explain that within this workshop, they have explored issues that relate directly to these types of questions.</a:t>
            </a:r>
          </a:p>
          <a:p>
            <a:endParaRPr lang="en-US" b="1"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A99C77E-FBA7-445D-BE65-AD8D0EA8E6B6}" type="slidenum">
              <a:rPr lang="en-US" altLang="en-US" smtClean="0"/>
              <a:pPr>
                <a:defRPr/>
              </a:pPr>
              <a:t>59</a:t>
            </a:fld>
            <a:endParaRPr lang="en-US" altLang="en-US" dirty="0"/>
          </a:p>
        </p:txBody>
      </p:sp>
    </p:spTree>
    <p:extLst>
      <p:ext uri="{BB962C8B-B14F-4D97-AF65-F5344CB8AC3E}">
        <p14:creationId xmlns:p14="http://schemas.microsoft.com/office/powerpoint/2010/main" val="33131416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Discuss the importance of including a variety of graphics when working not only with social studies, but other content areas as well.</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60</a:t>
            </a:fld>
            <a:endParaRPr lang="en-US" altLang="en-US" dirty="0"/>
          </a:p>
        </p:txBody>
      </p:sp>
    </p:spTree>
    <p:extLst>
      <p:ext uri="{BB962C8B-B14F-4D97-AF65-F5344CB8AC3E}">
        <p14:creationId xmlns:p14="http://schemas.microsoft.com/office/powerpoint/2010/main" val="7230518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Review the definition of visual literacy. Have participants think about the many times that they are provided information through visual images, rather than words. Emphasize the importance of having students work on these skills in a social studies content.</a:t>
            </a:r>
            <a:endParaRPr lang="en-US" b="0"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61</a:t>
            </a:fld>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071354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altLang="en-US" b="1" dirty="0"/>
              <a:t>Key Points</a:t>
            </a:r>
          </a:p>
          <a:p>
            <a:endParaRPr lang="en-US" dirty="0"/>
          </a:p>
          <a:p>
            <a:r>
              <a:rPr lang="en-US" dirty="0"/>
              <a:t>So,</a:t>
            </a:r>
            <a:r>
              <a:rPr lang="en-US" baseline="0" dirty="0"/>
              <a:t> what should you teach in the social studies classroom?</a:t>
            </a:r>
          </a:p>
          <a:p>
            <a:endParaRPr lang="en-US" baseline="0" dirty="0"/>
          </a:p>
          <a:p>
            <a:r>
              <a:rPr lang="en-US" baseline="0" dirty="0"/>
              <a:t>Share with participants the information on the slide and that you will be providing a short overview of content, focusing themes, and social studies practices. The following slides provide basic information to cover.</a:t>
            </a:r>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7</a:t>
            </a:fld>
            <a:endParaRPr lang="en-US" dirty="0"/>
          </a:p>
        </p:txBody>
      </p:sp>
      <p:sp>
        <p:nvSpPr>
          <p:cNvPr id="5" name="Date Placeholder 4"/>
          <p:cNvSpPr>
            <a:spLocks noGrp="1"/>
          </p:cNvSpPr>
          <p:nvPr>
            <p:ph type="dt" idx="11"/>
          </p:nvPr>
        </p:nvSpPr>
        <p:spPr/>
        <p:txBody>
          <a:bodyPr/>
          <a:lstStyle/>
          <a:p>
            <a:pPr>
              <a:defRPr/>
            </a:pPr>
            <a:r>
              <a:rPr lang="en-US" dirty="0"/>
              <a:t>07/2017</a:t>
            </a:r>
          </a:p>
        </p:txBody>
      </p:sp>
      <p:sp>
        <p:nvSpPr>
          <p:cNvPr id="6" name="Header Placeholder 5"/>
          <p:cNvSpPr>
            <a:spLocks noGrp="1"/>
          </p:cNvSpPr>
          <p:nvPr>
            <p:ph type="hdr" sz="quarter" idx="12"/>
          </p:nvPr>
        </p:nvSpPr>
        <p:spPr/>
        <p:txBody>
          <a:bodyPr/>
          <a:lstStyle/>
          <a:p>
            <a:pPr>
              <a:defRPr/>
            </a:pPr>
            <a:r>
              <a:rPr lang="en-US" dirty="0"/>
              <a:t>Building Knowledge and Understanding for the GED Social Studies Test</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8948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When working with visual images, students are often called on to make inferences. Making inferences is one of the most challenging of skills for students whether they are reading text or interpreting visual images. So, what exactly is an</a:t>
            </a:r>
            <a:r>
              <a:rPr lang="en-US" b="0" baseline="0" dirty="0"/>
              <a:t> inference? Review definition on the slide.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62</a:t>
            </a:fld>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630950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Making</a:t>
            </a:r>
            <a:r>
              <a:rPr lang="en-US" baseline="0" dirty="0"/>
              <a:t> inferences requires that students gather clues and read between the lines and then reach conclusions based on evidence and reasoning. </a:t>
            </a:r>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63</a:t>
            </a:fld>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5587896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When</a:t>
            </a:r>
            <a:r>
              <a:rPr lang="en-US" baseline="0" dirty="0"/>
              <a:t> teaching inference skills, start with simple documents before you move on the longer, more intricate sources texts found on the GED</a:t>
            </a:r>
            <a:r>
              <a:rPr lang="en-US" baseline="30000" dirty="0">
                <a:latin typeface="Arial"/>
                <a:cs typeface="Arial"/>
              </a:rPr>
              <a:t>®</a:t>
            </a:r>
            <a:r>
              <a:rPr lang="en-US" baseline="0" dirty="0"/>
              <a:t> test. Let’s look at some strategies.</a:t>
            </a:r>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64</a:t>
            </a:fld>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5113160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S PGothic" pitchFamily="34" charset="-128"/>
                <a:cs typeface="ＭＳ Ｐゴシック" charset="0"/>
              </a:rPr>
              <a:t>Key Points</a:t>
            </a:r>
            <a:endParaRPr lang="en-US" sz="1200" b="0" i="0" u="none" strike="noStrike" kern="1200" dirty="0">
              <a:solidFill>
                <a:schemeClr val="tx1"/>
              </a:solidFill>
              <a:effectLst/>
              <a:latin typeface="+mn-lt"/>
              <a:ea typeface="MS PGothic" pitchFamily="34" charset="-128"/>
              <a:cs typeface="ＭＳ Ｐゴシック" charset="0"/>
            </a:endParaRPr>
          </a:p>
          <a:p>
            <a:pPr rtl="0" eaLnBrk="1" fontAlgn="t" latinLnBrk="0" hangingPunct="1"/>
            <a:endParaRPr lang="en-US" sz="1200" b="0" i="0" u="none" strike="noStrike" kern="1200" dirty="0">
              <a:solidFill>
                <a:schemeClr val="tx1"/>
              </a:solidFill>
              <a:effectLst/>
              <a:latin typeface="+mn-lt"/>
              <a:ea typeface="MS PGothic" pitchFamily="34" charset="-128"/>
              <a:cs typeface="ＭＳ Ｐゴシック" charset="0"/>
            </a:endParaRPr>
          </a:p>
          <a:p>
            <a:pPr rtl="0" eaLnBrk="1" fontAlgn="t" latinLnBrk="0" hangingPunct="1"/>
            <a:r>
              <a:rPr lang="en-US" sz="1200" b="0" i="0" u="none" strike="noStrike" kern="1200" dirty="0">
                <a:solidFill>
                  <a:schemeClr val="tx1"/>
                </a:solidFill>
                <a:effectLst/>
                <a:latin typeface="+mn-lt"/>
                <a:ea typeface="MS PGothic" pitchFamily="34" charset="-128"/>
                <a:cs typeface="ＭＳ Ｐゴシック" charset="0"/>
              </a:rPr>
              <a:t>Start with photos</a:t>
            </a:r>
            <a:r>
              <a:rPr lang="en-US" sz="1200" b="0" i="0" u="none" strike="noStrike" kern="1200" baseline="0" dirty="0">
                <a:solidFill>
                  <a:schemeClr val="tx1"/>
                </a:solidFill>
                <a:effectLst/>
                <a:latin typeface="+mn-lt"/>
                <a:ea typeface="MS PGothic" pitchFamily="34" charset="-128"/>
                <a:cs typeface="ＭＳ Ｐゴシック" charset="0"/>
              </a:rPr>
              <a:t> from everyday life and ask inference questions.</a:t>
            </a:r>
          </a:p>
          <a:p>
            <a:pPr marL="171450" indent="-171450" rtl="0" eaLnBrk="1" fontAlgn="t" latinLnBrk="0" hangingPunct="1">
              <a:buFont typeface="Arial" panose="020B0604020202020204" pitchFamily="34" charset="0"/>
              <a:buChar char="•"/>
            </a:pPr>
            <a:endParaRPr lang="en-US" sz="1200" b="0" i="0" u="none" strike="noStrike" kern="1200" baseline="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do I see? (What do you observe? What else?)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does it remind</a:t>
            </a:r>
            <a:r>
              <a:rPr lang="en-US" sz="1200" b="0" i="0" u="none" strike="noStrike" kern="1200" baseline="0" dirty="0">
                <a:solidFill>
                  <a:schemeClr val="tx1"/>
                </a:solidFill>
                <a:effectLst/>
                <a:latin typeface="+mn-lt"/>
                <a:ea typeface="MS PGothic" pitchFamily="34" charset="-128"/>
                <a:cs typeface="ＭＳ Ｐゴシック" charset="0"/>
              </a:rPr>
              <a:t> me of? (Another image? A personal experience?)</a:t>
            </a:r>
            <a:endParaRPr lang="en-US" sz="1200" b="0" i="0" u="none" strike="noStrike" kern="120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is the artist’s purpose?</a:t>
            </a:r>
            <a:r>
              <a:rPr lang="en-US" sz="1200" b="0" i="0" u="none" strike="noStrike" kern="1200" baseline="0" dirty="0">
                <a:solidFill>
                  <a:schemeClr val="tx1"/>
                </a:solidFill>
                <a:effectLst/>
                <a:latin typeface="+mn-lt"/>
                <a:ea typeface="MS PGothic" pitchFamily="34" charset="-128"/>
                <a:cs typeface="ＭＳ Ｐゴシック" charset="0"/>
              </a:rPr>
              <a:t> (To Analyze? Persuade? Express? Document? Entertain?)</a:t>
            </a:r>
            <a:endParaRPr lang="en-US" sz="1200" b="0" i="0" u="none" strike="noStrike" kern="120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So what? (why does it matter? What is the significance?)</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65</a:t>
            </a:fld>
            <a:endParaRPr lang="en-US" altLang="en-US" dirty="0"/>
          </a:p>
        </p:txBody>
      </p:sp>
    </p:spTree>
    <p:extLst>
      <p:ext uri="{BB962C8B-B14F-4D97-AF65-F5344CB8AC3E}">
        <p14:creationId xmlns:p14="http://schemas.microsoft.com/office/powerpoint/2010/main" val="10026209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S PGothic" pitchFamily="34" charset="-128"/>
                <a:cs typeface="ＭＳ Ｐゴシック" charset="0"/>
              </a:rPr>
              <a:t>Key Points</a:t>
            </a:r>
          </a:p>
          <a:p>
            <a:pPr rtl="0" eaLnBrk="1" fontAlgn="t" latinLnBrk="0" hangingPunct="1"/>
            <a:endParaRPr lang="en-US" sz="1200" b="1" i="0" u="none" strike="noStrike" kern="1200" dirty="0">
              <a:solidFill>
                <a:schemeClr val="tx1"/>
              </a:solidFill>
              <a:effectLst/>
              <a:latin typeface="+mn-lt"/>
              <a:ea typeface="MS PGothic" pitchFamily="34" charset="-128"/>
              <a:cs typeface="ＭＳ Ｐゴシック" charset="0"/>
            </a:endParaRPr>
          </a:p>
          <a:p>
            <a:pPr rtl="0" eaLnBrk="1" fontAlgn="t" latinLnBrk="0" hangingPunct="1"/>
            <a:r>
              <a:rPr lang="en-US" sz="1200" b="0" i="0" u="none" strike="noStrike" kern="1200" dirty="0">
                <a:solidFill>
                  <a:schemeClr val="tx1"/>
                </a:solidFill>
                <a:effectLst/>
                <a:latin typeface="+mn-lt"/>
                <a:ea typeface="MS PGothic" pitchFamily="34" charset="-128"/>
                <a:cs typeface="ＭＳ Ｐゴシック" charset="0"/>
              </a:rPr>
              <a:t>Include</a:t>
            </a:r>
            <a:r>
              <a:rPr lang="en-US" sz="1200" b="0" i="0" u="none" strike="noStrike" kern="1200" baseline="0" dirty="0">
                <a:solidFill>
                  <a:schemeClr val="tx1"/>
                </a:solidFill>
                <a:effectLst/>
                <a:latin typeface="+mn-lt"/>
                <a:ea typeface="MS PGothic" pitchFamily="34" charset="-128"/>
                <a:cs typeface="ＭＳ Ｐゴシック" charset="0"/>
              </a:rPr>
              <a:t> a historical photograph from which to make inferences and ask similar questions plus include historic perspective.</a:t>
            </a:r>
          </a:p>
          <a:p>
            <a:pPr rtl="0" eaLnBrk="1" fontAlgn="t" latinLnBrk="0" hangingPunct="1"/>
            <a:endParaRPr lang="en-US" sz="1200" b="0" i="0" u="none" strike="noStrike" kern="1200" baseline="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do I see? (What do you observe? What else?)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does it remind</a:t>
            </a:r>
            <a:r>
              <a:rPr lang="en-US" sz="1200" b="0" i="0" u="none" strike="noStrike" kern="1200" baseline="0" dirty="0">
                <a:solidFill>
                  <a:schemeClr val="tx1"/>
                </a:solidFill>
                <a:effectLst/>
                <a:latin typeface="+mn-lt"/>
                <a:ea typeface="MS PGothic" pitchFamily="34" charset="-128"/>
                <a:cs typeface="ＭＳ Ｐゴシック" charset="0"/>
              </a:rPr>
              <a:t> me of? (Another image? A personal experience?)</a:t>
            </a:r>
            <a:endParaRPr lang="en-US" sz="1200" b="0" i="0" u="none" strike="noStrike" kern="120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What is the artist’s purpose?</a:t>
            </a:r>
            <a:r>
              <a:rPr lang="en-US" sz="1200" b="0" i="0" u="none" strike="noStrike" kern="1200" baseline="0" dirty="0">
                <a:solidFill>
                  <a:schemeClr val="tx1"/>
                </a:solidFill>
                <a:effectLst/>
                <a:latin typeface="+mn-lt"/>
                <a:ea typeface="MS PGothic" pitchFamily="34" charset="-128"/>
                <a:cs typeface="ＭＳ Ｐゴシック" charset="0"/>
              </a:rPr>
              <a:t> (To Analyze? Persuade? Express? Document? Entertain?)</a:t>
            </a:r>
            <a:endParaRPr lang="en-US" sz="1200" b="0" i="0" u="none" strike="noStrike" kern="1200" dirty="0">
              <a:solidFill>
                <a:schemeClr val="tx1"/>
              </a:solidFill>
              <a:effectLst/>
              <a:latin typeface="+mn-lt"/>
              <a:ea typeface="MS PGothic" pitchFamily="34" charset="-128"/>
              <a:cs typeface="ＭＳ Ｐゴシック" charset="0"/>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S PGothic" pitchFamily="34" charset="-128"/>
                <a:cs typeface="ＭＳ Ｐゴシック" charset="0"/>
              </a:rPr>
              <a:t>So what? (why does it matter? What is the significance?)</a:t>
            </a:r>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66</a:t>
            </a:fld>
            <a:endParaRPr lang="en-US" altLang="en-US" dirty="0"/>
          </a:p>
        </p:txBody>
      </p:sp>
    </p:spTree>
    <p:extLst>
      <p:ext uri="{BB962C8B-B14F-4D97-AF65-F5344CB8AC3E}">
        <p14:creationId xmlns:p14="http://schemas.microsoft.com/office/powerpoint/2010/main" val="29665212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Photographs</a:t>
            </a:r>
            <a:r>
              <a:rPr lang="en-US" baseline="0" dirty="0"/>
              <a:t> are everywhere. When looking at a photograph, you naturally make inferences. One graphic organizer which is easy to use in the classroom provides students with prompts to answer. Let’s see how it works.</a:t>
            </a:r>
          </a:p>
          <a:p>
            <a:endParaRPr lang="en-US"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67</a:t>
            </a:fld>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9663294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p:txBody>
          <a:bodyPr/>
          <a:lstStyle/>
          <a:p>
            <a:pPr>
              <a:defRPr/>
            </a:pPr>
            <a:r>
              <a:rPr lang="en-US" dirty="0"/>
              <a:t>Building Knowledge and Understanding for the GED Social Studies Test</a:t>
            </a:r>
          </a:p>
        </p:txBody>
      </p:sp>
      <p:sp>
        <p:nvSpPr>
          <p:cNvPr id="159747" name="Rectangle 7"/>
          <p:cNvSpPr>
            <a:spLocks noGrp="1" noChangeArrowheads="1"/>
          </p:cNvSpPr>
          <p:nvPr>
            <p:ph type="sldNum" sz="quarter" idx="5"/>
          </p:nvPr>
        </p:nvSpPr>
        <p:spPr/>
        <p:txBody>
          <a:bodyPr/>
          <a:lstStyle/>
          <a:p>
            <a:pPr>
              <a:defRPr/>
            </a:pPr>
            <a:fld id="{22881A8D-9060-48B0-952F-DA36AAD72681}" type="slidenum">
              <a:rPr lang="en-US" smtClean="0"/>
              <a:pPr>
                <a:defRPr/>
              </a:pPr>
              <a:t>68</a:t>
            </a:fld>
            <a:endParaRPr lang="en-US" dirty="0"/>
          </a:p>
        </p:txBody>
      </p:sp>
      <p:sp>
        <p:nvSpPr>
          <p:cNvPr id="190468" name="Rectangle 2"/>
          <p:cNvSpPr>
            <a:spLocks noGrp="1" noRot="1" noChangeAspect="1" noChangeArrowheads="1" noTextEdit="1"/>
          </p:cNvSpPr>
          <p:nvPr>
            <p:ph type="sldImg"/>
          </p:nvPr>
        </p:nvSpPr>
        <p:spPr>
          <a:xfrm>
            <a:off x="1192213" y="704850"/>
            <a:ext cx="4694237" cy="3522663"/>
          </a:xfrm>
          <a:ln/>
        </p:spPr>
      </p:sp>
      <p:sp>
        <p:nvSpPr>
          <p:cNvPr id="190469" name="Rectangle 3"/>
          <p:cNvSpPr>
            <a:spLocks noGrp="1" noChangeArrowheads="1"/>
          </p:cNvSpPr>
          <p:nvPr>
            <p:ph type="body" idx="1"/>
          </p:nvPr>
        </p:nvSpPr>
        <p:spPr>
          <a:xfrm>
            <a:off x="708026" y="4460876"/>
            <a:ext cx="5661025" cy="4227513"/>
          </a:xfrm>
          <a:noFill/>
          <a:ln/>
        </p:spPr>
        <p:txBody>
          <a:bodyPr/>
          <a:lstStyle/>
          <a:p>
            <a:pPr eaLnBrk="1" hangingPunct="1"/>
            <a:r>
              <a:rPr lang="en-US" b="1" dirty="0"/>
              <a:t>Key Points</a:t>
            </a:r>
          </a:p>
          <a:p>
            <a:pPr eaLnBrk="1" hangingPunct="1"/>
            <a:endParaRPr lang="en-US" b="1" dirty="0"/>
          </a:p>
          <a:p>
            <a:pPr eaLnBrk="1" hangingPunct="1"/>
            <a:r>
              <a:rPr lang="en-US" b="0" dirty="0"/>
              <a:t>One of the most challenging visual images for students to interpret is an editorial cartoon. Students lack the context of the times, often have little knowledge about events that happened in years past, and may even lack an understanding of the basic symbols included in cartoons. Explain that the following slides provide information that can help students improve their skills working with political cartoons.</a:t>
            </a:r>
          </a:p>
        </p:txBody>
      </p:sp>
      <p:sp>
        <p:nvSpPr>
          <p:cNvPr id="2" name="Footer Placeholder 1"/>
          <p:cNvSpPr>
            <a:spLocks noGrp="1"/>
          </p:cNvSpPr>
          <p:nvPr>
            <p:ph type="ftr" sz="quarter" idx="10"/>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8533280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Review each of the elements that cartoonist use to convey meaning.</a:t>
            </a:r>
            <a:endParaRPr lang="en-US" b="1" dirty="0"/>
          </a:p>
          <a:p>
            <a:endParaRPr lang="en-US" sz="1200" b="1" dirty="0"/>
          </a:p>
          <a:p>
            <a:r>
              <a:rPr lang="en-US" sz="1200" b="1" dirty="0"/>
              <a:t>Symbolism</a:t>
            </a:r>
            <a:r>
              <a:rPr lang="en-US" sz="1200" dirty="0"/>
              <a:t> - Cartoonists use simple objects, or </a:t>
            </a:r>
            <a:r>
              <a:rPr lang="en-US" sz="1200" b="1" dirty="0"/>
              <a:t>symbols</a:t>
            </a:r>
            <a:r>
              <a:rPr lang="en-US" sz="1200" dirty="0"/>
              <a:t>, to stand for larger concepts or ideas. After you identify the symbols in a cartoon, think about what the cartoonist intends each symbol to stand for. </a:t>
            </a:r>
          </a:p>
          <a:p>
            <a:r>
              <a:rPr lang="en-US" sz="1200" b="1" dirty="0"/>
              <a:t>Exaggeration</a:t>
            </a:r>
            <a:r>
              <a:rPr lang="en-US" sz="1200" dirty="0"/>
              <a:t> - Sometimes cartoonists overdo, or</a:t>
            </a:r>
            <a:r>
              <a:rPr lang="en-US" sz="1200" b="1" dirty="0"/>
              <a:t> exaggerate</a:t>
            </a:r>
            <a:r>
              <a:rPr lang="en-US" sz="1200" dirty="0"/>
              <a:t>, the physical characteristics of people or things in order to make a point. When you study a cartoon, look for any characteristics that seem overdone or overblown. (Facial characteristics and clothing are some of the most commonly exaggerated characteristics.) Then, try to decide what point the cartoonist was trying to make through exaggeration. </a:t>
            </a:r>
          </a:p>
          <a:p>
            <a:r>
              <a:rPr lang="en-US" sz="1200" b="1" dirty="0"/>
              <a:t>Labeling</a:t>
            </a:r>
            <a:r>
              <a:rPr lang="en-US" sz="1200" dirty="0"/>
              <a:t> - Cartoonists often </a:t>
            </a:r>
            <a:r>
              <a:rPr lang="en-US" sz="1200" b="1" dirty="0"/>
              <a:t>label</a:t>
            </a:r>
            <a:r>
              <a:rPr lang="en-US" sz="1200" dirty="0"/>
              <a:t> objects or people to make it clear exactly what they stand for.  Watch out for the different labels that appear in a cartoon, and ask yourself why the cartoonist chose to label that particular person or object. </a:t>
            </a:r>
          </a:p>
          <a:p>
            <a:r>
              <a:rPr lang="en-US" sz="1200" b="1" dirty="0"/>
              <a:t>Analogy</a:t>
            </a:r>
            <a:r>
              <a:rPr lang="en-US" sz="1200" dirty="0"/>
              <a:t> - An </a:t>
            </a:r>
            <a:r>
              <a:rPr lang="en-US" sz="1200" b="1" dirty="0"/>
              <a:t>analogy</a:t>
            </a:r>
            <a:r>
              <a:rPr lang="en-US" sz="1200" dirty="0"/>
              <a:t> is a comparison between two unlike things that share some characteristics. By comparing a complex issue or situation with a more familiar one, cartoonists can help their readers see it in a different light. After you’ve studied a cartoon for a while, try to decide what the cartoon’s main analogy is. What two situations does the cartoon compare? </a:t>
            </a:r>
            <a:r>
              <a:rPr lang="en-US" sz="1200" b="1" dirty="0"/>
              <a:t>Irony</a:t>
            </a:r>
            <a:r>
              <a:rPr lang="en-US" sz="1200" dirty="0"/>
              <a:t> is the difference between the ways things are and the way things should be, or the way things are expected to be. Cartoonists often use irony to express their opinion on an issue.  When you look at a cartoon, see if you can find any irony in the situation the cartoon depicts. If you can, think about what point the irony might be intended to emphasize. </a:t>
            </a:r>
          </a:p>
          <a:p>
            <a:endParaRPr lang="en-US" dirty="0"/>
          </a:p>
        </p:txBody>
      </p:sp>
      <p:sp>
        <p:nvSpPr>
          <p:cNvPr id="4" name="Header Placeholder 3"/>
          <p:cNvSpPr>
            <a:spLocks noGrp="1"/>
          </p:cNvSpPr>
          <p:nvPr>
            <p:ph type="hdr" sz="quarter" idx="10"/>
          </p:nvPr>
        </p:nvSpPr>
        <p:spPr/>
        <p:txBody>
          <a:bodyPr/>
          <a:lstStyle/>
          <a:p>
            <a:pPr>
              <a:defRPr/>
            </a:pPr>
            <a:r>
              <a:rPr lang="en-US"/>
              <a:t>Building Knowledge and Understanding for the GED Social Studies Test</a:t>
            </a:r>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2"/>
          </p:nvPr>
        </p:nvSpPr>
        <p:spPr/>
        <p:txBody>
          <a:bodyPr/>
          <a:lstStyle/>
          <a:p>
            <a:pPr>
              <a:defRPr/>
            </a:pPr>
            <a:r>
              <a:rPr lang="en-US"/>
              <a:t>© Copyright GED Testing Service LLC. All rights reserved</a:t>
            </a:r>
            <a:endParaRPr 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69</a:t>
            </a:fld>
            <a:endParaRPr lang="en-US" altLang="en-US" dirty="0"/>
          </a:p>
        </p:txBody>
      </p:sp>
    </p:spTree>
    <p:extLst>
      <p:ext uri="{BB962C8B-B14F-4D97-AF65-F5344CB8AC3E}">
        <p14:creationId xmlns:p14="http://schemas.microsoft.com/office/powerpoint/2010/main" val="8574907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Explore the cartoon with participants. Have participants answer the questions and determine what they believe the cartoonist was trying to tell them based on this political cartoon. Ask participants if they can relate this cartoon back to one of the amendments to the Constitution that they have previously reviewed.</a:t>
            </a:r>
          </a:p>
          <a:p>
            <a:endParaRPr lang="en-US" b="0" dirty="0"/>
          </a:p>
          <a:p>
            <a:r>
              <a:rPr lang="en-US" b="0" dirty="0"/>
              <a:t>This connects to the 16</a:t>
            </a:r>
            <a:r>
              <a:rPr lang="en-US" b="0" baseline="30000" dirty="0"/>
              <a:t>th</a:t>
            </a:r>
            <a:r>
              <a:rPr lang="en-US" b="0" dirty="0"/>
              <a:t> Amendment which established the Federal Income Tax.</a:t>
            </a:r>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70</a:t>
            </a:fld>
            <a:endParaRPr lang="en-US" altLang="en-US" dirty="0"/>
          </a:p>
        </p:txBody>
      </p:sp>
    </p:spTree>
    <p:extLst>
      <p:ext uri="{BB962C8B-B14F-4D97-AF65-F5344CB8AC3E}">
        <p14:creationId xmlns:p14="http://schemas.microsoft.com/office/powerpoint/2010/main" val="40440788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p:txBody>
          <a:bodyPr/>
          <a:lstStyle/>
          <a:p>
            <a:pPr>
              <a:defRPr/>
            </a:pPr>
            <a:r>
              <a:rPr lang="en-US" dirty="0"/>
              <a:t>Building Knowledge and Understanding for the GED Social Studies Test</a:t>
            </a:r>
          </a:p>
        </p:txBody>
      </p:sp>
      <p:sp>
        <p:nvSpPr>
          <p:cNvPr id="167939" name="Rectangle 6"/>
          <p:cNvSpPr>
            <a:spLocks noGrp="1" noChangeArrowheads="1"/>
          </p:cNvSpPr>
          <p:nvPr>
            <p:ph type="ftr" sz="quarter" idx="4"/>
          </p:nvPr>
        </p:nvSpPr>
        <p:spPr/>
        <p:txBody>
          <a:bodyPr/>
          <a:lstStyle/>
          <a:p>
            <a:pPr>
              <a:defRPr/>
            </a:pPr>
            <a:r>
              <a:rPr lang="en-US" dirty="0"/>
              <a:t>© Copyright GED Testing Service LLC. All rights reserved</a:t>
            </a:r>
          </a:p>
        </p:txBody>
      </p:sp>
      <p:sp>
        <p:nvSpPr>
          <p:cNvPr id="167940" name="Rectangle 7"/>
          <p:cNvSpPr>
            <a:spLocks noGrp="1" noChangeArrowheads="1"/>
          </p:cNvSpPr>
          <p:nvPr>
            <p:ph type="sldNum" sz="quarter" idx="5"/>
          </p:nvPr>
        </p:nvSpPr>
        <p:spPr/>
        <p:txBody>
          <a:bodyPr/>
          <a:lstStyle/>
          <a:p>
            <a:pPr>
              <a:defRPr/>
            </a:pPr>
            <a:fld id="{5E30D262-2CA9-4773-9B4D-FF0D2E8AFF30}" type="slidenum">
              <a:rPr lang="en-US" smtClean="0"/>
              <a:pPr>
                <a:defRPr/>
              </a:pPr>
              <a:t>71</a:t>
            </a:fld>
            <a:endParaRPr lang="en-US" dirty="0"/>
          </a:p>
        </p:txBody>
      </p:sp>
      <p:sp>
        <p:nvSpPr>
          <p:cNvPr id="195589" name="Rectangle 2"/>
          <p:cNvSpPr>
            <a:spLocks noGrp="1" noRot="1" noChangeAspect="1" noChangeArrowheads="1" noTextEdit="1"/>
          </p:cNvSpPr>
          <p:nvPr>
            <p:ph type="sldImg"/>
          </p:nvPr>
        </p:nvSpPr>
        <p:spPr>
          <a:ln/>
        </p:spPr>
      </p:sp>
      <p:sp>
        <p:nvSpPr>
          <p:cNvPr id="195590" name="Rectangle 3"/>
          <p:cNvSpPr>
            <a:spLocks noGrp="1" noChangeArrowheads="1"/>
          </p:cNvSpPr>
          <p:nvPr>
            <p:ph type="body" idx="1"/>
          </p:nvPr>
        </p:nvSpPr>
        <p:spPr>
          <a:xfrm>
            <a:off x="708026" y="4460876"/>
            <a:ext cx="5661025" cy="4227513"/>
          </a:xfrm>
          <a:noFill/>
          <a:ln/>
        </p:spPr>
        <p:txBody>
          <a:bodyPr/>
          <a:lstStyle/>
          <a:p>
            <a:r>
              <a:rPr lang="en-US" b="1" dirty="0">
                <a:solidFill>
                  <a:srgbClr val="333333"/>
                </a:solidFill>
                <a:cs typeface="Times New Roman" pitchFamily="18" charset="0"/>
              </a:rPr>
              <a:t>Key Points</a:t>
            </a:r>
          </a:p>
          <a:p>
            <a:endParaRPr lang="en-US" b="1" dirty="0">
              <a:solidFill>
                <a:srgbClr val="333333"/>
              </a:solidFill>
              <a:cs typeface="Times New Roman" pitchFamily="18" charset="0"/>
            </a:endParaRPr>
          </a:p>
          <a:p>
            <a:r>
              <a:rPr lang="en-US" b="0" dirty="0">
                <a:solidFill>
                  <a:srgbClr val="333333"/>
                </a:solidFill>
                <a:cs typeface="Times New Roman" pitchFamily="18" charset="0"/>
              </a:rPr>
              <a:t>This cartoon reveals the enormous issues facing the country as President Hoover left office. Have students determine what the cartoonist is inferring in this political cartoon.</a:t>
            </a:r>
            <a:endParaRPr lang="en-US" b="0" dirty="0"/>
          </a:p>
        </p:txBody>
      </p:sp>
      <p:sp>
        <p:nvSpPr>
          <p:cNvPr id="167943" name="Date Placeholder 6"/>
          <p:cNvSpPr>
            <a:spLocks noGrp="1"/>
          </p:cNvSpPr>
          <p:nvPr>
            <p:ph type="dt" sz="quarter" idx="1"/>
          </p:nvPr>
        </p:nvSpPr>
        <p:spPr/>
        <p:txBody>
          <a:bodyPr/>
          <a:lstStyle/>
          <a:p>
            <a:pPr>
              <a:defRPr/>
            </a:pPr>
            <a:r>
              <a:rPr lang="en-US" dirty="0"/>
              <a:t>07/2017</a:t>
            </a:r>
          </a:p>
        </p:txBody>
      </p:sp>
    </p:spTree>
    <p:extLst>
      <p:ext uri="{BB962C8B-B14F-4D97-AF65-F5344CB8AC3E}">
        <p14:creationId xmlns:p14="http://schemas.microsoft.com/office/powerpoint/2010/main" val="1033156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44307">
              <a:defRPr/>
            </a:pPr>
            <a:r>
              <a:rPr lang="en-US" b="1" dirty="0">
                <a:ea typeface="ＭＳ Ｐゴシック" charset="0"/>
                <a:cs typeface="Arial" pitchFamily="34" charset="0"/>
              </a:rPr>
              <a:t>Key Points</a:t>
            </a:r>
          </a:p>
          <a:p>
            <a:endParaRPr lang="en-US" altLang="en-US" b="1" dirty="0"/>
          </a:p>
          <a:p>
            <a:r>
              <a:rPr lang="en-US" altLang="en-US" dirty="0"/>
              <a:t>Each</a:t>
            </a:r>
            <a:r>
              <a:rPr lang="en-US" altLang="en-US" baseline="0" dirty="0"/>
              <a:t> item on the Social Studies test aligns to one content topic and one social studies practice.  So what are social studies practices? The practices are skills that are essential for the reasoning, or critical thinking, that is required on the test. Take a look at the practices. Do you see a pattern in the skills – analyzing, integrating, evaluating? Do these skills sound like what you expect students to do when they read a text in Reasoning through Language Arts or in Science or even in Math</a:t>
            </a:r>
            <a:r>
              <a:rPr lang="en-US" altLang="en-US" dirty="0"/>
              <a:t>?</a:t>
            </a:r>
            <a:endParaRPr lang="en-US" altLang="en-US" baseline="0" dirty="0"/>
          </a:p>
          <a:p>
            <a:endParaRPr lang="en-US" altLang="en-US" baseline="0" dirty="0"/>
          </a:p>
          <a:p>
            <a:r>
              <a:rPr lang="en-US" altLang="en-US" baseline="0" dirty="0"/>
              <a:t>Review some of the practices on the chart</a:t>
            </a:r>
            <a:r>
              <a:rPr lang="en-US" altLang="en-US" dirty="0"/>
              <a:t>.</a:t>
            </a:r>
          </a:p>
          <a:p>
            <a:endParaRPr lang="en-US" altLang="en-US" dirty="0"/>
          </a:p>
          <a:p>
            <a:endParaRPr lang="en-US" altLang="en-US" dirty="0"/>
          </a:p>
          <a:p>
            <a:endParaRPr lang="en-US" altLang="en-US" dirty="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61913" indent="-292067">
              <a:defRPr>
                <a:solidFill>
                  <a:schemeClr val="tx1"/>
                </a:solidFill>
                <a:latin typeface="Calibri" panose="020F0502020204030204" pitchFamily="34" charset="0"/>
              </a:defRPr>
            </a:lvl2pPr>
            <a:lvl3pPr marL="1173028" indent="-233336">
              <a:defRPr>
                <a:solidFill>
                  <a:schemeClr val="tx1"/>
                </a:solidFill>
                <a:latin typeface="Calibri" panose="020F0502020204030204" pitchFamily="34" charset="0"/>
              </a:defRPr>
            </a:lvl3pPr>
            <a:lvl4pPr marL="1642875" indent="-233336">
              <a:defRPr>
                <a:solidFill>
                  <a:schemeClr val="tx1"/>
                </a:solidFill>
                <a:latin typeface="Calibri" panose="020F0502020204030204" pitchFamily="34" charset="0"/>
              </a:defRPr>
            </a:lvl4pPr>
            <a:lvl5pPr marL="2112720" indent="-233336">
              <a:defRPr>
                <a:solidFill>
                  <a:schemeClr val="tx1"/>
                </a:solidFill>
                <a:latin typeface="Calibri" panose="020F0502020204030204" pitchFamily="34" charset="0"/>
              </a:defRPr>
            </a:lvl5pPr>
            <a:lvl6pPr marL="2569868" indent="-233336" defTabSz="457147" eaLnBrk="0" fontAlgn="base" hangingPunct="0">
              <a:spcBef>
                <a:spcPct val="0"/>
              </a:spcBef>
              <a:spcAft>
                <a:spcPct val="0"/>
              </a:spcAft>
              <a:defRPr>
                <a:solidFill>
                  <a:schemeClr val="tx1"/>
                </a:solidFill>
                <a:latin typeface="Calibri" panose="020F0502020204030204" pitchFamily="34" charset="0"/>
              </a:defRPr>
            </a:lvl6pPr>
            <a:lvl7pPr marL="3027015" indent="-233336" defTabSz="457147" eaLnBrk="0" fontAlgn="base" hangingPunct="0">
              <a:spcBef>
                <a:spcPct val="0"/>
              </a:spcBef>
              <a:spcAft>
                <a:spcPct val="0"/>
              </a:spcAft>
              <a:defRPr>
                <a:solidFill>
                  <a:schemeClr val="tx1"/>
                </a:solidFill>
                <a:latin typeface="Calibri" panose="020F0502020204030204" pitchFamily="34" charset="0"/>
              </a:defRPr>
            </a:lvl7pPr>
            <a:lvl8pPr marL="3484162" indent="-233336" defTabSz="457147" eaLnBrk="0" fontAlgn="base" hangingPunct="0">
              <a:spcBef>
                <a:spcPct val="0"/>
              </a:spcBef>
              <a:spcAft>
                <a:spcPct val="0"/>
              </a:spcAft>
              <a:defRPr>
                <a:solidFill>
                  <a:schemeClr val="tx1"/>
                </a:solidFill>
                <a:latin typeface="Calibri" panose="020F0502020204030204" pitchFamily="34" charset="0"/>
              </a:defRPr>
            </a:lvl8pPr>
            <a:lvl9pPr marL="3941310" indent="-233336" defTabSz="457147" eaLnBrk="0" fontAlgn="base" hangingPunct="0">
              <a:spcBef>
                <a:spcPct val="0"/>
              </a:spcBef>
              <a:spcAft>
                <a:spcPct val="0"/>
              </a:spcAft>
              <a:defRPr>
                <a:solidFill>
                  <a:schemeClr val="tx1"/>
                </a:solidFill>
                <a:latin typeface="Calibri" panose="020F0502020204030204" pitchFamily="34" charset="0"/>
              </a:defRPr>
            </a:lvl9pPr>
          </a:lstStyle>
          <a:p>
            <a:fld id="{8C419FF4-476D-4239-B5FC-A1D0545BCD9E}" type="slidenum">
              <a:rPr lang="en-US" altLang="en-US" smtClean="0"/>
              <a:pPr/>
              <a:t>8</a:t>
            </a:fld>
            <a:endParaRPr lang="en-US" altLang="en-US" dirty="0"/>
          </a:p>
        </p:txBody>
      </p:sp>
      <p:sp>
        <p:nvSpPr>
          <p:cNvPr id="24581" name="Header Placeholder 3"/>
          <p:cNvSpPr>
            <a:spLocks noGrp="1"/>
          </p:cNvSpPr>
          <p:nvPr>
            <p:ph type="hdr" sz="quarter"/>
          </p:nvPr>
        </p:nvSpPr>
        <p:spPr bwMode="auto">
          <a:xfrm>
            <a:off x="1" y="0"/>
            <a:ext cx="3611563" cy="479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61913" indent="-292067">
              <a:defRPr>
                <a:solidFill>
                  <a:schemeClr val="tx1"/>
                </a:solidFill>
                <a:latin typeface="Calibri" panose="020F0502020204030204" pitchFamily="34" charset="0"/>
              </a:defRPr>
            </a:lvl2pPr>
            <a:lvl3pPr marL="1173028" indent="-233336">
              <a:defRPr>
                <a:solidFill>
                  <a:schemeClr val="tx1"/>
                </a:solidFill>
                <a:latin typeface="Calibri" panose="020F0502020204030204" pitchFamily="34" charset="0"/>
              </a:defRPr>
            </a:lvl3pPr>
            <a:lvl4pPr marL="1642875" indent="-233336">
              <a:defRPr>
                <a:solidFill>
                  <a:schemeClr val="tx1"/>
                </a:solidFill>
                <a:latin typeface="Calibri" panose="020F0502020204030204" pitchFamily="34" charset="0"/>
              </a:defRPr>
            </a:lvl4pPr>
            <a:lvl5pPr marL="2112720" indent="-233336">
              <a:defRPr>
                <a:solidFill>
                  <a:schemeClr val="tx1"/>
                </a:solidFill>
                <a:latin typeface="Calibri" panose="020F0502020204030204" pitchFamily="34" charset="0"/>
              </a:defRPr>
            </a:lvl5pPr>
            <a:lvl6pPr marL="2569868" indent="-233336" defTabSz="457147" eaLnBrk="0" fontAlgn="base" hangingPunct="0">
              <a:spcBef>
                <a:spcPct val="0"/>
              </a:spcBef>
              <a:spcAft>
                <a:spcPct val="0"/>
              </a:spcAft>
              <a:defRPr>
                <a:solidFill>
                  <a:schemeClr val="tx1"/>
                </a:solidFill>
                <a:latin typeface="Calibri" panose="020F0502020204030204" pitchFamily="34" charset="0"/>
              </a:defRPr>
            </a:lvl6pPr>
            <a:lvl7pPr marL="3027015" indent="-233336" defTabSz="457147" eaLnBrk="0" fontAlgn="base" hangingPunct="0">
              <a:spcBef>
                <a:spcPct val="0"/>
              </a:spcBef>
              <a:spcAft>
                <a:spcPct val="0"/>
              </a:spcAft>
              <a:defRPr>
                <a:solidFill>
                  <a:schemeClr val="tx1"/>
                </a:solidFill>
                <a:latin typeface="Calibri" panose="020F0502020204030204" pitchFamily="34" charset="0"/>
              </a:defRPr>
            </a:lvl7pPr>
            <a:lvl8pPr marL="3484162" indent="-233336" defTabSz="457147" eaLnBrk="0" fontAlgn="base" hangingPunct="0">
              <a:spcBef>
                <a:spcPct val="0"/>
              </a:spcBef>
              <a:spcAft>
                <a:spcPct val="0"/>
              </a:spcAft>
              <a:defRPr>
                <a:solidFill>
                  <a:schemeClr val="tx1"/>
                </a:solidFill>
                <a:latin typeface="Calibri" panose="020F0502020204030204" pitchFamily="34" charset="0"/>
              </a:defRPr>
            </a:lvl8pPr>
            <a:lvl9pPr marL="3941310" indent="-233336" defTabSz="457147" eaLnBrk="0" fontAlgn="base" hangingPunct="0">
              <a:spcBef>
                <a:spcPct val="0"/>
              </a:spcBef>
              <a:spcAft>
                <a:spcPct val="0"/>
              </a:spcAft>
              <a:defRPr>
                <a:solidFill>
                  <a:schemeClr val="tx1"/>
                </a:solidFill>
                <a:latin typeface="Calibri" panose="020F0502020204030204" pitchFamily="34" charset="0"/>
              </a:defRPr>
            </a:lvl9pPr>
          </a:lstStyle>
          <a:p>
            <a:r>
              <a:rPr lang="en-US" altLang="en-US" dirty="0"/>
              <a:t>Building Knowledge and Understanding for the GED Social Studies Test</a:t>
            </a:r>
          </a:p>
        </p:txBody>
      </p:sp>
      <p:sp>
        <p:nvSpPr>
          <p:cNvPr id="2" name="Footer Placeholder 1"/>
          <p:cNvSpPr>
            <a:spLocks noGrp="1"/>
          </p:cNvSpPr>
          <p:nvPr>
            <p:ph type="ftr" sz="quarter" idx="10"/>
          </p:nvPr>
        </p:nvSpPr>
        <p:spPr/>
        <p:txBody>
          <a:bodyPr/>
          <a:lstStyle/>
          <a:p>
            <a:pPr>
              <a:defRPr/>
            </a:pPr>
            <a:r>
              <a:rPr lang="en-US" dirty="0"/>
              <a:t>© Copyright GED Testing Service LLC. All rights reserved</a:t>
            </a:r>
          </a:p>
        </p:txBody>
      </p:sp>
      <p:sp>
        <p:nvSpPr>
          <p:cNvPr id="8" name="Rectangle 3"/>
          <p:cNvSpPr>
            <a:spLocks noGrp="1" noChangeArrowheads="1"/>
          </p:cNvSpPr>
          <p:nvPr>
            <p:ph type="dt" sz="quarter" idx="1"/>
          </p:nvPr>
        </p:nvSpPr>
        <p:spPr bwMode="auto">
          <a:xfrm>
            <a:off x="3808779" y="124254"/>
            <a:ext cx="3163888" cy="479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61913" indent="-292067">
              <a:spcBef>
                <a:spcPct val="30000"/>
              </a:spcBef>
              <a:defRPr sz="1200">
                <a:solidFill>
                  <a:schemeClr val="tx1"/>
                </a:solidFill>
                <a:latin typeface="Calibri" panose="020F0502020204030204" pitchFamily="34" charset="0"/>
              </a:defRPr>
            </a:lvl2pPr>
            <a:lvl3pPr marL="1173028" indent="-233336">
              <a:spcBef>
                <a:spcPct val="30000"/>
              </a:spcBef>
              <a:defRPr sz="1200">
                <a:solidFill>
                  <a:schemeClr val="tx1"/>
                </a:solidFill>
                <a:latin typeface="Calibri" panose="020F0502020204030204" pitchFamily="34" charset="0"/>
              </a:defRPr>
            </a:lvl3pPr>
            <a:lvl4pPr marL="1642875" indent="-233336">
              <a:spcBef>
                <a:spcPct val="30000"/>
              </a:spcBef>
              <a:defRPr sz="1200">
                <a:solidFill>
                  <a:schemeClr val="tx1"/>
                </a:solidFill>
                <a:latin typeface="Calibri" panose="020F0502020204030204" pitchFamily="34" charset="0"/>
              </a:defRPr>
            </a:lvl4pPr>
            <a:lvl5pPr marL="2112720" indent="-233336">
              <a:spcBef>
                <a:spcPct val="30000"/>
              </a:spcBef>
              <a:defRPr sz="1200">
                <a:solidFill>
                  <a:schemeClr val="tx1"/>
                </a:solidFill>
                <a:latin typeface="Calibri" panose="020F0502020204030204" pitchFamily="34" charset="0"/>
              </a:defRPr>
            </a:lvl5pPr>
            <a:lvl6pPr marL="2569868" indent="-233336" defTabSz="457147" eaLnBrk="0" fontAlgn="base" hangingPunct="0">
              <a:spcBef>
                <a:spcPct val="30000"/>
              </a:spcBef>
              <a:spcAft>
                <a:spcPct val="0"/>
              </a:spcAft>
              <a:defRPr sz="1200">
                <a:solidFill>
                  <a:schemeClr val="tx1"/>
                </a:solidFill>
                <a:latin typeface="Calibri" panose="020F0502020204030204" pitchFamily="34" charset="0"/>
              </a:defRPr>
            </a:lvl6pPr>
            <a:lvl7pPr marL="3027015" indent="-233336" defTabSz="457147" eaLnBrk="0" fontAlgn="base" hangingPunct="0">
              <a:spcBef>
                <a:spcPct val="30000"/>
              </a:spcBef>
              <a:spcAft>
                <a:spcPct val="0"/>
              </a:spcAft>
              <a:defRPr sz="1200">
                <a:solidFill>
                  <a:schemeClr val="tx1"/>
                </a:solidFill>
                <a:latin typeface="Calibri" panose="020F0502020204030204" pitchFamily="34" charset="0"/>
              </a:defRPr>
            </a:lvl7pPr>
            <a:lvl8pPr marL="3484162" indent="-233336" defTabSz="457147" eaLnBrk="0" fontAlgn="base" hangingPunct="0">
              <a:spcBef>
                <a:spcPct val="30000"/>
              </a:spcBef>
              <a:spcAft>
                <a:spcPct val="0"/>
              </a:spcAft>
              <a:defRPr sz="1200">
                <a:solidFill>
                  <a:schemeClr val="tx1"/>
                </a:solidFill>
                <a:latin typeface="Calibri" panose="020F0502020204030204" pitchFamily="34" charset="0"/>
              </a:defRPr>
            </a:lvl8pPr>
            <a:lvl9pPr marL="3941310" indent="-233336" defTabSz="457147"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dirty="0">
                <a:ea typeface="ＭＳ Ｐゴシック" panose="020B0600070205080204" pitchFamily="34" charset="-128"/>
              </a:rPr>
              <a:t>07/2017</a:t>
            </a:r>
          </a:p>
        </p:txBody>
      </p:sp>
    </p:spTree>
    <p:extLst>
      <p:ext uri="{BB962C8B-B14F-4D97-AF65-F5344CB8AC3E}">
        <p14:creationId xmlns:p14="http://schemas.microsoft.com/office/powerpoint/2010/main" val="16742928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Let’s look at a couple more great resources for you to use in your classroom for teaching some of the big ideas of social studies.</a:t>
            </a:r>
          </a:p>
          <a:p>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1" i="1" baseline="0" dirty="0"/>
              <a:t>Note: </a:t>
            </a:r>
            <a:r>
              <a:rPr lang="en-US" i="1" baseline="0" dirty="0"/>
              <a:t>Time and internet access permitting, demo for participants some of the features/highlights of the following websites. Being able to “see” the website live is a great motivator for participants to later visit and explore these sites.</a:t>
            </a:r>
            <a:endParaRPr lang="en-US" i="1"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72</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8943090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defTabSz="444307">
              <a:defRPr/>
            </a:pPr>
            <a:r>
              <a:rPr lang="en-US" dirty="0"/>
              <a:t>Share with participants that the </a:t>
            </a:r>
            <a:r>
              <a:rPr lang="en-US" i="1" dirty="0"/>
              <a:t>Reading</a:t>
            </a:r>
            <a:r>
              <a:rPr lang="en-US" i="1" baseline="0" dirty="0"/>
              <a:t> Like a Historian </a:t>
            </a:r>
            <a:r>
              <a:rPr lang="en-US" baseline="0" dirty="0"/>
              <a:t>graphic organizer developed by the Stanford History Education Group is an excellent resource for the classroom. Also on the website are lesson plans that integrate this great reading strategy. </a:t>
            </a:r>
          </a:p>
          <a:p>
            <a:pPr defTabSz="444307">
              <a:defRPr/>
            </a:pPr>
            <a:endParaRPr lang="en-US" baseline="0" dirty="0"/>
          </a:p>
          <a:p>
            <a:pPr defTabSz="444307">
              <a:defRPr/>
            </a:pPr>
            <a:r>
              <a:rPr lang="en-US" b="1" i="1" baseline="0" dirty="0"/>
              <a:t>Note: </a:t>
            </a:r>
            <a:r>
              <a:rPr lang="en-US" i="1" baseline="0" dirty="0"/>
              <a:t>You may wish to access this website and show participants the resources. An actual demo of web resources provides a great incentive for participants to “check them out”  after the training.</a:t>
            </a:r>
            <a:endParaRPr lang="en-US" i="1"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74</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4647646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This site from the National History Education Clearinghouse provides primary sources, as well as sets of primary documents. The lesson plans are great resources for the classroom.</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76</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242814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From</a:t>
            </a:r>
            <a:r>
              <a:rPr lang="en-US" baseline="0" dirty="0"/>
              <a:t> the National Archives come numerous resources for teaching with documents. DocsTeach is a great site to explore and provides another document analysis process. </a:t>
            </a:r>
          </a:p>
          <a:p>
            <a:endParaRPr lang="en-US" baseline="0" dirty="0"/>
          </a:p>
          <a:p>
            <a:r>
              <a:rPr lang="en-US" b="1" i="1" baseline="0" dirty="0"/>
              <a:t>Note: </a:t>
            </a:r>
            <a:r>
              <a:rPr lang="en-US" i="1" baseline="0" dirty="0"/>
              <a:t>You may wish to provide a few highlights of this document analysis process as it has many similarities to those discussed in this workshop.</a:t>
            </a:r>
            <a:endParaRPr lang="en-US" i="1"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77</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68147534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Discuss the Annenberg Classroom resources. The Annenberg Foundation provides professional, high-quality resources for all levels. </a:t>
            </a:r>
          </a:p>
          <a:p>
            <a:endParaRPr lang="en-US" baseline="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78</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1417544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Digital History Reader provides modules regarding U.S. history, as well as source texts, assignments, activities, and more.</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79</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2173787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These sites provide a compilation of software and websites on teaching history. </a:t>
            </a:r>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Slide Number Placeholder 4"/>
          <p:cNvSpPr>
            <a:spLocks noGrp="1"/>
          </p:cNvSpPr>
          <p:nvPr>
            <p:ph type="sldNum" sz="quarter" idx="11"/>
          </p:nvPr>
        </p:nvSpPr>
        <p:spPr/>
        <p:txBody>
          <a:bodyPr/>
          <a:lstStyle/>
          <a:p>
            <a:pPr>
              <a:defRPr/>
            </a:pPr>
            <a:fld id="{CA99C77E-FBA7-445D-BE65-AD8D0EA8E6B6}" type="slidenum">
              <a:rPr lang="en-US" altLang="en-US" smtClean="0"/>
              <a:pPr>
                <a:defRPr/>
              </a:pPr>
              <a:t>80</a:t>
            </a:fld>
            <a:endParaRPr lang="en-US" altLang="en-US" dirty="0"/>
          </a:p>
        </p:txBody>
      </p:sp>
      <p:sp>
        <p:nvSpPr>
          <p:cNvPr id="6" name="Date Placeholder 5"/>
          <p:cNvSpPr>
            <a:spLocks noGrp="1"/>
          </p:cNvSpPr>
          <p:nvPr>
            <p:ph type="dt" idx="12"/>
          </p:nvPr>
        </p:nvSpPr>
        <p:spPr/>
        <p:txBody>
          <a:bodyPr/>
          <a:lstStyle/>
          <a:p>
            <a:pPr>
              <a:defRPr/>
            </a:pPr>
            <a:r>
              <a:rPr lang="en-US" altLang="en-US" dirty="0"/>
              <a:t>07/2017</a:t>
            </a:r>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32901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0" dirty="0"/>
              <a:t>Review</a:t>
            </a:r>
            <a:r>
              <a:rPr lang="en-US" b="0" baseline="0" dirty="0"/>
              <a:t> workbook and the activities and strategies included. </a:t>
            </a:r>
            <a:r>
              <a:rPr lang="en-US" dirty="0"/>
              <a:t>Remind participants to take advantage of the materials available on the GED Testing Service® website.</a:t>
            </a:r>
          </a:p>
          <a:p>
            <a:endParaRPr lang="en-US" b="0"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81</a:t>
            </a:fld>
            <a:endParaRPr lang="en-US" altLang="en-US" dirty="0"/>
          </a:p>
        </p:txBody>
      </p:sp>
    </p:spTree>
    <p:extLst>
      <p:ext uri="{BB962C8B-B14F-4D97-AF65-F5344CB8AC3E}">
        <p14:creationId xmlns:p14="http://schemas.microsoft.com/office/powerpoint/2010/main" val="23892682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Provide a short summary of what the workshop has accomplished. </a:t>
            </a:r>
            <a:endParaRPr lang="en-US" sz="1200" baseline="0" dirty="0"/>
          </a:p>
          <a:p>
            <a:endParaRPr lang="en-US" dirty="0"/>
          </a:p>
        </p:txBody>
      </p:sp>
      <p:sp>
        <p:nvSpPr>
          <p:cNvPr id="4" name="Header Placeholder 3"/>
          <p:cNvSpPr>
            <a:spLocks noGrp="1"/>
          </p:cNvSpPr>
          <p:nvPr>
            <p:ph type="hdr" sz="quarter" idx="10"/>
          </p:nvPr>
        </p:nvSpPr>
        <p:spPr/>
        <p:txBody>
          <a:bodyPr/>
          <a:lstStyle/>
          <a:p>
            <a:pPr>
              <a:defRPr/>
            </a:pPr>
            <a:r>
              <a:rPr lang="en-US" dirty="0"/>
              <a:t>Building Knowledge and Understanding for the GED Social Studies Test</a:t>
            </a:r>
          </a:p>
        </p:txBody>
      </p:sp>
      <p:sp>
        <p:nvSpPr>
          <p:cNvPr id="5" name="Date Placeholder 4"/>
          <p:cNvSpPr>
            <a:spLocks noGrp="1"/>
          </p:cNvSpPr>
          <p:nvPr>
            <p:ph type="dt" idx="11"/>
          </p:nvPr>
        </p:nvSpPr>
        <p:spPr/>
        <p:txBody>
          <a:bodyPr/>
          <a:lstStyle/>
          <a:p>
            <a:pPr>
              <a:defRPr/>
            </a:pPr>
            <a:r>
              <a:rPr lang="en-US" altLang="en-US" dirty="0"/>
              <a:t>07/2017</a:t>
            </a:r>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82</a:t>
            </a:fld>
            <a:endParaRPr lang="en-US" altLang="en-US" dirty="0"/>
          </a:p>
        </p:txBody>
      </p:sp>
    </p:spTree>
    <p:extLst>
      <p:ext uri="{BB962C8B-B14F-4D97-AF65-F5344CB8AC3E}">
        <p14:creationId xmlns:p14="http://schemas.microsoft.com/office/powerpoint/2010/main" val="5647971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83</a:t>
            </a:fld>
            <a:endParaRPr lang="en-US" dirty="0"/>
          </a:p>
        </p:txBody>
      </p:sp>
      <p:sp>
        <p:nvSpPr>
          <p:cNvPr id="6" name="Rectangle 3"/>
          <p:cNvSpPr>
            <a:spLocks noGrp="1" noChangeArrowheads="1"/>
          </p:cNvSpPr>
          <p:nvPr>
            <p:ph type="dt" sz="quarter" idx="1"/>
          </p:nvPr>
        </p:nvSpPr>
        <p:spPr bwMode="auto">
          <a:xfrm>
            <a:off x="4008438" y="1"/>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64" indent="-285717" eaLnBrk="0" hangingPunct="0">
              <a:spcBef>
                <a:spcPct val="30000"/>
              </a:spcBef>
              <a:defRPr sz="1200">
                <a:solidFill>
                  <a:schemeClr val="tx1"/>
                </a:solidFill>
                <a:latin typeface="Calibri" pitchFamily="34" charset="0"/>
                <a:ea typeface="MS PGothic" pitchFamily="34" charset="-128"/>
              </a:defRPr>
            </a:lvl2pPr>
            <a:lvl3pPr marL="1142869" indent="-228574" eaLnBrk="0" hangingPunct="0">
              <a:spcBef>
                <a:spcPct val="30000"/>
              </a:spcBef>
              <a:defRPr sz="1200">
                <a:solidFill>
                  <a:schemeClr val="tx1"/>
                </a:solidFill>
                <a:latin typeface="Calibri" pitchFamily="34" charset="0"/>
                <a:ea typeface="MS PGothic" pitchFamily="34" charset="-128"/>
              </a:defRPr>
            </a:lvl3pPr>
            <a:lvl4pPr marL="1600016" indent="-228574" eaLnBrk="0" hangingPunct="0">
              <a:spcBef>
                <a:spcPct val="30000"/>
              </a:spcBef>
              <a:defRPr sz="1200">
                <a:solidFill>
                  <a:schemeClr val="tx1"/>
                </a:solidFill>
                <a:latin typeface="Calibri" pitchFamily="34" charset="0"/>
                <a:ea typeface="MS PGothic" pitchFamily="34" charset="-128"/>
              </a:defRPr>
            </a:lvl4pPr>
            <a:lvl5pPr marL="2057164" indent="-228574" eaLnBrk="0" hangingPunct="0">
              <a:spcBef>
                <a:spcPct val="30000"/>
              </a:spcBef>
              <a:defRPr sz="1200">
                <a:solidFill>
                  <a:schemeClr val="tx1"/>
                </a:solidFill>
                <a:latin typeface="Calibri" pitchFamily="34" charset="0"/>
                <a:ea typeface="MS PGothic" pitchFamily="34" charset="-128"/>
              </a:defRPr>
            </a:lvl5pPr>
            <a:lvl6pPr marL="2514311"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458"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06"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753" indent="-228574" defTabSz="457147"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dirty="0"/>
              <a:t>07/2017</a:t>
            </a:r>
          </a:p>
        </p:txBody>
      </p:sp>
      <p:sp>
        <p:nvSpPr>
          <p:cNvPr id="7" name="Footer Placeholder 5"/>
          <p:cNvSpPr>
            <a:spLocks noGrp="1"/>
          </p:cNvSpPr>
          <p:nvPr>
            <p:ph type="ftr" sz="quarter" idx="4"/>
          </p:nvPr>
        </p:nvSpPr>
        <p:spPr>
          <a:xfrm>
            <a:off x="0" y="8893176"/>
            <a:ext cx="3067050" cy="468313"/>
          </a:xfrm>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4"/>
            <a:ext cx="3067050" cy="468313"/>
          </a:xfrm>
        </p:spPr>
        <p:txBody>
          <a:bodyPr/>
          <a:lstStyle/>
          <a:p>
            <a:pPr>
              <a:defRPr/>
            </a:pPr>
            <a:r>
              <a:rPr lang="en-US" dirty="0"/>
              <a:t>Building Knowledge and Understanding for the GED Social Studies Test</a:t>
            </a:r>
          </a:p>
        </p:txBody>
      </p:sp>
    </p:spTree>
    <p:extLst>
      <p:ext uri="{BB962C8B-B14F-4D97-AF65-F5344CB8AC3E}">
        <p14:creationId xmlns:p14="http://schemas.microsoft.com/office/powerpoint/2010/main" val="3717400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44307">
              <a:defRPr/>
            </a:pPr>
            <a:r>
              <a:rPr lang="en-US" b="1" dirty="0">
                <a:ea typeface="ＭＳ Ｐゴシック" charset="0"/>
                <a:cs typeface="Arial" pitchFamily="34" charset="0"/>
              </a:rPr>
              <a:t>Key Points</a:t>
            </a:r>
          </a:p>
          <a:p>
            <a:endParaRPr lang="en-US" altLang="en-US" b="1" dirty="0"/>
          </a:p>
          <a:p>
            <a:r>
              <a:rPr lang="en-US" altLang="en-US" dirty="0"/>
              <a:t>Each</a:t>
            </a:r>
            <a:r>
              <a:rPr lang="en-US" altLang="en-US" baseline="0" dirty="0"/>
              <a:t> item on the Social Studies test aligns to one content topic and one social studies practice.  So what are social studies practices? The practices are skills that are essential for the reasoning, or critical thinking, that is required on the test. Take a look at the practices. Do you see a pattern in the skills – analyzing, integrating, evaluating? Do these skills sound like what you expect students to do when they read a text in Reasoning through Language Arts or in Science or even in Math</a:t>
            </a:r>
            <a:r>
              <a:rPr lang="en-US" altLang="en-US" dirty="0"/>
              <a:t>?</a:t>
            </a:r>
            <a:endParaRPr lang="en-US" altLang="en-US" baseline="0" dirty="0"/>
          </a:p>
          <a:p>
            <a:endParaRPr lang="en-US" altLang="en-US" baseline="0" dirty="0"/>
          </a:p>
          <a:p>
            <a:r>
              <a:rPr lang="en-US" altLang="en-US" baseline="0" dirty="0"/>
              <a:t>Review some of the practices on the chart</a:t>
            </a:r>
            <a:r>
              <a:rPr lang="en-US" altLang="en-US" dirty="0"/>
              <a:t>.</a:t>
            </a:r>
          </a:p>
          <a:p>
            <a:endParaRPr lang="en-US" altLang="en-US" dirty="0"/>
          </a:p>
          <a:p>
            <a:endParaRPr lang="en-US" altLang="en-US" dirty="0"/>
          </a:p>
          <a:p>
            <a:endParaRPr lang="en-US" altLang="en-US" dirty="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61913" indent="-292067">
              <a:defRPr>
                <a:solidFill>
                  <a:schemeClr val="tx1"/>
                </a:solidFill>
                <a:latin typeface="Calibri" panose="020F0502020204030204" pitchFamily="34" charset="0"/>
              </a:defRPr>
            </a:lvl2pPr>
            <a:lvl3pPr marL="1173028" indent="-233336">
              <a:defRPr>
                <a:solidFill>
                  <a:schemeClr val="tx1"/>
                </a:solidFill>
                <a:latin typeface="Calibri" panose="020F0502020204030204" pitchFamily="34" charset="0"/>
              </a:defRPr>
            </a:lvl3pPr>
            <a:lvl4pPr marL="1642875" indent="-233336">
              <a:defRPr>
                <a:solidFill>
                  <a:schemeClr val="tx1"/>
                </a:solidFill>
                <a:latin typeface="Calibri" panose="020F0502020204030204" pitchFamily="34" charset="0"/>
              </a:defRPr>
            </a:lvl4pPr>
            <a:lvl5pPr marL="2112720" indent="-233336">
              <a:defRPr>
                <a:solidFill>
                  <a:schemeClr val="tx1"/>
                </a:solidFill>
                <a:latin typeface="Calibri" panose="020F0502020204030204" pitchFamily="34" charset="0"/>
              </a:defRPr>
            </a:lvl5pPr>
            <a:lvl6pPr marL="2569868" indent="-233336" defTabSz="457147" eaLnBrk="0" fontAlgn="base" hangingPunct="0">
              <a:spcBef>
                <a:spcPct val="0"/>
              </a:spcBef>
              <a:spcAft>
                <a:spcPct val="0"/>
              </a:spcAft>
              <a:defRPr>
                <a:solidFill>
                  <a:schemeClr val="tx1"/>
                </a:solidFill>
                <a:latin typeface="Calibri" panose="020F0502020204030204" pitchFamily="34" charset="0"/>
              </a:defRPr>
            </a:lvl6pPr>
            <a:lvl7pPr marL="3027015" indent="-233336" defTabSz="457147" eaLnBrk="0" fontAlgn="base" hangingPunct="0">
              <a:spcBef>
                <a:spcPct val="0"/>
              </a:spcBef>
              <a:spcAft>
                <a:spcPct val="0"/>
              </a:spcAft>
              <a:defRPr>
                <a:solidFill>
                  <a:schemeClr val="tx1"/>
                </a:solidFill>
                <a:latin typeface="Calibri" panose="020F0502020204030204" pitchFamily="34" charset="0"/>
              </a:defRPr>
            </a:lvl7pPr>
            <a:lvl8pPr marL="3484162" indent="-233336" defTabSz="457147" eaLnBrk="0" fontAlgn="base" hangingPunct="0">
              <a:spcBef>
                <a:spcPct val="0"/>
              </a:spcBef>
              <a:spcAft>
                <a:spcPct val="0"/>
              </a:spcAft>
              <a:defRPr>
                <a:solidFill>
                  <a:schemeClr val="tx1"/>
                </a:solidFill>
                <a:latin typeface="Calibri" panose="020F0502020204030204" pitchFamily="34" charset="0"/>
              </a:defRPr>
            </a:lvl8pPr>
            <a:lvl9pPr marL="3941310" indent="-233336" defTabSz="457147" eaLnBrk="0" fontAlgn="base" hangingPunct="0">
              <a:spcBef>
                <a:spcPct val="0"/>
              </a:spcBef>
              <a:spcAft>
                <a:spcPct val="0"/>
              </a:spcAft>
              <a:defRPr>
                <a:solidFill>
                  <a:schemeClr val="tx1"/>
                </a:solidFill>
                <a:latin typeface="Calibri" panose="020F0502020204030204" pitchFamily="34" charset="0"/>
              </a:defRPr>
            </a:lvl9pPr>
          </a:lstStyle>
          <a:p>
            <a:fld id="{8C419FF4-476D-4239-B5FC-A1D0545BCD9E}" type="slidenum">
              <a:rPr lang="en-US" altLang="en-US" smtClean="0"/>
              <a:pPr/>
              <a:t>9</a:t>
            </a:fld>
            <a:endParaRPr lang="en-US" altLang="en-US" dirty="0"/>
          </a:p>
        </p:txBody>
      </p:sp>
      <p:sp>
        <p:nvSpPr>
          <p:cNvPr id="24581" name="Header Placeholder 3"/>
          <p:cNvSpPr>
            <a:spLocks noGrp="1"/>
          </p:cNvSpPr>
          <p:nvPr>
            <p:ph type="hdr" sz="quarter"/>
          </p:nvPr>
        </p:nvSpPr>
        <p:spPr bwMode="auto">
          <a:xfrm>
            <a:off x="1" y="0"/>
            <a:ext cx="3611563" cy="479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61913" indent="-292067">
              <a:defRPr>
                <a:solidFill>
                  <a:schemeClr val="tx1"/>
                </a:solidFill>
                <a:latin typeface="Calibri" panose="020F0502020204030204" pitchFamily="34" charset="0"/>
              </a:defRPr>
            </a:lvl2pPr>
            <a:lvl3pPr marL="1173028" indent="-233336">
              <a:defRPr>
                <a:solidFill>
                  <a:schemeClr val="tx1"/>
                </a:solidFill>
                <a:latin typeface="Calibri" panose="020F0502020204030204" pitchFamily="34" charset="0"/>
              </a:defRPr>
            </a:lvl3pPr>
            <a:lvl4pPr marL="1642875" indent="-233336">
              <a:defRPr>
                <a:solidFill>
                  <a:schemeClr val="tx1"/>
                </a:solidFill>
                <a:latin typeface="Calibri" panose="020F0502020204030204" pitchFamily="34" charset="0"/>
              </a:defRPr>
            </a:lvl4pPr>
            <a:lvl5pPr marL="2112720" indent="-233336">
              <a:defRPr>
                <a:solidFill>
                  <a:schemeClr val="tx1"/>
                </a:solidFill>
                <a:latin typeface="Calibri" panose="020F0502020204030204" pitchFamily="34" charset="0"/>
              </a:defRPr>
            </a:lvl5pPr>
            <a:lvl6pPr marL="2569868" indent="-233336" defTabSz="457147" eaLnBrk="0" fontAlgn="base" hangingPunct="0">
              <a:spcBef>
                <a:spcPct val="0"/>
              </a:spcBef>
              <a:spcAft>
                <a:spcPct val="0"/>
              </a:spcAft>
              <a:defRPr>
                <a:solidFill>
                  <a:schemeClr val="tx1"/>
                </a:solidFill>
                <a:latin typeface="Calibri" panose="020F0502020204030204" pitchFamily="34" charset="0"/>
              </a:defRPr>
            </a:lvl6pPr>
            <a:lvl7pPr marL="3027015" indent="-233336" defTabSz="457147" eaLnBrk="0" fontAlgn="base" hangingPunct="0">
              <a:spcBef>
                <a:spcPct val="0"/>
              </a:spcBef>
              <a:spcAft>
                <a:spcPct val="0"/>
              </a:spcAft>
              <a:defRPr>
                <a:solidFill>
                  <a:schemeClr val="tx1"/>
                </a:solidFill>
                <a:latin typeface="Calibri" panose="020F0502020204030204" pitchFamily="34" charset="0"/>
              </a:defRPr>
            </a:lvl7pPr>
            <a:lvl8pPr marL="3484162" indent="-233336" defTabSz="457147" eaLnBrk="0" fontAlgn="base" hangingPunct="0">
              <a:spcBef>
                <a:spcPct val="0"/>
              </a:spcBef>
              <a:spcAft>
                <a:spcPct val="0"/>
              </a:spcAft>
              <a:defRPr>
                <a:solidFill>
                  <a:schemeClr val="tx1"/>
                </a:solidFill>
                <a:latin typeface="Calibri" panose="020F0502020204030204" pitchFamily="34" charset="0"/>
              </a:defRPr>
            </a:lvl8pPr>
            <a:lvl9pPr marL="3941310" indent="-233336" defTabSz="457147" eaLnBrk="0" fontAlgn="base" hangingPunct="0">
              <a:spcBef>
                <a:spcPct val="0"/>
              </a:spcBef>
              <a:spcAft>
                <a:spcPct val="0"/>
              </a:spcAft>
              <a:defRPr>
                <a:solidFill>
                  <a:schemeClr val="tx1"/>
                </a:solidFill>
                <a:latin typeface="Calibri" panose="020F0502020204030204" pitchFamily="34" charset="0"/>
              </a:defRPr>
            </a:lvl9pPr>
          </a:lstStyle>
          <a:p>
            <a:r>
              <a:rPr lang="en-US" altLang="en-US" dirty="0"/>
              <a:t>Building Knowledge and Understanding for the GED Social Studies Test</a:t>
            </a:r>
          </a:p>
        </p:txBody>
      </p:sp>
      <p:sp>
        <p:nvSpPr>
          <p:cNvPr id="2" name="Footer Placeholder 1"/>
          <p:cNvSpPr>
            <a:spLocks noGrp="1"/>
          </p:cNvSpPr>
          <p:nvPr>
            <p:ph type="ftr" sz="quarter" idx="10"/>
          </p:nvPr>
        </p:nvSpPr>
        <p:spPr/>
        <p:txBody>
          <a:bodyPr/>
          <a:lstStyle/>
          <a:p>
            <a:pPr>
              <a:defRPr/>
            </a:pPr>
            <a:r>
              <a:rPr lang="en-US" dirty="0"/>
              <a:t>© Copyright GED Testing Service LLC. All rights reserved</a:t>
            </a:r>
          </a:p>
        </p:txBody>
      </p:sp>
      <p:sp>
        <p:nvSpPr>
          <p:cNvPr id="8" name="Rectangle 3"/>
          <p:cNvSpPr>
            <a:spLocks noGrp="1" noChangeArrowheads="1"/>
          </p:cNvSpPr>
          <p:nvPr>
            <p:ph type="dt" sz="quarter" idx="1"/>
          </p:nvPr>
        </p:nvSpPr>
        <p:spPr bwMode="auto">
          <a:xfrm>
            <a:off x="3808779" y="124254"/>
            <a:ext cx="3163888" cy="479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61913" indent="-292067">
              <a:spcBef>
                <a:spcPct val="30000"/>
              </a:spcBef>
              <a:defRPr sz="1200">
                <a:solidFill>
                  <a:schemeClr val="tx1"/>
                </a:solidFill>
                <a:latin typeface="Calibri" panose="020F0502020204030204" pitchFamily="34" charset="0"/>
              </a:defRPr>
            </a:lvl2pPr>
            <a:lvl3pPr marL="1173028" indent="-233336">
              <a:spcBef>
                <a:spcPct val="30000"/>
              </a:spcBef>
              <a:defRPr sz="1200">
                <a:solidFill>
                  <a:schemeClr val="tx1"/>
                </a:solidFill>
                <a:latin typeface="Calibri" panose="020F0502020204030204" pitchFamily="34" charset="0"/>
              </a:defRPr>
            </a:lvl3pPr>
            <a:lvl4pPr marL="1642875" indent="-233336">
              <a:spcBef>
                <a:spcPct val="30000"/>
              </a:spcBef>
              <a:defRPr sz="1200">
                <a:solidFill>
                  <a:schemeClr val="tx1"/>
                </a:solidFill>
                <a:latin typeface="Calibri" panose="020F0502020204030204" pitchFamily="34" charset="0"/>
              </a:defRPr>
            </a:lvl4pPr>
            <a:lvl5pPr marL="2112720" indent="-233336">
              <a:spcBef>
                <a:spcPct val="30000"/>
              </a:spcBef>
              <a:defRPr sz="1200">
                <a:solidFill>
                  <a:schemeClr val="tx1"/>
                </a:solidFill>
                <a:latin typeface="Calibri" panose="020F0502020204030204" pitchFamily="34" charset="0"/>
              </a:defRPr>
            </a:lvl5pPr>
            <a:lvl6pPr marL="2569868" indent="-233336" defTabSz="457147" eaLnBrk="0" fontAlgn="base" hangingPunct="0">
              <a:spcBef>
                <a:spcPct val="30000"/>
              </a:spcBef>
              <a:spcAft>
                <a:spcPct val="0"/>
              </a:spcAft>
              <a:defRPr sz="1200">
                <a:solidFill>
                  <a:schemeClr val="tx1"/>
                </a:solidFill>
                <a:latin typeface="Calibri" panose="020F0502020204030204" pitchFamily="34" charset="0"/>
              </a:defRPr>
            </a:lvl6pPr>
            <a:lvl7pPr marL="3027015" indent="-233336" defTabSz="457147" eaLnBrk="0" fontAlgn="base" hangingPunct="0">
              <a:spcBef>
                <a:spcPct val="30000"/>
              </a:spcBef>
              <a:spcAft>
                <a:spcPct val="0"/>
              </a:spcAft>
              <a:defRPr sz="1200">
                <a:solidFill>
                  <a:schemeClr val="tx1"/>
                </a:solidFill>
                <a:latin typeface="Calibri" panose="020F0502020204030204" pitchFamily="34" charset="0"/>
              </a:defRPr>
            </a:lvl7pPr>
            <a:lvl8pPr marL="3484162" indent="-233336" defTabSz="457147" eaLnBrk="0" fontAlgn="base" hangingPunct="0">
              <a:spcBef>
                <a:spcPct val="30000"/>
              </a:spcBef>
              <a:spcAft>
                <a:spcPct val="0"/>
              </a:spcAft>
              <a:defRPr sz="1200">
                <a:solidFill>
                  <a:schemeClr val="tx1"/>
                </a:solidFill>
                <a:latin typeface="Calibri" panose="020F0502020204030204" pitchFamily="34" charset="0"/>
              </a:defRPr>
            </a:lvl8pPr>
            <a:lvl9pPr marL="3941310" indent="-233336" defTabSz="457147"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dirty="0">
                <a:ea typeface="ＭＳ Ｐゴシック" panose="020B0600070205080204" pitchFamily="34" charset="-128"/>
              </a:rPr>
              <a:t>07/2017</a:t>
            </a:r>
          </a:p>
        </p:txBody>
      </p:sp>
    </p:spTree>
    <p:extLst>
      <p:ext uri="{BB962C8B-B14F-4D97-AF65-F5344CB8AC3E}">
        <p14:creationId xmlns:p14="http://schemas.microsoft.com/office/powerpoint/2010/main" val="223297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ＭＳ Ｐゴシック" pitchFamily="34" charset="-128"/>
                <a:cs typeface="Arial" pitchFamily="34" charset="0"/>
              </a:rPr>
              <a:t>Key Points</a:t>
            </a:r>
            <a:endParaRPr lang="en-US" altLang="en-US" dirty="0">
              <a:ea typeface="ＭＳ Ｐゴシック" pitchFamily="34" charset="-128"/>
              <a:cs typeface="Arial" pitchFamily="34" charset="0"/>
            </a:endParaRPr>
          </a:p>
          <a:p>
            <a:r>
              <a:rPr lang="en-US" altLang="en-US" dirty="0">
                <a:ea typeface="ＭＳ Ｐゴシック" pitchFamily="34" charset="-128"/>
                <a:cs typeface="Arial" pitchFamily="34" charset="0"/>
              </a:rPr>
              <a:t>Focusing themes apply across all domains in the social studies arena. Focusing themes ensure that the assessment covers a wide range of important concepts and ideas, but also narrows the focus so that it remains within specific parameters. Briefly explore the themes and the example topics.</a:t>
            </a:r>
          </a:p>
          <a:p>
            <a:endParaRPr lang="en-US" altLang="en-US" i="1" dirty="0">
              <a:ea typeface="ＭＳ Ｐゴシック" pitchFamily="34" charset="-128"/>
              <a:cs typeface="Arial" pitchFamily="34" charset="0"/>
            </a:endParaRPr>
          </a:p>
          <a:p>
            <a:r>
              <a:rPr lang="en-US" altLang="en-US" i="1" dirty="0">
                <a:ea typeface="ＭＳ Ｐゴシック" pitchFamily="34" charset="-128"/>
                <a:cs typeface="Arial" pitchFamily="34" charset="0"/>
              </a:rPr>
              <a:t>Development of Modern Liberties and Democracy</a:t>
            </a:r>
            <a:r>
              <a:rPr lang="en-US" altLang="en-US" dirty="0">
                <a:ea typeface="ＭＳ Ｐゴシック" pitchFamily="34" charset="-128"/>
                <a:cs typeface="Arial" pitchFamily="34" charset="0"/>
              </a:rPr>
              <a:t> </a:t>
            </a:r>
          </a:p>
          <a:p>
            <a:pPr marL="171450" indent="-171450">
              <a:buFont typeface="Arial" panose="020B0604020202020204" pitchFamily="34" charset="0"/>
              <a:buChar char="•"/>
            </a:pPr>
            <a:r>
              <a:rPr lang="en-US" altLang="en-US" dirty="0">
                <a:ea typeface="ＭＳ Ｐゴシック" pitchFamily="34" charset="-128"/>
              </a:rPr>
              <a:t>Explores the development of democracy and human and civil rights</a:t>
            </a:r>
          </a:p>
          <a:p>
            <a:pPr marL="171450" indent="-171450">
              <a:buFont typeface="Arial" panose="020B0604020202020204" pitchFamily="34" charset="0"/>
              <a:buChar char="•"/>
            </a:pPr>
            <a:r>
              <a:rPr lang="en-US" altLang="en-US" dirty="0">
                <a:ea typeface="ＭＳ Ｐゴシック" pitchFamily="34" charset="-128"/>
              </a:rPr>
              <a:t>Examines contemporary thinking, policies and structures</a:t>
            </a:r>
          </a:p>
          <a:p>
            <a:pPr marL="171450" indent="-171450">
              <a:buFont typeface="Arial" panose="020B0604020202020204" pitchFamily="34" charset="0"/>
              <a:buChar char="•"/>
            </a:pPr>
            <a:r>
              <a:rPr lang="en-US" altLang="en-US" dirty="0">
                <a:ea typeface="ＭＳ Ｐゴシック" pitchFamily="34" charset="-128"/>
              </a:rPr>
              <a:t>Looks at major events that shape democratic values</a:t>
            </a:r>
          </a:p>
          <a:p>
            <a:pPr marL="171450" indent="-171450">
              <a:buFont typeface="Arial" panose="020B0604020202020204" pitchFamily="34" charset="0"/>
              <a:buChar char="•"/>
            </a:pPr>
            <a:r>
              <a:rPr lang="en-US" altLang="en-US" dirty="0">
                <a:ea typeface="ＭＳ Ｐゴシック" pitchFamily="34" charset="-128"/>
              </a:rPr>
              <a:t>Examines major thinkers who contributed to American ideas of democratic government</a:t>
            </a:r>
            <a:endParaRPr lang="en-US" altLang="en-US" dirty="0">
              <a:ea typeface="ＭＳ Ｐゴシック" pitchFamily="34" charset="-128"/>
              <a:cs typeface="Arial"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altLang="en-US" i="1" dirty="0">
                <a:ea typeface="ＭＳ Ｐゴシック" pitchFamily="34" charset="-128"/>
                <a:cs typeface="Arial" pitchFamily="34" charset="0"/>
              </a:rPr>
              <a:t>Dynamic Responses in Societal Systems.</a:t>
            </a:r>
            <a:r>
              <a:rPr lang="en-US" altLang="en-US" dirty="0">
                <a:ea typeface="ＭＳ Ｐゴシック" pitchFamily="34" charset="-128"/>
                <a:cs typeface="Arial" pitchFamily="34" charset="0"/>
              </a:rPr>
              <a:t> </a:t>
            </a:r>
          </a:p>
          <a:p>
            <a:r>
              <a:rPr lang="en-US" altLang="en-US" dirty="0">
                <a:ea typeface="ＭＳ Ｐゴシック" pitchFamily="34" charset="-128"/>
              </a:rPr>
              <a:t>Explores how systems, structure, and policies respond to each other, conditions, and events.</a:t>
            </a:r>
          </a:p>
          <a:p>
            <a:pPr marL="171450" indent="-171450">
              <a:buFont typeface="Arial" panose="020B0604020202020204" pitchFamily="34" charset="0"/>
              <a:buChar char="•"/>
            </a:pPr>
            <a:r>
              <a:rPr lang="en-US" altLang="en-US" dirty="0">
                <a:ea typeface="ＭＳ Ｐゴシック" pitchFamily="34" charset="-128"/>
              </a:rPr>
              <a:t>How society and civilization responds to geographic features</a:t>
            </a:r>
          </a:p>
          <a:p>
            <a:pPr marL="171450" indent="-171450">
              <a:buFont typeface="Arial" panose="020B0604020202020204" pitchFamily="34" charset="0"/>
              <a:buChar char="•"/>
            </a:pPr>
            <a:r>
              <a:rPr lang="en-US" altLang="en-US" dirty="0">
                <a:ea typeface="ＭＳ Ｐゴシック" pitchFamily="34" charset="-128"/>
              </a:rPr>
              <a:t>How economies respond to policies</a:t>
            </a:r>
          </a:p>
          <a:p>
            <a:pPr marL="171450" indent="-171450">
              <a:buFont typeface="Arial" panose="020B0604020202020204" pitchFamily="34" charset="0"/>
              <a:buChar char="•"/>
            </a:pPr>
            <a:r>
              <a:rPr lang="en-US" altLang="en-US" dirty="0">
                <a:ea typeface="ＭＳ Ｐゴシック" pitchFamily="34" charset="-128"/>
              </a:rPr>
              <a:t>How countries respond to internal and external changes and challenges</a:t>
            </a:r>
          </a:p>
          <a:p>
            <a:endParaRPr lang="en-US" altLang="en-US" dirty="0">
              <a:ea typeface="ＭＳ Ｐゴシック" pitchFamily="34" charset="-128"/>
              <a:cs typeface="Arial" pitchFamily="34" charset="0"/>
            </a:endParaRPr>
          </a:p>
          <a:p>
            <a:endParaRPr lang="en-US" altLang="en-US" dirty="0">
              <a:ea typeface="ＭＳ Ｐゴシック" pitchFamily="34" charset="-128"/>
            </a:endParaRPr>
          </a:p>
          <a:p>
            <a:endParaRPr lang="en-US" altLang="en-US" dirty="0">
              <a:ea typeface="ＭＳ Ｐゴシック" pitchFamily="34" charset="-128"/>
            </a:endParaRPr>
          </a:p>
        </p:txBody>
      </p:sp>
      <p:sp>
        <p:nvSpPr>
          <p:cNvPr id="2" name="Date Placeholder 1"/>
          <p:cNvSpPr>
            <a:spLocks noGrp="1"/>
          </p:cNvSpPr>
          <p:nvPr>
            <p:ph type="dt" idx="10"/>
          </p:nvPr>
        </p:nvSpPr>
        <p:spPr/>
        <p:txBody>
          <a:bodyPr/>
          <a:lstStyle/>
          <a:p>
            <a:pPr>
              <a:defRPr/>
            </a:pPr>
            <a:r>
              <a:rPr lang="en-US" altLang="en-US" dirty="0"/>
              <a:t>07/2017</a:t>
            </a:r>
          </a:p>
        </p:txBody>
      </p:sp>
      <p:sp>
        <p:nvSpPr>
          <p:cNvPr id="4" name="Footer Placeholder 3"/>
          <p:cNvSpPr>
            <a:spLocks noGrp="1"/>
          </p:cNvSpPr>
          <p:nvPr>
            <p:ph type="ftr" sz="quarter" idx="11"/>
          </p:nvPr>
        </p:nvSpPr>
        <p:spPr/>
        <p:txBody>
          <a:bodyPr/>
          <a:lstStyle/>
          <a:p>
            <a:pPr>
              <a:defRPr/>
            </a:pPr>
            <a:r>
              <a:rPr lang="en-US" dirty="0"/>
              <a:t>© Copyright GED Testing Service LLC. All rights reserved</a:t>
            </a:r>
          </a:p>
        </p:txBody>
      </p:sp>
      <p:sp>
        <p:nvSpPr>
          <p:cNvPr id="5" name="Slide Number Placeholder 4"/>
          <p:cNvSpPr>
            <a:spLocks noGrp="1"/>
          </p:cNvSpPr>
          <p:nvPr>
            <p:ph type="sldNum" sz="quarter" idx="12"/>
          </p:nvPr>
        </p:nvSpPr>
        <p:spPr/>
        <p:txBody>
          <a:bodyPr/>
          <a:lstStyle/>
          <a:p>
            <a:pPr>
              <a:defRPr/>
            </a:pPr>
            <a:fld id="{CA99C77E-FBA7-445D-BE65-AD8D0EA8E6B6}" type="slidenum">
              <a:rPr lang="en-US" altLang="en-US" smtClean="0"/>
              <a:pPr>
                <a:defRPr/>
              </a:pPr>
              <a:t>10</a:t>
            </a:fld>
            <a:endParaRPr lang="en-US" altLang="en-US" dirty="0"/>
          </a:p>
        </p:txBody>
      </p:sp>
      <p:sp>
        <p:nvSpPr>
          <p:cNvPr id="6" name="Header Placeholder 5"/>
          <p:cNvSpPr>
            <a:spLocks noGrp="1"/>
          </p:cNvSpPr>
          <p:nvPr>
            <p:ph type="hdr" sz="quarter" idx="13"/>
          </p:nvPr>
        </p:nvSpPr>
        <p:spPr/>
        <p:txBody>
          <a:bodyPr/>
          <a:lstStyle/>
          <a:p>
            <a:pPr>
              <a:defRPr/>
            </a:pPr>
            <a:r>
              <a:rPr lang="en-US" dirty="0"/>
              <a:t>Building Knowledge and Understanding for the GED Social Studies Test</a:t>
            </a:r>
          </a:p>
        </p:txBody>
      </p:sp>
    </p:spTree>
    <p:extLst>
      <p:ext uri="{BB962C8B-B14F-4D97-AF65-F5344CB8AC3E}">
        <p14:creationId xmlns:p14="http://schemas.microsoft.com/office/powerpoint/2010/main" val="31436346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 y="2710891"/>
            <a:ext cx="9143999" cy="4147109"/>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0913" y="715963"/>
            <a:ext cx="1893887"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858095"/>
            <a:ext cx="7772400" cy="2009301"/>
          </a:xfrm>
        </p:spPr>
        <p:txBody>
          <a:bodyPr>
            <a:normAutofit/>
          </a:bodyPr>
          <a:lstStyle>
            <a:lvl1pPr algn="ctr">
              <a:defRPr sz="5400">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685800" y="5672224"/>
            <a:ext cx="7772400" cy="653461"/>
          </a:xfrm>
        </p:spPr>
        <p:txBody>
          <a:bodyPr lIns="0" tIns="0" rIns="0" bIns="0">
            <a:normAutofit/>
          </a:bodyPr>
          <a:lstStyle>
            <a:lvl1pPr marL="0" indent="0" algn="ctr">
              <a:buNone/>
              <a:defRPr sz="2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78155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229600" cy="862701"/>
          </a:xfrm>
        </p:spPr>
        <p:txBody>
          <a:bodyPr>
            <a:normAutofit/>
          </a:bodyPr>
          <a:lstStyle>
            <a:lvl1pPr>
              <a:defRPr sz="2800">
                <a:solidFill>
                  <a:srgbClr val="FFFFFF"/>
                </a:solidFill>
              </a:defRPr>
            </a:lvl1pPr>
          </a:lstStyle>
          <a:p>
            <a:r>
              <a:rPr lang="en-US" dirty="0"/>
              <a:t>Click to edit Master title style</a:t>
            </a:r>
          </a:p>
        </p:txBody>
      </p:sp>
      <p:sp>
        <p:nvSpPr>
          <p:cNvPr id="5" name="Picture Placeholder 4"/>
          <p:cNvSpPr>
            <a:spLocks noGrp="1"/>
          </p:cNvSpPr>
          <p:nvPr>
            <p:ph type="pic" sz="quarter" idx="12"/>
          </p:nvPr>
        </p:nvSpPr>
        <p:spPr>
          <a:xfrm>
            <a:off x="457200" y="1355547"/>
            <a:ext cx="8229600" cy="4765853"/>
          </a:xfrm>
        </p:spPr>
        <p:txBody>
          <a:bodyPr rtlCol="0">
            <a:normAutofit/>
          </a:bodyPr>
          <a:lstStyle>
            <a:lvl1pPr>
              <a:defRPr baseline="0"/>
            </a:lvl1pPr>
          </a:lstStyle>
          <a:p>
            <a:pPr lvl="0"/>
            <a:r>
              <a:rPr lang="en-US" noProof="0" dirty="0"/>
              <a:t>Drag picture to placeholder or click icon to add</a:t>
            </a:r>
          </a:p>
        </p:txBody>
      </p:sp>
      <p:sp>
        <p:nvSpPr>
          <p:cNvPr id="4" name="Slide Number Placeholder 5"/>
          <p:cNvSpPr>
            <a:spLocks noGrp="1"/>
          </p:cNvSpPr>
          <p:nvPr>
            <p:ph type="sldNum" sz="quarter" idx="13"/>
          </p:nvPr>
        </p:nvSpPr>
        <p:spPr/>
        <p:txBody>
          <a:bodyPr/>
          <a:lstStyle>
            <a:lvl1pPr>
              <a:defRPr/>
            </a:lvl1pPr>
          </a:lstStyle>
          <a:p>
            <a:pPr>
              <a:defRPr/>
            </a:pPr>
            <a:fld id="{C4A3DFA7-BD09-45AA-A023-9A2AE4298B2A}" type="slidenum">
              <a:rPr lang="en-US" altLang="en-US"/>
              <a:pPr>
                <a:defRPr/>
              </a:pPr>
              <a:t>‹#›</a:t>
            </a:fld>
            <a:endParaRPr lang="en-US" altLang="en-US" dirty="0"/>
          </a:p>
        </p:txBody>
      </p:sp>
    </p:spTree>
    <p:extLst>
      <p:ext uri="{BB962C8B-B14F-4D97-AF65-F5344CB8AC3E}">
        <p14:creationId xmlns:p14="http://schemas.microsoft.com/office/powerpoint/2010/main" val="2049498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57200" y="312171"/>
            <a:ext cx="8229600" cy="5809229"/>
          </a:xfrm>
        </p:spPr>
        <p:txBody>
          <a:bodyPr rtlCol="0">
            <a:normAutofit/>
          </a:bodyPr>
          <a:lstStyle>
            <a:lvl1pPr>
              <a:defRPr baseline="0"/>
            </a:lvl1pPr>
          </a:lstStyle>
          <a:p>
            <a:pPr lvl="0"/>
            <a:r>
              <a:rPr lang="en-US" noProof="0" dirty="0"/>
              <a:t>Drag picture to placeholder or click icon to add</a:t>
            </a:r>
          </a:p>
        </p:txBody>
      </p:sp>
      <p:sp>
        <p:nvSpPr>
          <p:cNvPr id="3" name="Slide Number Placeholder 5"/>
          <p:cNvSpPr>
            <a:spLocks noGrp="1"/>
          </p:cNvSpPr>
          <p:nvPr>
            <p:ph type="sldNum" sz="quarter" idx="13"/>
          </p:nvPr>
        </p:nvSpPr>
        <p:spPr/>
        <p:txBody>
          <a:bodyPr/>
          <a:lstStyle>
            <a:lvl1pPr>
              <a:defRPr/>
            </a:lvl1pPr>
          </a:lstStyle>
          <a:p>
            <a:pPr>
              <a:defRPr/>
            </a:pPr>
            <a:fld id="{BB554F01-086E-4CB7-8CA4-3645B4BC7918}" type="slidenum">
              <a:rPr lang="en-US" altLang="en-US"/>
              <a:pPr>
                <a:defRPr/>
              </a:pPr>
              <a:t>‹#›</a:t>
            </a:fld>
            <a:endParaRPr lang="en-US" altLang="en-US" dirty="0"/>
          </a:p>
        </p:txBody>
      </p:sp>
    </p:spTree>
    <p:extLst>
      <p:ext uri="{BB962C8B-B14F-4D97-AF65-F5344CB8AC3E}">
        <p14:creationId xmlns:p14="http://schemas.microsoft.com/office/powerpoint/2010/main" val="530655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EFBB501F-A93A-4FEE-B88D-AFDD3BE7CAF3}" type="slidenum">
              <a:rPr lang="en-US" altLang="en-US"/>
              <a:pPr>
                <a:defRPr/>
              </a:pPr>
              <a:t>‹#›</a:t>
            </a:fld>
            <a:endParaRPr lang="en-US" altLang="en-US" dirty="0"/>
          </a:p>
        </p:txBody>
      </p:sp>
    </p:spTree>
    <p:extLst>
      <p:ext uri="{BB962C8B-B14F-4D97-AF65-F5344CB8AC3E}">
        <p14:creationId xmlns:p14="http://schemas.microsoft.com/office/powerpoint/2010/main" val="3738541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D7424F65-3AF9-43AC-B3BB-2E4AFDF865B9}" type="slidenum">
              <a:rPr lang="en-US" altLang="en-US"/>
              <a:pPr>
                <a:defRPr/>
              </a:pPr>
              <a:t>‹#›</a:t>
            </a:fld>
            <a:endParaRPr lang="en-US" altLang="en-US" dirty="0"/>
          </a:p>
        </p:txBody>
      </p:sp>
    </p:spTree>
    <p:extLst>
      <p:ext uri="{BB962C8B-B14F-4D97-AF65-F5344CB8AC3E}">
        <p14:creationId xmlns:p14="http://schemas.microsoft.com/office/powerpoint/2010/main" val="129048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Content">
    <p:spTree>
      <p:nvGrpSpPr>
        <p:cNvPr id="1" name=""/>
        <p:cNvGrpSpPr/>
        <p:nvPr/>
      </p:nvGrpSpPr>
      <p:grpSpPr>
        <a:xfrm>
          <a:off x="0" y="0"/>
          <a:ext cx="0" cy="0"/>
          <a:chOff x="0" y="0"/>
          <a:chExt cx="0" cy="0"/>
        </a:xfrm>
      </p:grpSpPr>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6"/>
          <p:cNvSpPr>
            <a:spLocks noGrp="1"/>
          </p:cNvSpPr>
          <p:nvPr>
            <p:ph type="sldNum" sz="quarter" idx="10"/>
          </p:nvPr>
        </p:nvSpPr>
        <p:spPr/>
        <p:txBody>
          <a:bodyPr/>
          <a:lstStyle>
            <a:lvl1pPr>
              <a:defRPr/>
            </a:lvl1pPr>
          </a:lstStyle>
          <a:p>
            <a:pPr>
              <a:defRPr/>
            </a:pPr>
            <a:fld id="{55E78498-D0FE-499B-81A6-B94330B49442}" type="slidenum">
              <a:rPr lang="en-US" altLang="en-US"/>
              <a:pPr>
                <a:defRPr/>
              </a:pPr>
              <a:t>‹#›</a:t>
            </a:fld>
            <a:endParaRPr lang="en-US" altLang="en-US" dirty="0"/>
          </a:p>
        </p:txBody>
      </p:sp>
    </p:spTree>
    <p:extLst>
      <p:ext uri="{BB962C8B-B14F-4D97-AF65-F5344CB8AC3E}">
        <p14:creationId xmlns:p14="http://schemas.microsoft.com/office/powerpoint/2010/main" val="397477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457200" y="511800"/>
            <a:ext cx="8229600" cy="924791"/>
          </a:xfrm>
        </p:spPr>
        <p:txBody>
          <a:bodyPr/>
          <a:lstStyle/>
          <a:p>
            <a:r>
              <a:rPr lang="en-US" dirty="0"/>
              <a:t>Click to edit Master title style</a:t>
            </a:r>
          </a:p>
        </p:txBody>
      </p:sp>
      <p:sp>
        <p:nvSpPr>
          <p:cNvPr id="4" name="Slide Number Placeholder 4"/>
          <p:cNvSpPr>
            <a:spLocks noGrp="1"/>
          </p:cNvSpPr>
          <p:nvPr>
            <p:ph type="sldNum" sz="quarter" idx="10"/>
          </p:nvPr>
        </p:nvSpPr>
        <p:spPr/>
        <p:txBody>
          <a:bodyPr/>
          <a:lstStyle>
            <a:lvl1pPr>
              <a:defRPr/>
            </a:lvl1pPr>
          </a:lstStyle>
          <a:p>
            <a:pPr>
              <a:defRPr/>
            </a:pPr>
            <a:fld id="{BA3DD496-3C43-421E-9588-FC23620CAC86}" type="slidenum">
              <a:rPr lang="en-US" altLang="en-US"/>
              <a:pPr>
                <a:defRPr/>
              </a:pPr>
              <a:t>‹#›</a:t>
            </a:fld>
            <a:endParaRPr lang="en-US" altLang="en-US" dirty="0"/>
          </a:p>
        </p:txBody>
      </p:sp>
    </p:spTree>
    <p:extLst>
      <p:ext uri="{BB962C8B-B14F-4D97-AF65-F5344CB8AC3E}">
        <p14:creationId xmlns:p14="http://schemas.microsoft.com/office/powerpoint/2010/main" val="4151239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66825" y="1031875"/>
            <a:ext cx="25209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Content Placeholder 10"/>
          <p:cNvSpPr>
            <a:spLocks noGrp="1"/>
          </p:cNvSpPr>
          <p:nvPr>
            <p:ph sz="quarter" idx="13"/>
          </p:nvPr>
        </p:nvSpPr>
        <p:spPr>
          <a:xfrm>
            <a:off x="2932113" y="1978025"/>
            <a:ext cx="4460875" cy="2792483"/>
          </a:xfrm>
        </p:spPr>
        <p:txBody>
          <a:bodyPr lIns="0" tIns="0" rIns="0" bIns="0">
            <a:normAutofit/>
          </a:bodyPr>
          <a:lstStyle>
            <a:lvl1pPr marL="0" indent="0">
              <a:buNone/>
              <a:defRPr sz="3200" baseline="0"/>
            </a:lvl1pPr>
          </a:lstStyle>
          <a:p>
            <a:pPr lvl="0"/>
            <a:r>
              <a:rPr lang="en-US"/>
              <a:t>Click to edit Master text styles</a:t>
            </a:r>
          </a:p>
        </p:txBody>
      </p:sp>
      <p:sp>
        <p:nvSpPr>
          <p:cNvPr id="15" name="Text Placeholder 14"/>
          <p:cNvSpPr>
            <a:spLocks noGrp="1"/>
          </p:cNvSpPr>
          <p:nvPr>
            <p:ph type="body" sz="quarter" idx="14"/>
          </p:nvPr>
        </p:nvSpPr>
        <p:spPr>
          <a:xfrm>
            <a:off x="2932113" y="4897438"/>
            <a:ext cx="4460875" cy="498475"/>
          </a:xfrm>
        </p:spPr>
        <p:txBody>
          <a:bodyPr lIns="0" tIns="0" rIns="0" bIns="0">
            <a:normAutofit/>
          </a:bodyPr>
          <a:lstStyle>
            <a:lvl1pPr marL="342900" indent="-342900" algn="r">
              <a:buFont typeface="Lucida Grande"/>
              <a:buChar char="—"/>
              <a:defRPr sz="2000" baseline="0"/>
            </a:lvl1pPr>
          </a:lstStyle>
          <a:p>
            <a:pPr lvl="0"/>
            <a:r>
              <a:rPr lang="en-US"/>
              <a:t>Click to edit Master text styles</a:t>
            </a:r>
          </a:p>
        </p:txBody>
      </p:sp>
      <p:sp>
        <p:nvSpPr>
          <p:cNvPr id="6" name="Slide Number Placeholder 3"/>
          <p:cNvSpPr>
            <a:spLocks noGrp="1"/>
          </p:cNvSpPr>
          <p:nvPr>
            <p:ph type="sldNum" sz="quarter" idx="15"/>
          </p:nvPr>
        </p:nvSpPr>
        <p:spPr/>
        <p:txBody>
          <a:bodyPr/>
          <a:lstStyle>
            <a:lvl1pPr>
              <a:defRPr/>
            </a:lvl1pPr>
          </a:lstStyle>
          <a:p>
            <a:pPr>
              <a:defRPr/>
            </a:pPr>
            <a:fld id="{37DDE6FD-0618-4B94-AC88-83D080BA0C38}" type="slidenum">
              <a:rPr lang="en-US" altLang="en-US"/>
              <a:pPr>
                <a:defRPr/>
              </a:pPr>
              <a:t>‹#›</a:t>
            </a:fld>
            <a:endParaRPr lang="en-US" altLang="en-US" dirty="0"/>
          </a:p>
        </p:txBody>
      </p:sp>
    </p:spTree>
    <p:extLst>
      <p:ext uri="{BB962C8B-B14F-4D97-AF65-F5344CB8AC3E}">
        <p14:creationId xmlns:p14="http://schemas.microsoft.com/office/powerpoint/2010/main" val="1437470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Rectangle 1"/>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Slide Number Placeholder 2"/>
          <p:cNvSpPr>
            <a:spLocks noGrp="1"/>
          </p:cNvSpPr>
          <p:nvPr>
            <p:ph type="sldNum" sz="quarter" idx="10"/>
          </p:nvPr>
        </p:nvSpPr>
        <p:spPr/>
        <p:txBody>
          <a:bodyPr/>
          <a:lstStyle>
            <a:lvl1pPr>
              <a:defRPr/>
            </a:lvl1pPr>
          </a:lstStyle>
          <a:p>
            <a:pPr>
              <a:defRPr/>
            </a:pPr>
            <a:fld id="{70632705-19FE-4B76-9DA3-807FA2888835}" type="slidenum">
              <a:rPr lang="en-US" altLang="en-US"/>
              <a:pPr>
                <a:defRPr/>
              </a:pPr>
              <a:t>‹#›</a:t>
            </a:fld>
            <a:endParaRPr lang="en-US" altLang="en-US" dirty="0"/>
          </a:p>
        </p:txBody>
      </p:sp>
    </p:spTree>
    <p:extLst>
      <p:ext uri="{BB962C8B-B14F-4D97-AF65-F5344CB8AC3E}">
        <p14:creationId xmlns:p14="http://schemas.microsoft.com/office/powerpoint/2010/main" val="2326334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2743200"/>
            <a:ext cx="7772400" cy="1362075"/>
          </a:xfrm>
          <a:prstGeom prst="rect">
            <a:avLst/>
          </a:prstGeom>
        </p:spPr>
        <p:txBody>
          <a:bodyPr>
            <a:normAutofit/>
          </a:bodyPr>
          <a:lstStyle>
            <a:lvl1pPr algn="l">
              <a:defRPr sz="3200" b="1" cap="all">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95499319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767ED845-3D44-4922-9A0F-A625456B78BD}" type="slidenum">
              <a:rPr lang="en-US"/>
              <a:pPr>
                <a:defRPr/>
              </a:pPr>
              <a:t>‹#›</a:t>
            </a:fld>
            <a:endParaRPr lang="en-US" dirty="0"/>
          </a:p>
        </p:txBody>
      </p:sp>
    </p:spTree>
    <p:extLst>
      <p:ext uri="{BB962C8B-B14F-4D97-AF65-F5344CB8AC3E}">
        <p14:creationId xmlns:p14="http://schemas.microsoft.com/office/powerpoint/2010/main" val="61911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C6F182AA-E8C3-45C4-8EEB-FB91E19E0F02}" type="slidenum">
              <a:rPr lang="en-US" altLang="en-US"/>
              <a:pPr>
                <a:defRPr/>
              </a:pPr>
              <a:t>‹#›</a:t>
            </a:fld>
            <a:endParaRPr lang="en-US" altLang="en-US" dirty="0"/>
          </a:p>
        </p:txBody>
      </p:sp>
    </p:spTree>
    <p:extLst>
      <p:ext uri="{BB962C8B-B14F-4D97-AF65-F5344CB8AC3E}">
        <p14:creationId xmlns:p14="http://schemas.microsoft.com/office/powerpoint/2010/main" val="1088885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0084A9"/>
                </a:solidFill>
                <a:ea typeface="ＭＳ Ｐゴシック" pitchFamily="34" charset="-128"/>
              </a:defRPr>
            </a:lvl1pPr>
          </a:lstStyle>
          <a:p>
            <a:pPr>
              <a:defRPr/>
            </a:pPr>
            <a:fld id="{A481104A-4966-4236-946D-36FCAE6A41E2}" type="slidenum">
              <a:rPr lang="en-US" altLang="en-US"/>
              <a:pPr>
                <a:defRPr/>
              </a:pPr>
              <a:t>‹#›</a:t>
            </a:fld>
            <a:endParaRPr lang="en-US" altLang="en-US" dirty="0"/>
          </a:p>
        </p:txBody>
      </p:sp>
      <p:sp>
        <p:nvSpPr>
          <p:cNvPr id="1029"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chemeClr val="tx2"/>
                </a:solidFill>
              </a:rPr>
              <a:t>GEDtestingservice.com  •  GED.com</a:t>
            </a:r>
          </a:p>
        </p:txBody>
      </p:sp>
      <p:pic>
        <p:nvPicPr>
          <p:cNvPr id="1030" name="Picture 3"/>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Lst>
  <p:hf hdr="0" ftr="0"/>
  <p:txStyles>
    <p:title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FFFFFF"/>
                </a:solidFill>
                <a:ea typeface="ＭＳ Ｐゴシック" pitchFamily="34" charset="-128"/>
              </a:defRPr>
            </a:lvl1pPr>
          </a:lstStyle>
          <a:p>
            <a:pPr>
              <a:defRPr/>
            </a:pPr>
            <a:fld id="{ECA289BB-9139-4386-99D1-F633463EB3E8}" type="slidenum">
              <a:rPr lang="en-US" altLang="en-US"/>
              <a:pPr>
                <a:defRPr/>
              </a:pPr>
              <a:t>‹#›</a:t>
            </a:fld>
            <a:endParaRPr lang="en-US" altLang="en-US" dirty="0"/>
          </a:p>
        </p:txBody>
      </p:sp>
      <p:sp>
        <p:nvSpPr>
          <p:cNvPr id="2053"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rgbClr val="FFFFFF"/>
                </a:solidFill>
              </a:rPr>
              <a:t>GEDtestingservice.com  •  GED.com</a:t>
            </a:r>
          </a:p>
        </p:txBody>
      </p:sp>
      <p:pic>
        <p:nvPicPr>
          <p:cNvPr id="2054" name="Picture 3"/>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40" r:id="rId1"/>
    <p:sldLayoutId id="2147484130" r:id="rId2"/>
    <p:sldLayoutId id="2147484131" r:id="rId3"/>
    <p:sldLayoutId id="2147484141" r:id="rId4"/>
  </p:sldLayoutIdLst>
  <p:hf hdr="0" ftr="0"/>
  <p:txStyles>
    <p:titleStyle>
      <a:lvl1pPr algn="l" defTabSz="457200" rtl="0" eaLnBrk="0" fontAlgn="base" hangingPunct="0">
        <a:spcBef>
          <a:spcPct val="0"/>
        </a:spcBef>
        <a:spcAft>
          <a:spcPct val="0"/>
        </a:spcAft>
        <a:defRPr sz="4000" b="1" kern="1200">
          <a:solidFill>
            <a:schemeClr val="bg2"/>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rgbClr val="FFFFFF"/>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rgbClr val="FFFFFF"/>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rgbClr val="FFFFFF"/>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play.kahoot.it/#/k/5a5e5cfb-8258-4005-8a25-d3c87ffa196b"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play.kahoot.it/#/k/5a5e5cfb-8258-4005-8a25-d3c87ffa196b"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newsela.com/articles/voting-lawsuit/id/1321/"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6.tmp"/><Relationship Id="rId7" Type="http://schemas.openxmlformats.org/officeDocument/2006/relationships/diagramColors" Target="../diagrams/colors9.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constitutionfacts.com/?page=foundingFatherShort.cf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www.icivics.org/curriculum/constitution" TargetMode="External"/><Relationship Id="rId5" Type="http://schemas.openxmlformats.org/officeDocument/2006/relationships/hyperlink" Target="http://www.civiced.org/resources/curriculum/constitution-day-and-citizenship-day" TargetMode="External"/><Relationship Id="rId4" Type="http://schemas.openxmlformats.org/officeDocument/2006/relationships/image" Target="../media/image32.tm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tmp"/></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softschools.com/timelines/westward_expansion_timeline/238/"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2.tmp"/></Relationships>
</file>

<file path=ppt/slides/_rels/slide56.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4.tmp"/></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59.tmp"/><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62.tmp"/><Relationship Id="rId5" Type="http://schemas.openxmlformats.org/officeDocument/2006/relationships/image" Target="../media/image61.tmp"/><Relationship Id="rId4" Type="http://schemas.openxmlformats.org/officeDocument/2006/relationships/image" Target="../media/image60.tm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tmp"/><Relationship Id="rId7" Type="http://schemas.openxmlformats.org/officeDocument/2006/relationships/image" Target="../media/image71.tmp"/><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image" Target="../media/image70.tmp"/><Relationship Id="rId5" Type="http://schemas.openxmlformats.org/officeDocument/2006/relationships/image" Target="../media/image69.png"/><Relationship Id="rId4" Type="http://schemas.openxmlformats.org/officeDocument/2006/relationships/image" Target="../media/image68.tm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s://sharemylesson.com/" TargetMode="External"/><Relationship Id="rId1" Type="http://schemas.openxmlformats.org/officeDocument/2006/relationships/slideLayout" Target="../slideLayouts/slideLayout2.xml"/><Relationship Id="rId5" Type="http://schemas.openxmlformats.org/officeDocument/2006/relationships/hyperlink" Target="http://www.teach-nology.com/teachers/lesson_plans/" TargetMode="External"/><Relationship Id="rId4" Type="http://schemas.openxmlformats.org/officeDocument/2006/relationships/image" Target="../media/image75.png"/></Relationships>
</file>

<file path=ppt/slides/_rels/slide74.xml.rels><?xml version="1.0" encoding="UTF-8" standalone="yes"?>
<Relationships xmlns="http://schemas.openxmlformats.org/package/2006/relationships"><Relationship Id="rId3" Type="http://schemas.openxmlformats.org/officeDocument/2006/relationships/hyperlink" Target="http://sheg.stanford.edu/rlh"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75.xml.rels><?xml version="1.0" encoding="UTF-8" standalone="yes"?>
<Relationships xmlns="http://schemas.openxmlformats.org/package/2006/relationships"><Relationship Id="rId3" Type="http://schemas.openxmlformats.org/officeDocument/2006/relationships/hyperlink" Target="http://www.teach-nology.com/teachers/lesson_plans/" TargetMode="External"/><Relationship Id="rId2" Type="http://schemas.openxmlformats.org/officeDocument/2006/relationships/hyperlink" Target="http://www.dd.ucar.edu/home.html" TargetMode="External"/><Relationship Id="rId1" Type="http://schemas.openxmlformats.org/officeDocument/2006/relationships/slideLayout" Target="../slideLayouts/slideLayout2.xml"/><Relationship Id="rId6" Type="http://schemas.openxmlformats.org/officeDocument/2006/relationships/hyperlink" Target="https://www.icivics.org/games" TargetMode="External"/><Relationship Id="rId5" Type="http://schemas.openxmlformats.org/officeDocument/2006/relationships/image" Target="../media/image79.png"/><Relationship Id="rId4" Type="http://schemas.openxmlformats.org/officeDocument/2006/relationships/image" Target="../media/image78.png"/></Relationships>
</file>

<file path=ppt/slides/_rels/slide76.xml.rels><?xml version="1.0" encoding="UTF-8" standalone="yes"?>
<Relationships xmlns="http://schemas.openxmlformats.org/package/2006/relationships"><Relationship Id="rId3" Type="http://schemas.openxmlformats.org/officeDocument/2006/relationships/hyperlink" Target="http://teachinghistory.org/best-practices/using-primary-sources/24490"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hyperlink" Target="http://teachingamericanhistory.org/50docs/"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8.xml.rels><?xml version="1.0" encoding="UTF-8" standalone="yes"?>
<Relationships xmlns="http://schemas.openxmlformats.org/package/2006/relationships"><Relationship Id="rId3" Type="http://schemas.openxmlformats.org/officeDocument/2006/relationships/hyperlink" Target="http://www.annenbergclassroom.org/"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hyperlink" Target="http://www.dhr.history.vt.edu/modules/us/index.htm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chnm.gmu.edu/teaching-and-learning/"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hyperlink" Target="http://www.livebinders.com/play/play/573792"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8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655320" y="2857500"/>
            <a:ext cx="7940040" cy="2009775"/>
          </a:xfrm>
        </p:spPr>
        <p:txBody>
          <a:bodyPr>
            <a:noAutofit/>
          </a:bodyPr>
          <a:lstStyle/>
          <a:p>
            <a:pPr eaLnBrk="1" hangingPunct="1"/>
            <a:r>
              <a:rPr lang="en-US" altLang="en-US" sz="3600" dirty="0"/>
              <a:t>Building Knowledge and Understanding for the GED</a:t>
            </a:r>
            <a:r>
              <a:rPr lang="en-US" altLang="en-US" sz="3600" baseline="30000" dirty="0">
                <a:latin typeface="Arial"/>
                <a:cs typeface="Arial"/>
              </a:rPr>
              <a:t>®</a:t>
            </a:r>
            <a:r>
              <a:rPr lang="en-US" altLang="en-US" sz="3600" dirty="0"/>
              <a:t> </a:t>
            </a:r>
            <a:br>
              <a:rPr lang="en-US" altLang="en-US" sz="3600" dirty="0"/>
            </a:br>
            <a:r>
              <a:rPr lang="en-US" altLang="en-US" sz="3600" dirty="0"/>
              <a:t>Social Studies and Science Tests</a:t>
            </a:r>
            <a:endParaRPr lang="en-US" altLang="en-US" sz="3600" baseline="30000" dirty="0"/>
          </a:p>
        </p:txBody>
      </p:sp>
      <p:sp>
        <p:nvSpPr>
          <p:cNvPr id="5" name="Subtitle 2"/>
          <p:cNvSpPr txBox="1">
            <a:spLocks/>
          </p:cNvSpPr>
          <p:nvPr/>
        </p:nvSpPr>
        <p:spPr bwMode="auto">
          <a:xfrm>
            <a:off x="421973" y="4542958"/>
            <a:ext cx="8173387" cy="206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fontScale="85000" lnSpcReduction="20000"/>
          </a:bodyPr>
          <a:lstStyle>
            <a:lvl1pPr marL="0" indent="0" algn="ctr" defTabSz="457200" rtl="0" eaLnBrk="0" fontAlgn="base" hangingPunct="0">
              <a:lnSpc>
                <a:spcPct val="130000"/>
              </a:lnSpc>
              <a:spcBef>
                <a:spcPct val="20000"/>
              </a:spcBef>
              <a:spcAft>
                <a:spcPct val="0"/>
              </a:spcAft>
              <a:buFont typeface="Arial" pitchFamily="34" charset="0"/>
              <a:buNone/>
              <a:defRPr sz="2800" kern="1200" baseline="0">
                <a:solidFill>
                  <a:schemeClr val="bg1"/>
                </a:solidFill>
                <a:latin typeface="+mn-lt"/>
                <a:ea typeface="MS PGothic" pitchFamily="34" charset="-128"/>
                <a:cs typeface="ＭＳ Ｐゴシック" charset="0"/>
              </a:defRPr>
            </a:lvl1pPr>
            <a:lvl2pPr marL="457200" indent="0" algn="ctr" defTabSz="457200" rtl="0" eaLnBrk="0" fontAlgn="base" hangingPunct="0">
              <a:lnSpc>
                <a:spcPct val="130000"/>
              </a:lnSpc>
              <a:spcBef>
                <a:spcPct val="20000"/>
              </a:spcBef>
              <a:spcAft>
                <a:spcPct val="0"/>
              </a:spcAft>
              <a:buFont typeface="Arial" pitchFamily="34" charset="0"/>
              <a:buNone/>
              <a:defRPr sz="2800" kern="1200">
                <a:solidFill>
                  <a:schemeClr val="tx1">
                    <a:tint val="75000"/>
                  </a:schemeClr>
                </a:solidFill>
                <a:latin typeface="+mn-lt"/>
                <a:ea typeface="MS PGothic" pitchFamily="34" charset="-128"/>
                <a:cs typeface="+mn-cs"/>
              </a:defRPr>
            </a:lvl2pPr>
            <a:lvl3pPr marL="914400" indent="0" algn="ctr" defTabSz="457200" rtl="0" eaLnBrk="0" fontAlgn="base" hangingPunct="0">
              <a:lnSpc>
                <a:spcPct val="130000"/>
              </a:lnSpc>
              <a:spcBef>
                <a:spcPct val="20000"/>
              </a:spcBef>
              <a:spcAft>
                <a:spcPct val="0"/>
              </a:spcAft>
              <a:buFont typeface="Arial" pitchFamily="34" charset="0"/>
              <a:buNone/>
              <a:defRPr sz="2400" kern="1200">
                <a:solidFill>
                  <a:schemeClr val="tx1">
                    <a:tint val="75000"/>
                  </a:schemeClr>
                </a:solidFill>
                <a:latin typeface="+mn-lt"/>
                <a:ea typeface="MS PGothic" pitchFamily="34" charset="-128"/>
                <a:cs typeface="+mn-cs"/>
              </a:defRPr>
            </a:lvl3pPr>
            <a:lvl4pPr marL="13716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4pPr>
            <a:lvl5pPr marL="18288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100000"/>
              </a:lnSpc>
              <a:spcBef>
                <a:spcPts val="0"/>
              </a:spcBef>
            </a:pPr>
            <a:endParaRPr lang="en-US" sz="1800" dirty="0"/>
          </a:p>
          <a:p>
            <a:r>
              <a:rPr lang="en-US" b="1" dirty="0"/>
              <a:t>Professional Development for</a:t>
            </a:r>
            <a:br>
              <a:rPr lang="en-US" b="1" dirty="0"/>
            </a:br>
            <a:r>
              <a:rPr lang="en-US" b="1" dirty="0"/>
              <a:t>International Programs</a:t>
            </a:r>
          </a:p>
          <a:p>
            <a:r>
              <a:rPr lang="en-US" dirty="0"/>
              <a:t>Session 3</a:t>
            </a:r>
            <a:br>
              <a:rPr lang="en-US" dirty="0"/>
            </a:br>
            <a:r>
              <a:rPr lang="en-US"/>
              <a:t>Wednesday 19 </a:t>
            </a:r>
            <a:r>
              <a:rPr lang="en-US" dirty="0"/>
              <a:t>September 2018</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511175"/>
            <a:ext cx="8549640" cy="925513"/>
          </a:xfrm>
        </p:spPr>
        <p:txBody>
          <a:bodyPr/>
          <a:lstStyle/>
          <a:p>
            <a:r>
              <a:rPr lang="en-US" altLang="en-US" sz="3400" dirty="0">
                <a:ea typeface="ＭＳ Ｐゴシック" pitchFamily="34" charset="-128"/>
              </a:rPr>
              <a:t>Focusing Themes – Social Studies</a:t>
            </a:r>
          </a:p>
        </p:txBody>
      </p:sp>
      <p:graphicFrame>
        <p:nvGraphicFramePr>
          <p:cNvPr id="2" name="Table 1"/>
          <p:cNvGraphicFramePr>
            <a:graphicFrameLocks noGrp="1"/>
          </p:cNvGraphicFramePr>
          <p:nvPr>
            <p:extLst>
              <p:ext uri="{D42A27DB-BD31-4B8C-83A1-F6EECF244321}">
                <p14:modId xmlns:p14="http://schemas.microsoft.com/office/powerpoint/2010/main" val="698201800"/>
              </p:ext>
            </p:extLst>
          </p:nvPr>
        </p:nvGraphicFramePr>
        <p:xfrm>
          <a:off x="514350" y="1409700"/>
          <a:ext cx="8381998" cy="4800600"/>
        </p:xfrm>
        <a:graphic>
          <a:graphicData uri="http://schemas.openxmlformats.org/drawingml/2006/table">
            <a:tbl>
              <a:tblPr firstRow="1" firstCol="1" bandRow="1">
                <a:tableStyleId>{5C22544A-7EE6-4342-B048-85BDC9FD1C3A}</a:tableStyleId>
              </a:tblPr>
              <a:tblGrid>
                <a:gridCol w="386405">
                  <a:extLst>
                    <a:ext uri="{9D8B030D-6E8A-4147-A177-3AD203B41FA5}">
                      <a16:colId xmlns:a16="http://schemas.microsoft.com/office/drawing/2014/main" val="20000"/>
                    </a:ext>
                  </a:extLst>
                </a:gridCol>
                <a:gridCol w="1594794">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600200">
                  <a:extLst>
                    <a:ext uri="{9D8B030D-6E8A-4147-A177-3AD203B41FA5}">
                      <a16:colId xmlns:a16="http://schemas.microsoft.com/office/drawing/2014/main" val="20004"/>
                    </a:ext>
                  </a:extLst>
                </a:gridCol>
                <a:gridCol w="1523999">
                  <a:extLst>
                    <a:ext uri="{9D8B030D-6E8A-4147-A177-3AD203B41FA5}">
                      <a16:colId xmlns:a16="http://schemas.microsoft.com/office/drawing/2014/main" val="20005"/>
                    </a:ext>
                  </a:extLst>
                </a:gridCol>
              </a:tblGrid>
              <a:tr h="333811">
                <a:tc rowSpan="2" gridSpan="2">
                  <a:txBody>
                    <a:bodyPr/>
                    <a:lstStyle/>
                    <a:p>
                      <a:pPr marL="0" marR="0">
                        <a:lnSpc>
                          <a:spcPct val="115000"/>
                        </a:lnSpc>
                        <a:spcBef>
                          <a:spcPts val="0"/>
                        </a:spcBef>
                        <a:spcAft>
                          <a:spcPts val="0"/>
                        </a:spcAft>
                      </a:pPr>
                      <a:r>
                        <a:rPr lang="en-US" sz="1800" dirty="0">
                          <a:effectLst/>
                        </a:rPr>
                        <a:t> </a:t>
                      </a:r>
                      <a:endParaRPr lang="en-US"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n-US"/>
                    </a:p>
                  </a:txBody>
                  <a:tcPr/>
                </a:tc>
                <a:tc gridSpan="4">
                  <a:txBody>
                    <a:bodyPr/>
                    <a:lstStyle/>
                    <a:p>
                      <a:pPr marL="0" marR="0" algn="ctr">
                        <a:lnSpc>
                          <a:spcPct val="115000"/>
                        </a:lnSpc>
                        <a:spcBef>
                          <a:spcPts val="0"/>
                        </a:spcBef>
                        <a:spcAft>
                          <a:spcPts val="0"/>
                        </a:spcAft>
                      </a:pPr>
                      <a:r>
                        <a:rPr lang="en-US" sz="1800" dirty="0">
                          <a:effectLst/>
                        </a:rPr>
                        <a:t>Social Studies Example</a:t>
                      </a:r>
                      <a:r>
                        <a:rPr lang="en-US" sz="1800" baseline="0" dirty="0">
                          <a:effectLst/>
                        </a:rPr>
                        <a:t> Topics</a:t>
                      </a:r>
                      <a:endParaRPr lang="en-US"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90162">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1600" b="1" dirty="0">
                          <a:effectLst/>
                        </a:rPr>
                        <a:t>Civics</a:t>
                      </a:r>
                      <a:r>
                        <a:rPr lang="en-US" sz="1600" b="1" baseline="0" dirty="0">
                          <a:effectLst/>
                        </a:rPr>
                        <a:t> &amp; Gov’t</a:t>
                      </a:r>
                      <a:endParaRPr lang="en-US" sz="1600" b="1" dirty="0">
                        <a:effectLst/>
                      </a:endParaRPr>
                    </a:p>
                    <a:p>
                      <a:pPr marL="0" marR="0" algn="ctr">
                        <a:lnSpc>
                          <a:spcPct val="115000"/>
                        </a:lnSpc>
                        <a:spcBef>
                          <a:spcPts val="0"/>
                        </a:spcBef>
                        <a:spcAft>
                          <a:spcPts val="0"/>
                        </a:spcAft>
                      </a:pPr>
                      <a:r>
                        <a:rPr lang="en-US" sz="1600" b="1" dirty="0">
                          <a:effectLst/>
                        </a:rPr>
                        <a:t>(50%)</a:t>
                      </a:r>
                      <a:endParaRPr lang="en-US"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effectLst/>
                        </a:rPr>
                        <a:t>US History</a:t>
                      </a:r>
                    </a:p>
                    <a:p>
                      <a:pPr marL="0" marR="0" algn="ctr">
                        <a:lnSpc>
                          <a:spcPct val="115000"/>
                        </a:lnSpc>
                        <a:spcBef>
                          <a:spcPts val="0"/>
                        </a:spcBef>
                        <a:spcAft>
                          <a:spcPts val="0"/>
                        </a:spcAft>
                      </a:pPr>
                      <a:r>
                        <a:rPr lang="en-US" sz="1600" b="1" dirty="0">
                          <a:effectLst/>
                        </a:rPr>
                        <a:t>(20%)</a:t>
                      </a:r>
                      <a:endParaRPr lang="en-US"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effectLst/>
                        </a:rPr>
                        <a:t>Economics</a:t>
                      </a:r>
                    </a:p>
                    <a:p>
                      <a:pPr marL="0" marR="0" algn="ctr">
                        <a:lnSpc>
                          <a:spcPct val="115000"/>
                        </a:lnSpc>
                        <a:spcBef>
                          <a:spcPts val="0"/>
                        </a:spcBef>
                        <a:spcAft>
                          <a:spcPts val="0"/>
                        </a:spcAft>
                      </a:pPr>
                      <a:r>
                        <a:rPr lang="en-US" sz="1600" b="1" dirty="0">
                          <a:effectLst/>
                        </a:rPr>
                        <a:t>(15%)</a:t>
                      </a:r>
                      <a:endParaRPr lang="en-US"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effectLst/>
                        </a:rPr>
                        <a:t>Geography &amp; World</a:t>
                      </a:r>
                    </a:p>
                    <a:p>
                      <a:pPr marL="0" marR="0" algn="ctr">
                        <a:lnSpc>
                          <a:spcPct val="115000"/>
                        </a:lnSpc>
                        <a:spcBef>
                          <a:spcPts val="0"/>
                        </a:spcBef>
                        <a:spcAft>
                          <a:spcPts val="0"/>
                        </a:spcAft>
                      </a:pPr>
                      <a:r>
                        <a:rPr lang="en-US" sz="1600" b="1" dirty="0">
                          <a:effectLst/>
                          <a:latin typeface="Calibri"/>
                          <a:ea typeface="Calibri"/>
                          <a:cs typeface="Times New Roman"/>
                        </a:rPr>
                        <a:t>(15%)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17414">
                <a:tc rowSpan="2">
                  <a:txBody>
                    <a:bodyPr/>
                    <a:lstStyle/>
                    <a:p>
                      <a:pPr marL="71755" marR="71755" algn="ctr">
                        <a:lnSpc>
                          <a:spcPct val="115000"/>
                        </a:lnSpc>
                        <a:spcBef>
                          <a:spcPts val="0"/>
                        </a:spcBef>
                        <a:spcAft>
                          <a:spcPts val="0"/>
                        </a:spcAft>
                      </a:pPr>
                      <a:r>
                        <a:rPr lang="en-US" sz="1800" dirty="0">
                          <a:effectLst/>
                        </a:rPr>
                        <a:t>Focusing Themes</a:t>
                      </a:r>
                      <a:endParaRPr lang="en-US" sz="1800" dirty="0">
                        <a:effectLst/>
                        <a:latin typeface="Calibri"/>
                        <a:ea typeface="Calibri"/>
                        <a:cs typeface="Times New Roman"/>
                      </a:endParaRPr>
                    </a:p>
                  </a:txBody>
                  <a:tcPr marL="68580" marR="68580"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600" b="1" i="1" dirty="0">
                          <a:effectLst/>
                        </a:rPr>
                        <a:t>Development of Modern Liberties and</a:t>
                      </a:r>
                      <a:r>
                        <a:rPr lang="en-US" sz="1600" b="1" i="1" baseline="0" dirty="0">
                          <a:effectLst/>
                        </a:rPr>
                        <a:t> Democracy</a:t>
                      </a:r>
                      <a:endParaRPr lang="en-US" sz="1600" b="1" i="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rPr>
                        <a:t>Types of modern and historical governments</a:t>
                      </a:r>
                    </a:p>
                    <a:p>
                      <a:pPr marL="285750" marR="0" indent="-285750">
                        <a:lnSpc>
                          <a:spcPct val="115000"/>
                        </a:lnSpc>
                        <a:spcBef>
                          <a:spcPts val="0"/>
                        </a:spcBef>
                        <a:spcAft>
                          <a:spcPts val="0"/>
                        </a:spcAft>
                        <a:buFont typeface="Arial" pitchFamily="34" charset="0"/>
                        <a:buChar char="•"/>
                      </a:pPr>
                      <a:r>
                        <a:rPr lang="en-US" sz="1400" dirty="0">
                          <a:effectLst/>
                          <a:latin typeface="+mn-lt"/>
                        </a:rPr>
                        <a:t>Structure and design of U.S. government</a:t>
                      </a:r>
                      <a:endParaRPr lang="en-US" sz="1400" dirty="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rPr>
                        <a:t>Key historical documents</a:t>
                      </a:r>
                    </a:p>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Civil</a:t>
                      </a:r>
                      <a:r>
                        <a:rPr lang="en-US" sz="1400" baseline="0" dirty="0">
                          <a:effectLst/>
                          <a:latin typeface="+mn-lt"/>
                          <a:ea typeface="Calibri"/>
                          <a:cs typeface="Times New Roman"/>
                        </a:rPr>
                        <a:t> War and Reconstruction</a:t>
                      </a:r>
                      <a:endParaRPr lang="en-US" sz="1400" dirty="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rPr>
                        <a:t>Key economic events that shape American government and policies</a:t>
                      </a:r>
                      <a:endParaRPr lang="en-US" sz="1400" dirty="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Development of classical civilizations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759213">
                <a:tc vMerge="1">
                  <a:txBody>
                    <a:bodyPr/>
                    <a:lstStyle/>
                    <a:p>
                      <a:endParaRPr lang="en-US"/>
                    </a:p>
                  </a:txBody>
                  <a:tcPr/>
                </a:tc>
                <a:tc>
                  <a:txBody>
                    <a:bodyPr/>
                    <a:lstStyle/>
                    <a:p>
                      <a:pPr marL="0" marR="0">
                        <a:lnSpc>
                          <a:spcPct val="115000"/>
                        </a:lnSpc>
                        <a:spcBef>
                          <a:spcPts val="0"/>
                        </a:spcBef>
                        <a:spcAft>
                          <a:spcPts val="0"/>
                        </a:spcAft>
                      </a:pPr>
                      <a:r>
                        <a:rPr lang="en-US" sz="1600" b="1" i="1" dirty="0">
                          <a:effectLst/>
                        </a:rPr>
                        <a:t>Dynamic Responses in Societal Systems</a:t>
                      </a:r>
                      <a:endParaRPr lang="en-US" sz="1600" b="1" i="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Political parties, campaigns, and elections</a:t>
                      </a:r>
                    </a:p>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Contemporary public policy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World</a:t>
                      </a:r>
                      <a:r>
                        <a:rPr lang="en-US" sz="1400" baseline="0" dirty="0">
                          <a:effectLst/>
                          <a:latin typeface="+mn-lt"/>
                          <a:ea typeface="Calibri"/>
                          <a:cs typeface="Times New Roman"/>
                        </a:rPr>
                        <a:t> War I &amp; II</a:t>
                      </a:r>
                    </a:p>
                    <a:p>
                      <a:pPr marL="285750" marR="0" indent="-285750">
                        <a:lnSpc>
                          <a:spcPct val="115000"/>
                        </a:lnSpc>
                        <a:spcBef>
                          <a:spcPts val="0"/>
                        </a:spcBef>
                        <a:spcAft>
                          <a:spcPts val="0"/>
                        </a:spcAft>
                        <a:buFont typeface="Arial" pitchFamily="34" charset="0"/>
                        <a:buChar char="•"/>
                      </a:pPr>
                      <a:r>
                        <a:rPr lang="en-US" sz="1400" baseline="0" dirty="0">
                          <a:effectLst/>
                          <a:latin typeface="+mn-lt"/>
                          <a:ea typeface="Calibri"/>
                          <a:cs typeface="Times New Roman"/>
                        </a:rPr>
                        <a:t>Cold War</a:t>
                      </a:r>
                    </a:p>
                    <a:p>
                      <a:pPr marL="0" marR="0" indent="0">
                        <a:lnSpc>
                          <a:spcPct val="115000"/>
                        </a:lnSpc>
                        <a:spcBef>
                          <a:spcPts val="0"/>
                        </a:spcBef>
                        <a:spcAft>
                          <a:spcPts val="0"/>
                        </a:spcAft>
                        <a:buFont typeface="Arial" pitchFamily="34" charset="0"/>
                        <a:buNone/>
                      </a:pPr>
                      <a:endParaRPr lang="en-US" sz="1400" dirty="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Fundamental economic concepts</a:t>
                      </a:r>
                    </a:p>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Economic causes and impacts of war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nSpc>
                          <a:spcPct val="115000"/>
                        </a:lnSpc>
                        <a:spcBef>
                          <a:spcPts val="0"/>
                        </a:spcBef>
                        <a:spcAft>
                          <a:spcPts val="0"/>
                        </a:spcAft>
                        <a:buFont typeface="Arial" pitchFamily="34" charset="0"/>
                        <a:buChar char="•"/>
                      </a:pPr>
                      <a:r>
                        <a:rPr lang="en-US" sz="1400" dirty="0">
                          <a:effectLst/>
                          <a:latin typeface="+mn-lt"/>
                          <a:ea typeface="Calibri"/>
                          <a:cs typeface="Times New Roman"/>
                        </a:rPr>
                        <a:t>Borders</a:t>
                      </a:r>
                      <a:r>
                        <a:rPr lang="en-US" sz="1400" baseline="0" dirty="0">
                          <a:effectLst/>
                          <a:latin typeface="+mn-lt"/>
                          <a:ea typeface="Calibri"/>
                          <a:cs typeface="Times New Roman"/>
                        </a:rPr>
                        <a:t> between peoples and nations</a:t>
                      </a:r>
                    </a:p>
                    <a:p>
                      <a:pPr marL="285750" marR="0" indent="-285750">
                        <a:lnSpc>
                          <a:spcPct val="115000"/>
                        </a:lnSpc>
                        <a:spcBef>
                          <a:spcPts val="0"/>
                        </a:spcBef>
                        <a:spcAft>
                          <a:spcPts val="0"/>
                        </a:spcAft>
                        <a:buFont typeface="Arial" pitchFamily="34" charset="0"/>
                        <a:buChar char="•"/>
                      </a:pPr>
                      <a:r>
                        <a:rPr lang="en-US" sz="1400" baseline="0" dirty="0">
                          <a:effectLst/>
                          <a:latin typeface="+mn-lt"/>
                          <a:ea typeface="Calibri"/>
                          <a:cs typeface="Times New Roman"/>
                        </a:rPr>
                        <a:t>Human migration</a:t>
                      </a:r>
                      <a:endParaRPr lang="en-US" sz="1400" dirty="0">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Rounded Rectangle 3"/>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5</a:t>
            </a:r>
          </a:p>
        </p:txBody>
      </p:sp>
      <p:sp>
        <p:nvSpPr>
          <p:cNvPr id="3" name="Slide Number Placeholder 2">
            <a:extLst>
              <a:ext uri="{FF2B5EF4-FFF2-40B4-BE49-F238E27FC236}">
                <a16:creationId xmlns:a16="http://schemas.microsoft.com/office/drawing/2014/main" id="{D692214F-24C8-4491-BD17-157A858ADC93}"/>
              </a:ext>
            </a:extLst>
          </p:cNvPr>
          <p:cNvSpPr>
            <a:spLocks noGrp="1"/>
          </p:cNvSpPr>
          <p:nvPr>
            <p:ph type="sldNum" sz="quarter" idx="10"/>
          </p:nvPr>
        </p:nvSpPr>
        <p:spPr/>
        <p:txBody>
          <a:bodyPr/>
          <a:lstStyle/>
          <a:p>
            <a:pPr>
              <a:defRPr/>
            </a:pPr>
            <a:fld id="{BA3DD496-3C43-421E-9588-FC23620CAC86}" type="slidenum">
              <a:rPr lang="en-US" altLang="en-US" smtClean="0"/>
              <a:pPr>
                <a:defRPr/>
              </a:pPr>
              <a:t>10</a:t>
            </a:fld>
            <a:endParaRPr lang="en-US" altLang="en-US" dirty="0"/>
          </a:p>
        </p:txBody>
      </p:sp>
    </p:spTree>
    <p:extLst>
      <p:ext uri="{BB962C8B-B14F-4D97-AF65-F5344CB8AC3E}">
        <p14:creationId xmlns:p14="http://schemas.microsoft.com/office/powerpoint/2010/main" val="4104306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p:cNvSpPr>
            <a:spLocks noGrp="1"/>
          </p:cNvSpPr>
          <p:nvPr>
            <p:ph type="title"/>
          </p:nvPr>
        </p:nvSpPr>
        <p:spPr>
          <a:xfrm>
            <a:off x="457200" y="511175"/>
            <a:ext cx="8229600" cy="925513"/>
          </a:xfrm>
        </p:spPr>
        <p:txBody>
          <a:bodyPr/>
          <a:lstStyle/>
          <a:p>
            <a:r>
              <a:rPr lang="en-US" altLang="en-US" sz="3400" dirty="0">
                <a:ea typeface="ＭＳ Ｐゴシック" pitchFamily="34" charset="-128"/>
              </a:rPr>
              <a:t>Focusing Themes – Science</a:t>
            </a:r>
            <a:endParaRPr lang="en-US" altLang="en-US" sz="3400" dirty="0"/>
          </a:p>
        </p:txBody>
      </p:sp>
      <p:graphicFrame>
        <p:nvGraphicFramePr>
          <p:cNvPr id="5" name="Table 4"/>
          <p:cNvGraphicFramePr>
            <a:graphicFrameLocks noGrp="1"/>
          </p:cNvGraphicFramePr>
          <p:nvPr>
            <p:extLst>
              <p:ext uri="{D42A27DB-BD31-4B8C-83A1-F6EECF244321}">
                <p14:modId xmlns:p14="http://schemas.microsoft.com/office/powerpoint/2010/main" val="369370398"/>
              </p:ext>
            </p:extLst>
          </p:nvPr>
        </p:nvGraphicFramePr>
        <p:xfrm>
          <a:off x="533398" y="1308101"/>
          <a:ext cx="8001002" cy="4951085"/>
        </p:xfrm>
        <a:graphic>
          <a:graphicData uri="http://schemas.openxmlformats.org/drawingml/2006/table">
            <a:tbl>
              <a:tblPr firstRow="1" firstCol="1" bandRow="1">
                <a:tableStyleId>{5C22544A-7EE6-4342-B048-85BDC9FD1C3A}</a:tableStyleId>
              </a:tblPr>
              <a:tblGrid>
                <a:gridCol w="368841">
                  <a:extLst>
                    <a:ext uri="{9D8B030D-6E8A-4147-A177-3AD203B41FA5}">
                      <a16:colId xmlns:a16="http://schemas.microsoft.com/office/drawing/2014/main" val="20000"/>
                    </a:ext>
                  </a:extLst>
                </a:gridCol>
                <a:gridCol w="1034844">
                  <a:extLst>
                    <a:ext uri="{9D8B030D-6E8A-4147-A177-3AD203B41FA5}">
                      <a16:colId xmlns:a16="http://schemas.microsoft.com/office/drawing/2014/main" val="20001"/>
                    </a:ext>
                  </a:extLst>
                </a:gridCol>
                <a:gridCol w="2316080">
                  <a:extLst>
                    <a:ext uri="{9D8B030D-6E8A-4147-A177-3AD203B41FA5}">
                      <a16:colId xmlns:a16="http://schemas.microsoft.com/office/drawing/2014/main" val="20002"/>
                    </a:ext>
                  </a:extLst>
                </a:gridCol>
                <a:gridCol w="2175711">
                  <a:extLst>
                    <a:ext uri="{9D8B030D-6E8A-4147-A177-3AD203B41FA5}">
                      <a16:colId xmlns:a16="http://schemas.microsoft.com/office/drawing/2014/main" val="20003"/>
                    </a:ext>
                  </a:extLst>
                </a:gridCol>
                <a:gridCol w="2105526">
                  <a:extLst>
                    <a:ext uri="{9D8B030D-6E8A-4147-A177-3AD203B41FA5}">
                      <a16:colId xmlns:a16="http://schemas.microsoft.com/office/drawing/2014/main" val="20004"/>
                    </a:ext>
                  </a:extLst>
                </a:gridCol>
              </a:tblGrid>
              <a:tr h="368405">
                <a:tc rowSpan="2" gridSpan="2">
                  <a:txBody>
                    <a:bodyPr/>
                    <a:lstStyle/>
                    <a:p>
                      <a:pPr marL="0" marR="0">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a:cs typeface="Times New Roman"/>
                      </a:endParaRPr>
                    </a:p>
                  </a:txBody>
                  <a:tcPr marL="68580" marR="68580" marT="0" marB="0"/>
                </a:tc>
                <a:tc rowSpan="2" hMerge="1">
                  <a:txBody>
                    <a:bodyPr/>
                    <a:lstStyle/>
                    <a:p>
                      <a:endParaRPr lang="en-US"/>
                    </a:p>
                  </a:txBody>
                  <a:tcPr/>
                </a:tc>
                <a:tc gridSpan="3">
                  <a:txBody>
                    <a:bodyPr/>
                    <a:lstStyle/>
                    <a:p>
                      <a:pPr marL="0" marR="0" algn="ctr">
                        <a:lnSpc>
                          <a:spcPct val="115000"/>
                        </a:lnSpc>
                        <a:spcBef>
                          <a:spcPts val="0"/>
                        </a:spcBef>
                        <a:spcAft>
                          <a:spcPts val="0"/>
                        </a:spcAft>
                      </a:pPr>
                      <a:r>
                        <a:rPr lang="en-US" sz="1800" dirty="0">
                          <a:effectLst/>
                        </a:rPr>
                        <a:t>Science Content Topics</a:t>
                      </a:r>
                      <a:endParaRPr lang="en-US" sz="1800" dirty="0">
                        <a:effectLst/>
                        <a:latin typeface="Calibri" panose="020F0502020204030204" pitchFamily="34" charset="0"/>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54942">
                <a:tc gridSpan="2" vMerge="1">
                  <a:txBody>
                    <a:bodyPr/>
                    <a:lstStyle/>
                    <a:p>
                      <a:endParaRPr lang="en-US"/>
                    </a:p>
                  </a:txBody>
                  <a:tcPr/>
                </a:tc>
                <a:tc hMerge="1" vMerge="1">
                  <a:txBody>
                    <a:bodyPr/>
                    <a:lstStyle/>
                    <a:p>
                      <a:endParaRPr lang="en-US"/>
                    </a:p>
                  </a:txBody>
                  <a:tcPr/>
                </a:tc>
                <a:tc>
                  <a:txBody>
                    <a:bodyPr/>
                    <a:lstStyle/>
                    <a:p>
                      <a:pPr marL="0" marR="0" algn="ctr" defTabSz="457200" rtl="0" eaLnBrk="1" latinLnBrk="0" hangingPunct="1">
                        <a:lnSpc>
                          <a:spcPct val="115000"/>
                        </a:lnSpc>
                        <a:spcBef>
                          <a:spcPts val="0"/>
                        </a:spcBef>
                        <a:spcAft>
                          <a:spcPts val="0"/>
                        </a:spcAft>
                      </a:pPr>
                      <a:r>
                        <a:rPr lang="en-US" sz="1600" b="1" kern="1200" dirty="0">
                          <a:solidFill>
                            <a:schemeClr val="dk1"/>
                          </a:solidFill>
                          <a:effectLst/>
                          <a:latin typeface="+mn-lt"/>
                          <a:ea typeface="+mn-ea"/>
                          <a:cs typeface="+mn-cs"/>
                        </a:rPr>
                        <a:t>Life Science </a:t>
                      </a:r>
                    </a:p>
                    <a:p>
                      <a:pPr marL="0" marR="0" algn="ctr" defTabSz="457200" rtl="0" eaLnBrk="1" latinLnBrk="0" hangingPunct="1">
                        <a:lnSpc>
                          <a:spcPct val="115000"/>
                        </a:lnSpc>
                        <a:spcBef>
                          <a:spcPts val="0"/>
                        </a:spcBef>
                        <a:spcAft>
                          <a:spcPts val="0"/>
                        </a:spcAft>
                      </a:pPr>
                      <a:r>
                        <a:rPr lang="en-US" sz="1600" b="1" kern="1200" dirty="0">
                          <a:solidFill>
                            <a:schemeClr val="dk1"/>
                          </a:solidFill>
                          <a:effectLst/>
                          <a:latin typeface="+mn-lt"/>
                          <a:ea typeface="+mn-ea"/>
                          <a:cs typeface="+mn-cs"/>
                        </a:rPr>
                        <a:t>(40%)</a:t>
                      </a:r>
                    </a:p>
                  </a:txBody>
                  <a:tcPr marL="68580" marR="68580" marT="0" marB="0"/>
                </a:tc>
                <a:tc>
                  <a:txBody>
                    <a:bodyPr/>
                    <a:lstStyle/>
                    <a:p>
                      <a:pPr marL="0" marR="0" algn="ctr" defTabSz="457200" rtl="0" eaLnBrk="1" latinLnBrk="0" hangingPunct="1">
                        <a:lnSpc>
                          <a:spcPct val="115000"/>
                        </a:lnSpc>
                        <a:spcBef>
                          <a:spcPts val="0"/>
                        </a:spcBef>
                        <a:spcAft>
                          <a:spcPts val="0"/>
                        </a:spcAft>
                      </a:pPr>
                      <a:r>
                        <a:rPr lang="en-US" sz="1600" b="1" kern="1200" dirty="0">
                          <a:solidFill>
                            <a:schemeClr val="dk1"/>
                          </a:solidFill>
                          <a:effectLst/>
                          <a:latin typeface="+mn-lt"/>
                          <a:ea typeface="+mn-ea"/>
                          <a:cs typeface="+mn-cs"/>
                        </a:rPr>
                        <a:t>Physical Science </a:t>
                      </a:r>
                    </a:p>
                    <a:p>
                      <a:pPr marL="0" marR="0" algn="ctr" defTabSz="457200" rtl="0" eaLnBrk="1" latinLnBrk="0" hangingPunct="1">
                        <a:lnSpc>
                          <a:spcPct val="115000"/>
                        </a:lnSpc>
                        <a:spcBef>
                          <a:spcPts val="0"/>
                        </a:spcBef>
                        <a:spcAft>
                          <a:spcPts val="0"/>
                        </a:spcAft>
                      </a:pPr>
                      <a:r>
                        <a:rPr lang="en-US" sz="1600" b="1" kern="1200" dirty="0">
                          <a:solidFill>
                            <a:schemeClr val="dk1"/>
                          </a:solidFill>
                          <a:effectLst/>
                          <a:latin typeface="+mn-lt"/>
                          <a:ea typeface="+mn-ea"/>
                          <a:cs typeface="+mn-cs"/>
                        </a:rPr>
                        <a:t>(40%)</a:t>
                      </a:r>
                    </a:p>
                  </a:txBody>
                  <a:tcPr marL="68580" marR="68580" marT="0" marB="0"/>
                </a:tc>
                <a:tc>
                  <a:txBody>
                    <a:bodyPr/>
                    <a:lstStyle/>
                    <a:p>
                      <a:pPr marL="0" marR="0" algn="ctr" defTabSz="457200" rtl="0" eaLnBrk="1" latinLnBrk="0" hangingPunct="1">
                        <a:lnSpc>
                          <a:spcPct val="115000"/>
                        </a:lnSpc>
                        <a:spcBef>
                          <a:spcPts val="0"/>
                        </a:spcBef>
                        <a:spcAft>
                          <a:spcPts val="0"/>
                        </a:spcAft>
                      </a:pPr>
                      <a:r>
                        <a:rPr lang="en-US" sz="1600" b="1" kern="1200" dirty="0">
                          <a:solidFill>
                            <a:schemeClr val="dk1"/>
                          </a:solidFill>
                          <a:effectLst/>
                          <a:latin typeface="+mn-lt"/>
                          <a:ea typeface="+mn-ea"/>
                          <a:cs typeface="+mn-cs"/>
                        </a:rPr>
                        <a:t>Earth &amp; Space Science (20%)</a:t>
                      </a:r>
                    </a:p>
                  </a:txBody>
                  <a:tcPr marL="68580" marR="68580" marT="0" marB="0"/>
                </a:tc>
                <a:extLst>
                  <a:ext uri="{0D108BD9-81ED-4DB2-BD59-A6C34878D82A}">
                    <a16:rowId xmlns:a16="http://schemas.microsoft.com/office/drawing/2014/main" val="10001"/>
                  </a:ext>
                </a:extLst>
              </a:tr>
              <a:tr h="1964826">
                <a:tc rowSpan="2">
                  <a:txBody>
                    <a:bodyPr/>
                    <a:lstStyle/>
                    <a:p>
                      <a:pPr marL="71755" marR="71755" algn="ctr">
                        <a:lnSpc>
                          <a:spcPct val="115000"/>
                        </a:lnSpc>
                        <a:spcBef>
                          <a:spcPts val="0"/>
                        </a:spcBef>
                        <a:spcAft>
                          <a:spcPts val="0"/>
                        </a:spcAft>
                      </a:pPr>
                      <a:r>
                        <a:rPr lang="en-US" sz="1800" dirty="0">
                          <a:effectLst/>
                        </a:rPr>
                        <a:t>Focusing Themes</a:t>
                      </a:r>
                      <a:endParaRPr lang="en-US" sz="1800" dirty="0">
                        <a:effectLst/>
                        <a:latin typeface="Calibri" panose="020F0502020204030204" pitchFamily="34" charset="0"/>
                        <a:ea typeface="Calibri"/>
                        <a:cs typeface="Times New Roman"/>
                      </a:endParaRPr>
                    </a:p>
                  </a:txBody>
                  <a:tcPr marL="68580" marR="68580" marT="0" marB="0" vert="vert270"/>
                </a:tc>
                <a:tc>
                  <a:txBody>
                    <a:bodyPr/>
                    <a:lstStyle/>
                    <a:p>
                      <a:pPr marL="0" marR="0" algn="l" defTabSz="457200" rtl="0" eaLnBrk="1" latinLnBrk="0" hangingPunct="1">
                        <a:lnSpc>
                          <a:spcPct val="115000"/>
                        </a:lnSpc>
                        <a:spcBef>
                          <a:spcPts val="0"/>
                        </a:spcBef>
                        <a:spcAft>
                          <a:spcPts val="0"/>
                        </a:spcAft>
                      </a:pPr>
                      <a:r>
                        <a:rPr lang="en-US" sz="1600" b="1" i="1" kern="1200" dirty="0">
                          <a:solidFill>
                            <a:schemeClr val="dk1"/>
                          </a:solidFill>
                          <a:effectLst/>
                          <a:latin typeface="+mn-lt"/>
                          <a:ea typeface="+mn-ea"/>
                          <a:cs typeface="+mn-cs"/>
                        </a:rPr>
                        <a:t>Human Health and Living Systems</a:t>
                      </a: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Human body and health</a:t>
                      </a:r>
                    </a:p>
                    <a:p>
                      <a:pPr marL="285750" marR="0" indent="-285750">
                        <a:lnSpc>
                          <a:spcPct val="115000"/>
                        </a:lnSpc>
                        <a:spcBef>
                          <a:spcPts val="0"/>
                        </a:spcBef>
                        <a:spcAft>
                          <a:spcPts val="0"/>
                        </a:spcAft>
                        <a:buFont typeface="Arial" pitchFamily="34" charset="0"/>
                        <a:buChar char="•"/>
                      </a:pPr>
                      <a:r>
                        <a:rPr lang="en-US" sz="1600" dirty="0">
                          <a:effectLst/>
                        </a:rPr>
                        <a:t>Organization of life</a:t>
                      </a:r>
                    </a:p>
                    <a:p>
                      <a:pPr marL="285750" marR="0" indent="-285750">
                        <a:lnSpc>
                          <a:spcPct val="115000"/>
                        </a:lnSpc>
                        <a:spcBef>
                          <a:spcPts val="0"/>
                        </a:spcBef>
                        <a:spcAft>
                          <a:spcPts val="0"/>
                        </a:spcAft>
                        <a:buFont typeface="Arial" pitchFamily="34" charset="0"/>
                        <a:buChar char="•"/>
                      </a:pPr>
                      <a:r>
                        <a:rPr lang="en-US" sz="1600" dirty="0">
                          <a:effectLst/>
                        </a:rPr>
                        <a:t>Molecular basis for heredity</a:t>
                      </a:r>
                    </a:p>
                    <a:p>
                      <a:pPr marL="285750" marR="0" indent="-285750">
                        <a:lnSpc>
                          <a:spcPct val="115000"/>
                        </a:lnSpc>
                        <a:spcBef>
                          <a:spcPts val="0"/>
                        </a:spcBef>
                        <a:spcAft>
                          <a:spcPts val="0"/>
                        </a:spcAft>
                        <a:buFont typeface="Arial" pitchFamily="34" charset="0"/>
                        <a:buChar char="•"/>
                      </a:pPr>
                      <a:r>
                        <a:rPr lang="en-US" sz="1600" dirty="0">
                          <a:effectLst/>
                        </a:rPr>
                        <a:t>Evolution</a:t>
                      </a:r>
                      <a:endParaRPr lang="en-US" sz="1600" dirty="0">
                        <a:effectLst/>
                        <a:latin typeface="Calibri" panose="020F0502020204030204" pitchFamily="34" charset="0"/>
                        <a:ea typeface="Calibri"/>
                        <a:cs typeface="Times New Roman"/>
                      </a:endParaRP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Chemical properties and reactions related to human systems</a:t>
                      </a:r>
                      <a:endParaRPr lang="en-US" sz="1600" dirty="0">
                        <a:effectLst/>
                        <a:latin typeface="Calibri" panose="020F0502020204030204" pitchFamily="34" charset="0"/>
                        <a:ea typeface="Calibri"/>
                        <a:cs typeface="Times New Roman"/>
                      </a:endParaRP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Interactions between Earth’s systems and living things</a:t>
                      </a:r>
                      <a:endParaRPr lang="en-US" sz="1600" dirty="0">
                        <a:effectLst/>
                        <a:latin typeface="Calibri" panose="020F0502020204030204" pitchFamily="34" charset="0"/>
                        <a:ea typeface="Calibri"/>
                        <a:cs typeface="Times New Roman"/>
                      </a:endParaRPr>
                    </a:p>
                  </a:txBody>
                  <a:tcPr marL="68580" marR="68580" marT="0" marB="0"/>
                </a:tc>
                <a:extLst>
                  <a:ext uri="{0D108BD9-81ED-4DB2-BD59-A6C34878D82A}">
                    <a16:rowId xmlns:a16="http://schemas.microsoft.com/office/drawing/2014/main" val="10002"/>
                  </a:ext>
                </a:extLst>
              </a:tr>
              <a:tr h="1710826">
                <a:tc vMerge="1">
                  <a:txBody>
                    <a:bodyPr/>
                    <a:lstStyle/>
                    <a:p>
                      <a:endParaRPr lang="en-US"/>
                    </a:p>
                  </a:txBody>
                  <a:tcPr/>
                </a:tc>
                <a:tc>
                  <a:txBody>
                    <a:bodyPr/>
                    <a:lstStyle/>
                    <a:p>
                      <a:pPr marL="0" marR="0" algn="l" defTabSz="457200" rtl="0" eaLnBrk="1" latinLnBrk="0" hangingPunct="1">
                        <a:lnSpc>
                          <a:spcPct val="115000"/>
                        </a:lnSpc>
                        <a:spcBef>
                          <a:spcPts val="0"/>
                        </a:spcBef>
                        <a:spcAft>
                          <a:spcPts val="0"/>
                        </a:spcAft>
                      </a:pPr>
                      <a:r>
                        <a:rPr lang="en-US" sz="1600" b="1" i="1" kern="1200" dirty="0">
                          <a:solidFill>
                            <a:schemeClr val="dk1"/>
                          </a:solidFill>
                          <a:effectLst/>
                          <a:latin typeface="+mn-lt"/>
                          <a:ea typeface="+mn-ea"/>
                          <a:cs typeface="+mn-cs"/>
                        </a:rPr>
                        <a:t>Energy and Related Systems</a:t>
                      </a: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Relationships between life functions</a:t>
                      </a:r>
                      <a:r>
                        <a:rPr lang="en-US" sz="1600" baseline="0" dirty="0">
                          <a:effectLst/>
                        </a:rPr>
                        <a:t> and</a:t>
                      </a:r>
                      <a:r>
                        <a:rPr lang="en-US" sz="1600" dirty="0">
                          <a:effectLst/>
                        </a:rPr>
                        <a:t> energy intake</a:t>
                      </a:r>
                    </a:p>
                    <a:p>
                      <a:pPr marL="285750" marR="0" indent="-285750">
                        <a:lnSpc>
                          <a:spcPct val="115000"/>
                        </a:lnSpc>
                        <a:spcBef>
                          <a:spcPts val="0"/>
                        </a:spcBef>
                        <a:spcAft>
                          <a:spcPts val="0"/>
                        </a:spcAft>
                        <a:buFont typeface="Arial" pitchFamily="34" charset="0"/>
                        <a:buChar char="•"/>
                      </a:pPr>
                      <a:r>
                        <a:rPr lang="en-US" sz="1600" dirty="0">
                          <a:effectLst/>
                        </a:rPr>
                        <a:t>Energy flows in ecologic networks (ecosystems)</a:t>
                      </a:r>
                      <a:endParaRPr lang="en-US" sz="1600" dirty="0">
                        <a:effectLst/>
                        <a:latin typeface="Calibri" panose="020F0502020204030204" pitchFamily="34" charset="0"/>
                        <a:ea typeface="Calibri"/>
                        <a:cs typeface="Times New Roman"/>
                      </a:endParaRP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Conservation, transformation, and flow of energy</a:t>
                      </a:r>
                    </a:p>
                    <a:p>
                      <a:pPr marL="285750" marR="0" indent="-285750">
                        <a:lnSpc>
                          <a:spcPct val="115000"/>
                        </a:lnSpc>
                        <a:spcBef>
                          <a:spcPts val="0"/>
                        </a:spcBef>
                        <a:spcAft>
                          <a:spcPts val="0"/>
                        </a:spcAft>
                        <a:buFont typeface="Arial" pitchFamily="34" charset="0"/>
                        <a:buChar char="•"/>
                      </a:pPr>
                      <a:r>
                        <a:rPr lang="en-US" sz="1600" dirty="0">
                          <a:effectLst/>
                        </a:rPr>
                        <a:t>Work, motion, and forces</a:t>
                      </a:r>
                      <a:endParaRPr lang="en-US" sz="1600" dirty="0">
                        <a:effectLst/>
                        <a:latin typeface="Calibri" panose="020F0502020204030204" pitchFamily="34" charset="0"/>
                        <a:ea typeface="Calibri"/>
                        <a:cs typeface="Times New Roman"/>
                      </a:endParaRPr>
                    </a:p>
                  </a:txBody>
                  <a:tcPr marL="68580" marR="68580" marT="0" marB="0"/>
                </a:tc>
                <a:tc>
                  <a:txBody>
                    <a:bodyPr/>
                    <a:lstStyle/>
                    <a:p>
                      <a:pPr marL="285750" marR="0" indent="-285750">
                        <a:lnSpc>
                          <a:spcPct val="115000"/>
                        </a:lnSpc>
                        <a:spcBef>
                          <a:spcPts val="0"/>
                        </a:spcBef>
                        <a:spcAft>
                          <a:spcPts val="0"/>
                        </a:spcAft>
                        <a:buFont typeface="Arial" pitchFamily="34" charset="0"/>
                        <a:buChar char="•"/>
                      </a:pPr>
                      <a:r>
                        <a:rPr lang="en-US" sz="1600" dirty="0">
                          <a:effectLst/>
                        </a:rPr>
                        <a:t>Earth and its system components</a:t>
                      </a:r>
                    </a:p>
                    <a:p>
                      <a:pPr marL="285750" marR="0" indent="-285750">
                        <a:lnSpc>
                          <a:spcPct val="115000"/>
                        </a:lnSpc>
                        <a:spcBef>
                          <a:spcPts val="0"/>
                        </a:spcBef>
                        <a:spcAft>
                          <a:spcPts val="0"/>
                        </a:spcAft>
                        <a:buFont typeface="Arial" pitchFamily="34" charset="0"/>
                        <a:buChar char="•"/>
                      </a:pPr>
                      <a:r>
                        <a:rPr lang="en-US" sz="1600" dirty="0">
                          <a:effectLst/>
                        </a:rPr>
                        <a:t>Structure and organization of the cosmos</a:t>
                      </a:r>
                      <a:endParaRPr lang="en-US" sz="1600" dirty="0">
                        <a:effectLst/>
                        <a:latin typeface="Calibri" panose="020F0502020204030204" pitchFamily="34" charset="0"/>
                        <a:ea typeface="Calibri"/>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0484" name="Rectangle 1"/>
          <p:cNvSpPr>
            <a:spLocks noChangeArrowheads="1"/>
          </p:cNvSpPr>
          <p:nvPr/>
        </p:nvSpPr>
        <p:spPr bwMode="auto">
          <a:xfrm>
            <a:off x="542925" y="272415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a:lnSpc>
                <a:spcPct val="100000"/>
              </a:lnSpc>
              <a:spcBef>
                <a:spcPct val="0"/>
              </a:spcBef>
              <a:buFontTx/>
              <a:buNone/>
            </a:pPr>
            <a:endParaRPr lang="en-US" altLang="en-US" sz="3600" dirty="0">
              <a:latin typeface="Times" pitchFamily="18" charset="0"/>
            </a:endParaRPr>
          </a:p>
        </p:txBody>
      </p:sp>
      <p:sp>
        <p:nvSpPr>
          <p:cNvPr id="2" name="Slide Number Placeholder 1"/>
          <p:cNvSpPr>
            <a:spLocks noGrp="1"/>
          </p:cNvSpPr>
          <p:nvPr>
            <p:ph type="sldNum" sz="quarter" idx="10"/>
          </p:nvPr>
        </p:nvSpPr>
        <p:spPr/>
        <p:txBody>
          <a:bodyPr/>
          <a:lstStyle/>
          <a:p>
            <a:pPr>
              <a:defRPr/>
            </a:pPr>
            <a:fld id="{F39BECA3-F8E5-42C2-B07D-36BFF7156D72}" type="slidenum">
              <a:rPr lang="en-US" altLang="en-US" smtClean="0"/>
              <a:pPr>
                <a:defRPr/>
              </a:pPr>
              <a:t>11</a:t>
            </a:fld>
            <a:endParaRPr lang="en-US" altLang="en-US" dirty="0"/>
          </a:p>
        </p:txBody>
      </p:sp>
      <p:sp>
        <p:nvSpPr>
          <p:cNvPr id="6" name="Rounded Rectangle 5"/>
          <p:cNvSpPr/>
          <p:nvPr/>
        </p:nvSpPr>
        <p:spPr>
          <a:xfrm>
            <a:off x="4705307" y="603514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53</a:t>
            </a:r>
          </a:p>
        </p:txBody>
      </p:sp>
    </p:spTree>
    <p:extLst>
      <p:ext uri="{BB962C8B-B14F-4D97-AF65-F5344CB8AC3E}">
        <p14:creationId xmlns:p14="http://schemas.microsoft.com/office/powerpoint/2010/main" val="144684317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a:xfrm>
            <a:off x="457200" y="390525"/>
            <a:ext cx="8432800" cy="798513"/>
          </a:xfrm>
        </p:spPr>
        <p:txBody>
          <a:bodyPr/>
          <a:lstStyle/>
          <a:p>
            <a:r>
              <a:rPr lang="en-US" altLang="en-US" sz="3200" dirty="0"/>
              <a:t>Social Studies High Impact Indicators (HIIs)</a:t>
            </a:r>
          </a:p>
        </p:txBody>
      </p:sp>
      <p:sp>
        <p:nvSpPr>
          <p:cNvPr id="19458" name="Text Placeholder 4"/>
          <p:cNvSpPr>
            <a:spLocks noGrp="1"/>
          </p:cNvSpPr>
          <p:nvPr>
            <p:ph idx="1"/>
          </p:nvPr>
        </p:nvSpPr>
        <p:spPr>
          <a:xfrm>
            <a:off x="457200" y="1357313"/>
            <a:ext cx="8229600" cy="4616450"/>
          </a:xfrm>
          <a:ln>
            <a:solidFill>
              <a:schemeClr val="accent1">
                <a:shade val="95000"/>
                <a:satMod val="105000"/>
              </a:schemeClr>
            </a:solidFill>
          </a:ln>
        </p:spPr>
        <p:txBody>
          <a:bodyPr>
            <a:noAutofit/>
          </a:bodyPr>
          <a:lstStyle/>
          <a:p>
            <a:r>
              <a:rPr lang="en-US" sz="1800" b="1" dirty="0"/>
              <a:t>SSP.2.a</a:t>
            </a:r>
            <a:r>
              <a:rPr lang="en-US" sz="1800" dirty="0"/>
              <a:t> Determine the central ideas or information of a primary or secondary source document, corroborating or challenging conclusions with evidence.</a:t>
            </a:r>
            <a:endParaRPr lang="en-US" sz="800" dirty="0"/>
          </a:p>
          <a:p>
            <a:r>
              <a:rPr lang="en-US" sz="1800" b="1" dirty="0"/>
              <a:t>SSP.2.b</a:t>
            </a:r>
            <a:r>
              <a:rPr lang="en-US" sz="1800" dirty="0"/>
              <a:t> Describe people, places, environments, processes, and events, and the connections between and among them.</a:t>
            </a:r>
            <a:endParaRPr lang="en-US" sz="800" dirty="0"/>
          </a:p>
          <a:p>
            <a:r>
              <a:rPr lang="en-US" sz="1800" b="1" dirty="0"/>
              <a:t>SSP.3.c</a:t>
            </a:r>
            <a:r>
              <a:rPr lang="en-US" sz="1800" dirty="0"/>
              <a:t> Analyze cause-and-effect relationships and multiple causation, including action by individuals, natural and societal processes, and the influence of ideas.</a:t>
            </a:r>
          </a:p>
          <a:p>
            <a:r>
              <a:rPr lang="en-US" sz="1800" b="1" dirty="0"/>
              <a:t>SSP.5.c</a:t>
            </a:r>
            <a:r>
              <a:rPr lang="en-US" sz="1800" dirty="0"/>
              <a:t> Analyze how a historical context shapes an author's point of view.</a:t>
            </a:r>
            <a:endParaRPr lang="en-US" sz="800" dirty="0"/>
          </a:p>
          <a:p>
            <a:r>
              <a:rPr lang="en-US" sz="1800" b="1" dirty="0"/>
              <a:t>SSP.8.a</a:t>
            </a:r>
            <a:r>
              <a:rPr lang="en-US" sz="1800" dirty="0"/>
              <a:t> Compare treatments of the same social studies topic in various primary and secondary sources, noting discrepancies between and among the sources.</a:t>
            </a:r>
            <a:endParaRPr lang="en-US" sz="1800" dirty="0">
              <a:ea typeface="ＭＳ Ｐゴシック" charset="0"/>
            </a:endParaRPr>
          </a:p>
          <a:p>
            <a:pPr>
              <a:defRPr/>
            </a:pPr>
            <a:endParaRPr lang="en-US" sz="1800" dirty="0">
              <a:ea typeface="ＭＳ Ｐゴシック" charset="0"/>
            </a:endParaRPr>
          </a:p>
        </p:txBody>
      </p:sp>
      <p:sp>
        <p:nvSpPr>
          <p:cNvPr id="80900"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eaLnBrk="1" hangingPunct="1">
              <a:lnSpc>
                <a:spcPct val="100000"/>
              </a:lnSpc>
              <a:spcBef>
                <a:spcPct val="0"/>
              </a:spcBef>
              <a:buFontTx/>
              <a:buNone/>
            </a:pPr>
            <a:fld id="{B87C4CBA-FE0B-4DA7-86F2-8F19A87DA7B3}" type="slidenum">
              <a:rPr lang="en-US" altLang="en-US" sz="1200" smtClean="0">
                <a:solidFill>
                  <a:srgbClr val="0084A9"/>
                </a:solidFill>
              </a:rPr>
              <a:pPr eaLnBrk="1" hangingPunct="1">
                <a:lnSpc>
                  <a:spcPct val="100000"/>
                </a:lnSpc>
                <a:spcBef>
                  <a:spcPct val="0"/>
                </a:spcBef>
                <a:buFontTx/>
                <a:buNone/>
              </a:pPr>
              <a:t>12</a:t>
            </a:fld>
            <a:endParaRPr lang="en-US" altLang="en-US" sz="1200" dirty="0">
              <a:solidFill>
                <a:srgbClr val="0084A9"/>
              </a:solidFill>
            </a:endParaRPr>
          </a:p>
        </p:txBody>
      </p:sp>
      <p:sp>
        <p:nvSpPr>
          <p:cNvPr id="5" name="Rounded Rectangle 4"/>
          <p:cNvSpPr/>
          <p:nvPr/>
        </p:nvSpPr>
        <p:spPr>
          <a:xfrm>
            <a:off x="5114925" y="58520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7</a:t>
            </a:r>
          </a:p>
        </p:txBody>
      </p:sp>
    </p:spTree>
    <p:extLst>
      <p:ext uri="{BB962C8B-B14F-4D97-AF65-F5344CB8AC3E}">
        <p14:creationId xmlns:p14="http://schemas.microsoft.com/office/powerpoint/2010/main" val="28669069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3FDDF-5602-4CE0-8F67-5C81BA095AF7}"/>
              </a:ext>
            </a:extLst>
          </p:cNvPr>
          <p:cNvSpPr>
            <a:spLocks noGrp="1"/>
          </p:cNvSpPr>
          <p:nvPr>
            <p:ph type="title"/>
          </p:nvPr>
        </p:nvSpPr>
        <p:spPr/>
        <p:txBody>
          <a:bodyPr/>
          <a:lstStyle/>
          <a:p>
            <a:r>
              <a:rPr lang="en-US" sz="3200" dirty="0"/>
              <a:t>What do the Practices and HIIs have in common?</a:t>
            </a:r>
          </a:p>
        </p:txBody>
      </p:sp>
      <p:sp>
        <p:nvSpPr>
          <p:cNvPr id="3" name="Content Placeholder 2">
            <a:extLst>
              <a:ext uri="{FF2B5EF4-FFF2-40B4-BE49-F238E27FC236}">
                <a16:creationId xmlns:a16="http://schemas.microsoft.com/office/drawing/2014/main" id="{A0426DE2-9C6C-40E9-800A-F9EC61EE285C}"/>
              </a:ext>
            </a:extLst>
          </p:cNvPr>
          <p:cNvSpPr>
            <a:spLocks noGrp="1"/>
          </p:cNvSpPr>
          <p:nvPr>
            <p:ph idx="1"/>
          </p:nvPr>
        </p:nvSpPr>
        <p:spPr>
          <a:xfrm>
            <a:off x="5029200" y="1296762"/>
            <a:ext cx="3374571" cy="4076019"/>
          </a:xfrm>
          <a:solidFill>
            <a:schemeClr val="tx2"/>
          </a:solidFill>
        </p:spPr>
        <p:txBody>
          <a:bodyPr/>
          <a:lstStyle/>
          <a:p>
            <a:pPr marL="0" indent="0">
              <a:buNone/>
            </a:pPr>
            <a:r>
              <a:rPr lang="en-US" sz="2000" i="1" dirty="0">
                <a:solidFill>
                  <a:schemeClr val="bg1"/>
                </a:solidFill>
              </a:rPr>
              <a:t>“Reading is a complex process of problem solving in which the reader works to make sense of a text not just from the words and sentences on the page but also from the ideas, memories, and knowledge evoked by those words and sentences.”</a:t>
            </a:r>
          </a:p>
          <a:p>
            <a:pPr marL="0" indent="0">
              <a:buNone/>
            </a:pPr>
            <a:endParaRPr lang="en-US" sz="1100" dirty="0"/>
          </a:p>
          <a:p>
            <a:pPr marL="0" indent="0">
              <a:buNone/>
            </a:pPr>
            <a:r>
              <a:rPr lang="en-US" sz="1200" dirty="0"/>
              <a:t>Cziko, C., Greenleaf, C., Hurwitz, L., Shoenbach, R. What is Reading? An Excerpt from </a:t>
            </a:r>
            <a:r>
              <a:rPr lang="en-US" sz="1200" i="1" dirty="0"/>
              <a:t>Reading for Understanding. </a:t>
            </a:r>
            <a:r>
              <a:rPr lang="en-US" sz="1200" dirty="0"/>
              <a:t>The Quarterly, Vol. 22, No 3. </a:t>
            </a:r>
            <a:endParaRPr lang="en-US" sz="1200" i="1" dirty="0"/>
          </a:p>
          <a:p>
            <a:pPr marL="0" indent="0">
              <a:buNone/>
            </a:pPr>
            <a:br>
              <a:rPr lang="en-US" sz="1200" dirty="0"/>
            </a:br>
            <a:endParaRPr lang="en-US" sz="1200" dirty="0"/>
          </a:p>
        </p:txBody>
      </p:sp>
      <p:sp>
        <p:nvSpPr>
          <p:cNvPr id="4" name="Slide Number Placeholder 3">
            <a:extLst>
              <a:ext uri="{FF2B5EF4-FFF2-40B4-BE49-F238E27FC236}">
                <a16:creationId xmlns:a16="http://schemas.microsoft.com/office/drawing/2014/main" id="{A5B3D88C-4E61-4C17-AF2D-A5A22071FB7D}"/>
              </a:ext>
            </a:extLst>
          </p:cNvPr>
          <p:cNvSpPr>
            <a:spLocks noGrp="1"/>
          </p:cNvSpPr>
          <p:nvPr>
            <p:ph type="sldNum" sz="quarter" idx="10"/>
          </p:nvPr>
        </p:nvSpPr>
        <p:spPr/>
        <p:txBody>
          <a:bodyPr/>
          <a:lstStyle/>
          <a:p>
            <a:pPr>
              <a:defRPr/>
            </a:pPr>
            <a:fld id="{D7424F65-3AF9-43AC-B3BB-2E4AFDF865B9}" type="slidenum">
              <a:rPr lang="en-US" altLang="en-US" smtClean="0"/>
              <a:pPr>
                <a:defRPr/>
              </a:pPr>
              <a:t>13</a:t>
            </a:fld>
            <a:endParaRPr lang="en-US" altLang="en-US" dirty="0"/>
          </a:p>
        </p:txBody>
      </p:sp>
      <p:pic>
        <p:nvPicPr>
          <p:cNvPr id="6" name="Picture 5">
            <a:extLst>
              <a:ext uri="{FF2B5EF4-FFF2-40B4-BE49-F238E27FC236}">
                <a16:creationId xmlns:a16="http://schemas.microsoft.com/office/drawing/2014/main" id="{657FF536-6DFB-4A15-ACB5-E5D5DAA1CAF6}"/>
              </a:ext>
            </a:extLst>
          </p:cNvPr>
          <p:cNvPicPr>
            <a:picLocks noChangeAspect="1"/>
          </p:cNvPicPr>
          <p:nvPr/>
        </p:nvPicPr>
        <p:blipFill>
          <a:blip r:embed="rId3"/>
          <a:stretch>
            <a:fillRect/>
          </a:stretch>
        </p:blipFill>
        <p:spPr>
          <a:xfrm>
            <a:off x="359569" y="2048833"/>
            <a:ext cx="4212431" cy="3492171"/>
          </a:xfrm>
          <a:prstGeom prst="rect">
            <a:avLst/>
          </a:prstGeom>
        </p:spPr>
      </p:pic>
    </p:spTree>
    <p:extLst>
      <p:ext uri="{BB962C8B-B14F-4D97-AF65-F5344CB8AC3E}">
        <p14:creationId xmlns:p14="http://schemas.microsoft.com/office/powerpoint/2010/main" val="3099087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Emphasize the practices</a:t>
            </a:r>
          </a:p>
        </p:txBody>
      </p:sp>
      <p:sp>
        <p:nvSpPr>
          <p:cNvPr id="3" name="Content Placeholder 2"/>
          <p:cNvSpPr>
            <a:spLocks noGrp="1"/>
          </p:cNvSpPr>
          <p:nvPr>
            <p:ph idx="1"/>
          </p:nvPr>
        </p:nvSpPr>
        <p:spPr/>
        <p:txBody>
          <a:bodyPr/>
          <a:lstStyle/>
          <a:p>
            <a:r>
              <a:rPr lang="en-US" dirty="0"/>
              <a:t>Let’s look at an example activity – </a:t>
            </a:r>
          </a:p>
          <a:p>
            <a:pPr lvl="1"/>
            <a:r>
              <a:rPr lang="en-US" sz="2400" dirty="0">
                <a:cs typeface="ＭＳ Ｐゴシック" charset="0"/>
              </a:rPr>
              <a:t>Supporting Claims with Evidence from a News Article</a:t>
            </a:r>
          </a:p>
          <a:p>
            <a:pPr lvl="1"/>
            <a:r>
              <a:rPr lang="en-US" sz="2400" dirty="0" err="1">
                <a:cs typeface="ＭＳ Ｐゴシック" charset="0"/>
              </a:rPr>
              <a:t>Newsela</a:t>
            </a:r>
            <a:r>
              <a:rPr lang="en-US" sz="2400" dirty="0">
                <a:cs typeface="ＭＳ Ｐゴシック" charset="0"/>
              </a:rPr>
              <a:t> article: “Federal government sues North Carolina over new voting law”</a:t>
            </a:r>
          </a:p>
          <a:p>
            <a:pPr lvl="1"/>
            <a:r>
              <a:rPr lang="en-US" sz="2400" dirty="0"/>
              <a:t>Federalism warm-up </a:t>
            </a:r>
            <a:r>
              <a:rPr lang="en-US" sz="2400" dirty="0" err="1"/>
              <a:t>Kahoot</a:t>
            </a:r>
            <a:r>
              <a:rPr lang="en-US" sz="2400" dirty="0"/>
              <a:t>: </a:t>
            </a:r>
            <a:r>
              <a:rPr lang="en-US" sz="2400" u="sng" dirty="0">
                <a:hlinkClick r:id="rId2"/>
              </a:rPr>
              <a:t>Federalism Kahoot Link</a:t>
            </a:r>
            <a:endParaRPr lang="en-US" sz="2400" dirty="0"/>
          </a:p>
          <a:p>
            <a:pPr lvl="1"/>
            <a:r>
              <a:rPr lang="en-US" sz="2400" dirty="0">
                <a:cs typeface="ＭＳ Ｐゴシック" charset="0"/>
              </a:rPr>
              <a:t>Full lesson plan</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14</a:t>
            </a:fld>
            <a:endParaRPr lang="en-US" altLang="en-US" dirty="0"/>
          </a:p>
        </p:txBody>
      </p:sp>
      <p:sp>
        <p:nvSpPr>
          <p:cNvPr id="5" name="Rounded Rectangle 4"/>
          <p:cNvSpPr/>
          <p:nvPr/>
        </p:nvSpPr>
        <p:spPr>
          <a:xfrm>
            <a:off x="4831896" y="5030873"/>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40- 49</a:t>
            </a:r>
          </a:p>
        </p:txBody>
      </p:sp>
    </p:spTree>
    <p:extLst>
      <p:ext uri="{BB962C8B-B14F-4D97-AF65-F5344CB8AC3E}">
        <p14:creationId xmlns:p14="http://schemas.microsoft.com/office/powerpoint/2010/main" val="10916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Supporting claims in Social Studies</a:t>
            </a:r>
          </a:p>
        </p:txBody>
      </p:sp>
      <p:sp>
        <p:nvSpPr>
          <p:cNvPr id="3" name="Content Placeholder 2"/>
          <p:cNvSpPr>
            <a:spLocks noGrp="1"/>
          </p:cNvSpPr>
          <p:nvPr>
            <p:ph idx="1"/>
          </p:nvPr>
        </p:nvSpPr>
        <p:spPr>
          <a:xfrm>
            <a:off x="457200" y="1166813"/>
            <a:ext cx="8229600" cy="4616450"/>
          </a:xfrm>
        </p:spPr>
        <p:txBody>
          <a:bodyPr/>
          <a:lstStyle/>
          <a:p>
            <a:r>
              <a:rPr lang="en-US" sz="2400" dirty="0"/>
              <a:t>Warm-up activity Use a smartphone, tablet, or computer connected online</a:t>
            </a:r>
          </a:p>
          <a:p>
            <a:pPr lvl="1"/>
            <a:r>
              <a:rPr lang="en-US" sz="2400" dirty="0"/>
              <a:t>Go to </a:t>
            </a:r>
            <a:r>
              <a:rPr lang="en-US" sz="2400" u="sng" dirty="0">
                <a:hlinkClick r:id="rId3"/>
              </a:rPr>
              <a:t>Federalism Kahoot Link</a:t>
            </a:r>
            <a:r>
              <a:rPr lang="en-US" sz="2400" u="sng" dirty="0"/>
              <a:t> </a:t>
            </a:r>
            <a:r>
              <a:rPr lang="en-US" sz="2400" dirty="0"/>
              <a:t>to review the concept of “Federalism” (5 minutes)</a:t>
            </a:r>
          </a:p>
          <a:p>
            <a:pPr lvl="0"/>
            <a:r>
              <a:rPr lang="en-US" sz="2400" dirty="0"/>
              <a:t>Next, read </a:t>
            </a:r>
            <a:r>
              <a:rPr lang="en-US" sz="2400" dirty="0" err="1"/>
              <a:t>Newsela</a:t>
            </a:r>
            <a:r>
              <a:rPr lang="en-US" sz="2400" dirty="0"/>
              <a:t> article: “Federal government sues North Carolina over new voting law” (20 min)</a:t>
            </a:r>
          </a:p>
          <a:p>
            <a:pPr lvl="1"/>
            <a:r>
              <a:rPr lang="en-US" sz="2000" u="sng" dirty="0">
                <a:hlinkClick r:id="rId4"/>
              </a:rPr>
              <a:t>Newsela Fed-State-Local article link</a:t>
            </a:r>
            <a:r>
              <a:rPr lang="en-US" sz="2000" u="sng" dirty="0"/>
              <a:t> </a:t>
            </a:r>
          </a:p>
          <a:p>
            <a:pPr lvl="2"/>
            <a:r>
              <a:rPr lang="en-US" sz="1600" dirty="0"/>
              <a:t>log-in:  </a:t>
            </a:r>
            <a:r>
              <a:rPr lang="en-US" sz="1600" dirty="0" err="1"/>
              <a:t>kehe.martin@gmail.com</a:t>
            </a:r>
            <a:r>
              <a:rPr lang="en-US" sz="1600" dirty="0"/>
              <a:t>, password: Hammer77</a:t>
            </a:r>
          </a:p>
          <a:p>
            <a:pPr lvl="1"/>
            <a:r>
              <a:rPr lang="en-US" sz="2000" dirty="0"/>
              <a:t>Take the 4-question quiz</a:t>
            </a:r>
          </a:p>
          <a:p>
            <a:pPr lvl="1"/>
            <a:r>
              <a:rPr lang="en-US" sz="2000" dirty="0"/>
              <a:t>Complete the worksheet “Finding Evidence to Support a Claim”</a:t>
            </a:r>
          </a:p>
          <a:p>
            <a:pPr lvl="1"/>
            <a:endParaRPr lang="en-US" sz="2400" dirty="0"/>
          </a:p>
          <a:p>
            <a:endParaRPr lang="en-US"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15</a:t>
            </a:fld>
            <a:endParaRPr lang="en-US" altLang="en-US" dirty="0"/>
          </a:p>
        </p:txBody>
      </p:sp>
    </p:spTree>
    <p:extLst>
      <p:ext uri="{BB962C8B-B14F-4D97-AF65-F5344CB8AC3E}">
        <p14:creationId xmlns:p14="http://schemas.microsoft.com/office/powerpoint/2010/main" val="1798278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Supporting claims in Social Studies</a:t>
            </a:r>
          </a:p>
        </p:txBody>
      </p:sp>
      <p:sp>
        <p:nvSpPr>
          <p:cNvPr id="3" name="Content Placeholder 2"/>
          <p:cNvSpPr>
            <a:spLocks noGrp="1"/>
          </p:cNvSpPr>
          <p:nvPr>
            <p:ph idx="1"/>
          </p:nvPr>
        </p:nvSpPr>
        <p:spPr>
          <a:xfrm>
            <a:off x="457200" y="1166813"/>
            <a:ext cx="8229600" cy="4616450"/>
          </a:xfrm>
        </p:spPr>
        <p:txBody>
          <a:bodyPr/>
          <a:lstStyle/>
          <a:p>
            <a:r>
              <a:rPr lang="en-US" sz="2400" dirty="0"/>
              <a:t>Large group discussion (10 min) </a:t>
            </a:r>
          </a:p>
          <a:p>
            <a:pPr lvl="1"/>
            <a:r>
              <a:rPr lang="en-US" sz="2400" dirty="0"/>
              <a:t>What is federalism? </a:t>
            </a:r>
          </a:p>
          <a:p>
            <a:pPr lvl="1"/>
            <a:r>
              <a:rPr lang="en-US" sz="2400" dirty="0"/>
              <a:t>How is this case an example of federalism?  </a:t>
            </a:r>
          </a:p>
          <a:p>
            <a:pPr lvl="1"/>
            <a:r>
              <a:rPr lang="en-US" sz="2400" dirty="0"/>
              <a:t>What is the issue? </a:t>
            </a:r>
          </a:p>
          <a:p>
            <a:pPr lvl="1"/>
            <a:r>
              <a:rPr lang="en-US" sz="2400" dirty="0"/>
              <a:t>Who needs to act to solve the issue?  </a:t>
            </a:r>
          </a:p>
          <a:p>
            <a:pPr lvl="1"/>
            <a:r>
              <a:rPr lang="en-US" sz="2400" dirty="0"/>
              <a:t>What are some possible solutions to the issue? </a:t>
            </a:r>
          </a:p>
          <a:p>
            <a:r>
              <a:rPr lang="en-US" sz="2400" dirty="0"/>
              <a:t>Complete the “Keeping an Eye on Public Policy” worksheet (10 min)</a:t>
            </a:r>
          </a:p>
          <a:p>
            <a:endParaRPr lang="en-US"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16</a:t>
            </a:fld>
            <a:endParaRPr lang="en-US" altLang="en-US" dirty="0"/>
          </a:p>
        </p:txBody>
      </p:sp>
    </p:spTree>
    <p:extLst>
      <p:ext uri="{BB962C8B-B14F-4D97-AF65-F5344CB8AC3E}">
        <p14:creationId xmlns:p14="http://schemas.microsoft.com/office/powerpoint/2010/main" val="423463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ACE8DE1-6751-4ED0-B4BF-A9F87030EA13}"/>
              </a:ext>
            </a:extLst>
          </p:cNvPr>
          <p:cNvSpPr>
            <a:spLocks noGrp="1"/>
          </p:cNvSpPr>
          <p:nvPr>
            <p:ph type="title"/>
          </p:nvPr>
        </p:nvSpPr>
        <p:spPr/>
        <p:txBody>
          <a:bodyPr/>
          <a:lstStyle/>
          <a:p>
            <a:r>
              <a:rPr lang="en-US" dirty="0"/>
              <a:t>Primary Sources	</a:t>
            </a:r>
          </a:p>
        </p:txBody>
      </p:sp>
      <p:sp>
        <p:nvSpPr>
          <p:cNvPr id="6" name="Text Placeholder 5">
            <a:extLst>
              <a:ext uri="{FF2B5EF4-FFF2-40B4-BE49-F238E27FC236}">
                <a16:creationId xmlns:a16="http://schemas.microsoft.com/office/drawing/2014/main" id="{BBA688D5-2C04-4910-B459-8B5881EBD10B}"/>
              </a:ext>
            </a:extLst>
          </p:cNvPr>
          <p:cNvSpPr>
            <a:spLocks noGrp="1"/>
          </p:cNvSpPr>
          <p:nvPr>
            <p:ph type="body" idx="1"/>
          </p:nvPr>
        </p:nvSpPr>
        <p:spPr/>
        <p:txBody>
          <a:bodyPr/>
          <a:lstStyle/>
          <a:p>
            <a:r>
              <a:rPr lang="en-US" dirty="0"/>
              <a:t>Engage, Connect, Develop, Construct</a:t>
            </a:r>
          </a:p>
        </p:txBody>
      </p:sp>
      <p:sp>
        <p:nvSpPr>
          <p:cNvPr id="4" name="Slide Number Placeholder 3">
            <a:extLst>
              <a:ext uri="{FF2B5EF4-FFF2-40B4-BE49-F238E27FC236}">
                <a16:creationId xmlns:a16="http://schemas.microsoft.com/office/drawing/2014/main" id="{D98DE952-040A-4354-B85A-B6E1B8901C8E}"/>
              </a:ext>
            </a:extLst>
          </p:cNvPr>
          <p:cNvSpPr>
            <a:spLocks noGrp="1"/>
          </p:cNvSpPr>
          <p:nvPr>
            <p:ph type="sldNum" sz="quarter" idx="10"/>
          </p:nvPr>
        </p:nvSpPr>
        <p:spPr/>
        <p:txBody>
          <a:bodyPr/>
          <a:lstStyle/>
          <a:p>
            <a:pPr>
              <a:defRPr/>
            </a:pPr>
            <a:fld id="{D7424F65-3AF9-43AC-B3BB-2E4AFDF865B9}" type="slidenum">
              <a:rPr lang="en-US" altLang="en-US" smtClean="0"/>
              <a:pPr>
                <a:defRPr/>
              </a:pPr>
              <a:t>17</a:t>
            </a:fld>
            <a:endParaRPr lang="en-US" altLang="en-US" dirty="0"/>
          </a:p>
        </p:txBody>
      </p:sp>
    </p:spTree>
    <p:extLst>
      <p:ext uri="{BB962C8B-B14F-4D97-AF65-F5344CB8AC3E}">
        <p14:creationId xmlns:p14="http://schemas.microsoft.com/office/powerpoint/2010/main" val="2482733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4626"/>
            <a:ext cx="8229600" cy="798513"/>
          </a:xfrm>
        </p:spPr>
        <p:txBody>
          <a:bodyPr/>
          <a:lstStyle/>
          <a:p>
            <a:r>
              <a:rPr lang="en-US" dirty="0"/>
              <a:t>What is a primary source?</a:t>
            </a:r>
          </a:p>
        </p:txBody>
      </p:sp>
      <p:graphicFrame>
        <p:nvGraphicFramePr>
          <p:cNvPr id="5" name="Diagram 4"/>
          <p:cNvGraphicFramePr/>
          <p:nvPr>
            <p:extLst/>
          </p:nvPr>
        </p:nvGraphicFramePr>
        <p:xfrm>
          <a:off x="204953" y="1432858"/>
          <a:ext cx="8718330" cy="490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nvPr>
        </p:nvGraphicFramePr>
        <p:xfrm>
          <a:off x="414546" y="1093139"/>
          <a:ext cx="8383234" cy="538479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Slide Number Placeholder 2"/>
          <p:cNvSpPr>
            <a:spLocks noGrp="1"/>
          </p:cNvSpPr>
          <p:nvPr>
            <p:ph type="sldNum" sz="quarter" idx="10"/>
          </p:nvPr>
        </p:nvSpPr>
        <p:spPr/>
        <p:txBody>
          <a:bodyPr/>
          <a:lstStyle/>
          <a:p>
            <a:pPr>
              <a:defRPr/>
            </a:pPr>
            <a:fld id="{FDB85971-3E91-4360-9421-E6D30C2662E9}" type="slidenum">
              <a:rPr lang="en-US" altLang="en-US" smtClean="0"/>
              <a:pPr>
                <a:defRPr/>
              </a:pPr>
              <a:t>18</a:t>
            </a:fld>
            <a:endParaRPr lang="en-US" altLang="en-US" dirty="0"/>
          </a:p>
        </p:txBody>
      </p:sp>
    </p:spTree>
    <p:extLst>
      <p:ext uri="{BB962C8B-B14F-4D97-AF65-F5344CB8AC3E}">
        <p14:creationId xmlns:p14="http://schemas.microsoft.com/office/powerpoint/2010/main" val="31582307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11606-4DD8-4577-8A30-592A3BEBA9EC}"/>
              </a:ext>
            </a:extLst>
          </p:cNvPr>
          <p:cNvSpPr>
            <a:spLocks noGrp="1"/>
          </p:cNvSpPr>
          <p:nvPr>
            <p:ph type="title"/>
          </p:nvPr>
        </p:nvSpPr>
        <p:spPr/>
        <p:txBody>
          <a:bodyPr/>
          <a:lstStyle/>
          <a:p>
            <a:r>
              <a:rPr lang="en-US" dirty="0"/>
              <a:t>Why use Primary Sources?</a:t>
            </a:r>
          </a:p>
        </p:txBody>
      </p:sp>
      <p:sp>
        <p:nvSpPr>
          <p:cNvPr id="3" name="Content Placeholder 2">
            <a:extLst>
              <a:ext uri="{FF2B5EF4-FFF2-40B4-BE49-F238E27FC236}">
                <a16:creationId xmlns:a16="http://schemas.microsoft.com/office/drawing/2014/main" id="{418DA985-2D75-4110-897F-B58A7C919DAD}"/>
              </a:ext>
            </a:extLst>
          </p:cNvPr>
          <p:cNvSpPr>
            <a:spLocks noGrp="1"/>
          </p:cNvSpPr>
          <p:nvPr>
            <p:ph idx="1"/>
          </p:nvPr>
        </p:nvSpPr>
        <p:spPr/>
        <p:txBody>
          <a:bodyPr/>
          <a:lstStyle/>
          <a:p>
            <a:pPr marL="0" indent="0">
              <a:buNone/>
            </a:pPr>
            <a:r>
              <a:rPr lang="en-US" dirty="0"/>
              <a:t>Primary sources </a:t>
            </a:r>
          </a:p>
          <a:p>
            <a:r>
              <a:rPr lang="en-US" dirty="0"/>
              <a:t>Engage students</a:t>
            </a:r>
          </a:p>
          <a:p>
            <a:r>
              <a:rPr lang="en-US" dirty="0"/>
              <a:t>Connect past to present</a:t>
            </a:r>
          </a:p>
          <a:p>
            <a:r>
              <a:rPr lang="en-US" dirty="0"/>
              <a:t>Help develop critical thinking skills</a:t>
            </a:r>
          </a:p>
          <a:p>
            <a:r>
              <a:rPr lang="en-US" dirty="0"/>
              <a:t>Enable students to construct knowledge</a:t>
            </a:r>
          </a:p>
        </p:txBody>
      </p:sp>
      <p:sp>
        <p:nvSpPr>
          <p:cNvPr id="4" name="Slide Number Placeholder 3">
            <a:extLst>
              <a:ext uri="{FF2B5EF4-FFF2-40B4-BE49-F238E27FC236}">
                <a16:creationId xmlns:a16="http://schemas.microsoft.com/office/drawing/2014/main" id="{4BE8DEA6-DF15-450E-87D9-67DB5D3DCB2D}"/>
              </a:ext>
            </a:extLst>
          </p:cNvPr>
          <p:cNvSpPr>
            <a:spLocks noGrp="1"/>
          </p:cNvSpPr>
          <p:nvPr>
            <p:ph type="sldNum" sz="quarter" idx="10"/>
          </p:nvPr>
        </p:nvSpPr>
        <p:spPr/>
        <p:txBody>
          <a:bodyPr/>
          <a:lstStyle/>
          <a:p>
            <a:pPr>
              <a:defRPr/>
            </a:pPr>
            <a:fld id="{D7424F65-3AF9-43AC-B3BB-2E4AFDF865B9}" type="slidenum">
              <a:rPr lang="en-US" altLang="en-US" smtClean="0"/>
              <a:pPr>
                <a:defRPr/>
              </a:pPr>
              <a:t>19</a:t>
            </a:fld>
            <a:endParaRPr lang="en-US" altLang="en-US" dirty="0"/>
          </a:p>
        </p:txBody>
      </p:sp>
    </p:spTree>
    <p:extLst>
      <p:ext uri="{BB962C8B-B14F-4D97-AF65-F5344CB8AC3E}">
        <p14:creationId xmlns:p14="http://schemas.microsoft.com/office/powerpoint/2010/main" val="2144543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lang="en-US" altLang="en-US" dirty="0"/>
              <a:t>Session Objectives</a:t>
            </a:r>
          </a:p>
        </p:txBody>
      </p:sp>
      <p:sp>
        <p:nvSpPr>
          <p:cNvPr id="2" name="Text Placeholder 4"/>
          <p:cNvSpPr>
            <a:spLocks noGrp="1"/>
          </p:cNvSpPr>
          <p:nvPr>
            <p:ph idx="1"/>
          </p:nvPr>
        </p:nvSpPr>
        <p:spPr>
          <a:xfrm>
            <a:off x="3733800" y="1835967"/>
            <a:ext cx="5057775" cy="4833938"/>
          </a:xfrm>
        </p:spPr>
        <p:txBody>
          <a:bodyPr>
            <a:normAutofit fontScale="62500" lnSpcReduction="20000"/>
          </a:bodyPr>
          <a:lstStyle/>
          <a:p>
            <a:pPr>
              <a:defRPr/>
            </a:pPr>
            <a:r>
              <a:rPr lang="en-US" dirty="0">
                <a:ea typeface="ＭＳ Ｐゴシック" charset="0"/>
              </a:rPr>
              <a:t>Explore thinking and reading skills in social studies and science</a:t>
            </a:r>
          </a:p>
          <a:p>
            <a:pPr>
              <a:defRPr/>
            </a:pPr>
            <a:r>
              <a:rPr lang="en-US" dirty="0">
                <a:ea typeface="ＭＳ Ｐゴシック" charset="0"/>
              </a:rPr>
              <a:t>Explore the High Impact Indicators for social studies and science</a:t>
            </a:r>
          </a:p>
          <a:p>
            <a:pPr>
              <a:defRPr/>
            </a:pPr>
            <a:r>
              <a:rPr lang="en-US" dirty="0">
                <a:ea typeface="ＭＳ Ｐゴシック" charset="0"/>
              </a:rPr>
              <a:t>Identify strategies and activities to build social studies content knowledge </a:t>
            </a:r>
          </a:p>
          <a:p>
            <a:pPr>
              <a:defRPr/>
            </a:pPr>
            <a:r>
              <a:rPr lang="en-US" dirty="0">
                <a:ea typeface="ＭＳ Ｐゴシック" charset="0"/>
              </a:rPr>
              <a:t>Integrate graphic literacy into social studies content</a:t>
            </a:r>
          </a:p>
          <a:p>
            <a:pPr>
              <a:defRPr/>
            </a:pPr>
            <a:r>
              <a:rPr lang="en-US" dirty="0">
                <a:ea typeface="ＭＳ Ｐゴシック" charset="0"/>
              </a:rPr>
              <a:t>Identify strategies and activities for teaching the scientific method</a:t>
            </a:r>
          </a:p>
          <a:p>
            <a:pPr>
              <a:defRPr/>
            </a:pPr>
            <a:r>
              <a:rPr lang="en-US" dirty="0">
                <a:ea typeface="ＭＳ Ｐゴシック" charset="0"/>
              </a:rPr>
              <a:t>Share resources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26" y="1880234"/>
            <a:ext cx="2979467" cy="3216698"/>
          </a:xfrm>
          <a:prstGeom prst="rect">
            <a:avLst/>
          </a:prstGeom>
        </p:spPr>
      </p:pic>
      <p:sp>
        <p:nvSpPr>
          <p:cNvPr id="3" name="Slide Number Placeholder 2">
            <a:extLst>
              <a:ext uri="{FF2B5EF4-FFF2-40B4-BE49-F238E27FC236}">
                <a16:creationId xmlns:a16="http://schemas.microsoft.com/office/drawing/2014/main" id="{65CA2C25-8CBE-4371-A644-411FD424EBF0}"/>
              </a:ext>
            </a:extLst>
          </p:cNvPr>
          <p:cNvSpPr>
            <a:spLocks noGrp="1"/>
          </p:cNvSpPr>
          <p:nvPr>
            <p:ph type="sldNum" sz="quarter" idx="10"/>
          </p:nvPr>
        </p:nvSpPr>
        <p:spPr/>
        <p:txBody>
          <a:bodyPr/>
          <a:lstStyle/>
          <a:p>
            <a:pPr>
              <a:defRPr/>
            </a:pPr>
            <a:fld id="{D7424F65-3AF9-43AC-B3BB-2E4AFDF865B9}" type="slidenum">
              <a:rPr lang="en-US" altLang="en-US" smtClean="0"/>
              <a:pPr>
                <a:defRPr/>
              </a:pPr>
              <a:t>2</a:t>
            </a:fld>
            <a:endParaRPr lang="en-US" altLang="en-US" dirty="0"/>
          </a:p>
        </p:txBody>
      </p:sp>
    </p:spTree>
    <p:extLst>
      <p:ext uri="{BB962C8B-B14F-4D97-AF65-F5344CB8AC3E}">
        <p14:creationId xmlns:p14="http://schemas.microsoft.com/office/powerpoint/2010/main" val="3344457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arn(inVertic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barn(inVertical)">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barn(inVertical)">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in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Source Analysis Tool</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20</a:t>
            </a:fld>
            <a:endParaRPr lang="en-US" altLang="en-US" dirty="0"/>
          </a:p>
        </p:txBody>
      </p:sp>
      <p:graphicFrame>
        <p:nvGraphicFramePr>
          <p:cNvPr id="5" name="Diagram 4"/>
          <p:cNvGraphicFramePr/>
          <p:nvPr>
            <p:extLst/>
          </p:nvPr>
        </p:nvGraphicFramePr>
        <p:xfrm>
          <a:off x="1166647" y="1207807"/>
          <a:ext cx="6952593" cy="5224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57200" y="5896307"/>
            <a:ext cx="4146331" cy="369332"/>
          </a:xfrm>
          <a:prstGeom prst="rect">
            <a:avLst/>
          </a:prstGeom>
          <a:noFill/>
        </p:spPr>
        <p:txBody>
          <a:bodyPr wrap="square" rtlCol="0">
            <a:spAutoFit/>
          </a:bodyPr>
          <a:lstStyle/>
          <a:p>
            <a:r>
              <a:rPr lang="en-US" dirty="0"/>
              <a:t>The Library of Congress</a:t>
            </a:r>
          </a:p>
        </p:txBody>
      </p:sp>
      <p:sp>
        <p:nvSpPr>
          <p:cNvPr id="6" name="Rounded Rectangle 5"/>
          <p:cNvSpPr/>
          <p:nvPr/>
        </p:nvSpPr>
        <p:spPr>
          <a:xfrm>
            <a:off x="5114925" y="6109981"/>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pp. 11-12</a:t>
            </a:r>
          </a:p>
        </p:txBody>
      </p:sp>
    </p:spTree>
    <p:extLst>
      <p:ext uri="{BB962C8B-B14F-4D97-AF65-F5344CB8AC3E}">
        <p14:creationId xmlns:p14="http://schemas.microsoft.com/office/powerpoint/2010/main" val="4214405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Observe</a:t>
            </a:r>
          </a:p>
        </p:txBody>
      </p:sp>
      <p:sp>
        <p:nvSpPr>
          <p:cNvPr id="3" name="Content Placeholder 2"/>
          <p:cNvSpPr>
            <a:spLocks noGrp="1"/>
          </p:cNvSpPr>
          <p:nvPr>
            <p:ph idx="1"/>
          </p:nvPr>
        </p:nvSpPr>
        <p:spPr/>
        <p:txBody>
          <a:bodyPr/>
          <a:lstStyle/>
          <a:p>
            <a:r>
              <a:rPr lang="en-US" dirty="0"/>
              <a:t>What did you notice first?</a:t>
            </a:r>
          </a:p>
          <a:p>
            <a:r>
              <a:rPr lang="en-US" dirty="0"/>
              <a:t>Describe anything about the text that looks unfamiliar.</a:t>
            </a:r>
          </a:p>
          <a:p>
            <a:r>
              <a:rPr lang="en-US" dirty="0"/>
              <a:t>How is the information arranged?</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21</a:t>
            </a:fld>
            <a:endParaRPr lang="en-US" altLang="en-US" dirty="0"/>
          </a:p>
        </p:txBody>
      </p:sp>
      <p:graphicFrame>
        <p:nvGraphicFramePr>
          <p:cNvPr id="5" name="Diagram 4"/>
          <p:cNvGraphicFramePr/>
          <p:nvPr>
            <p:extLst/>
          </p:nvPr>
        </p:nvGraphicFramePr>
        <p:xfrm>
          <a:off x="6558456" y="466151"/>
          <a:ext cx="2285999" cy="1648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609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a:t>
            </a:r>
          </a:p>
        </p:txBody>
      </p:sp>
      <p:sp>
        <p:nvSpPr>
          <p:cNvPr id="3" name="Content Placeholder 2"/>
          <p:cNvSpPr>
            <a:spLocks noGrp="1"/>
          </p:cNvSpPr>
          <p:nvPr>
            <p:ph idx="1"/>
          </p:nvPr>
        </p:nvSpPr>
        <p:spPr>
          <a:xfrm>
            <a:off x="457200" y="1793501"/>
            <a:ext cx="8229600" cy="4616450"/>
          </a:xfrm>
        </p:spPr>
        <p:txBody>
          <a:bodyPr/>
          <a:lstStyle/>
          <a:p>
            <a:r>
              <a:rPr lang="en-US" dirty="0"/>
              <a:t>What was the purpose of the document?</a:t>
            </a:r>
          </a:p>
          <a:p>
            <a:r>
              <a:rPr lang="en-US" dirty="0"/>
              <a:t>Who was the audience?</a:t>
            </a:r>
          </a:p>
          <a:p>
            <a:r>
              <a:rPr lang="en-US" dirty="0"/>
              <a:t>What events were happening around the creation of this document?</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22</a:t>
            </a:fld>
            <a:endParaRPr lang="en-US" altLang="en-US" dirty="0"/>
          </a:p>
        </p:txBody>
      </p:sp>
      <p:graphicFrame>
        <p:nvGraphicFramePr>
          <p:cNvPr id="5" name="Diagram 4"/>
          <p:cNvGraphicFramePr/>
          <p:nvPr>
            <p:extLst/>
          </p:nvPr>
        </p:nvGraphicFramePr>
        <p:xfrm>
          <a:off x="6558456" y="466151"/>
          <a:ext cx="2285999" cy="1648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8790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a:t>
            </a:r>
          </a:p>
        </p:txBody>
      </p:sp>
      <p:sp>
        <p:nvSpPr>
          <p:cNvPr id="3" name="Content Placeholder 2"/>
          <p:cNvSpPr>
            <a:spLocks noGrp="1"/>
          </p:cNvSpPr>
          <p:nvPr>
            <p:ph idx="1"/>
          </p:nvPr>
        </p:nvSpPr>
        <p:spPr>
          <a:xfrm>
            <a:off x="457200" y="1935395"/>
            <a:ext cx="8229600" cy="4616450"/>
          </a:xfrm>
        </p:spPr>
        <p:txBody>
          <a:bodyPr/>
          <a:lstStyle/>
          <a:p>
            <a:r>
              <a:rPr lang="en-US" dirty="0"/>
              <a:t>What claims does the author make? </a:t>
            </a:r>
          </a:p>
          <a:p>
            <a:r>
              <a:rPr lang="en-US" dirty="0"/>
              <a:t>What evidence does the author use to support those claims? </a:t>
            </a:r>
          </a:p>
          <a:p>
            <a:r>
              <a:rPr lang="en-US" dirty="0"/>
              <a:t>What else do you wonder about it?</a:t>
            </a:r>
          </a:p>
          <a:p>
            <a:r>
              <a:rPr lang="en-US" dirty="0"/>
              <a:t>Who? What? Where? When? Why? How?</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23</a:t>
            </a:fld>
            <a:endParaRPr lang="en-US" altLang="en-US" dirty="0"/>
          </a:p>
        </p:txBody>
      </p:sp>
      <p:graphicFrame>
        <p:nvGraphicFramePr>
          <p:cNvPr id="5" name="Diagram 4"/>
          <p:cNvGraphicFramePr/>
          <p:nvPr>
            <p:extLst/>
          </p:nvPr>
        </p:nvGraphicFramePr>
        <p:xfrm>
          <a:off x="6558456" y="466151"/>
          <a:ext cx="2285999" cy="1648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6265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A976E-C11E-46F5-8CDA-427723D56F1B}"/>
              </a:ext>
            </a:extLst>
          </p:cNvPr>
          <p:cNvSpPr>
            <a:spLocks noGrp="1"/>
          </p:cNvSpPr>
          <p:nvPr>
            <p:ph type="title"/>
          </p:nvPr>
        </p:nvSpPr>
        <p:spPr/>
        <p:txBody>
          <a:bodyPr/>
          <a:lstStyle/>
          <a:p>
            <a:r>
              <a:rPr lang="en-US" dirty="0"/>
              <a:t>Using the Process</a:t>
            </a:r>
          </a:p>
        </p:txBody>
      </p:sp>
      <p:sp>
        <p:nvSpPr>
          <p:cNvPr id="4" name="Slide Number Placeholder 3">
            <a:extLst>
              <a:ext uri="{FF2B5EF4-FFF2-40B4-BE49-F238E27FC236}">
                <a16:creationId xmlns:a16="http://schemas.microsoft.com/office/drawing/2014/main" id="{B1FEFBF9-5B37-4413-9505-17EBA03EA28F}"/>
              </a:ext>
            </a:extLst>
          </p:cNvPr>
          <p:cNvSpPr>
            <a:spLocks noGrp="1"/>
          </p:cNvSpPr>
          <p:nvPr>
            <p:ph type="sldNum" sz="quarter" idx="10"/>
          </p:nvPr>
        </p:nvSpPr>
        <p:spPr/>
        <p:txBody>
          <a:bodyPr/>
          <a:lstStyle/>
          <a:p>
            <a:pPr>
              <a:defRPr/>
            </a:pPr>
            <a:fld id="{D7424F65-3AF9-43AC-B3BB-2E4AFDF865B9}" type="slidenum">
              <a:rPr lang="en-US" altLang="en-US" smtClean="0"/>
              <a:pPr>
                <a:defRPr/>
              </a:pPr>
              <a:t>24</a:t>
            </a:fld>
            <a:endParaRPr lang="en-US" altLang="en-US" dirty="0"/>
          </a:p>
        </p:txBody>
      </p:sp>
      <p:pic>
        <p:nvPicPr>
          <p:cNvPr id="10" name="Content Placeholder 9" descr="Screen Clipping">
            <a:extLst>
              <a:ext uri="{FF2B5EF4-FFF2-40B4-BE49-F238E27FC236}">
                <a16:creationId xmlns:a16="http://schemas.microsoft.com/office/drawing/2014/main" id="{7A39486D-F83D-4B78-AB2D-2E6A8FE70FC1}"/>
              </a:ext>
            </a:extLst>
          </p:cNvPr>
          <p:cNvPicPr>
            <a:picLocks noGrp="1" noChangeAspect="1"/>
          </p:cNvPicPr>
          <p:nvPr>
            <p:ph idx="1"/>
          </p:nvPr>
        </p:nvPicPr>
        <p:blipFill>
          <a:blip r:embed="rId3"/>
          <a:stretch>
            <a:fillRect/>
          </a:stretch>
        </p:blipFill>
        <p:spPr>
          <a:xfrm>
            <a:off x="5142418" y="1426464"/>
            <a:ext cx="3544382" cy="4252152"/>
          </a:xfrm>
        </p:spPr>
      </p:pic>
      <p:sp>
        <p:nvSpPr>
          <p:cNvPr id="11" name="TextBox 10">
            <a:extLst>
              <a:ext uri="{FF2B5EF4-FFF2-40B4-BE49-F238E27FC236}">
                <a16:creationId xmlns:a16="http://schemas.microsoft.com/office/drawing/2014/main" id="{F310016E-7AA1-4993-B149-F82A4D772EF3}"/>
              </a:ext>
            </a:extLst>
          </p:cNvPr>
          <p:cNvSpPr txBox="1"/>
          <p:nvPr/>
        </p:nvSpPr>
        <p:spPr>
          <a:xfrm>
            <a:off x="457200" y="1513114"/>
            <a:ext cx="4553712" cy="2800767"/>
          </a:xfrm>
          <a:prstGeom prst="rect">
            <a:avLst/>
          </a:prstGeom>
          <a:noFill/>
        </p:spPr>
        <p:txBody>
          <a:bodyPr wrap="square" rtlCol="0">
            <a:spAutoFit/>
          </a:bodyPr>
          <a:lstStyle/>
          <a:p>
            <a:r>
              <a:rPr lang="en-US" sz="2200" dirty="0"/>
              <a:t>Review the excerpt of the primary source assigned to your group.</a:t>
            </a:r>
          </a:p>
          <a:p>
            <a:endParaRPr lang="en-US" sz="2200" dirty="0"/>
          </a:p>
          <a:p>
            <a:r>
              <a:rPr lang="en-US" sz="2200" dirty="0"/>
              <a:t>Use the Observe – Reflect – Question process to analyze the source.</a:t>
            </a:r>
          </a:p>
          <a:p>
            <a:endParaRPr lang="en-US" sz="2200" dirty="0"/>
          </a:p>
          <a:p>
            <a:r>
              <a:rPr lang="en-US" sz="2200" dirty="0"/>
              <a:t>Be prepared to share.</a:t>
            </a:r>
          </a:p>
        </p:txBody>
      </p:sp>
      <p:graphicFrame>
        <p:nvGraphicFramePr>
          <p:cNvPr id="12" name="Diagram 11">
            <a:extLst>
              <a:ext uri="{FF2B5EF4-FFF2-40B4-BE49-F238E27FC236}">
                <a16:creationId xmlns:a16="http://schemas.microsoft.com/office/drawing/2014/main" id="{9B2DBB52-11B8-4571-B70A-A15E1B51ECC6}"/>
              </a:ext>
            </a:extLst>
          </p:cNvPr>
          <p:cNvGraphicFramePr/>
          <p:nvPr>
            <p:extLst>
              <p:ext uri="{D42A27DB-BD31-4B8C-83A1-F6EECF244321}">
                <p14:modId xmlns:p14="http://schemas.microsoft.com/office/powerpoint/2010/main" val="2301303421"/>
              </p:ext>
            </p:extLst>
          </p:nvPr>
        </p:nvGraphicFramePr>
        <p:xfrm>
          <a:off x="1146079" y="4690159"/>
          <a:ext cx="2285999" cy="16489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ounded Rectangle 6"/>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20-21</a:t>
            </a:r>
          </a:p>
        </p:txBody>
      </p:sp>
    </p:spTree>
    <p:extLst>
      <p:ext uri="{BB962C8B-B14F-4D97-AF65-F5344CB8AC3E}">
        <p14:creationId xmlns:p14="http://schemas.microsoft.com/office/powerpoint/2010/main" val="2087170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Tool for Close Reading</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25</a:t>
            </a:fld>
            <a:endParaRPr lang="en-US"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684" y="1290638"/>
            <a:ext cx="7100888" cy="4994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5267243" y="6250778"/>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12</a:t>
            </a:r>
          </a:p>
        </p:txBody>
      </p:sp>
    </p:spTree>
    <p:extLst>
      <p:ext uri="{BB962C8B-B14F-4D97-AF65-F5344CB8AC3E}">
        <p14:creationId xmlns:p14="http://schemas.microsoft.com/office/powerpoint/2010/main" val="1846217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7200" y="1487542"/>
            <a:ext cx="7684881" cy="4801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Integrating practices with content</a:t>
            </a:r>
          </a:p>
        </p:txBody>
      </p:sp>
      <p:sp>
        <p:nvSpPr>
          <p:cNvPr id="3" name="TextBox 2"/>
          <p:cNvSpPr txBox="1"/>
          <p:nvPr/>
        </p:nvSpPr>
        <p:spPr>
          <a:xfrm rot="19847223">
            <a:off x="4330914" y="2123397"/>
            <a:ext cx="2514307" cy="830997"/>
          </a:xfrm>
          <a:prstGeom prst="rect">
            <a:avLst/>
          </a:prstGeom>
          <a:solidFill>
            <a:srgbClr val="EDF4F9"/>
          </a:solidFill>
        </p:spPr>
        <p:txBody>
          <a:bodyPr wrap="square" rtlCol="0">
            <a:spAutoFit/>
          </a:bodyPr>
          <a:lstStyle/>
          <a:p>
            <a:r>
              <a:rPr lang="en-US" sz="2400" dirty="0">
                <a:solidFill>
                  <a:schemeClr val="accent1">
                    <a:lumMod val="75000"/>
                  </a:schemeClr>
                </a:solidFill>
                <a:latin typeface="Arial Bold" panose="020B0704020202020204" pitchFamily="34" charset="0"/>
                <a:cs typeface="Arial Bold" panose="020B0704020202020204" pitchFamily="34" charset="0"/>
              </a:rPr>
              <a:t>Civics and Government</a:t>
            </a:r>
          </a:p>
        </p:txBody>
      </p:sp>
      <p:sp>
        <p:nvSpPr>
          <p:cNvPr id="6" name="TextBox 5"/>
          <p:cNvSpPr txBox="1"/>
          <p:nvPr/>
        </p:nvSpPr>
        <p:spPr>
          <a:xfrm rot="20693876">
            <a:off x="2670310" y="4123962"/>
            <a:ext cx="2154587" cy="458587"/>
          </a:xfrm>
          <a:prstGeom prst="rect">
            <a:avLst/>
          </a:prstGeom>
          <a:solidFill>
            <a:srgbClr val="AACBE0"/>
          </a:solidFill>
        </p:spPr>
        <p:txBody>
          <a:bodyPr wrap="square" bIns="73152" rtlCol="0">
            <a:spAutoFit/>
          </a:bodyPr>
          <a:lstStyle/>
          <a:p>
            <a:pPr>
              <a:spcBef>
                <a:spcPts val="600"/>
              </a:spcBef>
              <a:spcAft>
                <a:spcPts val="600"/>
              </a:spcAft>
            </a:pPr>
            <a:r>
              <a:rPr lang="en-US" sz="2200" dirty="0">
                <a:solidFill>
                  <a:schemeClr val="accent1">
                    <a:lumMod val="75000"/>
                  </a:schemeClr>
                </a:solidFill>
                <a:latin typeface="Arial Bold" panose="020B0704020202020204" pitchFamily="34" charset="0"/>
                <a:cs typeface="Arial Bold" panose="020B0704020202020204" pitchFamily="34" charset="0"/>
              </a:rPr>
              <a:t>Economics</a:t>
            </a:r>
          </a:p>
        </p:txBody>
      </p:sp>
      <p:sp>
        <p:nvSpPr>
          <p:cNvPr id="7" name="Slide Number Placeholder 6">
            <a:extLst>
              <a:ext uri="{FF2B5EF4-FFF2-40B4-BE49-F238E27FC236}">
                <a16:creationId xmlns:a16="http://schemas.microsoft.com/office/drawing/2014/main" id="{DD7D0896-3854-4B0C-A211-9E009A4857FB}"/>
              </a:ext>
            </a:extLst>
          </p:cNvPr>
          <p:cNvSpPr>
            <a:spLocks noGrp="1"/>
          </p:cNvSpPr>
          <p:nvPr>
            <p:ph type="sldNum" sz="quarter" idx="10"/>
          </p:nvPr>
        </p:nvSpPr>
        <p:spPr/>
        <p:txBody>
          <a:bodyPr/>
          <a:lstStyle/>
          <a:p>
            <a:pPr>
              <a:defRPr/>
            </a:pPr>
            <a:fld id="{BA3DD496-3C43-421E-9588-FC23620CAC86}" type="slidenum">
              <a:rPr lang="en-US" altLang="en-US" smtClean="0"/>
              <a:pPr>
                <a:defRPr/>
              </a:pPr>
              <a:t>26</a:t>
            </a:fld>
            <a:endParaRPr lang="en-US" altLang="en-US" dirty="0"/>
          </a:p>
        </p:txBody>
      </p:sp>
      <p:sp>
        <p:nvSpPr>
          <p:cNvPr id="9" name="TextBox 8"/>
          <p:cNvSpPr txBox="1"/>
          <p:nvPr/>
        </p:nvSpPr>
        <p:spPr>
          <a:xfrm rot="3105604">
            <a:off x="1505859" y="2243793"/>
            <a:ext cx="2283836" cy="814806"/>
          </a:xfrm>
          <a:prstGeom prst="rect">
            <a:avLst/>
          </a:prstGeom>
          <a:solidFill>
            <a:srgbClr val="AACBE0"/>
          </a:solidFill>
        </p:spPr>
        <p:txBody>
          <a:bodyPr wrap="square" bIns="73152" rtlCol="0">
            <a:spAutoFit/>
          </a:bodyPr>
          <a:lstStyle/>
          <a:p>
            <a:pPr>
              <a:spcBef>
                <a:spcPts val="600"/>
              </a:spcBef>
              <a:spcAft>
                <a:spcPts val="600"/>
              </a:spcAft>
            </a:pPr>
            <a:r>
              <a:rPr lang="en-US" sz="2200" dirty="0">
                <a:solidFill>
                  <a:schemeClr val="accent1">
                    <a:lumMod val="75000"/>
                  </a:schemeClr>
                </a:solidFill>
                <a:latin typeface="Arial Bold" panose="020B0704020202020204" pitchFamily="34" charset="0"/>
                <a:cs typeface="Arial Bold" panose="020B0704020202020204" pitchFamily="34" charset="0"/>
              </a:rPr>
              <a:t>Geography and the World</a:t>
            </a:r>
          </a:p>
        </p:txBody>
      </p:sp>
      <p:sp>
        <p:nvSpPr>
          <p:cNvPr id="5" name="TextBox 4"/>
          <p:cNvSpPr txBox="1"/>
          <p:nvPr/>
        </p:nvSpPr>
        <p:spPr>
          <a:xfrm rot="2482218">
            <a:off x="5653891" y="3614046"/>
            <a:ext cx="1268464" cy="678124"/>
          </a:xfrm>
          <a:prstGeom prst="rect">
            <a:avLst/>
          </a:prstGeom>
          <a:solidFill>
            <a:srgbClr val="EDF4F9"/>
          </a:solidFill>
        </p:spPr>
        <p:txBody>
          <a:bodyPr wrap="square" bIns="73152" rtlCol="0">
            <a:spAutoFit/>
          </a:bodyPr>
          <a:lstStyle/>
          <a:p>
            <a:pPr>
              <a:spcBef>
                <a:spcPts val="600"/>
              </a:spcBef>
              <a:spcAft>
                <a:spcPts val="600"/>
              </a:spcAft>
            </a:pPr>
            <a:r>
              <a:rPr lang="en-US" sz="2200" dirty="0">
                <a:solidFill>
                  <a:schemeClr val="accent1">
                    <a:lumMod val="75000"/>
                  </a:schemeClr>
                </a:solidFill>
                <a:latin typeface="Arial Bold" panose="020B0704020202020204" pitchFamily="34" charset="0"/>
                <a:cs typeface="Arial Bold" panose="020B0704020202020204" pitchFamily="34" charset="0"/>
              </a:rPr>
              <a:t>US History</a:t>
            </a:r>
          </a:p>
        </p:txBody>
      </p:sp>
    </p:spTree>
    <p:extLst>
      <p:ext uri="{BB962C8B-B14F-4D97-AF65-F5344CB8AC3E}">
        <p14:creationId xmlns:p14="http://schemas.microsoft.com/office/powerpoint/2010/main" val="15478190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27</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5" name="Rounded Rectangle 4"/>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22</a:t>
            </a:r>
          </a:p>
        </p:txBody>
      </p:sp>
    </p:spTree>
    <p:extLst>
      <p:ext uri="{BB962C8B-B14F-4D97-AF65-F5344CB8AC3E}">
        <p14:creationId xmlns:p14="http://schemas.microsoft.com/office/powerpoint/2010/main" val="2387828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28</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5" name="Oval 4">
            <a:extLst>
              <a:ext uri="{FF2B5EF4-FFF2-40B4-BE49-F238E27FC236}">
                <a16:creationId xmlns:a16="http://schemas.microsoft.com/office/drawing/2014/main" id="{0520537D-5B5C-453D-A06A-08041BB1C5AE}"/>
              </a:ext>
            </a:extLst>
          </p:cNvPr>
          <p:cNvSpPr/>
          <p:nvPr/>
        </p:nvSpPr>
        <p:spPr>
          <a:xfrm>
            <a:off x="533400" y="4823166"/>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010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18E680-61A9-4C0E-AB4F-959A21775B60}"/>
              </a:ext>
            </a:extLst>
          </p:cNvPr>
          <p:cNvSpPr>
            <a:spLocks noGrp="1"/>
          </p:cNvSpPr>
          <p:nvPr>
            <p:ph type="title"/>
          </p:nvPr>
        </p:nvSpPr>
        <p:spPr/>
        <p:txBody>
          <a:bodyPr/>
          <a:lstStyle/>
          <a:p>
            <a:r>
              <a:rPr lang="en-US" sz="3200" dirty="0"/>
              <a:t>Do you know the A, B, Cs of the “Founding Fathers?”</a:t>
            </a:r>
          </a:p>
        </p:txBody>
      </p:sp>
      <p:sp>
        <p:nvSpPr>
          <p:cNvPr id="4" name="Content Placeholder 3">
            <a:extLst>
              <a:ext uri="{FF2B5EF4-FFF2-40B4-BE49-F238E27FC236}">
                <a16:creationId xmlns:a16="http://schemas.microsoft.com/office/drawing/2014/main" id="{4EE54279-EB8D-42A6-AEF0-3825A59D9417}"/>
              </a:ext>
            </a:extLst>
          </p:cNvPr>
          <p:cNvSpPr>
            <a:spLocks noGrp="1"/>
          </p:cNvSpPr>
          <p:nvPr>
            <p:ph idx="1"/>
          </p:nvPr>
        </p:nvSpPr>
        <p:spPr>
          <a:xfrm>
            <a:off x="283029" y="1805328"/>
            <a:ext cx="3959787" cy="3399744"/>
          </a:xfrm>
        </p:spPr>
        <p:txBody>
          <a:bodyPr/>
          <a:lstStyle/>
          <a:p>
            <a:pPr marL="0" indent="0">
              <a:buNone/>
            </a:pPr>
            <a:r>
              <a:rPr lang="en-US" sz="2200" dirty="0"/>
              <a:t>Historian Richard B. Morris in 1973 identified the following seven figures as the key Founding Fathers: John Adams, Benjamin Franklin, Alexander Hamilton, John Jay, Thomas Jefferson, James Madison, and George Washington.</a:t>
            </a:r>
          </a:p>
        </p:txBody>
      </p:sp>
      <p:sp>
        <p:nvSpPr>
          <p:cNvPr id="2" name="Slide Number Placeholder 1">
            <a:extLst>
              <a:ext uri="{FF2B5EF4-FFF2-40B4-BE49-F238E27FC236}">
                <a16:creationId xmlns:a16="http://schemas.microsoft.com/office/drawing/2014/main" id="{FA50C284-FD26-4261-A583-8502B38855EA}"/>
              </a:ext>
            </a:extLst>
          </p:cNvPr>
          <p:cNvSpPr>
            <a:spLocks noGrp="1"/>
          </p:cNvSpPr>
          <p:nvPr>
            <p:ph type="sldNum" sz="quarter" idx="10"/>
          </p:nvPr>
        </p:nvSpPr>
        <p:spPr/>
        <p:txBody>
          <a:bodyPr/>
          <a:lstStyle/>
          <a:p>
            <a:pPr>
              <a:defRPr/>
            </a:pPr>
            <a:fld id="{70632705-19FE-4B76-9DA3-807FA2888835}" type="slidenum">
              <a:rPr lang="en-US" altLang="en-US" smtClean="0"/>
              <a:pPr>
                <a:defRPr/>
              </a:pPr>
              <a:t>29</a:t>
            </a:fld>
            <a:endParaRPr lang="en-US" altLang="en-US" dirty="0"/>
          </a:p>
        </p:txBody>
      </p:sp>
      <p:pic>
        <p:nvPicPr>
          <p:cNvPr id="5" name="Picture 4">
            <a:extLst>
              <a:ext uri="{FF2B5EF4-FFF2-40B4-BE49-F238E27FC236}">
                <a16:creationId xmlns:a16="http://schemas.microsoft.com/office/drawing/2014/main" id="{BA4E4824-AC55-49FA-B1CD-84540B79FC70}"/>
              </a:ext>
            </a:extLst>
          </p:cNvPr>
          <p:cNvPicPr>
            <a:picLocks noChangeAspect="1"/>
          </p:cNvPicPr>
          <p:nvPr/>
        </p:nvPicPr>
        <p:blipFill>
          <a:blip r:embed="rId3"/>
          <a:stretch>
            <a:fillRect/>
          </a:stretch>
        </p:blipFill>
        <p:spPr>
          <a:xfrm>
            <a:off x="4431475" y="2100943"/>
            <a:ext cx="4255325" cy="2808514"/>
          </a:xfrm>
          <a:prstGeom prst="rect">
            <a:avLst/>
          </a:prstGeom>
        </p:spPr>
      </p:pic>
      <p:sp>
        <p:nvSpPr>
          <p:cNvPr id="6" name="Rounded Rectangle 5"/>
          <p:cNvSpPr/>
          <p:nvPr/>
        </p:nvSpPr>
        <p:spPr>
          <a:xfrm>
            <a:off x="5114925" y="5771094"/>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23</a:t>
            </a:r>
          </a:p>
        </p:txBody>
      </p:sp>
    </p:spTree>
    <p:extLst>
      <p:ext uri="{BB962C8B-B14F-4D97-AF65-F5344CB8AC3E}">
        <p14:creationId xmlns:p14="http://schemas.microsoft.com/office/powerpoint/2010/main" val="1011631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p:txBody>
          <a:bodyPr>
            <a:normAutofit fontScale="85000" lnSpcReduction="10000"/>
          </a:bodyPr>
          <a:lstStyle/>
          <a:p>
            <a:r>
              <a:rPr lang="en-US" dirty="0"/>
              <a:t>“Connecticut wants no Massachusetts man in her corps. Massachusetts thinks there is no necessity for a Rhode Islander…”</a:t>
            </a:r>
          </a:p>
        </p:txBody>
      </p:sp>
      <p:sp>
        <p:nvSpPr>
          <p:cNvPr id="6" name="Text Placeholder 5"/>
          <p:cNvSpPr>
            <a:spLocks noGrp="1"/>
          </p:cNvSpPr>
          <p:nvPr>
            <p:ph type="body" sz="quarter" idx="14"/>
          </p:nvPr>
        </p:nvSpPr>
        <p:spPr>
          <a:xfrm>
            <a:off x="3922713" y="4897438"/>
            <a:ext cx="4460875" cy="498475"/>
          </a:xfrm>
        </p:spPr>
        <p:txBody>
          <a:bodyPr>
            <a:normAutofit fontScale="92500"/>
          </a:bodyPr>
          <a:lstStyle/>
          <a:p>
            <a:r>
              <a:rPr lang="en-US" dirty="0"/>
              <a:t>Gen. George Washington, 08.11.1775</a:t>
            </a:r>
          </a:p>
        </p:txBody>
      </p:sp>
      <p:sp>
        <p:nvSpPr>
          <p:cNvPr id="4" name="Slide Number Placeholder 3"/>
          <p:cNvSpPr>
            <a:spLocks noGrp="1"/>
          </p:cNvSpPr>
          <p:nvPr>
            <p:ph type="sldNum" sz="quarter" idx="15"/>
          </p:nvPr>
        </p:nvSpPr>
        <p:spPr/>
        <p:txBody>
          <a:bodyPr/>
          <a:lstStyle/>
          <a:p>
            <a:pPr>
              <a:defRPr/>
            </a:pPr>
            <a:fld id="{FDB85971-3E91-4360-9421-E6D30C2662E9}" type="slidenum">
              <a:rPr lang="en-US" altLang="en-US" smtClean="0"/>
              <a:pPr>
                <a:defRPr/>
              </a:pPr>
              <a:t>3</a:t>
            </a:fld>
            <a:endParaRPr lang="en-US" altLang="en-US" dirty="0"/>
          </a:p>
        </p:txBody>
      </p:sp>
      <p:sp>
        <p:nvSpPr>
          <p:cNvPr id="2" name="Rectangle 1"/>
          <p:cNvSpPr/>
          <p:nvPr/>
        </p:nvSpPr>
        <p:spPr>
          <a:xfrm>
            <a:off x="2932113" y="5551855"/>
            <a:ext cx="4572000" cy="923330"/>
          </a:xfrm>
          <a:prstGeom prst="rect">
            <a:avLst/>
          </a:prstGeom>
        </p:spPr>
        <p:txBody>
          <a:bodyPr>
            <a:spAutoFit/>
          </a:bodyPr>
          <a:lstStyle/>
          <a:p>
            <a:r>
              <a:rPr lang="en-US" dirty="0"/>
              <a:t>http://</a:t>
            </a:r>
            <a:r>
              <a:rPr lang="en-US" dirty="0" err="1"/>
              <a:t>www.history.com</a:t>
            </a:r>
            <a:r>
              <a:rPr lang="en-US" dirty="0"/>
              <a:t>/this-day-in-history/</a:t>
            </a:r>
            <a:r>
              <a:rPr lang="en-US" dirty="0" err="1"/>
              <a:t>washington</a:t>
            </a:r>
            <a:r>
              <a:rPr lang="en-US" dirty="0"/>
              <a:t>-seeks-to-make-militias-into-a-military</a:t>
            </a:r>
          </a:p>
        </p:txBody>
      </p:sp>
      <p:pic>
        <p:nvPicPr>
          <p:cNvPr id="3" name="Picture 2"/>
          <p:cNvPicPr>
            <a:picLocks noChangeAspect="1"/>
          </p:cNvPicPr>
          <p:nvPr/>
        </p:nvPicPr>
        <p:blipFill>
          <a:blip r:embed="rId3"/>
          <a:stretch>
            <a:fillRect/>
          </a:stretch>
        </p:blipFill>
        <p:spPr>
          <a:xfrm>
            <a:off x="457200" y="3467708"/>
            <a:ext cx="2216150" cy="2605599"/>
          </a:xfrm>
          <a:prstGeom prst="rect">
            <a:avLst/>
          </a:prstGeom>
        </p:spPr>
      </p:pic>
    </p:spTree>
    <p:extLst>
      <p:ext uri="{BB962C8B-B14F-4D97-AF65-F5344CB8AC3E}">
        <p14:creationId xmlns:p14="http://schemas.microsoft.com/office/powerpoint/2010/main" val="21202425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8866CD-D8E1-42D8-9E0F-6590B48CD903}"/>
              </a:ext>
            </a:extLst>
          </p:cNvPr>
          <p:cNvSpPr>
            <a:spLocks noGrp="1"/>
          </p:cNvSpPr>
          <p:nvPr>
            <p:ph type="title"/>
          </p:nvPr>
        </p:nvSpPr>
        <p:spPr/>
        <p:txBody>
          <a:bodyPr/>
          <a:lstStyle/>
          <a:p>
            <a:r>
              <a:rPr lang="en-US" dirty="0"/>
              <a:t>Did you know?</a:t>
            </a:r>
          </a:p>
        </p:txBody>
      </p:sp>
      <p:sp>
        <p:nvSpPr>
          <p:cNvPr id="2" name="Slide Number Placeholder 1">
            <a:extLst>
              <a:ext uri="{FF2B5EF4-FFF2-40B4-BE49-F238E27FC236}">
                <a16:creationId xmlns:a16="http://schemas.microsoft.com/office/drawing/2014/main" id="{77426606-E939-4164-A7A2-55C2F58253DF}"/>
              </a:ext>
            </a:extLst>
          </p:cNvPr>
          <p:cNvSpPr>
            <a:spLocks noGrp="1"/>
          </p:cNvSpPr>
          <p:nvPr>
            <p:ph type="sldNum" sz="quarter" idx="10"/>
          </p:nvPr>
        </p:nvSpPr>
        <p:spPr/>
        <p:txBody>
          <a:bodyPr/>
          <a:lstStyle/>
          <a:p>
            <a:pPr>
              <a:defRPr/>
            </a:pPr>
            <a:fld id="{70632705-19FE-4B76-9DA3-807FA2888835}" type="slidenum">
              <a:rPr lang="en-US" altLang="en-US" smtClean="0"/>
              <a:pPr>
                <a:defRPr/>
              </a:pPr>
              <a:t>30</a:t>
            </a:fld>
            <a:endParaRPr lang="en-US" altLang="en-US" dirty="0"/>
          </a:p>
        </p:txBody>
      </p:sp>
      <p:pic>
        <p:nvPicPr>
          <p:cNvPr id="5" name="Picture 4">
            <a:extLst>
              <a:ext uri="{FF2B5EF4-FFF2-40B4-BE49-F238E27FC236}">
                <a16:creationId xmlns:a16="http://schemas.microsoft.com/office/drawing/2014/main" id="{F8A5DDC3-F51C-4057-94A9-48EE6DC39A31}"/>
              </a:ext>
            </a:extLst>
          </p:cNvPr>
          <p:cNvPicPr>
            <a:picLocks noChangeAspect="1"/>
          </p:cNvPicPr>
          <p:nvPr/>
        </p:nvPicPr>
        <p:blipFill>
          <a:blip r:embed="rId3"/>
          <a:stretch>
            <a:fillRect/>
          </a:stretch>
        </p:blipFill>
        <p:spPr>
          <a:xfrm>
            <a:off x="541564" y="1210888"/>
            <a:ext cx="1975661" cy="2364208"/>
          </a:xfrm>
          <a:prstGeom prst="rect">
            <a:avLst/>
          </a:prstGeom>
        </p:spPr>
      </p:pic>
      <p:pic>
        <p:nvPicPr>
          <p:cNvPr id="6" name="Picture 5">
            <a:extLst>
              <a:ext uri="{FF2B5EF4-FFF2-40B4-BE49-F238E27FC236}">
                <a16:creationId xmlns:a16="http://schemas.microsoft.com/office/drawing/2014/main" id="{9257CFAF-9BF5-4570-B915-841A74232F96}"/>
              </a:ext>
            </a:extLst>
          </p:cNvPr>
          <p:cNvPicPr>
            <a:picLocks noChangeAspect="1"/>
          </p:cNvPicPr>
          <p:nvPr/>
        </p:nvPicPr>
        <p:blipFill>
          <a:blip r:embed="rId4"/>
          <a:stretch>
            <a:fillRect/>
          </a:stretch>
        </p:blipFill>
        <p:spPr>
          <a:xfrm>
            <a:off x="541564" y="3877029"/>
            <a:ext cx="1956632" cy="2380569"/>
          </a:xfrm>
          <a:prstGeom prst="rect">
            <a:avLst/>
          </a:prstGeom>
        </p:spPr>
      </p:pic>
      <p:pic>
        <p:nvPicPr>
          <p:cNvPr id="7" name="Picture 6">
            <a:extLst>
              <a:ext uri="{FF2B5EF4-FFF2-40B4-BE49-F238E27FC236}">
                <a16:creationId xmlns:a16="http://schemas.microsoft.com/office/drawing/2014/main" id="{367764E8-DBD4-496C-AB70-42D92F244B1F}"/>
              </a:ext>
            </a:extLst>
          </p:cNvPr>
          <p:cNvPicPr>
            <a:picLocks noChangeAspect="1"/>
          </p:cNvPicPr>
          <p:nvPr/>
        </p:nvPicPr>
        <p:blipFill>
          <a:blip r:embed="rId5"/>
          <a:stretch>
            <a:fillRect/>
          </a:stretch>
        </p:blipFill>
        <p:spPr>
          <a:xfrm>
            <a:off x="6670221" y="4264892"/>
            <a:ext cx="2016579" cy="2406450"/>
          </a:xfrm>
          <a:prstGeom prst="rect">
            <a:avLst/>
          </a:prstGeom>
        </p:spPr>
      </p:pic>
      <p:pic>
        <p:nvPicPr>
          <p:cNvPr id="8" name="Picture 7">
            <a:extLst>
              <a:ext uri="{FF2B5EF4-FFF2-40B4-BE49-F238E27FC236}">
                <a16:creationId xmlns:a16="http://schemas.microsoft.com/office/drawing/2014/main" id="{0A0C5A44-8357-463C-B12F-200284C47CE1}"/>
              </a:ext>
            </a:extLst>
          </p:cNvPr>
          <p:cNvPicPr>
            <a:picLocks noChangeAspect="1"/>
          </p:cNvPicPr>
          <p:nvPr/>
        </p:nvPicPr>
        <p:blipFill>
          <a:blip r:embed="rId6"/>
          <a:stretch>
            <a:fillRect/>
          </a:stretch>
        </p:blipFill>
        <p:spPr>
          <a:xfrm>
            <a:off x="6670221" y="1176825"/>
            <a:ext cx="1968705" cy="2474006"/>
          </a:xfrm>
          <a:prstGeom prst="rect">
            <a:avLst/>
          </a:prstGeom>
        </p:spPr>
      </p:pic>
      <p:sp>
        <p:nvSpPr>
          <p:cNvPr id="9" name="TextBox 8">
            <a:extLst>
              <a:ext uri="{FF2B5EF4-FFF2-40B4-BE49-F238E27FC236}">
                <a16:creationId xmlns:a16="http://schemas.microsoft.com/office/drawing/2014/main" id="{EE2FB87E-3DBF-442B-8DE9-92C4B82A83A3}"/>
              </a:ext>
            </a:extLst>
          </p:cNvPr>
          <p:cNvSpPr txBox="1"/>
          <p:nvPr/>
        </p:nvSpPr>
        <p:spPr>
          <a:xfrm>
            <a:off x="2367462" y="1739589"/>
            <a:ext cx="3004457" cy="830997"/>
          </a:xfrm>
          <a:prstGeom prst="rect">
            <a:avLst/>
          </a:prstGeom>
          <a:solidFill>
            <a:srgbClr val="FFD200"/>
          </a:solidFill>
        </p:spPr>
        <p:txBody>
          <a:bodyPr wrap="square" rtlCol="0">
            <a:spAutoFit/>
          </a:bodyPr>
          <a:lstStyle/>
          <a:p>
            <a:r>
              <a:rPr lang="en-US" sz="1600" dirty="0"/>
              <a:t>George Washington was the only Founding Father who did not go to college.</a:t>
            </a:r>
          </a:p>
        </p:txBody>
      </p:sp>
      <p:sp>
        <p:nvSpPr>
          <p:cNvPr id="11" name="TextBox 10">
            <a:extLst>
              <a:ext uri="{FF2B5EF4-FFF2-40B4-BE49-F238E27FC236}">
                <a16:creationId xmlns:a16="http://schemas.microsoft.com/office/drawing/2014/main" id="{196EA5C7-CB4E-4CD8-86C3-96A3A62AD7E0}"/>
              </a:ext>
            </a:extLst>
          </p:cNvPr>
          <p:cNvSpPr txBox="1"/>
          <p:nvPr/>
        </p:nvSpPr>
        <p:spPr>
          <a:xfrm>
            <a:off x="4674053" y="533655"/>
            <a:ext cx="3004457" cy="830997"/>
          </a:xfrm>
          <a:prstGeom prst="rect">
            <a:avLst/>
          </a:prstGeom>
          <a:solidFill>
            <a:srgbClr val="FFD200"/>
          </a:solidFill>
        </p:spPr>
        <p:txBody>
          <a:bodyPr wrap="square" rtlCol="0">
            <a:spAutoFit/>
          </a:bodyPr>
          <a:lstStyle/>
          <a:p>
            <a:r>
              <a:rPr lang="en-US" sz="1600" dirty="0"/>
              <a:t>John Adams became a grammar school teacher after graduating from Harvard.</a:t>
            </a:r>
          </a:p>
        </p:txBody>
      </p:sp>
      <p:sp>
        <p:nvSpPr>
          <p:cNvPr id="12" name="TextBox 11">
            <a:extLst>
              <a:ext uri="{FF2B5EF4-FFF2-40B4-BE49-F238E27FC236}">
                <a16:creationId xmlns:a16="http://schemas.microsoft.com/office/drawing/2014/main" id="{3487BDF9-6AA7-4F7C-8534-092EE4E1115B}"/>
              </a:ext>
            </a:extLst>
          </p:cNvPr>
          <p:cNvSpPr txBox="1"/>
          <p:nvPr/>
        </p:nvSpPr>
        <p:spPr>
          <a:xfrm>
            <a:off x="4478148" y="5788224"/>
            <a:ext cx="3004457" cy="830997"/>
          </a:xfrm>
          <a:prstGeom prst="rect">
            <a:avLst/>
          </a:prstGeom>
          <a:solidFill>
            <a:srgbClr val="FFD200"/>
          </a:solidFill>
        </p:spPr>
        <p:txBody>
          <a:bodyPr wrap="square" rtlCol="0">
            <a:spAutoFit/>
          </a:bodyPr>
          <a:lstStyle/>
          <a:p>
            <a:r>
              <a:rPr lang="en-US" sz="1600" dirty="0"/>
              <a:t>In his 8 years in office, Thomas Jefferson spent $11,000 ($219,000 today) on wine.</a:t>
            </a:r>
          </a:p>
        </p:txBody>
      </p:sp>
      <p:sp>
        <p:nvSpPr>
          <p:cNvPr id="15" name="TextBox 14">
            <a:extLst>
              <a:ext uri="{FF2B5EF4-FFF2-40B4-BE49-F238E27FC236}">
                <a16:creationId xmlns:a16="http://schemas.microsoft.com/office/drawing/2014/main" id="{F3A08416-9D8C-4AAB-8466-097D7900475F}"/>
              </a:ext>
            </a:extLst>
          </p:cNvPr>
          <p:cNvSpPr txBox="1"/>
          <p:nvPr/>
        </p:nvSpPr>
        <p:spPr>
          <a:xfrm>
            <a:off x="2392017" y="4083194"/>
            <a:ext cx="3004457" cy="1323439"/>
          </a:xfrm>
          <a:prstGeom prst="rect">
            <a:avLst/>
          </a:prstGeom>
          <a:solidFill>
            <a:srgbClr val="FFD200"/>
          </a:solidFill>
        </p:spPr>
        <p:txBody>
          <a:bodyPr wrap="square" rtlCol="0">
            <a:spAutoFit/>
          </a:bodyPr>
          <a:lstStyle/>
          <a:p>
            <a:r>
              <a:rPr lang="en-US" sz="1600" dirty="0"/>
              <a:t>James Madison was responsible for writing 12 amendments to the Constitution. Ten of them became the Bill of Rights.</a:t>
            </a:r>
          </a:p>
        </p:txBody>
      </p:sp>
      <p:sp>
        <p:nvSpPr>
          <p:cNvPr id="16" name="TextBox 15">
            <a:extLst>
              <a:ext uri="{FF2B5EF4-FFF2-40B4-BE49-F238E27FC236}">
                <a16:creationId xmlns:a16="http://schemas.microsoft.com/office/drawing/2014/main" id="{D66CE580-5B7E-43E4-B6E4-45B56D076C5A}"/>
              </a:ext>
            </a:extLst>
          </p:cNvPr>
          <p:cNvSpPr txBox="1"/>
          <p:nvPr/>
        </p:nvSpPr>
        <p:spPr>
          <a:xfrm>
            <a:off x="277507" y="3046985"/>
            <a:ext cx="3004457" cy="830997"/>
          </a:xfrm>
          <a:prstGeom prst="rect">
            <a:avLst/>
          </a:prstGeom>
          <a:solidFill>
            <a:srgbClr val="FFD200"/>
          </a:solidFill>
        </p:spPr>
        <p:txBody>
          <a:bodyPr wrap="square" rtlCol="0">
            <a:spAutoFit/>
          </a:bodyPr>
          <a:lstStyle/>
          <a:p>
            <a:r>
              <a:rPr lang="en-US" sz="1600" dirty="0"/>
              <a:t>George Washington did not like to shake hands and would bow when meeting someone.</a:t>
            </a:r>
          </a:p>
        </p:txBody>
      </p:sp>
      <p:sp>
        <p:nvSpPr>
          <p:cNvPr id="17" name="TextBox 16">
            <a:extLst>
              <a:ext uri="{FF2B5EF4-FFF2-40B4-BE49-F238E27FC236}">
                <a16:creationId xmlns:a16="http://schemas.microsoft.com/office/drawing/2014/main" id="{C5162664-4CAE-490B-A292-50598267A80C}"/>
              </a:ext>
            </a:extLst>
          </p:cNvPr>
          <p:cNvSpPr txBox="1"/>
          <p:nvPr/>
        </p:nvSpPr>
        <p:spPr>
          <a:xfrm>
            <a:off x="6013183" y="2941453"/>
            <a:ext cx="3004457" cy="1323439"/>
          </a:xfrm>
          <a:prstGeom prst="rect">
            <a:avLst/>
          </a:prstGeom>
          <a:solidFill>
            <a:srgbClr val="FFD200"/>
          </a:solidFill>
        </p:spPr>
        <p:txBody>
          <a:bodyPr wrap="square" rtlCol="0">
            <a:spAutoFit/>
          </a:bodyPr>
          <a:lstStyle/>
          <a:p>
            <a:r>
              <a:rPr lang="en-US" sz="1600" dirty="0"/>
              <a:t>John Adams and Thomas Jefferson both died on July 4, 1826 – the 50</a:t>
            </a:r>
            <a:r>
              <a:rPr lang="en-US" sz="1600" baseline="30000" dirty="0"/>
              <a:t>th</a:t>
            </a:r>
            <a:r>
              <a:rPr lang="en-US" sz="1600" dirty="0"/>
              <a:t> anniversary of the Declaration of Independence.</a:t>
            </a:r>
          </a:p>
        </p:txBody>
      </p:sp>
      <p:sp>
        <p:nvSpPr>
          <p:cNvPr id="18" name="TextBox 17">
            <a:extLst>
              <a:ext uri="{FF2B5EF4-FFF2-40B4-BE49-F238E27FC236}">
                <a16:creationId xmlns:a16="http://schemas.microsoft.com/office/drawing/2014/main" id="{41725774-54F4-4A17-8957-B7D2EA5A2EDD}"/>
              </a:ext>
            </a:extLst>
          </p:cNvPr>
          <p:cNvSpPr txBox="1"/>
          <p:nvPr/>
        </p:nvSpPr>
        <p:spPr>
          <a:xfrm>
            <a:off x="574221" y="5665114"/>
            <a:ext cx="3004457" cy="1077218"/>
          </a:xfrm>
          <a:prstGeom prst="rect">
            <a:avLst/>
          </a:prstGeom>
          <a:solidFill>
            <a:srgbClr val="FFD200"/>
          </a:solidFill>
        </p:spPr>
        <p:txBody>
          <a:bodyPr wrap="square" rtlCol="0">
            <a:spAutoFit/>
          </a:bodyPr>
          <a:lstStyle/>
          <a:p>
            <a:r>
              <a:rPr lang="en-US" sz="1600" dirty="0"/>
              <a:t>James Madison said that congressional pay should be based on average price of wheat during past six years.</a:t>
            </a:r>
          </a:p>
        </p:txBody>
      </p:sp>
      <p:sp>
        <p:nvSpPr>
          <p:cNvPr id="14" name="TextBox 13">
            <a:extLst>
              <a:ext uri="{FF2B5EF4-FFF2-40B4-BE49-F238E27FC236}">
                <a16:creationId xmlns:a16="http://schemas.microsoft.com/office/drawing/2014/main" id="{9483854A-63E5-49DE-B040-25375D842520}"/>
              </a:ext>
            </a:extLst>
          </p:cNvPr>
          <p:cNvSpPr txBox="1"/>
          <p:nvPr/>
        </p:nvSpPr>
        <p:spPr>
          <a:xfrm>
            <a:off x="138907" y="1210888"/>
            <a:ext cx="1014980" cy="369332"/>
          </a:xfrm>
          <a:prstGeom prst="rect">
            <a:avLst/>
          </a:prstGeom>
          <a:solidFill>
            <a:srgbClr val="FFD200"/>
          </a:solidFill>
        </p:spPr>
        <p:txBody>
          <a:bodyPr wrap="square" rtlCol="0">
            <a:spAutoFit/>
          </a:bodyPr>
          <a:lstStyle/>
          <a:p>
            <a:r>
              <a:rPr lang="en-US" dirty="0"/>
              <a:t>6’ 3½” </a:t>
            </a:r>
          </a:p>
        </p:txBody>
      </p:sp>
      <p:sp>
        <p:nvSpPr>
          <p:cNvPr id="20" name="TextBox 19">
            <a:extLst>
              <a:ext uri="{FF2B5EF4-FFF2-40B4-BE49-F238E27FC236}">
                <a16:creationId xmlns:a16="http://schemas.microsoft.com/office/drawing/2014/main" id="{9ACE724D-118E-414A-9342-91C0D682416B}"/>
              </a:ext>
            </a:extLst>
          </p:cNvPr>
          <p:cNvSpPr txBox="1"/>
          <p:nvPr/>
        </p:nvSpPr>
        <p:spPr>
          <a:xfrm>
            <a:off x="174342" y="4131033"/>
            <a:ext cx="624455" cy="369332"/>
          </a:xfrm>
          <a:prstGeom prst="rect">
            <a:avLst/>
          </a:prstGeom>
          <a:solidFill>
            <a:srgbClr val="FFD200"/>
          </a:solidFill>
        </p:spPr>
        <p:txBody>
          <a:bodyPr wrap="square" rtlCol="0">
            <a:spAutoFit/>
          </a:bodyPr>
          <a:lstStyle/>
          <a:p>
            <a:r>
              <a:rPr lang="en-US" dirty="0"/>
              <a:t>5’ 4” </a:t>
            </a:r>
          </a:p>
        </p:txBody>
      </p:sp>
      <p:sp>
        <p:nvSpPr>
          <p:cNvPr id="21" name="TextBox 20">
            <a:extLst>
              <a:ext uri="{FF2B5EF4-FFF2-40B4-BE49-F238E27FC236}">
                <a16:creationId xmlns:a16="http://schemas.microsoft.com/office/drawing/2014/main" id="{E3717407-80B0-415E-8064-7A6C4E141DB8}"/>
              </a:ext>
            </a:extLst>
          </p:cNvPr>
          <p:cNvSpPr txBox="1"/>
          <p:nvPr/>
        </p:nvSpPr>
        <p:spPr>
          <a:xfrm>
            <a:off x="8109569" y="5542195"/>
            <a:ext cx="923076" cy="369332"/>
          </a:xfrm>
          <a:prstGeom prst="rect">
            <a:avLst/>
          </a:prstGeom>
          <a:solidFill>
            <a:srgbClr val="FFC000"/>
          </a:solidFill>
        </p:spPr>
        <p:txBody>
          <a:bodyPr wrap="square" rtlCol="0">
            <a:spAutoFit/>
          </a:bodyPr>
          <a:lstStyle/>
          <a:p>
            <a:r>
              <a:rPr lang="en-US" dirty="0"/>
              <a:t>6’ 2½” </a:t>
            </a:r>
          </a:p>
        </p:txBody>
      </p:sp>
      <p:sp>
        <p:nvSpPr>
          <p:cNvPr id="22" name="TextBox 21">
            <a:extLst>
              <a:ext uri="{FF2B5EF4-FFF2-40B4-BE49-F238E27FC236}">
                <a16:creationId xmlns:a16="http://schemas.microsoft.com/office/drawing/2014/main" id="{373B4C8E-5168-4FFE-BBA7-19994DEBDA7D}"/>
              </a:ext>
            </a:extLst>
          </p:cNvPr>
          <p:cNvSpPr txBox="1"/>
          <p:nvPr/>
        </p:nvSpPr>
        <p:spPr>
          <a:xfrm>
            <a:off x="8380638" y="938329"/>
            <a:ext cx="624455" cy="369332"/>
          </a:xfrm>
          <a:prstGeom prst="rect">
            <a:avLst/>
          </a:prstGeom>
          <a:solidFill>
            <a:srgbClr val="FFD200"/>
          </a:solidFill>
        </p:spPr>
        <p:txBody>
          <a:bodyPr wrap="square" rtlCol="0">
            <a:spAutoFit/>
          </a:bodyPr>
          <a:lstStyle/>
          <a:p>
            <a:r>
              <a:rPr lang="en-US" dirty="0"/>
              <a:t>5’ 7” </a:t>
            </a:r>
          </a:p>
        </p:txBody>
      </p:sp>
    </p:spTree>
    <p:extLst>
      <p:ext uri="{BB962C8B-B14F-4D97-AF65-F5344CB8AC3E}">
        <p14:creationId xmlns:p14="http://schemas.microsoft.com/office/powerpoint/2010/main" val="377481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style.rotation</p:attrName>
                                        </p:attrNameLst>
                                      </p:cBhvr>
                                      <p:tavLst>
                                        <p:tav tm="0">
                                          <p:val>
                                            <p:fltVal val="90"/>
                                          </p:val>
                                        </p:tav>
                                        <p:tav tm="100000">
                                          <p:val>
                                            <p:fltVal val="0"/>
                                          </p:val>
                                        </p:tav>
                                      </p:tavLst>
                                    </p:anim>
                                    <p:animEffect transition="in" filter="fade">
                                      <p:cBhvr>
                                        <p:cTn id="38" dur="1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fltVal val="0"/>
                                          </p:val>
                                        </p:tav>
                                        <p:tav tm="100000">
                                          <p:val>
                                            <p:strVal val="#ppt_w"/>
                                          </p:val>
                                        </p:tav>
                                      </p:tavLst>
                                    </p:anim>
                                    <p:anim calcmode="lin" valueType="num">
                                      <p:cBhvr>
                                        <p:cTn id="52" dur="1000" fill="hold"/>
                                        <p:tgtEl>
                                          <p:spTgt spid="18"/>
                                        </p:tgtEl>
                                        <p:attrNameLst>
                                          <p:attrName>ppt_h</p:attrName>
                                        </p:attrNameLst>
                                      </p:cBhvr>
                                      <p:tavLst>
                                        <p:tav tm="0">
                                          <p:val>
                                            <p:fltVal val="0"/>
                                          </p:val>
                                        </p:tav>
                                        <p:tav tm="100000">
                                          <p:val>
                                            <p:strVal val="#ppt_h"/>
                                          </p:val>
                                        </p:tav>
                                      </p:tavLst>
                                    </p:anim>
                                    <p:anim calcmode="lin" valueType="num">
                                      <p:cBhvr>
                                        <p:cTn id="53" dur="1000" fill="hold"/>
                                        <p:tgtEl>
                                          <p:spTgt spid="18"/>
                                        </p:tgtEl>
                                        <p:attrNameLst>
                                          <p:attrName>style.rotation</p:attrName>
                                        </p:attrNameLst>
                                      </p:cBhvr>
                                      <p:tavLst>
                                        <p:tav tm="0">
                                          <p:val>
                                            <p:fltVal val="90"/>
                                          </p:val>
                                        </p:tav>
                                        <p:tav tm="100000">
                                          <p:val>
                                            <p:fltVal val="0"/>
                                          </p:val>
                                        </p:tav>
                                      </p:tavLst>
                                    </p:anim>
                                    <p:animEffect transition="in" filter="fade">
                                      <p:cBhvr>
                                        <p:cTn id="54" dur="10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1000" fill="hold"/>
                                        <p:tgtEl>
                                          <p:spTgt spid="15"/>
                                        </p:tgtEl>
                                        <p:attrNameLst>
                                          <p:attrName>ppt_w</p:attrName>
                                        </p:attrNameLst>
                                      </p:cBhvr>
                                      <p:tavLst>
                                        <p:tav tm="0">
                                          <p:val>
                                            <p:fltVal val="0"/>
                                          </p:val>
                                        </p:tav>
                                        <p:tav tm="100000">
                                          <p:val>
                                            <p:strVal val="#ppt_w"/>
                                          </p:val>
                                        </p:tav>
                                      </p:tavLst>
                                    </p:anim>
                                    <p:anim calcmode="lin" valueType="num">
                                      <p:cBhvr>
                                        <p:cTn id="68" dur="1000" fill="hold"/>
                                        <p:tgtEl>
                                          <p:spTgt spid="15"/>
                                        </p:tgtEl>
                                        <p:attrNameLst>
                                          <p:attrName>ppt_h</p:attrName>
                                        </p:attrNameLst>
                                      </p:cBhvr>
                                      <p:tavLst>
                                        <p:tav tm="0">
                                          <p:val>
                                            <p:fltVal val="0"/>
                                          </p:val>
                                        </p:tav>
                                        <p:tav tm="100000">
                                          <p:val>
                                            <p:strVal val="#ppt_h"/>
                                          </p:val>
                                        </p:tav>
                                      </p:tavLst>
                                    </p:anim>
                                    <p:anim calcmode="lin" valueType="num">
                                      <p:cBhvr>
                                        <p:cTn id="69" dur="1000" fill="hold"/>
                                        <p:tgtEl>
                                          <p:spTgt spid="15"/>
                                        </p:tgtEl>
                                        <p:attrNameLst>
                                          <p:attrName>style.rotation</p:attrName>
                                        </p:attrNameLst>
                                      </p:cBhvr>
                                      <p:tavLst>
                                        <p:tav tm="0">
                                          <p:val>
                                            <p:fltVal val="90"/>
                                          </p:val>
                                        </p:tav>
                                        <p:tav tm="100000">
                                          <p:val>
                                            <p:fltVal val="0"/>
                                          </p:val>
                                        </p:tav>
                                      </p:tavLst>
                                    </p:anim>
                                    <p:animEffect transition="in" filter="fade">
                                      <p:cBhvr>
                                        <p:cTn id="70" dur="10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ntr" presetSubtype="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1000" fill="hold"/>
                                        <p:tgtEl>
                                          <p:spTgt spid="16"/>
                                        </p:tgtEl>
                                        <p:attrNameLst>
                                          <p:attrName>ppt_w</p:attrName>
                                        </p:attrNameLst>
                                      </p:cBhvr>
                                      <p:tavLst>
                                        <p:tav tm="0">
                                          <p:val>
                                            <p:fltVal val="0"/>
                                          </p:val>
                                        </p:tav>
                                        <p:tav tm="100000">
                                          <p:val>
                                            <p:strVal val="#ppt_w"/>
                                          </p:val>
                                        </p:tav>
                                      </p:tavLst>
                                    </p:anim>
                                    <p:anim calcmode="lin" valueType="num">
                                      <p:cBhvr>
                                        <p:cTn id="76" dur="1000" fill="hold"/>
                                        <p:tgtEl>
                                          <p:spTgt spid="16"/>
                                        </p:tgtEl>
                                        <p:attrNameLst>
                                          <p:attrName>ppt_h</p:attrName>
                                        </p:attrNameLst>
                                      </p:cBhvr>
                                      <p:tavLst>
                                        <p:tav tm="0">
                                          <p:val>
                                            <p:fltVal val="0"/>
                                          </p:val>
                                        </p:tav>
                                        <p:tav tm="100000">
                                          <p:val>
                                            <p:strVal val="#ppt_h"/>
                                          </p:val>
                                        </p:tav>
                                      </p:tavLst>
                                    </p:anim>
                                    <p:anim calcmode="lin" valueType="num">
                                      <p:cBhvr>
                                        <p:cTn id="77" dur="1000" fill="hold"/>
                                        <p:tgtEl>
                                          <p:spTgt spid="16"/>
                                        </p:tgtEl>
                                        <p:attrNameLst>
                                          <p:attrName>style.rotation</p:attrName>
                                        </p:attrNameLst>
                                      </p:cBhvr>
                                      <p:tavLst>
                                        <p:tav tm="0">
                                          <p:val>
                                            <p:fltVal val="90"/>
                                          </p:val>
                                        </p:tav>
                                        <p:tav tm="100000">
                                          <p:val>
                                            <p:fltVal val="0"/>
                                          </p:val>
                                        </p:tav>
                                      </p:tavLst>
                                    </p:anim>
                                    <p:animEffect transition="in" filter="fade">
                                      <p:cBhvr>
                                        <p:cTn id="78" dur="10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31" presetClass="entr" presetSubtype="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1000" fill="hold"/>
                                        <p:tgtEl>
                                          <p:spTgt spid="17"/>
                                        </p:tgtEl>
                                        <p:attrNameLst>
                                          <p:attrName>ppt_w</p:attrName>
                                        </p:attrNameLst>
                                      </p:cBhvr>
                                      <p:tavLst>
                                        <p:tav tm="0">
                                          <p:val>
                                            <p:fltVal val="0"/>
                                          </p:val>
                                        </p:tav>
                                        <p:tav tm="100000">
                                          <p:val>
                                            <p:strVal val="#ppt_w"/>
                                          </p:val>
                                        </p:tav>
                                      </p:tavLst>
                                    </p:anim>
                                    <p:anim calcmode="lin" valueType="num">
                                      <p:cBhvr>
                                        <p:cTn id="84" dur="1000" fill="hold"/>
                                        <p:tgtEl>
                                          <p:spTgt spid="17"/>
                                        </p:tgtEl>
                                        <p:attrNameLst>
                                          <p:attrName>ppt_h</p:attrName>
                                        </p:attrNameLst>
                                      </p:cBhvr>
                                      <p:tavLst>
                                        <p:tav tm="0">
                                          <p:val>
                                            <p:fltVal val="0"/>
                                          </p:val>
                                        </p:tav>
                                        <p:tav tm="100000">
                                          <p:val>
                                            <p:strVal val="#ppt_h"/>
                                          </p:val>
                                        </p:tav>
                                      </p:tavLst>
                                    </p:anim>
                                    <p:anim calcmode="lin" valueType="num">
                                      <p:cBhvr>
                                        <p:cTn id="85" dur="1000" fill="hold"/>
                                        <p:tgtEl>
                                          <p:spTgt spid="17"/>
                                        </p:tgtEl>
                                        <p:attrNameLst>
                                          <p:attrName>style.rotation</p:attrName>
                                        </p:attrNameLst>
                                      </p:cBhvr>
                                      <p:tavLst>
                                        <p:tav tm="0">
                                          <p:val>
                                            <p:fltVal val="90"/>
                                          </p:val>
                                        </p:tav>
                                        <p:tav tm="100000">
                                          <p:val>
                                            <p:fltVal val="0"/>
                                          </p:val>
                                        </p:tav>
                                      </p:tavLst>
                                    </p:anim>
                                    <p:animEffect transition="in" filter="fade">
                                      <p:cBhvr>
                                        <p:cTn id="8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5" grpId="0" animBg="1"/>
      <p:bldP spid="16" grpId="0" animBg="1"/>
      <p:bldP spid="17" grpId="0" animBg="1"/>
      <p:bldP spid="18" grpId="0" animBg="1"/>
      <p:bldP spid="14" grpId="0" animBg="1"/>
      <p:bldP spid="20" grpId="0" animBg="1"/>
      <p:bldP spid="21"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EC4F8-2693-4DC8-B2E4-73B9E7CA02C7}"/>
              </a:ext>
            </a:extLst>
          </p:cNvPr>
          <p:cNvSpPr>
            <a:spLocks noGrp="1"/>
          </p:cNvSpPr>
          <p:nvPr>
            <p:ph type="title"/>
          </p:nvPr>
        </p:nvSpPr>
        <p:spPr/>
        <p:txBody>
          <a:bodyPr/>
          <a:lstStyle/>
          <a:p>
            <a:r>
              <a:rPr lang="en-US" dirty="0"/>
              <a:t>If at first you don’t succeed…</a:t>
            </a:r>
          </a:p>
        </p:txBody>
      </p:sp>
      <p:pic>
        <p:nvPicPr>
          <p:cNvPr id="5" name="Content Placeholder 4">
            <a:extLst>
              <a:ext uri="{FF2B5EF4-FFF2-40B4-BE49-F238E27FC236}">
                <a16:creationId xmlns:a16="http://schemas.microsoft.com/office/drawing/2014/main" id="{07763C26-A89C-4C17-9CE6-4558700575D4}"/>
              </a:ext>
            </a:extLst>
          </p:cNvPr>
          <p:cNvPicPr>
            <a:picLocks noGrp="1" noChangeAspect="1"/>
          </p:cNvPicPr>
          <p:nvPr>
            <p:ph idx="1"/>
          </p:nvPr>
        </p:nvPicPr>
        <p:blipFill>
          <a:blip r:embed="rId3"/>
          <a:stretch>
            <a:fillRect/>
          </a:stretch>
        </p:blipFill>
        <p:spPr>
          <a:xfrm>
            <a:off x="3489778" y="1730829"/>
            <a:ext cx="5197022" cy="3897767"/>
          </a:xfrm>
          <a:prstGeom prst="rect">
            <a:avLst/>
          </a:prstGeom>
        </p:spPr>
      </p:pic>
      <p:sp>
        <p:nvSpPr>
          <p:cNvPr id="4" name="Slide Number Placeholder 3">
            <a:extLst>
              <a:ext uri="{FF2B5EF4-FFF2-40B4-BE49-F238E27FC236}">
                <a16:creationId xmlns:a16="http://schemas.microsoft.com/office/drawing/2014/main" id="{4838017B-3439-4997-9D9E-B92369FC8255}"/>
              </a:ext>
            </a:extLst>
          </p:cNvPr>
          <p:cNvSpPr>
            <a:spLocks noGrp="1"/>
          </p:cNvSpPr>
          <p:nvPr>
            <p:ph type="sldNum" sz="quarter" idx="10"/>
          </p:nvPr>
        </p:nvSpPr>
        <p:spPr/>
        <p:txBody>
          <a:bodyPr/>
          <a:lstStyle/>
          <a:p>
            <a:pPr>
              <a:defRPr/>
            </a:pPr>
            <a:fld id="{D7424F65-3AF9-43AC-B3BB-2E4AFDF865B9}" type="slidenum">
              <a:rPr lang="en-US" altLang="en-US" smtClean="0"/>
              <a:pPr>
                <a:defRPr/>
              </a:pPr>
              <a:t>31</a:t>
            </a:fld>
            <a:endParaRPr lang="en-US" altLang="en-US" dirty="0"/>
          </a:p>
        </p:txBody>
      </p:sp>
      <p:sp>
        <p:nvSpPr>
          <p:cNvPr id="8" name="TextBox 7">
            <a:extLst>
              <a:ext uri="{FF2B5EF4-FFF2-40B4-BE49-F238E27FC236}">
                <a16:creationId xmlns:a16="http://schemas.microsoft.com/office/drawing/2014/main" id="{0604F74B-CC49-4430-B8AA-2FACEFD38221}"/>
              </a:ext>
            </a:extLst>
          </p:cNvPr>
          <p:cNvSpPr txBox="1"/>
          <p:nvPr/>
        </p:nvSpPr>
        <p:spPr>
          <a:xfrm>
            <a:off x="457199" y="1573639"/>
            <a:ext cx="2862943" cy="3785652"/>
          </a:xfrm>
          <a:prstGeom prst="rect">
            <a:avLst/>
          </a:prstGeom>
          <a:noFill/>
        </p:spPr>
        <p:txBody>
          <a:bodyPr wrap="square" rtlCol="0">
            <a:spAutoFit/>
          </a:bodyPr>
          <a:lstStyle/>
          <a:p>
            <a:r>
              <a:rPr lang="en-US" sz="2000" dirty="0"/>
              <a:t>In your groups, read the article entitled, “Difference between Articles of Confederation vs Constitution.”</a:t>
            </a:r>
          </a:p>
          <a:p>
            <a:endParaRPr lang="en-US" sz="2000" dirty="0"/>
          </a:p>
          <a:p>
            <a:r>
              <a:rPr lang="en-US" sz="2000" dirty="0"/>
              <a:t>Use the Venn Diagram to identify the similarities and differences between the two documents.</a:t>
            </a:r>
          </a:p>
        </p:txBody>
      </p:sp>
      <p:sp>
        <p:nvSpPr>
          <p:cNvPr id="6" name="Rounded Rectangle 5"/>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pp. 24-26</a:t>
            </a:r>
          </a:p>
        </p:txBody>
      </p:sp>
    </p:spTree>
    <p:extLst>
      <p:ext uri="{BB962C8B-B14F-4D97-AF65-F5344CB8AC3E}">
        <p14:creationId xmlns:p14="http://schemas.microsoft.com/office/powerpoint/2010/main" val="407171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DEC287-1247-4A41-AC43-D1E1A5AA693B}"/>
              </a:ext>
            </a:extLst>
          </p:cNvPr>
          <p:cNvSpPr>
            <a:spLocks noGrp="1"/>
          </p:cNvSpPr>
          <p:nvPr>
            <p:ph type="title"/>
          </p:nvPr>
        </p:nvSpPr>
        <p:spPr/>
        <p:txBody>
          <a:bodyPr/>
          <a:lstStyle/>
          <a:p>
            <a:r>
              <a:rPr lang="en-US" dirty="0"/>
              <a:t>Which Founding Father are You?</a:t>
            </a:r>
          </a:p>
        </p:txBody>
      </p:sp>
      <p:sp>
        <p:nvSpPr>
          <p:cNvPr id="2" name="Slide Number Placeholder 1">
            <a:extLst>
              <a:ext uri="{FF2B5EF4-FFF2-40B4-BE49-F238E27FC236}">
                <a16:creationId xmlns:a16="http://schemas.microsoft.com/office/drawing/2014/main" id="{282B3D4C-DD23-4925-8440-0318771A3C76}"/>
              </a:ext>
            </a:extLst>
          </p:cNvPr>
          <p:cNvSpPr>
            <a:spLocks noGrp="1"/>
          </p:cNvSpPr>
          <p:nvPr>
            <p:ph type="sldNum" sz="quarter" idx="10"/>
          </p:nvPr>
        </p:nvSpPr>
        <p:spPr/>
        <p:txBody>
          <a:bodyPr/>
          <a:lstStyle/>
          <a:p>
            <a:pPr>
              <a:defRPr/>
            </a:pPr>
            <a:fld id="{70632705-19FE-4B76-9DA3-807FA2888835}" type="slidenum">
              <a:rPr lang="en-US" altLang="en-US" smtClean="0"/>
              <a:pPr>
                <a:defRPr/>
              </a:pPr>
              <a:t>32</a:t>
            </a:fld>
            <a:endParaRPr lang="en-US" altLang="en-US" dirty="0"/>
          </a:p>
        </p:txBody>
      </p:sp>
      <p:pic>
        <p:nvPicPr>
          <p:cNvPr id="8" name="Picture 7" descr="Screen Clipping">
            <a:extLst>
              <a:ext uri="{FF2B5EF4-FFF2-40B4-BE49-F238E27FC236}">
                <a16:creationId xmlns:a16="http://schemas.microsoft.com/office/drawing/2014/main" id="{9993FA27-4F2A-4B6E-9C11-3DC9AD9D88E3}"/>
              </a:ext>
            </a:extLst>
          </p:cNvPr>
          <p:cNvPicPr>
            <a:picLocks noChangeAspect="1"/>
          </p:cNvPicPr>
          <p:nvPr/>
        </p:nvPicPr>
        <p:blipFill>
          <a:blip r:embed="rId3"/>
          <a:stretch>
            <a:fillRect/>
          </a:stretch>
        </p:blipFill>
        <p:spPr>
          <a:xfrm>
            <a:off x="0" y="1459912"/>
            <a:ext cx="9144000" cy="4286517"/>
          </a:xfrm>
          <a:prstGeom prst="rect">
            <a:avLst/>
          </a:prstGeom>
        </p:spPr>
      </p:pic>
      <p:sp>
        <p:nvSpPr>
          <p:cNvPr id="9" name="Rectangle 8">
            <a:extLst>
              <a:ext uri="{FF2B5EF4-FFF2-40B4-BE49-F238E27FC236}">
                <a16:creationId xmlns:a16="http://schemas.microsoft.com/office/drawing/2014/main" id="{CAAECA45-9241-40AD-9482-B5DC0B3D72A9}"/>
              </a:ext>
            </a:extLst>
          </p:cNvPr>
          <p:cNvSpPr/>
          <p:nvPr/>
        </p:nvSpPr>
        <p:spPr>
          <a:xfrm>
            <a:off x="718457" y="5915703"/>
            <a:ext cx="7565571" cy="369332"/>
          </a:xfrm>
          <a:prstGeom prst="rect">
            <a:avLst/>
          </a:prstGeom>
        </p:spPr>
        <p:txBody>
          <a:bodyPr wrap="square">
            <a:spAutoFit/>
          </a:bodyPr>
          <a:lstStyle/>
          <a:p>
            <a:r>
              <a:rPr lang="en-US" dirty="0">
                <a:hlinkClick r:id="rId4"/>
              </a:rPr>
              <a:t>https://www.constitutionfacts.com/?page=foundingFatherShort.cfm</a:t>
            </a:r>
            <a:r>
              <a:rPr lang="en-US" dirty="0"/>
              <a:t> </a:t>
            </a:r>
          </a:p>
        </p:txBody>
      </p:sp>
    </p:spTree>
    <p:extLst>
      <p:ext uri="{BB962C8B-B14F-4D97-AF65-F5344CB8AC3E}">
        <p14:creationId xmlns:p14="http://schemas.microsoft.com/office/powerpoint/2010/main" val="213384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D568E7-4B30-44C3-AAB3-A3F7E7A0371C}"/>
              </a:ext>
            </a:extLst>
          </p:cNvPr>
          <p:cNvPicPr>
            <a:picLocks noChangeAspect="1"/>
          </p:cNvPicPr>
          <p:nvPr/>
        </p:nvPicPr>
        <p:blipFill>
          <a:blip r:embed="rId3"/>
          <a:stretch>
            <a:fillRect/>
          </a:stretch>
        </p:blipFill>
        <p:spPr>
          <a:xfrm>
            <a:off x="1338944" y="837428"/>
            <a:ext cx="6478998" cy="5334772"/>
          </a:xfrm>
          <a:prstGeom prst="rect">
            <a:avLst/>
          </a:prstGeom>
        </p:spPr>
      </p:pic>
      <p:sp>
        <p:nvSpPr>
          <p:cNvPr id="2" name="Slide Number Placeholder 1">
            <a:extLst>
              <a:ext uri="{FF2B5EF4-FFF2-40B4-BE49-F238E27FC236}">
                <a16:creationId xmlns:a16="http://schemas.microsoft.com/office/drawing/2014/main" id="{C54C66E5-9B8C-4FBE-9EA6-E66072A98D5F}"/>
              </a:ext>
            </a:extLst>
          </p:cNvPr>
          <p:cNvSpPr>
            <a:spLocks noGrp="1"/>
          </p:cNvSpPr>
          <p:nvPr>
            <p:ph type="sldNum" sz="quarter" idx="10"/>
          </p:nvPr>
        </p:nvSpPr>
        <p:spPr/>
        <p:txBody>
          <a:bodyPr/>
          <a:lstStyle/>
          <a:p>
            <a:pPr>
              <a:defRPr/>
            </a:pPr>
            <a:fld id="{D7424F65-3AF9-43AC-B3BB-2E4AFDF865B9}" type="slidenum">
              <a:rPr lang="en-US" altLang="en-US" smtClean="0"/>
              <a:pPr>
                <a:defRPr/>
              </a:pPr>
              <a:t>33</a:t>
            </a:fld>
            <a:endParaRPr lang="en-US" altLang="en-US" dirty="0"/>
          </a:p>
        </p:txBody>
      </p:sp>
    </p:spTree>
    <p:extLst>
      <p:ext uri="{BB962C8B-B14F-4D97-AF65-F5344CB8AC3E}">
        <p14:creationId xmlns:p14="http://schemas.microsoft.com/office/powerpoint/2010/main" val="2344137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Engage with the Source</a:t>
            </a:r>
          </a:p>
        </p:txBody>
      </p:sp>
      <p:sp>
        <p:nvSpPr>
          <p:cNvPr id="3" name="Content Placeholder 2"/>
          <p:cNvSpPr>
            <a:spLocks noGrp="1"/>
          </p:cNvSpPr>
          <p:nvPr>
            <p:ph idx="1"/>
          </p:nvPr>
        </p:nvSpPr>
        <p:spPr>
          <a:xfrm>
            <a:off x="457200" y="1901982"/>
            <a:ext cx="3668486" cy="2873828"/>
          </a:xfrm>
        </p:spPr>
        <p:txBody>
          <a:bodyPr/>
          <a:lstStyle/>
          <a:p>
            <a:pPr marL="0" indent="0">
              <a:buNone/>
            </a:pPr>
            <a:r>
              <a:rPr lang="en-US" sz="2800" dirty="0"/>
              <a:t>Three Purposes</a:t>
            </a:r>
          </a:p>
          <a:p>
            <a:r>
              <a:rPr lang="en-US" sz="2800" dirty="0"/>
              <a:t>Introduce</a:t>
            </a:r>
          </a:p>
          <a:p>
            <a:r>
              <a:rPr lang="en-US" sz="2800" dirty="0"/>
              <a:t>Explain</a:t>
            </a:r>
          </a:p>
          <a:p>
            <a:r>
              <a:rPr lang="en-US" sz="2800" dirty="0"/>
              <a:t>Describe</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34</a:t>
            </a:fld>
            <a:endParaRPr lang="en-US" altLang="en-US" dirty="0"/>
          </a:p>
        </p:txBody>
      </p:sp>
      <p:pic>
        <p:nvPicPr>
          <p:cNvPr id="6" name="Picture 5">
            <a:extLst>
              <a:ext uri="{FF2B5EF4-FFF2-40B4-BE49-F238E27FC236}">
                <a16:creationId xmlns:a16="http://schemas.microsoft.com/office/drawing/2014/main" id="{0B4EAA5F-A32C-4284-9A80-8083123380B9}"/>
              </a:ext>
            </a:extLst>
          </p:cNvPr>
          <p:cNvPicPr>
            <a:picLocks noChangeAspect="1"/>
          </p:cNvPicPr>
          <p:nvPr/>
        </p:nvPicPr>
        <p:blipFill>
          <a:blip r:embed="rId3"/>
          <a:stretch>
            <a:fillRect/>
          </a:stretch>
        </p:blipFill>
        <p:spPr>
          <a:xfrm>
            <a:off x="4125686" y="1484627"/>
            <a:ext cx="4710792" cy="3708539"/>
          </a:xfrm>
          <a:prstGeom prst="rect">
            <a:avLst/>
          </a:prstGeom>
        </p:spPr>
      </p:pic>
      <p:sp>
        <p:nvSpPr>
          <p:cNvPr id="8" name="TextBox 7">
            <a:extLst>
              <a:ext uri="{FF2B5EF4-FFF2-40B4-BE49-F238E27FC236}">
                <a16:creationId xmlns:a16="http://schemas.microsoft.com/office/drawing/2014/main" id="{2327C8CB-2B16-4E2F-8C67-21A43AD87507}"/>
              </a:ext>
            </a:extLst>
          </p:cNvPr>
          <p:cNvSpPr txBox="1"/>
          <p:nvPr/>
        </p:nvSpPr>
        <p:spPr>
          <a:xfrm>
            <a:off x="457200" y="1710303"/>
            <a:ext cx="3449977" cy="4278094"/>
          </a:xfrm>
          <a:prstGeom prst="rect">
            <a:avLst/>
          </a:prstGeom>
          <a:solidFill>
            <a:schemeClr val="tx2"/>
          </a:solidFill>
        </p:spPr>
        <p:txBody>
          <a:bodyPr wrap="square" rtlCol="0">
            <a:spAutoFit/>
          </a:bodyPr>
          <a:lstStyle/>
          <a:p>
            <a:r>
              <a:rPr lang="en-US" sz="3200" b="1" dirty="0">
                <a:solidFill>
                  <a:schemeClr val="bg1"/>
                </a:solidFill>
              </a:rPr>
              <a:t>Did you know?</a:t>
            </a:r>
          </a:p>
          <a:p>
            <a:pPr marL="342900" indent="-342900">
              <a:buFont typeface="Arial" panose="020B0604020202020204" pitchFamily="34" charset="0"/>
              <a:buChar char="•"/>
            </a:pPr>
            <a:r>
              <a:rPr lang="en-US" sz="2400" dirty="0">
                <a:solidFill>
                  <a:schemeClr val="bg1"/>
                </a:solidFill>
              </a:rPr>
              <a:t>The constitution includes a little over 4,500 words.</a:t>
            </a:r>
          </a:p>
          <a:p>
            <a:pPr marL="342900" indent="-342900">
              <a:buFont typeface="Arial" panose="020B0604020202020204" pitchFamily="34" charset="0"/>
              <a:buChar char="•"/>
            </a:pPr>
            <a:r>
              <a:rPr lang="en-US" sz="2400" dirty="0">
                <a:solidFill>
                  <a:schemeClr val="bg1"/>
                </a:solidFill>
              </a:rPr>
              <a:t>It was written on four sheets of paper.</a:t>
            </a:r>
          </a:p>
          <a:p>
            <a:pPr marL="342900" indent="-342900">
              <a:buFont typeface="Arial" panose="020B0604020202020204" pitchFamily="34" charset="0"/>
              <a:buChar char="•"/>
            </a:pPr>
            <a:r>
              <a:rPr lang="en-US" sz="2400" dirty="0">
                <a:solidFill>
                  <a:schemeClr val="bg1"/>
                </a:solidFill>
              </a:rPr>
              <a:t>Written in 1787, it is the oldest written constitution in the world that is still in use.</a:t>
            </a:r>
          </a:p>
        </p:txBody>
      </p:sp>
    </p:spTree>
    <p:extLst>
      <p:ext uri="{BB962C8B-B14F-4D97-AF65-F5344CB8AC3E}">
        <p14:creationId xmlns:p14="http://schemas.microsoft.com/office/powerpoint/2010/main" val="321504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600" dirty="0"/>
              <a:t>Student Activity - Break it Down</a:t>
            </a:r>
          </a:p>
        </p:txBody>
      </p:sp>
      <p:sp>
        <p:nvSpPr>
          <p:cNvPr id="6" name="Content Placeholder 5"/>
          <p:cNvSpPr>
            <a:spLocks noGrp="1"/>
          </p:cNvSpPr>
          <p:nvPr>
            <p:ph idx="1"/>
          </p:nvPr>
        </p:nvSpPr>
        <p:spPr>
          <a:xfrm>
            <a:off x="457200" y="1125081"/>
            <a:ext cx="7979229" cy="638405"/>
          </a:xfrm>
        </p:spPr>
        <p:txBody>
          <a:bodyPr/>
          <a:lstStyle/>
          <a:p>
            <a:pPr marL="0" indent="0">
              <a:buNone/>
            </a:pPr>
            <a:r>
              <a:rPr lang="en-US" sz="2400" dirty="0"/>
              <a:t>What does each phrase in the Preamble really mean?</a:t>
            </a:r>
          </a:p>
          <a:p>
            <a:pPr marL="0" indent="0">
              <a:buNone/>
            </a:pPr>
            <a:endParaRPr lang="en-US" sz="2400" dirty="0"/>
          </a:p>
          <a:p>
            <a:pPr marL="0" indent="0">
              <a:buNone/>
            </a:pPr>
            <a:endParaRPr lang="en-US" sz="2400" dirty="0"/>
          </a:p>
        </p:txBody>
      </p:sp>
      <p:sp>
        <p:nvSpPr>
          <p:cNvPr id="4" name="Slide Number Placeholder 3"/>
          <p:cNvSpPr>
            <a:spLocks noGrp="1"/>
          </p:cNvSpPr>
          <p:nvPr>
            <p:ph type="sldNum" sz="quarter" idx="10"/>
          </p:nvPr>
        </p:nvSpPr>
        <p:spPr/>
        <p:txBody>
          <a:bodyPr/>
          <a:lstStyle/>
          <a:p>
            <a:pPr>
              <a:defRPr/>
            </a:pPr>
            <a:fld id="{767ED845-3D44-4922-9A0F-A625456B78BD}" type="slidenum">
              <a:rPr lang="en-US" smtClean="0"/>
              <a:pPr>
                <a:defRPr/>
              </a:pPr>
              <a:t>35</a:t>
            </a:fld>
            <a:endParaRPr lang="en-US" dirty="0"/>
          </a:p>
        </p:txBody>
      </p:sp>
      <p:sp>
        <p:nvSpPr>
          <p:cNvPr id="2" name="TextBox 1">
            <a:extLst>
              <a:ext uri="{FF2B5EF4-FFF2-40B4-BE49-F238E27FC236}">
                <a16:creationId xmlns:a16="http://schemas.microsoft.com/office/drawing/2014/main" id="{164788DA-1F45-4FD5-AFB0-44469A6BED9F}"/>
              </a:ext>
            </a:extLst>
          </p:cNvPr>
          <p:cNvSpPr txBox="1"/>
          <p:nvPr/>
        </p:nvSpPr>
        <p:spPr>
          <a:xfrm>
            <a:off x="457200" y="1923594"/>
            <a:ext cx="8316686" cy="2862322"/>
          </a:xfrm>
          <a:prstGeom prst="rect">
            <a:avLst/>
          </a:prstGeom>
          <a:solidFill>
            <a:schemeClr val="accent4"/>
          </a:solidFill>
        </p:spPr>
        <p:txBody>
          <a:bodyPr wrap="square" rtlCol="0">
            <a:spAutoFit/>
          </a:bodyPr>
          <a:lstStyle/>
          <a:p>
            <a:pPr>
              <a:lnSpc>
                <a:spcPct val="200000"/>
              </a:lnSpc>
            </a:pPr>
            <a:r>
              <a:rPr lang="en-US" dirty="0"/>
              <a:t>We the People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p>
        </p:txBody>
      </p:sp>
      <p:sp>
        <p:nvSpPr>
          <p:cNvPr id="9" name="Left Brace 8">
            <a:extLst>
              <a:ext uri="{FF2B5EF4-FFF2-40B4-BE49-F238E27FC236}">
                <a16:creationId xmlns:a16="http://schemas.microsoft.com/office/drawing/2014/main" id="{F0F81166-B249-44F6-9C1B-788CF8F29557}"/>
              </a:ext>
            </a:extLst>
          </p:cNvPr>
          <p:cNvSpPr/>
          <p:nvPr/>
        </p:nvSpPr>
        <p:spPr>
          <a:xfrm rot="5400000" flipH="1">
            <a:off x="1186539" y="1790693"/>
            <a:ext cx="217717" cy="148045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 name="Left Brace 9">
            <a:extLst>
              <a:ext uri="{FF2B5EF4-FFF2-40B4-BE49-F238E27FC236}">
                <a16:creationId xmlns:a16="http://schemas.microsoft.com/office/drawing/2014/main" id="{2F49CB18-EC06-456C-B749-6EF7796E72BC}"/>
              </a:ext>
            </a:extLst>
          </p:cNvPr>
          <p:cNvSpPr/>
          <p:nvPr/>
        </p:nvSpPr>
        <p:spPr>
          <a:xfrm rot="5400000" flipH="1">
            <a:off x="6554731" y="1190444"/>
            <a:ext cx="283029" cy="268095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1" name="Left Brace 10">
            <a:extLst>
              <a:ext uri="{FF2B5EF4-FFF2-40B4-BE49-F238E27FC236}">
                <a16:creationId xmlns:a16="http://schemas.microsoft.com/office/drawing/2014/main" id="{1B4593B7-461B-491E-8483-CB903514B056}"/>
              </a:ext>
            </a:extLst>
          </p:cNvPr>
          <p:cNvSpPr/>
          <p:nvPr/>
        </p:nvSpPr>
        <p:spPr>
          <a:xfrm rot="5400000" flipH="1">
            <a:off x="1295395" y="2385540"/>
            <a:ext cx="217717" cy="148045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Left Brace 11">
            <a:extLst>
              <a:ext uri="{FF2B5EF4-FFF2-40B4-BE49-F238E27FC236}">
                <a16:creationId xmlns:a16="http://schemas.microsoft.com/office/drawing/2014/main" id="{426C7F71-4E23-4676-9C0C-ADDE85F8F7D0}"/>
              </a:ext>
            </a:extLst>
          </p:cNvPr>
          <p:cNvSpPr/>
          <p:nvPr/>
        </p:nvSpPr>
        <p:spPr>
          <a:xfrm rot="5400000" flipH="1">
            <a:off x="3619496" y="1824924"/>
            <a:ext cx="217717" cy="260168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Left Brace 12">
            <a:extLst>
              <a:ext uri="{FF2B5EF4-FFF2-40B4-BE49-F238E27FC236}">
                <a16:creationId xmlns:a16="http://schemas.microsoft.com/office/drawing/2014/main" id="{4401C66A-2FB3-45D1-91BD-916F2FB0191E}"/>
              </a:ext>
            </a:extLst>
          </p:cNvPr>
          <p:cNvSpPr/>
          <p:nvPr/>
        </p:nvSpPr>
        <p:spPr>
          <a:xfrm rot="5400000" flipH="1">
            <a:off x="6711011" y="1521685"/>
            <a:ext cx="230194" cy="322064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4" name="Left Brace 13">
            <a:extLst>
              <a:ext uri="{FF2B5EF4-FFF2-40B4-BE49-F238E27FC236}">
                <a16:creationId xmlns:a16="http://schemas.microsoft.com/office/drawing/2014/main" id="{0FB1286F-FCD0-4E2A-963E-8D1284A91332}"/>
              </a:ext>
            </a:extLst>
          </p:cNvPr>
          <p:cNvSpPr/>
          <p:nvPr/>
        </p:nvSpPr>
        <p:spPr>
          <a:xfrm rot="5400000" flipH="1">
            <a:off x="1868825" y="2298099"/>
            <a:ext cx="126773" cy="275408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5" name="Left Brace 14">
            <a:extLst>
              <a:ext uri="{FF2B5EF4-FFF2-40B4-BE49-F238E27FC236}">
                <a16:creationId xmlns:a16="http://schemas.microsoft.com/office/drawing/2014/main" id="{6228DB45-8960-4ED9-824F-0D9654FBAA20}"/>
              </a:ext>
            </a:extLst>
          </p:cNvPr>
          <p:cNvSpPr/>
          <p:nvPr/>
        </p:nvSpPr>
        <p:spPr>
          <a:xfrm rot="5400000" flipH="1">
            <a:off x="6112325" y="1441644"/>
            <a:ext cx="217717" cy="443048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 name="Left Brace 15">
            <a:extLst>
              <a:ext uri="{FF2B5EF4-FFF2-40B4-BE49-F238E27FC236}">
                <a16:creationId xmlns:a16="http://schemas.microsoft.com/office/drawing/2014/main" id="{062E34E3-EE23-49F0-AE11-2A27ECDCD5BC}"/>
              </a:ext>
            </a:extLst>
          </p:cNvPr>
          <p:cNvSpPr/>
          <p:nvPr/>
        </p:nvSpPr>
        <p:spPr>
          <a:xfrm rot="5400000" flipH="1">
            <a:off x="1342008" y="3328816"/>
            <a:ext cx="146263" cy="171994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 name="Left Brace 16">
            <a:extLst>
              <a:ext uri="{FF2B5EF4-FFF2-40B4-BE49-F238E27FC236}">
                <a16:creationId xmlns:a16="http://schemas.microsoft.com/office/drawing/2014/main" id="{64B1F55A-20F6-4B44-B7EB-AA9FDFE5F059}"/>
              </a:ext>
            </a:extLst>
          </p:cNvPr>
          <p:cNvSpPr/>
          <p:nvPr/>
        </p:nvSpPr>
        <p:spPr>
          <a:xfrm rot="5400000" flipH="1">
            <a:off x="4357745" y="2221933"/>
            <a:ext cx="91045" cy="392974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 name="Rounded Rectangle 17"/>
          <p:cNvSpPr/>
          <p:nvPr/>
        </p:nvSpPr>
        <p:spPr>
          <a:xfrm>
            <a:off x="6159471" y="5731875"/>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27</a:t>
            </a:r>
          </a:p>
        </p:txBody>
      </p:sp>
    </p:spTree>
    <p:extLst>
      <p:ext uri="{BB962C8B-B14F-4D97-AF65-F5344CB8AC3E}">
        <p14:creationId xmlns:p14="http://schemas.microsoft.com/office/powerpoint/2010/main" val="140439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ircle(in)">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ircle(in)">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ircle(in)">
                                      <p:cBhvr>
                                        <p:cTn id="4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title"/>
          </p:nvPr>
        </p:nvSpPr>
        <p:spPr/>
        <p:txBody>
          <a:bodyPr/>
          <a:lstStyle/>
          <a:p>
            <a:pPr eaLnBrk="1" hangingPunct="1"/>
            <a:r>
              <a:rPr lang="en-US" altLang="en-US" dirty="0"/>
              <a:t>Make the Connection</a:t>
            </a:r>
          </a:p>
        </p:txBody>
      </p:sp>
      <p:pic>
        <p:nvPicPr>
          <p:cNvPr id="20" name="Picture 19">
            <a:extLst>
              <a:ext uri="{FF2B5EF4-FFF2-40B4-BE49-F238E27FC236}">
                <a16:creationId xmlns:a16="http://schemas.microsoft.com/office/drawing/2014/main" id="{BBAF458F-39D9-43A8-BA9F-E1F39414AF73}"/>
              </a:ext>
            </a:extLst>
          </p:cNvPr>
          <p:cNvPicPr>
            <a:picLocks noChangeAspect="1"/>
          </p:cNvPicPr>
          <p:nvPr/>
        </p:nvPicPr>
        <p:blipFill>
          <a:blip r:embed="rId3"/>
          <a:stretch>
            <a:fillRect/>
          </a:stretch>
        </p:blipFill>
        <p:spPr>
          <a:xfrm>
            <a:off x="78922" y="1623715"/>
            <a:ext cx="4710792" cy="3708539"/>
          </a:xfrm>
          <a:prstGeom prst="rect">
            <a:avLst/>
          </a:prstGeom>
        </p:spPr>
      </p:pic>
      <p:pic>
        <p:nvPicPr>
          <p:cNvPr id="3" name="Picture 2">
            <a:extLst>
              <a:ext uri="{FF2B5EF4-FFF2-40B4-BE49-F238E27FC236}">
                <a16:creationId xmlns:a16="http://schemas.microsoft.com/office/drawing/2014/main" id="{F015F099-214F-49FB-A2AB-5A3BEAC84B4F}"/>
              </a:ext>
            </a:extLst>
          </p:cNvPr>
          <p:cNvPicPr>
            <a:picLocks noChangeAspect="1"/>
          </p:cNvPicPr>
          <p:nvPr/>
        </p:nvPicPr>
        <p:blipFill>
          <a:blip r:embed="rId4"/>
          <a:stretch>
            <a:fillRect/>
          </a:stretch>
        </p:blipFill>
        <p:spPr>
          <a:xfrm>
            <a:off x="6146346" y="1423987"/>
            <a:ext cx="2381250" cy="4010025"/>
          </a:xfrm>
          <a:prstGeom prst="rect">
            <a:avLst/>
          </a:prstGeom>
        </p:spPr>
      </p:pic>
      <p:sp>
        <p:nvSpPr>
          <p:cNvPr id="19" name="Arrow: Right 18">
            <a:extLst>
              <a:ext uri="{FF2B5EF4-FFF2-40B4-BE49-F238E27FC236}">
                <a16:creationId xmlns:a16="http://schemas.microsoft.com/office/drawing/2014/main" id="{38C89F21-554A-4DD6-9634-7D2DB92361BB}"/>
              </a:ext>
            </a:extLst>
          </p:cNvPr>
          <p:cNvSpPr/>
          <p:nvPr/>
        </p:nvSpPr>
        <p:spPr>
          <a:xfrm>
            <a:off x="4452257" y="3309257"/>
            <a:ext cx="1694089" cy="337457"/>
          </a:xfrm>
          <a:prstGeom prst="rightArrow">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3B7809C-7302-4C99-801F-BDE6A7D32863}"/>
              </a:ext>
            </a:extLst>
          </p:cNvPr>
          <p:cNvSpPr/>
          <p:nvPr/>
        </p:nvSpPr>
        <p:spPr>
          <a:xfrm>
            <a:off x="500742" y="5567361"/>
            <a:ext cx="7903030" cy="830997"/>
          </a:xfrm>
          <a:prstGeom prst="rect">
            <a:avLst/>
          </a:prstGeom>
        </p:spPr>
        <p:txBody>
          <a:bodyPr wrap="square">
            <a:spAutoFit/>
          </a:bodyPr>
          <a:lstStyle/>
          <a:p>
            <a:r>
              <a:rPr lang="en-US" sz="2400" dirty="0"/>
              <a:t>What does the Preamble have to do with protecting your rights and the common good?</a:t>
            </a:r>
          </a:p>
        </p:txBody>
      </p:sp>
      <p:sp>
        <p:nvSpPr>
          <p:cNvPr id="2" name="Slide Number Placeholder 1">
            <a:extLst>
              <a:ext uri="{FF2B5EF4-FFF2-40B4-BE49-F238E27FC236}">
                <a16:creationId xmlns:a16="http://schemas.microsoft.com/office/drawing/2014/main" id="{CAD9D090-1636-4F94-95EB-A7CF051DEEB5}"/>
              </a:ext>
            </a:extLst>
          </p:cNvPr>
          <p:cNvSpPr>
            <a:spLocks noGrp="1"/>
          </p:cNvSpPr>
          <p:nvPr>
            <p:ph type="sldNum" sz="quarter" idx="10"/>
          </p:nvPr>
        </p:nvSpPr>
        <p:spPr/>
        <p:txBody>
          <a:bodyPr/>
          <a:lstStyle/>
          <a:p>
            <a:pPr>
              <a:defRPr/>
            </a:pPr>
            <a:fld id="{D7424F65-3AF9-43AC-B3BB-2E4AFDF865B9}" type="slidenum">
              <a:rPr lang="en-US" altLang="en-US" smtClean="0"/>
              <a:pPr>
                <a:defRPr/>
              </a:pPr>
              <a:t>36</a:t>
            </a:fld>
            <a:endParaRPr lang="en-US" altLang="en-US" dirty="0"/>
          </a:p>
        </p:txBody>
      </p:sp>
    </p:spTree>
    <p:extLst>
      <p:ext uri="{BB962C8B-B14F-4D97-AF65-F5344CB8AC3E}">
        <p14:creationId xmlns:p14="http://schemas.microsoft.com/office/powerpoint/2010/main" val="2776504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3578069-4439-4C5C-A76F-D00D80AC4ADA}"/>
              </a:ext>
            </a:extLst>
          </p:cNvPr>
          <p:cNvSpPr/>
          <p:nvPr/>
        </p:nvSpPr>
        <p:spPr>
          <a:xfrm>
            <a:off x="457200" y="1186543"/>
            <a:ext cx="1643743" cy="1099457"/>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37</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3" name="Oval 2">
            <a:extLst>
              <a:ext uri="{FF2B5EF4-FFF2-40B4-BE49-F238E27FC236}">
                <a16:creationId xmlns:a16="http://schemas.microsoft.com/office/drawing/2014/main" id="{626BDABB-02FE-4788-A0D5-0AE378E6A0E4}"/>
              </a:ext>
            </a:extLst>
          </p:cNvPr>
          <p:cNvSpPr/>
          <p:nvPr/>
        </p:nvSpPr>
        <p:spPr>
          <a:xfrm>
            <a:off x="457200" y="1099457"/>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15511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C564174-3018-481B-BAF9-8C91929747E0}"/>
              </a:ext>
            </a:extLst>
          </p:cNvPr>
          <p:cNvSpPr txBox="1"/>
          <p:nvPr/>
        </p:nvSpPr>
        <p:spPr>
          <a:xfrm>
            <a:off x="4212769" y="4440756"/>
            <a:ext cx="1524000" cy="461665"/>
          </a:xfrm>
          <a:prstGeom prst="rect">
            <a:avLst/>
          </a:prstGeom>
          <a:solidFill>
            <a:schemeClr val="accent1"/>
          </a:solidFill>
        </p:spPr>
        <p:txBody>
          <a:bodyPr wrap="square" rtlCol="0">
            <a:spAutoFit/>
          </a:bodyPr>
          <a:lstStyle/>
          <a:p>
            <a:pPr algn="ctr"/>
            <a:r>
              <a:rPr lang="en-US" sz="2400" dirty="0">
                <a:solidFill>
                  <a:schemeClr val="bg1"/>
                </a:solidFill>
              </a:rPr>
              <a:t>Courts</a:t>
            </a:r>
            <a:r>
              <a:rPr lang="en-US" dirty="0"/>
              <a:t> </a:t>
            </a:r>
          </a:p>
        </p:txBody>
      </p:sp>
      <p:sp>
        <p:nvSpPr>
          <p:cNvPr id="14" name="TextBox 13">
            <a:extLst>
              <a:ext uri="{FF2B5EF4-FFF2-40B4-BE49-F238E27FC236}">
                <a16:creationId xmlns:a16="http://schemas.microsoft.com/office/drawing/2014/main" id="{6DAB3584-6323-4078-B0CD-24630238BFAD}"/>
              </a:ext>
            </a:extLst>
          </p:cNvPr>
          <p:cNvSpPr txBox="1"/>
          <p:nvPr/>
        </p:nvSpPr>
        <p:spPr>
          <a:xfrm>
            <a:off x="4495798" y="2988148"/>
            <a:ext cx="1524000" cy="461665"/>
          </a:xfrm>
          <a:prstGeom prst="rect">
            <a:avLst/>
          </a:prstGeom>
          <a:solidFill>
            <a:schemeClr val="accent1"/>
          </a:solidFill>
        </p:spPr>
        <p:txBody>
          <a:bodyPr wrap="square" rtlCol="0">
            <a:spAutoFit/>
          </a:bodyPr>
          <a:lstStyle/>
          <a:p>
            <a:pPr algn="ctr"/>
            <a:r>
              <a:rPr lang="en-US" sz="2400" dirty="0">
                <a:solidFill>
                  <a:schemeClr val="bg1"/>
                </a:solidFill>
              </a:rPr>
              <a:t>President</a:t>
            </a:r>
            <a:r>
              <a:rPr lang="en-US" dirty="0"/>
              <a:t> </a:t>
            </a:r>
          </a:p>
        </p:txBody>
      </p:sp>
      <p:sp>
        <p:nvSpPr>
          <p:cNvPr id="13" name="TextBox 12">
            <a:extLst>
              <a:ext uri="{FF2B5EF4-FFF2-40B4-BE49-F238E27FC236}">
                <a16:creationId xmlns:a16="http://schemas.microsoft.com/office/drawing/2014/main" id="{78F17FF2-0BDD-4789-9136-C1F6A42C5F35}"/>
              </a:ext>
            </a:extLst>
          </p:cNvPr>
          <p:cNvSpPr txBox="1"/>
          <p:nvPr/>
        </p:nvSpPr>
        <p:spPr>
          <a:xfrm>
            <a:off x="3984169" y="1608729"/>
            <a:ext cx="1524000" cy="461665"/>
          </a:xfrm>
          <a:prstGeom prst="rect">
            <a:avLst/>
          </a:prstGeom>
          <a:solidFill>
            <a:schemeClr val="accent1"/>
          </a:solidFill>
        </p:spPr>
        <p:txBody>
          <a:bodyPr wrap="square" rtlCol="0">
            <a:spAutoFit/>
          </a:bodyPr>
          <a:lstStyle/>
          <a:p>
            <a:pPr algn="ctr"/>
            <a:r>
              <a:rPr lang="en-US" sz="2400" dirty="0">
                <a:solidFill>
                  <a:schemeClr val="bg1"/>
                </a:solidFill>
              </a:rPr>
              <a:t>Congress</a:t>
            </a:r>
            <a:r>
              <a:rPr lang="en-US" dirty="0"/>
              <a:t> </a:t>
            </a:r>
          </a:p>
        </p:txBody>
      </p:sp>
      <p:sp>
        <p:nvSpPr>
          <p:cNvPr id="30723" name="Title 1"/>
          <p:cNvSpPr>
            <a:spLocks noGrp="1"/>
          </p:cNvSpPr>
          <p:nvPr>
            <p:ph type="title"/>
          </p:nvPr>
        </p:nvSpPr>
        <p:spPr>
          <a:xfrm>
            <a:off x="457195" y="371409"/>
            <a:ext cx="8229600" cy="798513"/>
          </a:xfrm>
        </p:spPr>
        <p:txBody>
          <a:bodyPr/>
          <a:lstStyle/>
          <a:p>
            <a:r>
              <a:rPr lang="en-US" altLang="en-US" dirty="0"/>
              <a:t>Explore the Basics</a:t>
            </a:r>
            <a:endParaRPr lang="en-US" dirty="0"/>
          </a:p>
        </p:txBody>
      </p:sp>
      <p:graphicFrame>
        <p:nvGraphicFramePr>
          <p:cNvPr id="3" name="Content Placeholder 2">
            <a:extLst>
              <a:ext uri="{FF2B5EF4-FFF2-40B4-BE49-F238E27FC236}">
                <a16:creationId xmlns:a16="http://schemas.microsoft.com/office/drawing/2014/main" id="{87948E46-7E42-4F98-8774-092B7A64CECD}"/>
              </a:ext>
            </a:extLst>
          </p:cNvPr>
          <p:cNvGraphicFramePr>
            <a:graphicFrameLocks noGrp="1"/>
          </p:cNvGraphicFramePr>
          <p:nvPr>
            <p:ph idx="1"/>
            <p:extLst>
              <p:ext uri="{D42A27DB-BD31-4B8C-83A1-F6EECF244321}">
                <p14:modId xmlns:p14="http://schemas.microsoft.com/office/powerpoint/2010/main" val="3628399172"/>
              </p:ext>
            </p:extLst>
          </p:nvPr>
        </p:nvGraphicFramePr>
        <p:xfrm>
          <a:off x="457200" y="1509713"/>
          <a:ext cx="5660571" cy="4616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7C894DE4-CBBC-4D46-83E3-22F3F1149AF9}"/>
              </a:ext>
            </a:extLst>
          </p:cNvPr>
          <p:cNvSpPr txBox="1"/>
          <p:nvPr/>
        </p:nvSpPr>
        <p:spPr>
          <a:xfrm>
            <a:off x="4452253" y="2486300"/>
            <a:ext cx="3712028" cy="1323439"/>
          </a:xfrm>
          <a:prstGeom prst="rect">
            <a:avLst/>
          </a:prstGeom>
          <a:solidFill>
            <a:schemeClr val="accent4"/>
          </a:solidFill>
        </p:spPr>
        <p:txBody>
          <a:bodyPr wrap="square" rtlCol="0">
            <a:spAutoFit/>
          </a:bodyPr>
          <a:lstStyle/>
          <a:p>
            <a:r>
              <a:rPr lang="en-US" sz="1600" dirty="0"/>
              <a:t>Act as Commander-in-Chief</a:t>
            </a:r>
          </a:p>
          <a:p>
            <a:r>
              <a:rPr lang="en-US" sz="1600" dirty="0"/>
              <a:t>Maintain cabinet of advisers</a:t>
            </a:r>
          </a:p>
          <a:p>
            <a:r>
              <a:rPr lang="en-US" sz="1600" dirty="0"/>
              <a:t>Negotiate treaties</a:t>
            </a:r>
          </a:p>
          <a:p>
            <a:r>
              <a:rPr lang="en-US" sz="1600" dirty="0"/>
              <a:t>Appoint Supreme Court Justices</a:t>
            </a:r>
          </a:p>
          <a:p>
            <a:r>
              <a:rPr lang="en-US" sz="1600" dirty="0"/>
              <a:t>Execute laws</a:t>
            </a:r>
          </a:p>
        </p:txBody>
      </p:sp>
      <p:sp>
        <p:nvSpPr>
          <p:cNvPr id="12" name="TextBox 11">
            <a:extLst>
              <a:ext uri="{FF2B5EF4-FFF2-40B4-BE49-F238E27FC236}">
                <a16:creationId xmlns:a16="http://schemas.microsoft.com/office/drawing/2014/main" id="{49450EEB-736F-4BDD-AC2C-A325FDF88AFE}"/>
              </a:ext>
            </a:extLst>
          </p:cNvPr>
          <p:cNvSpPr txBox="1"/>
          <p:nvPr/>
        </p:nvSpPr>
        <p:spPr>
          <a:xfrm>
            <a:off x="3984169" y="4006585"/>
            <a:ext cx="3935186" cy="1323439"/>
          </a:xfrm>
          <a:prstGeom prst="rect">
            <a:avLst/>
          </a:prstGeom>
          <a:solidFill>
            <a:schemeClr val="accent4"/>
          </a:solidFill>
        </p:spPr>
        <p:txBody>
          <a:bodyPr wrap="square" rtlCol="0">
            <a:spAutoFit/>
          </a:bodyPr>
          <a:lstStyle/>
          <a:p>
            <a:r>
              <a:rPr lang="en-US" sz="1600" dirty="0"/>
              <a:t>Interpret the meaning of laws</a:t>
            </a:r>
          </a:p>
          <a:p>
            <a:r>
              <a:rPr lang="en-US" sz="1600" dirty="0"/>
              <a:t>Decide whether a law is relevant to a particular set of facts</a:t>
            </a:r>
          </a:p>
          <a:p>
            <a:r>
              <a:rPr lang="en-US" sz="1600" dirty="0"/>
              <a:t>Rule on how a law should be applied</a:t>
            </a:r>
          </a:p>
          <a:p>
            <a:r>
              <a:rPr lang="en-US" sz="1600" dirty="0"/>
              <a:t>Determine whether a law is constitutional</a:t>
            </a:r>
          </a:p>
        </p:txBody>
      </p:sp>
      <p:sp>
        <p:nvSpPr>
          <p:cNvPr id="4" name="TextBox 3">
            <a:extLst>
              <a:ext uri="{FF2B5EF4-FFF2-40B4-BE49-F238E27FC236}">
                <a16:creationId xmlns:a16="http://schemas.microsoft.com/office/drawing/2014/main" id="{A10F7FDE-A80D-4DA9-8525-10F1A5C54AB7}"/>
              </a:ext>
            </a:extLst>
          </p:cNvPr>
          <p:cNvSpPr txBox="1"/>
          <p:nvPr/>
        </p:nvSpPr>
        <p:spPr>
          <a:xfrm>
            <a:off x="3940626" y="1053323"/>
            <a:ext cx="4158343" cy="1323439"/>
          </a:xfrm>
          <a:prstGeom prst="rect">
            <a:avLst/>
          </a:prstGeom>
          <a:solidFill>
            <a:schemeClr val="accent4"/>
          </a:solidFill>
        </p:spPr>
        <p:txBody>
          <a:bodyPr wrap="square" rtlCol="0">
            <a:spAutoFit/>
          </a:bodyPr>
          <a:lstStyle/>
          <a:p>
            <a:r>
              <a:rPr lang="en-US" sz="1600" dirty="0"/>
              <a:t>Coin Money</a:t>
            </a:r>
          </a:p>
          <a:p>
            <a:r>
              <a:rPr lang="en-US" sz="1600" dirty="0"/>
              <a:t>Establish the Budget</a:t>
            </a:r>
          </a:p>
          <a:p>
            <a:r>
              <a:rPr lang="en-US" sz="1600" dirty="0"/>
              <a:t>Regulate Commerce</a:t>
            </a:r>
          </a:p>
          <a:p>
            <a:r>
              <a:rPr lang="en-US" sz="1600" dirty="0"/>
              <a:t>Declare war and support an army and navy</a:t>
            </a:r>
          </a:p>
          <a:p>
            <a:r>
              <a:rPr lang="en-US" sz="1600" dirty="0"/>
              <a:t>Make other laws to carry out powers</a:t>
            </a:r>
          </a:p>
        </p:txBody>
      </p:sp>
      <p:sp>
        <p:nvSpPr>
          <p:cNvPr id="6" name="TextBox 5">
            <a:extLst>
              <a:ext uri="{FF2B5EF4-FFF2-40B4-BE49-F238E27FC236}">
                <a16:creationId xmlns:a16="http://schemas.microsoft.com/office/drawing/2014/main" id="{C9592832-0D8C-4D55-BDB5-1B0F150C1E38}"/>
              </a:ext>
            </a:extLst>
          </p:cNvPr>
          <p:cNvSpPr txBox="1"/>
          <p:nvPr/>
        </p:nvSpPr>
        <p:spPr>
          <a:xfrm>
            <a:off x="3418109" y="5518664"/>
            <a:ext cx="1524000" cy="461665"/>
          </a:xfrm>
          <a:prstGeom prst="rect">
            <a:avLst/>
          </a:prstGeom>
          <a:solidFill>
            <a:schemeClr val="accent1"/>
          </a:solidFill>
        </p:spPr>
        <p:txBody>
          <a:bodyPr wrap="square" rtlCol="0">
            <a:spAutoFit/>
          </a:bodyPr>
          <a:lstStyle/>
          <a:p>
            <a:pPr algn="ctr"/>
            <a:r>
              <a:rPr lang="en-US" sz="2400" dirty="0">
                <a:solidFill>
                  <a:schemeClr val="bg1"/>
                </a:solidFill>
              </a:rPr>
              <a:t>States</a:t>
            </a:r>
            <a:r>
              <a:rPr lang="en-US" dirty="0"/>
              <a:t> </a:t>
            </a:r>
          </a:p>
        </p:txBody>
      </p:sp>
      <p:sp>
        <p:nvSpPr>
          <p:cNvPr id="16" name="TextBox 15">
            <a:extLst>
              <a:ext uri="{FF2B5EF4-FFF2-40B4-BE49-F238E27FC236}">
                <a16:creationId xmlns:a16="http://schemas.microsoft.com/office/drawing/2014/main" id="{BE9F42D9-FF5E-4847-AE3E-C7DC60E62F0A}"/>
              </a:ext>
            </a:extLst>
          </p:cNvPr>
          <p:cNvSpPr txBox="1"/>
          <p:nvPr/>
        </p:nvSpPr>
        <p:spPr>
          <a:xfrm>
            <a:off x="3287485" y="5439562"/>
            <a:ext cx="3935186" cy="1323439"/>
          </a:xfrm>
          <a:prstGeom prst="rect">
            <a:avLst/>
          </a:prstGeom>
          <a:solidFill>
            <a:schemeClr val="accent4"/>
          </a:solidFill>
        </p:spPr>
        <p:txBody>
          <a:bodyPr wrap="square" rtlCol="0">
            <a:spAutoFit/>
          </a:bodyPr>
          <a:lstStyle/>
          <a:p>
            <a:r>
              <a:rPr lang="en-US" sz="1600" dirty="0"/>
              <a:t>Create and enforce their own laws</a:t>
            </a:r>
          </a:p>
          <a:p>
            <a:r>
              <a:rPr lang="en-US" sz="1600" dirty="0"/>
              <a:t>Respect laws of other states</a:t>
            </a:r>
          </a:p>
          <a:p>
            <a:r>
              <a:rPr lang="en-US" sz="1600" dirty="0"/>
              <a:t>Extradite criminals</a:t>
            </a:r>
          </a:p>
          <a:p>
            <a:r>
              <a:rPr lang="en-US" sz="1600" dirty="0"/>
              <a:t>Have a representative government</a:t>
            </a:r>
          </a:p>
          <a:p>
            <a:r>
              <a:rPr lang="en-US" sz="1600" dirty="0"/>
              <a:t>Follow “supreme law of the land”</a:t>
            </a:r>
          </a:p>
        </p:txBody>
      </p:sp>
      <p:sp>
        <p:nvSpPr>
          <p:cNvPr id="2" name="Slide Number Placeholder 1">
            <a:extLst>
              <a:ext uri="{FF2B5EF4-FFF2-40B4-BE49-F238E27FC236}">
                <a16:creationId xmlns:a16="http://schemas.microsoft.com/office/drawing/2014/main" id="{C466B3D7-26D6-4A78-94ED-497C58847541}"/>
              </a:ext>
            </a:extLst>
          </p:cNvPr>
          <p:cNvSpPr>
            <a:spLocks noGrp="1"/>
          </p:cNvSpPr>
          <p:nvPr>
            <p:ph type="sldNum" sz="quarter" idx="10"/>
          </p:nvPr>
        </p:nvSpPr>
        <p:spPr/>
        <p:txBody>
          <a:bodyPr/>
          <a:lstStyle/>
          <a:p>
            <a:pPr>
              <a:defRPr/>
            </a:pPr>
            <a:fld id="{D7424F65-3AF9-43AC-B3BB-2E4AFDF865B9}" type="slidenum">
              <a:rPr lang="en-US" altLang="en-US" smtClean="0"/>
              <a:pPr>
                <a:defRPr/>
              </a:pPr>
              <a:t>38</a:t>
            </a:fld>
            <a:endParaRPr lang="en-US" altLang="en-US" dirty="0"/>
          </a:p>
        </p:txBody>
      </p:sp>
    </p:spTree>
    <p:extLst>
      <p:ext uri="{BB962C8B-B14F-4D97-AF65-F5344CB8AC3E}">
        <p14:creationId xmlns:p14="http://schemas.microsoft.com/office/powerpoint/2010/main" val="87750549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heel(1)">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P spid="11" grpId="0" animBg="1"/>
      <p:bldP spid="12" grpId="0" animBg="1"/>
      <p:bldP spid="4" grpId="0" animBg="1"/>
      <p:bldP spid="6" grpId="0" animBg="1"/>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3723-ABB9-4BF4-88A6-F4FD058745A8}"/>
              </a:ext>
            </a:extLst>
          </p:cNvPr>
          <p:cNvSpPr>
            <a:spLocks noGrp="1"/>
          </p:cNvSpPr>
          <p:nvPr>
            <p:ph type="title"/>
          </p:nvPr>
        </p:nvSpPr>
        <p:spPr/>
        <p:txBody>
          <a:bodyPr/>
          <a:lstStyle/>
          <a:p>
            <a:r>
              <a:rPr lang="en-US" dirty="0"/>
              <a:t>Lessons for the Classroom</a:t>
            </a:r>
          </a:p>
        </p:txBody>
      </p:sp>
      <p:sp>
        <p:nvSpPr>
          <p:cNvPr id="4" name="Slide Number Placeholder 3">
            <a:extLst>
              <a:ext uri="{FF2B5EF4-FFF2-40B4-BE49-F238E27FC236}">
                <a16:creationId xmlns:a16="http://schemas.microsoft.com/office/drawing/2014/main" id="{837E0549-4DF1-4F20-90B7-96FF911D5674}"/>
              </a:ext>
            </a:extLst>
          </p:cNvPr>
          <p:cNvSpPr>
            <a:spLocks noGrp="1"/>
          </p:cNvSpPr>
          <p:nvPr>
            <p:ph type="sldNum" sz="quarter" idx="10"/>
          </p:nvPr>
        </p:nvSpPr>
        <p:spPr/>
        <p:txBody>
          <a:bodyPr/>
          <a:lstStyle/>
          <a:p>
            <a:pPr>
              <a:defRPr/>
            </a:pPr>
            <a:fld id="{D7424F65-3AF9-43AC-B3BB-2E4AFDF865B9}" type="slidenum">
              <a:rPr lang="en-US" altLang="en-US" smtClean="0"/>
              <a:pPr>
                <a:defRPr/>
              </a:pPr>
              <a:t>39</a:t>
            </a:fld>
            <a:endParaRPr lang="en-US" altLang="en-US" dirty="0"/>
          </a:p>
        </p:txBody>
      </p:sp>
      <p:pic>
        <p:nvPicPr>
          <p:cNvPr id="6" name="Picture 5" descr="Screen Clipping">
            <a:extLst>
              <a:ext uri="{FF2B5EF4-FFF2-40B4-BE49-F238E27FC236}">
                <a16:creationId xmlns:a16="http://schemas.microsoft.com/office/drawing/2014/main" id="{48EA000A-E69A-41E5-BCA8-32BC15D72B0D}"/>
              </a:ext>
            </a:extLst>
          </p:cNvPr>
          <p:cNvPicPr>
            <a:picLocks noChangeAspect="1"/>
          </p:cNvPicPr>
          <p:nvPr/>
        </p:nvPicPr>
        <p:blipFill>
          <a:blip r:embed="rId3"/>
          <a:stretch>
            <a:fillRect/>
          </a:stretch>
        </p:blipFill>
        <p:spPr>
          <a:xfrm rot="20952378">
            <a:off x="572091" y="1290638"/>
            <a:ext cx="3242556" cy="3668486"/>
          </a:xfrm>
          <a:prstGeom prst="rect">
            <a:avLst/>
          </a:prstGeom>
          <a:ln w="12700">
            <a:solidFill>
              <a:schemeClr val="tx1"/>
            </a:solidFill>
          </a:ln>
        </p:spPr>
      </p:pic>
      <p:pic>
        <p:nvPicPr>
          <p:cNvPr id="10" name="Content Placeholder 9" descr="Screen Clipping">
            <a:extLst>
              <a:ext uri="{FF2B5EF4-FFF2-40B4-BE49-F238E27FC236}">
                <a16:creationId xmlns:a16="http://schemas.microsoft.com/office/drawing/2014/main" id="{3CE2ABD9-D306-4ABE-928F-7B57BAFC092D}"/>
              </a:ext>
            </a:extLst>
          </p:cNvPr>
          <p:cNvPicPr>
            <a:picLocks noGrp="1" noChangeAspect="1"/>
          </p:cNvPicPr>
          <p:nvPr>
            <p:ph idx="1"/>
          </p:nvPr>
        </p:nvPicPr>
        <p:blipFill>
          <a:blip r:embed="rId4"/>
          <a:stretch>
            <a:fillRect/>
          </a:stretch>
        </p:blipFill>
        <p:spPr>
          <a:xfrm rot="1133170">
            <a:off x="3491458" y="3237095"/>
            <a:ext cx="4896032" cy="2663675"/>
          </a:xfrm>
          <a:ln w="19050"/>
        </p:spPr>
      </p:pic>
      <p:sp>
        <p:nvSpPr>
          <p:cNvPr id="11" name="Rectangle 10">
            <a:extLst>
              <a:ext uri="{FF2B5EF4-FFF2-40B4-BE49-F238E27FC236}">
                <a16:creationId xmlns:a16="http://schemas.microsoft.com/office/drawing/2014/main" id="{E843CA60-E0BE-4E2E-86EF-E1F830BA3D94}"/>
              </a:ext>
            </a:extLst>
          </p:cNvPr>
          <p:cNvSpPr/>
          <p:nvPr/>
        </p:nvSpPr>
        <p:spPr>
          <a:xfrm>
            <a:off x="486305" y="5602714"/>
            <a:ext cx="4572000" cy="646331"/>
          </a:xfrm>
          <a:prstGeom prst="rect">
            <a:avLst/>
          </a:prstGeom>
        </p:spPr>
        <p:txBody>
          <a:bodyPr>
            <a:spAutoFit/>
          </a:bodyPr>
          <a:lstStyle/>
          <a:p>
            <a:r>
              <a:rPr lang="en-US" dirty="0">
                <a:hlinkClick r:id="rId5"/>
              </a:rPr>
              <a:t>http://www.civiced.org/resources/curriculum/constitution-day-and-citizenship-day</a:t>
            </a:r>
            <a:r>
              <a:rPr lang="en-US" dirty="0"/>
              <a:t> </a:t>
            </a:r>
          </a:p>
        </p:txBody>
      </p:sp>
      <p:sp>
        <p:nvSpPr>
          <p:cNvPr id="12" name="Rectangle 11">
            <a:extLst>
              <a:ext uri="{FF2B5EF4-FFF2-40B4-BE49-F238E27FC236}">
                <a16:creationId xmlns:a16="http://schemas.microsoft.com/office/drawing/2014/main" id="{656B2455-0C82-44ED-B0F6-2B7484EFA4BC}"/>
              </a:ext>
            </a:extLst>
          </p:cNvPr>
          <p:cNvSpPr/>
          <p:nvPr/>
        </p:nvSpPr>
        <p:spPr>
          <a:xfrm>
            <a:off x="3875314" y="1440016"/>
            <a:ext cx="4811486" cy="646331"/>
          </a:xfrm>
          <a:prstGeom prst="rect">
            <a:avLst/>
          </a:prstGeom>
        </p:spPr>
        <p:txBody>
          <a:bodyPr wrap="square">
            <a:spAutoFit/>
          </a:bodyPr>
          <a:lstStyle/>
          <a:p>
            <a:r>
              <a:rPr lang="en-US" dirty="0">
                <a:hlinkClick r:id="rId6"/>
              </a:rPr>
              <a:t>https://www.icivics.org/curriculum/constitution</a:t>
            </a:r>
            <a:r>
              <a:rPr lang="en-US" dirty="0"/>
              <a:t> </a:t>
            </a:r>
          </a:p>
          <a:p>
            <a:endParaRPr lang="en-US" dirty="0"/>
          </a:p>
        </p:txBody>
      </p:sp>
    </p:spTree>
    <p:extLst>
      <p:ext uri="{BB962C8B-B14F-4D97-AF65-F5344CB8AC3E}">
        <p14:creationId xmlns:p14="http://schemas.microsoft.com/office/powerpoint/2010/main" val="2577918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22313" y="2219325"/>
            <a:ext cx="7772400" cy="919163"/>
          </a:xfrm>
        </p:spPr>
        <p:txBody>
          <a:bodyPr>
            <a:normAutofit fontScale="90000"/>
          </a:bodyPr>
          <a:lstStyle/>
          <a:p>
            <a:pPr>
              <a:defRPr/>
            </a:pPr>
            <a:r>
              <a:rPr lang="en-US" dirty="0">
                <a:ea typeface="ＭＳ Ｐゴシック" charset="0"/>
              </a:rPr>
              <a:t>Focusing Social Studies and Science Instruction</a:t>
            </a:r>
            <a:br>
              <a:rPr lang="en-US" dirty="0">
                <a:ea typeface="ＭＳ Ｐゴシック" charset="0"/>
              </a:rPr>
            </a:br>
            <a:br>
              <a:rPr lang="en-US" dirty="0">
                <a:ea typeface="ＭＳ Ｐゴシック" charset="0"/>
              </a:rPr>
            </a:br>
            <a:r>
              <a:rPr lang="en-US" sz="3100" dirty="0">
                <a:ea typeface="ＭＳ Ｐゴシック" charset="0"/>
              </a:rPr>
              <a:t>Integrating High Impact Indicators</a:t>
            </a:r>
            <a:endParaRPr lang="en-US" dirty="0">
              <a:ea typeface="ＭＳ Ｐゴシック" charset="0"/>
            </a:endParaRPr>
          </a:p>
        </p:txBody>
      </p:sp>
      <p:sp>
        <p:nvSpPr>
          <p:cNvPr id="4" name="Slide Number Placeholder 3"/>
          <p:cNvSpPr>
            <a:spLocks noGrp="1"/>
          </p:cNvSpPr>
          <p:nvPr>
            <p:ph type="sldNum" sz="quarter" idx="10"/>
          </p:nvPr>
        </p:nvSpPr>
        <p:spPr>
          <a:xfrm>
            <a:off x="457200" y="6299200"/>
            <a:ext cx="458788" cy="322263"/>
          </a:xfrm>
        </p:spPr>
        <p:txBody>
          <a:bodyPr/>
          <a:lstStyle/>
          <a:p>
            <a:fld id="{A0787430-367F-844C-868B-A0250E95AAAB}" type="slidenum">
              <a:rPr lang="en-US" smtClean="0"/>
              <a:pPr/>
              <a:t>4</a:t>
            </a:fld>
            <a:endParaRPr lang="en-US" dirty="0"/>
          </a:p>
        </p:txBody>
      </p:sp>
    </p:spTree>
    <p:extLst>
      <p:ext uri="{BB962C8B-B14F-4D97-AF65-F5344CB8AC3E}">
        <p14:creationId xmlns:p14="http://schemas.microsoft.com/office/powerpoint/2010/main" val="200143590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3578069-4439-4C5C-A76F-D00D80AC4ADA}"/>
              </a:ext>
            </a:extLst>
          </p:cNvPr>
          <p:cNvSpPr/>
          <p:nvPr/>
        </p:nvSpPr>
        <p:spPr>
          <a:xfrm>
            <a:off x="457200" y="1186543"/>
            <a:ext cx="1643743" cy="1099457"/>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40</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3" name="Oval 2">
            <a:extLst>
              <a:ext uri="{FF2B5EF4-FFF2-40B4-BE49-F238E27FC236}">
                <a16:creationId xmlns:a16="http://schemas.microsoft.com/office/drawing/2014/main" id="{626BDABB-02FE-4788-A0D5-0AE378E6A0E4}"/>
              </a:ext>
            </a:extLst>
          </p:cNvPr>
          <p:cNvSpPr/>
          <p:nvPr/>
        </p:nvSpPr>
        <p:spPr>
          <a:xfrm>
            <a:off x="1937657" y="1083128"/>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AE9F666-3C24-47FA-B909-71CC033F5C5D}"/>
              </a:ext>
            </a:extLst>
          </p:cNvPr>
          <p:cNvSpPr/>
          <p:nvPr/>
        </p:nvSpPr>
        <p:spPr>
          <a:xfrm>
            <a:off x="1937657" y="4844727"/>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657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266475-8DE7-4A21-98C3-53487A2536CD}"/>
              </a:ext>
            </a:extLst>
          </p:cNvPr>
          <p:cNvSpPr>
            <a:spLocks noGrp="1"/>
          </p:cNvSpPr>
          <p:nvPr>
            <p:ph type="title"/>
          </p:nvPr>
        </p:nvSpPr>
        <p:spPr/>
        <p:txBody>
          <a:bodyPr/>
          <a:lstStyle/>
          <a:p>
            <a:r>
              <a:rPr lang="en-US" dirty="0"/>
              <a:t>The Bill of Rights</a:t>
            </a:r>
          </a:p>
        </p:txBody>
      </p:sp>
      <p:sp>
        <p:nvSpPr>
          <p:cNvPr id="2" name="Slide Number Placeholder 1">
            <a:extLst>
              <a:ext uri="{FF2B5EF4-FFF2-40B4-BE49-F238E27FC236}">
                <a16:creationId xmlns:a16="http://schemas.microsoft.com/office/drawing/2014/main" id="{0BECAF20-7BDC-49D9-9A3D-4C8456FEC447}"/>
              </a:ext>
            </a:extLst>
          </p:cNvPr>
          <p:cNvSpPr>
            <a:spLocks noGrp="1"/>
          </p:cNvSpPr>
          <p:nvPr>
            <p:ph type="sldNum" sz="quarter" idx="10"/>
          </p:nvPr>
        </p:nvSpPr>
        <p:spPr/>
        <p:txBody>
          <a:bodyPr/>
          <a:lstStyle/>
          <a:p>
            <a:pPr>
              <a:defRPr/>
            </a:pPr>
            <a:fld id="{70632705-19FE-4B76-9DA3-807FA2888835}" type="slidenum">
              <a:rPr lang="en-US" altLang="en-US" smtClean="0"/>
              <a:pPr>
                <a:defRPr/>
              </a:pPr>
              <a:t>41</a:t>
            </a:fld>
            <a:endParaRPr lang="en-US" altLang="en-US" dirty="0"/>
          </a:p>
        </p:txBody>
      </p:sp>
      <p:pic>
        <p:nvPicPr>
          <p:cNvPr id="6" name="Picture 5">
            <a:extLst>
              <a:ext uri="{FF2B5EF4-FFF2-40B4-BE49-F238E27FC236}">
                <a16:creationId xmlns:a16="http://schemas.microsoft.com/office/drawing/2014/main" id="{75C002E7-24FA-460F-9A1E-82E2F2B43D79}"/>
              </a:ext>
            </a:extLst>
          </p:cNvPr>
          <p:cNvPicPr/>
          <p:nvPr/>
        </p:nvPicPr>
        <p:blipFill>
          <a:blip r:embed="rId3"/>
          <a:stretch>
            <a:fillRect/>
          </a:stretch>
        </p:blipFill>
        <p:spPr>
          <a:xfrm>
            <a:off x="4942115" y="2097024"/>
            <a:ext cx="3856899" cy="2663389"/>
          </a:xfrm>
          <a:prstGeom prst="rect">
            <a:avLst/>
          </a:prstGeom>
        </p:spPr>
      </p:pic>
      <p:sp>
        <p:nvSpPr>
          <p:cNvPr id="8" name="Rounded Rectangle 7"/>
          <p:cNvSpPr/>
          <p:nvPr/>
        </p:nvSpPr>
        <p:spPr>
          <a:xfrm>
            <a:off x="6029325" y="762532"/>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pp. 28</a:t>
            </a:r>
          </a:p>
        </p:txBody>
      </p:sp>
      <p:pic>
        <p:nvPicPr>
          <p:cNvPr id="9" name="Picture 8"/>
          <p:cNvPicPr/>
          <p:nvPr/>
        </p:nvPicPr>
        <p:blipFill>
          <a:blip r:embed="rId4"/>
          <a:stretch>
            <a:fillRect/>
          </a:stretch>
        </p:blipFill>
        <p:spPr>
          <a:xfrm>
            <a:off x="457200" y="1175317"/>
            <a:ext cx="4026128" cy="5234668"/>
          </a:xfrm>
          <a:prstGeom prst="rect">
            <a:avLst/>
          </a:prstGeom>
          <a:ln>
            <a:solidFill>
              <a:schemeClr val="tx1"/>
            </a:solidFill>
          </a:ln>
        </p:spPr>
      </p:pic>
    </p:spTree>
    <p:extLst>
      <p:ext uri="{BB962C8B-B14F-4D97-AF65-F5344CB8AC3E}">
        <p14:creationId xmlns:p14="http://schemas.microsoft.com/office/powerpoint/2010/main" val="1796788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E46215E-4B44-443A-8A93-1704EB615DF7}"/>
              </a:ext>
            </a:extLst>
          </p:cNvPr>
          <p:cNvSpPr>
            <a:spLocks noGrp="1"/>
          </p:cNvSpPr>
          <p:nvPr>
            <p:ph type="sldNum" sz="quarter" idx="10"/>
          </p:nvPr>
        </p:nvSpPr>
        <p:spPr/>
        <p:txBody>
          <a:bodyPr/>
          <a:lstStyle/>
          <a:p>
            <a:pPr>
              <a:defRPr/>
            </a:pPr>
            <a:fld id="{D7424F65-3AF9-43AC-B3BB-2E4AFDF865B9}" type="slidenum">
              <a:rPr lang="en-US" altLang="en-US" smtClean="0"/>
              <a:pPr>
                <a:defRPr/>
              </a:pPr>
              <a:t>42</a:t>
            </a:fld>
            <a:endParaRPr lang="en-US" altLang="en-US" dirty="0"/>
          </a:p>
        </p:txBody>
      </p:sp>
      <p:sp>
        <p:nvSpPr>
          <p:cNvPr id="2" name="Rounded Rectangle 1"/>
          <p:cNvSpPr/>
          <p:nvPr/>
        </p:nvSpPr>
        <p:spPr>
          <a:xfrm>
            <a:off x="414528" y="743712"/>
            <a:ext cx="3962400" cy="82905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a:t>RIGHTS</a:t>
            </a:r>
          </a:p>
        </p:txBody>
      </p:sp>
      <p:sp>
        <p:nvSpPr>
          <p:cNvPr id="7" name="Rounded Rectangle 6"/>
          <p:cNvSpPr/>
          <p:nvPr/>
        </p:nvSpPr>
        <p:spPr>
          <a:xfrm>
            <a:off x="4669536" y="743712"/>
            <a:ext cx="3962400" cy="82905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a:t>RESPONSIBILTIES</a:t>
            </a:r>
          </a:p>
        </p:txBody>
      </p:sp>
      <p:sp>
        <p:nvSpPr>
          <p:cNvPr id="11" name="Rounded Rectangle 10"/>
          <p:cNvSpPr/>
          <p:nvPr/>
        </p:nvSpPr>
        <p:spPr>
          <a:xfrm>
            <a:off x="833350" y="1914144"/>
            <a:ext cx="3124755" cy="865632"/>
          </a:xfrm>
          <a:prstGeom prst="roundRect">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tx1"/>
                </a:solidFill>
              </a:rPr>
              <a:t>Bill of Rights</a:t>
            </a:r>
          </a:p>
        </p:txBody>
      </p:sp>
      <p:sp>
        <p:nvSpPr>
          <p:cNvPr id="12" name="TextBox 11"/>
          <p:cNvSpPr txBox="1"/>
          <p:nvPr/>
        </p:nvSpPr>
        <p:spPr>
          <a:xfrm>
            <a:off x="457200" y="3087463"/>
            <a:ext cx="4255008" cy="2554545"/>
          </a:xfrm>
          <a:prstGeom prst="rect">
            <a:avLst/>
          </a:prstGeom>
          <a:noFill/>
        </p:spPr>
        <p:txBody>
          <a:bodyPr wrap="square" rtlCol="0">
            <a:spAutoFit/>
          </a:bodyPr>
          <a:lstStyle/>
          <a:p>
            <a:pPr marL="285750" indent="-285750">
              <a:buFont typeface="Arial" panose="020B0604020202020204" pitchFamily="34" charset="0"/>
              <a:buChar char="•"/>
            </a:pPr>
            <a:r>
              <a:rPr lang="en-US" sz="2000" b="1" dirty="0"/>
              <a:t>Life, Liberty, and Property</a:t>
            </a:r>
          </a:p>
          <a:p>
            <a:pPr marL="285750" indent="-285750">
              <a:buFont typeface="Arial" panose="020B0604020202020204" pitchFamily="34" charset="0"/>
              <a:buChar char="•"/>
            </a:pPr>
            <a:r>
              <a:rPr lang="en-US" sz="2000" b="1" dirty="0"/>
              <a:t>Freedom of Religion</a:t>
            </a:r>
          </a:p>
          <a:p>
            <a:pPr marL="285750" indent="-285750">
              <a:buFont typeface="Arial" panose="020B0604020202020204" pitchFamily="34" charset="0"/>
              <a:buChar char="•"/>
            </a:pPr>
            <a:r>
              <a:rPr lang="en-US" sz="2000" b="1" dirty="0"/>
              <a:t>Freedom of Speech and Press</a:t>
            </a:r>
          </a:p>
          <a:p>
            <a:pPr marL="285750" indent="-285750">
              <a:buFont typeface="Arial" panose="020B0604020202020204" pitchFamily="34" charset="0"/>
              <a:buChar char="•"/>
            </a:pPr>
            <a:r>
              <a:rPr lang="en-US" sz="2000" b="1" dirty="0"/>
              <a:t>Right to Bear Arms</a:t>
            </a:r>
          </a:p>
          <a:p>
            <a:pPr marL="285750" indent="-285750">
              <a:buFont typeface="Arial" panose="020B0604020202020204" pitchFamily="34" charset="0"/>
              <a:buChar char="•"/>
            </a:pPr>
            <a:r>
              <a:rPr lang="en-US" sz="2000" b="1" dirty="0"/>
              <a:t>Right to Assemble and Petition</a:t>
            </a:r>
          </a:p>
          <a:p>
            <a:pPr marL="285750" indent="-285750">
              <a:buFont typeface="Arial" panose="020B0604020202020204" pitchFamily="34" charset="0"/>
              <a:buChar char="•"/>
            </a:pPr>
            <a:r>
              <a:rPr lang="en-US" sz="2000" b="1" dirty="0"/>
              <a:t>Right to Trial by Jury</a:t>
            </a:r>
          </a:p>
          <a:p>
            <a:pPr marL="285750" indent="-285750">
              <a:buFont typeface="Arial" panose="020B0604020202020204" pitchFamily="34" charset="0"/>
              <a:buChar char="•"/>
            </a:pPr>
            <a:r>
              <a:rPr lang="en-US" sz="2000" b="1" dirty="0"/>
              <a:t>Protection from Unreasonable Searches and Seizures</a:t>
            </a:r>
          </a:p>
        </p:txBody>
      </p:sp>
      <p:grpSp>
        <p:nvGrpSpPr>
          <p:cNvPr id="16" name="Group 15"/>
          <p:cNvGrpSpPr/>
          <p:nvPr/>
        </p:nvGrpSpPr>
        <p:grpSpPr>
          <a:xfrm>
            <a:off x="5071872" y="1914144"/>
            <a:ext cx="3097877" cy="4009136"/>
            <a:chOff x="5071872" y="1914144"/>
            <a:chExt cx="3097877" cy="4009136"/>
          </a:xfrm>
        </p:grpSpPr>
        <p:sp>
          <p:nvSpPr>
            <p:cNvPr id="3" name="Rounded Rectangle 2"/>
            <p:cNvSpPr/>
            <p:nvPr/>
          </p:nvSpPr>
          <p:spPr>
            <a:xfrm>
              <a:off x="5071872" y="1914144"/>
              <a:ext cx="3055205" cy="865632"/>
            </a:xfrm>
            <a:prstGeom prst="roundRect">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tx1"/>
                  </a:solidFill>
                </a:rPr>
                <a:t>Vote</a:t>
              </a:r>
            </a:p>
          </p:txBody>
        </p:sp>
        <p:sp>
          <p:nvSpPr>
            <p:cNvPr id="8" name="Rounded Rectangle 7"/>
            <p:cNvSpPr/>
            <p:nvPr/>
          </p:nvSpPr>
          <p:spPr>
            <a:xfrm>
              <a:off x="5071872" y="2962656"/>
              <a:ext cx="3055205" cy="865632"/>
            </a:xfrm>
            <a:prstGeom prst="roundRect">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tx1"/>
                  </a:solidFill>
                </a:rPr>
                <a:t>Pay Taxes</a:t>
              </a:r>
            </a:p>
          </p:txBody>
        </p:sp>
        <p:sp>
          <p:nvSpPr>
            <p:cNvPr id="9" name="Rounded Rectangle 8"/>
            <p:cNvSpPr/>
            <p:nvPr/>
          </p:nvSpPr>
          <p:spPr>
            <a:xfrm>
              <a:off x="5114544" y="4017264"/>
              <a:ext cx="3055205" cy="865632"/>
            </a:xfrm>
            <a:prstGeom prst="roundRect">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tx1"/>
                  </a:solidFill>
                </a:rPr>
                <a:t>Obey Laws</a:t>
              </a:r>
            </a:p>
          </p:txBody>
        </p:sp>
        <p:sp>
          <p:nvSpPr>
            <p:cNvPr id="10" name="Rounded Rectangle 9"/>
            <p:cNvSpPr/>
            <p:nvPr/>
          </p:nvSpPr>
          <p:spPr>
            <a:xfrm>
              <a:off x="5114544" y="5057648"/>
              <a:ext cx="3055205" cy="865632"/>
            </a:xfrm>
            <a:prstGeom prst="roundRect">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tx1"/>
                  </a:solidFill>
                </a:rPr>
                <a:t>Serve on Jury</a:t>
              </a:r>
            </a:p>
          </p:txBody>
        </p:sp>
        <p:sp>
          <p:nvSpPr>
            <p:cNvPr id="13" name="Down Arrow 12"/>
            <p:cNvSpPr/>
            <p:nvPr/>
          </p:nvSpPr>
          <p:spPr>
            <a:xfrm>
              <a:off x="6437376" y="2779776"/>
              <a:ext cx="308402" cy="182880"/>
            </a:xfrm>
            <a:prstGeom prst="downArrow">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Down Arrow 13"/>
            <p:cNvSpPr/>
            <p:nvPr/>
          </p:nvSpPr>
          <p:spPr>
            <a:xfrm>
              <a:off x="6431280" y="3834384"/>
              <a:ext cx="308402" cy="182880"/>
            </a:xfrm>
            <a:prstGeom prst="downArrow">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Down Arrow 14"/>
            <p:cNvSpPr/>
            <p:nvPr/>
          </p:nvSpPr>
          <p:spPr>
            <a:xfrm>
              <a:off x="6437376" y="4888992"/>
              <a:ext cx="308402" cy="182880"/>
            </a:xfrm>
            <a:prstGeom prst="downArrow">
              <a:avLst/>
            </a:prstGeom>
            <a:solidFill>
              <a:srgbClr val="B3D1E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9935397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DFDB9-C19A-4DF3-9987-CA462539FF3E}"/>
              </a:ext>
            </a:extLst>
          </p:cNvPr>
          <p:cNvSpPr>
            <a:spLocks noGrp="1"/>
          </p:cNvSpPr>
          <p:nvPr>
            <p:ph type="title"/>
          </p:nvPr>
        </p:nvSpPr>
        <p:spPr/>
        <p:txBody>
          <a:bodyPr/>
          <a:lstStyle/>
          <a:p>
            <a:r>
              <a:rPr lang="en-US" sz="3200" dirty="0"/>
              <a:t>South’s Control over U.S.</a:t>
            </a:r>
          </a:p>
        </p:txBody>
      </p:sp>
      <p:sp>
        <p:nvSpPr>
          <p:cNvPr id="3" name="Content Placeholder 2">
            <a:extLst>
              <a:ext uri="{FF2B5EF4-FFF2-40B4-BE49-F238E27FC236}">
                <a16:creationId xmlns:a16="http://schemas.microsoft.com/office/drawing/2014/main" id="{C1396A48-343B-4CCB-B3DA-C6CE346DA959}"/>
              </a:ext>
            </a:extLst>
          </p:cNvPr>
          <p:cNvSpPr>
            <a:spLocks noGrp="1"/>
          </p:cNvSpPr>
          <p:nvPr>
            <p:ph idx="1"/>
          </p:nvPr>
        </p:nvSpPr>
        <p:spPr>
          <a:xfrm>
            <a:off x="457200" y="1107315"/>
            <a:ext cx="5382768" cy="1800905"/>
          </a:xfrm>
          <a:solidFill>
            <a:schemeClr val="tx2"/>
          </a:solidFill>
        </p:spPr>
        <p:txBody>
          <a:bodyPr/>
          <a:lstStyle/>
          <a:p>
            <a:pPr marL="0" indent="0">
              <a:buNone/>
            </a:pPr>
            <a:r>
              <a:rPr lang="en-US" sz="1800" b="1" dirty="0">
                <a:solidFill>
                  <a:schemeClr val="bg1"/>
                </a:solidFill>
              </a:rPr>
              <a:t>Political Power</a:t>
            </a:r>
          </a:p>
          <a:p>
            <a:r>
              <a:rPr lang="en-US" sz="1800" dirty="0">
                <a:solidFill>
                  <a:schemeClr val="bg1"/>
                </a:solidFill>
              </a:rPr>
              <a:t>South controlled politics from 1788-1850</a:t>
            </a:r>
          </a:p>
          <a:p>
            <a:r>
              <a:rPr lang="en-US" sz="1800" dirty="0">
                <a:solidFill>
                  <a:schemeClr val="bg1"/>
                </a:solidFill>
              </a:rPr>
              <a:t>Pro-slavery laws were passed</a:t>
            </a:r>
          </a:p>
          <a:p>
            <a:r>
              <a:rPr lang="en-US" sz="1800" dirty="0">
                <a:solidFill>
                  <a:schemeClr val="bg1"/>
                </a:solidFill>
              </a:rPr>
              <a:t>Nation was always forced to protect slavery</a:t>
            </a:r>
          </a:p>
          <a:p>
            <a:pPr marL="0" indent="0">
              <a:buNone/>
            </a:pPr>
            <a:endParaRPr lang="en-US" sz="1800" b="1" dirty="0"/>
          </a:p>
          <a:p>
            <a:pPr marL="0" indent="0">
              <a:buNone/>
            </a:pPr>
            <a:endParaRPr lang="en-US" sz="1800" dirty="0"/>
          </a:p>
        </p:txBody>
      </p:sp>
      <p:sp>
        <p:nvSpPr>
          <p:cNvPr id="4" name="Slide Number Placeholder 3">
            <a:extLst>
              <a:ext uri="{FF2B5EF4-FFF2-40B4-BE49-F238E27FC236}">
                <a16:creationId xmlns:a16="http://schemas.microsoft.com/office/drawing/2014/main" id="{85208B02-04FE-46EE-9C99-B506686CFFD8}"/>
              </a:ext>
            </a:extLst>
          </p:cNvPr>
          <p:cNvSpPr>
            <a:spLocks noGrp="1"/>
          </p:cNvSpPr>
          <p:nvPr>
            <p:ph type="sldNum" sz="quarter" idx="10"/>
          </p:nvPr>
        </p:nvSpPr>
        <p:spPr/>
        <p:txBody>
          <a:bodyPr/>
          <a:lstStyle/>
          <a:p>
            <a:pPr>
              <a:defRPr/>
            </a:pPr>
            <a:fld id="{D7424F65-3AF9-43AC-B3BB-2E4AFDF865B9}" type="slidenum">
              <a:rPr lang="en-US" altLang="en-US" smtClean="0"/>
              <a:pPr>
                <a:defRPr/>
              </a:pPr>
              <a:t>43</a:t>
            </a:fld>
            <a:endParaRPr lang="en-US" altLang="en-US" dirty="0"/>
          </a:p>
        </p:txBody>
      </p:sp>
      <p:sp>
        <p:nvSpPr>
          <p:cNvPr id="5" name="Content Placeholder 2">
            <a:extLst>
              <a:ext uri="{FF2B5EF4-FFF2-40B4-BE49-F238E27FC236}">
                <a16:creationId xmlns:a16="http://schemas.microsoft.com/office/drawing/2014/main" id="{574B13FA-AAAA-4C3D-B727-2910337B603B}"/>
              </a:ext>
            </a:extLst>
          </p:cNvPr>
          <p:cNvSpPr txBox="1">
            <a:spLocks/>
          </p:cNvSpPr>
          <p:nvPr/>
        </p:nvSpPr>
        <p:spPr bwMode="auto">
          <a:xfrm>
            <a:off x="1103374" y="3007098"/>
            <a:ext cx="5858258" cy="180090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a:solidFill>
                  <a:schemeClr val="bg1"/>
                </a:solidFill>
              </a:rPr>
              <a:t>Elections</a:t>
            </a:r>
          </a:p>
          <a:p>
            <a:pPr>
              <a:spcBef>
                <a:spcPts val="0"/>
              </a:spcBef>
            </a:pPr>
            <a:r>
              <a:rPr lang="en-US" sz="1800" dirty="0">
                <a:solidFill>
                  <a:schemeClr val="bg1"/>
                </a:solidFill>
              </a:rPr>
              <a:t>Three-fifths clause gave South control of House of Representatives and Electoral College.</a:t>
            </a:r>
          </a:p>
          <a:p>
            <a:pPr>
              <a:spcBef>
                <a:spcPts val="0"/>
              </a:spcBef>
            </a:pPr>
            <a:r>
              <a:rPr lang="en-US" sz="1800" dirty="0">
                <a:solidFill>
                  <a:schemeClr val="bg1"/>
                </a:solidFill>
              </a:rPr>
              <a:t>Thomas Jefferson won election in 1800 because he was from a slave-holding state.</a:t>
            </a:r>
          </a:p>
          <a:p>
            <a:pPr marL="0" indent="0">
              <a:buFont typeface="Arial" pitchFamily="34" charset="0"/>
              <a:buNone/>
            </a:pPr>
            <a:endParaRPr lang="en-US" sz="1800" b="1" dirty="0"/>
          </a:p>
          <a:p>
            <a:pPr marL="0" indent="0">
              <a:buFont typeface="Arial" pitchFamily="34" charset="0"/>
              <a:buNone/>
            </a:pPr>
            <a:endParaRPr lang="en-US" sz="1800" dirty="0"/>
          </a:p>
        </p:txBody>
      </p:sp>
      <p:sp>
        <p:nvSpPr>
          <p:cNvPr id="6" name="Content Placeholder 2">
            <a:extLst>
              <a:ext uri="{FF2B5EF4-FFF2-40B4-BE49-F238E27FC236}">
                <a16:creationId xmlns:a16="http://schemas.microsoft.com/office/drawing/2014/main" id="{ECE4F092-BE43-4873-9335-E8164974D2CE}"/>
              </a:ext>
            </a:extLst>
          </p:cNvPr>
          <p:cNvSpPr txBox="1">
            <a:spLocks/>
          </p:cNvSpPr>
          <p:nvPr/>
        </p:nvSpPr>
        <p:spPr bwMode="auto">
          <a:xfrm>
            <a:off x="2643485" y="4910284"/>
            <a:ext cx="5838143" cy="159589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a:solidFill>
                  <a:schemeClr val="bg1"/>
                </a:solidFill>
              </a:rPr>
              <a:t>Money</a:t>
            </a:r>
          </a:p>
          <a:p>
            <a:r>
              <a:rPr lang="en-US" sz="1800" dirty="0">
                <a:solidFill>
                  <a:schemeClr val="bg1"/>
                </a:solidFill>
              </a:rPr>
              <a:t>No national currency before Civil War</a:t>
            </a:r>
          </a:p>
          <a:p>
            <a:r>
              <a:rPr lang="en-US" sz="1800" dirty="0">
                <a:solidFill>
                  <a:schemeClr val="bg1"/>
                </a:solidFill>
              </a:rPr>
              <a:t>Economy was stalled by lack of stable, national currency</a:t>
            </a:r>
          </a:p>
          <a:p>
            <a:pPr marL="0" indent="0">
              <a:buFont typeface="Arial" pitchFamily="34" charset="0"/>
              <a:buNone/>
            </a:pPr>
            <a:endParaRPr lang="en-US" sz="1800" b="1" dirty="0"/>
          </a:p>
          <a:p>
            <a:pPr marL="0" indent="0">
              <a:buFont typeface="Arial" pitchFamily="34" charset="0"/>
              <a:buNone/>
            </a:pPr>
            <a:endParaRPr lang="en-US" sz="1800" dirty="0"/>
          </a:p>
        </p:txBody>
      </p:sp>
    </p:spTree>
    <p:extLst>
      <p:ext uri="{BB962C8B-B14F-4D97-AF65-F5344CB8AC3E}">
        <p14:creationId xmlns:p14="http://schemas.microsoft.com/office/powerpoint/2010/main" val="28091650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A7DFA-5807-4BB5-8D2E-DC9BC6B225CA}"/>
              </a:ext>
            </a:extLst>
          </p:cNvPr>
          <p:cNvSpPr>
            <a:spLocks noGrp="1"/>
          </p:cNvSpPr>
          <p:nvPr>
            <p:ph type="title"/>
          </p:nvPr>
        </p:nvSpPr>
        <p:spPr/>
        <p:txBody>
          <a:bodyPr/>
          <a:lstStyle/>
          <a:p>
            <a:r>
              <a:rPr lang="en-US" sz="2800" dirty="0"/>
              <a:t>A Nation Torn Apart – A Constitution Amended</a:t>
            </a:r>
          </a:p>
        </p:txBody>
      </p:sp>
      <p:sp>
        <p:nvSpPr>
          <p:cNvPr id="4" name="Slide Number Placeholder 3">
            <a:extLst>
              <a:ext uri="{FF2B5EF4-FFF2-40B4-BE49-F238E27FC236}">
                <a16:creationId xmlns:a16="http://schemas.microsoft.com/office/drawing/2014/main" id="{3EB07FB8-9852-4D43-AF5D-4DF71416CD4B}"/>
              </a:ext>
            </a:extLst>
          </p:cNvPr>
          <p:cNvSpPr>
            <a:spLocks noGrp="1"/>
          </p:cNvSpPr>
          <p:nvPr>
            <p:ph type="sldNum" sz="quarter" idx="10"/>
          </p:nvPr>
        </p:nvSpPr>
        <p:spPr/>
        <p:txBody>
          <a:bodyPr/>
          <a:lstStyle/>
          <a:p>
            <a:pPr>
              <a:defRPr/>
            </a:pPr>
            <a:fld id="{D7424F65-3AF9-43AC-B3BB-2E4AFDF865B9}" type="slidenum">
              <a:rPr lang="en-US" altLang="en-US" smtClean="0"/>
              <a:pPr>
                <a:defRPr/>
              </a:pPr>
              <a:t>44</a:t>
            </a:fld>
            <a:endParaRPr lang="en-US" altLang="en-US" dirty="0"/>
          </a:p>
        </p:txBody>
      </p:sp>
      <p:pic>
        <p:nvPicPr>
          <p:cNvPr id="5" name="Content Placeholder 4" descr="Screen Clipping">
            <a:extLst>
              <a:ext uri="{FF2B5EF4-FFF2-40B4-BE49-F238E27FC236}">
                <a16:creationId xmlns:a16="http://schemas.microsoft.com/office/drawing/2014/main" id="{7F6D5BD6-519A-4B58-95C4-B97EDF9F950F}"/>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457200" y="1403804"/>
            <a:ext cx="3884612" cy="2724831"/>
          </a:xfrm>
          <a:prstGeom prst="rect">
            <a:avLst/>
          </a:prstGeom>
        </p:spPr>
      </p:pic>
      <p:pic>
        <p:nvPicPr>
          <p:cNvPr id="6" name="Picture 5">
            <a:extLst>
              <a:ext uri="{FF2B5EF4-FFF2-40B4-BE49-F238E27FC236}">
                <a16:creationId xmlns:a16="http://schemas.microsoft.com/office/drawing/2014/main" id="{7FDD5181-A7DB-48A0-AF82-50E3544F68D7}"/>
              </a:ext>
            </a:extLst>
          </p:cNvPr>
          <p:cNvPicPr>
            <a:picLocks noChangeAspect="1"/>
          </p:cNvPicPr>
          <p:nvPr/>
        </p:nvPicPr>
        <p:blipFill>
          <a:blip r:embed="rId4"/>
          <a:stretch>
            <a:fillRect/>
          </a:stretch>
        </p:blipFill>
        <p:spPr>
          <a:xfrm>
            <a:off x="4572000" y="3500840"/>
            <a:ext cx="4321886" cy="3120623"/>
          </a:xfrm>
          <a:prstGeom prst="rect">
            <a:avLst/>
          </a:prstGeom>
        </p:spPr>
      </p:pic>
      <p:sp>
        <p:nvSpPr>
          <p:cNvPr id="7" name="Rounded Rectangle 6"/>
          <p:cNvSpPr/>
          <p:nvPr/>
        </p:nvSpPr>
        <p:spPr>
          <a:xfrm>
            <a:off x="457200" y="5565251"/>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29-30</a:t>
            </a:r>
          </a:p>
        </p:txBody>
      </p:sp>
    </p:spTree>
    <p:extLst>
      <p:ext uri="{BB962C8B-B14F-4D97-AF65-F5344CB8AC3E}">
        <p14:creationId xmlns:p14="http://schemas.microsoft.com/office/powerpoint/2010/main" val="19808345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CC06B-70AA-4070-B5A2-3E78C18F5A9A}"/>
              </a:ext>
            </a:extLst>
          </p:cNvPr>
          <p:cNvSpPr>
            <a:spLocks noGrp="1"/>
          </p:cNvSpPr>
          <p:nvPr>
            <p:ph type="title"/>
          </p:nvPr>
        </p:nvSpPr>
        <p:spPr/>
        <p:txBody>
          <a:bodyPr/>
          <a:lstStyle/>
          <a:p>
            <a:r>
              <a:rPr lang="en-US" dirty="0"/>
              <a:t>Reconstruction Amendments</a:t>
            </a:r>
          </a:p>
        </p:txBody>
      </p:sp>
      <p:sp>
        <p:nvSpPr>
          <p:cNvPr id="4" name="Slide Number Placeholder 3">
            <a:extLst>
              <a:ext uri="{FF2B5EF4-FFF2-40B4-BE49-F238E27FC236}">
                <a16:creationId xmlns:a16="http://schemas.microsoft.com/office/drawing/2014/main" id="{5DD1DB2D-D9F4-43B2-877E-F7B78C44E4D0}"/>
              </a:ext>
            </a:extLst>
          </p:cNvPr>
          <p:cNvSpPr>
            <a:spLocks noGrp="1"/>
          </p:cNvSpPr>
          <p:nvPr>
            <p:ph type="sldNum" sz="quarter" idx="10"/>
          </p:nvPr>
        </p:nvSpPr>
        <p:spPr/>
        <p:txBody>
          <a:bodyPr/>
          <a:lstStyle/>
          <a:p>
            <a:pPr>
              <a:defRPr/>
            </a:pPr>
            <a:fld id="{D7424F65-3AF9-43AC-B3BB-2E4AFDF865B9}" type="slidenum">
              <a:rPr lang="en-US" altLang="en-US" smtClean="0"/>
              <a:pPr>
                <a:defRPr/>
              </a:pPr>
              <a:t>45</a:t>
            </a:fld>
            <a:endParaRPr lang="en-US" altLang="en-US" dirty="0"/>
          </a:p>
        </p:txBody>
      </p:sp>
      <p:sp>
        <p:nvSpPr>
          <p:cNvPr id="5" name="Rectangle 4">
            <a:extLst>
              <a:ext uri="{FF2B5EF4-FFF2-40B4-BE49-F238E27FC236}">
                <a16:creationId xmlns:a16="http://schemas.microsoft.com/office/drawing/2014/main" id="{A14DBC32-8C46-4A3B-9E2C-DBE00802D62A}"/>
              </a:ext>
            </a:extLst>
          </p:cNvPr>
          <p:cNvSpPr/>
          <p:nvPr/>
        </p:nvSpPr>
        <p:spPr>
          <a:xfrm>
            <a:off x="457200" y="1318256"/>
            <a:ext cx="7228114" cy="1477328"/>
          </a:xfrm>
          <a:prstGeom prst="rect">
            <a:avLst/>
          </a:prstGeom>
        </p:spPr>
        <p:txBody>
          <a:bodyPr wrap="square">
            <a:spAutoFit/>
          </a:bodyPr>
          <a:lstStyle/>
          <a:p>
            <a:r>
              <a:rPr lang="en-US" dirty="0"/>
              <a:t>The </a:t>
            </a:r>
            <a:r>
              <a:rPr lang="en-US" b="1" dirty="0"/>
              <a:t>13th Amendment</a:t>
            </a:r>
            <a:r>
              <a:rPr lang="en-US" dirty="0"/>
              <a:t>, passed by Congress January 31, 1865, and ratified December 6, 1865, states: 1. Neither slavery nor involuntary servitude, except as a punishment for crime whereof the party shall have been duly convicted, shall exist within the United States, or any place subject to their jurisdiction.</a:t>
            </a:r>
          </a:p>
        </p:txBody>
      </p:sp>
      <p:sp>
        <p:nvSpPr>
          <p:cNvPr id="6" name="Rectangle 5">
            <a:extLst>
              <a:ext uri="{FF2B5EF4-FFF2-40B4-BE49-F238E27FC236}">
                <a16:creationId xmlns:a16="http://schemas.microsoft.com/office/drawing/2014/main" id="{8BE683AE-57DE-41A6-ACD5-110081ACCC53}"/>
              </a:ext>
            </a:extLst>
          </p:cNvPr>
          <p:cNvSpPr/>
          <p:nvPr/>
        </p:nvSpPr>
        <p:spPr>
          <a:xfrm>
            <a:off x="1306286" y="2940222"/>
            <a:ext cx="6858000" cy="1754326"/>
          </a:xfrm>
          <a:prstGeom prst="rect">
            <a:avLst/>
          </a:prstGeom>
        </p:spPr>
        <p:txBody>
          <a:bodyPr wrap="square">
            <a:spAutoFit/>
          </a:bodyPr>
          <a:lstStyle/>
          <a:p>
            <a:r>
              <a:rPr lang="en-US" b="1" dirty="0">
                <a:solidFill>
                  <a:srgbClr val="282828"/>
                </a:solidFill>
                <a:latin typeface="+mn-lt"/>
              </a:rPr>
              <a:t>14</a:t>
            </a:r>
            <a:r>
              <a:rPr lang="en-US" b="1" baseline="30000" dirty="0">
                <a:solidFill>
                  <a:srgbClr val="282828"/>
                </a:solidFill>
                <a:latin typeface="+mn-lt"/>
              </a:rPr>
              <a:t>th</a:t>
            </a:r>
            <a:r>
              <a:rPr lang="en-US" b="1" dirty="0">
                <a:solidFill>
                  <a:srgbClr val="282828"/>
                </a:solidFill>
                <a:latin typeface="+mn-lt"/>
              </a:rPr>
              <a:t> Amendment, Section 1</a:t>
            </a:r>
            <a:r>
              <a:rPr lang="en-US" dirty="0">
                <a:solidFill>
                  <a:srgbClr val="282828"/>
                </a:solidFill>
                <a:latin typeface="+mn-lt"/>
              </a:rPr>
              <a:t> guarantees citizenship to any and all persons born or naturalized in U.S. It also guarantees all Americans their constitutional rights and denies states the right to limit those rights through legislation. It also ensures a citizen's "life, liberty, or property" will not be denied without due legal process.</a:t>
            </a:r>
            <a:endParaRPr lang="en-US" dirty="0">
              <a:latin typeface="+mn-lt"/>
            </a:endParaRPr>
          </a:p>
        </p:txBody>
      </p:sp>
      <p:sp>
        <p:nvSpPr>
          <p:cNvPr id="9" name="Rectangle 8">
            <a:extLst>
              <a:ext uri="{FF2B5EF4-FFF2-40B4-BE49-F238E27FC236}">
                <a16:creationId xmlns:a16="http://schemas.microsoft.com/office/drawing/2014/main" id="{D2212AF6-21AF-490B-B3BA-19F05D35F758}"/>
              </a:ext>
            </a:extLst>
          </p:cNvPr>
          <p:cNvSpPr/>
          <p:nvPr/>
        </p:nvSpPr>
        <p:spPr>
          <a:xfrm>
            <a:off x="2177143" y="4821872"/>
            <a:ext cx="6716486" cy="1477328"/>
          </a:xfrm>
          <a:prstGeom prst="rect">
            <a:avLst/>
          </a:prstGeom>
        </p:spPr>
        <p:txBody>
          <a:bodyPr wrap="square">
            <a:spAutoFit/>
          </a:bodyPr>
          <a:lstStyle/>
          <a:p>
            <a:r>
              <a:rPr lang="en-US" dirty="0">
                <a:latin typeface="+mn-lt"/>
              </a:rPr>
              <a:t>The </a:t>
            </a:r>
            <a:r>
              <a:rPr lang="en-US" b="1" dirty="0">
                <a:latin typeface="+mn-lt"/>
              </a:rPr>
              <a:t>15th Amendment</a:t>
            </a:r>
            <a:r>
              <a:rPr lang="en-US" dirty="0">
                <a:latin typeface="+mn-lt"/>
              </a:rPr>
              <a:t>, which was ratified in 1870, contained two sections. Section One stated that ''The right of citizens...to vote shall not be denied or abridged...on account of race, color, or previous condition of servitude.'' Section Two granted the U.S. Congress the power to enforcement through legislation.</a:t>
            </a:r>
          </a:p>
        </p:txBody>
      </p:sp>
    </p:spTree>
    <p:extLst>
      <p:ext uri="{BB962C8B-B14F-4D97-AF65-F5344CB8AC3E}">
        <p14:creationId xmlns:p14="http://schemas.microsoft.com/office/powerpoint/2010/main" val="2502439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1C1FCB-4BA3-4402-B7E7-432BB1A9132E}"/>
              </a:ext>
            </a:extLst>
          </p:cNvPr>
          <p:cNvSpPr>
            <a:spLocks noGrp="1"/>
          </p:cNvSpPr>
          <p:nvPr>
            <p:ph type="title"/>
          </p:nvPr>
        </p:nvSpPr>
        <p:spPr/>
        <p:txBody>
          <a:bodyPr/>
          <a:lstStyle/>
          <a:p>
            <a:r>
              <a:rPr lang="en-US" sz="3600" dirty="0"/>
              <a:t>Voting – Your Voice </a:t>
            </a:r>
          </a:p>
        </p:txBody>
      </p:sp>
      <p:sp>
        <p:nvSpPr>
          <p:cNvPr id="2" name="Slide Number Placeholder 1">
            <a:extLst>
              <a:ext uri="{FF2B5EF4-FFF2-40B4-BE49-F238E27FC236}">
                <a16:creationId xmlns:a16="http://schemas.microsoft.com/office/drawing/2014/main" id="{7AFDD507-3620-448B-9BA4-9D9B412A00D2}"/>
              </a:ext>
            </a:extLst>
          </p:cNvPr>
          <p:cNvSpPr>
            <a:spLocks noGrp="1"/>
          </p:cNvSpPr>
          <p:nvPr>
            <p:ph type="sldNum" sz="quarter" idx="10"/>
          </p:nvPr>
        </p:nvSpPr>
        <p:spPr/>
        <p:txBody>
          <a:bodyPr/>
          <a:lstStyle/>
          <a:p>
            <a:pPr>
              <a:defRPr/>
            </a:pPr>
            <a:fld id="{70632705-19FE-4B76-9DA3-807FA2888835}" type="slidenum">
              <a:rPr lang="en-US" altLang="en-US" smtClean="0"/>
              <a:pPr>
                <a:defRPr/>
              </a:pPr>
              <a:t>46</a:t>
            </a:fld>
            <a:endParaRPr lang="en-US" altLang="en-US" dirty="0"/>
          </a:p>
        </p:txBody>
      </p:sp>
      <p:pic>
        <p:nvPicPr>
          <p:cNvPr id="9" name="Picture 8" descr="Screen Clipping">
            <a:extLst>
              <a:ext uri="{FF2B5EF4-FFF2-40B4-BE49-F238E27FC236}">
                <a16:creationId xmlns:a16="http://schemas.microsoft.com/office/drawing/2014/main" id="{E851857C-C29D-4EF4-A98E-94A13F8E290F}"/>
              </a:ext>
            </a:extLst>
          </p:cNvPr>
          <p:cNvPicPr>
            <a:picLocks noChangeAspect="1"/>
          </p:cNvPicPr>
          <p:nvPr/>
        </p:nvPicPr>
        <p:blipFill>
          <a:blip r:embed="rId3"/>
          <a:stretch>
            <a:fillRect/>
          </a:stretch>
        </p:blipFill>
        <p:spPr>
          <a:xfrm>
            <a:off x="272144" y="1147414"/>
            <a:ext cx="8414656" cy="5634385"/>
          </a:xfrm>
          <a:prstGeom prst="rect">
            <a:avLst/>
          </a:prstGeom>
        </p:spPr>
      </p:pic>
      <p:pic>
        <p:nvPicPr>
          <p:cNvPr id="5" name="Content Placeholder 4">
            <a:extLst>
              <a:ext uri="{FF2B5EF4-FFF2-40B4-BE49-F238E27FC236}">
                <a16:creationId xmlns:a16="http://schemas.microsoft.com/office/drawing/2014/main" id="{8840DB7D-0248-411F-84C7-E2C2AA7BE558}"/>
              </a:ext>
            </a:extLst>
          </p:cNvPr>
          <p:cNvPicPr>
            <a:picLocks noGrp="1" noChangeAspect="1"/>
          </p:cNvPicPr>
          <p:nvPr>
            <p:ph idx="1"/>
          </p:nvPr>
        </p:nvPicPr>
        <p:blipFill>
          <a:blip r:embed="rId4"/>
          <a:stretch>
            <a:fillRect/>
          </a:stretch>
        </p:blipFill>
        <p:spPr>
          <a:xfrm>
            <a:off x="6128656" y="391145"/>
            <a:ext cx="2743200" cy="857250"/>
          </a:xfrm>
          <a:prstGeom prst="rect">
            <a:avLst/>
          </a:prstGeom>
        </p:spPr>
      </p:pic>
      <p:sp>
        <p:nvSpPr>
          <p:cNvPr id="6" name="Rounded Rectangle 5"/>
          <p:cNvSpPr/>
          <p:nvPr/>
        </p:nvSpPr>
        <p:spPr>
          <a:xfrm>
            <a:off x="6517005" y="6253693"/>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31</a:t>
            </a:r>
          </a:p>
        </p:txBody>
      </p:sp>
    </p:spTree>
    <p:extLst>
      <p:ext uri="{BB962C8B-B14F-4D97-AF65-F5344CB8AC3E}">
        <p14:creationId xmlns:p14="http://schemas.microsoft.com/office/powerpoint/2010/main" val="1253235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3578069-4439-4C5C-A76F-D00D80AC4ADA}"/>
              </a:ext>
            </a:extLst>
          </p:cNvPr>
          <p:cNvSpPr/>
          <p:nvPr/>
        </p:nvSpPr>
        <p:spPr>
          <a:xfrm>
            <a:off x="457200" y="1186543"/>
            <a:ext cx="1643743" cy="1099457"/>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47</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3" name="Oval 2">
            <a:extLst>
              <a:ext uri="{FF2B5EF4-FFF2-40B4-BE49-F238E27FC236}">
                <a16:creationId xmlns:a16="http://schemas.microsoft.com/office/drawing/2014/main" id="{626BDABB-02FE-4788-A0D5-0AE378E6A0E4}"/>
              </a:ext>
            </a:extLst>
          </p:cNvPr>
          <p:cNvSpPr/>
          <p:nvPr/>
        </p:nvSpPr>
        <p:spPr>
          <a:xfrm>
            <a:off x="1964870" y="1083128"/>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AE9F666-3C24-47FA-B909-71CC033F5C5D}"/>
              </a:ext>
            </a:extLst>
          </p:cNvPr>
          <p:cNvSpPr/>
          <p:nvPr/>
        </p:nvSpPr>
        <p:spPr>
          <a:xfrm>
            <a:off x="5519057" y="1072826"/>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3E67BAA0-ED23-418F-AC0C-7421D72016F9}"/>
              </a:ext>
            </a:extLst>
          </p:cNvPr>
          <p:cNvSpPr/>
          <p:nvPr/>
        </p:nvSpPr>
        <p:spPr>
          <a:xfrm>
            <a:off x="7136596" y="1083128"/>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395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53E729-8E94-49C5-90EA-CF3D6A8A9187}"/>
              </a:ext>
            </a:extLst>
          </p:cNvPr>
          <p:cNvSpPr>
            <a:spLocks noGrp="1"/>
          </p:cNvSpPr>
          <p:nvPr>
            <p:ph type="title"/>
          </p:nvPr>
        </p:nvSpPr>
        <p:spPr/>
        <p:txBody>
          <a:bodyPr/>
          <a:lstStyle/>
          <a:p>
            <a:r>
              <a:rPr lang="en-US" dirty="0"/>
              <a:t>Why, Oh Why?</a:t>
            </a:r>
          </a:p>
        </p:txBody>
      </p:sp>
      <p:sp>
        <p:nvSpPr>
          <p:cNvPr id="2" name="Slide Number Placeholder 1">
            <a:extLst>
              <a:ext uri="{FF2B5EF4-FFF2-40B4-BE49-F238E27FC236}">
                <a16:creationId xmlns:a16="http://schemas.microsoft.com/office/drawing/2014/main" id="{C994E95A-3D1B-40D8-9D5D-451708EF1935}"/>
              </a:ext>
            </a:extLst>
          </p:cNvPr>
          <p:cNvSpPr>
            <a:spLocks noGrp="1"/>
          </p:cNvSpPr>
          <p:nvPr>
            <p:ph type="sldNum" sz="quarter" idx="10"/>
          </p:nvPr>
        </p:nvSpPr>
        <p:spPr/>
        <p:txBody>
          <a:bodyPr/>
          <a:lstStyle/>
          <a:p>
            <a:pPr>
              <a:defRPr/>
            </a:pPr>
            <a:fld id="{70632705-19FE-4B76-9DA3-807FA2888835}" type="slidenum">
              <a:rPr lang="en-US" altLang="en-US" smtClean="0"/>
              <a:pPr>
                <a:defRPr/>
              </a:pPr>
              <a:t>48</a:t>
            </a:fld>
            <a:endParaRPr lang="en-US" altLang="en-US" dirty="0"/>
          </a:p>
        </p:txBody>
      </p:sp>
      <p:sp>
        <p:nvSpPr>
          <p:cNvPr id="7" name="TextBox 6">
            <a:extLst>
              <a:ext uri="{FF2B5EF4-FFF2-40B4-BE49-F238E27FC236}">
                <a16:creationId xmlns:a16="http://schemas.microsoft.com/office/drawing/2014/main" id="{E624A37D-A219-486F-A212-5887576FB5BA}"/>
              </a:ext>
            </a:extLst>
          </p:cNvPr>
          <p:cNvSpPr txBox="1"/>
          <p:nvPr/>
        </p:nvSpPr>
        <p:spPr>
          <a:xfrm>
            <a:off x="457200" y="1831454"/>
            <a:ext cx="3069771" cy="3170099"/>
          </a:xfrm>
          <a:prstGeom prst="rect">
            <a:avLst/>
          </a:prstGeom>
          <a:noFill/>
        </p:spPr>
        <p:txBody>
          <a:bodyPr wrap="square" rtlCol="0">
            <a:spAutoFit/>
          </a:bodyPr>
          <a:lstStyle/>
          <a:p>
            <a:r>
              <a:rPr lang="en-US" sz="2000" b="1" cap="all" dirty="0"/>
              <a:t>16</a:t>
            </a:r>
            <a:r>
              <a:rPr lang="en-US" sz="2000" b="1" cap="all" baseline="30000" dirty="0"/>
              <a:t>th</a:t>
            </a:r>
            <a:r>
              <a:rPr lang="en-US" sz="2000" b="1" cap="all" dirty="0"/>
              <a:t> A</a:t>
            </a:r>
            <a:r>
              <a:rPr lang="en-US" sz="2000" b="1" dirty="0"/>
              <a:t>mendment</a:t>
            </a:r>
          </a:p>
          <a:p>
            <a:r>
              <a:rPr lang="en-US" sz="2000" i="1" dirty="0"/>
              <a:t>The Congress shall have power to lay and collect taxes on incomes, from whatever source derived, without apportionment among the several States, and without regard to any census or enumeration.</a:t>
            </a:r>
          </a:p>
        </p:txBody>
      </p:sp>
      <p:pic>
        <p:nvPicPr>
          <p:cNvPr id="9" name="Picture 8" descr="Screen Clipping">
            <a:extLst>
              <a:ext uri="{FF2B5EF4-FFF2-40B4-BE49-F238E27FC236}">
                <a16:creationId xmlns:a16="http://schemas.microsoft.com/office/drawing/2014/main" id="{5E13C677-A6B5-42DD-90D7-2A0923206F25}"/>
              </a:ext>
            </a:extLst>
          </p:cNvPr>
          <p:cNvPicPr>
            <a:picLocks noChangeAspect="1"/>
          </p:cNvPicPr>
          <p:nvPr/>
        </p:nvPicPr>
        <p:blipFill>
          <a:blip r:embed="rId3"/>
          <a:stretch>
            <a:fillRect/>
          </a:stretch>
        </p:blipFill>
        <p:spPr>
          <a:xfrm>
            <a:off x="5166085" y="1130866"/>
            <a:ext cx="3903167" cy="4855029"/>
          </a:xfrm>
          <a:prstGeom prst="rect">
            <a:avLst/>
          </a:prstGeom>
          <a:ln w="28575">
            <a:solidFill>
              <a:schemeClr val="tx1"/>
            </a:solidFill>
          </a:ln>
          <a:effectLst>
            <a:outerShdw blurRad="50800" dist="38100" dir="2700000" algn="tl" rotWithShape="0">
              <a:prstClr val="black">
                <a:alpha val="40000"/>
              </a:prstClr>
            </a:outerShdw>
          </a:effectLst>
        </p:spPr>
      </p:pic>
      <p:pic>
        <p:nvPicPr>
          <p:cNvPr id="6" name="Content Placeholder 5" descr="Screen Clipping">
            <a:extLst>
              <a:ext uri="{FF2B5EF4-FFF2-40B4-BE49-F238E27FC236}">
                <a16:creationId xmlns:a16="http://schemas.microsoft.com/office/drawing/2014/main" id="{31079D48-29BB-4009-98A5-35B7B91B9F35}"/>
              </a:ext>
            </a:extLst>
          </p:cNvPr>
          <p:cNvPicPr>
            <a:picLocks noGrp="1" noChangeAspect="1"/>
          </p:cNvPicPr>
          <p:nvPr>
            <p:ph idx="1"/>
          </p:nvPr>
        </p:nvPicPr>
        <p:blipFill>
          <a:blip r:embed="rId4"/>
          <a:stretch>
            <a:fillRect/>
          </a:stretch>
        </p:blipFill>
        <p:spPr>
          <a:xfrm>
            <a:off x="4016829" y="2073625"/>
            <a:ext cx="3222625" cy="4168909"/>
          </a:xfrm>
          <a:ln w="28575"/>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E91BE54C-B657-4A8C-B4A2-8CCC19D39609}"/>
              </a:ext>
            </a:extLst>
          </p:cNvPr>
          <p:cNvPicPr>
            <a:picLocks noChangeAspect="1"/>
          </p:cNvPicPr>
          <p:nvPr/>
        </p:nvPicPr>
        <p:blipFill>
          <a:blip r:embed="rId5"/>
          <a:stretch>
            <a:fillRect/>
          </a:stretch>
        </p:blipFill>
        <p:spPr>
          <a:xfrm>
            <a:off x="4016829" y="891381"/>
            <a:ext cx="5052423" cy="5598206"/>
          </a:xfrm>
          <a:prstGeom prst="rect">
            <a:avLst/>
          </a:prstGeom>
        </p:spPr>
      </p:pic>
    </p:spTree>
    <p:extLst>
      <p:ext uri="{BB962C8B-B14F-4D97-AF65-F5344CB8AC3E}">
        <p14:creationId xmlns:p14="http://schemas.microsoft.com/office/powerpoint/2010/main" val="29793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A4EA0-445C-4223-B543-2FA4F91EA58A}"/>
              </a:ext>
            </a:extLst>
          </p:cNvPr>
          <p:cNvSpPr>
            <a:spLocks noGrp="1"/>
          </p:cNvSpPr>
          <p:nvPr>
            <p:ph type="title"/>
          </p:nvPr>
        </p:nvSpPr>
        <p:spPr/>
        <p:txBody>
          <a:bodyPr/>
          <a:lstStyle/>
          <a:p>
            <a:r>
              <a:rPr lang="en-US" sz="3200" dirty="0"/>
              <a:t>What does this graph from 2010 tell you?</a:t>
            </a:r>
          </a:p>
        </p:txBody>
      </p:sp>
      <p:sp>
        <p:nvSpPr>
          <p:cNvPr id="4" name="Slide Number Placeholder 3">
            <a:extLst>
              <a:ext uri="{FF2B5EF4-FFF2-40B4-BE49-F238E27FC236}">
                <a16:creationId xmlns:a16="http://schemas.microsoft.com/office/drawing/2014/main" id="{937F8592-C860-4635-A4E4-080EF7A88AE4}"/>
              </a:ext>
            </a:extLst>
          </p:cNvPr>
          <p:cNvSpPr>
            <a:spLocks noGrp="1"/>
          </p:cNvSpPr>
          <p:nvPr>
            <p:ph type="sldNum" sz="quarter" idx="10"/>
          </p:nvPr>
        </p:nvSpPr>
        <p:spPr/>
        <p:txBody>
          <a:bodyPr/>
          <a:lstStyle/>
          <a:p>
            <a:pPr>
              <a:defRPr/>
            </a:pPr>
            <a:fld id="{D7424F65-3AF9-43AC-B3BB-2E4AFDF865B9}" type="slidenum">
              <a:rPr lang="en-US" altLang="en-US" smtClean="0"/>
              <a:pPr>
                <a:defRPr/>
              </a:pPr>
              <a:t>49</a:t>
            </a:fld>
            <a:endParaRPr lang="en-US" altLang="en-US" dirty="0"/>
          </a:p>
        </p:txBody>
      </p:sp>
      <p:pic>
        <p:nvPicPr>
          <p:cNvPr id="5" name="Picture 4">
            <a:extLst>
              <a:ext uri="{FF2B5EF4-FFF2-40B4-BE49-F238E27FC236}">
                <a16:creationId xmlns:a16="http://schemas.microsoft.com/office/drawing/2014/main" id="{83292CAC-9700-43EA-B136-3ED116C7AB03}"/>
              </a:ext>
            </a:extLst>
          </p:cNvPr>
          <p:cNvPicPr>
            <a:picLocks noChangeAspect="1"/>
          </p:cNvPicPr>
          <p:nvPr/>
        </p:nvPicPr>
        <p:blipFill>
          <a:blip r:embed="rId3"/>
          <a:stretch>
            <a:fillRect/>
          </a:stretch>
        </p:blipFill>
        <p:spPr>
          <a:xfrm>
            <a:off x="457200" y="1467262"/>
            <a:ext cx="5139418" cy="4486275"/>
          </a:xfrm>
          <a:prstGeom prst="rect">
            <a:avLst/>
          </a:prstGeom>
        </p:spPr>
      </p:pic>
      <p:sp>
        <p:nvSpPr>
          <p:cNvPr id="6" name="Rectangle 5">
            <a:extLst>
              <a:ext uri="{FF2B5EF4-FFF2-40B4-BE49-F238E27FC236}">
                <a16:creationId xmlns:a16="http://schemas.microsoft.com/office/drawing/2014/main" id="{99B05EB6-3393-4F07-A501-F9CEA10139AE}"/>
              </a:ext>
            </a:extLst>
          </p:cNvPr>
          <p:cNvSpPr/>
          <p:nvPr/>
        </p:nvSpPr>
        <p:spPr>
          <a:xfrm>
            <a:off x="915988" y="6068758"/>
            <a:ext cx="3219151" cy="276999"/>
          </a:xfrm>
          <a:prstGeom prst="rect">
            <a:avLst/>
          </a:prstGeom>
        </p:spPr>
        <p:txBody>
          <a:bodyPr wrap="none">
            <a:spAutoFit/>
          </a:bodyPr>
          <a:lstStyle/>
          <a:p>
            <a:r>
              <a:rPr lang="en-US" sz="1200" dirty="0"/>
              <a:t>Created by Kelvin Case at English Wikipedia</a:t>
            </a:r>
          </a:p>
        </p:txBody>
      </p:sp>
      <p:sp>
        <p:nvSpPr>
          <p:cNvPr id="7" name="Rectangle 6">
            <a:extLst>
              <a:ext uri="{FF2B5EF4-FFF2-40B4-BE49-F238E27FC236}">
                <a16:creationId xmlns:a16="http://schemas.microsoft.com/office/drawing/2014/main" id="{5115A9B2-C8E9-483B-9E70-9D2F75072598}"/>
              </a:ext>
            </a:extLst>
          </p:cNvPr>
          <p:cNvSpPr/>
          <p:nvPr/>
        </p:nvSpPr>
        <p:spPr>
          <a:xfrm>
            <a:off x="5803393" y="2852928"/>
            <a:ext cx="3024922" cy="1200329"/>
          </a:xfrm>
          <a:prstGeom prst="rect">
            <a:avLst/>
          </a:prstGeom>
          <a:solidFill>
            <a:schemeClr val="accent1"/>
          </a:solidFill>
        </p:spPr>
        <p:txBody>
          <a:bodyPr wrap="square">
            <a:spAutoFit/>
          </a:bodyPr>
          <a:lstStyle/>
          <a:p>
            <a:r>
              <a:rPr lang="en-US" sz="2400" dirty="0">
                <a:solidFill>
                  <a:schemeClr val="bg1"/>
                </a:solidFill>
              </a:rPr>
              <a:t>The total deficit for fiscal year 2010 was $1.293 trillion.</a:t>
            </a:r>
          </a:p>
        </p:txBody>
      </p:sp>
      <p:sp>
        <p:nvSpPr>
          <p:cNvPr id="8" name="Rounded Rectangle 7"/>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32</a:t>
            </a:r>
          </a:p>
        </p:txBody>
      </p:sp>
    </p:spTree>
    <p:extLst>
      <p:ext uri="{BB962C8B-B14F-4D97-AF65-F5344CB8AC3E}">
        <p14:creationId xmlns:p14="http://schemas.microsoft.com/office/powerpoint/2010/main" val="145352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492125"/>
            <a:ext cx="8737600" cy="798513"/>
          </a:xfrm>
        </p:spPr>
        <p:txBody>
          <a:bodyPr/>
          <a:lstStyle/>
          <a:p>
            <a:r>
              <a:rPr lang="en-US" sz="3200" dirty="0"/>
              <a:t>Structure of Science and Social </a:t>
            </a:r>
            <a:r>
              <a:rPr lang="en-US" sz="3200"/>
              <a:t>Studies tests</a:t>
            </a:r>
            <a:endParaRPr lang="en-US" sz="3200"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82800" y="1928652"/>
            <a:ext cx="4013200" cy="3298986"/>
          </a:xfrm>
        </p:spPr>
      </p:pic>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5</a:t>
            </a:fld>
            <a:endParaRPr lang="en-US" altLang="en-US" dirty="0"/>
          </a:p>
        </p:txBody>
      </p:sp>
      <p:sp>
        <p:nvSpPr>
          <p:cNvPr id="8" name="TextBox 7"/>
          <p:cNvSpPr txBox="1"/>
          <p:nvPr/>
        </p:nvSpPr>
        <p:spPr>
          <a:xfrm>
            <a:off x="1333500" y="1642386"/>
            <a:ext cx="2489200" cy="523220"/>
          </a:xfrm>
          <a:prstGeom prst="rect">
            <a:avLst/>
          </a:prstGeom>
          <a:solidFill>
            <a:schemeClr val="bg1"/>
          </a:solidFill>
        </p:spPr>
        <p:txBody>
          <a:bodyPr wrap="square" rtlCol="0">
            <a:spAutoFit/>
          </a:bodyPr>
          <a:lstStyle/>
          <a:p>
            <a:pPr algn="r"/>
            <a:r>
              <a:rPr lang="en-US" sz="2800" b="1" u="sng" dirty="0">
                <a:solidFill>
                  <a:schemeClr val="tx2"/>
                </a:solidFill>
              </a:rPr>
              <a:t>Practices</a:t>
            </a:r>
            <a:r>
              <a:rPr lang="is-IS" sz="2800" b="1" dirty="0">
                <a:solidFill>
                  <a:schemeClr val="tx2"/>
                </a:solidFill>
              </a:rPr>
              <a:t>…</a:t>
            </a:r>
            <a:endParaRPr lang="en-US" sz="2800" b="1" dirty="0">
              <a:solidFill>
                <a:schemeClr val="tx2"/>
              </a:solidFill>
            </a:endParaRPr>
          </a:p>
        </p:txBody>
      </p:sp>
      <p:sp>
        <p:nvSpPr>
          <p:cNvPr id="9" name="TextBox 8"/>
          <p:cNvSpPr txBox="1"/>
          <p:nvPr/>
        </p:nvSpPr>
        <p:spPr>
          <a:xfrm>
            <a:off x="457200" y="3326546"/>
            <a:ext cx="2482850" cy="646331"/>
          </a:xfrm>
          <a:prstGeom prst="rect">
            <a:avLst/>
          </a:prstGeom>
          <a:solidFill>
            <a:schemeClr val="bg1"/>
          </a:solidFill>
        </p:spPr>
        <p:txBody>
          <a:bodyPr wrap="square" rtlCol="0">
            <a:spAutoFit/>
          </a:bodyPr>
          <a:lstStyle/>
          <a:p>
            <a:pPr algn="r"/>
            <a:r>
              <a:rPr lang="en-US" b="1" dirty="0">
                <a:solidFill>
                  <a:schemeClr val="tx2"/>
                </a:solidFill>
              </a:rPr>
              <a:t>In the context of </a:t>
            </a:r>
            <a:br>
              <a:rPr lang="en-US" b="1" dirty="0">
                <a:solidFill>
                  <a:schemeClr val="tx2"/>
                </a:solidFill>
              </a:rPr>
            </a:br>
            <a:r>
              <a:rPr lang="en-US" b="1" dirty="0">
                <a:solidFill>
                  <a:schemeClr val="tx2"/>
                </a:solidFill>
              </a:rPr>
              <a:t>Content Topics</a:t>
            </a:r>
            <a:r>
              <a:rPr lang="is-IS" b="1" dirty="0">
                <a:solidFill>
                  <a:schemeClr val="tx2"/>
                </a:solidFill>
              </a:rPr>
              <a:t>…</a:t>
            </a:r>
            <a:endParaRPr lang="en-US" b="1" dirty="0">
              <a:solidFill>
                <a:schemeClr val="tx2"/>
              </a:solidFill>
            </a:endParaRPr>
          </a:p>
        </p:txBody>
      </p:sp>
      <p:sp>
        <p:nvSpPr>
          <p:cNvPr id="10" name="TextBox 9"/>
          <p:cNvSpPr txBox="1"/>
          <p:nvPr/>
        </p:nvSpPr>
        <p:spPr>
          <a:xfrm>
            <a:off x="1879600" y="4959190"/>
            <a:ext cx="1866900" cy="1200329"/>
          </a:xfrm>
          <a:prstGeom prst="rect">
            <a:avLst/>
          </a:prstGeom>
          <a:solidFill>
            <a:schemeClr val="bg1"/>
          </a:solidFill>
        </p:spPr>
        <p:txBody>
          <a:bodyPr wrap="square" rtlCol="0">
            <a:spAutoFit/>
          </a:bodyPr>
          <a:lstStyle/>
          <a:p>
            <a:pPr algn="r"/>
            <a:r>
              <a:rPr lang="en-US" b="1" dirty="0">
                <a:solidFill>
                  <a:schemeClr val="tx2"/>
                </a:solidFill>
              </a:rPr>
              <a:t>Filtered through Focusing Themes</a:t>
            </a:r>
          </a:p>
        </p:txBody>
      </p:sp>
    </p:spTree>
    <p:extLst>
      <p:ext uri="{BB962C8B-B14F-4D97-AF65-F5344CB8AC3E}">
        <p14:creationId xmlns:p14="http://schemas.microsoft.com/office/powerpoint/2010/main" val="5504881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762000" y="1143000"/>
          <a:ext cx="80772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38272319"/>
              </p:ext>
            </p:extLst>
          </p:nvPr>
        </p:nvGraphicFramePr>
        <p:xfrm>
          <a:off x="1053419" y="1147198"/>
          <a:ext cx="7494361" cy="5474266"/>
        </p:xfrm>
        <a:graphic>
          <a:graphicData uri="http://schemas.openxmlformats.org/drawingml/2006/table">
            <a:tbl>
              <a:tblPr firstRow="1" bandRow="1">
                <a:tableStyleId>{5C22544A-7EE6-4342-B048-85BDC9FD1C3A}</a:tableStyleId>
              </a:tblPr>
              <a:tblGrid>
                <a:gridCol w="2641106">
                  <a:extLst>
                    <a:ext uri="{9D8B030D-6E8A-4147-A177-3AD203B41FA5}">
                      <a16:colId xmlns:a16="http://schemas.microsoft.com/office/drawing/2014/main" val="248063622"/>
                    </a:ext>
                  </a:extLst>
                </a:gridCol>
                <a:gridCol w="2355135">
                  <a:extLst>
                    <a:ext uri="{9D8B030D-6E8A-4147-A177-3AD203B41FA5}">
                      <a16:colId xmlns:a16="http://schemas.microsoft.com/office/drawing/2014/main" val="56403345"/>
                    </a:ext>
                  </a:extLst>
                </a:gridCol>
                <a:gridCol w="2498120">
                  <a:extLst>
                    <a:ext uri="{9D8B030D-6E8A-4147-A177-3AD203B41FA5}">
                      <a16:colId xmlns:a16="http://schemas.microsoft.com/office/drawing/2014/main" val="2512279699"/>
                    </a:ext>
                  </a:extLst>
                </a:gridCol>
              </a:tblGrid>
              <a:tr h="782038">
                <a:tc>
                  <a:txBody>
                    <a:bodyPr/>
                    <a:lstStyle/>
                    <a:p>
                      <a:r>
                        <a:rPr lang="en-US" sz="1800" b="0" dirty="0">
                          <a:solidFill>
                            <a:schemeClr val="tx1"/>
                          </a:solidFill>
                        </a:rPr>
                        <a:t>Analyze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Compare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Contrast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436396960"/>
                  </a:ext>
                </a:extLst>
              </a:tr>
              <a:tr h="782038">
                <a:tc>
                  <a:txBody>
                    <a:bodyPr/>
                    <a:lstStyle/>
                    <a:p>
                      <a:r>
                        <a:rPr lang="en-US" sz="1800" dirty="0"/>
                        <a:t>Demonstrate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Describe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1737757697"/>
                  </a:ext>
                </a:extLst>
              </a:tr>
              <a:tr h="782038">
                <a:tc>
                  <a:txBody>
                    <a:bodyPr/>
                    <a:lstStyle/>
                    <a:p>
                      <a:r>
                        <a:rPr lang="en-US" sz="1800" dirty="0"/>
                        <a:t>Conclusions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Determine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1633564327"/>
                  </a:ext>
                </a:extLst>
              </a:tr>
              <a:tr h="782038">
                <a:tc>
                  <a:txBody>
                    <a:bodyPr/>
                    <a:lstStyle/>
                    <a:p>
                      <a:r>
                        <a:rPr lang="en-US" sz="1800" dirty="0"/>
                        <a:t>Develop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Evaluate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Explain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2884769240"/>
                  </a:ext>
                </a:extLst>
              </a:tr>
              <a:tr h="782038">
                <a:tc>
                  <a:txBody>
                    <a:bodyPr/>
                    <a:lstStyle/>
                    <a:p>
                      <a:r>
                        <a:rPr lang="en-US" sz="1800" dirty="0"/>
                        <a:t>Identify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Infer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Draw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1281617460"/>
                  </a:ext>
                </a:extLst>
              </a:tr>
              <a:tr h="782038">
                <a:tc>
                  <a:txBody>
                    <a:bodyPr/>
                    <a:lstStyle/>
                    <a:p>
                      <a:r>
                        <a:rPr lang="en-US" sz="1800" dirty="0"/>
                        <a:t>Distinguish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Suggest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Interpret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76853724"/>
                  </a:ext>
                </a:extLst>
              </a:tr>
              <a:tr h="782038">
                <a:tc>
                  <a:txBody>
                    <a:bodyPr/>
                    <a:lstStyle/>
                    <a:p>
                      <a:r>
                        <a:rPr lang="en-US" sz="1800" dirty="0"/>
                        <a:t>Organize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Illustrations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Predict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582782526"/>
                  </a:ext>
                </a:extLst>
              </a:tr>
            </a:tbl>
          </a:graphicData>
        </a:graphic>
      </p:graphicFrame>
      <p:sp>
        <p:nvSpPr>
          <p:cNvPr id="7" name="Title 6"/>
          <p:cNvSpPr>
            <a:spLocks noGrp="1"/>
          </p:cNvSpPr>
          <p:nvPr>
            <p:ph type="title"/>
          </p:nvPr>
        </p:nvSpPr>
        <p:spPr>
          <a:xfrm>
            <a:off x="400050" y="411769"/>
            <a:ext cx="8229600" cy="924791"/>
          </a:xfrm>
        </p:spPr>
        <p:txBody>
          <a:bodyPr/>
          <a:lstStyle/>
          <a:p>
            <a:r>
              <a:rPr lang="en-US" dirty="0"/>
              <a:t>Build Economics Vocabulary</a:t>
            </a:r>
          </a:p>
        </p:txBody>
      </p:sp>
      <p:sp>
        <p:nvSpPr>
          <p:cNvPr id="2" name="Slide Number Placeholder 1"/>
          <p:cNvSpPr>
            <a:spLocks noGrp="1"/>
          </p:cNvSpPr>
          <p:nvPr>
            <p:ph type="sldNum" sz="quarter" idx="10"/>
          </p:nvPr>
        </p:nvSpPr>
        <p:spPr/>
        <p:txBody>
          <a:bodyPr/>
          <a:lstStyle/>
          <a:p>
            <a:pPr>
              <a:defRPr/>
            </a:pPr>
            <a:fld id="{BA3DD496-3C43-421E-9588-FC23620CAC86}" type="slidenum">
              <a:rPr lang="en-US" altLang="en-US" smtClean="0"/>
              <a:pPr>
                <a:defRPr/>
              </a:pPr>
              <a:t>50</a:t>
            </a:fld>
            <a:endParaRPr lang="en-US" altLang="en-US" dirty="0"/>
          </a:p>
        </p:txBody>
      </p:sp>
      <p:graphicFrame>
        <p:nvGraphicFramePr>
          <p:cNvPr id="3" name="Table 2">
            <a:extLst>
              <a:ext uri="{FF2B5EF4-FFF2-40B4-BE49-F238E27FC236}">
                <a16:creationId xmlns:a16="http://schemas.microsoft.com/office/drawing/2014/main" id="{559F2F6D-FC73-4CDC-BADF-BB9005F8977C}"/>
              </a:ext>
            </a:extLst>
          </p:cNvPr>
          <p:cNvGraphicFramePr>
            <a:graphicFrameLocks noGrp="1"/>
          </p:cNvGraphicFramePr>
          <p:nvPr>
            <p:extLst>
              <p:ext uri="{D42A27DB-BD31-4B8C-83A1-F6EECF244321}">
                <p14:modId xmlns:p14="http://schemas.microsoft.com/office/powerpoint/2010/main" val="2349127260"/>
              </p:ext>
            </p:extLst>
          </p:nvPr>
        </p:nvGraphicFramePr>
        <p:xfrm>
          <a:off x="617308" y="1157516"/>
          <a:ext cx="8117117" cy="5474266"/>
        </p:xfrm>
        <a:graphic>
          <a:graphicData uri="http://schemas.openxmlformats.org/drawingml/2006/table">
            <a:tbl>
              <a:tblPr firstRow="1" bandRow="1">
                <a:tableStyleId>{69CF1AB2-1976-4502-BF36-3FF5EA218861}</a:tableStyleId>
              </a:tblPr>
              <a:tblGrid>
                <a:gridCol w="2686311">
                  <a:extLst>
                    <a:ext uri="{9D8B030D-6E8A-4147-A177-3AD203B41FA5}">
                      <a16:colId xmlns:a16="http://schemas.microsoft.com/office/drawing/2014/main" val="2914407209"/>
                    </a:ext>
                  </a:extLst>
                </a:gridCol>
                <a:gridCol w="2715403">
                  <a:extLst>
                    <a:ext uri="{9D8B030D-6E8A-4147-A177-3AD203B41FA5}">
                      <a16:colId xmlns:a16="http://schemas.microsoft.com/office/drawing/2014/main" val="1530798107"/>
                    </a:ext>
                  </a:extLst>
                </a:gridCol>
                <a:gridCol w="2715403">
                  <a:extLst>
                    <a:ext uri="{9D8B030D-6E8A-4147-A177-3AD203B41FA5}">
                      <a16:colId xmlns:a16="http://schemas.microsoft.com/office/drawing/2014/main" val="4032344270"/>
                    </a:ext>
                  </a:extLst>
                </a:gridCol>
              </a:tblGrid>
              <a:tr h="782038">
                <a:tc>
                  <a:txBody>
                    <a:bodyPr/>
                    <a:lstStyle/>
                    <a:p>
                      <a:r>
                        <a:rPr lang="en-US" b="0" dirty="0"/>
                        <a:t>Appreciation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Boycott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Capitalism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9580721"/>
                  </a:ext>
                </a:extLst>
              </a:tr>
              <a:tr h="782038">
                <a:tc>
                  <a:txBody>
                    <a:bodyPr/>
                    <a:lstStyle/>
                    <a:p>
                      <a:r>
                        <a:rPr lang="en-US" b="0" dirty="0"/>
                        <a:t>Credit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Deflation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Depression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183498"/>
                  </a:ext>
                </a:extLst>
              </a:tr>
              <a:tr h="782038">
                <a:tc>
                  <a:txBody>
                    <a:bodyPr/>
                    <a:lstStyle/>
                    <a:p>
                      <a:r>
                        <a:rPr lang="en-US" dirty="0"/>
                        <a:t>Downturn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Federal Reserve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Graduated Tax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618435"/>
                  </a:ext>
                </a:extLst>
              </a:tr>
              <a:tr h="782038">
                <a:tc>
                  <a:txBody>
                    <a:bodyPr/>
                    <a:lstStyle/>
                    <a:p>
                      <a:r>
                        <a:rPr lang="en-US" b="0" dirty="0"/>
                        <a:t>Inflation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Investment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Monopoly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615550"/>
                  </a:ext>
                </a:extLst>
              </a:tr>
              <a:tr h="782038">
                <a:tc>
                  <a:txBody>
                    <a:bodyPr/>
                    <a:lstStyle/>
                    <a:p>
                      <a:r>
                        <a:rPr lang="en-US" b="0" dirty="0"/>
                        <a:t>New Deal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Per Capita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6813869"/>
                  </a:ext>
                </a:extLst>
              </a:tr>
              <a:tr h="782038">
                <a:tc>
                  <a:txBody>
                    <a:bodyPr/>
                    <a:lstStyle/>
                    <a:p>
                      <a:r>
                        <a:rPr lang="en-US" b="0" dirty="0"/>
                        <a:t>Progressive 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Recession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Regulation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0079764"/>
                  </a:ext>
                </a:extLst>
              </a:tr>
              <a:tr h="782038">
                <a:tc>
                  <a:txBody>
                    <a:bodyPr/>
                    <a:lstStyle/>
                    <a:p>
                      <a:r>
                        <a:rPr lang="en-US" b="0" dirty="0"/>
                        <a:t>Stock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Tariff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a:t>Withholding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2136570"/>
                  </a:ext>
                </a:extLst>
              </a:tr>
            </a:tbl>
          </a:graphicData>
        </a:graphic>
      </p:graphicFrame>
    </p:spTree>
    <p:extLst>
      <p:ext uri="{BB962C8B-B14F-4D97-AF65-F5344CB8AC3E}">
        <p14:creationId xmlns:p14="http://schemas.microsoft.com/office/powerpoint/2010/main" val="245962178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3711C7F-E0A8-4E32-83F8-7B38AD66530B}"/>
              </a:ext>
            </a:extLst>
          </p:cNvPr>
          <p:cNvPicPr>
            <a:picLocks noChangeAspect="1"/>
          </p:cNvPicPr>
          <p:nvPr/>
        </p:nvPicPr>
        <p:blipFill>
          <a:blip r:embed="rId3"/>
          <a:stretch>
            <a:fillRect/>
          </a:stretch>
        </p:blipFill>
        <p:spPr>
          <a:xfrm>
            <a:off x="4705291" y="4853089"/>
            <a:ext cx="2952750" cy="1543050"/>
          </a:xfrm>
          <a:prstGeom prst="rect">
            <a:avLst/>
          </a:prstGeom>
        </p:spPr>
      </p:pic>
      <p:sp>
        <p:nvSpPr>
          <p:cNvPr id="2" name="Title 1">
            <a:extLst>
              <a:ext uri="{FF2B5EF4-FFF2-40B4-BE49-F238E27FC236}">
                <a16:creationId xmlns:a16="http://schemas.microsoft.com/office/drawing/2014/main" id="{5AD32113-8E66-4B17-9C45-19B214185139}"/>
              </a:ext>
            </a:extLst>
          </p:cNvPr>
          <p:cNvSpPr>
            <a:spLocks noGrp="1"/>
          </p:cNvSpPr>
          <p:nvPr>
            <p:ph type="title"/>
          </p:nvPr>
        </p:nvSpPr>
        <p:spPr/>
        <p:txBody>
          <a:bodyPr/>
          <a:lstStyle/>
          <a:p>
            <a:r>
              <a:rPr lang="en-US" dirty="0"/>
              <a:t>History Repeats</a:t>
            </a:r>
          </a:p>
        </p:txBody>
      </p:sp>
      <p:sp>
        <p:nvSpPr>
          <p:cNvPr id="4" name="Slide Number Placeholder 3">
            <a:extLst>
              <a:ext uri="{FF2B5EF4-FFF2-40B4-BE49-F238E27FC236}">
                <a16:creationId xmlns:a16="http://schemas.microsoft.com/office/drawing/2014/main" id="{6D101F74-90EA-4386-85EA-DCBF6BABD74E}"/>
              </a:ext>
            </a:extLst>
          </p:cNvPr>
          <p:cNvSpPr>
            <a:spLocks noGrp="1"/>
          </p:cNvSpPr>
          <p:nvPr>
            <p:ph type="sldNum" sz="quarter" idx="10"/>
          </p:nvPr>
        </p:nvSpPr>
        <p:spPr/>
        <p:txBody>
          <a:bodyPr/>
          <a:lstStyle/>
          <a:p>
            <a:pPr>
              <a:defRPr/>
            </a:pPr>
            <a:fld id="{D7424F65-3AF9-43AC-B3BB-2E4AFDF865B9}" type="slidenum">
              <a:rPr lang="en-US" altLang="en-US" smtClean="0"/>
              <a:pPr>
                <a:defRPr/>
              </a:pPr>
              <a:t>51</a:t>
            </a:fld>
            <a:endParaRPr lang="en-US" altLang="en-US" dirty="0"/>
          </a:p>
        </p:txBody>
      </p:sp>
      <p:pic>
        <p:nvPicPr>
          <p:cNvPr id="10" name="Picture 9">
            <a:extLst>
              <a:ext uri="{FF2B5EF4-FFF2-40B4-BE49-F238E27FC236}">
                <a16:creationId xmlns:a16="http://schemas.microsoft.com/office/drawing/2014/main" id="{0AD556F1-9A56-4161-8710-56FA86C32E3B}"/>
              </a:ext>
            </a:extLst>
          </p:cNvPr>
          <p:cNvPicPr>
            <a:picLocks noChangeAspect="1"/>
          </p:cNvPicPr>
          <p:nvPr/>
        </p:nvPicPr>
        <p:blipFill>
          <a:blip r:embed="rId4"/>
          <a:stretch>
            <a:fillRect/>
          </a:stretch>
        </p:blipFill>
        <p:spPr>
          <a:xfrm>
            <a:off x="446219" y="2298926"/>
            <a:ext cx="2508176" cy="1882290"/>
          </a:xfrm>
          <a:prstGeom prst="rect">
            <a:avLst/>
          </a:prstGeom>
        </p:spPr>
      </p:pic>
      <p:pic>
        <p:nvPicPr>
          <p:cNvPr id="11" name="Picture 10">
            <a:extLst>
              <a:ext uri="{FF2B5EF4-FFF2-40B4-BE49-F238E27FC236}">
                <a16:creationId xmlns:a16="http://schemas.microsoft.com/office/drawing/2014/main" id="{575EF31E-F031-41CF-9EF5-412FD398B79E}"/>
              </a:ext>
            </a:extLst>
          </p:cNvPr>
          <p:cNvPicPr>
            <a:picLocks noChangeAspect="1"/>
          </p:cNvPicPr>
          <p:nvPr/>
        </p:nvPicPr>
        <p:blipFill>
          <a:blip r:embed="rId5"/>
          <a:stretch>
            <a:fillRect/>
          </a:stretch>
        </p:blipFill>
        <p:spPr>
          <a:xfrm>
            <a:off x="4841478" y="2394044"/>
            <a:ext cx="2313547" cy="1723042"/>
          </a:xfrm>
          <a:prstGeom prst="rect">
            <a:avLst/>
          </a:prstGeom>
        </p:spPr>
      </p:pic>
      <p:pic>
        <p:nvPicPr>
          <p:cNvPr id="3" name="Picture 2">
            <a:extLst>
              <a:ext uri="{FF2B5EF4-FFF2-40B4-BE49-F238E27FC236}">
                <a16:creationId xmlns:a16="http://schemas.microsoft.com/office/drawing/2014/main" id="{4C4716BD-CCE1-4D90-8E03-2B73B8037E2F}"/>
              </a:ext>
            </a:extLst>
          </p:cNvPr>
          <p:cNvPicPr>
            <a:picLocks noChangeAspect="1"/>
          </p:cNvPicPr>
          <p:nvPr/>
        </p:nvPicPr>
        <p:blipFill>
          <a:blip r:embed="rId6"/>
          <a:stretch>
            <a:fillRect/>
          </a:stretch>
        </p:blipFill>
        <p:spPr>
          <a:xfrm>
            <a:off x="2372504" y="3576485"/>
            <a:ext cx="2247900" cy="1685925"/>
          </a:xfrm>
          <a:prstGeom prst="rect">
            <a:avLst/>
          </a:prstGeom>
        </p:spPr>
      </p:pic>
      <p:pic>
        <p:nvPicPr>
          <p:cNvPr id="9" name="Picture 8">
            <a:extLst>
              <a:ext uri="{FF2B5EF4-FFF2-40B4-BE49-F238E27FC236}">
                <a16:creationId xmlns:a16="http://schemas.microsoft.com/office/drawing/2014/main" id="{F819D4F1-6588-437F-BFE2-381548CAAED3}"/>
              </a:ext>
            </a:extLst>
          </p:cNvPr>
          <p:cNvPicPr>
            <a:picLocks noChangeAspect="1"/>
          </p:cNvPicPr>
          <p:nvPr/>
        </p:nvPicPr>
        <p:blipFill>
          <a:blip r:embed="rId7"/>
          <a:stretch>
            <a:fillRect/>
          </a:stretch>
        </p:blipFill>
        <p:spPr>
          <a:xfrm>
            <a:off x="7027659" y="2983611"/>
            <a:ext cx="1714500" cy="2266950"/>
          </a:xfrm>
          <a:prstGeom prst="rect">
            <a:avLst/>
          </a:prstGeom>
        </p:spPr>
      </p:pic>
      <p:sp>
        <p:nvSpPr>
          <p:cNvPr id="14" name="TextBox 13">
            <a:extLst>
              <a:ext uri="{FF2B5EF4-FFF2-40B4-BE49-F238E27FC236}">
                <a16:creationId xmlns:a16="http://schemas.microsoft.com/office/drawing/2014/main" id="{613A2383-9BE9-4756-AB3C-934A600E35AB}"/>
              </a:ext>
            </a:extLst>
          </p:cNvPr>
          <p:cNvSpPr txBox="1"/>
          <p:nvPr/>
        </p:nvSpPr>
        <p:spPr>
          <a:xfrm>
            <a:off x="6096222" y="1691847"/>
            <a:ext cx="1534551" cy="461665"/>
          </a:xfrm>
          <a:prstGeom prst="rect">
            <a:avLst/>
          </a:prstGeom>
          <a:solidFill>
            <a:schemeClr val="tx1"/>
          </a:solidFill>
          <a:scene3d>
            <a:camera prst="orthographicFront"/>
            <a:lightRig rig="threePt" dir="t"/>
          </a:scene3d>
          <a:sp3d>
            <a:bevelT/>
          </a:sp3d>
        </p:spPr>
        <p:txBody>
          <a:bodyPr wrap="square" rtlCol="0">
            <a:spAutoFit/>
          </a:bodyPr>
          <a:lstStyle/>
          <a:p>
            <a:pPr algn="ctr"/>
            <a:r>
              <a:rPr lang="en-US" sz="2400" b="1" dirty="0">
                <a:solidFill>
                  <a:schemeClr val="bg1"/>
                </a:solidFill>
              </a:rPr>
              <a:t>2008</a:t>
            </a:r>
          </a:p>
        </p:txBody>
      </p:sp>
      <p:sp>
        <p:nvSpPr>
          <p:cNvPr id="15" name="TextBox 14">
            <a:extLst>
              <a:ext uri="{FF2B5EF4-FFF2-40B4-BE49-F238E27FC236}">
                <a16:creationId xmlns:a16="http://schemas.microsoft.com/office/drawing/2014/main" id="{01C2805A-9EDA-40ED-8E15-990A14DEA82C}"/>
              </a:ext>
            </a:extLst>
          </p:cNvPr>
          <p:cNvSpPr txBox="1"/>
          <p:nvPr/>
        </p:nvSpPr>
        <p:spPr>
          <a:xfrm>
            <a:off x="1154108" y="1660584"/>
            <a:ext cx="1534551" cy="461665"/>
          </a:xfrm>
          <a:prstGeom prst="rect">
            <a:avLst/>
          </a:prstGeom>
          <a:solidFill>
            <a:schemeClr val="tx1"/>
          </a:solidFill>
          <a:scene3d>
            <a:camera prst="orthographicFront"/>
            <a:lightRig rig="threePt" dir="t"/>
          </a:scene3d>
          <a:sp3d>
            <a:bevelT/>
          </a:sp3d>
        </p:spPr>
        <p:txBody>
          <a:bodyPr wrap="square" rtlCol="0">
            <a:spAutoFit/>
          </a:bodyPr>
          <a:lstStyle/>
          <a:p>
            <a:pPr algn="ctr"/>
            <a:r>
              <a:rPr lang="en-US" sz="2400" b="1" dirty="0">
                <a:solidFill>
                  <a:schemeClr val="bg1"/>
                </a:solidFill>
              </a:rPr>
              <a:t>1929</a:t>
            </a:r>
          </a:p>
        </p:txBody>
      </p:sp>
      <p:pic>
        <p:nvPicPr>
          <p:cNvPr id="17" name="Picture 16">
            <a:extLst>
              <a:ext uri="{FF2B5EF4-FFF2-40B4-BE49-F238E27FC236}">
                <a16:creationId xmlns:a16="http://schemas.microsoft.com/office/drawing/2014/main" id="{91C032A3-52DA-442C-B1F8-FCDDF239DAFF}"/>
              </a:ext>
            </a:extLst>
          </p:cNvPr>
          <p:cNvPicPr>
            <a:picLocks noChangeAspect="1"/>
          </p:cNvPicPr>
          <p:nvPr/>
        </p:nvPicPr>
        <p:blipFill>
          <a:blip r:embed="rId8"/>
          <a:stretch>
            <a:fillRect/>
          </a:stretch>
        </p:blipFill>
        <p:spPr>
          <a:xfrm>
            <a:off x="501599" y="4278856"/>
            <a:ext cx="1649831" cy="2020344"/>
          </a:xfrm>
          <a:prstGeom prst="rect">
            <a:avLst/>
          </a:prstGeom>
        </p:spPr>
      </p:pic>
    </p:spTree>
    <p:extLst>
      <p:ext uri="{BB962C8B-B14F-4D97-AF65-F5344CB8AC3E}">
        <p14:creationId xmlns:p14="http://schemas.microsoft.com/office/powerpoint/2010/main" val="13621681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32113-8E66-4B17-9C45-19B214185139}"/>
              </a:ext>
            </a:extLst>
          </p:cNvPr>
          <p:cNvSpPr>
            <a:spLocks noGrp="1"/>
          </p:cNvSpPr>
          <p:nvPr>
            <p:ph type="title"/>
          </p:nvPr>
        </p:nvSpPr>
        <p:spPr/>
        <p:txBody>
          <a:bodyPr/>
          <a:lstStyle/>
          <a:p>
            <a:r>
              <a:rPr lang="en-US" dirty="0"/>
              <a:t>History Repeats</a:t>
            </a:r>
          </a:p>
        </p:txBody>
      </p:sp>
      <p:sp>
        <p:nvSpPr>
          <p:cNvPr id="5" name="Content Placeholder 4">
            <a:extLst>
              <a:ext uri="{FF2B5EF4-FFF2-40B4-BE49-F238E27FC236}">
                <a16:creationId xmlns:a16="http://schemas.microsoft.com/office/drawing/2014/main" id="{26D80514-F538-45A6-84DA-CED88409C560}"/>
              </a:ext>
            </a:extLst>
          </p:cNvPr>
          <p:cNvSpPr>
            <a:spLocks noGrp="1"/>
          </p:cNvSpPr>
          <p:nvPr>
            <p:ph sz="half" idx="1"/>
          </p:nvPr>
        </p:nvSpPr>
        <p:spPr>
          <a:xfrm>
            <a:off x="533400" y="1307024"/>
            <a:ext cx="4038600" cy="4596663"/>
          </a:xfrm>
        </p:spPr>
        <p:txBody>
          <a:bodyPr/>
          <a:lstStyle/>
          <a:p>
            <a:pPr marL="0" indent="0">
              <a:buNone/>
            </a:pPr>
            <a:r>
              <a:rPr lang="en-US" dirty="0"/>
              <a:t>Depression – 1929</a:t>
            </a:r>
          </a:p>
          <a:p>
            <a:r>
              <a:rPr lang="en-US" sz="2000" dirty="0"/>
              <a:t>Stock Market Crash</a:t>
            </a:r>
          </a:p>
          <a:p>
            <a:r>
              <a:rPr lang="en-US" sz="2000" dirty="0"/>
              <a:t>Bank Failures</a:t>
            </a:r>
          </a:p>
          <a:p>
            <a:r>
              <a:rPr lang="en-US" sz="2000" dirty="0"/>
              <a:t>Reduction in Purchasing</a:t>
            </a:r>
          </a:p>
          <a:p>
            <a:pPr>
              <a:lnSpc>
                <a:spcPct val="100000"/>
              </a:lnSpc>
            </a:pPr>
            <a:r>
              <a:rPr lang="en-US" sz="2000" dirty="0"/>
              <a:t>Economic Policy with Europe</a:t>
            </a:r>
          </a:p>
          <a:p>
            <a:pPr>
              <a:lnSpc>
                <a:spcPct val="100000"/>
              </a:lnSpc>
            </a:pPr>
            <a:r>
              <a:rPr lang="en-US" sz="2000" dirty="0"/>
              <a:t>Drought Conditions</a:t>
            </a:r>
            <a:r>
              <a:rPr lang="en-US" dirty="0"/>
              <a:t>	</a:t>
            </a:r>
          </a:p>
        </p:txBody>
      </p:sp>
      <p:sp>
        <p:nvSpPr>
          <p:cNvPr id="6" name="Content Placeholder 5">
            <a:extLst>
              <a:ext uri="{FF2B5EF4-FFF2-40B4-BE49-F238E27FC236}">
                <a16:creationId xmlns:a16="http://schemas.microsoft.com/office/drawing/2014/main" id="{7999B61D-B714-45C9-815F-4E6A7FED7D5D}"/>
              </a:ext>
            </a:extLst>
          </p:cNvPr>
          <p:cNvSpPr>
            <a:spLocks noGrp="1"/>
          </p:cNvSpPr>
          <p:nvPr>
            <p:ph sz="half" idx="2"/>
          </p:nvPr>
        </p:nvSpPr>
        <p:spPr>
          <a:xfrm>
            <a:off x="4648200" y="1307024"/>
            <a:ext cx="4038600" cy="4596663"/>
          </a:xfrm>
        </p:spPr>
        <p:txBody>
          <a:bodyPr/>
          <a:lstStyle/>
          <a:p>
            <a:pPr marL="0" indent="0">
              <a:buNone/>
            </a:pPr>
            <a:r>
              <a:rPr lang="en-US" dirty="0"/>
              <a:t>Recession – 2008</a:t>
            </a:r>
          </a:p>
          <a:p>
            <a:r>
              <a:rPr lang="en-US" sz="2000" dirty="0"/>
              <a:t>Steep decline in Stock Market</a:t>
            </a:r>
          </a:p>
          <a:p>
            <a:r>
              <a:rPr lang="en-US" sz="2000" dirty="0"/>
              <a:t>Housing Bubble</a:t>
            </a:r>
          </a:p>
          <a:p>
            <a:r>
              <a:rPr lang="en-US" sz="2000" dirty="0"/>
              <a:t>Subprime Mortgage Fiasco</a:t>
            </a:r>
          </a:p>
          <a:p>
            <a:r>
              <a:rPr lang="en-US" sz="2000" dirty="0"/>
              <a:t>High Prices of Oil and Gas</a:t>
            </a:r>
          </a:p>
          <a:p>
            <a:r>
              <a:rPr lang="en-US" sz="2000" dirty="0"/>
              <a:t>Dollar Devaluation</a:t>
            </a:r>
          </a:p>
        </p:txBody>
      </p:sp>
      <p:sp>
        <p:nvSpPr>
          <p:cNvPr id="4" name="Slide Number Placeholder 3">
            <a:extLst>
              <a:ext uri="{FF2B5EF4-FFF2-40B4-BE49-F238E27FC236}">
                <a16:creationId xmlns:a16="http://schemas.microsoft.com/office/drawing/2014/main" id="{6D101F74-90EA-4386-85EA-DCBF6BABD74E}"/>
              </a:ext>
            </a:extLst>
          </p:cNvPr>
          <p:cNvSpPr>
            <a:spLocks noGrp="1"/>
          </p:cNvSpPr>
          <p:nvPr>
            <p:ph type="sldNum" sz="quarter" idx="10"/>
          </p:nvPr>
        </p:nvSpPr>
        <p:spPr/>
        <p:txBody>
          <a:bodyPr/>
          <a:lstStyle/>
          <a:p>
            <a:pPr>
              <a:defRPr/>
            </a:pPr>
            <a:fld id="{D7424F65-3AF9-43AC-B3BB-2E4AFDF865B9}" type="slidenum">
              <a:rPr lang="en-US" altLang="en-US" smtClean="0"/>
              <a:pPr>
                <a:defRPr/>
              </a:pPr>
              <a:t>52</a:t>
            </a:fld>
            <a:endParaRPr lang="en-US" altLang="en-US" dirty="0"/>
          </a:p>
        </p:txBody>
      </p:sp>
      <p:pic>
        <p:nvPicPr>
          <p:cNvPr id="7" name="Picture 6">
            <a:extLst>
              <a:ext uri="{FF2B5EF4-FFF2-40B4-BE49-F238E27FC236}">
                <a16:creationId xmlns:a16="http://schemas.microsoft.com/office/drawing/2014/main" id="{365B4599-8FB9-46BF-87D4-D1F1FE5ABD78}"/>
              </a:ext>
            </a:extLst>
          </p:cNvPr>
          <p:cNvPicPr>
            <a:picLocks noChangeAspect="1"/>
          </p:cNvPicPr>
          <p:nvPr/>
        </p:nvPicPr>
        <p:blipFill>
          <a:blip r:embed="rId3"/>
          <a:stretch>
            <a:fillRect/>
          </a:stretch>
        </p:blipFill>
        <p:spPr>
          <a:xfrm>
            <a:off x="4758765" y="4360677"/>
            <a:ext cx="3529729" cy="2118971"/>
          </a:xfrm>
          <a:prstGeom prst="rect">
            <a:avLst/>
          </a:prstGeom>
        </p:spPr>
      </p:pic>
      <p:pic>
        <p:nvPicPr>
          <p:cNvPr id="8" name="Picture 7">
            <a:extLst>
              <a:ext uri="{FF2B5EF4-FFF2-40B4-BE49-F238E27FC236}">
                <a16:creationId xmlns:a16="http://schemas.microsoft.com/office/drawing/2014/main" id="{5947CEFB-2E98-43F5-80BD-86B72AF600DB}"/>
              </a:ext>
            </a:extLst>
          </p:cNvPr>
          <p:cNvPicPr>
            <a:picLocks noChangeAspect="1"/>
          </p:cNvPicPr>
          <p:nvPr/>
        </p:nvPicPr>
        <p:blipFill>
          <a:blip r:embed="rId4"/>
          <a:stretch>
            <a:fillRect/>
          </a:stretch>
        </p:blipFill>
        <p:spPr>
          <a:xfrm>
            <a:off x="533400" y="4360677"/>
            <a:ext cx="3243860" cy="1938523"/>
          </a:xfrm>
          <a:prstGeom prst="rect">
            <a:avLst/>
          </a:prstGeom>
        </p:spPr>
      </p:pic>
    </p:spTree>
    <p:extLst>
      <p:ext uri="{BB962C8B-B14F-4D97-AF65-F5344CB8AC3E}">
        <p14:creationId xmlns:p14="http://schemas.microsoft.com/office/powerpoint/2010/main" val="3324256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3578069-4439-4C5C-A76F-D00D80AC4ADA}"/>
              </a:ext>
            </a:extLst>
          </p:cNvPr>
          <p:cNvSpPr/>
          <p:nvPr/>
        </p:nvSpPr>
        <p:spPr>
          <a:xfrm>
            <a:off x="457200" y="1186543"/>
            <a:ext cx="1643743" cy="1099457"/>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F5EBDD7-553F-41F4-8B69-0071D0E55B3B}"/>
              </a:ext>
            </a:extLst>
          </p:cNvPr>
          <p:cNvSpPr>
            <a:spLocks noGrp="1"/>
          </p:cNvSpPr>
          <p:nvPr>
            <p:ph type="sldNum" sz="quarter" idx="10"/>
          </p:nvPr>
        </p:nvSpPr>
        <p:spPr/>
        <p:txBody>
          <a:bodyPr/>
          <a:lstStyle/>
          <a:p>
            <a:pPr>
              <a:defRPr/>
            </a:pPr>
            <a:fld id="{37DDE6FD-0618-4B94-AC88-83D080BA0C38}" type="slidenum">
              <a:rPr lang="en-US" altLang="en-US" smtClean="0"/>
              <a:pPr>
                <a:defRPr/>
              </a:pPr>
              <a:t>53</a:t>
            </a:fld>
            <a:endParaRPr lang="en-US" altLang="en-US" dirty="0"/>
          </a:p>
        </p:txBody>
      </p:sp>
      <p:pic>
        <p:nvPicPr>
          <p:cNvPr id="6" name="Picture 5" descr="Screen Clipping">
            <a:extLst>
              <a:ext uri="{FF2B5EF4-FFF2-40B4-BE49-F238E27FC236}">
                <a16:creationId xmlns:a16="http://schemas.microsoft.com/office/drawing/2014/main" id="{9D9D135A-A605-4491-BFB4-34EDBEE42578}"/>
              </a:ext>
            </a:extLst>
          </p:cNvPr>
          <p:cNvPicPr>
            <a:picLocks noChangeAspect="1"/>
          </p:cNvPicPr>
          <p:nvPr/>
        </p:nvPicPr>
        <p:blipFill>
          <a:blip r:embed="rId3"/>
          <a:stretch>
            <a:fillRect/>
          </a:stretch>
        </p:blipFill>
        <p:spPr>
          <a:xfrm>
            <a:off x="338305" y="496161"/>
            <a:ext cx="8350516" cy="5803039"/>
          </a:xfrm>
          <a:prstGeom prst="rect">
            <a:avLst/>
          </a:prstGeom>
        </p:spPr>
      </p:pic>
      <p:pic>
        <p:nvPicPr>
          <p:cNvPr id="7" name="Picture 6">
            <a:extLst>
              <a:ext uri="{FF2B5EF4-FFF2-40B4-BE49-F238E27FC236}">
                <a16:creationId xmlns:a16="http://schemas.microsoft.com/office/drawing/2014/main" id="{AD38CBA4-FE35-4FFB-A81B-4C74ADD5AA5B}"/>
              </a:ext>
            </a:extLst>
          </p:cNvPr>
          <p:cNvPicPr>
            <a:picLocks noChangeAspect="1"/>
          </p:cNvPicPr>
          <p:nvPr/>
        </p:nvPicPr>
        <p:blipFill>
          <a:blip r:embed="rId4"/>
          <a:stretch>
            <a:fillRect/>
          </a:stretch>
        </p:blipFill>
        <p:spPr>
          <a:xfrm>
            <a:off x="3459892" y="2618597"/>
            <a:ext cx="2211859" cy="1996947"/>
          </a:xfrm>
          <a:prstGeom prst="rect">
            <a:avLst/>
          </a:prstGeom>
        </p:spPr>
      </p:pic>
      <p:sp>
        <p:nvSpPr>
          <p:cNvPr id="3" name="Oval 2">
            <a:extLst>
              <a:ext uri="{FF2B5EF4-FFF2-40B4-BE49-F238E27FC236}">
                <a16:creationId xmlns:a16="http://schemas.microsoft.com/office/drawing/2014/main" id="{626BDABB-02FE-4788-A0D5-0AE378E6A0E4}"/>
              </a:ext>
            </a:extLst>
          </p:cNvPr>
          <p:cNvSpPr/>
          <p:nvPr/>
        </p:nvSpPr>
        <p:spPr>
          <a:xfrm>
            <a:off x="5519057" y="4943928"/>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AE9F666-3C24-47FA-B909-71CC033F5C5D}"/>
              </a:ext>
            </a:extLst>
          </p:cNvPr>
          <p:cNvSpPr/>
          <p:nvPr/>
        </p:nvSpPr>
        <p:spPr>
          <a:xfrm>
            <a:off x="7162800" y="4879197"/>
            <a:ext cx="1643743" cy="1306286"/>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6235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528B4A-F8B9-4CC6-A066-52190972F987}"/>
              </a:ext>
            </a:extLst>
          </p:cNvPr>
          <p:cNvSpPr>
            <a:spLocks noGrp="1"/>
          </p:cNvSpPr>
          <p:nvPr>
            <p:ph type="title"/>
          </p:nvPr>
        </p:nvSpPr>
        <p:spPr/>
        <p:txBody>
          <a:bodyPr/>
          <a:lstStyle/>
          <a:p>
            <a:r>
              <a:rPr lang="en-US" dirty="0"/>
              <a:t>From Sea to Shining Sea</a:t>
            </a:r>
          </a:p>
        </p:txBody>
      </p:sp>
      <p:pic>
        <p:nvPicPr>
          <p:cNvPr id="5" name="Content Placeholder 4">
            <a:extLst>
              <a:ext uri="{FF2B5EF4-FFF2-40B4-BE49-F238E27FC236}">
                <a16:creationId xmlns:a16="http://schemas.microsoft.com/office/drawing/2014/main" id="{34553384-2C2D-4C5F-AA03-AA9ED962E687}"/>
              </a:ext>
            </a:extLst>
          </p:cNvPr>
          <p:cNvPicPr>
            <a:picLocks noGrp="1" noChangeAspect="1"/>
          </p:cNvPicPr>
          <p:nvPr>
            <p:ph idx="1"/>
          </p:nvPr>
        </p:nvPicPr>
        <p:blipFill>
          <a:blip r:embed="rId3"/>
          <a:stretch>
            <a:fillRect/>
          </a:stretch>
        </p:blipFill>
        <p:spPr>
          <a:xfrm>
            <a:off x="805543" y="1421040"/>
            <a:ext cx="6879771" cy="4376216"/>
          </a:xfrm>
          <a:prstGeom prst="rect">
            <a:avLst/>
          </a:prstGeom>
        </p:spPr>
      </p:pic>
      <p:sp>
        <p:nvSpPr>
          <p:cNvPr id="2" name="Slide Number Placeholder 1">
            <a:extLst>
              <a:ext uri="{FF2B5EF4-FFF2-40B4-BE49-F238E27FC236}">
                <a16:creationId xmlns:a16="http://schemas.microsoft.com/office/drawing/2014/main" id="{AC690FC4-3684-43C9-9929-207C643A3D65}"/>
              </a:ext>
            </a:extLst>
          </p:cNvPr>
          <p:cNvSpPr>
            <a:spLocks noGrp="1"/>
          </p:cNvSpPr>
          <p:nvPr>
            <p:ph type="sldNum" sz="quarter" idx="10"/>
          </p:nvPr>
        </p:nvSpPr>
        <p:spPr/>
        <p:txBody>
          <a:bodyPr/>
          <a:lstStyle/>
          <a:p>
            <a:pPr>
              <a:defRPr/>
            </a:pPr>
            <a:fld id="{70632705-19FE-4B76-9DA3-807FA2888835}" type="slidenum">
              <a:rPr lang="en-US" altLang="en-US" smtClean="0"/>
              <a:pPr>
                <a:defRPr/>
              </a:pPr>
              <a:t>54</a:t>
            </a:fld>
            <a:endParaRPr lang="en-US" altLang="en-US" dirty="0"/>
          </a:p>
        </p:txBody>
      </p:sp>
      <p:sp>
        <p:nvSpPr>
          <p:cNvPr id="6" name="Rounded Rectangle 5"/>
          <p:cNvSpPr/>
          <p:nvPr/>
        </p:nvSpPr>
        <p:spPr>
          <a:xfrm>
            <a:off x="5114925" y="60933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33</a:t>
            </a:r>
          </a:p>
        </p:txBody>
      </p:sp>
    </p:spTree>
    <p:extLst>
      <p:ext uri="{BB962C8B-B14F-4D97-AF65-F5344CB8AC3E}">
        <p14:creationId xmlns:p14="http://schemas.microsoft.com/office/powerpoint/2010/main" val="27793312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E8AC2-FAD1-4071-834A-FA616B5156A2}"/>
              </a:ext>
            </a:extLst>
          </p:cNvPr>
          <p:cNvSpPr>
            <a:spLocks noGrp="1"/>
          </p:cNvSpPr>
          <p:nvPr>
            <p:ph type="title"/>
          </p:nvPr>
        </p:nvSpPr>
        <p:spPr/>
        <p:txBody>
          <a:bodyPr/>
          <a:lstStyle/>
          <a:p>
            <a:r>
              <a:rPr lang="en-US" dirty="0"/>
              <a:t>Interactive Timeline</a:t>
            </a:r>
          </a:p>
        </p:txBody>
      </p:sp>
      <p:sp>
        <p:nvSpPr>
          <p:cNvPr id="4" name="Slide Number Placeholder 3">
            <a:extLst>
              <a:ext uri="{FF2B5EF4-FFF2-40B4-BE49-F238E27FC236}">
                <a16:creationId xmlns:a16="http://schemas.microsoft.com/office/drawing/2014/main" id="{A623B8C9-9447-4978-82B5-6CFB35769771}"/>
              </a:ext>
            </a:extLst>
          </p:cNvPr>
          <p:cNvSpPr>
            <a:spLocks noGrp="1"/>
          </p:cNvSpPr>
          <p:nvPr>
            <p:ph type="sldNum" sz="quarter" idx="10"/>
          </p:nvPr>
        </p:nvSpPr>
        <p:spPr/>
        <p:txBody>
          <a:bodyPr/>
          <a:lstStyle/>
          <a:p>
            <a:pPr>
              <a:defRPr/>
            </a:pPr>
            <a:fld id="{D7424F65-3AF9-43AC-B3BB-2E4AFDF865B9}" type="slidenum">
              <a:rPr lang="en-US" altLang="en-US" smtClean="0"/>
              <a:pPr>
                <a:defRPr/>
              </a:pPr>
              <a:t>55</a:t>
            </a:fld>
            <a:endParaRPr lang="en-US" altLang="en-US" dirty="0"/>
          </a:p>
        </p:txBody>
      </p:sp>
      <p:sp>
        <p:nvSpPr>
          <p:cNvPr id="5" name="Rectangle 4">
            <a:extLst>
              <a:ext uri="{FF2B5EF4-FFF2-40B4-BE49-F238E27FC236}">
                <a16:creationId xmlns:a16="http://schemas.microsoft.com/office/drawing/2014/main" id="{2279AC96-A5C2-41DF-834D-16BCFFA3B3D9}"/>
              </a:ext>
            </a:extLst>
          </p:cNvPr>
          <p:cNvSpPr/>
          <p:nvPr/>
        </p:nvSpPr>
        <p:spPr>
          <a:xfrm>
            <a:off x="6313714" y="3223339"/>
            <a:ext cx="2373086" cy="1200329"/>
          </a:xfrm>
          <a:prstGeom prst="rect">
            <a:avLst/>
          </a:prstGeom>
        </p:spPr>
        <p:txBody>
          <a:bodyPr wrap="square">
            <a:spAutoFit/>
          </a:bodyPr>
          <a:lstStyle/>
          <a:p>
            <a:r>
              <a:rPr lang="en-US" dirty="0">
                <a:hlinkClick r:id="rId3"/>
              </a:rPr>
              <a:t>http://www.softschools.com/timelines/westward_expansion_timeline/238/</a:t>
            </a:r>
            <a:r>
              <a:rPr lang="en-US" dirty="0"/>
              <a:t> </a:t>
            </a:r>
          </a:p>
        </p:txBody>
      </p:sp>
      <p:pic>
        <p:nvPicPr>
          <p:cNvPr id="7" name="Picture 6" descr="Screen Clipping">
            <a:extLst>
              <a:ext uri="{FF2B5EF4-FFF2-40B4-BE49-F238E27FC236}">
                <a16:creationId xmlns:a16="http://schemas.microsoft.com/office/drawing/2014/main" id="{54199C35-4D17-4345-B6A6-A07CA909349C}"/>
              </a:ext>
            </a:extLst>
          </p:cNvPr>
          <p:cNvPicPr>
            <a:picLocks noChangeAspect="1"/>
          </p:cNvPicPr>
          <p:nvPr/>
        </p:nvPicPr>
        <p:blipFill>
          <a:blip r:embed="rId4"/>
          <a:stretch>
            <a:fillRect/>
          </a:stretch>
        </p:blipFill>
        <p:spPr>
          <a:xfrm>
            <a:off x="686594" y="1270400"/>
            <a:ext cx="5390245" cy="5028800"/>
          </a:xfrm>
          <a:prstGeom prst="rect">
            <a:avLst/>
          </a:prstGeom>
        </p:spPr>
      </p:pic>
    </p:spTree>
    <p:extLst>
      <p:ext uri="{BB962C8B-B14F-4D97-AF65-F5344CB8AC3E}">
        <p14:creationId xmlns:p14="http://schemas.microsoft.com/office/powerpoint/2010/main" val="21483375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A5DB4-B1A0-4B53-AD22-E505B4D3B6EA}"/>
              </a:ext>
            </a:extLst>
          </p:cNvPr>
          <p:cNvSpPr>
            <a:spLocks noGrp="1"/>
          </p:cNvSpPr>
          <p:nvPr>
            <p:ph type="title"/>
          </p:nvPr>
        </p:nvSpPr>
        <p:spPr/>
        <p:txBody>
          <a:bodyPr/>
          <a:lstStyle/>
          <a:p>
            <a:r>
              <a:rPr lang="en-US" dirty="0"/>
              <a:t>A Land of Immigrants</a:t>
            </a:r>
          </a:p>
        </p:txBody>
      </p:sp>
      <p:sp>
        <p:nvSpPr>
          <p:cNvPr id="4" name="Slide Number Placeholder 3">
            <a:extLst>
              <a:ext uri="{FF2B5EF4-FFF2-40B4-BE49-F238E27FC236}">
                <a16:creationId xmlns:a16="http://schemas.microsoft.com/office/drawing/2014/main" id="{77B62C33-5213-4FD8-98F5-0BD524222ED2}"/>
              </a:ext>
            </a:extLst>
          </p:cNvPr>
          <p:cNvSpPr>
            <a:spLocks noGrp="1"/>
          </p:cNvSpPr>
          <p:nvPr>
            <p:ph type="sldNum" sz="quarter" idx="10"/>
          </p:nvPr>
        </p:nvSpPr>
        <p:spPr/>
        <p:txBody>
          <a:bodyPr/>
          <a:lstStyle/>
          <a:p>
            <a:pPr>
              <a:defRPr/>
            </a:pPr>
            <a:fld id="{D7424F65-3AF9-43AC-B3BB-2E4AFDF865B9}" type="slidenum">
              <a:rPr lang="en-US" altLang="en-US" smtClean="0"/>
              <a:pPr>
                <a:defRPr/>
              </a:pPr>
              <a:t>56</a:t>
            </a:fld>
            <a:endParaRPr lang="en-US" altLang="en-US" dirty="0"/>
          </a:p>
        </p:txBody>
      </p:sp>
      <p:pic>
        <p:nvPicPr>
          <p:cNvPr id="6" name="Picture 5" descr="Screen Clipping">
            <a:extLst>
              <a:ext uri="{FF2B5EF4-FFF2-40B4-BE49-F238E27FC236}">
                <a16:creationId xmlns:a16="http://schemas.microsoft.com/office/drawing/2014/main" id="{7089E4A7-33E7-47DB-BB80-23A08FFD2CD8}"/>
              </a:ext>
            </a:extLst>
          </p:cNvPr>
          <p:cNvPicPr>
            <a:picLocks noChangeAspect="1"/>
          </p:cNvPicPr>
          <p:nvPr/>
        </p:nvPicPr>
        <p:blipFill>
          <a:blip r:embed="rId3"/>
          <a:stretch>
            <a:fillRect/>
          </a:stretch>
        </p:blipFill>
        <p:spPr>
          <a:xfrm>
            <a:off x="534194" y="1576047"/>
            <a:ext cx="7881667" cy="4437743"/>
          </a:xfrm>
          <a:prstGeom prst="rect">
            <a:avLst/>
          </a:prstGeom>
        </p:spPr>
      </p:pic>
      <p:pic>
        <p:nvPicPr>
          <p:cNvPr id="8" name="Picture 7" descr="Screen Clipping">
            <a:extLst>
              <a:ext uri="{FF2B5EF4-FFF2-40B4-BE49-F238E27FC236}">
                <a16:creationId xmlns:a16="http://schemas.microsoft.com/office/drawing/2014/main" id="{7F7534D1-9230-40F8-9B44-803F979196D2}"/>
              </a:ext>
            </a:extLst>
          </p:cNvPr>
          <p:cNvPicPr>
            <a:picLocks noChangeAspect="1"/>
          </p:cNvPicPr>
          <p:nvPr/>
        </p:nvPicPr>
        <p:blipFill>
          <a:blip r:embed="rId4"/>
          <a:stretch>
            <a:fillRect/>
          </a:stretch>
        </p:blipFill>
        <p:spPr>
          <a:xfrm>
            <a:off x="4037787" y="5495735"/>
            <a:ext cx="1568356" cy="1127009"/>
          </a:xfrm>
          <a:prstGeom prst="rect">
            <a:avLst/>
          </a:prstGeom>
        </p:spPr>
      </p:pic>
      <p:sp>
        <p:nvSpPr>
          <p:cNvPr id="9" name="Rectangle 8">
            <a:extLst>
              <a:ext uri="{FF2B5EF4-FFF2-40B4-BE49-F238E27FC236}">
                <a16:creationId xmlns:a16="http://schemas.microsoft.com/office/drawing/2014/main" id="{E39E0BA1-D825-4E8A-A3B8-2D9970FD3804}"/>
              </a:ext>
            </a:extLst>
          </p:cNvPr>
          <p:cNvSpPr/>
          <p:nvPr/>
        </p:nvSpPr>
        <p:spPr>
          <a:xfrm>
            <a:off x="3842657" y="1082889"/>
            <a:ext cx="5486400" cy="415498"/>
          </a:xfrm>
          <a:prstGeom prst="rect">
            <a:avLst/>
          </a:prstGeom>
        </p:spPr>
        <p:txBody>
          <a:bodyPr wrap="square">
            <a:spAutoFit/>
          </a:bodyPr>
          <a:lstStyle/>
          <a:p>
            <a:r>
              <a:rPr lang="en-US" sz="1050" dirty="0"/>
              <a:t>https://upload.wikimedia.org/wikipedia/commons/a/a7/Census-2000-Data-Top-US-Ancestries-by-County.svg</a:t>
            </a:r>
          </a:p>
        </p:txBody>
      </p:sp>
      <p:sp>
        <p:nvSpPr>
          <p:cNvPr id="7" name="Rounded Rectangle 6"/>
          <p:cNvSpPr/>
          <p:nvPr/>
        </p:nvSpPr>
        <p:spPr>
          <a:xfrm>
            <a:off x="6273165" y="6094638"/>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34</a:t>
            </a:r>
          </a:p>
        </p:txBody>
      </p:sp>
    </p:spTree>
    <p:extLst>
      <p:ext uri="{BB962C8B-B14F-4D97-AF65-F5344CB8AC3E}">
        <p14:creationId xmlns:p14="http://schemas.microsoft.com/office/powerpoint/2010/main" val="33410181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D694F-F3C2-4B6A-B4E8-618FC02F17D1}"/>
              </a:ext>
            </a:extLst>
          </p:cNvPr>
          <p:cNvSpPr>
            <a:spLocks noGrp="1"/>
          </p:cNvSpPr>
          <p:nvPr>
            <p:ph type="title"/>
          </p:nvPr>
        </p:nvSpPr>
        <p:spPr/>
        <p:txBody>
          <a:bodyPr/>
          <a:lstStyle/>
          <a:p>
            <a:r>
              <a:rPr lang="en-US" dirty="0"/>
              <a:t>Maps of the World</a:t>
            </a:r>
          </a:p>
        </p:txBody>
      </p:sp>
      <p:sp>
        <p:nvSpPr>
          <p:cNvPr id="4" name="Slide Number Placeholder 3">
            <a:extLst>
              <a:ext uri="{FF2B5EF4-FFF2-40B4-BE49-F238E27FC236}">
                <a16:creationId xmlns:a16="http://schemas.microsoft.com/office/drawing/2014/main" id="{388556A0-95B7-43F0-93D3-D807C1375494}"/>
              </a:ext>
            </a:extLst>
          </p:cNvPr>
          <p:cNvSpPr>
            <a:spLocks noGrp="1"/>
          </p:cNvSpPr>
          <p:nvPr>
            <p:ph type="sldNum" sz="quarter" idx="10"/>
          </p:nvPr>
        </p:nvSpPr>
        <p:spPr/>
        <p:txBody>
          <a:bodyPr/>
          <a:lstStyle/>
          <a:p>
            <a:pPr>
              <a:defRPr/>
            </a:pPr>
            <a:fld id="{D7424F65-3AF9-43AC-B3BB-2E4AFDF865B9}" type="slidenum">
              <a:rPr lang="en-US" altLang="en-US" smtClean="0"/>
              <a:pPr>
                <a:defRPr/>
              </a:pPr>
              <a:t>57</a:t>
            </a:fld>
            <a:endParaRPr lang="en-US" altLang="en-US" dirty="0"/>
          </a:p>
        </p:txBody>
      </p:sp>
      <p:pic>
        <p:nvPicPr>
          <p:cNvPr id="8" name="Picture 7">
            <a:extLst>
              <a:ext uri="{FF2B5EF4-FFF2-40B4-BE49-F238E27FC236}">
                <a16:creationId xmlns:a16="http://schemas.microsoft.com/office/drawing/2014/main" id="{6824F7F6-6A21-4F61-B816-CC70AE2C2A99}"/>
              </a:ext>
            </a:extLst>
          </p:cNvPr>
          <p:cNvPicPr>
            <a:picLocks noChangeAspect="1"/>
          </p:cNvPicPr>
          <p:nvPr/>
        </p:nvPicPr>
        <p:blipFill>
          <a:blip r:embed="rId3">
            <a:lum bright="70000" contrast="-70000"/>
          </a:blip>
          <a:stretch>
            <a:fillRect/>
          </a:stretch>
        </p:blipFill>
        <p:spPr>
          <a:xfrm>
            <a:off x="0" y="1034143"/>
            <a:ext cx="9144000" cy="5714999"/>
          </a:xfrm>
          <a:prstGeom prst="rect">
            <a:avLst/>
          </a:prstGeom>
        </p:spPr>
      </p:pic>
      <p:pic>
        <p:nvPicPr>
          <p:cNvPr id="5" name="Picture 4">
            <a:extLst>
              <a:ext uri="{FF2B5EF4-FFF2-40B4-BE49-F238E27FC236}">
                <a16:creationId xmlns:a16="http://schemas.microsoft.com/office/drawing/2014/main" id="{0A7C2676-99BE-4B1E-B0CB-A71A62384985}"/>
              </a:ext>
            </a:extLst>
          </p:cNvPr>
          <p:cNvPicPr>
            <a:picLocks noChangeAspect="1"/>
          </p:cNvPicPr>
          <p:nvPr/>
        </p:nvPicPr>
        <p:blipFill>
          <a:blip r:embed="rId4"/>
          <a:stretch>
            <a:fillRect/>
          </a:stretch>
        </p:blipFill>
        <p:spPr>
          <a:xfrm>
            <a:off x="185738" y="1374322"/>
            <a:ext cx="3321942" cy="2881992"/>
          </a:xfrm>
          <a:prstGeom prst="rect">
            <a:avLst/>
          </a:prstGeom>
        </p:spPr>
      </p:pic>
      <p:pic>
        <p:nvPicPr>
          <p:cNvPr id="7" name="Picture 6">
            <a:extLst>
              <a:ext uri="{FF2B5EF4-FFF2-40B4-BE49-F238E27FC236}">
                <a16:creationId xmlns:a16="http://schemas.microsoft.com/office/drawing/2014/main" id="{D4679DD1-AAFB-4AA5-8A20-FDB132D6CC2A}"/>
              </a:ext>
            </a:extLst>
          </p:cNvPr>
          <p:cNvPicPr>
            <a:picLocks noChangeAspect="1"/>
          </p:cNvPicPr>
          <p:nvPr/>
        </p:nvPicPr>
        <p:blipFill>
          <a:blip r:embed="rId5"/>
          <a:stretch>
            <a:fillRect/>
          </a:stretch>
        </p:blipFill>
        <p:spPr>
          <a:xfrm>
            <a:off x="3469312" y="2815318"/>
            <a:ext cx="3752410" cy="3856483"/>
          </a:xfrm>
          <a:prstGeom prst="rect">
            <a:avLst/>
          </a:prstGeom>
        </p:spPr>
      </p:pic>
      <p:pic>
        <p:nvPicPr>
          <p:cNvPr id="6" name="Picture 5">
            <a:extLst>
              <a:ext uri="{FF2B5EF4-FFF2-40B4-BE49-F238E27FC236}">
                <a16:creationId xmlns:a16="http://schemas.microsoft.com/office/drawing/2014/main" id="{FB01136A-7FE9-498D-9769-14973B88D055}"/>
              </a:ext>
            </a:extLst>
          </p:cNvPr>
          <p:cNvPicPr>
            <a:picLocks noChangeAspect="1"/>
          </p:cNvPicPr>
          <p:nvPr/>
        </p:nvPicPr>
        <p:blipFill>
          <a:blip r:embed="rId6"/>
          <a:stretch>
            <a:fillRect/>
          </a:stretch>
        </p:blipFill>
        <p:spPr>
          <a:xfrm>
            <a:off x="5498109" y="809516"/>
            <a:ext cx="3447226" cy="2504395"/>
          </a:xfrm>
          <a:prstGeom prst="rect">
            <a:avLst/>
          </a:prstGeom>
        </p:spPr>
      </p:pic>
    </p:spTree>
    <p:extLst>
      <p:ext uri="{BB962C8B-B14F-4D97-AF65-F5344CB8AC3E}">
        <p14:creationId xmlns:p14="http://schemas.microsoft.com/office/powerpoint/2010/main" val="3374379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2219325"/>
            <a:ext cx="7772400" cy="919163"/>
          </a:xfrm>
        </p:spPr>
        <p:txBody>
          <a:bodyPr>
            <a:normAutofit fontScale="90000"/>
          </a:bodyPr>
          <a:lstStyle/>
          <a:p>
            <a:pPr>
              <a:defRPr/>
            </a:pPr>
            <a:r>
              <a:rPr lang="en-US" dirty="0">
                <a:ea typeface="ＭＳ Ｐゴシック" charset="0"/>
              </a:rPr>
              <a:t>Connect to the GED</a:t>
            </a:r>
            <a:r>
              <a:rPr lang="en-US" baseline="30000" dirty="0">
                <a:ea typeface="ＭＳ Ｐゴシック" charset="0"/>
              </a:rPr>
              <a:t>®</a:t>
            </a:r>
            <a:r>
              <a:rPr lang="en-US" dirty="0">
                <a:ea typeface="ＭＳ Ｐゴシック" charset="0"/>
              </a:rPr>
              <a:t> Social Studies Test</a:t>
            </a:r>
          </a:p>
        </p:txBody>
      </p:sp>
      <p:sp>
        <p:nvSpPr>
          <p:cNvPr id="5" name="Text Placeholder 4"/>
          <p:cNvSpPr>
            <a:spLocks noGrp="1"/>
          </p:cNvSpPr>
          <p:nvPr>
            <p:ph type="body" idx="1"/>
          </p:nvPr>
        </p:nvSpPr>
        <p:spPr>
          <a:xfrm>
            <a:off x="722313" y="3683227"/>
            <a:ext cx="7772400" cy="1417637"/>
          </a:xfrm>
        </p:spPr>
        <p:txBody>
          <a:bodyPr/>
          <a:lstStyle/>
          <a:p>
            <a:pPr>
              <a:defRPr/>
            </a:pPr>
            <a:r>
              <a:rPr lang="en-US" dirty="0">
                <a:ea typeface="ＭＳ Ｐゴシック" charset="0"/>
              </a:rPr>
              <a:t>Sample Questions</a:t>
            </a:r>
          </a:p>
        </p:txBody>
      </p:sp>
      <p:sp>
        <p:nvSpPr>
          <p:cNvPr id="46084"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eaLnBrk="1" hangingPunct="1">
              <a:lnSpc>
                <a:spcPct val="100000"/>
              </a:lnSpc>
              <a:spcBef>
                <a:spcPct val="0"/>
              </a:spcBef>
              <a:buFontTx/>
              <a:buNone/>
            </a:pPr>
            <a:fld id="{E2D4B529-8BB5-4DBD-80F0-0655E09C69B8}" type="slidenum">
              <a:rPr lang="en-US" altLang="en-US" sz="1200" smtClean="0">
                <a:solidFill>
                  <a:schemeClr val="bg1"/>
                </a:solidFill>
              </a:rPr>
              <a:pPr eaLnBrk="1" hangingPunct="1">
                <a:lnSpc>
                  <a:spcPct val="100000"/>
                </a:lnSpc>
                <a:spcBef>
                  <a:spcPct val="0"/>
                </a:spcBef>
                <a:buFontTx/>
                <a:buNone/>
              </a:pPr>
              <a:t>58</a:t>
            </a:fld>
            <a:endParaRPr lang="en-US" altLang="en-US" sz="1200" dirty="0">
              <a:solidFill>
                <a:schemeClr val="bg1"/>
              </a:solidFill>
            </a:endParaRPr>
          </a:p>
        </p:txBody>
      </p:sp>
    </p:spTree>
    <p:extLst>
      <p:ext uri="{BB962C8B-B14F-4D97-AF65-F5344CB8AC3E}">
        <p14:creationId xmlns:p14="http://schemas.microsoft.com/office/powerpoint/2010/main" val="2923944538"/>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GED</a:t>
            </a:r>
            <a:r>
              <a:rPr lang="en-US" sz="3200" baseline="30000" dirty="0"/>
              <a:t>®</a:t>
            </a:r>
            <a:r>
              <a:rPr lang="en-US" sz="3200" dirty="0"/>
              <a:t> Sample Social Studies Questions – Look Familiar?</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59</a:t>
            </a:fld>
            <a:endParaRPr lang="en-US" altLang="en-US" dirty="0"/>
          </a:p>
        </p:txBody>
      </p:sp>
      <p:pic>
        <p:nvPicPr>
          <p:cNvPr id="5" name="Picture 4" descr="Screen Clipping">
            <a:extLst>
              <a:ext uri="{FF2B5EF4-FFF2-40B4-BE49-F238E27FC236}">
                <a16:creationId xmlns:a16="http://schemas.microsoft.com/office/drawing/2014/main" id="{9C8248BB-7328-41DF-BE86-2569F7E7A3F6}"/>
              </a:ext>
            </a:extLst>
          </p:cNvPr>
          <p:cNvPicPr>
            <a:picLocks noChangeAspect="1"/>
          </p:cNvPicPr>
          <p:nvPr/>
        </p:nvPicPr>
        <p:blipFill>
          <a:blip r:embed="rId3"/>
          <a:stretch>
            <a:fillRect/>
          </a:stretch>
        </p:blipFill>
        <p:spPr>
          <a:xfrm>
            <a:off x="304800" y="1794095"/>
            <a:ext cx="4102003" cy="2660210"/>
          </a:xfrm>
          <a:prstGeom prst="rect">
            <a:avLst/>
          </a:prstGeom>
          <a:ln w="28575">
            <a:solidFill>
              <a:schemeClr val="tx1"/>
            </a:solidFill>
          </a:ln>
        </p:spPr>
      </p:pic>
      <p:pic>
        <p:nvPicPr>
          <p:cNvPr id="8" name="Picture 7" descr="Screen Clipping">
            <a:extLst>
              <a:ext uri="{FF2B5EF4-FFF2-40B4-BE49-F238E27FC236}">
                <a16:creationId xmlns:a16="http://schemas.microsoft.com/office/drawing/2014/main" id="{3CEC8374-AF72-4DAF-B547-33A814F34A7A}"/>
              </a:ext>
            </a:extLst>
          </p:cNvPr>
          <p:cNvPicPr>
            <a:picLocks noChangeAspect="1"/>
          </p:cNvPicPr>
          <p:nvPr/>
        </p:nvPicPr>
        <p:blipFill>
          <a:blip r:embed="rId4"/>
          <a:stretch>
            <a:fillRect/>
          </a:stretch>
        </p:blipFill>
        <p:spPr>
          <a:xfrm>
            <a:off x="3850003" y="1122523"/>
            <a:ext cx="4605741" cy="2971886"/>
          </a:xfrm>
          <a:prstGeom prst="rect">
            <a:avLst/>
          </a:prstGeom>
          <a:ln w="28575">
            <a:solidFill>
              <a:schemeClr val="tx1"/>
            </a:solidFill>
          </a:ln>
        </p:spPr>
      </p:pic>
      <p:pic>
        <p:nvPicPr>
          <p:cNvPr id="12" name="Picture 11" descr="Screen Clipping">
            <a:extLst>
              <a:ext uri="{FF2B5EF4-FFF2-40B4-BE49-F238E27FC236}">
                <a16:creationId xmlns:a16="http://schemas.microsoft.com/office/drawing/2014/main" id="{5FBF04B7-BCA4-4916-BB86-0D1682CD911A}"/>
              </a:ext>
            </a:extLst>
          </p:cNvPr>
          <p:cNvPicPr>
            <a:picLocks noChangeAspect="1"/>
          </p:cNvPicPr>
          <p:nvPr/>
        </p:nvPicPr>
        <p:blipFill>
          <a:blip r:embed="rId5"/>
          <a:stretch>
            <a:fillRect/>
          </a:stretch>
        </p:blipFill>
        <p:spPr>
          <a:xfrm>
            <a:off x="4046803" y="3962954"/>
            <a:ext cx="4887686" cy="2690159"/>
          </a:xfrm>
          <a:prstGeom prst="rect">
            <a:avLst/>
          </a:prstGeom>
          <a:ln w="28575">
            <a:solidFill>
              <a:schemeClr val="tx1"/>
            </a:solidFill>
          </a:ln>
        </p:spPr>
      </p:pic>
      <p:pic>
        <p:nvPicPr>
          <p:cNvPr id="10" name="Picture 9" descr="Screen Clipping">
            <a:extLst>
              <a:ext uri="{FF2B5EF4-FFF2-40B4-BE49-F238E27FC236}">
                <a16:creationId xmlns:a16="http://schemas.microsoft.com/office/drawing/2014/main" id="{612DA787-66DD-4A2A-88F5-6D2C19DBC674}"/>
              </a:ext>
            </a:extLst>
          </p:cNvPr>
          <p:cNvPicPr>
            <a:picLocks noChangeAspect="1"/>
          </p:cNvPicPr>
          <p:nvPr/>
        </p:nvPicPr>
        <p:blipFill>
          <a:blip r:embed="rId6"/>
          <a:stretch>
            <a:fillRect/>
          </a:stretch>
        </p:blipFill>
        <p:spPr>
          <a:xfrm>
            <a:off x="915988" y="3498951"/>
            <a:ext cx="4625698" cy="2800249"/>
          </a:xfrm>
          <a:prstGeom prst="rect">
            <a:avLst/>
          </a:prstGeom>
          <a:ln w="28575">
            <a:solidFill>
              <a:schemeClr val="tx1"/>
            </a:solidFill>
          </a:ln>
        </p:spPr>
      </p:pic>
    </p:spTree>
    <p:extLst>
      <p:ext uri="{BB962C8B-B14F-4D97-AF65-F5344CB8AC3E}">
        <p14:creationId xmlns:p14="http://schemas.microsoft.com/office/powerpoint/2010/main" val="2892240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685800" y="3048001"/>
            <a:ext cx="3429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endParaRPr lang="en-US" altLang="en-US" dirty="0">
              <a:latin typeface="Arial" panose="020B0604020202020204" pitchFamily="34" charset="0"/>
              <a:cs typeface="Arial" panose="020B0604020202020204" pitchFamily="34" charset="0"/>
            </a:endParaRPr>
          </a:p>
        </p:txBody>
      </p:sp>
      <p:sp>
        <p:nvSpPr>
          <p:cNvPr id="6" name="Text Box 5"/>
          <p:cNvSpPr txBox="1">
            <a:spLocks noChangeArrowheads="1"/>
          </p:cNvSpPr>
          <p:nvPr/>
        </p:nvSpPr>
        <p:spPr bwMode="auto">
          <a:xfrm>
            <a:off x="1115946" y="1181418"/>
            <a:ext cx="6302508" cy="1969770"/>
          </a:xfrm>
          <a:prstGeom prst="rect">
            <a:avLst/>
          </a:prstGeom>
          <a:noFill/>
          <a:ln w="28575">
            <a:solidFill>
              <a:schemeClr val="accent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Social Studies Skills</a:t>
            </a:r>
          </a:p>
          <a:p>
            <a:pPr algn="ctr">
              <a:spcBef>
                <a:spcPct val="50000"/>
              </a:spcBef>
            </a:pPr>
            <a:r>
              <a:rPr lang="en-US" altLang="en-US" sz="2000" dirty="0">
                <a:solidFill>
                  <a:schemeClr val="tx2"/>
                </a:solidFill>
                <a:latin typeface="Arial" panose="020B0604020202020204" pitchFamily="34" charset="0"/>
                <a:cs typeface="Arial" panose="020B0604020202020204" pitchFamily="34" charset="0"/>
              </a:rPr>
              <a:t>Reading and Writing in Social Studies</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Applying Social Studies Concepts</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Applying Mathematical Reasoning in Social Studies</a:t>
            </a:r>
          </a:p>
        </p:txBody>
      </p:sp>
      <p:grpSp>
        <p:nvGrpSpPr>
          <p:cNvPr id="8" name="Group 7"/>
          <p:cNvGrpSpPr>
            <a:grpSpLocks/>
          </p:cNvGrpSpPr>
          <p:nvPr/>
        </p:nvGrpSpPr>
        <p:grpSpPr bwMode="auto">
          <a:xfrm>
            <a:off x="456439" y="2871789"/>
            <a:ext cx="7973417" cy="3390901"/>
            <a:chOff x="1258" y="1104"/>
            <a:chExt cx="3494" cy="2136"/>
          </a:xfrm>
        </p:grpSpPr>
        <p:sp>
          <p:nvSpPr>
            <p:cNvPr id="9" name="Text Box 8"/>
            <p:cNvSpPr txBox="1">
              <a:spLocks noChangeArrowheads="1"/>
            </p:cNvSpPr>
            <p:nvPr/>
          </p:nvSpPr>
          <p:spPr bwMode="auto">
            <a:xfrm>
              <a:off x="1258" y="1767"/>
              <a:ext cx="3292" cy="1473"/>
            </a:xfrm>
            <a:prstGeom prst="rect">
              <a:avLst/>
            </a:prstGeom>
            <a:noFill/>
            <a:ln w="28575">
              <a:solidFill>
                <a:schemeClr val="accent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In the context of</a:t>
              </a:r>
            </a:p>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Social Studies Content</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organized by             </a:t>
              </a:r>
              <a:r>
                <a:rPr lang="en-US" altLang="en-US" dirty="0">
                  <a:solidFill>
                    <a:schemeClr val="accent1"/>
                  </a:solidFill>
                  <a:latin typeface="Arial" panose="020B0604020202020204" pitchFamily="34" charset="0"/>
                  <a:cs typeface="Arial" panose="020B0604020202020204" pitchFamily="34" charset="0"/>
                </a:rPr>
                <a:t>and</a:t>
              </a:r>
              <a:r>
                <a:rPr lang="en-US" altLang="en-US" sz="2000" dirty="0">
                  <a:solidFill>
                    <a:schemeClr val="accent1"/>
                  </a:solidFill>
                  <a:latin typeface="Arial" panose="020B0604020202020204" pitchFamily="34" charset="0"/>
                  <a:cs typeface="Arial" panose="020B0604020202020204" pitchFamily="34" charset="0"/>
                </a:rPr>
                <a:t>                        filtered through        </a:t>
              </a:r>
            </a:p>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Topic Areas              Focusing Themes</a:t>
              </a:r>
            </a:p>
          </p:txBody>
        </p:sp>
        <p:sp>
          <p:nvSpPr>
            <p:cNvPr id="10" name="Rectangle 9"/>
            <p:cNvSpPr>
              <a:spLocks noChangeArrowheads="1"/>
            </p:cNvSpPr>
            <p:nvPr/>
          </p:nvSpPr>
          <p:spPr bwMode="auto">
            <a:xfrm>
              <a:off x="3216" y="1104"/>
              <a:ext cx="1536"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endParaRPr lang="en-US" altLang="en-US" dirty="0">
                <a:latin typeface="Arial" panose="020B0604020202020204" pitchFamily="34" charset="0"/>
                <a:cs typeface="Arial" panose="020B0604020202020204" pitchFamily="34" charset="0"/>
              </a:endParaRPr>
            </a:p>
          </p:txBody>
        </p:sp>
      </p:grpSp>
      <p:sp>
        <p:nvSpPr>
          <p:cNvPr id="11" name="Line 10"/>
          <p:cNvSpPr>
            <a:spLocks noChangeShapeType="1"/>
          </p:cNvSpPr>
          <p:nvPr/>
        </p:nvSpPr>
        <p:spPr bwMode="auto">
          <a:xfrm>
            <a:off x="4519066" y="3233054"/>
            <a:ext cx="3947" cy="587752"/>
          </a:xfrm>
          <a:prstGeom prst="line">
            <a:avLst/>
          </a:prstGeom>
          <a:ln w="60325">
            <a:headEnd/>
            <a:tailEnd type="triangle" w="lg" len="lg"/>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
        <p:nvSpPr>
          <p:cNvPr id="2" name="Title 1"/>
          <p:cNvSpPr>
            <a:spLocks noGrp="1"/>
          </p:cNvSpPr>
          <p:nvPr>
            <p:ph type="title"/>
          </p:nvPr>
        </p:nvSpPr>
        <p:spPr/>
        <p:txBody>
          <a:bodyPr/>
          <a:lstStyle/>
          <a:p>
            <a:r>
              <a:rPr lang="en-US" dirty="0"/>
              <a:t>What Should I Teach?</a:t>
            </a:r>
          </a:p>
        </p:txBody>
      </p:sp>
      <p:sp>
        <p:nvSpPr>
          <p:cNvPr id="17" name="Slide Number Placeholder 3"/>
          <p:cNvSpPr>
            <a:spLocks noGrp="1"/>
          </p:cNvSpPr>
          <p:nvPr>
            <p:ph type="sldNum" sz="quarter" idx="10"/>
          </p:nvPr>
        </p:nvSpPr>
        <p:spPr>
          <a:xfrm>
            <a:off x="457200" y="6299200"/>
            <a:ext cx="458788" cy="322263"/>
          </a:xfrm>
        </p:spPr>
        <p:txBody>
          <a:bodyPr/>
          <a:lstStyle/>
          <a:p>
            <a:fld id="{A0787430-367F-844C-868B-A0250E95AAAB}" type="slidenum">
              <a:rPr lang="en-US" smtClean="0"/>
              <a:pPr/>
              <a:t>6</a:t>
            </a:fld>
            <a:endParaRPr lang="en-US" dirty="0"/>
          </a:p>
        </p:txBody>
      </p:sp>
      <p:sp>
        <p:nvSpPr>
          <p:cNvPr id="16" name="Line 10"/>
          <p:cNvSpPr>
            <a:spLocks noChangeShapeType="1"/>
          </p:cNvSpPr>
          <p:nvPr/>
        </p:nvSpPr>
        <p:spPr bwMode="auto">
          <a:xfrm>
            <a:off x="1766927" y="5479910"/>
            <a:ext cx="6016" cy="317977"/>
          </a:xfrm>
          <a:prstGeom prst="line">
            <a:avLst/>
          </a:prstGeom>
          <a:ln w="60325">
            <a:headEnd/>
            <a:tailEnd type="triangle" w="med" len="sm"/>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
        <p:nvSpPr>
          <p:cNvPr id="19" name="Line 10"/>
          <p:cNvSpPr>
            <a:spLocks noChangeShapeType="1"/>
          </p:cNvSpPr>
          <p:nvPr/>
        </p:nvSpPr>
        <p:spPr bwMode="auto">
          <a:xfrm>
            <a:off x="6580701" y="5479909"/>
            <a:ext cx="6016" cy="317977"/>
          </a:xfrm>
          <a:prstGeom prst="line">
            <a:avLst/>
          </a:prstGeom>
          <a:ln w="60325">
            <a:headEnd/>
            <a:tailEnd type="triangle" w="med" len="sm"/>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Tree>
    <p:extLst>
      <p:ext uri="{BB962C8B-B14F-4D97-AF65-F5344CB8AC3E}">
        <p14:creationId xmlns:p14="http://schemas.microsoft.com/office/powerpoint/2010/main" val="17018404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Graphics in Social Studies</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60</a:t>
            </a:fld>
            <a:endParaRPr lang="en-US" altLang="en-US" dirty="0"/>
          </a:p>
        </p:txBody>
      </p:sp>
    </p:spTree>
    <p:extLst>
      <p:ext uri="{BB962C8B-B14F-4D97-AF65-F5344CB8AC3E}">
        <p14:creationId xmlns:p14="http://schemas.microsoft.com/office/powerpoint/2010/main" val="26624070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 literacy</a:t>
            </a:r>
          </a:p>
        </p:txBody>
      </p:sp>
      <p:sp>
        <p:nvSpPr>
          <p:cNvPr id="4" name="Content Placeholder 3"/>
          <p:cNvSpPr>
            <a:spLocks noGrp="1"/>
          </p:cNvSpPr>
          <p:nvPr>
            <p:ph idx="1"/>
          </p:nvPr>
        </p:nvSpPr>
        <p:spPr/>
        <p:txBody>
          <a:bodyPr/>
          <a:lstStyle/>
          <a:p>
            <a:r>
              <a:rPr lang="is-IS" sz="2400" dirty="0"/>
              <a:t>Visual literacy is the skill of</a:t>
            </a:r>
          </a:p>
          <a:p>
            <a:pPr lvl="1"/>
            <a:r>
              <a:rPr lang="en-US" sz="2000" dirty="0"/>
              <a:t>decoding, interpreting, creating, questioning, challenging, and evaluating texts that communicate with visuals alone or in addition to words</a:t>
            </a:r>
          </a:p>
          <a:p>
            <a:r>
              <a:rPr lang="en-US" sz="2400" dirty="0"/>
              <a:t>Visually literate people can </a:t>
            </a:r>
          </a:p>
          <a:p>
            <a:pPr lvl="1"/>
            <a:r>
              <a:rPr lang="en-US" sz="2000" dirty="0"/>
              <a:t>read, </a:t>
            </a:r>
          </a:p>
          <a:p>
            <a:pPr lvl="1"/>
            <a:r>
              <a:rPr lang="en-US" sz="2000" dirty="0"/>
              <a:t>interpret the purpose and intended meaning</a:t>
            </a:r>
          </a:p>
          <a:p>
            <a:pPr lvl="1"/>
            <a:r>
              <a:rPr lang="en-US" sz="2000" dirty="0"/>
              <a:t>evaluate the form, structure, and features of the text </a:t>
            </a:r>
          </a:p>
          <a:p>
            <a:pPr lvl="1"/>
            <a:r>
              <a:rPr lang="en-US" sz="2000" dirty="0"/>
              <a:t>use images in a creative and appropriate way to express meaning</a:t>
            </a:r>
          </a:p>
          <a:p>
            <a:endParaRPr lang="en-US" dirty="0"/>
          </a:p>
        </p:txBody>
      </p:sp>
      <p:sp>
        <p:nvSpPr>
          <p:cNvPr id="3" name="Slide Number Placeholder 2"/>
          <p:cNvSpPr>
            <a:spLocks noGrp="1"/>
          </p:cNvSpPr>
          <p:nvPr>
            <p:ph type="sldNum" sz="quarter" idx="10"/>
          </p:nvPr>
        </p:nvSpPr>
        <p:spPr>
          <a:prstGeom prst="rect">
            <a:avLst/>
          </a:prstGeom>
        </p:spPr>
        <p:txBody>
          <a:bodyPr/>
          <a:lstStyle/>
          <a:p>
            <a:pPr>
              <a:defRPr/>
            </a:pPr>
            <a:fld id="{BA3DD496-3C43-421E-9588-FC23620CAC86}" type="slidenum">
              <a:rPr lang="en-US" altLang="en-US" smtClean="0"/>
              <a:pPr>
                <a:defRPr/>
              </a:pPr>
              <a:t>61</a:t>
            </a:fld>
            <a:endParaRPr lang="en-US" altLang="en-US" dirty="0"/>
          </a:p>
        </p:txBody>
      </p:sp>
    </p:spTree>
    <p:extLst>
      <p:ext uri="{BB962C8B-B14F-4D97-AF65-F5344CB8AC3E}">
        <p14:creationId xmlns:p14="http://schemas.microsoft.com/office/powerpoint/2010/main" val="377741905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Inferences Defined</a:t>
            </a:r>
          </a:p>
        </p:txBody>
      </p:sp>
      <p:sp>
        <p:nvSpPr>
          <p:cNvPr id="4" name="Content Placeholder 3"/>
          <p:cNvSpPr>
            <a:spLocks noGrp="1"/>
          </p:cNvSpPr>
          <p:nvPr>
            <p:ph idx="1"/>
          </p:nvPr>
        </p:nvSpPr>
        <p:spPr>
          <a:xfrm>
            <a:off x="457200" y="1486694"/>
            <a:ext cx="8229600" cy="4616450"/>
          </a:xfrm>
        </p:spPr>
        <p:txBody>
          <a:bodyPr/>
          <a:lstStyle/>
          <a:p>
            <a:pPr marL="0" indent="0">
              <a:buNone/>
            </a:pPr>
            <a:r>
              <a:rPr lang="en-US" sz="2400" i="1" dirty="0"/>
              <a:t>Making inferences</a:t>
            </a:r>
            <a:endParaRPr lang="en-US" sz="2400" dirty="0"/>
          </a:p>
          <a:p>
            <a:r>
              <a:rPr lang="en-US" sz="2400" dirty="0"/>
              <a:t>Making a logical guess or ‘reading between the lines.’ </a:t>
            </a:r>
          </a:p>
          <a:p>
            <a:r>
              <a:rPr lang="en-US" sz="2400" dirty="0"/>
              <a:t>Analogous to the chemical process of forming a chemical compound</a:t>
            </a:r>
          </a:p>
          <a:p>
            <a:pPr lvl="1"/>
            <a:r>
              <a:rPr lang="en-US" sz="2000" dirty="0"/>
              <a:t>when two elements combine and form a new substance. </a:t>
            </a:r>
          </a:p>
          <a:p>
            <a:r>
              <a:rPr lang="en-US" sz="2400" dirty="0"/>
              <a:t>Readers take their own experiences and combine them with information they gather from what they read. </a:t>
            </a:r>
          </a:p>
          <a:p>
            <a:pPr lvl="1"/>
            <a:r>
              <a:rPr lang="en-US" sz="2000" dirty="0"/>
              <a:t>Result:  they create new meaning or draw a conclusion that isn't explicitly stated in the reading.  (</a:t>
            </a:r>
            <a:r>
              <a:rPr lang="en-US" sz="2000" dirty="0" err="1"/>
              <a:t>Zweirs</a:t>
            </a:r>
            <a:r>
              <a:rPr lang="en-US" sz="2000" dirty="0"/>
              <a:t>, 2005)</a:t>
            </a:r>
          </a:p>
        </p:txBody>
      </p:sp>
      <p:sp>
        <p:nvSpPr>
          <p:cNvPr id="3" name="Slide Number Placeholder 2"/>
          <p:cNvSpPr>
            <a:spLocks noGrp="1"/>
          </p:cNvSpPr>
          <p:nvPr>
            <p:ph type="sldNum" sz="quarter" idx="4294967295"/>
          </p:nvPr>
        </p:nvSpPr>
        <p:spPr>
          <a:xfrm>
            <a:off x="457200" y="6299200"/>
            <a:ext cx="458788" cy="322263"/>
          </a:xfrm>
          <a:prstGeom prst="rect">
            <a:avLst/>
          </a:prstGeom>
        </p:spPr>
        <p:txBody>
          <a:bodyPr/>
          <a:lstStyle/>
          <a:p>
            <a:pPr>
              <a:defRPr/>
            </a:pPr>
            <a:fld id="{BA3DD496-3C43-421E-9588-FC23620CAC86}" type="slidenum">
              <a:rPr lang="en-US" altLang="en-US" smtClean="0"/>
              <a:pPr>
                <a:defRPr/>
              </a:pPr>
              <a:t>62</a:t>
            </a:fld>
            <a:endParaRPr lang="en-US" altLang="en-US" dirty="0"/>
          </a:p>
        </p:txBody>
      </p:sp>
    </p:spTree>
    <p:extLst>
      <p:ext uri="{BB962C8B-B14F-4D97-AF65-F5344CB8AC3E}">
        <p14:creationId xmlns:p14="http://schemas.microsoft.com/office/powerpoint/2010/main" val="219636056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Strategy for Making Inferences</a:t>
            </a:r>
          </a:p>
        </p:txBody>
      </p:sp>
      <p:sp>
        <p:nvSpPr>
          <p:cNvPr id="3" name="Content Placeholder 2"/>
          <p:cNvSpPr>
            <a:spLocks noGrp="1"/>
          </p:cNvSpPr>
          <p:nvPr>
            <p:ph idx="1"/>
          </p:nvPr>
        </p:nvSpPr>
        <p:spPr/>
        <p:txBody>
          <a:bodyPr>
            <a:normAutofit/>
          </a:bodyPr>
          <a:lstStyle/>
          <a:p>
            <a:r>
              <a:rPr lang="en-US" sz="3200" b="1" dirty="0">
                <a:solidFill>
                  <a:srgbClr val="3891A7"/>
                </a:solidFill>
              </a:rPr>
              <a:t>Step 1: </a:t>
            </a:r>
            <a:r>
              <a:rPr lang="en-US" sz="3200" dirty="0"/>
              <a:t>Gather clues and read “between the lines.”</a:t>
            </a:r>
          </a:p>
          <a:p>
            <a:pPr marL="0" indent="0">
              <a:buNone/>
            </a:pPr>
            <a:endParaRPr lang="en-US" sz="2000" dirty="0"/>
          </a:p>
          <a:p>
            <a:r>
              <a:rPr lang="en-US" sz="3200" b="1" dirty="0">
                <a:solidFill>
                  <a:srgbClr val="3891A7"/>
                </a:solidFill>
              </a:rPr>
              <a:t>Step 2: </a:t>
            </a:r>
            <a:r>
              <a:rPr lang="en-US" sz="3200" dirty="0"/>
              <a:t>Reach conclusions based on </a:t>
            </a:r>
            <a:r>
              <a:rPr lang="en-US" sz="3200" b="1" dirty="0"/>
              <a:t>evidence</a:t>
            </a:r>
            <a:r>
              <a:rPr lang="en-US" sz="3200" dirty="0"/>
              <a:t> </a:t>
            </a:r>
            <a:r>
              <a:rPr lang="en-US" sz="3200" u="sng" dirty="0"/>
              <a:t>and</a:t>
            </a:r>
            <a:r>
              <a:rPr lang="en-US" sz="3200" dirty="0"/>
              <a:t> </a:t>
            </a:r>
            <a:r>
              <a:rPr lang="en-US" sz="3200" b="1" dirty="0"/>
              <a:t>reasoning</a:t>
            </a:r>
            <a:r>
              <a:rPr lang="en-US" sz="3200" dirty="0"/>
              <a:t> (Ask:  Does it make sense?)</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63</a:t>
            </a:fld>
            <a:endParaRPr lang="en-US" alt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3656" y="4800600"/>
            <a:ext cx="2380344" cy="1785258"/>
          </a:xfrm>
          <a:prstGeom prst="rect">
            <a:avLst/>
          </a:prstGeom>
        </p:spPr>
      </p:pic>
    </p:spTree>
    <p:extLst>
      <p:ext uri="{BB962C8B-B14F-4D97-AF65-F5344CB8AC3E}">
        <p14:creationId xmlns:p14="http://schemas.microsoft.com/office/powerpoint/2010/main" val="65821287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586372"/>
            <a:ext cx="8229600" cy="631671"/>
          </a:xfrm>
        </p:spPr>
        <p:txBody>
          <a:bodyPr>
            <a:normAutofit/>
          </a:bodyPr>
          <a:lstStyle/>
          <a:p>
            <a:r>
              <a:rPr lang="en-US" sz="3200" dirty="0"/>
              <a:t>Teach Inferences from Simple to Complex</a:t>
            </a:r>
          </a:p>
        </p:txBody>
      </p:sp>
      <p:sp>
        <p:nvSpPr>
          <p:cNvPr id="3" name="Content Placeholder 2"/>
          <p:cNvSpPr>
            <a:spLocks noGrp="1"/>
          </p:cNvSpPr>
          <p:nvPr>
            <p:ph idx="1"/>
          </p:nvPr>
        </p:nvSpPr>
        <p:spPr>
          <a:xfrm>
            <a:off x="2810967" y="1945958"/>
            <a:ext cx="5730238" cy="812482"/>
          </a:xfrm>
        </p:spPr>
        <p:txBody>
          <a:bodyPr/>
          <a:lstStyle/>
          <a:p>
            <a:pPr marL="0" indent="0">
              <a:buNone/>
            </a:pPr>
            <a:r>
              <a:rPr lang="en-US" sz="2800" dirty="0"/>
              <a:t>Inference = Finding the Clues</a:t>
            </a:r>
          </a:p>
          <a:p>
            <a:pPr marL="0" indent="0">
              <a:buNone/>
            </a:pPr>
            <a:endParaRPr lang="en-US" dirty="0"/>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64</a:t>
            </a:fld>
            <a:endParaRPr lang="en-US" altLang="en-US" dirty="0"/>
          </a:p>
        </p:txBody>
      </p:sp>
      <p:graphicFrame>
        <p:nvGraphicFramePr>
          <p:cNvPr id="5" name="Table 4"/>
          <p:cNvGraphicFramePr>
            <a:graphicFrameLocks noGrp="1"/>
          </p:cNvGraphicFramePr>
          <p:nvPr>
            <p:extLst/>
          </p:nvPr>
        </p:nvGraphicFramePr>
        <p:xfrm>
          <a:off x="457198" y="3381410"/>
          <a:ext cx="8229600" cy="2852074"/>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840394">
                <a:tc gridSpan="6">
                  <a:txBody>
                    <a:bodyPr/>
                    <a:lstStyle/>
                    <a:p>
                      <a:pPr>
                        <a:spcBef>
                          <a:spcPts val="0"/>
                        </a:spcBef>
                      </a:pPr>
                      <a:r>
                        <a:rPr lang="en-US" sz="2200" dirty="0"/>
                        <a:t>From </a:t>
                      </a:r>
                      <a:r>
                        <a:rPr lang="en-US" sz="2200" dirty="0">
                          <a:latin typeface="Arial Black" panose="020B0A04020102020204" pitchFamily="34" charset="0"/>
                        </a:rPr>
                        <a:t>Simple</a:t>
                      </a:r>
                      <a:r>
                        <a:rPr lang="en-US" sz="2200" dirty="0"/>
                        <a:t> to                                                          </a:t>
                      </a:r>
                      <a:r>
                        <a:rPr lang="en-US" sz="2200" dirty="0">
                          <a:latin typeface="Arial Black" panose="020B0A04020102020204" pitchFamily="34" charset="0"/>
                        </a:rPr>
                        <a:t>Complex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Pictures/ Advertis-ments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Comics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Sentences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Short paragraphs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Longer, more intricate passages – fiction/</a:t>
                      </a:r>
                    </a:p>
                    <a:p>
                      <a:r>
                        <a:rPr lang="en-US" dirty="0"/>
                        <a:t>mysteries</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Longer, more intricate passages - nonfiction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Right Arrow 5"/>
          <p:cNvSpPr/>
          <p:nvPr/>
        </p:nvSpPr>
        <p:spPr>
          <a:xfrm>
            <a:off x="2810967" y="3618688"/>
            <a:ext cx="4271699" cy="408525"/>
          </a:xfrm>
          <a:prstGeom prst="rightArrow">
            <a:avLst/>
          </a:prstGeom>
          <a:solidFill>
            <a:schemeClr val="bg1"/>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pic>
        <p:nvPicPr>
          <p:cNvPr id="1028" name="Picture 4" descr="http://www.mtstcil.org/art/ManWithMagnigyingGla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307" y="1371600"/>
            <a:ext cx="1905000" cy="189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36815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Photographs</a:t>
            </a:r>
          </a:p>
        </p:txBody>
      </p:sp>
      <p:sp>
        <p:nvSpPr>
          <p:cNvPr id="3" name="Content Placeholder 2"/>
          <p:cNvSpPr>
            <a:spLocks noGrp="1"/>
          </p:cNvSpPr>
          <p:nvPr>
            <p:ph idx="1"/>
          </p:nvPr>
        </p:nvSpPr>
        <p:spPr>
          <a:xfrm>
            <a:off x="457200" y="1509713"/>
            <a:ext cx="2983832" cy="4616450"/>
          </a:xfrm>
        </p:spPr>
        <p:txBody>
          <a:bodyPr/>
          <a:lstStyle/>
          <a:p>
            <a:r>
              <a:rPr lang="en-US" sz="2000" dirty="0"/>
              <a:t>What do you observe in this picture?</a:t>
            </a:r>
          </a:p>
          <a:p>
            <a:r>
              <a:rPr lang="en-US" sz="2000" dirty="0"/>
              <a:t>What does it remind you of?</a:t>
            </a:r>
          </a:p>
          <a:p>
            <a:r>
              <a:rPr lang="en-US" sz="2000" dirty="0"/>
              <a:t>What is the photographer’s purpose?</a:t>
            </a:r>
          </a:p>
          <a:p>
            <a:r>
              <a:rPr lang="en-US" sz="2000" dirty="0"/>
              <a:t>What inferences can you make based on what you see in this picture?</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65</a:t>
            </a:fld>
            <a:endParaRPr lang="en-US" alt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0965" y="2094832"/>
            <a:ext cx="5125835" cy="322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25455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Photographs</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66</a:t>
            </a:fld>
            <a:endParaRPr lang="en-US" altLang="en-US" dirty="0"/>
          </a:p>
        </p:txBody>
      </p:sp>
      <p:pic>
        <p:nvPicPr>
          <p:cNvPr id="6146" name="Picture 2" descr="https://cassandraparkin.files.wordpress.com/2013/06/the-great-depression-women-in-t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2913" y="1693319"/>
            <a:ext cx="5311545" cy="424923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bwMode="auto">
          <a:xfrm>
            <a:off x="457200" y="1509713"/>
            <a:ext cx="2983832"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What do you observe in this picture?</a:t>
            </a:r>
          </a:p>
          <a:p>
            <a:r>
              <a:rPr lang="en-US" sz="2000" dirty="0"/>
              <a:t>What does it remind you of?</a:t>
            </a:r>
          </a:p>
          <a:p>
            <a:r>
              <a:rPr lang="en-US" sz="2000" dirty="0"/>
              <a:t>What is the photographer’s purpose?</a:t>
            </a:r>
          </a:p>
          <a:p>
            <a:r>
              <a:rPr lang="en-US" sz="2000" dirty="0"/>
              <a:t>What inferences can you make based on what you see in this picture?</a:t>
            </a:r>
          </a:p>
        </p:txBody>
      </p:sp>
    </p:spTree>
    <p:extLst>
      <p:ext uri="{BB962C8B-B14F-4D97-AF65-F5344CB8AC3E}">
        <p14:creationId xmlns:p14="http://schemas.microsoft.com/office/powerpoint/2010/main" val="22309049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Asking Questions of Photographs</a:t>
            </a:r>
          </a:p>
        </p:txBody>
      </p:sp>
      <p:graphicFrame>
        <p:nvGraphicFramePr>
          <p:cNvPr id="5" name="Content Placeholder 4"/>
          <p:cNvGraphicFramePr>
            <a:graphicFrameLocks noGrp="1"/>
          </p:cNvGraphicFramePr>
          <p:nvPr>
            <p:ph idx="1"/>
            <p:extLst/>
          </p:nvPr>
        </p:nvGraphicFramePr>
        <p:xfrm>
          <a:off x="457200" y="1752600"/>
          <a:ext cx="8229600" cy="38100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ctr"/>
                      <a:r>
                        <a:rPr lang="en-US" sz="2000" dirty="0"/>
                        <a:t>Prompts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Answers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2000" dirty="0"/>
                        <a:t>What do I see? (What do I observe? What else?)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2000" dirty="0"/>
                        <a:t>What does it remind</a:t>
                      </a:r>
                      <a:r>
                        <a:rPr lang="en-US" sz="2000" baseline="0" dirty="0"/>
                        <a:t> me of? (Another image? A personal experience?)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2000" dirty="0"/>
                        <a:t>What is the artist’s purpose?</a:t>
                      </a:r>
                      <a:r>
                        <a:rPr lang="en-US" sz="2000" baseline="0" dirty="0"/>
                        <a:t> (To Analyze? Persuade? Express? Document? Entertain?)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sz="2000" dirty="0"/>
                        <a:t>So what? (Why does it matter? What is the significance?)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D7424F65-3AF9-43AC-B3BB-2E4AFDF865B9}" type="slidenum">
              <a:rPr lang="en-US" altLang="en-US" smtClean="0"/>
              <a:pPr>
                <a:defRPr/>
              </a:pPr>
              <a:t>67</a:t>
            </a:fld>
            <a:endParaRPr lang="en-US" altLang="en-US" dirty="0"/>
          </a:p>
        </p:txBody>
      </p:sp>
    </p:spTree>
    <p:extLst>
      <p:ext uri="{BB962C8B-B14F-4D97-AF65-F5344CB8AC3E}">
        <p14:creationId xmlns:p14="http://schemas.microsoft.com/office/powerpoint/2010/main" val="425164463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a:t>Improving Graphic/Visual Literacy</a:t>
            </a:r>
          </a:p>
        </p:txBody>
      </p:sp>
      <p:sp>
        <p:nvSpPr>
          <p:cNvPr id="80899" name="Text Box 4"/>
          <p:cNvSpPr txBox="1">
            <a:spLocks noChangeArrowheads="1"/>
          </p:cNvSpPr>
          <p:nvPr/>
        </p:nvSpPr>
        <p:spPr bwMode="auto">
          <a:xfrm>
            <a:off x="1371600" y="3048000"/>
            <a:ext cx="7620000" cy="461963"/>
          </a:xfrm>
          <a:prstGeom prst="rect">
            <a:avLst/>
          </a:prstGeom>
          <a:noFill/>
          <a:ln w="9525">
            <a:noFill/>
            <a:miter lim="800000"/>
            <a:headEnd/>
            <a:tailEnd/>
          </a:ln>
        </p:spPr>
        <p:txBody>
          <a:bodyPr lIns="91436" tIns="45718" rIns="91436" bIns="45718">
            <a:spAutoFit/>
          </a:bodyPr>
          <a:lstStyle/>
          <a:p>
            <a:pPr eaLnBrk="0" hangingPunct="0">
              <a:spcBef>
                <a:spcPct val="50000"/>
              </a:spcBef>
            </a:pPr>
            <a:endParaRPr lang="en-US" dirty="0"/>
          </a:p>
        </p:txBody>
      </p:sp>
      <p:sp>
        <p:nvSpPr>
          <p:cNvPr id="80900" name="Text Box 5"/>
          <p:cNvSpPr txBox="1">
            <a:spLocks noChangeArrowheads="1"/>
          </p:cNvSpPr>
          <p:nvPr/>
        </p:nvSpPr>
        <p:spPr bwMode="auto">
          <a:xfrm>
            <a:off x="1447800" y="3810000"/>
            <a:ext cx="7391400" cy="461963"/>
          </a:xfrm>
          <a:prstGeom prst="rect">
            <a:avLst/>
          </a:prstGeom>
          <a:noFill/>
          <a:ln w="9525">
            <a:noFill/>
            <a:miter lim="800000"/>
            <a:headEnd/>
            <a:tailEnd/>
          </a:ln>
        </p:spPr>
        <p:txBody>
          <a:bodyPr lIns="91436" tIns="45718" rIns="91436" bIns="45718">
            <a:spAutoFit/>
          </a:bodyPr>
          <a:lstStyle/>
          <a:p>
            <a:pPr eaLnBrk="0" hangingPunct="0">
              <a:spcBef>
                <a:spcPct val="50000"/>
              </a:spcBef>
            </a:pPr>
            <a:endParaRPr lang="en-US" dirty="0"/>
          </a:p>
        </p:txBody>
      </p:sp>
      <p:sp>
        <p:nvSpPr>
          <p:cNvPr id="6" name="Rectangle 5"/>
          <p:cNvSpPr/>
          <p:nvPr/>
        </p:nvSpPr>
        <p:spPr>
          <a:xfrm>
            <a:off x="1295400" y="2590800"/>
            <a:ext cx="6400800" cy="1745277"/>
          </a:xfrm>
          <a:prstGeom prst="rect">
            <a:avLst/>
          </a:prstGeom>
          <a:noFill/>
        </p:spPr>
        <p:txBody>
          <a:bodyPr lIns="82479" tIns="41239" rIns="82479" bIns="41239">
            <a:spAutoFit/>
          </a:bodyPr>
          <a:lstStyle/>
          <a:p>
            <a:pPr algn="ctr" eaLnBrk="0" hangingPunct="0">
              <a:defRPr/>
            </a:pPr>
            <a:r>
              <a:rPr lang="en-US" sz="54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cs typeface="+mn-cs"/>
              </a:rPr>
              <a:t>Editorial Cartoons</a:t>
            </a:r>
          </a:p>
        </p:txBody>
      </p:sp>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68</a:t>
            </a:fld>
            <a:endParaRPr lang="en-US" altLang="en-US" dirty="0"/>
          </a:p>
        </p:txBody>
      </p:sp>
    </p:spTree>
    <p:extLst>
      <p:ext uri="{BB962C8B-B14F-4D97-AF65-F5344CB8AC3E}">
        <p14:creationId xmlns:p14="http://schemas.microsoft.com/office/powerpoint/2010/main" val="12819243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8B2C9-D3D9-45A8-99E4-F6A39452476B}"/>
              </a:ext>
            </a:extLst>
          </p:cNvPr>
          <p:cNvSpPr>
            <a:spLocks noGrp="1"/>
          </p:cNvSpPr>
          <p:nvPr>
            <p:ph type="title"/>
          </p:nvPr>
        </p:nvSpPr>
        <p:spPr/>
        <p:txBody>
          <a:bodyPr/>
          <a:lstStyle/>
          <a:p>
            <a:r>
              <a:rPr lang="en-US" dirty="0"/>
              <a:t>What is the Cartoonist Doing?</a:t>
            </a:r>
          </a:p>
        </p:txBody>
      </p:sp>
      <p:sp>
        <p:nvSpPr>
          <p:cNvPr id="5" name="Content Placeholder 4">
            <a:extLst>
              <a:ext uri="{FF2B5EF4-FFF2-40B4-BE49-F238E27FC236}">
                <a16:creationId xmlns:a16="http://schemas.microsoft.com/office/drawing/2014/main" id="{961043A5-845B-4B6B-8449-69E23239D0E5}"/>
              </a:ext>
            </a:extLst>
          </p:cNvPr>
          <p:cNvSpPr>
            <a:spLocks noGrp="1"/>
          </p:cNvSpPr>
          <p:nvPr>
            <p:ph sz="half" idx="1"/>
          </p:nvPr>
        </p:nvSpPr>
        <p:spPr/>
        <p:txBody>
          <a:bodyPr/>
          <a:lstStyle/>
          <a:p>
            <a:pPr marL="0" indent="0">
              <a:buNone/>
            </a:pPr>
            <a:r>
              <a:rPr lang="en-US" dirty="0"/>
              <a:t>Symbolism</a:t>
            </a:r>
          </a:p>
          <a:p>
            <a:pPr marL="0" indent="0">
              <a:buNone/>
            </a:pPr>
            <a:endParaRPr lang="en-US" dirty="0"/>
          </a:p>
          <a:p>
            <a:pPr marL="0" indent="0">
              <a:buNone/>
            </a:pPr>
            <a:r>
              <a:rPr lang="en-US" dirty="0"/>
              <a:t>Exaggeration/Distortion</a:t>
            </a:r>
          </a:p>
          <a:p>
            <a:pPr marL="0" indent="0">
              <a:buNone/>
            </a:pPr>
            <a:endParaRPr lang="en-US" dirty="0"/>
          </a:p>
          <a:p>
            <a:pPr marL="0" indent="0">
              <a:buNone/>
            </a:pPr>
            <a:endParaRPr lang="en-US" dirty="0"/>
          </a:p>
          <a:p>
            <a:pPr marL="0" indent="0">
              <a:buNone/>
            </a:pPr>
            <a:endParaRPr lang="en-US" sz="1000" dirty="0"/>
          </a:p>
          <a:p>
            <a:pPr marL="0" indent="0">
              <a:buNone/>
            </a:pPr>
            <a:r>
              <a:rPr lang="en-US" dirty="0"/>
              <a:t>Stereotypes</a:t>
            </a:r>
          </a:p>
          <a:p>
            <a:pPr marL="0" indent="0">
              <a:buNone/>
            </a:pPr>
            <a:endParaRPr lang="en-US" dirty="0"/>
          </a:p>
        </p:txBody>
      </p:sp>
      <p:sp>
        <p:nvSpPr>
          <p:cNvPr id="6" name="Content Placeholder 5">
            <a:extLst>
              <a:ext uri="{FF2B5EF4-FFF2-40B4-BE49-F238E27FC236}">
                <a16:creationId xmlns:a16="http://schemas.microsoft.com/office/drawing/2014/main" id="{3AE25BEA-B9FB-4404-8026-D6A0B2A09FC2}"/>
              </a:ext>
            </a:extLst>
          </p:cNvPr>
          <p:cNvSpPr>
            <a:spLocks noGrp="1"/>
          </p:cNvSpPr>
          <p:nvPr>
            <p:ph sz="half" idx="2"/>
          </p:nvPr>
        </p:nvSpPr>
        <p:spPr/>
        <p:txBody>
          <a:bodyPr/>
          <a:lstStyle/>
          <a:p>
            <a:pPr marL="0" indent="0">
              <a:buNone/>
            </a:pPr>
            <a:r>
              <a:rPr lang="en-US" dirty="0"/>
              <a:t>Caricature</a:t>
            </a:r>
          </a:p>
          <a:p>
            <a:pPr marL="0" indent="0">
              <a:buNone/>
            </a:pPr>
            <a:endParaRPr lang="en-US" dirty="0"/>
          </a:p>
          <a:p>
            <a:pPr marL="0" indent="0">
              <a:buNone/>
            </a:pPr>
            <a:endParaRPr lang="en-US" dirty="0"/>
          </a:p>
          <a:p>
            <a:pPr marL="0" indent="0">
              <a:buNone/>
            </a:pPr>
            <a:endParaRPr lang="en-US" dirty="0"/>
          </a:p>
          <a:p>
            <a:pPr marL="0" indent="0">
              <a:buNone/>
            </a:pPr>
            <a:r>
              <a:rPr lang="en-US" dirty="0"/>
              <a:t>Humor and Irony</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DF3C50CF-050A-4477-842C-CA81834BB762}"/>
              </a:ext>
            </a:extLst>
          </p:cNvPr>
          <p:cNvSpPr>
            <a:spLocks noGrp="1"/>
          </p:cNvSpPr>
          <p:nvPr>
            <p:ph type="sldNum" sz="quarter" idx="10"/>
          </p:nvPr>
        </p:nvSpPr>
        <p:spPr/>
        <p:txBody>
          <a:bodyPr/>
          <a:lstStyle/>
          <a:p>
            <a:pPr>
              <a:defRPr/>
            </a:pPr>
            <a:fld id="{D7424F65-3AF9-43AC-B3BB-2E4AFDF865B9}" type="slidenum">
              <a:rPr lang="en-US" altLang="en-US" smtClean="0"/>
              <a:pPr>
                <a:defRPr/>
              </a:pPr>
              <a:t>69</a:t>
            </a:fld>
            <a:endParaRPr lang="en-US" altLang="en-US" dirty="0"/>
          </a:p>
        </p:txBody>
      </p:sp>
      <p:pic>
        <p:nvPicPr>
          <p:cNvPr id="7" name="Picture 6" descr="Screen Clipping">
            <a:extLst>
              <a:ext uri="{FF2B5EF4-FFF2-40B4-BE49-F238E27FC236}">
                <a16:creationId xmlns:a16="http://schemas.microsoft.com/office/drawing/2014/main" id="{574B0BFB-74C2-43EF-8696-9DCF56B434AD}"/>
              </a:ext>
            </a:extLst>
          </p:cNvPr>
          <p:cNvPicPr/>
          <p:nvPr/>
        </p:nvPicPr>
        <p:blipFill>
          <a:blip r:embed="rId3">
            <a:extLst>
              <a:ext uri="{28A0092B-C50C-407E-A947-70E740481C1C}">
                <a14:useLocalDpi xmlns:a14="http://schemas.microsoft.com/office/drawing/2010/main" val="0"/>
              </a:ext>
            </a:extLst>
          </a:blip>
          <a:stretch>
            <a:fillRect/>
          </a:stretch>
        </p:blipFill>
        <p:spPr>
          <a:xfrm>
            <a:off x="2476500" y="1356463"/>
            <a:ext cx="1552575" cy="1485900"/>
          </a:xfrm>
          <a:prstGeom prst="rect">
            <a:avLst/>
          </a:prstGeom>
        </p:spPr>
      </p:pic>
      <p:pic>
        <p:nvPicPr>
          <p:cNvPr id="8" name="Picture 7" descr="Screen Clipping">
            <a:extLst>
              <a:ext uri="{FF2B5EF4-FFF2-40B4-BE49-F238E27FC236}">
                <a16:creationId xmlns:a16="http://schemas.microsoft.com/office/drawing/2014/main" id="{D2D3A6D2-4612-4AD5-BCFC-99D734C57BDD}"/>
              </a:ext>
            </a:extLst>
          </p:cNvPr>
          <p:cNvPicPr/>
          <p:nvPr/>
        </p:nvPicPr>
        <p:blipFill>
          <a:blip r:embed="rId4">
            <a:extLst>
              <a:ext uri="{28A0092B-C50C-407E-A947-70E740481C1C}">
                <a14:useLocalDpi xmlns:a14="http://schemas.microsoft.com/office/drawing/2010/main" val="0"/>
              </a:ext>
            </a:extLst>
          </a:blip>
          <a:stretch>
            <a:fillRect/>
          </a:stretch>
        </p:blipFill>
        <p:spPr>
          <a:xfrm>
            <a:off x="551089" y="3505200"/>
            <a:ext cx="2381250" cy="1371600"/>
          </a:xfrm>
          <a:prstGeom prst="rect">
            <a:avLst/>
          </a:prstGeom>
        </p:spPr>
      </p:pic>
      <p:pic>
        <p:nvPicPr>
          <p:cNvPr id="9" name="Picture 8">
            <a:extLst>
              <a:ext uri="{FF2B5EF4-FFF2-40B4-BE49-F238E27FC236}">
                <a16:creationId xmlns:a16="http://schemas.microsoft.com/office/drawing/2014/main" id="{7382E9EA-AAE8-49BA-B045-4375C0D0043E}"/>
              </a:ext>
            </a:extLst>
          </p:cNvPr>
          <p:cNvPicPr/>
          <p:nvPr/>
        </p:nvPicPr>
        <p:blipFill>
          <a:blip r:embed="rId5"/>
          <a:stretch>
            <a:fillRect/>
          </a:stretch>
        </p:blipFill>
        <p:spPr>
          <a:xfrm>
            <a:off x="3026228" y="4711814"/>
            <a:ext cx="1162050" cy="1609725"/>
          </a:xfrm>
          <a:prstGeom prst="rect">
            <a:avLst/>
          </a:prstGeom>
        </p:spPr>
      </p:pic>
      <p:pic>
        <p:nvPicPr>
          <p:cNvPr id="10" name="Picture 9" descr="Screen Clipping">
            <a:extLst>
              <a:ext uri="{FF2B5EF4-FFF2-40B4-BE49-F238E27FC236}">
                <a16:creationId xmlns:a16="http://schemas.microsoft.com/office/drawing/2014/main" id="{F1A43AF5-9FE2-4115-B649-C51BD642E8D2}"/>
              </a:ext>
            </a:extLst>
          </p:cNvPr>
          <p:cNvPicPr/>
          <p:nvPr/>
        </p:nvPicPr>
        <p:blipFill>
          <a:blip r:embed="rId6">
            <a:extLst>
              <a:ext uri="{28A0092B-C50C-407E-A947-70E740481C1C}">
                <a14:useLocalDpi xmlns:a14="http://schemas.microsoft.com/office/drawing/2010/main" val="0"/>
              </a:ext>
            </a:extLst>
          </a:blip>
          <a:stretch>
            <a:fillRect/>
          </a:stretch>
        </p:blipFill>
        <p:spPr>
          <a:xfrm>
            <a:off x="5202010" y="2219324"/>
            <a:ext cx="2330904" cy="1438276"/>
          </a:xfrm>
          <a:prstGeom prst="rect">
            <a:avLst/>
          </a:prstGeom>
        </p:spPr>
      </p:pic>
      <p:pic>
        <p:nvPicPr>
          <p:cNvPr id="11" name="Picture 10" descr="Screen Clipping">
            <a:extLst>
              <a:ext uri="{FF2B5EF4-FFF2-40B4-BE49-F238E27FC236}">
                <a16:creationId xmlns:a16="http://schemas.microsoft.com/office/drawing/2014/main" id="{B0B20B45-42B6-41DD-88B5-36DB9CA630D3}"/>
              </a:ext>
            </a:extLst>
          </p:cNvPr>
          <p:cNvPicPr/>
          <p:nvPr/>
        </p:nvPicPr>
        <p:blipFill>
          <a:blip r:embed="rId7">
            <a:extLst>
              <a:ext uri="{28A0092B-C50C-407E-A947-70E740481C1C}">
                <a14:useLocalDpi xmlns:a14="http://schemas.microsoft.com/office/drawing/2010/main" val="0"/>
              </a:ext>
            </a:extLst>
          </a:blip>
          <a:stretch>
            <a:fillRect/>
          </a:stretch>
        </p:blipFill>
        <p:spPr>
          <a:xfrm>
            <a:off x="5210174" y="4711813"/>
            <a:ext cx="2442483" cy="1653211"/>
          </a:xfrm>
          <a:prstGeom prst="rect">
            <a:avLst/>
          </a:prstGeom>
        </p:spPr>
      </p:pic>
    </p:spTree>
    <p:extLst>
      <p:ext uri="{BB962C8B-B14F-4D97-AF65-F5344CB8AC3E}">
        <p14:creationId xmlns:p14="http://schemas.microsoft.com/office/powerpoint/2010/main" val="1056315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685800" y="3048001"/>
            <a:ext cx="3429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endParaRPr lang="en-US" altLang="en-US" dirty="0">
              <a:latin typeface="Arial" panose="020B0604020202020204" pitchFamily="34" charset="0"/>
              <a:cs typeface="Arial" panose="020B0604020202020204" pitchFamily="34" charset="0"/>
            </a:endParaRPr>
          </a:p>
        </p:txBody>
      </p:sp>
      <p:sp>
        <p:nvSpPr>
          <p:cNvPr id="6" name="Text Box 5"/>
          <p:cNvSpPr txBox="1">
            <a:spLocks noChangeArrowheads="1"/>
          </p:cNvSpPr>
          <p:nvPr/>
        </p:nvSpPr>
        <p:spPr bwMode="auto">
          <a:xfrm>
            <a:off x="1115946" y="1181418"/>
            <a:ext cx="6302508" cy="1969770"/>
          </a:xfrm>
          <a:prstGeom prst="rect">
            <a:avLst/>
          </a:prstGeom>
          <a:noFill/>
          <a:ln w="28575">
            <a:solidFill>
              <a:schemeClr val="accent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Science Skills</a:t>
            </a:r>
          </a:p>
          <a:p>
            <a:pPr algn="ctr">
              <a:spcBef>
                <a:spcPct val="50000"/>
              </a:spcBef>
            </a:pPr>
            <a:r>
              <a:rPr lang="en-US" altLang="en-US" sz="2000" dirty="0">
                <a:solidFill>
                  <a:schemeClr val="tx2"/>
                </a:solidFill>
                <a:latin typeface="Arial" panose="020B0604020202020204" pitchFamily="34" charset="0"/>
                <a:cs typeface="Arial" panose="020B0604020202020204" pitchFamily="34" charset="0"/>
              </a:rPr>
              <a:t>Reading and Writing in Science</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Applying Science Concepts</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Applying Mathematical Reasoning in Science</a:t>
            </a:r>
          </a:p>
        </p:txBody>
      </p:sp>
      <p:grpSp>
        <p:nvGrpSpPr>
          <p:cNvPr id="8" name="Group 7"/>
          <p:cNvGrpSpPr>
            <a:grpSpLocks/>
          </p:cNvGrpSpPr>
          <p:nvPr/>
        </p:nvGrpSpPr>
        <p:grpSpPr bwMode="auto">
          <a:xfrm>
            <a:off x="456439" y="2871789"/>
            <a:ext cx="7973417" cy="3390901"/>
            <a:chOff x="1258" y="1104"/>
            <a:chExt cx="3494" cy="2136"/>
          </a:xfrm>
        </p:grpSpPr>
        <p:sp>
          <p:nvSpPr>
            <p:cNvPr id="9" name="Text Box 8"/>
            <p:cNvSpPr txBox="1">
              <a:spLocks noChangeArrowheads="1"/>
            </p:cNvSpPr>
            <p:nvPr/>
          </p:nvSpPr>
          <p:spPr bwMode="auto">
            <a:xfrm>
              <a:off x="1258" y="1767"/>
              <a:ext cx="3292" cy="1473"/>
            </a:xfrm>
            <a:prstGeom prst="rect">
              <a:avLst/>
            </a:prstGeom>
            <a:noFill/>
            <a:ln w="28575">
              <a:solidFill>
                <a:schemeClr val="accent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In the context of</a:t>
              </a:r>
            </a:p>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Science Content</a:t>
              </a:r>
            </a:p>
            <a:p>
              <a:pPr algn="ctr">
                <a:spcBef>
                  <a:spcPct val="50000"/>
                </a:spcBef>
              </a:pPr>
              <a:r>
                <a:rPr lang="en-US" altLang="en-US" sz="2000" dirty="0">
                  <a:solidFill>
                    <a:schemeClr val="accent1"/>
                  </a:solidFill>
                  <a:latin typeface="Arial" panose="020B0604020202020204" pitchFamily="34" charset="0"/>
                  <a:cs typeface="Arial" panose="020B0604020202020204" pitchFamily="34" charset="0"/>
                </a:rPr>
                <a:t>organized by             </a:t>
              </a:r>
              <a:r>
                <a:rPr lang="en-US" altLang="en-US" dirty="0">
                  <a:solidFill>
                    <a:schemeClr val="accent1"/>
                  </a:solidFill>
                  <a:latin typeface="Arial" panose="020B0604020202020204" pitchFamily="34" charset="0"/>
                  <a:cs typeface="Arial" panose="020B0604020202020204" pitchFamily="34" charset="0"/>
                </a:rPr>
                <a:t>and</a:t>
              </a:r>
              <a:r>
                <a:rPr lang="en-US" altLang="en-US" sz="2000" dirty="0">
                  <a:solidFill>
                    <a:schemeClr val="accent1"/>
                  </a:solidFill>
                  <a:latin typeface="Arial" panose="020B0604020202020204" pitchFamily="34" charset="0"/>
                  <a:cs typeface="Arial" panose="020B0604020202020204" pitchFamily="34" charset="0"/>
                </a:rPr>
                <a:t>                        filtered through        </a:t>
              </a:r>
            </a:p>
            <a:p>
              <a:pPr algn="ctr">
                <a:spcBef>
                  <a:spcPct val="50000"/>
                </a:spcBef>
              </a:pPr>
              <a:r>
                <a:rPr lang="en-US" altLang="en-US" sz="3200" dirty="0">
                  <a:solidFill>
                    <a:schemeClr val="tx2"/>
                  </a:solidFill>
                  <a:latin typeface="Arial" panose="020B0604020202020204" pitchFamily="34" charset="0"/>
                  <a:cs typeface="Arial" panose="020B0604020202020204" pitchFamily="34" charset="0"/>
                </a:rPr>
                <a:t>Topic Areas              Focusing Themes</a:t>
              </a:r>
            </a:p>
          </p:txBody>
        </p:sp>
        <p:sp>
          <p:nvSpPr>
            <p:cNvPr id="10" name="Rectangle 9"/>
            <p:cNvSpPr>
              <a:spLocks noChangeArrowheads="1"/>
            </p:cNvSpPr>
            <p:nvPr/>
          </p:nvSpPr>
          <p:spPr bwMode="auto">
            <a:xfrm>
              <a:off x="3216" y="1104"/>
              <a:ext cx="1536"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FFFFFF"/>
                  </a:solidFill>
                  <a:latin typeface="Times New Roman" pitchFamily="18" charset="0"/>
                  <a:cs typeface="Times" charset="0"/>
                </a:defRPr>
              </a:lvl1pPr>
              <a:lvl2pPr marL="742950" indent="-285750">
                <a:defRPr sz="1400">
                  <a:solidFill>
                    <a:srgbClr val="FFFFFF"/>
                  </a:solidFill>
                  <a:latin typeface="Times New Roman" pitchFamily="18" charset="0"/>
                  <a:cs typeface="Times" charset="0"/>
                </a:defRPr>
              </a:lvl2pPr>
              <a:lvl3pPr marL="1143000" indent="-228600">
                <a:defRPr sz="1400">
                  <a:solidFill>
                    <a:srgbClr val="FFFFFF"/>
                  </a:solidFill>
                  <a:latin typeface="Times New Roman" pitchFamily="18" charset="0"/>
                  <a:cs typeface="Times" charset="0"/>
                </a:defRPr>
              </a:lvl3pPr>
              <a:lvl4pPr marL="1600200" indent="-228600">
                <a:defRPr sz="1400">
                  <a:solidFill>
                    <a:srgbClr val="FFFFFF"/>
                  </a:solidFill>
                  <a:latin typeface="Times New Roman" pitchFamily="18" charset="0"/>
                  <a:cs typeface="Times" charset="0"/>
                </a:defRPr>
              </a:lvl4pPr>
              <a:lvl5pPr marL="2057400" indent="-228600">
                <a:defRPr sz="1400">
                  <a:solidFill>
                    <a:srgbClr val="FFFFFF"/>
                  </a:solidFill>
                  <a:latin typeface="Times New Roman" pitchFamily="18" charset="0"/>
                  <a:cs typeface="Times" charset="0"/>
                </a:defRPr>
              </a:lvl5pPr>
              <a:lvl6pPr marL="2514600" indent="-228600" eaLnBrk="0" fontAlgn="base" hangingPunct="0">
                <a:spcBef>
                  <a:spcPct val="0"/>
                </a:spcBef>
                <a:spcAft>
                  <a:spcPct val="0"/>
                </a:spcAft>
                <a:defRPr sz="1400">
                  <a:solidFill>
                    <a:srgbClr val="FFFFFF"/>
                  </a:solidFill>
                  <a:latin typeface="Times New Roman" pitchFamily="18" charset="0"/>
                  <a:cs typeface="Times" charset="0"/>
                </a:defRPr>
              </a:lvl6pPr>
              <a:lvl7pPr marL="2971800" indent="-228600" eaLnBrk="0" fontAlgn="base" hangingPunct="0">
                <a:spcBef>
                  <a:spcPct val="0"/>
                </a:spcBef>
                <a:spcAft>
                  <a:spcPct val="0"/>
                </a:spcAft>
                <a:defRPr sz="1400">
                  <a:solidFill>
                    <a:srgbClr val="FFFFFF"/>
                  </a:solidFill>
                  <a:latin typeface="Times New Roman" pitchFamily="18" charset="0"/>
                  <a:cs typeface="Times" charset="0"/>
                </a:defRPr>
              </a:lvl7pPr>
              <a:lvl8pPr marL="3429000" indent="-228600" eaLnBrk="0" fontAlgn="base" hangingPunct="0">
                <a:spcBef>
                  <a:spcPct val="0"/>
                </a:spcBef>
                <a:spcAft>
                  <a:spcPct val="0"/>
                </a:spcAft>
                <a:defRPr sz="1400">
                  <a:solidFill>
                    <a:srgbClr val="FFFFFF"/>
                  </a:solidFill>
                  <a:latin typeface="Times New Roman" pitchFamily="18" charset="0"/>
                  <a:cs typeface="Times" charset="0"/>
                </a:defRPr>
              </a:lvl8pPr>
              <a:lvl9pPr marL="3886200" indent="-228600" eaLnBrk="0" fontAlgn="base" hangingPunct="0">
                <a:spcBef>
                  <a:spcPct val="0"/>
                </a:spcBef>
                <a:spcAft>
                  <a:spcPct val="0"/>
                </a:spcAft>
                <a:defRPr sz="1400">
                  <a:solidFill>
                    <a:srgbClr val="FFFFFF"/>
                  </a:solidFill>
                  <a:latin typeface="Times New Roman" pitchFamily="18" charset="0"/>
                  <a:cs typeface="Times" charset="0"/>
                </a:defRPr>
              </a:lvl9pPr>
            </a:lstStyle>
            <a:p>
              <a:endParaRPr lang="en-US" altLang="en-US" dirty="0">
                <a:latin typeface="Arial" panose="020B0604020202020204" pitchFamily="34" charset="0"/>
                <a:cs typeface="Arial" panose="020B0604020202020204" pitchFamily="34" charset="0"/>
              </a:endParaRPr>
            </a:p>
          </p:txBody>
        </p:sp>
      </p:grpSp>
      <p:sp>
        <p:nvSpPr>
          <p:cNvPr id="11" name="Line 10"/>
          <p:cNvSpPr>
            <a:spLocks noChangeShapeType="1"/>
          </p:cNvSpPr>
          <p:nvPr/>
        </p:nvSpPr>
        <p:spPr bwMode="auto">
          <a:xfrm>
            <a:off x="4519066" y="3233054"/>
            <a:ext cx="3947" cy="587752"/>
          </a:xfrm>
          <a:prstGeom prst="line">
            <a:avLst/>
          </a:prstGeom>
          <a:ln w="60325">
            <a:headEnd/>
            <a:tailEnd type="triangle" w="lg" len="lg"/>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
        <p:nvSpPr>
          <p:cNvPr id="2" name="Title 1"/>
          <p:cNvSpPr>
            <a:spLocks noGrp="1"/>
          </p:cNvSpPr>
          <p:nvPr>
            <p:ph type="title"/>
          </p:nvPr>
        </p:nvSpPr>
        <p:spPr/>
        <p:txBody>
          <a:bodyPr/>
          <a:lstStyle/>
          <a:p>
            <a:r>
              <a:rPr lang="en-US" dirty="0"/>
              <a:t>What Should I Teach?</a:t>
            </a:r>
          </a:p>
        </p:txBody>
      </p:sp>
      <p:sp>
        <p:nvSpPr>
          <p:cNvPr id="17" name="Slide Number Placeholder 3"/>
          <p:cNvSpPr>
            <a:spLocks noGrp="1"/>
          </p:cNvSpPr>
          <p:nvPr>
            <p:ph type="sldNum" sz="quarter" idx="10"/>
          </p:nvPr>
        </p:nvSpPr>
        <p:spPr>
          <a:xfrm>
            <a:off x="457200" y="6299200"/>
            <a:ext cx="458788" cy="322263"/>
          </a:xfrm>
        </p:spPr>
        <p:txBody>
          <a:bodyPr/>
          <a:lstStyle/>
          <a:p>
            <a:fld id="{A0787430-367F-844C-868B-A0250E95AAAB}" type="slidenum">
              <a:rPr lang="en-US" smtClean="0"/>
              <a:pPr/>
              <a:t>7</a:t>
            </a:fld>
            <a:endParaRPr lang="en-US" dirty="0"/>
          </a:p>
        </p:txBody>
      </p:sp>
      <p:sp>
        <p:nvSpPr>
          <p:cNvPr id="16" name="Line 10"/>
          <p:cNvSpPr>
            <a:spLocks noChangeShapeType="1"/>
          </p:cNvSpPr>
          <p:nvPr/>
        </p:nvSpPr>
        <p:spPr bwMode="auto">
          <a:xfrm>
            <a:off x="1766927" y="5479910"/>
            <a:ext cx="6016" cy="317977"/>
          </a:xfrm>
          <a:prstGeom prst="line">
            <a:avLst/>
          </a:prstGeom>
          <a:ln w="60325">
            <a:headEnd/>
            <a:tailEnd type="triangle" w="med" len="sm"/>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
        <p:nvSpPr>
          <p:cNvPr id="19" name="Line 10"/>
          <p:cNvSpPr>
            <a:spLocks noChangeShapeType="1"/>
          </p:cNvSpPr>
          <p:nvPr/>
        </p:nvSpPr>
        <p:spPr bwMode="auto">
          <a:xfrm>
            <a:off x="6580701" y="5479909"/>
            <a:ext cx="6016" cy="317977"/>
          </a:xfrm>
          <a:prstGeom prst="line">
            <a:avLst/>
          </a:prstGeom>
          <a:ln w="60325">
            <a:headEnd/>
            <a:tailEnd type="triangle" w="med" len="sm"/>
          </a:ln>
          <a:extLst/>
        </p:spPr>
        <p:style>
          <a:lnRef idx="3">
            <a:schemeClr val="accent1"/>
          </a:lnRef>
          <a:fillRef idx="0">
            <a:schemeClr val="accent1"/>
          </a:fillRef>
          <a:effectRef idx="2">
            <a:schemeClr val="accent1"/>
          </a:effectRef>
          <a:fontRef idx="minor">
            <a:schemeClr val="tx1"/>
          </a:fontRef>
        </p:style>
        <p:txBody>
          <a:bodyPr wrap="none" anchor="ctr"/>
          <a:lstStyle/>
          <a:p>
            <a:endParaRPr lang="en-US" dirty="0">
              <a:cs typeface="Arial" panose="020B0604020202020204" pitchFamily="34" charset="0"/>
            </a:endParaRPr>
          </a:p>
        </p:txBody>
      </p:sp>
    </p:spTree>
    <p:extLst>
      <p:ext uri="{BB962C8B-B14F-4D97-AF65-F5344CB8AC3E}">
        <p14:creationId xmlns:p14="http://schemas.microsoft.com/office/powerpoint/2010/main" val="7350792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A9B5-077A-474C-82CA-AD4BBC14BD76}"/>
              </a:ext>
            </a:extLst>
          </p:cNvPr>
          <p:cNvSpPr>
            <a:spLocks noGrp="1"/>
          </p:cNvSpPr>
          <p:nvPr>
            <p:ph type="title"/>
          </p:nvPr>
        </p:nvSpPr>
        <p:spPr/>
        <p:txBody>
          <a:bodyPr/>
          <a:lstStyle/>
          <a:p>
            <a:r>
              <a:rPr lang="en-US" dirty="0"/>
              <a:t>What Does it Mean?</a:t>
            </a:r>
          </a:p>
        </p:txBody>
      </p:sp>
      <p:pic>
        <p:nvPicPr>
          <p:cNvPr id="5" name="Content Placeholder 4">
            <a:extLst>
              <a:ext uri="{FF2B5EF4-FFF2-40B4-BE49-F238E27FC236}">
                <a16:creationId xmlns:a16="http://schemas.microsoft.com/office/drawing/2014/main" id="{23A09193-4C48-409B-A171-C0BB1E74B67C}"/>
              </a:ext>
            </a:extLst>
          </p:cNvPr>
          <p:cNvPicPr>
            <a:picLocks noGrp="1" noChangeAspect="1"/>
          </p:cNvPicPr>
          <p:nvPr>
            <p:ph idx="1"/>
          </p:nvPr>
        </p:nvPicPr>
        <p:blipFill>
          <a:blip r:embed="rId3"/>
          <a:stretch>
            <a:fillRect/>
          </a:stretch>
        </p:blipFill>
        <p:spPr>
          <a:xfrm>
            <a:off x="5148943" y="1135968"/>
            <a:ext cx="3178629" cy="3683842"/>
          </a:xfrm>
          <a:prstGeom prst="rect">
            <a:avLst/>
          </a:prstGeom>
        </p:spPr>
      </p:pic>
      <p:sp>
        <p:nvSpPr>
          <p:cNvPr id="4" name="Slide Number Placeholder 3">
            <a:extLst>
              <a:ext uri="{FF2B5EF4-FFF2-40B4-BE49-F238E27FC236}">
                <a16:creationId xmlns:a16="http://schemas.microsoft.com/office/drawing/2014/main" id="{C50BB161-5F48-420B-A01A-311AFEE8ACA0}"/>
              </a:ext>
            </a:extLst>
          </p:cNvPr>
          <p:cNvSpPr>
            <a:spLocks noGrp="1"/>
          </p:cNvSpPr>
          <p:nvPr>
            <p:ph type="sldNum" sz="quarter" idx="10"/>
          </p:nvPr>
        </p:nvSpPr>
        <p:spPr/>
        <p:txBody>
          <a:bodyPr/>
          <a:lstStyle/>
          <a:p>
            <a:pPr>
              <a:defRPr/>
            </a:pPr>
            <a:fld id="{D7424F65-3AF9-43AC-B3BB-2E4AFDF865B9}" type="slidenum">
              <a:rPr lang="en-US" altLang="en-US" smtClean="0"/>
              <a:pPr>
                <a:defRPr/>
              </a:pPr>
              <a:t>70</a:t>
            </a:fld>
            <a:endParaRPr lang="en-US" altLang="en-US" dirty="0"/>
          </a:p>
        </p:txBody>
      </p:sp>
      <p:sp>
        <p:nvSpPr>
          <p:cNvPr id="6" name="Rectangle 5">
            <a:extLst>
              <a:ext uri="{FF2B5EF4-FFF2-40B4-BE49-F238E27FC236}">
                <a16:creationId xmlns:a16="http://schemas.microsoft.com/office/drawing/2014/main" id="{011217FF-1773-435A-B3FC-A4101479E39B}"/>
              </a:ext>
            </a:extLst>
          </p:cNvPr>
          <p:cNvSpPr/>
          <p:nvPr/>
        </p:nvSpPr>
        <p:spPr>
          <a:xfrm>
            <a:off x="4811145" y="5602900"/>
            <a:ext cx="4147458" cy="1015663"/>
          </a:xfrm>
          <a:prstGeom prst="rect">
            <a:avLst/>
          </a:prstGeom>
          <a:solidFill>
            <a:schemeClr val="accent4"/>
          </a:solidFill>
        </p:spPr>
        <p:txBody>
          <a:bodyPr wrap="square">
            <a:spAutoFit/>
          </a:bodyPr>
          <a:lstStyle/>
          <a:p>
            <a:pPr algn="ctr"/>
            <a:r>
              <a:rPr lang="en-US" sz="1200" dirty="0">
                <a:solidFill>
                  <a:srgbClr val="333333"/>
                </a:solidFill>
              </a:rPr>
              <a:t>Wife's comment while watching television show showing man in jail. </a:t>
            </a:r>
            <a:br>
              <a:rPr lang="en-US" sz="1200" dirty="0"/>
            </a:br>
            <a:r>
              <a:rPr lang="en-US" sz="1200" dirty="0">
                <a:solidFill>
                  <a:srgbClr val="333333"/>
                </a:solidFill>
              </a:rPr>
              <a:t>from the Caroline and Erwin Swann Collection of Caricature &amp; Cartoon (Library of Congress) </a:t>
            </a:r>
            <a:br>
              <a:rPr lang="en-US" sz="1200" dirty="0"/>
            </a:br>
            <a:r>
              <a:rPr lang="en-US" sz="1200" i="1" dirty="0">
                <a:solidFill>
                  <a:srgbClr val="333333"/>
                </a:solidFill>
              </a:rPr>
              <a:t>Reproduction number: LC-USZ62-84088</a:t>
            </a:r>
            <a:endParaRPr lang="en-US" sz="1200" dirty="0"/>
          </a:p>
        </p:txBody>
      </p:sp>
      <p:sp>
        <p:nvSpPr>
          <p:cNvPr id="7" name="Rectangle 6">
            <a:extLst>
              <a:ext uri="{FF2B5EF4-FFF2-40B4-BE49-F238E27FC236}">
                <a16:creationId xmlns:a16="http://schemas.microsoft.com/office/drawing/2014/main" id="{5B7F80E9-8E2E-4110-BB3B-DEFD19292F9C}"/>
              </a:ext>
            </a:extLst>
          </p:cNvPr>
          <p:cNvSpPr/>
          <p:nvPr/>
        </p:nvSpPr>
        <p:spPr>
          <a:xfrm>
            <a:off x="5301002" y="4819810"/>
            <a:ext cx="3167744" cy="646331"/>
          </a:xfrm>
          <a:prstGeom prst="rect">
            <a:avLst/>
          </a:prstGeom>
        </p:spPr>
        <p:txBody>
          <a:bodyPr wrap="square">
            <a:spAutoFit/>
          </a:bodyPr>
          <a:lstStyle/>
          <a:p>
            <a:r>
              <a:rPr lang="en-US" dirty="0"/>
              <a:t>"That reminds me, did you file our tax return?"</a:t>
            </a:r>
          </a:p>
        </p:txBody>
      </p:sp>
      <p:sp>
        <p:nvSpPr>
          <p:cNvPr id="8" name="Rectangle 7">
            <a:extLst>
              <a:ext uri="{FF2B5EF4-FFF2-40B4-BE49-F238E27FC236}">
                <a16:creationId xmlns:a16="http://schemas.microsoft.com/office/drawing/2014/main" id="{20A9C022-0EEA-4BA8-A932-773B0381BB30}"/>
              </a:ext>
            </a:extLst>
          </p:cNvPr>
          <p:cNvSpPr/>
          <p:nvPr/>
        </p:nvSpPr>
        <p:spPr>
          <a:xfrm>
            <a:off x="457200" y="1378252"/>
            <a:ext cx="3722914" cy="3970318"/>
          </a:xfrm>
          <a:prstGeom prst="rect">
            <a:avLst/>
          </a:prstGeom>
        </p:spPr>
        <p:txBody>
          <a:bodyPr wrap="square">
            <a:spAutoFit/>
          </a:bodyPr>
          <a:lstStyle/>
          <a:p>
            <a:pPr marL="514350" indent="-514350">
              <a:buFont typeface="+mj-lt"/>
              <a:buAutoNum type="arabicPeriod"/>
              <a:defRPr/>
            </a:pPr>
            <a:r>
              <a:rPr lang="en-US" dirty="0"/>
              <a:t>What is the event or issue that inspired the cartoon?</a:t>
            </a:r>
          </a:p>
          <a:p>
            <a:pPr marL="514350" indent="-514350">
              <a:buFont typeface="+mj-lt"/>
              <a:buAutoNum type="arabicPeriod"/>
              <a:defRPr/>
            </a:pPr>
            <a:r>
              <a:rPr lang="en-US" dirty="0"/>
              <a:t>Are there any real people in the cartoon? Who is portrayed in the cartoon?</a:t>
            </a:r>
          </a:p>
          <a:p>
            <a:pPr marL="514350" indent="-514350">
              <a:buFont typeface="+mj-lt"/>
              <a:buAutoNum type="arabicPeriod"/>
              <a:defRPr/>
            </a:pPr>
            <a:r>
              <a:rPr lang="en-US" dirty="0"/>
              <a:t>Are there symbols in the cartoon? What are they and what do they represent?</a:t>
            </a:r>
          </a:p>
          <a:p>
            <a:pPr marL="514350" indent="-514350">
              <a:buFont typeface="+mj-lt"/>
              <a:buAutoNum type="arabicPeriod"/>
              <a:defRPr/>
            </a:pPr>
            <a:r>
              <a:rPr lang="en-US" dirty="0"/>
              <a:t>What is the cartoonist’s opinion about the topic portrayed in the cartoon?</a:t>
            </a:r>
          </a:p>
          <a:p>
            <a:pPr marL="514350" indent="-514350">
              <a:buFont typeface="+mj-lt"/>
              <a:buAutoNum type="arabicPeriod"/>
              <a:defRPr/>
            </a:pPr>
            <a:r>
              <a:rPr lang="en-US" dirty="0"/>
              <a:t>Do you agree or disagree with the cartoonist’s opinion? Why?</a:t>
            </a:r>
          </a:p>
        </p:txBody>
      </p:sp>
      <p:sp>
        <p:nvSpPr>
          <p:cNvPr id="9" name="Rounded Rectangle 8"/>
          <p:cNvSpPr/>
          <p:nvPr/>
        </p:nvSpPr>
        <p:spPr>
          <a:xfrm>
            <a:off x="542925" y="573705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35</a:t>
            </a:r>
          </a:p>
        </p:txBody>
      </p:sp>
    </p:spTree>
    <p:extLst>
      <p:ext uri="{BB962C8B-B14F-4D97-AF65-F5344CB8AC3E}">
        <p14:creationId xmlns:p14="http://schemas.microsoft.com/office/powerpoint/2010/main" val="39196521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a:t>What Does It Mean?</a:t>
            </a:r>
          </a:p>
        </p:txBody>
      </p:sp>
      <p:sp>
        <p:nvSpPr>
          <p:cNvPr id="86019" name="Rectangle 3"/>
          <p:cNvSpPr>
            <a:spLocks noGrp="1" noChangeArrowheads="1"/>
          </p:cNvSpPr>
          <p:nvPr>
            <p:ph type="body" idx="1"/>
          </p:nvPr>
        </p:nvSpPr>
        <p:spPr>
          <a:xfrm>
            <a:off x="425450" y="1570038"/>
            <a:ext cx="4070350" cy="4889500"/>
          </a:xfrm>
        </p:spPr>
        <p:txBody>
          <a:bodyPr/>
          <a:lstStyle/>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a:p>
            <a:pPr marL="600075" indent="-600075">
              <a:buFontTx/>
              <a:buNone/>
              <a:tabLst>
                <a:tab pos="307975" algn="l"/>
              </a:tabLst>
            </a:pPr>
            <a:endParaRPr lang="en-US" sz="2700" b="1" dirty="0">
              <a:solidFill>
                <a:srgbClr val="392184"/>
              </a:solidFill>
            </a:endParaRPr>
          </a:p>
        </p:txBody>
      </p:sp>
      <p:sp>
        <p:nvSpPr>
          <p:cNvPr id="86021" name="TextBox 4"/>
          <p:cNvSpPr txBox="1">
            <a:spLocks noChangeArrowheads="1"/>
          </p:cNvSpPr>
          <p:nvPr/>
        </p:nvSpPr>
        <p:spPr bwMode="auto">
          <a:xfrm>
            <a:off x="4876800" y="1905000"/>
            <a:ext cx="3810000" cy="461963"/>
          </a:xfrm>
          <a:prstGeom prst="rect">
            <a:avLst/>
          </a:prstGeom>
          <a:noFill/>
          <a:ln w="9525">
            <a:noFill/>
            <a:miter lim="800000"/>
            <a:headEnd/>
            <a:tailEnd/>
          </a:ln>
        </p:spPr>
        <p:txBody>
          <a:bodyPr>
            <a:spAutoFit/>
          </a:bodyPr>
          <a:lstStyle/>
          <a:p>
            <a:endParaRPr lang="en-US" dirty="0"/>
          </a:p>
        </p:txBody>
      </p:sp>
      <p:sp>
        <p:nvSpPr>
          <p:cNvPr id="6" name="TextBox 5"/>
          <p:cNvSpPr txBox="1"/>
          <p:nvPr/>
        </p:nvSpPr>
        <p:spPr>
          <a:xfrm>
            <a:off x="4495800" y="1548267"/>
            <a:ext cx="4343400" cy="4462463"/>
          </a:xfrm>
          <a:prstGeom prst="rect">
            <a:avLst/>
          </a:prstGeom>
          <a:noFill/>
        </p:spPr>
        <p:txBody>
          <a:bodyPr>
            <a:spAutoFit/>
          </a:bodyPr>
          <a:lstStyle/>
          <a:p>
            <a:pPr marL="514350" indent="-514350">
              <a:buFont typeface="+mj-lt"/>
              <a:buAutoNum type="arabicPeriod"/>
              <a:defRPr/>
            </a:pPr>
            <a:r>
              <a:rPr lang="en-US" sz="2000" dirty="0">
                <a:latin typeface="Arial" pitchFamily="34" charset="0"/>
              </a:rPr>
              <a:t>What is the event or issue that inspired the cartoon?</a:t>
            </a:r>
          </a:p>
          <a:p>
            <a:pPr marL="514350" indent="-514350">
              <a:buFont typeface="+mj-lt"/>
              <a:buAutoNum type="arabicPeriod"/>
              <a:defRPr/>
            </a:pPr>
            <a:r>
              <a:rPr lang="en-US" sz="2000" dirty="0">
                <a:latin typeface="Arial" pitchFamily="34" charset="0"/>
              </a:rPr>
              <a:t>Are there any real people in the cartoon? Who is portrayed in the cartoon?</a:t>
            </a:r>
          </a:p>
          <a:p>
            <a:pPr marL="514350" indent="-514350">
              <a:buFont typeface="+mj-lt"/>
              <a:buAutoNum type="arabicPeriod"/>
              <a:defRPr/>
            </a:pPr>
            <a:r>
              <a:rPr lang="en-US" sz="2000" dirty="0">
                <a:latin typeface="Arial" pitchFamily="34" charset="0"/>
              </a:rPr>
              <a:t>Are there symbols in the cartoon? What are they and what do they represent?</a:t>
            </a:r>
          </a:p>
          <a:p>
            <a:pPr marL="514350" indent="-514350">
              <a:buFont typeface="+mj-lt"/>
              <a:buAutoNum type="arabicPeriod"/>
              <a:defRPr/>
            </a:pPr>
            <a:r>
              <a:rPr lang="en-US" sz="2000" dirty="0">
                <a:latin typeface="Arial" pitchFamily="34" charset="0"/>
              </a:rPr>
              <a:t>What is the cartoonist’s opinion about the topic portrayed in the cartoon?</a:t>
            </a:r>
          </a:p>
          <a:p>
            <a:pPr marL="514350" indent="-514350">
              <a:buFont typeface="+mj-lt"/>
              <a:buAutoNum type="arabicPeriod"/>
              <a:defRPr/>
            </a:pPr>
            <a:r>
              <a:rPr lang="en-US" sz="2000" dirty="0">
                <a:latin typeface="Arial" pitchFamily="34" charset="0"/>
              </a:rPr>
              <a:t>Do you agree or disagree with the cartoonist’s opinion? Why?</a:t>
            </a:r>
          </a:p>
          <a:p>
            <a:pPr>
              <a:defRPr/>
            </a:pPr>
            <a:endParaRPr lang="en-US" dirty="0"/>
          </a:p>
        </p:txBody>
      </p:sp>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71</a:t>
            </a:fld>
            <a:endParaRPr lang="en-US" altLang="en-US" dirty="0"/>
          </a:p>
        </p:txBody>
      </p:sp>
      <p:pic>
        <p:nvPicPr>
          <p:cNvPr id="3" name="Picture 2">
            <a:extLst>
              <a:ext uri="{FF2B5EF4-FFF2-40B4-BE49-F238E27FC236}">
                <a16:creationId xmlns:a16="http://schemas.microsoft.com/office/drawing/2014/main" id="{6FF3031A-4297-40EA-BBC6-DD36628B5651}"/>
              </a:ext>
            </a:extLst>
          </p:cNvPr>
          <p:cNvPicPr>
            <a:picLocks noChangeAspect="1"/>
          </p:cNvPicPr>
          <p:nvPr/>
        </p:nvPicPr>
        <p:blipFill>
          <a:blip r:embed="rId3"/>
          <a:stretch>
            <a:fillRect/>
          </a:stretch>
        </p:blipFill>
        <p:spPr>
          <a:xfrm>
            <a:off x="545080" y="1700665"/>
            <a:ext cx="3612912" cy="3796619"/>
          </a:xfrm>
          <a:prstGeom prst="rect">
            <a:avLst/>
          </a:prstGeom>
          <a:ln w="28575">
            <a:solidFill>
              <a:schemeClr val="tx1"/>
            </a:solidFill>
          </a:ln>
          <a:effectLst>
            <a:outerShdw blurRad="50800" dist="38100" dir="2700000" algn="tl" rotWithShape="0">
              <a:prstClr val="black">
                <a:alpha val="40000"/>
              </a:prstClr>
            </a:outerShdw>
          </a:effectLst>
        </p:spPr>
      </p:pic>
      <p:sp>
        <p:nvSpPr>
          <p:cNvPr id="8" name="Rounded Rectangle 7"/>
          <p:cNvSpPr/>
          <p:nvPr/>
        </p:nvSpPr>
        <p:spPr>
          <a:xfrm>
            <a:off x="425450" y="574667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a:t>
            </a:r>
            <a:r>
              <a:rPr lang="en-US"/>
              <a:t>36</a:t>
            </a:r>
            <a:endParaRPr lang="en-US" dirty="0"/>
          </a:p>
        </p:txBody>
      </p:sp>
    </p:spTree>
    <p:extLst>
      <p:ext uri="{BB962C8B-B14F-4D97-AF65-F5344CB8AC3E}">
        <p14:creationId xmlns:p14="http://schemas.microsoft.com/office/powerpoint/2010/main" val="3033036624"/>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Resources for Social Studies</a:t>
            </a:r>
          </a:p>
        </p:txBody>
      </p:sp>
      <p:sp>
        <p:nvSpPr>
          <p:cNvPr id="6" name="Text Placeholder 5"/>
          <p:cNvSpPr>
            <a:spLocks noGrp="1"/>
          </p:cNvSpPr>
          <p:nvPr>
            <p:ph type="body" idx="1"/>
          </p:nvPr>
        </p:nvSpPr>
        <p:spPr/>
        <p:txBody>
          <a:bodyPr/>
          <a:lstStyle/>
          <a:p>
            <a:r>
              <a:rPr lang="en-US" dirty="0"/>
              <a:t>Getting Started</a:t>
            </a:r>
          </a:p>
        </p:txBody>
      </p:sp>
      <p:sp>
        <p:nvSpPr>
          <p:cNvPr id="4" name="Slide Number Placeholder 3"/>
          <p:cNvSpPr>
            <a:spLocks noGrp="1"/>
          </p:cNvSpPr>
          <p:nvPr>
            <p:ph type="sldNum" sz="quarter" idx="10"/>
          </p:nvPr>
        </p:nvSpPr>
        <p:spPr/>
        <p:txBody>
          <a:bodyPr/>
          <a:lstStyle/>
          <a:p>
            <a:fld id="{FDB85971-3E91-4360-9421-E6D30C2662E9}" type="slidenum">
              <a:rPr lang="en-US" altLang="en-US" smtClean="0"/>
              <a:pPr/>
              <a:t>72</a:t>
            </a:fld>
            <a:endParaRPr lang="en-US" altLang="en-US" dirty="0"/>
          </a:p>
        </p:txBody>
      </p:sp>
    </p:spTree>
    <p:extLst>
      <p:ext uri="{BB962C8B-B14F-4D97-AF65-F5344CB8AC3E}">
        <p14:creationId xmlns:p14="http://schemas.microsoft.com/office/powerpoint/2010/main" val="27996293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Lesson plans for Social Studies</a:t>
            </a:r>
          </a:p>
        </p:txBody>
      </p:sp>
      <p:sp>
        <p:nvSpPr>
          <p:cNvPr id="6" name="Content Placeholder 5"/>
          <p:cNvSpPr>
            <a:spLocks noGrp="1"/>
          </p:cNvSpPr>
          <p:nvPr>
            <p:ph idx="1"/>
          </p:nvPr>
        </p:nvSpPr>
        <p:spPr>
          <a:xfrm>
            <a:off x="457200" y="1509713"/>
            <a:ext cx="4279900" cy="1652587"/>
          </a:xfrm>
        </p:spPr>
        <p:txBody>
          <a:bodyPr/>
          <a:lstStyle/>
          <a:p>
            <a:pPr marL="0" indent="0">
              <a:buNone/>
            </a:pPr>
            <a:r>
              <a:rPr lang="en-US" sz="2400" u="sng" dirty="0">
                <a:hlinkClick r:id="rId2"/>
              </a:rPr>
              <a:t>https://sharemylesson.com/</a:t>
            </a:r>
            <a:endParaRPr lang="en-US" sz="2400"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67ED845-3D44-4922-9A0F-A625456B78BD}" type="slidenum">
              <a:rPr lang="en-US" smtClean="0"/>
              <a:pPr>
                <a:defRPr/>
              </a:pPr>
              <a:t>73</a:t>
            </a:fld>
            <a:endParaRPr lang="en-US" dirty="0"/>
          </a:p>
        </p:txBody>
      </p:sp>
      <p:pic>
        <p:nvPicPr>
          <p:cNvPr id="7" name="Picture 6"/>
          <p:cNvPicPr>
            <a:picLocks noChangeAspect="1"/>
          </p:cNvPicPr>
          <p:nvPr/>
        </p:nvPicPr>
        <p:blipFill>
          <a:blip r:embed="rId3"/>
          <a:stretch>
            <a:fillRect/>
          </a:stretch>
        </p:blipFill>
        <p:spPr>
          <a:xfrm>
            <a:off x="4399620" y="1526594"/>
            <a:ext cx="3918880" cy="2571854"/>
          </a:xfrm>
          <a:prstGeom prst="rect">
            <a:avLst/>
          </a:prstGeom>
          <a:ln w="19050">
            <a:solidFill>
              <a:schemeClr val="tx1"/>
            </a:solidFill>
          </a:ln>
        </p:spPr>
      </p:pic>
      <p:pic>
        <p:nvPicPr>
          <p:cNvPr id="8" name="Picture 7"/>
          <p:cNvPicPr>
            <a:picLocks noChangeAspect="1"/>
          </p:cNvPicPr>
          <p:nvPr/>
        </p:nvPicPr>
        <p:blipFill>
          <a:blip r:embed="rId4"/>
          <a:stretch>
            <a:fillRect/>
          </a:stretch>
        </p:blipFill>
        <p:spPr>
          <a:xfrm>
            <a:off x="570350" y="3339042"/>
            <a:ext cx="4053599" cy="2383366"/>
          </a:xfrm>
          <a:prstGeom prst="rect">
            <a:avLst/>
          </a:prstGeom>
          <a:ln w="19050">
            <a:solidFill>
              <a:schemeClr val="tx1"/>
            </a:solidFill>
          </a:ln>
        </p:spPr>
      </p:pic>
      <p:sp>
        <p:nvSpPr>
          <p:cNvPr id="10" name="Content Placeholder 5"/>
          <p:cNvSpPr txBox="1">
            <a:spLocks/>
          </p:cNvSpPr>
          <p:nvPr/>
        </p:nvSpPr>
        <p:spPr bwMode="auto">
          <a:xfrm>
            <a:off x="4737100" y="4334404"/>
            <a:ext cx="4279900"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hlinkClick r:id="rId5"/>
              </a:rPr>
              <a:t>http://www.teach-nology.com/teachers/lesson_plans/</a:t>
            </a:r>
            <a:endParaRPr lang="en-US" sz="2400" dirty="0"/>
          </a:p>
          <a:p>
            <a:endParaRPr lang="en-US" dirty="0"/>
          </a:p>
          <a:p>
            <a:endParaRPr lang="en-US" dirty="0"/>
          </a:p>
        </p:txBody>
      </p:sp>
    </p:spTree>
    <p:extLst>
      <p:ext uri="{BB962C8B-B14F-4D97-AF65-F5344CB8AC3E}">
        <p14:creationId xmlns:p14="http://schemas.microsoft.com/office/powerpoint/2010/main" val="148715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125"/>
            <a:ext cx="8418786" cy="798513"/>
          </a:xfrm>
        </p:spPr>
        <p:txBody>
          <a:bodyPr/>
          <a:lstStyle/>
          <a:p>
            <a:r>
              <a:rPr lang="en-US" sz="3200" dirty="0"/>
              <a:t>More Sample Lesson Plans and Organizers</a:t>
            </a:r>
          </a:p>
        </p:txBody>
      </p:sp>
      <p:sp>
        <p:nvSpPr>
          <p:cNvPr id="3" name="Content Placeholder 2"/>
          <p:cNvSpPr>
            <a:spLocks noGrp="1"/>
          </p:cNvSpPr>
          <p:nvPr>
            <p:ph idx="1"/>
          </p:nvPr>
        </p:nvSpPr>
        <p:spPr>
          <a:xfrm>
            <a:off x="457200" y="1509713"/>
            <a:ext cx="3673366" cy="4616450"/>
          </a:xfrm>
        </p:spPr>
        <p:txBody>
          <a:bodyPr/>
          <a:lstStyle/>
          <a:p>
            <a:pPr marL="0" indent="0">
              <a:buNone/>
            </a:pPr>
            <a:r>
              <a:rPr lang="en-US" dirty="0"/>
              <a:t>Reading Like a Historian</a:t>
            </a:r>
          </a:p>
          <a:p>
            <a:pPr marL="0" indent="0">
              <a:buNone/>
            </a:pPr>
            <a:r>
              <a:rPr lang="en-US" dirty="0">
                <a:hlinkClick r:id="rId3"/>
              </a:rPr>
              <a:t>http://sheg.stanford.edu/rlh</a:t>
            </a: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74</a:t>
            </a:fld>
            <a:endParaRPr lang="en-US" alt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3986" y="1509713"/>
            <a:ext cx="4572000" cy="33099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3036" y="3616911"/>
            <a:ext cx="3951194" cy="268228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175800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Computer simulations</a:t>
            </a:r>
          </a:p>
        </p:txBody>
      </p:sp>
      <p:sp>
        <p:nvSpPr>
          <p:cNvPr id="6" name="Content Placeholder 5"/>
          <p:cNvSpPr>
            <a:spLocks noGrp="1"/>
          </p:cNvSpPr>
          <p:nvPr>
            <p:ph idx="1"/>
          </p:nvPr>
        </p:nvSpPr>
        <p:spPr>
          <a:xfrm>
            <a:off x="457200" y="1509713"/>
            <a:ext cx="3327400" cy="4616450"/>
          </a:xfrm>
        </p:spPr>
        <p:txBody>
          <a:bodyPr/>
          <a:lstStyle/>
          <a:p>
            <a:pPr marL="0" indent="0">
              <a:buNone/>
            </a:pPr>
            <a:r>
              <a:rPr lang="en-US" sz="2400" u="sng" dirty="0">
                <a:hlinkClick r:id="rId2"/>
              </a:rPr>
              <a:t>http://www.dd.ucar.edu/home.html</a:t>
            </a:r>
            <a:endParaRPr lang="en-US" sz="2400" dirty="0"/>
          </a:p>
          <a:p>
            <a:endParaRPr lang="en-US" dirty="0"/>
          </a:p>
          <a:p>
            <a:endParaRPr lang="en-US" dirty="0"/>
          </a:p>
          <a:p>
            <a:endParaRPr lang="en-US" dirty="0">
              <a:hlinkClick r:id="rId3"/>
            </a:endParaRPr>
          </a:p>
          <a:p>
            <a:endParaRPr lang="en-US" dirty="0"/>
          </a:p>
        </p:txBody>
      </p:sp>
      <p:sp>
        <p:nvSpPr>
          <p:cNvPr id="4" name="Slide Number Placeholder 3"/>
          <p:cNvSpPr>
            <a:spLocks noGrp="1"/>
          </p:cNvSpPr>
          <p:nvPr>
            <p:ph type="sldNum" sz="quarter" idx="10"/>
          </p:nvPr>
        </p:nvSpPr>
        <p:spPr/>
        <p:txBody>
          <a:bodyPr/>
          <a:lstStyle/>
          <a:p>
            <a:pPr>
              <a:defRPr/>
            </a:pPr>
            <a:fld id="{767ED845-3D44-4922-9A0F-A625456B78BD}" type="slidenum">
              <a:rPr lang="en-US" smtClean="0"/>
              <a:pPr>
                <a:defRPr/>
              </a:pPr>
              <a:t>75</a:t>
            </a:fld>
            <a:endParaRPr lang="en-US" dirty="0"/>
          </a:p>
        </p:txBody>
      </p:sp>
      <p:pic>
        <p:nvPicPr>
          <p:cNvPr id="2" name="Picture 1"/>
          <p:cNvPicPr>
            <a:picLocks noChangeAspect="1"/>
          </p:cNvPicPr>
          <p:nvPr/>
        </p:nvPicPr>
        <p:blipFill>
          <a:blip r:embed="rId4"/>
          <a:stretch>
            <a:fillRect/>
          </a:stretch>
        </p:blipFill>
        <p:spPr>
          <a:xfrm>
            <a:off x="3970501" y="1197018"/>
            <a:ext cx="4563899" cy="2682790"/>
          </a:xfrm>
          <a:prstGeom prst="rect">
            <a:avLst/>
          </a:prstGeom>
          <a:ln w="19050">
            <a:solidFill>
              <a:schemeClr val="accent1">
                <a:shade val="95000"/>
                <a:satMod val="105000"/>
              </a:schemeClr>
            </a:solidFill>
          </a:ln>
        </p:spPr>
      </p:pic>
      <p:pic>
        <p:nvPicPr>
          <p:cNvPr id="3" name="Picture 2"/>
          <p:cNvPicPr>
            <a:picLocks noChangeAspect="1"/>
          </p:cNvPicPr>
          <p:nvPr/>
        </p:nvPicPr>
        <p:blipFill>
          <a:blip r:embed="rId5"/>
          <a:stretch>
            <a:fillRect/>
          </a:stretch>
        </p:blipFill>
        <p:spPr>
          <a:xfrm>
            <a:off x="457200" y="2814638"/>
            <a:ext cx="3859635" cy="3530600"/>
          </a:xfrm>
          <a:prstGeom prst="rect">
            <a:avLst/>
          </a:prstGeom>
          <a:ln w="19050">
            <a:solidFill>
              <a:schemeClr val="tx1"/>
            </a:solidFill>
          </a:ln>
        </p:spPr>
      </p:pic>
      <p:sp>
        <p:nvSpPr>
          <p:cNvPr id="7" name="Rectangle 6"/>
          <p:cNvSpPr/>
          <p:nvPr/>
        </p:nvSpPr>
        <p:spPr>
          <a:xfrm>
            <a:off x="4572000" y="4558525"/>
            <a:ext cx="4205703" cy="461665"/>
          </a:xfrm>
          <a:prstGeom prst="rect">
            <a:avLst/>
          </a:prstGeom>
        </p:spPr>
        <p:txBody>
          <a:bodyPr wrap="none">
            <a:spAutoFit/>
          </a:bodyPr>
          <a:lstStyle/>
          <a:p>
            <a:pPr marL="0" indent="0">
              <a:buNone/>
            </a:pPr>
            <a:r>
              <a:rPr lang="en-US" sz="2400" dirty="0">
                <a:hlinkClick r:id="rId6"/>
              </a:rPr>
              <a:t>https://www.icivics.org/games</a:t>
            </a:r>
            <a:endParaRPr lang="en-US" sz="2400" dirty="0"/>
          </a:p>
        </p:txBody>
      </p:sp>
    </p:spTree>
    <p:extLst>
      <p:ext uri="{BB962C8B-B14F-4D97-AF65-F5344CB8AC3E}">
        <p14:creationId xmlns:p14="http://schemas.microsoft.com/office/powerpoint/2010/main" val="19280793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Teaching History</a:t>
            </a:r>
          </a:p>
        </p:txBody>
      </p:sp>
      <p:sp>
        <p:nvSpPr>
          <p:cNvPr id="3" name="Content Placeholder 2"/>
          <p:cNvSpPr>
            <a:spLocks noGrp="1"/>
          </p:cNvSpPr>
          <p:nvPr>
            <p:ph idx="1"/>
          </p:nvPr>
        </p:nvSpPr>
        <p:spPr>
          <a:xfrm>
            <a:off x="457200" y="1307964"/>
            <a:ext cx="4092887" cy="4616450"/>
          </a:xfrm>
        </p:spPr>
        <p:txBody>
          <a:bodyPr/>
          <a:lstStyle/>
          <a:p>
            <a:pPr marL="0" indent="0">
              <a:buNone/>
            </a:pPr>
            <a:r>
              <a:rPr lang="en-US" sz="2800" b="1" dirty="0"/>
              <a:t>Primary Source Set </a:t>
            </a:r>
            <a:r>
              <a:rPr lang="en-US" sz="2800" dirty="0">
                <a:hlinkClick r:id="rId3"/>
              </a:rPr>
              <a:t>http://teachinghistory.org/best-practices/using-primary-sources/24490</a:t>
            </a:r>
            <a:endParaRPr lang="en-US" sz="2800" dirty="0"/>
          </a:p>
          <a:p>
            <a:pPr marL="0" indent="0">
              <a:buNone/>
            </a:pPr>
            <a:r>
              <a:rPr lang="en-US" sz="2800" b="1" dirty="0"/>
              <a:t>50 Core Documents</a:t>
            </a:r>
            <a:endParaRPr lang="en-US" sz="2800" b="1" dirty="0">
              <a:hlinkClick r:id="rId4"/>
            </a:endParaRPr>
          </a:p>
          <a:p>
            <a:pPr marL="0" indent="0">
              <a:buNone/>
            </a:pPr>
            <a:r>
              <a:rPr lang="en-US" sz="2800" dirty="0">
                <a:hlinkClick r:id="rId4"/>
              </a:rPr>
              <a:t>http://teachingamericanhistory.org/50docs/</a:t>
            </a:r>
            <a:endParaRPr lang="en-US" sz="2800" dirty="0"/>
          </a:p>
          <a:p>
            <a:pPr marL="0" indent="0">
              <a:buNone/>
            </a:pPr>
            <a:endParaRPr lang="en-US" sz="2800" dirty="0"/>
          </a:p>
          <a:p>
            <a:pPr marL="0" indent="0">
              <a:buNone/>
            </a:pPr>
            <a:endParaRPr lang="en-US" sz="2800" dirty="0"/>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76</a:t>
            </a:fld>
            <a:endParaRPr lang="en-US" altLang="en-US" dirty="0"/>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0088" y="1241267"/>
            <a:ext cx="4280148" cy="27244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8239" y="3266515"/>
            <a:ext cx="3423845" cy="2892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87656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DocsTeach – The National Archive</a:t>
            </a:r>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77</a:t>
            </a:fld>
            <a:endParaRPr lang="en-US" alt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18" y="1179075"/>
            <a:ext cx="6577241" cy="48905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5507" y="1700990"/>
            <a:ext cx="3628532" cy="436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28701" y="4410982"/>
            <a:ext cx="4006815"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2800" dirty="0"/>
              <a:t>http://docsteach.org/</a:t>
            </a:r>
          </a:p>
        </p:txBody>
      </p:sp>
    </p:spTree>
    <p:extLst>
      <p:ext uri="{BB962C8B-B14F-4D97-AF65-F5344CB8AC3E}">
        <p14:creationId xmlns:p14="http://schemas.microsoft.com/office/powerpoint/2010/main" val="31183453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Annenberg Classroom – Resources for Excellent Civics Education</a:t>
            </a:r>
          </a:p>
        </p:txBody>
      </p:sp>
      <p:sp>
        <p:nvSpPr>
          <p:cNvPr id="3" name="Content Placeholder 2"/>
          <p:cNvSpPr>
            <a:spLocks noGrp="1"/>
          </p:cNvSpPr>
          <p:nvPr>
            <p:ph idx="1"/>
          </p:nvPr>
        </p:nvSpPr>
        <p:spPr/>
        <p:txBody>
          <a:bodyPr/>
          <a:lstStyle/>
          <a:p>
            <a:pPr marL="0" indent="0">
              <a:buNone/>
            </a:pPr>
            <a:r>
              <a:rPr lang="en-US" dirty="0">
                <a:hlinkClick r:id="rId3"/>
              </a:rPr>
              <a:t>http://www.annenbergclassroom.org/</a:t>
            </a: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78</a:t>
            </a:fld>
            <a:endParaRPr lang="en-US" altLang="en-US" dirty="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6732" y="2279448"/>
            <a:ext cx="5396962" cy="384671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205598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History Reader</a:t>
            </a:r>
          </a:p>
        </p:txBody>
      </p:sp>
      <p:sp>
        <p:nvSpPr>
          <p:cNvPr id="3" name="Content Placeholder 2"/>
          <p:cNvSpPr>
            <a:spLocks noGrp="1"/>
          </p:cNvSpPr>
          <p:nvPr>
            <p:ph idx="1"/>
          </p:nvPr>
        </p:nvSpPr>
        <p:spPr>
          <a:xfrm>
            <a:off x="457200" y="1509713"/>
            <a:ext cx="4098175" cy="4616450"/>
          </a:xfrm>
        </p:spPr>
        <p:txBody>
          <a:bodyPr/>
          <a:lstStyle/>
          <a:p>
            <a:pPr marL="0" indent="0">
              <a:buNone/>
            </a:pPr>
            <a:r>
              <a:rPr lang="en-US" dirty="0">
                <a:hlinkClick r:id="rId3"/>
              </a:rPr>
              <a:t>http://www.dhr.history.vt.edu/modules/us/index.html</a:t>
            </a: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FDB85971-3E91-4360-9421-E6D30C2662E9}" type="slidenum">
              <a:rPr lang="en-US" altLang="en-US" smtClean="0"/>
              <a:pPr>
                <a:defRPr/>
              </a:pPr>
              <a:t>79</a:t>
            </a:fld>
            <a:endParaRPr lang="en-US" altLang="en-US"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1384" y="2207172"/>
            <a:ext cx="4010568" cy="2916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0945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a:latin typeface="Arial" panose="020B0604020202020204" pitchFamily="34" charset="0"/>
                <a:ea typeface="ＭＳ Ｐゴシック" panose="020B0600070205080204" pitchFamily="34" charset="-128"/>
              </a:rPr>
              <a:t>Social Studies Practices</a:t>
            </a:r>
          </a:p>
        </p:txBody>
      </p:sp>
      <p:graphicFrame>
        <p:nvGraphicFramePr>
          <p:cNvPr id="5" name="Content Placeholder 2"/>
          <p:cNvGraphicFramePr>
            <a:graphicFrameLocks noGrp="1"/>
          </p:cNvGraphicFramePr>
          <p:nvPr>
            <p:ph idx="1"/>
            <p:extLst/>
          </p:nvPr>
        </p:nvGraphicFramePr>
        <p:xfrm>
          <a:off x="457200" y="1509713"/>
          <a:ext cx="8229412" cy="4231107"/>
        </p:xfrm>
        <a:graphic>
          <a:graphicData uri="http://schemas.openxmlformats.org/drawingml/2006/table">
            <a:tbl>
              <a:tblPr firstRow="1" bandRow="1">
                <a:tableStyleId>{2D5ABB26-0587-4C30-8999-92F81FD0307C}</a:tableStyleId>
              </a:tblPr>
              <a:tblGrid>
                <a:gridCol w="8229412">
                  <a:extLst>
                    <a:ext uri="{9D8B030D-6E8A-4147-A177-3AD203B41FA5}">
                      <a16:colId xmlns:a16="http://schemas.microsoft.com/office/drawing/2014/main" val="20001"/>
                    </a:ext>
                  </a:extLst>
                </a:gridCol>
              </a:tblGrid>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1"/>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2"/>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3"/>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4"/>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5"/>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6"/>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7"/>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8"/>
                  </a:ext>
                </a:extLst>
              </a:tr>
              <a:tr h="680868">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9"/>
                  </a:ext>
                </a:extLst>
              </a:tr>
              <a:tr h="394471">
                <a:tc>
                  <a:txBody>
                    <a:bodyPr/>
                    <a:lstStyle/>
                    <a:p>
                      <a:pPr marL="0" indent="0">
                        <a:buFont typeface="Arial" panose="020B0604020202020204" pitchFamily="34" charset="0"/>
                        <a:buNone/>
                      </a:pPr>
                      <a:endParaRPr lang="en-US" sz="1800" dirty="0"/>
                    </a:p>
                  </a:txBody>
                  <a:tcPr marL="102847" marR="102847" marT="45719" marB="45719"/>
                </a:tc>
                <a:extLst>
                  <a:ext uri="{0D108BD9-81ED-4DB2-BD59-A6C34878D82A}">
                    <a16:rowId xmlns:a16="http://schemas.microsoft.com/office/drawing/2014/main" val="10010"/>
                  </a:ext>
                </a:extLst>
              </a:tr>
            </a:tbl>
          </a:graphicData>
        </a:graphic>
      </p:graphicFrame>
      <p:sp>
        <p:nvSpPr>
          <p:cNvPr id="2" name="Slide Number Placeholder 1"/>
          <p:cNvSpPr>
            <a:spLocks noGrp="1"/>
          </p:cNvSpPr>
          <p:nvPr>
            <p:ph type="sldNum" sz="quarter" idx="10"/>
          </p:nvPr>
        </p:nvSpPr>
        <p:spPr/>
        <p:txBody>
          <a:bodyPr/>
          <a:lstStyle/>
          <a:p>
            <a:pPr>
              <a:defRPr/>
            </a:pPr>
            <a:fld id="{FDB85971-3E91-4360-9421-E6D30C2662E9}" type="slidenum">
              <a:rPr lang="en-US" altLang="en-US" smtClean="0"/>
              <a:pPr>
                <a:defRPr/>
              </a:pPr>
              <a:t>8</a:t>
            </a:fld>
            <a:endParaRPr lang="en-US" altLang="en-US" dirty="0"/>
          </a:p>
        </p:txBody>
      </p:sp>
      <p:sp>
        <p:nvSpPr>
          <p:cNvPr id="10" name="Rounded Rectangle 9"/>
          <p:cNvSpPr/>
          <p:nvPr/>
        </p:nvSpPr>
        <p:spPr>
          <a:xfrm>
            <a:off x="6461009" y="42789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6</a:t>
            </a:r>
          </a:p>
        </p:txBody>
      </p:sp>
      <p:graphicFrame>
        <p:nvGraphicFramePr>
          <p:cNvPr id="6" name="Diagram 5"/>
          <p:cNvGraphicFramePr/>
          <p:nvPr>
            <p:extLst>
              <p:ext uri="{D42A27DB-BD31-4B8C-83A1-F6EECF244321}">
                <p14:modId xmlns:p14="http://schemas.microsoft.com/office/powerpoint/2010/main" val="2018893046"/>
              </p:ext>
            </p:extLst>
          </p:nvPr>
        </p:nvGraphicFramePr>
        <p:xfrm>
          <a:off x="1127760" y="1290638"/>
          <a:ext cx="6929120" cy="4450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3735977"/>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One More Great Site!</a:t>
            </a:r>
          </a:p>
        </p:txBody>
      </p:sp>
      <p:sp>
        <p:nvSpPr>
          <p:cNvPr id="5" name="Content Placeholder 4"/>
          <p:cNvSpPr>
            <a:spLocks noGrp="1"/>
          </p:cNvSpPr>
          <p:nvPr>
            <p:ph idx="1"/>
          </p:nvPr>
        </p:nvSpPr>
        <p:spPr>
          <a:xfrm>
            <a:off x="457200" y="1509713"/>
            <a:ext cx="4130566" cy="4616450"/>
          </a:xfrm>
        </p:spPr>
        <p:txBody>
          <a:bodyPr/>
          <a:lstStyle/>
          <a:p>
            <a:pPr marL="0" indent="0">
              <a:buNone/>
            </a:pPr>
            <a:r>
              <a:rPr lang="en-US" sz="2400" b="1" dirty="0"/>
              <a:t>Roy Rosenzweig Center for History and News Media </a:t>
            </a:r>
            <a:r>
              <a:rPr lang="en-US" sz="2400" dirty="0">
                <a:hlinkClick r:id="" action="ppaction://noaction"/>
              </a:rPr>
              <a:t>http</a:t>
            </a:r>
            <a:r>
              <a:rPr lang="en-US" sz="2400" dirty="0">
                <a:hlinkClick r:id="rId3"/>
              </a:rPr>
              <a:t>://chnm.gmu.edu/teaching-and-learning/</a:t>
            </a:r>
            <a:endParaRPr lang="en-US" sz="2400" dirty="0"/>
          </a:p>
          <a:p>
            <a:pPr marL="0" indent="0">
              <a:buNone/>
            </a:pPr>
            <a:r>
              <a:rPr lang="en-US" sz="2400" b="1" dirty="0"/>
              <a:t>Live Binders</a:t>
            </a:r>
          </a:p>
          <a:p>
            <a:pPr marL="0" indent="0">
              <a:buNone/>
            </a:pPr>
            <a:r>
              <a:rPr lang="en-US" sz="2400" dirty="0">
                <a:hlinkClick r:id="rId4"/>
              </a:rPr>
              <a:t>http://www.livebinders.com/play/play/573792</a:t>
            </a:r>
            <a:endParaRPr lang="en-US" sz="2400" dirty="0"/>
          </a:p>
          <a:p>
            <a:pPr marL="0" indent="0">
              <a:buNone/>
            </a:pPr>
            <a:endParaRPr lang="en-US" sz="2400" dirty="0">
              <a:hlinkClick r:id="" action="ppaction://noaction"/>
            </a:endParaRPr>
          </a:p>
        </p:txBody>
      </p:sp>
      <p:sp>
        <p:nvSpPr>
          <p:cNvPr id="3" name="Slide Number Placeholder 2"/>
          <p:cNvSpPr>
            <a:spLocks noGrp="1"/>
          </p:cNvSpPr>
          <p:nvPr>
            <p:ph type="sldNum" sz="quarter" idx="10"/>
          </p:nvPr>
        </p:nvSpPr>
        <p:spPr/>
        <p:txBody>
          <a:bodyPr/>
          <a:lstStyle/>
          <a:p>
            <a:pPr>
              <a:defRPr/>
            </a:pPr>
            <a:fld id="{F39BECA3-F8E5-42C2-B07D-36BFF7156D72}" type="slidenum">
              <a:rPr lang="en-US" altLang="en-US" smtClean="0"/>
              <a:pPr>
                <a:defRPr/>
              </a:pPr>
              <a:t>80</a:t>
            </a:fld>
            <a:endParaRPr lang="en-US" altLang="en-US" dirty="0"/>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794" y="1869528"/>
            <a:ext cx="3860006" cy="32476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80023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Resources for the Classroom</a:t>
            </a:r>
          </a:p>
        </p:txBody>
      </p:sp>
      <p:sp>
        <p:nvSpPr>
          <p:cNvPr id="4" name="Slide Number Placeholder 3"/>
          <p:cNvSpPr>
            <a:spLocks noGrp="1"/>
          </p:cNvSpPr>
          <p:nvPr>
            <p:ph type="sldNum" sz="quarter" idx="10"/>
          </p:nvPr>
        </p:nvSpPr>
        <p:spPr/>
        <p:txBody>
          <a:bodyPr/>
          <a:lstStyle/>
          <a:p>
            <a:pPr>
              <a:defRPr/>
            </a:pPr>
            <a:fld id="{767ED845-3D44-4922-9A0F-A625456B78BD}" type="slidenum">
              <a:rPr lang="en-US" smtClean="0"/>
              <a:pPr>
                <a:defRPr/>
              </a:pPr>
              <a:t>81</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3148" y="1682722"/>
            <a:ext cx="4709341" cy="3521002"/>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7" name="Rectangle 6"/>
          <p:cNvSpPr/>
          <p:nvPr/>
        </p:nvSpPr>
        <p:spPr>
          <a:xfrm>
            <a:off x="3704024" y="5444053"/>
            <a:ext cx="5308948" cy="461665"/>
          </a:xfrm>
          <a:prstGeom prst="rect">
            <a:avLst/>
          </a:prstGeom>
        </p:spPr>
        <p:txBody>
          <a:bodyPr wrap="square">
            <a:spAutoFit/>
          </a:bodyPr>
          <a:lstStyle/>
          <a:p>
            <a:pPr algn="ctr"/>
            <a:r>
              <a:rPr lang="en-US" sz="2400" b="1" dirty="0">
                <a:solidFill>
                  <a:schemeClr val="tx2"/>
                </a:solidFill>
              </a:rPr>
              <a:t>http://www.gedtestingservice.com/</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391" y="1518919"/>
            <a:ext cx="2973415" cy="38486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542909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Summing It Up</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82</a:t>
            </a:fld>
            <a:endParaRPr lang="en-US" altLang="en-US" dirty="0"/>
          </a:p>
        </p:txBody>
      </p:sp>
      <p:pic>
        <p:nvPicPr>
          <p:cNvPr id="6"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538717" y="1130760"/>
            <a:ext cx="3366516" cy="5049774"/>
          </a:xfrm>
          <a:prstGeom prst="ellipse">
            <a:avLst/>
          </a:prstGeom>
          <a:noFill/>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304344" y="1280885"/>
            <a:ext cx="5029655" cy="3601666"/>
          </a:xfrm>
          <a:prstGeom prst="cloudCallout">
            <a:avLst>
              <a:gd name="adj1" fmla="val 68153"/>
              <a:gd name="adj2" fmla="val -19140"/>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marL="177800">
              <a:spcBef>
                <a:spcPts val="300"/>
              </a:spcBef>
            </a:pPr>
            <a:endParaRPr lang="en-US" sz="1050" dirty="0"/>
          </a:p>
          <a:p>
            <a:pPr marL="177800">
              <a:spcBef>
                <a:spcPts val="300"/>
              </a:spcBef>
            </a:pPr>
            <a:r>
              <a:rPr lang="en-US" sz="2400" dirty="0"/>
              <a:t>What takeaways from this workshop will be important to know now? Three years from now?</a:t>
            </a:r>
          </a:p>
          <a:p>
            <a:pPr marL="177800">
              <a:spcBef>
                <a:spcPts val="300"/>
              </a:spcBef>
            </a:pPr>
            <a:endParaRPr lang="en-US" sz="1050" dirty="0"/>
          </a:p>
          <a:p>
            <a:pPr marL="177800">
              <a:spcBef>
                <a:spcPts val="300"/>
              </a:spcBef>
            </a:pPr>
            <a:r>
              <a:rPr lang="en-US" sz="2400" dirty="0"/>
              <a:t>Why?</a:t>
            </a:r>
          </a:p>
        </p:txBody>
      </p:sp>
    </p:spTree>
    <p:extLst>
      <p:ext uri="{BB962C8B-B14F-4D97-AF65-F5344CB8AC3E}">
        <p14:creationId xmlns:p14="http://schemas.microsoft.com/office/powerpoint/2010/main" val="265796671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5"/>
          <p:cNvSpPr>
            <a:spLocks noGrp="1"/>
          </p:cNvSpPr>
          <p:nvPr>
            <p:ph type="title"/>
          </p:nvPr>
        </p:nvSpPr>
        <p:spPr>
          <a:xfrm>
            <a:off x="722313" y="2846387"/>
            <a:ext cx="7772400" cy="989013"/>
          </a:xfrm>
        </p:spPr>
        <p:txBody>
          <a:bodyPr>
            <a:normAutofit/>
          </a:bodyPr>
          <a:lstStyle/>
          <a:p>
            <a:r>
              <a:rPr lang="en-US" altLang="en-US" dirty="0">
                <a:ea typeface="ＭＳ Ｐゴシック" panose="020B0600070205080204" pitchFamily="34" charset="-128"/>
              </a:rPr>
              <a:t>Questions</a:t>
            </a:r>
          </a:p>
        </p:txBody>
      </p:sp>
      <p:sp>
        <p:nvSpPr>
          <p:cNvPr id="7" name="Text Placeholder 6"/>
          <p:cNvSpPr>
            <a:spLocks noGrp="1"/>
          </p:cNvSpPr>
          <p:nvPr>
            <p:ph type="body" idx="1"/>
          </p:nvPr>
        </p:nvSpPr>
        <p:spPr>
          <a:xfrm>
            <a:off x="722313" y="2781300"/>
            <a:ext cx="7772400" cy="1873250"/>
          </a:xfrm>
        </p:spPr>
        <p:txBody>
          <a:bodyPr/>
          <a:lstStyle/>
          <a:p>
            <a:pPr>
              <a:buFont typeface="Arial" charset="0"/>
              <a:buNone/>
              <a:defRPr/>
            </a:pPr>
            <a:endParaRPr lang="en-US" dirty="0"/>
          </a:p>
          <a:p>
            <a:pPr>
              <a:buFont typeface="Arial" charset="0"/>
              <a:buNone/>
              <a:defRPr/>
            </a:pPr>
            <a:endParaRPr lang="en-US" dirty="0"/>
          </a:p>
          <a:p>
            <a:pPr>
              <a:buFont typeface="Arial" charset="0"/>
              <a:buNone/>
              <a:defRPr/>
            </a:pPr>
            <a:endParaRPr lang="en-US" dirty="0"/>
          </a:p>
          <a:p>
            <a:pPr>
              <a:buFont typeface="Arial" charset="0"/>
              <a:buNone/>
              <a:defRPr/>
            </a:pPr>
            <a:endParaRPr lang="en-US" dirty="0"/>
          </a:p>
        </p:txBody>
      </p:sp>
      <p:sp>
        <p:nvSpPr>
          <p:cNvPr id="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83</a:t>
            </a:fld>
            <a:endParaRPr lang="en-US" altLang="en-US" sz="1200" dirty="0">
              <a:solidFill>
                <a:srgbClr val="0084A9"/>
              </a:solidFill>
            </a:endParaRPr>
          </a:p>
        </p:txBody>
      </p:sp>
    </p:spTree>
    <p:extLst>
      <p:ext uri="{BB962C8B-B14F-4D97-AF65-F5344CB8AC3E}">
        <p14:creationId xmlns:p14="http://schemas.microsoft.com/office/powerpoint/2010/main" val="1464818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a:latin typeface="Arial" panose="020B0604020202020204" pitchFamily="34" charset="0"/>
                <a:ea typeface="ＭＳ Ｐゴシック" panose="020B0600070205080204" pitchFamily="34" charset="-128"/>
              </a:rPr>
              <a:t>Science Practices</a:t>
            </a:r>
          </a:p>
        </p:txBody>
      </p:sp>
      <p:graphicFrame>
        <p:nvGraphicFramePr>
          <p:cNvPr id="5" name="Content Placeholder 2"/>
          <p:cNvGraphicFramePr>
            <a:graphicFrameLocks noGrp="1"/>
          </p:cNvGraphicFramePr>
          <p:nvPr>
            <p:ph idx="1"/>
            <p:extLst/>
          </p:nvPr>
        </p:nvGraphicFramePr>
        <p:xfrm>
          <a:off x="457200" y="1509713"/>
          <a:ext cx="8229412" cy="4231107"/>
        </p:xfrm>
        <a:graphic>
          <a:graphicData uri="http://schemas.openxmlformats.org/drawingml/2006/table">
            <a:tbl>
              <a:tblPr firstRow="1" bandRow="1">
                <a:tableStyleId>{2D5ABB26-0587-4C30-8999-92F81FD0307C}</a:tableStyleId>
              </a:tblPr>
              <a:tblGrid>
                <a:gridCol w="8229412">
                  <a:extLst>
                    <a:ext uri="{9D8B030D-6E8A-4147-A177-3AD203B41FA5}">
                      <a16:colId xmlns:a16="http://schemas.microsoft.com/office/drawing/2014/main" val="20001"/>
                    </a:ext>
                  </a:extLst>
                </a:gridCol>
              </a:tblGrid>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1"/>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2"/>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3"/>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4"/>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5"/>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6"/>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7"/>
                  </a:ext>
                </a:extLst>
              </a:tr>
              <a:tr h="394471">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8"/>
                  </a:ext>
                </a:extLst>
              </a:tr>
              <a:tr h="680868">
                <a:tc>
                  <a:txBody>
                    <a:bodyPr/>
                    <a:lstStyle/>
                    <a:p>
                      <a:pPr marL="285750" indent="-285750">
                        <a:buFont typeface="Arial" panose="020B0604020202020204" pitchFamily="34" charset="0"/>
                        <a:buChar char="•"/>
                      </a:pPr>
                      <a:endParaRPr lang="en-US" sz="1800" dirty="0"/>
                    </a:p>
                  </a:txBody>
                  <a:tcPr marL="102847" marR="102847" marT="45719" marB="45719"/>
                </a:tc>
                <a:extLst>
                  <a:ext uri="{0D108BD9-81ED-4DB2-BD59-A6C34878D82A}">
                    <a16:rowId xmlns:a16="http://schemas.microsoft.com/office/drawing/2014/main" val="10009"/>
                  </a:ext>
                </a:extLst>
              </a:tr>
              <a:tr h="394471">
                <a:tc>
                  <a:txBody>
                    <a:bodyPr/>
                    <a:lstStyle/>
                    <a:p>
                      <a:pPr marL="0" indent="0">
                        <a:buFont typeface="Arial" panose="020B0604020202020204" pitchFamily="34" charset="0"/>
                        <a:buNone/>
                      </a:pPr>
                      <a:endParaRPr lang="en-US" sz="1800" dirty="0"/>
                    </a:p>
                  </a:txBody>
                  <a:tcPr marL="102847" marR="102847" marT="45719" marB="45719"/>
                </a:tc>
                <a:extLst>
                  <a:ext uri="{0D108BD9-81ED-4DB2-BD59-A6C34878D82A}">
                    <a16:rowId xmlns:a16="http://schemas.microsoft.com/office/drawing/2014/main" val="10010"/>
                  </a:ext>
                </a:extLst>
              </a:tr>
            </a:tbl>
          </a:graphicData>
        </a:graphic>
      </p:graphicFrame>
      <p:sp>
        <p:nvSpPr>
          <p:cNvPr id="2" name="Slide Number Placeholder 1"/>
          <p:cNvSpPr>
            <a:spLocks noGrp="1"/>
          </p:cNvSpPr>
          <p:nvPr>
            <p:ph type="sldNum" sz="quarter" idx="10"/>
          </p:nvPr>
        </p:nvSpPr>
        <p:spPr/>
        <p:txBody>
          <a:bodyPr/>
          <a:lstStyle/>
          <a:p>
            <a:pPr>
              <a:defRPr/>
            </a:pPr>
            <a:fld id="{FDB85971-3E91-4360-9421-E6D30C2662E9}" type="slidenum">
              <a:rPr lang="en-US" altLang="en-US" smtClean="0"/>
              <a:pPr>
                <a:defRPr/>
              </a:pPr>
              <a:t>9</a:t>
            </a:fld>
            <a:endParaRPr lang="en-US" altLang="en-US" dirty="0"/>
          </a:p>
        </p:txBody>
      </p:sp>
      <p:sp>
        <p:nvSpPr>
          <p:cNvPr id="10" name="Rounded Rectangle 9"/>
          <p:cNvSpPr/>
          <p:nvPr/>
        </p:nvSpPr>
        <p:spPr>
          <a:xfrm>
            <a:off x="6461009" y="427897"/>
            <a:ext cx="2527329" cy="528106"/>
          </a:xfrm>
          <a:prstGeom prst="roundRect">
            <a:avLst/>
          </a:prstGeom>
          <a:solidFill>
            <a:srgbClr val="0084A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Workbook – p. 54</a:t>
            </a:r>
          </a:p>
        </p:txBody>
      </p:sp>
      <p:graphicFrame>
        <p:nvGraphicFramePr>
          <p:cNvPr id="6" name="Diagram 5"/>
          <p:cNvGraphicFramePr/>
          <p:nvPr>
            <p:extLst>
              <p:ext uri="{D42A27DB-BD31-4B8C-83A1-F6EECF244321}">
                <p14:modId xmlns:p14="http://schemas.microsoft.com/office/powerpoint/2010/main" val="612207807"/>
              </p:ext>
            </p:extLst>
          </p:nvPr>
        </p:nvGraphicFramePr>
        <p:xfrm>
          <a:off x="1127760" y="1290638"/>
          <a:ext cx="6929120" cy="4450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468032"/>
      </p:ext>
    </p:extLst>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Dark">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17019</TotalTime>
  <Words>11763</Words>
  <Application>Microsoft Office PowerPoint</Application>
  <PresentationFormat>On-screen Show (4:3)</PresentationFormat>
  <Paragraphs>1325</Paragraphs>
  <Slides>83</Slides>
  <Notes>79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83</vt:i4>
      </vt:variant>
    </vt:vector>
  </HeadingPairs>
  <TitlesOfParts>
    <vt:vector size="95" baseType="lpstr">
      <vt:lpstr>MS PGothic</vt:lpstr>
      <vt:lpstr>MS PGothic</vt:lpstr>
      <vt:lpstr>Aharoni</vt:lpstr>
      <vt:lpstr>Arial</vt:lpstr>
      <vt:lpstr>Arial Black</vt:lpstr>
      <vt:lpstr>Arial Bold</vt:lpstr>
      <vt:lpstr>Calibri</vt:lpstr>
      <vt:lpstr>Lucida Grande</vt:lpstr>
      <vt:lpstr>Times</vt:lpstr>
      <vt:lpstr>Times New Roman</vt:lpstr>
      <vt:lpstr>Office Theme</vt:lpstr>
      <vt:lpstr>Office Theme Dark</vt:lpstr>
      <vt:lpstr>Building Knowledge and Understanding for the GED®  Social Studies and Science Tests</vt:lpstr>
      <vt:lpstr>Session Objectives</vt:lpstr>
      <vt:lpstr>PowerPoint Presentation</vt:lpstr>
      <vt:lpstr>Focusing Social Studies and Science Instruction  Integrating High Impact Indicators</vt:lpstr>
      <vt:lpstr>Structure of Science and Social Studies tests</vt:lpstr>
      <vt:lpstr>What Should I Teach?</vt:lpstr>
      <vt:lpstr>What Should I Teach?</vt:lpstr>
      <vt:lpstr>Social Studies Practices</vt:lpstr>
      <vt:lpstr>Science Practices</vt:lpstr>
      <vt:lpstr>Focusing Themes – Social Studies</vt:lpstr>
      <vt:lpstr>Focusing Themes – Science</vt:lpstr>
      <vt:lpstr>Social Studies High Impact Indicators (HIIs)</vt:lpstr>
      <vt:lpstr>What do the Practices and HIIs have in common?</vt:lpstr>
      <vt:lpstr>Emphasize the practices</vt:lpstr>
      <vt:lpstr>Supporting claims in Social Studies</vt:lpstr>
      <vt:lpstr>Supporting claims in Social Studies</vt:lpstr>
      <vt:lpstr>Primary Sources </vt:lpstr>
      <vt:lpstr>What is a primary source?</vt:lpstr>
      <vt:lpstr>Why use Primary Sources?</vt:lpstr>
      <vt:lpstr>Primary Source Analysis Tool</vt:lpstr>
      <vt:lpstr>Observe</vt:lpstr>
      <vt:lpstr>Reflect</vt:lpstr>
      <vt:lpstr>Question</vt:lpstr>
      <vt:lpstr>Using the Process</vt:lpstr>
      <vt:lpstr>Sample Tool for Close Reading</vt:lpstr>
      <vt:lpstr>Integrating practices with content</vt:lpstr>
      <vt:lpstr>PowerPoint Presentation</vt:lpstr>
      <vt:lpstr>PowerPoint Presentation</vt:lpstr>
      <vt:lpstr>Do you know the A, B, Cs of the “Founding Fathers?”</vt:lpstr>
      <vt:lpstr>Did you know?</vt:lpstr>
      <vt:lpstr>If at first you don’t succeed…</vt:lpstr>
      <vt:lpstr>Which Founding Father are You?</vt:lpstr>
      <vt:lpstr>PowerPoint Presentation</vt:lpstr>
      <vt:lpstr>Engage with the Source</vt:lpstr>
      <vt:lpstr>Student Activity - Break it Down</vt:lpstr>
      <vt:lpstr>Make the Connection</vt:lpstr>
      <vt:lpstr>PowerPoint Presentation</vt:lpstr>
      <vt:lpstr>Explore the Basics</vt:lpstr>
      <vt:lpstr>Lessons for the Classroom</vt:lpstr>
      <vt:lpstr>PowerPoint Presentation</vt:lpstr>
      <vt:lpstr>The Bill of Rights</vt:lpstr>
      <vt:lpstr>PowerPoint Presentation</vt:lpstr>
      <vt:lpstr>South’s Control over U.S.</vt:lpstr>
      <vt:lpstr>A Nation Torn Apart – A Constitution Amended</vt:lpstr>
      <vt:lpstr>Reconstruction Amendments</vt:lpstr>
      <vt:lpstr>Voting – Your Voice </vt:lpstr>
      <vt:lpstr>PowerPoint Presentation</vt:lpstr>
      <vt:lpstr>Why, Oh Why?</vt:lpstr>
      <vt:lpstr>What does this graph from 2010 tell you?</vt:lpstr>
      <vt:lpstr>Build Economics Vocabulary</vt:lpstr>
      <vt:lpstr>History Repeats</vt:lpstr>
      <vt:lpstr>History Repeats</vt:lpstr>
      <vt:lpstr>PowerPoint Presentation</vt:lpstr>
      <vt:lpstr>From Sea to Shining Sea</vt:lpstr>
      <vt:lpstr>Interactive Timeline</vt:lpstr>
      <vt:lpstr>A Land of Immigrants</vt:lpstr>
      <vt:lpstr>Maps of the World</vt:lpstr>
      <vt:lpstr>Connect to the GED® Social Studies Test</vt:lpstr>
      <vt:lpstr>GED® Sample Social Studies Questions – Look Familiar?</vt:lpstr>
      <vt:lpstr>Graphics in Social Studies</vt:lpstr>
      <vt:lpstr>Visual literacy</vt:lpstr>
      <vt:lpstr>Making Inferences Defined</vt:lpstr>
      <vt:lpstr>Strategy for Making Inferences</vt:lpstr>
      <vt:lpstr>Teach Inferences from Simple to Complex</vt:lpstr>
      <vt:lpstr>Using Photographs</vt:lpstr>
      <vt:lpstr>Using Photographs</vt:lpstr>
      <vt:lpstr>Asking Questions of Photographs</vt:lpstr>
      <vt:lpstr>Improving Graphic/Visual Literacy</vt:lpstr>
      <vt:lpstr>What is the Cartoonist Doing?</vt:lpstr>
      <vt:lpstr>What Does it Mean?</vt:lpstr>
      <vt:lpstr>What Does It Mean?</vt:lpstr>
      <vt:lpstr>Resources for Social Studies</vt:lpstr>
      <vt:lpstr>Lesson plans for Social Studies</vt:lpstr>
      <vt:lpstr>More Sample Lesson Plans and Organizers</vt:lpstr>
      <vt:lpstr>Computer simulations</vt:lpstr>
      <vt:lpstr>Teaching History</vt:lpstr>
      <vt:lpstr>DocsTeach – The National Archive</vt:lpstr>
      <vt:lpstr>Annenberg Classroom – Resources for Excellent Civics Education</vt:lpstr>
      <vt:lpstr>Digital History Reader</vt:lpstr>
      <vt:lpstr>One More Great Site!</vt:lpstr>
      <vt:lpstr>Resources for the Classroom</vt:lpstr>
      <vt:lpstr>Summing It Up</vt:lpstr>
      <vt:lpstr>Questions</vt:lpstr>
    </vt:vector>
  </TitlesOfParts>
  <Company>GED Testing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GED Communication</dc:creator>
  <cp:lastModifiedBy>Evers, Ann</cp:lastModifiedBy>
  <cp:revision>770</cp:revision>
  <cp:lastPrinted>2017-10-09T19:07:57Z</cp:lastPrinted>
  <dcterms:created xsi:type="dcterms:W3CDTF">2013-12-16T19:22:10Z</dcterms:created>
  <dcterms:modified xsi:type="dcterms:W3CDTF">2018-09-05T14:53:32Z</dcterms:modified>
</cp:coreProperties>
</file>