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110"/>
  </p:notesMasterIdLst>
  <p:handoutMasterIdLst>
    <p:handoutMasterId r:id="rId111"/>
  </p:handoutMasterIdLst>
  <p:sldIdLst>
    <p:sldId id="292" r:id="rId5"/>
    <p:sldId id="288" r:id="rId6"/>
    <p:sldId id="1827" r:id="rId7"/>
    <p:sldId id="1828" r:id="rId8"/>
    <p:sldId id="1707" r:id="rId9"/>
    <p:sldId id="1829" r:id="rId10"/>
    <p:sldId id="2526" r:id="rId11"/>
    <p:sldId id="2525" r:id="rId12"/>
    <p:sldId id="2524" r:id="rId13"/>
    <p:sldId id="2141412932" r:id="rId14"/>
    <p:sldId id="2141412933" r:id="rId15"/>
    <p:sldId id="2527" r:id="rId16"/>
    <p:sldId id="2528" r:id="rId17"/>
    <p:sldId id="1702" r:id="rId18"/>
    <p:sldId id="2315" r:id="rId19"/>
    <p:sldId id="1696" r:id="rId20"/>
    <p:sldId id="1768" r:id="rId21"/>
    <p:sldId id="1685" r:id="rId22"/>
    <p:sldId id="2796" r:id="rId23"/>
    <p:sldId id="1698" r:id="rId24"/>
    <p:sldId id="2484" r:id="rId25"/>
    <p:sldId id="914" r:id="rId26"/>
    <p:sldId id="2464" r:id="rId27"/>
    <p:sldId id="2676" r:id="rId28"/>
    <p:sldId id="2465" r:id="rId29"/>
    <p:sldId id="2674" r:id="rId30"/>
    <p:sldId id="2797" r:id="rId31"/>
    <p:sldId id="2651" r:id="rId32"/>
    <p:sldId id="2691" r:id="rId33"/>
    <p:sldId id="2692" r:id="rId34"/>
    <p:sldId id="2693" r:id="rId35"/>
    <p:sldId id="2694" r:id="rId36"/>
    <p:sldId id="2669" r:id="rId37"/>
    <p:sldId id="2665" r:id="rId38"/>
    <p:sldId id="2671" r:id="rId39"/>
    <p:sldId id="2799" r:id="rId40"/>
    <p:sldId id="2697" r:id="rId41"/>
    <p:sldId id="2698" r:id="rId42"/>
    <p:sldId id="2687" r:id="rId43"/>
    <p:sldId id="2699" r:id="rId44"/>
    <p:sldId id="2700" r:id="rId45"/>
    <p:sldId id="2701" r:id="rId46"/>
    <p:sldId id="2702" r:id="rId47"/>
    <p:sldId id="2703" r:id="rId48"/>
    <p:sldId id="2704" r:id="rId49"/>
    <p:sldId id="2705" r:id="rId50"/>
    <p:sldId id="2695" r:id="rId51"/>
    <p:sldId id="2520" r:id="rId52"/>
    <p:sldId id="2800" r:id="rId53"/>
    <p:sldId id="2141412838" r:id="rId54"/>
    <p:sldId id="2141412922" r:id="rId55"/>
    <p:sldId id="2141412923" r:id="rId56"/>
    <p:sldId id="2141412924" r:id="rId57"/>
    <p:sldId id="2141412925" r:id="rId58"/>
    <p:sldId id="2141412836" r:id="rId59"/>
    <p:sldId id="2141412840" r:id="rId60"/>
    <p:sldId id="2141412926" r:id="rId61"/>
    <p:sldId id="272" r:id="rId62"/>
    <p:sldId id="2609" r:id="rId63"/>
    <p:sldId id="273" r:id="rId64"/>
    <p:sldId id="2141412849" r:id="rId65"/>
    <p:sldId id="2141412820" r:id="rId66"/>
    <p:sldId id="2141412850" r:id="rId67"/>
    <p:sldId id="2141412851" r:id="rId68"/>
    <p:sldId id="2831" r:id="rId69"/>
    <p:sldId id="2141412927" r:id="rId70"/>
    <p:sldId id="2235" r:id="rId71"/>
    <p:sldId id="2141412821" r:id="rId72"/>
    <p:sldId id="2141412827" r:id="rId73"/>
    <p:sldId id="2141412828" r:id="rId74"/>
    <p:sldId id="2141412829" r:id="rId75"/>
    <p:sldId id="284" r:id="rId76"/>
    <p:sldId id="2389" r:id="rId77"/>
    <p:sldId id="2471" r:id="rId78"/>
    <p:sldId id="2141412822" r:id="rId79"/>
    <p:sldId id="2266" r:id="rId80"/>
    <p:sldId id="290" r:id="rId81"/>
    <p:sldId id="2642" r:id="rId82"/>
    <p:sldId id="2267" r:id="rId83"/>
    <p:sldId id="2208" r:id="rId84"/>
    <p:sldId id="323" r:id="rId85"/>
    <p:sldId id="2141412846" r:id="rId86"/>
    <p:sldId id="2141412830" r:id="rId87"/>
    <p:sldId id="2141412845" r:id="rId88"/>
    <p:sldId id="2141412844" r:id="rId89"/>
    <p:sldId id="2141412848" r:id="rId90"/>
    <p:sldId id="2141412826" r:id="rId91"/>
    <p:sldId id="2141412825" r:id="rId92"/>
    <p:sldId id="2243" r:id="rId93"/>
    <p:sldId id="597" r:id="rId94"/>
    <p:sldId id="2885" r:id="rId95"/>
    <p:sldId id="2141412928" r:id="rId96"/>
    <p:sldId id="2502" r:id="rId97"/>
    <p:sldId id="2815" r:id="rId98"/>
    <p:sldId id="337" r:id="rId99"/>
    <p:sldId id="285" r:id="rId100"/>
    <p:sldId id="2141412929" r:id="rId101"/>
    <p:sldId id="451" r:id="rId102"/>
    <p:sldId id="443" r:id="rId103"/>
    <p:sldId id="436" r:id="rId104"/>
    <p:sldId id="435" r:id="rId105"/>
    <p:sldId id="2269" r:id="rId106"/>
    <p:sldId id="2141412931" r:id="rId107"/>
    <p:sldId id="1699" r:id="rId108"/>
    <p:sldId id="293" r:id="rId10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70DB78-6246-AA6C-61A9-5838F5D0D8CF}" name="Nicole Weakley" initials="NW" userId="S::nweakley@briljent.com::fc35ec74-6cf5-43f9-87b2-b8ff2dc57a5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A9"/>
    <a:srgbClr val="014B64"/>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072BA-52A3-7263-B219-177A5717DFB6}" v="16" dt="2025-08-22T13:49:18.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96306"/>
  </p:normalViewPr>
  <p:slideViewPr>
    <p:cSldViewPr snapToGrid="0" snapToObjects="1">
      <p:cViewPr varScale="1">
        <p:scale>
          <a:sx n="98" d="100"/>
          <a:sy n="98" d="100"/>
        </p:scale>
        <p:origin x="1362" y="31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118"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t Jimenez" userId="S::walt.jimenez@pearson.com::3cf9f501-177d-4f1d-9215-6a823cd2bfbb" providerId="AD" clId="Web-{FADEE706-FB75-1425-C733-EC637C55FFE6}"/>
    <pc:docChg chg="addSld delSld">
      <pc:chgData name="Walt Jimenez" userId="S::walt.jimenez@pearson.com::3cf9f501-177d-4f1d-9215-6a823cd2bfbb" providerId="AD" clId="Web-{FADEE706-FB75-1425-C733-EC637C55FFE6}" dt="2025-07-15T15:51:27.432" v="1"/>
      <pc:docMkLst>
        <pc:docMk/>
      </pc:docMkLst>
      <pc:sldChg chg="new del">
        <pc:chgData name="Walt Jimenez" userId="S::walt.jimenez@pearson.com::3cf9f501-177d-4f1d-9215-6a823cd2bfbb" providerId="AD" clId="Web-{FADEE706-FB75-1425-C733-EC637C55FFE6}" dt="2025-07-15T15:51:27.432" v="1"/>
        <pc:sldMkLst>
          <pc:docMk/>
          <pc:sldMk cId="2883009786" sldId="2141412934"/>
        </pc:sldMkLst>
      </pc:sldChg>
    </pc:docChg>
  </pc:docChgLst>
  <pc:docChgLst>
    <pc:chgData name="Robert Rutscher" userId="S::robert.rutscher@ged.com::5beef577-f013-4797-8f68-537ff808c5f0" providerId="AD" clId="Web-{681072BA-52A3-7263-B219-177A5717DFB6}"/>
    <pc:docChg chg="modSld">
      <pc:chgData name="Robert Rutscher" userId="S::robert.rutscher@ged.com::5beef577-f013-4797-8f68-537ff808c5f0" providerId="AD" clId="Web-{681072BA-52A3-7263-B219-177A5717DFB6}" dt="2025-08-22T13:49:18.062" v="15" actId="20577"/>
      <pc:docMkLst>
        <pc:docMk/>
      </pc:docMkLst>
      <pc:sldChg chg="modSp">
        <pc:chgData name="Robert Rutscher" userId="S::robert.rutscher@ged.com::5beef577-f013-4797-8f68-537ff808c5f0" providerId="AD" clId="Web-{681072BA-52A3-7263-B219-177A5717DFB6}" dt="2025-08-22T13:44:26.145" v="5" actId="20577"/>
        <pc:sldMkLst>
          <pc:docMk/>
          <pc:sldMk cId="1823197769" sldId="914"/>
        </pc:sldMkLst>
        <pc:spChg chg="mod">
          <ac:chgData name="Robert Rutscher" userId="S::robert.rutscher@ged.com::5beef577-f013-4797-8f68-537ff808c5f0" providerId="AD" clId="Web-{681072BA-52A3-7263-B219-177A5717DFB6}" dt="2025-08-22T13:44:26.145" v="5" actId="20577"/>
          <ac:spMkLst>
            <pc:docMk/>
            <pc:sldMk cId="1823197769" sldId="914"/>
            <ac:spMk id="5" creationId="{00000000-0000-0000-0000-000000000000}"/>
          </ac:spMkLst>
        </pc:spChg>
      </pc:sldChg>
      <pc:sldChg chg="modSp">
        <pc:chgData name="Robert Rutscher" userId="S::robert.rutscher@ged.com::5beef577-f013-4797-8f68-537ff808c5f0" providerId="AD" clId="Web-{681072BA-52A3-7263-B219-177A5717DFB6}" dt="2025-08-22T13:43:57.534" v="2" actId="20577"/>
        <pc:sldMkLst>
          <pc:docMk/>
          <pc:sldMk cId="2314026760" sldId="1698"/>
        </pc:sldMkLst>
        <pc:spChg chg="mod">
          <ac:chgData name="Robert Rutscher" userId="S::robert.rutscher@ged.com::5beef577-f013-4797-8f68-537ff808c5f0" providerId="AD" clId="Web-{681072BA-52A3-7263-B219-177A5717DFB6}" dt="2025-08-22T13:43:57.534" v="2" actId="20577"/>
          <ac:spMkLst>
            <pc:docMk/>
            <pc:sldMk cId="2314026760" sldId="1698"/>
            <ac:spMk id="5" creationId="{1A39A518-F7EC-228F-B061-9985BA246C3B}"/>
          </ac:spMkLst>
        </pc:spChg>
      </pc:sldChg>
      <pc:sldChg chg="modSp">
        <pc:chgData name="Robert Rutscher" userId="S::robert.rutscher@ged.com::5beef577-f013-4797-8f68-537ff808c5f0" providerId="AD" clId="Web-{681072BA-52A3-7263-B219-177A5717DFB6}" dt="2025-08-22T13:45:59.275" v="9" actId="20577"/>
        <pc:sldMkLst>
          <pc:docMk/>
          <pc:sldMk cId="4082053313" sldId="2464"/>
        </pc:sldMkLst>
        <pc:spChg chg="mod">
          <ac:chgData name="Robert Rutscher" userId="S::robert.rutscher@ged.com::5beef577-f013-4797-8f68-537ff808c5f0" providerId="AD" clId="Web-{681072BA-52A3-7263-B219-177A5717DFB6}" dt="2025-08-22T13:45:59.275" v="9" actId="20577"/>
          <ac:spMkLst>
            <pc:docMk/>
            <pc:sldMk cId="4082053313" sldId="2464"/>
            <ac:spMk id="3" creationId="{6F8EE821-E2B1-4ACB-BC03-920899A00913}"/>
          </ac:spMkLst>
        </pc:spChg>
      </pc:sldChg>
      <pc:sldChg chg="modSp">
        <pc:chgData name="Robert Rutscher" userId="S::robert.rutscher@ged.com::5beef577-f013-4797-8f68-537ff808c5f0" providerId="AD" clId="Web-{681072BA-52A3-7263-B219-177A5717DFB6}" dt="2025-08-22T13:49:18.062" v="15" actId="20577"/>
        <pc:sldMkLst>
          <pc:docMk/>
          <pc:sldMk cId="95827207" sldId="2471"/>
        </pc:sldMkLst>
        <pc:spChg chg="mod">
          <ac:chgData name="Robert Rutscher" userId="S::robert.rutscher@ged.com::5beef577-f013-4797-8f68-537ff808c5f0" providerId="AD" clId="Web-{681072BA-52A3-7263-B219-177A5717DFB6}" dt="2025-08-22T13:49:18.062" v="15" actId="20577"/>
          <ac:spMkLst>
            <pc:docMk/>
            <pc:sldMk cId="95827207" sldId="2471"/>
            <ac:spMk id="2" creationId="{3C2AF1D7-0005-4FAE-BD18-CE74C82F4D26}"/>
          </ac:spMkLst>
        </pc:spChg>
      </pc:sldChg>
      <pc:sldChg chg="modSp">
        <pc:chgData name="Robert Rutscher" userId="S::robert.rutscher@ged.com::5beef577-f013-4797-8f68-537ff808c5f0" providerId="AD" clId="Web-{681072BA-52A3-7263-B219-177A5717DFB6}" dt="2025-08-22T13:46:25.072" v="12" actId="20577"/>
        <pc:sldMkLst>
          <pc:docMk/>
          <pc:sldMk cId="2814603192" sldId="2692"/>
        </pc:sldMkLst>
        <pc:spChg chg="mod">
          <ac:chgData name="Robert Rutscher" userId="S::robert.rutscher@ged.com::5beef577-f013-4797-8f68-537ff808c5f0" providerId="AD" clId="Web-{681072BA-52A3-7263-B219-177A5717DFB6}" dt="2025-08-22T13:46:25.072" v="12" actId="20577"/>
          <ac:spMkLst>
            <pc:docMk/>
            <pc:sldMk cId="2814603192" sldId="2692"/>
            <ac:spMk id="736" creationId="{00000000-0000-0000-0000-000000000000}"/>
          </ac:spMkLst>
        </pc:spChg>
      </pc:sldChg>
    </pc:docChg>
  </pc:docChgLst>
  <pc:docChgLst>
    <pc:chgData clId="Web-{06DE9C11-7A87-9E2F-0DE1-4A4B4B974880}"/>
    <pc:docChg chg="modSld">
      <pc:chgData name="" userId="" providerId="" clId="Web-{06DE9C11-7A87-9E2F-0DE1-4A4B4B974880}" dt="2025-08-14T19:51:03.144" v="0"/>
      <pc:docMkLst>
        <pc:docMk/>
      </pc:docMkLst>
      <pc:sldChg chg="addSp">
        <pc:chgData name="" userId="" providerId="" clId="Web-{06DE9C11-7A87-9E2F-0DE1-4A4B4B974880}" dt="2025-08-14T19:51:03.144" v="0"/>
        <pc:sldMkLst>
          <pc:docMk/>
          <pc:sldMk cId="4083366582" sldId="292"/>
        </pc:sldMkLst>
      </pc:sldChg>
    </pc:docChg>
  </pc:docChgLst>
  <pc:docChgLst>
    <pc:chgData clId="Web-{CAAA686C-9647-0432-537F-EF752CF40816}"/>
    <pc:docChg chg="modSld">
      <pc:chgData name="" userId="" providerId="" clId="Web-{CAAA686C-9647-0432-537F-EF752CF40816}" dt="2025-08-18T18:06:33.316" v="1"/>
      <pc:docMkLst>
        <pc:docMk/>
      </pc:docMkLst>
      <pc:sldChg chg="addSp delSp">
        <pc:chgData name="" userId="" providerId="" clId="Web-{CAAA686C-9647-0432-537F-EF752CF40816}" dt="2025-08-18T18:06:33.316" v="1"/>
        <pc:sldMkLst>
          <pc:docMk/>
          <pc:sldMk cId="4083366582" sldId="292"/>
        </pc:sldMkLst>
        <pc:spChg chg="add">
          <ac:chgData name="" userId="" providerId="" clId="Web-{CAAA686C-9647-0432-537F-EF752CF40816}" dt="2025-08-18T18:06:33.316" v="1"/>
          <ac:spMkLst>
            <pc:docMk/>
            <pc:sldMk cId="4083366582" sldId="292"/>
            <ac:spMk id="5" creationId="{79871222-9E2E-4716-A8EF-3ABB90124BE6}"/>
          </ac:spMkLst>
        </pc:spChg>
      </pc:sldChg>
    </pc:docChg>
  </pc:docChgLst>
  <pc:docChgLst>
    <pc:chgData name="Lisa Pool-Osorio" userId="S::lisa.pool-osorio@ged.com::8ff18827-0971-45c4-9b42-74fc681b93d9" providerId="AD" clId="Web-{09FED099-7B3D-0503-2C5D-7B4BB489ABC8}"/>
    <pc:docChg chg="modSld">
      <pc:chgData name="Lisa Pool-Osorio" userId="S::lisa.pool-osorio@ged.com::8ff18827-0971-45c4-9b42-74fc681b93d9" providerId="AD" clId="Web-{09FED099-7B3D-0503-2C5D-7B4BB489ABC8}" dt="2025-08-15T01:54:14.358" v="0" actId="1076"/>
      <pc:docMkLst>
        <pc:docMk/>
      </pc:docMkLst>
      <pc:sldChg chg="modSp">
        <pc:chgData name="Lisa Pool-Osorio" userId="S::lisa.pool-osorio@ged.com::8ff18827-0971-45c4-9b42-74fc681b93d9" providerId="AD" clId="Web-{09FED099-7B3D-0503-2C5D-7B4BB489ABC8}" dt="2025-08-15T01:54:14.358" v="0" actId="1076"/>
        <pc:sldMkLst>
          <pc:docMk/>
          <pc:sldMk cId="483724943" sldId="2269"/>
        </pc:sldMkLst>
        <pc:picChg chg="mod">
          <ac:chgData name="Lisa Pool-Osorio" userId="S::lisa.pool-osorio@ged.com::8ff18827-0971-45c4-9b42-74fc681b93d9" providerId="AD" clId="Web-{09FED099-7B3D-0503-2C5D-7B4BB489ABC8}" dt="2025-08-15T01:54:14.358" v="0" actId="1076"/>
          <ac:picMkLst>
            <pc:docMk/>
            <pc:sldMk cId="483724943" sldId="2269"/>
            <ac:picMk id="7" creationId="{64AA8E76-34E5-4CD4-8FC8-3201ECAB91E5}"/>
          </ac:picMkLst>
        </pc:picChg>
      </pc:sldChg>
    </pc:docChg>
  </pc:docChgLst>
  <pc:docChgLst>
    <pc:chgData name="Mellissa Hultstrand" userId="711257ac-7ef0-4edd-922c-21b5b31298e1" providerId="ADAL" clId="{CE861C1E-B997-43CB-BBCA-DDAC4EE4B1E9}"/>
    <pc:docChg chg="undo custSel addSld delSld modSld sldOrd">
      <pc:chgData name="Mellissa Hultstrand" userId="711257ac-7ef0-4edd-922c-21b5b31298e1" providerId="ADAL" clId="{CE861C1E-B997-43CB-BBCA-DDAC4EE4B1E9}" dt="2025-07-25T17:50:56.044" v="2931" actId="1076"/>
      <pc:docMkLst>
        <pc:docMk/>
      </pc:docMkLst>
      <pc:sldChg chg="del">
        <pc:chgData name="Mellissa Hultstrand" userId="711257ac-7ef0-4edd-922c-21b5b31298e1" providerId="ADAL" clId="{CE861C1E-B997-43CB-BBCA-DDAC4EE4B1E9}" dt="2025-07-14T17:19:09.572" v="1369" actId="2696"/>
        <pc:sldMkLst>
          <pc:docMk/>
          <pc:sldMk cId="514744217" sldId="258"/>
        </pc:sldMkLst>
      </pc:sldChg>
      <pc:sldChg chg="del">
        <pc:chgData name="Mellissa Hultstrand" userId="711257ac-7ef0-4edd-922c-21b5b31298e1" providerId="ADAL" clId="{CE861C1E-B997-43CB-BBCA-DDAC4EE4B1E9}" dt="2025-07-14T17:19:05.520" v="1368" actId="2696"/>
        <pc:sldMkLst>
          <pc:docMk/>
          <pc:sldMk cId="3157357322" sldId="259"/>
        </pc:sldMkLst>
      </pc:sldChg>
      <pc:sldChg chg="del">
        <pc:chgData name="Mellissa Hultstrand" userId="711257ac-7ef0-4edd-922c-21b5b31298e1" providerId="ADAL" clId="{CE861C1E-B997-43CB-BBCA-DDAC4EE4B1E9}" dt="2025-07-14T17:18:49.617" v="1363" actId="2696"/>
        <pc:sldMkLst>
          <pc:docMk/>
          <pc:sldMk cId="727240868" sldId="261"/>
        </pc:sldMkLst>
      </pc:sldChg>
      <pc:sldChg chg="del">
        <pc:chgData name="Mellissa Hultstrand" userId="711257ac-7ef0-4edd-922c-21b5b31298e1" providerId="ADAL" clId="{CE861C1E-B997-43CB-BBCA-DDAC4EE4B1E9}" dt="2025-07-14T17:18:57.461" v="1365" actId="2696"/>
        <pc:sldMkLst>
          <pc:docMk/>
          <pc:sldMk cId="3450665468" sldId="262"/>
        </pc:sldMkLst>
      </pc:sldChg>
      <pc:sldChg chg="modSp add mod ord">
        <pc:chgData name="Mellissa Hultstrand" userId="711257ac-7ef0-4edd-922c-21b5b31298e1" providerId="ADAL" clId="{CE861C1E-B997-43CB-BBCA-DDAC4EE4B1E9}" dt="2025-07-14T16:58:34.002" v="998" actId="20577"/>
        <pc:sldMkLst>
          <pc:docMk/>
          <pc:sldMk cId="4148871469" sldId="272"/>
        </pc:sldMkLst>
      </pc:sldChg>
      <pc:sldChg chg="modSp add mod ord">
        <pc:chgData name="Mellissa Hultstrand" userId="711257ac-7ef0-4edd-922c-21b5b31298e1" providerId="ADAL" clId="{CE861C1E-B997-43CB-BBCA-DDAC4EE4B1E9}" dt="2025-07-14T16:59:09.065" v="1006"/>
        <pc:sldMkLst>
          <pc:docMk/>
          <pc:sldMk cId="752930561" sldId="273"/>
        </pc:sldMkLst>
      </pc:sldChg>
      <pc:sldChg chg="del">
        <pc:chgData name="Mellissa Hultstrand" userId="711257ac-7ef0-4edd-922c-21b5b31298e1" providerId="ADAL" clId="{CE861C1E-B997-43CB-BBCA-DDAC4EE4B1E9}" dt="2025-07-14T17:18:41.785" v="1361" actId="2696"/>
        <pc:sldMkLst>
          <pc:docMk/>
          <pc:sldMk cId="2497358471" sldId="280"/>
        </pc:sldMkLst>
      </pc:sldChg>
      <pc:sldChg chg="del">
        <pc:chgData name="Mellissa Hultstrand" userId="711257ac-7ef0-4edd-922c-21b5b31298e1" providerId="ADAL" clId="{CE861C1E-B997-43CB-BBCA-DDAC4EE4B1E9}" dt="2025-07-14T17:18:44.610" v="1362" actId="2696"/>
        <pc:sldMkLst>
          <pc:docMk/>
          <pc:sldMk cId="31205944" sldId="281"/>
        </pc:sldMkLst>
      </pc:sldChg>
      <pc:sldChg chg="del">
        <pc:chgData name="Mellissa Hultstrand" userId="711257ac-7ef0-4edd-922c-21b5b31298e1" providerId="ADAL" clId="{CE861C1E-B997-43CB-BBCA-DDAC4EE4B1E9}" dt="2025-07-14T17:18:52.366" v="1364" actId="2696"/>
        <pc:sldMkLst>
          <pc:docMk/>
          <pc:sldMk cId="4066498958" sldId="283"/>
        </pc:sldMkLst>
      </pc:sldChg>
      <pc:sldChg chg="modSp add mod ord">
        <pc:chgData name="Mellissa Hultstrand" userId="711257ac-7ef0-4edd-922c-21b5b31298e1" providerId="ADAL" clId="{CE861C1E-B997-43CB-BBCA-DDAC4EE4B1E9}" dt="2025-07-14T17:04:28.097" v="1094"/>
        <pc:sldMkLst>
          <pc:docMk/>
          <pc:sldMk cId="3156094795" sldId="284"/>
        </pc:sldMkLst>
      </pc:sldChg>
      <pc:sldChg chg="modSp add mod ord">
        <pc:chgData name="Mellissa Hultstrand" userId="711257ac-7ef0-4edd-922c-21b5b31298e1" providerId="ADAL" clId="{CE861C1E-B997-43CB-BBCA-DDAC4EE4B1E9}" dt="2025-07-14T17:14:29.592" v="1249"/>
        <pc:sldMkLst>
          <pc:docMk/>
          <pc:sldMk cId="2550085968" sldId="285"/>
        </pc:sldMkLst>
      </pc:sldChg>
      <pc:sldChg chg="modSp mod ord">
        <pc:chgData name="Mellissa Hultstrand" userId="711257ac-7ef0-4edd-922c-21b5b31298e1" providerId="ADAL" clId="{CE861C1E-B997-43CB-BBCA-DDAC4EE4B1E9}" dt="2025-07-14T16:31:18.597" v="285" actId="207"/>
        <pc:sldMkLst>
          <pc:docMk/>
          <pc:sldMk cId="617142661" sldId="288"/>
        </pc:sldMkLst>
      </pc:sldChg>
      <pc:sldChg chg="modSp add mod ord">
        <pc:chgData name="Mellissa Hultstrand" userId="711257ac-7ef0-4edd-922c-21b5b31298e1" providerId="ADAL" clId="{CE861C1E-B997-43CB-BBCA-DDAC4EE4B1E9}" dt="2025-07-14T17:07:36.320" v="1119"/>
        <pc:sldMkLst>
          <pc:docMk/>
          <pc:sldMk cId="1602494592" sldId="290"/>
        </pc:sldMkLst>
      </pc:sldChg>
      <pc:sldChg chg="del">
        <pc:chgData name="Mellissa Hultstrand" userId="711257ac-7ef0-4edd-922c-21b5b31298e1" providerId="ADAL" clId="{CE861C1E-B997-43CB-BBCA-DDAC4EE4B1E9}" dt="2025-07-14T17:19:02.724" v="1367" actId="2696"/>
        <pc:sldMkLst>
          <pc:docMk/>
          <pc:sldMk cId="3709106740" sldId="291"/>
        </pc:sldMkLst>
      </pc:sldChg>
      <pc:sldChg chg="modSp mod">
        <pc:chgData name="Mellissa Hultstrand" userId="711257ac-7ef0-4edd-922c-21b5b31298e1" providerId="ADAL" clId="{CE861C1E-B997-43CB-BBCA-DDAC4EE4B1E9}" dt="2025-07-25T17:30:48.562" v="2869" actId="20577"/>
        <pc:sldMkLst>
          <pc:docMk/>
          <pc:sldMk cId="4083366582" sldId="292"/>
        </pc:sldMkLst>
        <pc:spChg chg="mod">
          <ac:chgData name="Mellissa Hultstrand" userId="711257ac-7ef0-4edd-922c-21b5b31298e1" providerId="ADAL" clId="{CE861C1E-B997-43CB-BBCA-DDAC4EE4B1E9}" dt="2025-07-25T17:30:48.562" v="2869" actId="20577"/>
          <ac:spMkLst>
            <pc:docMk/>
            <pc:sldMk cId="4083366582" sldId="292"/>
            <ac:spMk id="3" creationId="{1151269D-3132-7FFF-FE79-F67064984D03}"/>
          </ac:spMkLst>
        </pc:spChg>
      </pc:sldChg>
      <pc:sldChg chg="addSp delSp modSp mod">
        <pc:chgData name="Mellissa Hultstrand" userId="711257ac-7ef0-4edd-922c-21b5b31298e1" providerId="ADAL" clId="{CE861C1E-B997-43CB-BBCA-DDAC4EE4B1E9}" dt="2025-07-25T17:50:56.044" v="2931" actId="1076"/>
        <pc:sldMkLst>
          <pc:docMk/>
          <pc:sldMk cId="3612406414" sldId="293"/>
        </pc:sldMkLst>
        <pc:picChg chg="add mod">
          <ac:chgData name="Mellissa Hultstrand" userId="711257ac-7ef0-4edd-922c-21b5b31298e1" providerId="ADAL" clId="{CE861C1E-B997-43CB-BBCA-DDAC4EE4B1E9}" dt="2025-07-25T17:50:56.044" v="2931" actId="1076"/>
          <ac:picMkLst>
            <pc:docMk/>
            <pc:sldMk cId="3612406414" sldId="293"/>
            <ac:picMk id="6" creationId="{7E012881-9F6C-3466-467F-20712BC213E0}"/>
          </ac:picMkLst>
        </pc:picChg>
      </pc:sldChg>
      <pc:sldChg chg="new del">
        <pc:chgData name="Mellissa Hultstrand" userId="711257ac-7ef0-4edd-922c-21b5b31298e1" providerId="ADAL" clId="{CE861C1E-B997-43CB-BBCA-DDAC4EE4B1E9}" dt="2025-07-14T17:19:00.188" v="1366" actId="2696"/>
        <pc:sldMkLst>
          <pc:docMk/>
          <pc:sldMk cId="1654892375" sldId="294"/>
        </pc:sldMkLst>
      </pc:sldChg>
      <pc:sldChg chg="modSp add mod ord">
        <pc:chgData name="Mellissa Hultstrand" userId="711257ac-7ef0-4edd-922c-21b5b31298e1" providerId="ADAL" clId="{CE861C1E-B997-43CB-BBCA-DDAC4EE4B1E9}" dt="2025-07-14T17:08:59.870" v="1166"/>
        <pc:sldMkLst>
          <pc:docMk/>
          <pc:sldMk cId="3511356991" sldId="323"/>
        </pc:sldMkLst>
      </pc:sldChg>
      <pc:sldChg chg="modSp add mod ord">
        <pc:chgData name="Mellissa Hultstrand" userId="711257ac-7ef0-4edd-922c-21b5b31298e1" providerId="ADAL" clId="{CE861C1E-B997-43CB-BBCA-DDAC4EE4B1E9}" dt="2025-07-14T17:41:47.586" v="1700" actId="20577"/>
        <pc:sldMkLst>
          <pc:docMk/>
          <pc:sldMk cId="487018622" sldId="337"/>
        </pc:sldMkLst>
      </pc:sldChg>
      <pc:sldChg chg="modSp add mod ord">
        <pc:chgData name="Mellissa Hultstrand" userId="711257ac-7ef0-4edd-922c-21b5b31298e1" providerId="ADAL" clId="{CE861C1E-B997-43CB-BBCA-DDAC4EE4B1E9}" dt="2025-07-14T17:17:37.498" v="1355"/>
        <pc:sldMkLst>
          <pc:docMk/>
          <pc:sldMk cId="902988119" sldId="435"/>
        </pc:sldMkLst>
      </pc:sldChg>
      <pc:sldChg chg="modSp add mod ord">
        <pc:chgData name="Mellissa Hultstrand" userId="711257ac-7ef0-4edd-922c-21b5b31298e1" providerId="ADAL" clId="{CE861C1E-B997-43CB-BBCA-DDAC4EE4B1E9}" dt="2025-07-14T17:17:14.829" v="1350"/>
        <pc:sldMkLst>
          <pc:docMk/>
          <pc:sldMk cId="2025244994" sldId="436"/>
        </pc:sldMkLst>
      </pc:sldChg>
      <pc:sldChg chg="delSp modSp add mod ord">
        <pc:chgData name="Mellissa Hultstrand" userId="711257ac-7ef0-4edd-922c-21b5b31298e1" providerId="ADAL" clId="{CE861C1E-B997-43CB-BBCA-DDAC4EE4B1E9}" dt="2025-07-14T17:16:07.264" v="1335"/>
        <pc:sldMkLst>
          <pc:docMk/>
          <pc:sldMk cId="907439214" sldId="443"/>
        </pc:sldMkLst>
      </pc:sldChg>
      <pc:sldChg chg="modSp add mod ord">
        <pc:chgData name="Mellissa Hultstrand" userId="711257ac-7ef0-4edd-922c-21b5b31298e1" providerId="ADAL" clId="{CE861C1E-B997-43CB-BBCA-DDAC4EE4B1E9}" dt="2025-07-25T17:46:42.487" v="2926"/>
        <pc:sldMkLst>
          <pc:docMk/>
          <pc:sldMk cId="1621841725" sldId="451"/>
        </pc:sldMkLst>
      </pc:sldChg>
      <pc:sldChg chg="modSp add mod ord">
        <pc:chgData name="Mellissa Hultstrand" userId="711257ac-7ef0-4edd-922c-21b5b31298e1" providerId="ADAL" clId="{CE861C1E-B997-43CB-BBCA-DDAC4EE4B1E9}" dt="2025-07-14T17:12:16.062" v="1212"/>
        <pc:sldMkLst>
          <pc:docMk/>
          <pc:sldMk cId="853843404" sldId="597"/>
        </pc:sldMkLst>
      </pc:sldChg>
      <pc:sldChg chg="add ord">
        <pc:chgData name="Mellissa Hultstrand" userId="711257ac-7ef0-4edd-922c-21b5b31298e1" providerId="ADAL" clId="{CE861C1E-B997-43CB-BBCA-DDAC4EE4B1E9}" dt="2025-07-14T16:38:21.895" v="442"/>
        <pc:sldMkLst>
          <pc:docMk/>
          <pc:sldMk cId="1823197769" sldId="914"/>
        </pc:sldMkLst>
      </pc:sldChg>
      <pc:sldChg chg="modSp add mod ord">
        <pc:chgData name="Mellissa Hultstrand" userId="711257ac-7ef0-4edd-922c-21b5b31298e1" providerId="ADAL" clId="{CE861C1E-B997-43CB-BBCA-DDAC4EE4B1E9}" dt="2025-07-14T16:35:50.495" v="324"/>
        <pc:sldMkLst>
          <pc:docMk/>
          <pc:sldMk cId="3671491563" sldId="1685"/>
        </pc:sldMkLst>
      </pc:sldChg>
      <pc:sldChg chg="modSp add mod ord">
        <pc:chgData name="Mellissa Hultstrand" userId="711257ac-7ef0-4edd-922c-21b5b31298e1" providerId="ADAL" clId="{CE861C1E-B997-43CB-BBCA-DDAC4EE4B1E9}" dt="2025-07-14T16:34:59.157" v="317"/>
        <pc:sldMkLst>
          <pc:docMk/>
          <pc:sldMk cId="842204154" sldId="1696"/>
        </pc:sldMkLst>
      </pc:sldChg>
      <pc:sldChg chg="add del ord">
        <pc:chgData name="Mellissa Hultstrand" userId="711257ac-7ef0-4edd-922c-21b5b31298e1" providerId="ADAL" clId="{CE861C1E-B997-43CB-BBCA-DDAC4EE4B1E9}" dt="2025-07-14T16:11:27.102" v="7" actId="2696"/>
        <pc:sldMkLst>
          <pc:docMk/>
          <pc:sldMk cId="3345214795" sldId="1697"/>
        </pc:sldMkLst>
      </pc:sldChg>
      <pc:sldChg chg="addSp delSp modSp add mod ord">
        <pc:chgData name="Mellissa Hultstrand" userId="711257ac-7ef0-4edd-922c-21b5b31298e1" providerId="ADAL" clId="{CE861C1E-B997-43CB-BBCA-DDAC4EE4B1E9}" dt="2025-07-25T17:43:01.624" v="2897" actId="1076"/>
        <pc:sldMkLst>
          <pc:docMk/>
          <pc:sldMk cId="2314026760" sldId="1698"/>
        </pc:sldMkLst>
        <pc:spChg chg="add del mod">
          <ac:chgData name="Mellissa Hultstrand" userId="711257ac-7ef0-4edd-922c-21b5b31298e1" providerId="ADAL" clId="{CE861C1E-B997-43CB-BBCA-DDAC4EE4B1E9}" dt="2025-07-25T17:43:01.624" v="2897" actId="1076"/>
          <ac:spMkLst>
            <pc:docMk/>
            <pc:sldMk cId="2314026760" sldId="1698"/>
            <ac:spMk id="6" creationId="{247613EE-7D99-87B4-44DF-ADE9874219FA}"/>
          </ac:spMkLst>
        </pc:spChg>
      </pc:sldChg>
      <pc:sldChg chg="addSp delSp modSp add mod ord">
        <pc:chgData name="Mellissa Hultstrand" userId="711257ac-7ef0-4edd-922c-21b5b31298e1" providerId="ADAL" clId="{CE861C1E-B997-43CB-BBCA-DDAC4EE4B1E9}" dt="2025-07-14T17:21:50.738" v="1521" actId="115"/>
        <pc:sldMkLst>
          <pc:docMk/>
          <pc:sldMk cId="559986488" sldId="1699"/>
        </pc:sldMkLst>
      </pc:sldChg>
      <pc:sldChg chg="add del">
        <pc:chgData name="Mellissa Hultstrand" userId="711257ac-7ef0-4edd-922c-21b5b31298e1" providerId="ADAL" clId="{CE861C1E-B997-43CB-BBCA-DDAC4EE4B1E9}" dt="2025-07-14T17:19:20.669" v="1371" actId="2696"/>
        <pc:sldMkLst>
          <pc:docMk/>
          <pc:sldMk cId="3688762177" sldId="1700"/>
        </pc:sldMkLst>
      </pc:sldChg>
      <pc:sldChg chg="add del">
        <pc:chgData name="Mellissa Hultstrand" userId="711257ac-7ef0-4edd-922c-21b5b31298e1" providerId="ADAL" clId="{CE861C1E-B997-43CB-BBCA-DDAC4EE4B1E9}" dt="2025-07-14T17:19:23.531" v="1372" actId="2696"/>
        <pc:sldMkLst>
          <pc:docMk/>
          <pc:sldMk cId="1835331482" sldId="1701"/>
        </pc:sldMkLst>
      </pc:sldChg>
      <pc:sldChg chg="add ord">
        <pc:chgData name="Mellissa Hultstrand" userId="711257ac-7ef0-4edd-922c-21b5b31298e1" providerId="ADAL" clId="{CE861C1E-B997-43CB-BBCA-DDAC4EE4B1E9}" dt="2025-07-14T16:34:12.469" v="310"/>
        <pc:sldMkLst>
          <pc:docMk/>
          <pc:sldMk cId="1980083616" sldId="1702"/>
        </pc:sldMkLst>
      </pc:sldChg>
      <pc:sldChg chg="modSp add mod ord">
        <pc:chgData name="Mellissa Hultstrand" userId="711257ac-7ef0-4edd-922c-21b5b31298e1" providerId="ADAL" clId="{CE861C1E-B997-43CB-BBCA-DDAC4EE4B1E9}" dt="2025-07-14T17:31:57.376" v="1530" actId="1076"/>
        <pc:sldMkLst>
          <pc:docMk/>
          <pc:sldMk cId="4165525832" sldId="1707"/>
        </pc:sldMkLst>
      </pc:sldChg>
      <pc:sldChg chg="add ord">
        <pc:chgData name="Mellissa Hultstrand" userId="711257ac-7ef0-4edd-922c-21b5b31298e1" providerId="ADAL" clId="{CE861C1E-B997-43CB-BBCA-DDAC4EE4B1E9}" dt="2025-07-14T16:35:12.932" v="320"/>
        <pc:sldMkLst>
          <pc:docMk/>
          <pc:sldMk cId="454346905" sldId="1768"/>
        </pc:sldMkLst>
      </pc:sldChg>
      <pc:sldChg chg="addSp delSp modSp add mod ord">
        <pc:chgData name="Mellissa Hultstrand" userId="711257ac-7ef0-4edd-922c-21b5b31298e1" providerId="ADAL" clId="{CE861C1E-B997-43CB-BBCA-DDAC4EE4B1E9}" dt="2025-07-25T17:38:41.327" v="2875" actId="207"/>
        <pc:sldMkLst>
          <pc:docMk/>
          <pc:sldMk cId="4020333460" sldId="1827"/>
        </pc:sldMkLst>
        <pc:graphicFrameChg chg="add mod modGraphic">
          <ac:chgData name="Mellissa Hultstrand" userId="711257ac-7ef0-4edd-922c-21b5b31298e1" providerId="ADAL" clId="{CE861C1E-B997-43CB-BBCA-DDAC4EE4B1E9}" dt="2025-07-25T17:38:41.327" v="2875" actId="207"/>
          <ac:graphicFrameMkLst>
            <pc:docMk/>
            <pc:sldMk cId="4020333460" sldId="1827"/>
            <ac:graphicFrameMk id="3" creationId="{BF907F47-9372-3003-88FF-79C614C4DD4D}"/>
          </ac:graphicFrameMkLst>
        </pc:graphicFrameChg>
      </pc:sldChg>
      <pc:sldChg chg="modSp add mod ord">
        <pc:chgData name="Mellissa Hultstrand" userId="711257ac-7ef0-4edd-922c-21b5b31298e1" providerId="ADAL" clId="{CE861C1E-B997-43CB-BBCA-DDAC4EE4B1E9}" dt="2025-07-14T17:31:46.031" v="1528" actId="14100"/>
        <pc:sldMkLst>
          <pc:docMk/>
          <pc:sldMk cId="2583714501" sldId="1828"/>
        </pc:sldMkLst>
      </pc:sldChg>
      <pc:sldChg chg="modSp add mod ord">
        <pc:chgData name="Mellissa Hultstrand" userId="711257ac-7ef0-4edd-922c-21b5b31298e1" providerId="ADAL" clId="{CE861C1E-B997-43CB-BBCA-DDAC4EE4B1E9}" dt="2025-07-14T16:31:37.495" v="289" actId="207"/>
        <pc:sldMkLst>
          <pc:docMk/>
          <pc:sldMk cId="1001778753" sldId="1829"/>
        </pc:sldMkLst>
      </pc:sldChg>
      <pc:sldChg chg="modSp add mod ord">
        <pc:chgData name="Mellissa Hultstrand" userId="711257ac-7ef0-4edd-922c-21b5b31298e1" providerId="ADAL" clId="{CE861C1E-B997-43CB-BBCA-DDAC4EE4B1E9}" dt="2025-07-14T17:08:37.167" v="1133"/>
        <pc:sldMkLst>
          <pc:docMk/>
          <pc:sldMk cId="3566315834" sldId="2208"/>
        </pc:sldMkLst>
      </pc:sldChg>
      <pc:sldChg chg="modSp add mod ord">
        <pc:chgData name="Mellissa Hultstrand" userId="711257ac-7ef0-4edd-922c-21b5b31298e1" providerId="ADAL" clId="{CE861C1E-B997-43CB-BBCA-DDAC4EE4B1E9}" dt="2025-07-14T17:02:21.629" v="1067"/>
        <pc:sldMkLst>
          <pc:docMk/>
          <pc:sldMk cId="543762497" sldId="2235"/>
        </pc:sldMkLst>
      </pc:sldChg>
      <pc:sldChg chg="modSp add mod ord">
        <pc:chgData name="Mellissa Hultstrand" userId="711257ac-7ef0-4edd-922c-21b5b31298e1" providerId="ADAL" clId="{CE861C1E-B997-43CB-BBCA-DDAC4EE4B1E9}" dt="2025-07-14T17:11:53.159" v="1203"/>
        <pc:sldMkLst>
          <pc:docMk/>
          <pc:sldMk cId="3402449470" sldId="2243"/>
        </pc:sldMkLst>
      </pc:sldChg>
      <pc:sldChg chg="modSp add mod ord">
        <pc:chgData name="Mellissa Hultstrand" userId="711257ac-7ef0-4edd-922c-21b5b31298e1" providerId="ADAL" clId="{CE861C1E-B997-43CB-BBCA-DDAC4EE4B1E9}" dt="2025-07-14T17:06:02.917" v="1113"/>
        <pc:sldMkLst>
          <pc:docMk/>
          <pc:sldMk cId="272143594" sldId="2266"/>
        </pc:sldMkLst>
      </pc:sldChg>
      <pc:sldChg chg="modSp add mod ord">
        <pc:chgData name="Mellissa Hultstrand" userId="711257ac-7ef0-4edd-922c-21b5b31298e1" providerId="ADAL" clId="{CE861C1E-B997-43CB-BBCA-DDAC4EE4B1E9}" dt="2025-07-14T17:08:20.943" v="1129"/>
        <pc:sldMkLst>
          <pc:docMk/>
          <pc:sldMk cId="3862777755" sldId="2267"/>
        </pc:sldMkLst>
      </pc:sldChg>
      <pc:sldChg chg="modSp add mod ord">
        <pc:chgData name="Mellissa Hultstrand" userId="711257ac-7ef0-4edd-922c-21b5b31298e1" providerId="ADAL" clId="{CE861C1E-B997-43CB-BBCA-DDAC4EE4B1E9}" dt="2025-07-14T17:17:54.194" v="1360"/>
        <pc:sldMkLst>
          <pc:docMk/>
          <pc:sldMk cId="483724943" sldId="2269"/>
        </pc:sldMkLst>
      </pc:sldChg>
      <pc:sldChg chg="add ord">
        <pc:chgData name="Mellissa Hultstrand" userId="711257ac-7ef0-4edd-922c-21b5b31298e1" providerId="ADAL" clId="{CE861C1E-B997-43CB-BBCA-DDAC4EE4B1E9}" dt="2025-07-14T16:34:27.249" v="313"/>
        <pc:sldMkLst>
          <pc:docMk/>
          <pc:sldMk cId="1338524521" sldId="2315"/>
        </pc:sldMkLst>
      </pc:sldChg>
      <pc:sldChg chg="add ord">
        <pc:chgData name="Mellissa Hultstrand" userId="711257ac-7ef0-4edd-922c-21b5b31298e1" providerId="ADAL" clId="{CE861C1E-B997-43CB-BBCA-DDAC4EE4B1E9}" dt="2025-07-14T17:04:47.226" v="1097"/>
        <pc:sldMkLst>
          <pc:docMk/>
          <pc:sldMk cId="1667949932" sldId="2389"/>
        </pc:sldMkLst>
      </pc:sldChg>
      <pc:sldChg chg="add ord">
        <pc:chgData name="Mellissa Hultstrand" userId="711257ac-7ef0-4edd-922c-21b5b31298e1" providerId="ADAL" clId="{CE861C1E-B997-43CB-BBCA-DDAC4EE4B1E9}" dt="2025-07-14T16:38:45.847" v="447"/>
        <pc:sldMkLst>
          <pc:docMk/>
          <pc:sldMk cId="4082053313" sldId="2464"/>
        </pc:sldMkLst>
      </pc:sldChg>
      <pc:sldChg chg="modSp add mod ord">
        <pc:chgData name="Mellissa Hultstrand" userId="711257ac-7ef0-4edd-922c-21b5b31298e1" providerId="ADAL" clId="{CE861C1E-B997-43CB-BBCA-DDAC4EE4B1E9}" dt="2025-07-14T16:39:42.606" v="456"/>
        <pc:sldMkLst>
          <pc:docMk/>
          <pc:sldMk cId="1210611368" sldId="2465"/>
        </pc:sldMkLst>
      </pc:sldChg>
      <pc:sldChg chg="add ord">
        <pc:chgData name="Mellissa Hultstrand" userId="711257ac-7ef0-4edd-922c-21b5b31298e1" providerId="ADAL" clId="{CE861C1E-B997-43CB-BBCA-DDAC4EE4B1E9}" dt="2025-07-14T17:04:57.660" v="1100"/>
        <pc:sldMkLst>
          <pc:docMk/>
          <pc:sldMk cId="95827207" sldId="2471"/>
        </pc:sldMkLst>
      </pc:sldChg>
      <pc:sldChg chg="modSp add mod ord">
        <pc:chgData name="Mellissa Hultstrand" userId="711257ac-7ef0-4edd-922c-21b5b31298e1" providerId="ADAL" clId="{CE861C1E-B997-43CB-BBCA-DDAC4EE4B1E9}" dt="2025-07-14T16:37:50.992" v="439"/>
        <pc:sldMkLst>
          <pc:docMk/>
          <pc:sldMk cId="4142642629" sldId="2484"/>
        </pc:sldMkLst>
      </pc:sldChg>
      <pc:sldChg chg="modSp add mod ord">
        <pc:chgData name="Mellissa Hultstrand" userId="711257ac-7ef0-4edd-922c-21b5b31298e1" providerId="ADAL" clId="{CE861C1E-B997-43CB-BBCA-DDAC4EE4B1E9}" dt="2025-07-14T17:13:24.648" v="1232"/>
        <pc:sldMkLst>
          <pc:docMk/>
          <pc:sldMk cId="3847899620" sldId="2502"/>
        </pc:sldMkLst>
      </pc:sldChg>
      <pc:sldChg chg="add ord">
        <pc:chgData name="Mellissa Hultstrand" userId="711257ac-7ef0-4edd-922c-21b5b31298e1" providerId="ADAL" clId="{CE861C1E-B997-43CB-BBCA-DDAC4EE4B1E9}" dt="2025-07-14T16:53:00.156" v="820"/>
        <pc:sldMkLst>
          <pc:docMk/>
          <pc:sldMk cId="3193117917" sldId="2520"/>
        </pc:sldMkLst>
      </pc:sldChg>
      <pc:sldChg chg="modSp add mod ord">
        <pc:chgData name="Mellissa Hultstrand" userId="711257ac-7ef0-4edd-922c-21b5b31298e1" providerId="ADAL" clId="{CE861C1E-B997-43CB-BBCA-DDAC4EE4B1E9}" dt="2025-07-14T16:33:33.974" v="300"/>
        <pc:sldMkLst>
          <pc:docMk/>
          <pc:sldMk cId="2950608524" sldId="2524"/>
        </pc:sldMkLst>
      </pc:sldChg>
      <pc:sldChg chg="modSp add mod ord">
        <pc:chgData name="Mellissa Hultstrand" userId="711257ac-7ef0-4edd-922c-21b5b31298e1" providerId="ADAL" clId="{CE861C1E-B997-43CB-BBCA-DDAC4EE4B1E9}" dt="2025-07-25T17:40:34.054" v="2895" actId="20577"/>
        <pc:sldMkLst>
          <pc:docMk/>
          <pc:sldMk cId="2571269013" sldId="2525"/>
        </pc:sldMkLst>
        <pc:spChg chg="mod">
          <ac:chgData name="Mellissa Hultstrand" userId="711257ac-7ef0-4edd-922c-21b5b31298e1" providerId="ADAL" clId="{CE861C1E-B997-43CB-BBCA-DDAC4EE4B1E9}" dt="2025-07-25T17:40:34.054" v="2895" actId="20577"/>
          <ac:spMkLst>
            <pc:docMk/>
            <pc:sldMk cId="2571269013" sldId="2525"/>
            <ac:spMk id="21506" creationId="{00000000-0000-0000-0000-000000000000}"/>
          </ac:spMkLst>
        </pc:spChg>
      </pc:sldChg>
      <pc:sldChg chg="modSp add mod ord">
        <pc:chgData name="Mellissa Hultstrand" userId="711257ac-7ef0-4edd-922c-21b5b31298e1" providerId="ADAL" clId="{CE861C1E-B997-43CB-BBCA-DDAC4EE4B1E9}" dt="2025-07-25T17:39:18.929" v="2876" actId="20577"/>
        <pc:sldMkLst>
          <pc:docMk/>
          <pc:sldMk cId="3951275252" sldId="2526"/>
        </pc:sldMkLst>
        <pc:spChg chg="mod">
          <ac:chgData name="Mellissa Hultstrand" userId="711257ac-7ef0-4edd-922c-21b5b31298e1" providerId="ADAL" clId="{CE861C1E-B997-43CB-BBCA-DDAC4EE4B1E9}" dt="2025-07-25T17:39:18.929" v="2876" actId="20577"/>
          <ac:spMkLst>
            <pc:docMk/>
            <pc:sldMk cId="3951275252" sldId="2526"/>
            <ac:spMk id="6" creationId="{00000000-0000-0000-0000-000000000000}"/>
          </ac:spMkLst>
        </pc:spChg>
      </pc:sldChg>
      <pc:sldChg chg="add ord">
        <pc:chgData name="Mellissa Hultstrand" userId="711257ac-7ef0-4edd-922c-21b5b31298e1" providerId="ADAL" clId="{CE861C1E-B997-43CB-BBCA-DDAC4EE4B1E9}" dt="2025-07-14T16:33:50.894" v="303"/>
        <pc:sldMkLst>
          <pc:docMk/>
          <pc:sldMk cId="585047320" sldId="2527"/>
        </pc:sldMkLst>
      </pc:sldChg>
      <pc:sldChg chg="modSp add mod ord">
        <pc:chgData name="Mellissa Hultstrand" userId="711257ac-7ef0-4edd-922c-21b5b31298e1" providerId="ADAL" clId="{CE861C1E-B997-43CB-BBCA-DDAC4EE4B1E9}" dt="2025-07-14T16:34:06.823" v="307"/>
        <pc:sldMkLst>
          <pc:docMk/>
          <pc:sldMk cId="2310355012" sldId="2528"/>
        </pc:sldMkLst>
      </pc:sldChg>
      <pc:sldChg chg="modSp add mod ord">
        <pc:chgData name="Mellissa Hultstrand" userId="711257ac-7ef0-4edd-922c-21b5b31298e1" providerId="ADAL" clId="{CE861C1E-B997-43CB-BBCA-DDAC4EE4B1E9}" dt="2025-07-14T16:58:51.344" v="1002"/>
        <pc:sldMkLst>
          <pc:docMk/>
          <pc:sldMk cId="3286105652" sldId="2609"/>
        </pc:sldMkLst>
      </pc:sldChg>
      <pc:sldChg chg="modSp add mod ord">
        <pc:chgData name="Mellissa Hultstrand" userId="711257ac-7ef0-4edd-922c-21b5b31298e1" providerId="ADAL" clId="{CE861C1E-B997-43CB-BBCA-DDAC4EE4B1E9}" dt="2025-07-14T17:07:53.961" v="1124"/>
        <pc:sldMkLst>
          <pc:docMk/>
          <pc:sldMk cId="4014053683" sldId="2642"/>
        </pc:sldMkLst>
      </pc:sldChg>
      <pc:sldChg chg="modSp add mod ord">
        <pc:chgData name="Mellissa Hultstrand" userId="711257ac-7ef0-4edd-922c-21b5b31298e1" providerId="ADAL" clId="{CE861C1E-B997-43CB-BBCA-DDAC4EE4B1E9}" dt="2025-07-14T17:37:26.770" v="1611" actId="20577"/>
        <pc:sldMkLst>
          <pc:docMk/>
          <pc:sldMk cId="206377624" sldId="2651"/>
        </pc:sldMkLst>
      </pc:sldChg>
      <pc:sldChg chg="modSp add mod ord">
        <pc:chgData name="Mellissa Hultstrand" userId="711257ac-7ef0-4edd-922c-21b5b31298e1" providerId="ADAL" clId="{CE861C1E-B997-43CB-BBCA-DDAC4EE4B1E9}" dt="2025-07-14T16:44:15.279" v="649" actId="2711"/>
        <pc:sldMkLst>
          <pc:docMk/>
          <pc:sldMk cId="3921289961" sldId="2665"/>
        </pc:sldMkLst>
      </pc:sldChg>
      <pc:sldChg chg="modSp add mod ord">
        <pc:chgData name="Mellissa Hultstrand" userId="711257ac-7ef0-4edd-922c-21b5b31298e1" providerId="ADAL" clId="{CE861C1E-B997-43CB-BBCA-DDAC4EE4B1E9}" dt="2025-07-14T16:43:38.722" v="643" actId="255"/>
        <pc:sldMkLst>
          <pc:docMk/>
          <pc:sldMk cId="905090261" sldId="2669"/>
        </pc:sldMkLst>
      </pc:sldChg>
      <pc:sldChg chg="modSp add mod ord">
        <pc:chgData name="Mellissa Hultstrand" userId="711257ac-7ef0-4edd-922c-21b5b31298e1" providerId="ADAL" clId="{CE861C1E-B997-43CB-BBCA-DDAC4EE4B1E9}" dt="2025-07-14T16:44:40.829" v="655"/>
        <pc:sldMkLst>
          <pc:docMk/>
          <pc:sldMk cId="699654339" sldId="2671"/>
        </pc:sldMkLst>
      </pc:sldChg>
      <pc:sldChg chg="modSp add mod ord">
        <pc:chgData name="Mellissa Hultstrand" userId="711257ac-7ef0-4edd-922c-21b5b31298e1" providerId="ADAL" clId="{CE861C1E-B997-43CB-BBCA-DDAC4EE4B1E9}" dt="2025-07-14T17:36:52.524" v="1607" actId="255"/>
        <pc:sldMkLst>
          <pc:docMk/>
          <pc:sldMk cId="4169558810" sldId="2674"/>
        </pc:sldMkLst>
      </pc:sldChg>
      <pc:sldChg chg="modSp add mod ord">
        <pc:chgData name="Mellissa Hultstrand" userId="711257ac-7ef0-4edd-922c-21b5b31298e1" providerId="ADAL" clId="{CE861C1E-B997-43CB-BBCA-DDAC4EE4B1E9}" dt="2025-07-14T17:34:31.173" v="1598" actId="113"/>
        <pc:sldMkLst>
          <pc:docMk/>
          <pc:sldMk cId="3741339965" sldId="2676"/>
        </pc:sldMkLst>
      </pc:sldChg>
      <pc:sldChg chg="add del ord">
        <pc:chgData name="Mellissa Hultstrand" userId="711257ac-7ef0-4edd-922c-21b5b31298e1" providerId="ADAL" clId="{CE861C1E-B997-43CB-BBCA-DDAC4EE4B1E9}" dt="2025-07-14T17:38:34.190" v="1685" actId="2696"/>
        <pc:sldMkLst>
          <pc:docMk/>
          <pc:sldMk cId="798609427" sldId="2685"/>
        </pc:sldMkLst>
      </pc:sldChg>
      <pc:sldChg chg="modSp add mod ord">
        <pc:chgData name="Mellissa Hultstrand" userId="711257ac-7ef0-4edd-922c-21b5b31298e1" providerId="ADAL" clId="{CE861C1E-B997-43CB-BBCA-DDAC4EE4B1E9}" dt="2025-07-14T16:48:39.800" v="754"/>
        <pc:sldMkLst>
          <pc:docMk/>
          <pc:sldMk cId="966596192" sldId="2687"/>
        </pc:sldMkLst>
      </pc:sldChg>
      <pc:sldChg chg="modSp add mod ord">
        <pc:chgData name="Mellissa Hultstrand" userId="711257ac-7ef0-4edd-922c-21b5b31298e1" providerId="ADAL" clId="{CE861C1E-B997-43CB-BBCA-DDAC4EE4B1E9}" dt="2025-07-14T16:41:56.221" v="624"/>
        <pc:sldMkLst>
          <pc:docMk/>
          <pc:sldMk cId="1476557651" sldId="2691"/>
        </pc:sldMkLst>
      </pc:sldChg>
      <pc:sldChg chg="modSp add mod ord">
        <pc:chgData name="Mellissa Hultstrand" userId="711257ac-7ef0-4edd-922c-21b5b31298e1" providerId="ADAL" clId="{CE861C1E-B997-43CB-BBCA-DDAC4EE4B1E9}" dt="2025-07-14T17:37:37.174" v="1613" actId="20577"/>
        <pc:sldMkLst>
          <pc:docMk/>
          <pc:sldMk cId="2814603192" sldId="2692"/>
        </pc:sldMkLst>
      </pc:sldChg>
      <pc:sldChg chg="add ord">
        <pc:chgData name="Mellissa Hultstrand" userId="711257ac-7ef0-4edd-922c-21b5b31298e1" providerId="ADAL" clId="{CE861C1E-B997-43CB-BBCA-DDAC4EE4B1E9}" dt="2025-07-14T16:42:49.120" v="632"/>
        <pc:sldMkLst>
          <pc:docMk/>
          <pc:sldMk cId="363795088" sldId="2693"/>
        </pc:sldMkLst>
      </pc:sldChg>
      <pc:sldChg chg="modSp add mod ord">
        <pc:chgData name="Mellissa Hultstrand" userId="711257ac-7ef0-4edd-922c-21b5b31298e1" providerId="ADAL" clId="{CE861C1E-B997-43CB-BBCA-DDAC4EE4B1E9}" dt="2025-07-14T17:37:47.083" v="1617" actId="20577"/>
        <pc:sldMkLst>
          <pc:docMk/>
          <pc:sldMk cId="4110561824" sldId="2694"/>
        </pc:sldMkLst>
      </pc:sldChg>
      <pc:sldChg chg="modSp add mod ord">
        <pc:chgData name="Mellissa Hultstrand" userId="711257ac-7ef0-4edd-922c-21b5b31298e1" providerId="ADAL" clId="{CE861C1E-B997-43CB-BBCA-DDAC4EE4B1E9}" dt="2025-07-14T16:52:23.677" v="817"/>
        <pc:sldMkLst>
          <pc:docMk/>
          <pc:sldMk cId="1713740050" sldId="2695"/>
        </pc:sldMkLst>
      </pc:sldChg>
      <pc:sldChg chg="modSp add mod ord">
        <pc:chgData name="Mellissa Hultstrand" userId="711257ac-7ef0-4edd-922c-21b5b31298e1" providerId="ADAL" clId="{CE861C1E-B997-43CB-BBCA-DDAC4EE4B1E9}" dt="2025-07-14T17:38:25.541" v="1684" actId="20577"/>
        <pc:sldMkLst>
          <pc:docMk/>
          <pc:sldMk cId="723881163" sldId="2697"/>
        </pc:sldMkLst>
      </pc:sldChg>
      <pc:sldChg chg="modSp add mod">
        <pc:chgData name="Mellissa Hultstrand" userId="711257ac-7ef0-4edd-922c-21b5b31298e1" providerId="ADAL" clId="{CE861C1E-B997-43CB-BBCA-DDAC4EE4B1E9}" dt="2025-07-14T16:48:06.900" v="748" actId="2711"/>
        <pc:sldMkLst>
          <pc:docMk/>
          <pc:sldMk cId="3619614545" sldId="2698"/>
        </pc:sldMkLst>
      </pc:sldChg>
      <pc:sldChg chg="modSp add mod ord">
        <pc:chgData name="Mellissa Hultstrand" userId="711257ac-7ef0-4edd-922c-21b5b31298e1" providerId="ADAL" clId="{CE861C1E-B997-43CB-BBCA-DDAC4EE4B1E9}" dt="2025-07-14T16:49:05.066" v="761" actId="1076"/>
        <pc:sldMkLst>
          <pc:docMk/>
          <pc:sldMk cId="4000918186" sldId="2699"/>
        </pc:sldMkLst>
      </pc:sldChg>
      <pc:sldChg chg="modSp add mod ord">
        <pc:chgData name="Mellissa Hultstrand" userId="711257ac-7ef0-4edd-922c-21b5b31298e1" providerId="ADAL" clId="{CE861C1E-B997-43CB-BBCA-DDAC4EE4B1E9}" dt="2025-07-14T16:49:29.325" v="767"/>
        <pc:sldMkLst>
          <pc:docMk/>
          <pc:sldMk cId="2740479988" sldId="2700"/>
        </pc:sldMkLst>
      </pc:sldChg>
      <pc:sldChg chg="delSp modSp add mod ord">
        <pc:chgData name="Mellissa Hultstrand" userId="711257ac-7ef0-4edd-922c-21b5b31298e1" providerId="ADAL" clId="{CE861C1E-B997-43CB-BBCA-DDAC4EE4B1E9}" dt="2025-07-14T17:38:48.979" v="1687" actId="478"/>
        <pc:sldMkLst>
          <pc:docMk/>
          <pc:sldMk cId="1195498991" sldId="2701"/>
        </pc:sldMkLst>
      </pc:sldChg>
      <pc:sldChg chg="delSp modSp add mod ord">
        <pc:chgData name="Mellissa Hultstrand" userId="711257ac-7ef0-4edd-922c-21b5b31298e1" providerId="ADAL" clId="{CE861C1E-B997-43CB-BBCA-DDAC4EE4B1E9}" dt="2025-07-14T16:50:40.901" v="795" actId="478"/>
        <pc:sldMkLst>
          <pc:docMk/>
          <pc:sldMk cId="2070827559" sldId="2702"/>
        </pc:sldMkLst>
      </pc:sldChg>
      <pc:sldChg chg="add ord">
        <pc:chgData name="Mellissa Hultstrand" userId="711257ac-7ef0-4edd-922c-21b5b31298e1" providerId="ADAL" clId="{CE861C1E-B997-43CB-BBCA-DDAC4EE4B1E9}" dt="2025-07-14T16:50:52.206" v="798"/>
        <pc:sldMkLst>
          <pc:docMk/>
          <pc:sldMk cId="1918091450" sldId="2703"/>
        </pc:sldMkLst>
      </pc:sldChg>
      <pc:sldChg chg="modSp add mod ord">
        <pc:chgData name="Mellissa Hultstrand" userId="711257ac-7ef0-4edd-922c-21b5b31298e1" providerId="ADAL" clId="{CE861C1E-B997-43CB-BBCA-DDAC4EE4B1E9}" dt="2025-07-14T16:51:19.250" v="804"/>
        <pc:sldMkLst>
          <pc:docMk/>
          <pc:sldMk cId="1493258951" sldId="2704"/>
        </pc:sldMkLst>
      </pc:sldChg>
      <pc:sldChg chg="modSp add mod ord">
        <pc:chgData name="Mellissa Hultstrand" userId="711257ac-7ef0-4edd-922c-21b5b31298e1" providerId="ADAL" clId="{CE861C1E-B997-43CB-BBCA-DDAC4EE4B1E9}" dt="2025-07-14T16:51:53.300" v="810"/>
        <pc:sldMkLst>
          <pc:docMk/>
          <pc:sldMk cId="2842422409" sldId="2705"/>
        </pc:sldMkLst>
      </pc:sldChg>
      <pc:sldChg chg="add ord">
        <pc:chgData name="Mellissa Hultstrand" userId="711257ac-7ef0-4edd-922c-21b5b31298e1" providerId="ADAL" clId="{CE861C1E-B997-43CB-BBCA-DDAC4EE4B1E9}" dt="2025-07-14T16:36:07.660" v="327"/>
        <pc:sldMkLst>
          <pc:docMk/>
          <pc:sldMk cId="2674488571" sldId="2796"/>
        </pc:sldMkLst>
      </pc:sldChg>
      <pc:sldChg chg="modSp add mod ord">
        <pc:chgData name="Mellissa Hultstrand" userId="711257ac-7ef0-4edd-922c-21b5b31298e1" providerId="ADAL" clId="{CE861C1E-B997-43CB-BBCA-DDAC4EE4B1E9}" dt="2025-07-14T16:40:38.672" v="612" actId="207"/>
        <pc:sldMkLst>
          <pc:docMk/>
          <pc:sldMk cId="3529940584" sldId="2797"/>
        </pc:sldMkLst>
      </pc:sldChg>
      <pc:sldChg chg="add del ord">
        <pc:chgData name="Mellissa Hultstrand" userId="711257ac-7ef0-4edd-922c-21b5b31298e1" providerId="ADAL" clId="{CE861C1E-B997-43CB-BBCA-DDAC4EE4B1E9}" dt="2025-07-14T17:19:18.385" v="1370" actId="2696"/>
        <pc:sldMkLst>
          <pc:docMk/>
          <pc:sldMk cId="2963488425" sldId="2798"/>
        </pc:sldMkLst>
      </pc:sldChg>
      <pc:sldChg chg="delSp modSp add mod ord">
        <pc:chgData name="Mellissa Hultstrand" userId="711257ac-7ef0-4edd-922c-21b5b31298e1" providerId="ADAL" clId="{CE861C1E-B997-43CB-BBCA-DDAC4EE4B1E9}" dt="2025-07-14T16:45:54.660" v="731" actId="478"/>
        <pc:sldMkLst>
          <pc:docMk/>
          <pc:sldMk cId="2782968384" sldId="2799"/>
        </pc:sldMkLst>
      </pc:sldChg>
      <pc:sldChg chg="modSp add mod ord">
        <pc:chgData name="Mellissa Hultstrand" userId="711257ac-7ef0-4edd-922c-21b5b31298e1" providerId="ADAL" clId="{CE861C1E-B997-43CB-BBCA-DDAC4EE4B1E9}" dt="2025-07-14T16:53:37.146" v="901" actId="20577"/>
        <pc:sldMkLst>
          <pc:docMk/>
          <pc:sldMk cId="3897115890" sldId="2800"/>
        </pc:sldMkLst>
      </pc:sldChg>
      <pc:sldChg chg="add ord">
        <pc:chgData name="Mellissa Hultstrand" userId="711257ac-7ef0-4edd-922c-21b5b31298e1" providerId="ADAL" clId="{CE861C1E-B997-43CB-BBCA-DDAC4EE4B1E9}" dt="2025-07-14T17:13:37.590" v="1235"/>
        <pc:sldMkLst>
          <pc:docMk/>
          <pc:sldMk cId="1358864034" sldId="2815"/>
        </pc:sldMkLst>
      </pc:sldChg>
      <pc:sldChg chg="addSp delSp modSp add mod ord">
        <pc:chgData name="Mellissa Hultstrand" userId="711257ac-7ef0-4edd-922c-21b5b31298e1" providerId="ADAL" clId="{CE861C1E-B997-43CB-BBCA-DDAC4EE4B1E9}" dt="2025-07-14T17:01:43.704" v="1057"/>
        <pc:sldMkLst>
          <pc:docMk/>
          <pc:sldMk cId="1167019869" sldId="2831"/>
        </pc:sldMkLst>
      </pc:sldChg>
      <pc:sldChg chg="modSp add mod ord">
        <pc:chgData name="Mellissa Hultstrand" userId="711257ac-7ef0-4edd-922c-21b5b31298e1" providerId="ADAL" clId="{CE861C1E-B997-43CB-BBCA-DDAC4EE4B1E9}" dt="2025-07-14T17:12:35.651" v="1221"/>
        <pc:sldMkLst>
          <pc:docMk/>
          <pc:sldMk cId="2187069861" sldId="2885"/>
        </pc:sldMkLst>
      </pc:sldChg>
      <pc:sldChg chg="add ord">
        <pc:chgData name="Mellissa Hultstrand" userId="711257ac-7ef0-4edd-922c-21b5b31298e1" providerId="ADAL" clId="{CE861C1E-B997-43CB-BBCA-DDAC4EE4B1E9}" dt="2025-07-14T16:59:45.114" v="1022"/>
        <pc:sldMkLst>
          <pc:docMk/>
          <pc:sldMk cId="410942242" sldId="2141412820"/>
        </pc:sldMkLst>
      </pc:sldChg>
      <pc:sldChg chg="modSp add mod ord">
        <pc:chgData name="Mellissa Hultstrand" userId="711257ac-7ef0-4edd-922c-21b5b31298e1" providerId="ADAL" clId="{CE861C1E-B997-43CB-BBCA-DDAC4EE4B1E9}" dt="2025-07-14T17:02:46.561" v="1071"/>
        <pc:sldMkLst>
          <pc:docMk/>
          <pc:sldMk cId="2485083916" sldId="2141412821"/>
        </pc:sldMkLst>
      </pc:sldChg>
      <pc:sldChg chg="modSp add mod ord">
        <pc:chgData name="Mellissa Hultstrand" userId="711257ac-7ef0-4edd-922c-21b5b31298e1" providerId="ADAL" clId="{CE861C1E-B997-43CB-BBCA-DDAC4EE4B1E9}" dt="2025-07-14T17:05:26.310" v="1107"/>
        <pc:sldMkLst>
          <pc:docMk/>
          <pc:sldMk cId="2832359396" sldId="2141412822"/>
        </pc:sldMkLst>
      </pc:sldChg>
      <pc:sldChg chg="modSp add mod ord">
        <pc:chgData name="Mellissa Hultstrand" userId="711257ac-7ef0-4edd-922c-21b5b31298e1" providerId="ADAL" clId="{CE861C1E-B997-43CB-BBCA-DDAC4EE4B1E9}" dt="2025-07-14T17:41:05.261" v="1691" actId="1076"/>
        <pc:sldMkLst>
          <pc:docMk/>
          <pc:sldMk cId="2899938186" sldId="2141412825"/>
        </pc:sldMkLst>
      </pc:sldChg>
      <pc:sldChg chg="modSp add mod ord">
        <pc:chgData name="Mellissa Hultstrand" userId="711257ac-7ef0-4edd-922c-21b5b31298e1" providerId="ADAL" clId="{CE861C1E-B997-43CB-BBCA-DDAC4EE4B1E9}" dt="2025-07-14T17:10:53.283" v="1191"/>
        <pc:sldMkLst>
          <pc:docMk/>
          <pc:sldMk cId="3963586094" sldId="2141412826"/>
        </pc:sldMkLst>
      </pc:sldChg>
      <pc:sldChg chg="modSp add mod ord">
        <pc:chgData name="Mellissa Hultstrand" userId="711257ac-7ef0-4edd-922c-21b5b31298e1" providerId="ADAL" clId="{CE861C1E-B997-43CB-BBCA-DDAC4EE4B1E9}" dt="2025-07-14T17:03:00.967" v="1076"/>
        <pc:sldMkLst>
          <pc:docMk/>
          <pc:sldMk cId="233992710" sldId="2141412827"/>
        </pc:sldMkLst>
      </pc:sldChg>
      <pc:sldChg chg="modSp add mod ord">
        <pc:chgData name="Mellissa Hultstrand" userId="711257ac-7ef0-4edd-922c-21b5b31298e1" providerId="ADAL" clId="{CE861C1E-B997-43CB-BBCA-DDAC4EE4B1E9}" dt="2025-07-14T17:03:36.340" v="1080"/>
        <pc:sldMkLst>
          <pc:docMk/>
          <pc:sldMk cId="2746281465" sldId="2141412828"/>
        </pc:sldMkLst>
      </pc:sldChg>
      <pc:sldChg chg="modSp add mod ord">
        <pc:chgData name="Mellissa Hultstrand" userId="711257ac-7ef0-4edd-922c-21b5b31298e1" providerId="ADAL" clId="{CE861C1E-B997-43CB-BBCA-DDAC4EE4B1E9}" dt="2025-07-14T17:04:11.443" v="1087"/>
        <pc:sldMkLst>
          <pc:docMk/>
          <pc:sldMk cId="3180336432" sldId="2141412829"/>
        </pc:sldMkLst>
      </pc:sldChg>
      <pc:sldChg chg="modSp add mod ord">
        <pc:chgData name="Mellissa Hultstrand" userId="711257ac-7ef0-4edd-922c-21b5b31298e1" providerId="ADAL" clId="{CE861C1E-B997-43CB-BBCA-DDAC4EE4B1E9}" dt="2025-07-14T17:09:42.917" v="1176"/>
        <pc:sldMkLst>
          <pc:docMk/>
          <pc:sldMk cId="3903255560" sldId="2141412830"/>
        </pc:sldMkLst>
      </pc:sldChg>
      <pc:sldChg chg="modSp add mod ord">
        <pc:chgData name="Mellissa Hultstrand" userId="711257ac-7ef0-4edd-922c-21b5b31298e1" providerId="ADAL" clId="{CE861C1E-B997-43CB-BBCA-DDAC4EE4B1E9}" dt="2025-07-14T16:55:54.540" v="936"/>
        <pc:sldMkLst>
          <pc:docMk/>
          <pc:sldMk cId="2725619278" sldId="2141412836"/>
        </pc:sldMkLst>
      </pc:sldChg>
      <pc:sldChg chg="modSp add mod ord">
        <pc:chgData name="Mellissa Hultstrand" userId="711257ac-7ef0-4edd-922c-21b5b31298e1" providerId="ADAL" clId="{CE861C1E-B997-43CB-BBCA-DDAC4EE4B1E9}" dt="2025-07-14T17:39:10.390" v="1688" actId="207"/>
        <pc:sldMkLst>
          <pc:docMk/>
          <pc:sldMk cId="416246900" sldId="2141412838"/>
        </pc:sldMkLst>
      </pc:sldChg>
      <pc:sldChg chg="modSp add mod ord">
        <pc:chgData name="Mellissa Hultstrand" userId="711257ac-7ef0-4edd-922c-21b5b31298e1" providerId="ADAL" clId="{CE861C1E-B997-43CB-BBCA-DDAC4EE4B1E9}" dt="2025-07-14T16:56:19.379" v="942"/>
        <pc:sldMkLst>
          <pc:docMk/>
          <pc:sldMk cId="2087749842" sldId="2141412840"/>
        </pc:sldMkLst>
      </pc:sldChg>
      <pc:sldChg chg="add ord">
        <pc:chgData name="Mellissa Hultstrand" userId="711257ac-7ef0-4edd-922c-21b5b31298e1" providerId="ADAL" clId="{CE861C1E-B997-43CB-BBCA-DDAC4EE4B1E9}" dt="2025-07-14T17:10:04.736" v="1182"/>
        <pc:sldMkLst>
          <pc:docMk/>
          <pc:sldMk cId="2918960098" sldId="2141412844"/>
        </pc:sldMkLst>
      </pc:sldChg>
      <pc:sldChg chg="add ord">
        <pc:chgData name="Mellissa Hultstrand" userId="711257ac-7ef0-4edd-922c-21b5b31298e1" providerId="ADAL" clId="{CE861C1E-B997-43CB-BBCA-DDAC4EE4B1E9}" dt="2025-07-14T17:10:00.649" v="1179"/>
        <pc:sldMkLst>
          <pc:docMk/>
          <pc:sldMk cId="3486165557" sldId="2141412845"/>
        </pc:sldMkLst>
      </pc:sldChg>
      <pc:sldChg chg="add ord">
        <pc:chgData name="Mellissa Hultstrand" userId="711257ac-7ef0-4edd-922c-21b5b31298e1" providerId="ADAL" clId="{CE861C1E-B997-43CB-BBCA-DDAC4EE4B1E9}" dt="2025-07-14T17:09:13.508" v="1169"/>
        <pc:sldMkLst>
          <pc:docMk/>
          <pc:sldMk cId="3117317750" sldId="2141412846"/>
        </pc:sldMkLst>
      </pc:sldChg>
      <pc:sldChg chg="add ord">
        <pc:chgData name="Mellissa Hultstrand" userId="711257ac-7ef0-4edd-922c-21b5b31298e1" providerId="ADAL" clId="{CE861C1E-B997-43CB-BBCA-DDAC4EE4B1E9}" dt="2025-07-14T17:10:16.008" v="1185"/>
        <pc:sldMkLst>
          <pc:docMk/>
          <pc:sldMk cId="2069834606" sldId="2141412848"/>
        </pc:sldMkLst>
      </pc:sldChg>
      <pc:sldChg chg="modSp add mod ord">
        <pc:chgData name="Mellissa Hultstrand" userId="711257ac-7ef0-4edd-922c-21b5b31298e1" providerId="ADAL" clId="{CE861C1E-B997-43CB-BBCA-DDAC4EE4B1E9}" dt="2025-07-14T16:59:32.757" v="1019"/>
        <pc:sldMkLst>
          <pc:docMk/>
          <pc:sldMk cId="1316043915" sldId="2141412849"/>
        </pc:sldMkLst>
      </pc:sldChg>
      <pc:sldChg chg="modSp add mod ord">
        <pc:chgData name="Mellissa Hultstrand" userId="711257ac-7ef0-4edd-922c-21b5b31298e1" providerId="ADAL" clId="{CE861C1E-B997-43CB-BBCA-DDAC4EE4B1E9}" dt="2025-07-14T17:00:14.227" v="1026"/>
        <pc:sldMkLst>
          <pc:docMk/>
          <pc:sldMk cId="1649046504" sldId="2141412850"/>
        </pc:sldMkLst>
      </pc:sldChg>
      <pc:sldChg chg="modSp add mod ord">
        <pc:chgData name="Mellissa Hultstrand" userId="711257ac-7ef0-4edd-922c-21b5b31298e1" providerId="ADAL" clId="{CE861C1E-B997-43CB-BBCA-DDAC4EE4B1E9}" dt="2025-07-14T17:00:36.129" v="1030"/>
        <pc:sldMkLst>
          <pc:docMk/>
          <pc:sldMk cId="94213803" sldId="2141412851"/>
        </pc:sldMkLst>
      </pc:sldChg>
      <pc:sldChg chg="modSp add mod ord">
        <pc:chgData name="Mellissa Hultstrand" userId="711257ac-7ef0-4edd-922c-21b5b31298e1" providerId="ADAL" clId="{CE861C1E-B997-43CB-BBCA-DDAC4EE4B1E9}" dt="2025-07-14T16:54:20.688" v="909"/>
        <pc:sldMkLst>
          <pc:docMk/>
          <pc:sldMk cId="2384865522" sldId="2141412922"/>
        </pc:sldMkLst>
      </pc:sldChg>
      <pc:sldChg chg="modSp add mod ord">
        <pc:chgData name="Mellissa Hultstrand" userId="711257ac-7ef0-4edd-922c-21b5b31298e1" providerId="ADAL" clId="{CE861C1E-B997-43CB-BBCA-DDAC4EE4B1E9}" dt="2025-07-14T16:55:08.367" v="921"/>
        <pc:sldMkLst>
          <pc:docMk/>
          <pc:sldMk cId="4152940121" sldId="2141412923"/>
        </pc:sldMkLst>
      </pc:sldChg>
      <pc:sldChg chg="modSp add mod ord">
        <pc:chgData name="Mellissa Hultstrand" userId="711257ac-7ef0-4edd-922c-21b5b31298e1" providerId="ADAL" clId="{CE861C1E-B997-43CB-BBCA-DDAC4EE4B1E9}" dt="2025-07-14T16:55:20.913" v="925"/>
        <pc:sldMkLst>
          <pc:docMk/>
          <pc:sldMk cId="576318577" sldId="2141412924"/>
        </pc:sldMkLst>
      </pc:sldChg>
      <pc:sldChg chg="add ord">
        <pc:chgData name="Mellissa Hultstrand" userId="711257ac-7ef0-4edd-922c-21b5b31298e1" providerId="ADAL" clId="{CE861C1E-B997-43CB-BBCA-DDAC4EE4B1E9}" dt="2025-07-14T16:55:33.792" v="928"/>
        <pc:sldMkLst>
          <pc:docMk/>
          <pc:sldMk cId="3842102617" sldId="2141412925"/>
        </pc:sldMkLst>
      </pc:sldChg>
      <pc:sldChg chg="modSp add mod ord">
        <pc:chgData name="Mellissa Hultstrand" userId="711257ac-7ef0-4edd-922c-21b5b31298e1" providerId="ADAL" clId="{CE861C1E-B997-43CB-BBCA-DDAC4EE4B1E9}" dt="2025-07-25T17:45:00.521" v="2924" actId="20577"/>
        <pc:sldMkLst>
          <pc:docMk/>
          <pc:sldMk cId="4189907600" sldId="2141412926"/>
        </pc:sldMkLst>
        <pc:spChg chg="mod">
          <ac:chgData name="Mellissa Hultstrand" userId="711257ac-7ef0-4edd-922c-21b5b31298e1" providerId="ADAL" clId="{CE861C1E-B997-43CB-BBCA-DDAC4EE4B1E9}" dt="2025-07-25T17:45:00.521" v="2924" actId="20577"/>
          <ac:spMkLst>
            <pc:docMk/>
            <pc:sldMk cId="4189907600" sldId="2141412926"/>
            <ac:spMk id="6" creationId="{DDEF26C3-AD23-6744-B1B8-C0288A352D79}"/>
          </ac:spMkLst>
        </pc:spChg>
      </pc:sldChg>
      <pc:sldChg chg="modSp add mod ord">
        <pc:chgData name="Mellissa Hultstrand" userId="711257ac-7ef0-4edd-922c-21b5b31298e1" providerId="ADAL" clId="{CE861C1E-B997-43CB-BBCA-DDAC4EE4B1E9}" dt="2025-07-14T17:01:53.120" v="1061"/>
        <pc:sldMkLst>
          <pc:docMk/>
          <pc:sldMk cId="571538592" sldId="2141412927"/>
        </pc:sldMkLst>
      </pc:sldChg>
      <pc:sldChg chg="modSp add mod ord">
        <pc:chgData name="Mellissa Hultstrand" userId="711257ac-7ef0-4edd-922c-21b5b31298e1" providerId="ADAL" clId="{CE861C1E-B997-43CB-BBCA-DDAC4EE4B1E9}" dt="2025-07-14T17:12:54.744" v="1228"/>
        <pc:sldMkLst>
          <pc:docMk/>
          <pc:sldMk cId="2568802289" sldId="2141412928"/>
        </pc:sldMkLst>
      </pc:sldChg>
      <pc:sldChg chg="delSp modSp add mod ord">
        <pc:chgData name="Mellissa Hultstrand" userId="711257ac-7ef0-4edd-922c-21b5b31298e1" providerId="ADAL" clId="{CE861C1E-B997-43CB-BBCA-DDAC4EE4B1E9}" dt="2025-07-14T17:42:00.402" v="1702" actId="478"/>
        <pc:sldMkLst>
          <pc:docMk/>
          <pc:sldMk cId="308382012" sldId="2141412929"/>
        </pc:sldMkLst>
      </pc:sldChg>
      <pc:sldChg chg="add del ord">
        <pc:chgData name="Mellissa Hultstrand" userId="711257ac-7ef0-4edd-922c-21b5b31298e1" providerId="ADAL" clId="{CE861C1E-B997-43CB-BBCA-DDAC4EE4B1E9}" dt="2025-07-14T17:19:59.267" v="1376" actId="2696"/>
        <pc:sldMkLst>
          <pc:docMk/>
          <pc:sldMk cId="183081981" sldId="2141412930"/>
        </pc:sldMkLst>
      </pc:sldChg>
      <pc:sldChg chg="add del">
        <pc:chgData name="Mellissa Hultstrand" userId="711257ac-7ef0-4edd-922c-21b5b31298e1" providerId="ADAL" clId="{CE861C1E-B997-43CB-BBCA-DDAC4EE4B1E9}" dt="2025-07-14T17:42:32.408" v="1707" actId="2696"/>
        <pc:sldMkLst>
          <pc:docMk/>
          <pc:sldMk cId="2078945635" sldId="2141412930"/>
        </pc:sldMkLst>
      </pc:sldChg>
      <pc:sldChg chg="modSp add mod ord">
        <pc:chgData name="Mellissa Hultstrand" userId="711257ac-7ef0-4edd-922c-21b5b31298e1" providerId="ADAL" clId="{CE861C1E-B997-43CB-BBCA-DDAC4EE4B1E9}" dt="2025-07-14T17:42:25.165" v="1706"/>
        <pc:sldMkLst>
          <pc:docMk/>
          <pc:sldMk cId="287418837" sldId="2141412931"/>
        </pc:sldMkLst>
      </pc:sldChg>
      <pc:sldChg chg="addSp delSp modSp add mod ord">
        <pc:chgData name="Mellissa Hultstrand" userId="711257ac-7ef0-4edd-922c-21b5b31298e1" providerId="ADAL" clId="{CE861C1E-B997-43CB-BBCA-DDAC4EE4B1E9}" dt="2025-07-25T17:41:19.198" v="2896" actId="2711"/>
        <pc:sldMkLst>
          <pc:docMk/>
          <pc:sldMk cId="333716525" sldId="2141412932"/>
        </pc:sldMkLst>
        <pc:graphicFrameChg chg="add mod">
          <ac:chgData name="Mellissa Hultstrand" userId="711257ac-7ef0-4edd-922c-21b5b31298e1" providerId="ADAL" clId="{CE861C1E-B997-43CB-BBCA-DDAC4EE4B1E9}" dt="2025-07-25T17:41:19.198" v="2896" actId="2711"/>
          <ac:graphicFrameMkLst>
            <pc:docMk/>
            <pc:sldMk cId="333716525" sldId="2141412932"/>
            <ac:graphicFrameMk id="5" creationId="{BEECAD26-10CD-E718-4908-90318550F824}"/>
          </ac:graphicFrameMkLst>
        </pc:graphicFrameChg>
      </pc:sldChg>
      <pc:sldChg chg="addSp delSp modSp add mod">
        <pc:chgData name="Mellissa Hultstrand" userId="711257ac-7ef0-4edd-922c-21b5b31298e1" providerId="ADAL" clId="{CE861C1E-B997-43CB-BBCA-DDAC4EE4B1E9}" dt="2025-07-14T19:36:40.966" v="2865" actId="12084"/>
        <pc:sldMkLst>
          <pc:docMk/>
          <pc:sldMk cId="173479946" sldId="2141412933"/>
        </pc:sldMkLst>
      </pc:sldChg>
      <pc:sldChg chg="add del">
        <pc:chgData name="Mellissa Hultstrand" userId="711257ac-7ef0-4edd-922c-21b5b31298e1" providerId="ADAL" clId="{CE861C1E-B997-43CB-BBCA-DDAC4EE4B1E9}" dt="2025-07-14T19:34:15.926" v="2473" actId="2696"/>
        <pc:sldMkLst>
          <pc:docMk/>
          <pc:sldMk cId="1162866758" sldId="2141412933"/>
        </pc:sldMkLst>
      </pc:sldChg>
      <pc:sldMasterChg chg="delSldLayout">
        <pc:chgData name="Mellissa Hultstrand" userId="711257ac-7ef0-4edd-922c-21b5b31298e1" providerId="ADAL" clId="{CE861C1E-B997-43CB-BBCA-DDAC4EE4B1E9}" dt="2025-07-14T17:19:59.267" v="1376" actId="2696"/>
        <pc:sldMasterMkLst>
          <pc:docMk/>
          <pc:sldMasterMk cId="2240888428" sldId="2147483682"/>
        </pc:sldMasterMkLst>
        <pc:sldLayoutChg chg="del">
          <pc:chgData name="Mellissa Hultstrand" userId="711257ac-7ef0-4edd-922c-21b5b31298e1" providerId="ADAL" clId="{CE861C1E-B997-43CB-BBCA-DDAC4EE4B1E9}" dt="2025-07-14T16:11:27.102" v="7" actId="2696"/>
          <pc:sldLayoutMkLst>
            <pc:docMk/>
            <pc:sldMasterMk cId="2240888428" sldId="2147483682"/>
            <pc:sldLayoutMk cId="3170659813" sldId="2147483703"/>
          </pc:sldLayoutMkLst>
        </pc:sldLayoutChg>
        <pc:sldLayoutChg chg="del">
          <pc:chgData name="Mellissa Hultstrand" userId="711257ac-7ef0-4edd-922c-21b5b31298e1" providerId="ADAL" clId="{CE861C1E-B997-43CB-BBCA-DDAC4EE4B1E9}" dt="2025-07-14T17:19:59.267" v="1376" actId="2696"/>
          <pc:sldLayoutMkLst>
            <pc:docMk/>
            <pc:sldMasterMk cId="2240888428" sldId="2147483682"/>
            <pc:sldLayoutMk cId="3508234502" sldId="2147483704"/>
          </pc:sldLayoutMkLst>
        </pc:sldLayoutChg>
      </pc:sldMasterChg>
    </pc:docChg>
  </pc:docChgLst>
  <pc:docChgLst>
    <pc:chgData name="Liz Lanphear" userId="S::elizabeth.lanphear@ged.com::878de159-2fe6-4812-b564-7872b95cf32f" providerId="AD" clId="Web-{934D4B41-75D7-B449-2277-C9803FDE7300}"/>
    <pc:docChg chg="modSld">
      <pc:chgData name="Liz Lanphear" userId="S::elizabeth.lanphear@ged.com::878de159-2fe6-4812-b564-7872b95cf32f" providerId="AD" clId="Web-{934D4B41-75D7-B449-2277-C9803FDE7300}" dt="2025-07-18T22:02:55.356" v="2" actId="1076"/>
      <pc:docMkLst>
        <pc:docMk/>
      </pc:docMkLst>
      <pc:sldChg chg="modSp">
        <pc:chgData name="Liz Lanphear" userId="S::elizabeth.lanphear@ged.com::878de159-2fe6-4812-b564-7872b95cf32f" providerId="AD" clId="Web-{934D4B41-75D7-B449-2277-C9803FDE7300}" dt="2025-07-18T22:02:55.356" v="2" actId="1076"/>
        <pc:sldMkLst>
          <pc:docMk/>
          <pc:sldMk cId="3741339965" sldId="2676"/>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ged.com/about_test/accommodation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ged.com/about_test/accommodation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633ED4-6EA4-487E-B49D-4EE3DD615A9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04949877-81A5-4A79-9C4C-D2986C0B75CE}">
      <dgm:prSet/>
      <dgm:spPr/>
      <dgm:t>
        <a:bodyPr/>
        <a:lstStyle/>
        <a:p>
          <a:r>
            <a:rPr lang="en-US" dirty="0"/>
            <a:t>Available in English and Spanish </a:t>
          </a:r>
        </a:p>
      </dgm:t>
    </dgm:pt>
    <dgm:pt modelId="{90AAE9CE-8704-4FCD-A3F4-B74AF87EAC1E}" type="parTrans" cxnId="{8A9AA7D8-77FE-4721-908B-D22FF4FB5A7C}">
      <dgm:prSet/>
      <dgm:spPr/>
      <dgm:t>
        <a:bodyPr/>
        <a:lstStyle/>
        <a:p>
          <a:endParaRPr lang="en-US"/>
        </a:p>
      </dgm:t>
    </dgm:pt>
    <dgm:pt modelId="{35086443-FE06-4B5B-9B68-606072E6ECCC}" type="sibTrans" cxnId="{8A9AA7D8-77FE-4721-908B-D22FF4FB5A7C}">
      <dgm:prSet/>
      <dgm:spPr/>
      <dgm:t>
        <a:bodyPr/>
        <a:lstStyle/>
        <a:p>
          <a:endParaRPr lang="en-US"/>
        </a:p>
      </dgm:t>
    </dgm:pt>
    <dgm:pt modelId="{000044EC-9DB5-45DF-9EC3-E933ED6403FD}">
      <dgm:prSet/>
      <dgm:spPr/>
      <dgm:t>
        <a:bodyPr/>
        <a:lstStyle/>
        <a:p>
          <a:r>
            <a:rPr lang="en-US"/>
            <a:t>A wide array of accommodations are available:</a:t>
          </a:r>
        </a:p>
      </dgm:t>
    </dgm:pt>
    <dgm:pt modelId="{EE8E58ED-B289-4DE2-B573-EA0F44502B29}" type="parTrans" cxnId="{86563640-06DA-4B54-898F-82195C0F39AF}">
      <dgm:prSet/>
      <dgm:spPr/>
      <dgm:t>
        <a:bodyPr/>
        <a:lstStyle/>
        <a:p>
          <a:endParaRPr lang="en-US"/>
        </a:p>
      </dgm:t>
    </dgm:pt>
    <dgm:pt modelId="{86D209ED-07A5-4079-BDC7-1EA9B119BCBB}" type="sibTrans" cxnId="{86563640-06DA-4B54-898F-82195C0F39AF}">
      <dgm:prSet/>
      <dgm:spPr/>
      <dgm:t>
        <a:bodyPr/>
        <a:lstStyle/>
        <a:p>
          <a:endParaRPr lang="en-US"/>
        </a:p>
      </dgm:t>
    </dgm:pt>
    <dgm:pt modelId="{154D4725-B6C7-47BB-8C43-FF5C4816A651}">
      <dgm:prSet/>
      <dgm:spPr/>
      <dgm:t>
        <a:bodyPr/>
        <a:lstStyle/>
        <a:p>
          <a:r>
            <a:rPr lang="en-US"/>
            <a:t>Including extended time, additional breaks, reader/recorder, private room, screen reader (JAWS) and many more</a:t>
          </a:r>
        </a:p>
      </dgm:t>
    </dgm:pt>
    <dgm:pt modelId="{2832E97D-140D-4EEB-9CA4-21CF0176CA8C}" type="parTrans" cxnId="{2F7F1E94-5111-4A54-82FE-CAC0FCB49DB8}">
      <dgm:prSet/>
      <dgm:spPr/>
      <dgm:t>
        <a:bodyPr/>
        <a:lstStyle/>
        <a:p>
          <a:endParaRPr lang="en-US"/>
        </a:p>
      </dgm:t>
    </dgm:pt>
    <dgm:pt modelId="{A3308300-ED11-4B03-AF89-064C97CE281C}" type="sibTrans" cxnId="{2F7F1E94-5111-4A54-82FE-CAC0FCB49DB8}">
      <dgm:prSet/>
      <dgm:spPr/>
      <dgm:t>
        <a:bodyPr/>
        <a:lstStyle/>
        <a:p>
          <a:endParaRPr lang="en-US"/>
        </a:p>
      </dgm:t>
    </dgm:pt>
    <dgm:pt modelId="{15D5BFB2-C56D-4FA9-9096-7752126CCA08}">
      <dgm:prSet/>
      <dgm:spPr/>
      <dgm:t>
        <a:bodyPr/>
        <a:lstStyle/>
        <a:p>
          <a:r>
            <a:rPr lang="en-US" dirty="0"/>
            <a:t>Visit </a:t>
          </a:r>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GEDTS Accommodations Information Page</a:t>
          </a:r>
          <a:endParaRPr lang="en-US" dirty="0">
            <a:solidFill>
              <a:schemeClr val="bg1"/>
            </a:solidFill>
          </a:endParaRPr>
        </a:p>
      </dgm:t>
    </dgm:pt>
    <dgm:pt modelId="{45C71E33-413B-41BD-94F6-4E5741B445BB}" type="parTrans" cxnId="{3B61CCB0-A721-4BC1-9102-3F5C670D8F50}">
      <dgm:prSet/>
      <dgm:spPr/>
      <dgm:t>
        <a:bodyPr/>
        <a:lstStyle/>
        <a:p>
          <a:endParaRPr lang="en-US"/>
        </a:p>
      </dgm:t>
    </dgm:pt>
    <dgm:pt modelId="{0244F45D-96C3-448B-910B-74E5ECD02F94}" type="sibTrans" cxnId="{3B61CCB0-A721-4BC1-9102-3F5C670D8F50}">
      <dgm:prSet/>
      <dgm:spPr/>
      <dgm:t>
        <a:bodyPr/>
        <a:lstStyle/>
        <a:p>
          <a:endParaRPr lang="en-US"/>
        </a:p>
      </dgm:t>
    </dgm:pt>
    <dgm:pt modelId="{994D7AA6-6F7F-4437-A10E-CF781CA55557}" type="pres">
      <dgm:prSet presAssocID="{72633ED4-6EA4-487E-B49D-4EE3DD615A94}" presName="Name0" presStyleCnt="0">
        <dgm:presLayoutVars>
          <dgm:dir/>
          <dgm:resizeHandles val="exact"/>
        </dgm:presLayoutVars>
      </dgm:prSet>
      <dgm:spPr/>
    </dgm:pt>
    <dgm:pt modelId="{F90C7680-2096-47AF-AA3C-BA28EAB33957}" type="pres">
      <dgm:prSet presAssocID="{04949877-81A5-4A79-9C4C-D2986C0B75CE}" presName="node" presStyleLbl="node1" presStyleIdx="0" presStyleCnt="2">
        <dgm:presLayoutVars>
          <dgm:bulletEnabled val="1"/>
        </dgm:presLayoutVars>
      </dgm:prSet>
      <dgm:spPr/>
    </dgm:pt>
    <dgm:pt modelId="{AF1C73D9-5B47-4601-8C5D-3B7EE81940C1}" type="pres">
      <dgm:prSet presAssocID="{35086443-FE06-4B5B-9B68-606072E6ECCC}" presName="sibTrans" presStyleLbl="sibTrans2D1" presStyleIdx="0" presStyleCnt="1"/>
      <dgm:spPr/>
    </dgm:pt>
    <dgm:pt modelId="{7158442E-DA52-450A-8B91-4C3C653571F8}" type="pres">
      <dgm:prSet presAssocID="{35086443-FE06-4B5B-9B68-606072E6ECCC}" presName="connectorText" presStyleLbl="sibTrans2D1" presStyleIdx="0" presStyleCnt="1"/>
      <dgm:spPr/>
    </dgm:pt>
    <dgm:pt modelId="{608DFD12-D530-4512-85AF-6307CE2B66F8}" type="pres">
      <dgm:prSet presAssocID="{000044EC-9DB5-45DF-9EC3-E933ED6403FD}" presName="node" presStyleLbl="node1" presStyleIdx="1" presStyleCnt="2">
        <dgm:presLayoutVars>
          <dgm:bulletEnabled val="1"/>
        </dgm:presLayoutVars>
      </dgm:prSet>
      <dgm:spPr/>
    </dgm:pt>
  </dgm:ptLst>
  <dgm:cxnLst>
    <dgm:cxn modelId="{6C47D301-F6F1-493F-BDC2-40F1A7F07EC1}" type="presOf" srcId="{35086443-FE06-4B5B-9B68-606072E6ECCC}" destId="{AF1C73D9-5B47-4601-8C5D-3B7EE81940C1}" srcOrd="0" destOrd="0" presId="urn:microsoft.com/office/officeart/2005/8/layout/process1"/>
    <dgm:cxn modelId="{86563640-06DA-4B54-898F-82195C0F39AF}" srcId="{72633ED4-6EA4-487E-B49D-4EE3DD615A94}" destId="{000044EC-9DB5-45DF-9EC3-E933ED6403FD}" srcOrd="1" destOrd="0" parTransId="{EE8E58ED-B289-4DE2-B573-EA0F44502B29}" sibTransId="{86D209ED-07A5-4079-BDC7-1EA9B119BCBB}"/>
    <dgm:cxn modelId="{58BB8340-7C15-4DE4-B604-914B96E86107}" type="presOf" srcId="{15D5BFB2-C56D-4FA9-9096-7752126CCA08}" destId="{608DFD12-D530-4512-85AF-6307CE2B66F8}" srcOrd="0" destOrd="2" presId="urn:microsoft.com/office/officeart/2005/8/layout/process1"/>
    <dgm:cxn modelId="{9D4F5876-A520-454B-9039-E7F125FB9093}" type="presOf" srcId="{000044EC-9DB5-45DF-9EC3-E933ED6403FD}" destId="{608DFD12-D530-4512-85AF-6307CE2B66F8}" srcOrd="0" destOrd="0" presId="urn:microsoft.com/office/officeart/2005/8/layout/process1"/>
    <dgm:cxn modelId="{A4C57C5A-E316-457E-933C-15EC1542AAD2}" type="presOf" srcId="{35086443-FE06-4B5B-9B68-606072E6ECCC}" destId="{7158442E-DA52-450A-8B91-4C3C653571F8}" srcOrd="1" destOrd="0" presId="urn:microsoft.com/office/officeart/2005/8/layout/process1"/>
    <dgm:cxn modelId="{2F7F1E94-5111-4A54-82FE-CAC0FCB49DB8}" srcId="{000044EC-9DB5-45DF-9EC3-E933ED6403FD}" destId="{154D4725-B6C7-47BB-8C43-FF5C4816A651}" srcOrd="0" destOrd="0" parTransId="{2832E97D-140D-4EEB-9CA4-21CF0176CA8C}" sibTransId="{A3308300-ED11-4B03-AF89-064C97CE281C}"/>
    <dgm:cxn modelId="{411CEC94-B1D3-4379-A255-0930BB5C3DA9}" type="presOf" srcId="{154D4725-B6C7-47BB-8C43-FF5C4816A651}" destId="{608DFD12-D530-4512-85AF-6307CE2B66F8}" srcOrd="0" destOrd="1" presId="urn:microsoft.com/office/officeart/2005/8/layout/process1"/>
    <dgm:cxn modelId="{3B61CCB0-A721-4BC1-9102-3F5C670D8F50}" srcId="{000044EC-9DB5-45DF-9EC3-E933ED6403FD}" destId="{15D5BFB2-C56D-4FA9-9096-7752126CCA08}" srcOrd="1" destOrd="0" parTransId="{45C71E33-413B-41BD-94F6-4E5741B445BB}" sibTransId="{0244F45D-96C3-448B-910B-74E5ECD02F94}"/>
    <dgm:cxn modelId="{FA5356B7-84FA-43FD-BD02-86B6911ED2AC}" type="presOf" srcId="{04949877-81A5-4A79-9C4C-D2986C0B75CE}" destId="{F90C7680-2096-47AF-AA3C-BA28EAB33957}" srcOrd="0" destOrd="0" presId="urn:microsoft.com/office/officeart/2005/8/layout/process1"/>
    <dgm:cxn modelId="{C454E3D0-5F11-4841-88E6-A669FC158001}" type="presOf" srcId="{72633ED4-6EA4-487E-B49D-4EE3DD615A94}" destId="{994D7AA6-6F7F-4437-A10E-CF781CA55557}" srcOrd="0" destOrd="0" presId="urn:microsoft.com/office/officeart/2005/8/layout/process1"/>
    <dgm:cxn modelId="{8A9AA7D8-77FE-4721-908B-D22FF4FB5A7C}" srcId="{72633ED4-6EA4-487E-B49D-4EE3DD615A94}" destId="{04949877-81A5-4A79-9C4C-D2986C0B75CE}" srcOrd="0" destOrd="0" parTransId="{90AAE9CE-8704-4FCD-A3F4-B74AF87EAC1E}" sibTransId="{35086443-FE06-4B5B-9B68-606072E6ECCC}"/>
    <dgm:cxn modelId="{ADB8B49E-07F5-4CF5-8B53-712B42C3CD3A}" type="presParOf" srcId="{994D7AA6-6F7F-4437-A10E-CF781CA55557}" destId="{F90C7680-2096-47AF-AA3C-BA28EAB33957}" srcOrd="0" destOrd="0" presId="urn:microsoft.com/office/officeart/2005/8/layout/process1"/>
    <dgm:cxn modelId="{B4F3801F-CDD9-429D-B056-D8327F512D90}" type="presParOf" srcId="{994D7AA6-6F7F-4437-A10E-CF781CA55557}" destId="{AF1C73D9-5B47-4601-8C5D-3B7EE81940C1}" srcOrd="1" destOrd="0" presId="urn:microsoft.com/office/officeart/2005/8/layout/process1"/>
    <dgm:cxn modelId="{DF310DB3-8176-4A6E-997F-410C6752EC4D}" type="presParOf" srcId="{AF1C73D9-5B47-4601-8C5D-3B7EE81940C1}" destId="{7158442E-DA52-450A-8B91-4C3C653571F8}" srcOrd="0" destOrd="0" presId="urn:microsoft.com/office/officeart/2005/8/layout/process1"/>
    <dgm:cxn modelId="{7162C721-1592-4007-809F-74925098C6AD}" type="presParOf" srcId="{994D7AA6-6F7F-4437-A10E-CF781CA55557}" destId="{608DFD12-D530-4512-85AF-6307CE2B66F8}"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7E821A-C254-4AB2-BAE6-64BA3AC42EA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F0CE281-0917-4F24-A91A-32280330D24C}">
      <dgm:prSet/>
      <dgm:spPr/>
      <dgm:t>
        <a:bodyPr/>
        <a:lstStyle/>
        <a:p>
          <a:r>
            <a:rPr lang="en-US" dirty="0"/>
            <a:t>Heavy emphasis on reasoning (argumentation, evidence, close analysis of textual details)</a:t>
          </a:r>
        </a:p>
      </dgm:t>
    </dgm:pt>
    <dgm:pt modelId="{348780CF-F763-4722-A7DB-5ABF47B7A0BE}" type="parTrans" cxnId="{956B09A6-75B0-4C9F-995A-2C0D1D45F022}">
      <dgm:prSet/>
      <dgm:spPr/>
      <dgm:t>
        <a:bodyPr/>
        <a:lstStyle/>
        <a:p>
          <a:endParaRPr lang="en-US"/>
        </a:p>
      </dgm:t>
    </dgm:pt>
    <dgm:pt modelId="{C1D6B6AA-E785-47AD-A5EF-27168FDCE738}" type="sibTrans" cxnId="{956B09A6-75B0-4C9F-995A-2C0D1D45F022}">
      <dgm:prSet/>
      <dgm:spPr/>
      <dgm:t>
        <a:bodyPr/>
        <a:lstStyle/>
        <a:p>
          <a:endParaRPr lang="en-US"/>
        </a:p>
      </dgm:t>
    </dgm:pt>
    <dgm:pt modelId="{66EA4D6D-3FF7-4B24-B279-4EDAB138FCDF}">
      <dgm:prSet/>
      <dgm:spPr/>
      <dgm:t>
        <a:bodyPr/>
        <a:lstStyle/>
        <a:p>
          <a:r>
            <a:rPr lang="en-US"/>
            <a:t>The RLA Test includes literary and informative texts:</a:t>
          </a:r>
        </a:p>
      </dgm:t>
    </dgm:pt>
    <dgm:pt modelId="{260BAFB3-E94E-4E2B-B304-4920360013C9}" type="parTrans" cxnId="{A55E723F-D907-42BA-80E4-ED4BFF15893A}">
      <dgm:prSet/>
      <dgm:spPr/>
      <dgm:t>
        <a:bodyPr/>
        <a:lstStyle/>
        <a:p>
          <a:endParaRPr lang="en-US"/>
        </a:p>
      </dgm:t>
    </dgm:pt>
    <dgm:pt modelId="{68E5E5A8-1E46-47BC-8C12-980ADA608711}" type="sibTrans" cxnId="{A55E723F-D907-42BA-80E4-ED4BFF15893A}">
      <dgm:prSet/>
      <dgm:spPr/>
      <dgm:t>
        <a:bodyPr/>
        <a:lstStyle/>
        <a:p>
          <a:endParaRPr lang="en-US"/>
        </a:p>
      </dgm:t>
    </dgm:pt>
    <dgm:pt modelId="{E92FBBC0-8F95-4280-81EF-C81F533A8E9C}">
      <dgm:prSet/>
      <dgm:spPr/>
      <dgm:t>
        <a:bodyPr/>
        <a:lstStyle/>
        <a:p>
          <a:r>
            <a:rPr lang="en-US"/>
            <a:t>1/3 Literary (fiction, memoirs, excerpts)</a:t>
          </a:r>
        </a:p>
      </dgm:t>
    </dgm:pt>
    <dgm:pt modelId="{EAA9892F-2A2D-4D73-A745-9EDBB2CD0C55}" type="parTrans" cxnId="{85FB2916-E9A2-4FA2-BCDD-6D201CC586BD}">
      <dgm:prSet/>
      <dgm:spPr/>
      <dgm:t>
        <a:bodyPr/>
        <a:lstStyle/>
        <a:p>
          <a:endParaRPr lang="en-US"/>
        </a:p>
      </dgm:t>
    </dgm:pt>
    <dgm:pt modelId="{5C48CD84-B248-49DF-B83F-C7547AEA080A}" type="sibTrans" cxnId="{85FB2916-E9A2-4FA2-BCDD-6D201CC586BD}">
      <dgm:prSet/>
      <dgm:spPr/>
      <dgm:t>
        <a:bodyPr/>
        <a:lstStyle/>
        <a:p>
          <a:endParaRPr lang="en-US"/>
        </a:p>
      </dgm:t>
    </dgm:pt>
    <dgm:pt modelId="{E5DE49DF-196F-499E-AC65-CF954043F51C}">
      <dgm:prSet/>
      <dgm:spPr/>
      <dgm:t>
        <a:bodyPr/>
        <a:lstStyle/>
        <a:p>
          <a:r>
            <a:rPr lang="en-US"/>
            <a:t>2/3 Informative (articles, blog posts, newspaper op-ed columns, any kind of 	real world persuasive text)</a:t>
          </a:r>
        </a:p>
      </dgm:t>
    </dgm:pt>
    <dgm:pt modelId="{043D1BD3-7F21-4D55-9D51-CD6CB5A79E84}" type="parTrans" cxnId="{4A05B6E1-999E-4AEE-BE82-1CF19A1D3C9E}">
      <dgm:prSet/>
      <dgm:spPr/>
      <dgm:t>
        <a:bodyPr/>
        <a:lstStyle/>
        <a:p>
          <a:endParaRPr lang="en-US"/>
        </a:p>
      </dgm:t>
    </dgm:pt>
    <dgm:pt modelId="{6864172E-BE0D-4D25-B622-FE81DB9C3FB5}" type="sibTrans" cxnId="{4A05B6E1-999E-4AEE-BE82-1CF19A1D3C9E}">
      <dgm:prSet/>
      <dgm:spPr/>
      <dgm:t>
        <a:bodyPr/>
        <a:lstStyle/>
        <a:p>
          <a:endParaRPr lang="en-US"/>
        </a:p>
      </dgm:t>
    </dgm:pt>
    <dgm:pt modelId="{E8F90C4D-86A3-4936-B49C-8A651CB584C1}">
      <dgm:prSet/>
      <dgm:spPr/>
      <dgm:t>
        <a:bodyPr/>
        <a:lstStyle/>
        <a:p>
          <a:r>
            <a:rPr lang="en-US"/>
            <a:t>Each test has a set of items. Two main item types </a:t>
          </a:r>
        </a:p>
      </dgm:t>
    </dgm:pt>
    <dgm:pt modelId="{FFA5DF59-DF52-4848-AA7C-7C0F83B33766}" type="parTrans" cxnId="{CD0E3F54-8F9F-405B-971F-9E03DA06E537}">
      <dgm:prSet/>
      <dgm:spPr/>
      <dgm:t>
        <a:bodyPr/>
        <a:lstStyle/>
        <a:p>
          <a:endParaRPr lang="en-US"/>
        </a:p>
      </dgm:t>
    </dgm:pt>
    <dgm:pt modelId="{F8D24D89-A628-45C2-AF8E-BAA168855483}" type="sibTrans" cxnId="{CD0E3F54-8F9F-405B-971F-9E03DA06E537}">
      <dgm:prSet/>
      <dgm:spPr/>
      <dgm:t>
        <a:bodyPr/>
        <a:lstStyle/>
        <a:p>
          <a:endParaRPr lang="en-US"/>
        </a:p>
      </dgm:t>
    </dgm:pt>
    <dgm:pt modelId="{15595920-F977-403F-B3D7-A39C0658F2BB}">
      <dgm:prSet/>
      <dgm:spPr/>
      <dgm:t>
        <a:bodyPr/>
        <a:lstStyle/>
        <a:p>
          <a:r>
            <a:rPr lang="en-US"/>
            <a:t>Multiple Choice</a:t>
          </a:r>
        </a:p>
      </dgm:t>
    </dgm:pt>
    <dgm:pt modelId="{18800822-6390-4FDC-8FE7-780B0DE7AF88}" type="parTrans" cxnId="{A7691974-899F-477A-8125-4B33CED0875B}">
      <dgm:prSet/>
      <dgm:spPr/>
      <dgm:t>
        <a:bodyPr/>
        <a:lstStyle/>
        <a:p>
          <a:endParaRPr lang="en-US"/>
        </a:p>
      </dgm:t>
    </dgm:pt>
    <dgm:pt modelId="{59DB574C-1E66-4DB0-B0A0-4BF988750346}" type="sibTrans" cxnId="{A7691974-899F-477A-8125-4B33CED0875B}">
      <dgm:prSet/>
      <dgm:spPr/>
      <dgm:t>
        <a:bodyPr/>
        <a:lstStyle/>
        <a:p>
          <a:endParaRPr lang="en-US"/>
        </a:p>
      </dgm:t>
    </dgm:pt>
    <dgm:pt modelId="{6CF2711F-9D4E-40E5-B602-AC5F3E619A0A}">
      <dgm:prSet/>
      <dgm:spPr/>
      <dgm:t>
        <a:bodyPr/>
        <a:lstStyle/>
        <a:p>
          <a:r>
            <a:rPr lang="en-US"/>
            <a:t>Drag and Drop</a:t>
          </a:r>
        </a:p>
      </dgm:t>
    </dgm:pt>
    <dgm:pt modelId="{4255283C-75E7-492F-ADE5-B1AB22FA057E}" type="parTrans" cxnId="{DF102150-70A8-4430-939D-286C0E18A1DA}">
      <dgm:prSet/>
      <dgm:spPr/>
      <dgm:t>
        <a:bodyPr/>
        <a:lstStyle/>
        <a:p>
          <a:endParaRPr lang="en-US"/>
        </a:p>
      </dgm:t>
    </dgm:pt>
    <dgm:pt modelId="{629775A3-EF31-4FD6-9B89-492520D4A120}" type="sibTrans" cxnId="{DF102150-70A8-4430-939D-286C0E18A1DA}">
      <dgm:prSet/>
      <dgm:spPr/>
      <dgm:t>
        <a:bodyPr/>
        <a:lstStyle/>
        <a:p>
          <a:endParaRPr lang="en-US"/>
        </a:p>
      </dgm:t>
    </dgm:pt>
    <dgm:pt modelId="{41350724-3E41-490F-9A57-3BAE9780AE0B}">
      <dgm:prSet/>
      <dgm:spPr/>
      <dgm:t>
        <a:bodyPr/>
        <a:lstStyle/>
        <a:p>
          <a:r>
            <a:rPr lang="en-US"/>
            <a:t>All RLA Reading items are text-based</a:t>
          </a:r>
        </a:p>
      </dgm:t>
    </dgm:pt>
    <dgm:pt modelId="{FF32D2AB-731A-4026-A8AE-C7A73C0A0668}" type="parTrans" cxnId="{FB0AB9EA-22BA-4360-B6F5-C07429D909FC}">
      <dgm:prSet/>
      <dgm:spPr/>
      <dgm:t>
        <a:bodyPr/>
        <a:lstStyle/>
        <a:p>
          <a:endParaRPr lang="en-US"/>
        </a:p>
      </dgm:t>
    </dgm:pt>
    <dgm:pt modelId="{93E64E46-CEE1-4F21-8BA6-AEFA079571C0}" type="sibTrans" cxnId="{FB0AB9EA-22BA-4360-B6F5-C07429D909FC}">
      <dgm:prSet/>
      <dgm:spPr/>
      <dgm:t>
        <a:bodyPr/>
        <a:lstStyle/>
        <a:p>
          <a:endParaRPr lang="en-US"/>
        </a:p>
      </dgm:t>
    </dgm:pt>
    <dgm:pt modelId="{11902A31-EFC2-4CAF-9EAB-22C5B09B5B0A}" type="pres">
      <dgm:prSet presAssocID="{997E821A-C254-4AB2-BAE6-64BA3AC42EA7}" presName="linear" presStyleCnt="0">
        <dgm:presLayoutVars>
          <dgm:animLvl val="lvl"/>
          <dgm:resizeHandles val="exact"/>
        </dgm:presLayoutVars>
      </dgm:prSet>
      <dgm:spPr/>
    </dgm:pt>
    <dgm:pt modelId="{305C2FC7-E3DA-4407-A25A-5B79E5B55C1D}" type="pres">
      <dgm:prSet presAssocID="{2F0CE281-0917-4F24-A91A-32280330D24C}" presName="parentText" presStyleLbl="node1" presStyleIdx="0" presStyleCnt="4">
        <dgm:presLayoutVars>
          <dgm:chMax val="0"/>
          <dgm:bulletEnabled val="1"/>
        </dgm:presLayoutVars>
      </dgm:prSet>
      <dgm:spPr/>
    </dgm:pt>
    <dgm:pt modelId="{7F54DDEC-5310-40BE-9197-100F8DF7C317}" type="pres">
      <dgm:prSet presAssocID="{C1D6B6AA-E785-47AD-A5EF-27168FDCE738}" presName="spacer" presStyleCnt="0"/>
      <dgm:spPr/>
    </dgm:pt>
    <dgm:pt modelId="{24B317EB-F252-4D94-A617-A32C75439385}" type="pres">
      <dgm:prSet presAssocID="{66EA4D6D-3FF7-4B24-B279-4EDAB138FCDF}" presName="parentText" presStyleLbl="node1" presStyleIdx="1" presStyleCnt="4">
        <dgm:presLayoutVars>
          <dgm:chMax val="0"/>
          <dgm:bulletEnabled val="1"/>
        </dgm:presLayoutVars>
      </dgm:prSet>
      <dgm:spPr/>
    </dgm:pt>
    <dgm:pt modelId="{84DE01C7-404E-45DF-8EF8-047F86B04D6A}" type="pres">
      <dgm:prSet presAssocID="{66EA4D6D-3FF7-4B24-B279-4EDAB138FCDF}" presName="childText" presStyleLbl="revTx" presStyleIdx="0" presStyleCnt="2">
        <dgm:presLayoutVars>
          <dgm:bulletEnabled val="1"/>
        </dgm:presLayoutVars>
      </dgm:prSet>
      <dgm:spPr/>
    </dgm:pt>
    <dgm:pt modelId="{A104D234-7605-4F03-8AB7-9389151501E7}" type="pres">
      <dgm:prSet presAssocID="{E8F90C4D-86A3-4936-B49C-8A651CB584C1}" presName="parentText" presStyleLbl="node1" presStyleIdx="2" presStyleCnt="4">
        <dgm:presLayoutVars>
          <dgm:chMax val="0"/>
          <dgm:bulletEnabled val="1"/>
        </dgm:presLayoutVars>
      </dgm:prSet>
      <dgm:spPr/>
    </dgm:pt>
    <dgm:pt modelId="{903215B0-234A-4407-9FC1-E5AAA97B35D2}" type="pres">
      <dgm:prSet presAssocID="{E8F90C4D-86A3-4936-B49C-8A651CB584C1}" presName="childText" presStyleLbl="revTx" presStyleIdx="1" presStyleCnt="2">
        <dgm:presLayoutVars>
          <dgm:bulletEnabled val="1"/>
        </dgm:presLayoutVars>
      </dgm:prSet>
      <dgm:spPr/>
    </dgm:pt>
    <dgm:pt modelId="{B4E69FF5-1628-4D7B-8A2A-124A614B9891}" type="pres">
      <dgm:prSet presAssocID="{41350724-3E41-490F-9A57-3BAE9780AE0B}" presName="parentText" presStyleLbl="node1" presStyleIdx="3" presStyleCnt="4">
        <dgm:presLayoutVars>
          <dgm:chMax val="0"/>
          <dgm:bulletEnabled val="1"/>
        </dgm:presLayoutVars>
      </dgm:prSet>
      <dgm:spPr/>
    </dgm:pt>
  </dgm:ptLst>
  <dgm:cxnLst>
    <dgm:cxn modelId="{85FB2916-E9A2-4FA2-BCDD-6D201CC586BD}" srcId="{66EA4D6D-3FF7-4B24-B279-4EDAB138FCDF}" destId="{E92FBBC0-8F95-4280-81EF-C81F533A8E9C}" srcOrd="0" destOrd="0" parTransId="{EAA9892F-2A2D-4D73-A745-9EDBB2CD0C55}" sibTransId="{5C48CD84-B248-49DF-B83F-C7547AEA080A}"/>
    <dgm:cxn modelId="{04B4E31E-40A4-4FCD-87EA-4635DE71AD7D}" type="presOf" srcId="{997E821A-C254-4AB2-BAE6-64BA3AC42EA7}" destId="{11902A31-EFC2-4CAF-9EAB-22C5B09B5B0A}" srcOrd="0" destOrd="0" presId="urn:microsoft.com/office/officeart/2005/8/layout/vList2"/>
    <dgm:cxn modelId="{B5903B2E-CEA7-4957-A099-9A5982F01FE1}" type="presOf" srcId="{66EA4D6D-3FF7-4B24-B279-4EDAB138FCDF}" destId="{24B317EB-F252-4D94-A617-A32C75439385}" srcOrd="0" destOrd="0" presId="urn:microsoft.com/office/officeart/2005/8/layout/vList2"/>
    <dgm:cxn modelId="{92076334-9BF4-43C6-9315-CBACC90FCF5E}" type="presOf" srcId="{E8F90C4D-86A3-4936-B49C-8A651CB584C1}" destId="{A104D234-7605-4F03-8AB7-9389151501E7}" srcOrd="0" destOrd="0" presId="urn:microsoft.com/office/officeart/2005/8/layout/vList2"/>
    <dgm:cxn modelId="{A55E723F-D907-42BA-80E4-ED4BFF15893A}" srcId="{997E821A-C254-4AB2-BAE6-64BA3AC42EA7}" destId="{66EA4D6D-3FF7-4B24-B279-4EDAB138FCDF}" srcOrd="1" destOrd="0" parTransId="{260BAFB3-E94E-4E2B-B304-4920360013C9}" sibTransId="{68E5E5A8-1E46-47BC-8C12-980ADA608711}"/>
    <dgm:cxn modelId="{14234C69-C8D6-4A47-9870-6D81B0365755}" type="presOf" srcId="{15595920-F977-403F-B3D7-A39C0658F2BB}" destId="{903215B0-234A-4407-9FC1-E5AAA97B35D2}" srcOrd="0" destOrd="0" presId="urn:microsoft.com/office/officeart/2005/8/layout/vList2"/>
    <dgm:cxn modelId="{44986D6A-290C-40BB-A0B1-9BD7B5C8FFE7}" type="presOf" srcId="{2F0CE281-0917-4F24-A91A-32280330D24C}" destId="{305C2FC7-E3DA-4407-A25A-5B79E5B55C1D}" srcOrd="0" destOrd="0" presId="urn:microsoft.com/office/officeart/2005/8/layout/vList2"/>
    <dgm:cxn modelId="{6A5DD06C-5E09-4484-8CDD-91D6AEABCE1E}" type="presOf" srcId="{6CF2711F-9D4E-40E5-B602-AC5F3E619A0A}" destId="{903215B0-234A-4407-9FC1-E5AAA97B35D2}" srcOrd="0" destOrd="1" presId="urn:microsoft.com/office/officeart/2005/8/layout/vList2"/>
    <dgm:cxn modelId="{AB3F006F-A71F-4051-86D2-295881536B15}" type="presOf" srcId="{E5DE49DF-196F-499E-AC65-CF954043F51C}" destId="{84DE01C7-404E-45DF-8EF8-047F86B04D6A}" srcOrd="0" destOrd="1" presId="urn:microsoft.com/office/officeart/2005/8/layout/vList2"/>
    <dgm:cxn modelId="{DF102150-70A8-4430-939D-286C0E18A1DA}" srcId="{E8F90C4D-86A3-4936-B49C-8A651CB584C1}" destId="{6CF2711F-9D4E-40E5-B602-AC5F3E619A0A}" srcOrd="1" destOrd="0" parTransId="{4255283C-75E7-492F-ADE5-B1AB22FA057E}" sibTransId="{629775A3-EF31-4FD6-9B89-492520D4A120}"/>
    <dgm:cxn modelId="{A7691974-899F-477A-8125-4B33CED0875B}" srcId="{E8F90C4D-86A3-4936-B49C-8A651CB584C1}" destId="{15595920-F977-403F-B3D7-A39C0658F2BB}" srcOrd="0" destOrd="0" parTransId="{18800822-6390-4FDC-8FE7-780B0DE7AF88}" sibTransId="{59DB574C-1E66-4DB0-B0A0-4BF988750346}"/>
    <dgm:cxn modelId="{CD0E3F54-8F9F-405B-971F-9E03DA06E537}" srcId="{997E821A-C254-4AB2-BAE6-64BA3AC42EA7}" destId="{E8F90C4D-86A3-4936-B49C-8A651CB584C1}" srcOrd="2" destOrd="0" parTransId="{FFA5DF59-DF52-4848-AA7C-7C0F83B33766}" sibTransId="{F8D24D89-A628-45C2-AF8E-BAA168855483}"/>
    <dgm:cxn modelId="{30484E76-6AD1-4B8B-8221-29F219A7A352}" type="presOf" srcId="{E92FBBC0-8F95-4280-81EF-C81F533A8E9C}" destId="{84DE01C7-404E-45DF-8EF8-047F86B04D6A}" srcOrd="0" destOrd="0" presId="urn:microsoft.com/office/officeart/2005/8/layout/vList2"/>
    <dgm:cxn modelId="{CFA05993-53AA-4841-B212-40AD4AEC2256}" type="presOf" srcId="{41350724-3E41-490F-9A57-3BAE9780AE0B}" destId="{B4E69FF5-1628-4D7B-8A2A-124A614B9891}" srcOrd="0" destOrd="0" presId="urn:microsoft.com/office/officeart/2005/8/layout/vList2"/>
    <dgm:cxn modelId="{956B09A6-75B0-4C9F-995A-2C0D1D45F022}" srcId="{997E821A-C254-4AB2-BAE6-64BA3AC42EA7}" destId="{2F0CE281-0917-4F24-A91A-32280330D24C}" srcOrd="0" destOrd="0" parTransId="{348780CF-F763-4722-A7DB-5ABF47B7A0BE}" sibTransId="{C1D6B6AA-E785-47AD-A5EF-27168FDCE738}"/>
    <dgm:cxn modelId="{4A05B6E1-999E-4AEE-BE82-1CF19A1D3C9E}" srcId="{66EA4D6D-3FF7-4B24-B279-4EDAB138FCDF}" destId="{E5DE49DF-196F-499E-AC65-CF954043F51C}" srcOrd="1" destOrd="0" parTransId="{043D1BD3-7F21-4D55-9D51-CD6CB5A79E84}" sibTransId="{6864172E-BE0D-4D25-B622-FE81DB9C3FB5}"/>
    <dgm:cxn modelId="{FB0AB9EA-22BA-4360-B6F5-C07429D909FC}" srcId="{997E821A-C254-4AB2-BAE6-64BA3AC42EA7}" destId="{41350724-3E41-490F-9A57-3BAE9780AE0B}" srcOrd="3" destOrd="0" parTransId="{FF32D2AB-731A-4026-A8AE-C7A73C0A0668}" sibTransId="{93E64E46-CEE1-4F21-8BA6-AEFA079571C0}"/>
    <dgm:cxn modelId="{7D4ECBC3-C5D6-4727-8479-DDA065EFA44A}" type="presParOf" srcId="{11902A31-EFC2-4CAF-9EAB-22C5B09B5B0A}" destId="{305C2FC7-E3DA-4407-A25A-5B79E5B55C1D}" srcOrd="0" destOrd="0" presId="urn:microsoft.com/office/officeart/2005/8/layout/vList2"/>
    <dgm:cxn modelId="{9BF00F71-75D4-4047-8878-FF5A477B58F0}" type="presParOf" srcId="{11902A31-EFC2-4CAF-9EAB-22C5B09B5B0A}" destId="{7F54DDEC-5310-40BE-9197-100F8DF7C317}" srcOrd="1" destOrd="0" presId="urn:microsoft.com/office/officeart/2005/8/layout/vList2"/>
    <dgm:cxn modelId="{8FB830F9-BA63-470C-BE98-3B6C783E6D75}" type="presParOf" srcId="{11902A31-EFC2-4CAF-9EAB-22C5B09B5B0A}" destId="{24B317EB-F252-4D94-A617-A32C75439385}" srcOrd="2" destOrd="0" presId="urn:microsoft.com/office/officeart/2005/8/layout/vList2"/>
    <dgm:cxn modelId="{339BCCFB-2224-4EAD-9573-77C178A1485B}" type="presParOf" srcId="{11902A31-EFC2-4CAF-9EAB-22C5B09B5B0A}" destId="{84DE01C7-404E-45DF-8EF8-047F86B04D6A}" srcOrd="3" destOrd="0" presId="urn:microsoft.com/office/officeart/2005/8/layout/vList2"/>
    <dgm:cxn modelId="{C948C257-A663-490E-BFFE-A922A8295D4D}" type="presParOf" srcId="{11902A31-EFC2-4CAF-9EAB-22C5B09B5B0A}" destId="{A104D234-7605-4F03-8AB7-9389151501E7}" srcOrd="4" destOrd="0" presId="urn:microsoft.com/office/officeart/2005/8/layout/vList2"/>
    <dgm:cxn modelId="{14572672-5C02-4DC7-931F-EB2EA06BF8E1}" type="presParOf" srcId="{11902A31-EFC2-4CAF-9EAB-22C5B09B5B0A}" destId="{903215B0-234A-4407-9FC1-E5AAA97B35D2}" srcOrd="5" destOrd="0" presId="urn:microsoft.com/office/officeart/2005/8/layout/vList2"/>
    <dgm:cxn modelId="{F860E14D-E53B-426F-AD06-E82BE10576C4}" type="presParOf" srcId="{11902A31-EFC2-4CAF-9EAB-22C5B09B5B0A}" destId="{B4E69FF5-1628-4D7B-8A2A-124A614B989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966BB9-D21A-4C98-839B-AE8EB74C5E62}"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2001C836-661A-4F36-B718-E5669DE353F0}">
      <dgm:prSet/>
      <dgm:spPr/>
      <dgm:t>
        <a:bodyPr/>
        <a:lstStyle/>
        <a:p>
          <a:r>
            <a:rPr lang="en-US"/>
            <a:t>The ability to write is one of the critical differentiators of long-term success.</a:t>
          </a:r>
        </a:p>
      </dgm:t>
    </dgm:pt>
    <dgm:pt modelId="{35E04F3F-A56E-4AB5-BB3E-C4FB553A78BC}" type="parTrans" cxnId="{30033809-E105-4F8C-9039-CF82E70AA9E9}">
      <dgm:prSet/>
      <dgm:spPr/>
      <dgm:t>
        <a:bodyPr/>
        <a:lstStyle/>
        <a:p>
          <a:endParaRPr lang="en-US"/>
        </a:p>
      </dgm:t>
    </dgm:pt>
    <dgm:pt modelId="{BDE6A897-12B4-4093-ADA5-F74287F2C364}" type="sibTrans" cxnId="{30033809-E105-4F8C-9039-CF82E70AA9E9}">
      <dgm:prSet/>
      <dgm:spPr/>
      <dgm:t>
        <a:bodyPr/>
        <a:lstStyle/>
        <a:p>
          <a:endParaRPr lang="en-US"/>
        </a:p>
      </dgm:t>
    </dgm:pt>
    <dgm:pt modelId="{B290F5C0-0A6D-4BAE-BBCA-9EA129542683}">
      <dgm:prSet/>
      <dgm:spPr/>
      <dgm:t>
        <a:bodyPr/>
        <a:lstStyle/>
        <a:p>
          <a:r>
            <a:rPr lang="en-US"/>
            <a:t>Writing skills help develop thinking skills that impact performance on the entire test.</a:t>
          </a:r>
        </a:p>
      </dgm:t>
    </dgm:pt>
    <dgm:pt modelId="{90BC214C-C240-4A0D-9F9E-37E2D9FD1794}" type="parTrans" cxnId="{C832150A-9744-4972-9543-40C42F128636}">
      <dgm:prSet/>
      <dgm:spPr/>
      <dgm:t>
        <a:bodyPr/>
        <a:lstStyle/>
        <a:p>
          <a:endParaRPr lang="en-US"/>
        </a:p>
      </dgm:t>
    </dgm:pt>
    <dgm:pt modelId="{49C32FBA-50AF-486D-8837-6A14D45F0445}" type="sibTrans" cxnId="{C832150A-9744-4972-9543-40C42F128636}">
      <dgm:prSet/>
      <dgm:spPr/>
      <dgm:t>
        <a:bodyPr/>
        <a:lstStyle/>
        <a:p>
          <a:endParaRPr lang="en-US"/>
        </a:p>
      </dgm:t>
    </dgm:pt>
    <dgm:pt modelId="{135B395F-7714-44EA-B1C8-64660ECB9DE7}">
      <dgm:prSet/>
      <dgm:spPr/>
      <dgm:t>
        <a:bodyPr/>
        <a:lstStyle/>
        <a:p>
          <a:r>
            <a:rPr lang="en-US"/>
            <a:t>Any score point earned counts towards the overall score</a:t>
          </a:r>
        </a:p>
      </dgm:t>
    </dgm:pt>
    <dgm:pt modelId="{B583D1D5-0FF8-4E6F-A736-BDC15D4F48AC}" type="parTrans" cxnId="{441C779D-BBDC-449B-A96A-5EF325A6C49A}">
      <dgm:prSet/>
      <dgm:spPr/>
      <dgm:t>
        <a:bodyPr/>
        <a:lstStyle/>
        <a:p>
          <a:endParaRPr lang="en-US"/>
        </a:p>
      </dgm:t>
    </dgm:pt>
    <dgm:pt modelId="{39BC2CEF-4A82-403D-812C-0DC5B9E20616}" type="sibTrans" cxnId="{441C779D-BBDC-449B-A96A-5EF325A6C49A}">
      <dgm:prSet/>
      <dgm:spPr/>
      <dgm:t>
        <a:bodyPr/>
        <a:lstStyle/>
        <a:p>
          <a:endParaRPr lang="en-US"/>
        </a:p>
      </dgm:t>
    </dgm:pt>
    <dgm:pt modelId="{C8D3D24F-A962-4D2D-8788-D209D9240674}" type="pres">
      <dgm:prSet presAssocID="{F6966BB9-D21A-4C98-839B-AE8EB74C5E62}" presName="diagram" presStyleCnt="0">
        <dgm:presLayoutVars>
          <dgm:chPref val="1"/>
          <dgm:dir/>
          <dgm:animOne val="branch"/>
          <dgm:animLvl val="lvl"/>
          <dgm:resizeHandles/>
        </dgm:presLayoutVars>
      </dgm:prSet>
      <dgm:spPr/>
    </dgm:pt>
    <dgm:pt modelId="{2179E8CE-54E3-4FD2-8D2A-1C7FB4C6E9E1}" type="pres">
      <dgm:prSet presAssocID="{2001C836-661A-4F36-B718-E5669DE353F0}" presName="root" presStyleCnt="0"/>
      <dgm:spPr/>
    </dgm:pt>
    <dgm:pt modelId="{0A4C74B2-C8CA-4957-A3A8-CDE1B9FFCDAC}" type="pres">
      <dgm:prSet presAssocID="{2001C836-661A-4F36-B718-E5669DE353F0}" presName="rootComposite" presStyleCnt="0"/>
      <dgm:spPr/>
    </dgm:pt>
    <dgm:pt modelId="{90C0CA86-EDD9-461C-A374-1CC48428502C}" type="pres">
      <dgm:prSet presAssocID="{2001C836-661A-4F36-B718-E5669DE353F0}" presName="rootText" presStyleLbl="node1" presStyleIdx="0" presStyleCnt="3"/>
      <dgm:spPr/>
    </dgm:pt>
    <dgm:pt modelId="{86BE1F2C-49D9-452B-886F-67A78AAB2846}" type="pres">
      <dgm:prSet presAssocID="{2001C836-661A-4F36-B718-E5669DE353F0}" presName="rootConnector" presStyleLbl="node1" presStyleIdx="0" presStyleCnt="3"/>
      <dgm:spPr/>
    </dgm:pt>
    <dgm:pt modelId="{AE2EB407-93D2-40F6-8244-82F0C45AD93C}" type="pres">
      <dgm:prSet presAssocID="{2001C836-661A-4F36-B718-E5669DE353F0}" presName="childShape" presStyleCnt="0"/>
      <dgm:spPr/>
    </dgm:pt>
    <dgm:pt modelId="{D1769E29-75B6-4302-A314-1D7B827B20C9}" type="pres">
      <dgm:prSet presAssocID="{B290F5C0-0A6D-4BAE-BBCA-9EA129542683}" presName="root" presStyleCnt="0"/>
      <dgm:spPr/>
    </dgm:pt>
    <dgm:pt modelId="{DEC51A0E-96BD-4434-A0E6-7C38169B0D99}" type="pres">
      <dgm:prSet presAssocID="{B290F5C0-0A6D-4BAE-BBCA-9EA129542683}" presName="rootComposite" presStyleCnt="0"/>
      <dgm:spPr/>
    </dgm:pt>
    <dgm:pt modelId="{3D895EF5-71DB-4744-A712-2284C6A9D14F}" type="pres">
      <dgm:prSet presAssocID="{B290F5C0-0A6D-4BAE-BBCA-9EA129542683}" presName="rootText" presStyleLbl="node1" presStyleIdx="1" presStyleCnt="3"/>
      <dgm:spPr/>
    </dgm:pt>
    <dgm:pt modelId="{1239BF17-19B7-4DFE-A84D-72FC8DC49BCA}" type="pres">
      <dgm:prSet presAssocID="{B290F5C0-0A6D-4BAE-BBCA-9EA129542683}" presName="rootConnector" presStyleLbl="node1" presStyleIdx="1" presStyleCnt="3"/>
      <dgm:spPr/>
    </dgm:pt>
    <dgm:pt modelId="{B66272EF-DF75-418B-9DBD-D78B77E43BCB}" type="pres">
      <dgm:prSet presAssocID="{B290F5C0-0A6D-4BAE-BBCA-9EA129542683}" presName="childShape" presStyleCnt="0"/>
      <dgm:spPr/>
    </dgm:pt>
    <dgm:pt modelId="{8AF7F052-6B50-4628-9225-CC64C6BAD77A}" type="pres">
      <dgm:prSet presAssocID="{135B395F-7714-44EA-B1C8-64660ECB9DE7}" presName="root" presStyleCnt="0"/>
      <dgm:spPr/>
    </dgm:pt>
    <dgm:pt modelId="{426C61C4-CDB5-40D5-88ED-76F60B69EAD7}" type="pres">
      <dgm:prSet presAssocID="{135B395F-7714-44EA-B1C8-64660ECB9DE7}" presName="rootComposite" presStyleCnt="0"/>
      <dgm:spPr/>
    </dgm:pt>
    <dgm:pt modelId="{8E7EB850-6C26-4717-ACE8-0E4BE2BCB9C8}" type="pres">
      <dgm:prSet presAssocID="{135B395F-7714-44EA-B1C8-64660ECB9DE7}" presName="rootText" presStyleLbl="node1" presStyleIdx="2" presStyleCnt="3"/>
      <dgm:spPr/>
    </dgm:pt>
    <dgm:pt modelId="{1F72D9CB-D709-4CE7-A38D-4D5EE3E80C58}" type="pres">
      <dgm:prSet presAssocID="{135B395F-7714-44EA-B1C8-64660ECB9DE7}" presName="rootConnector" presStyleLbl="node1" presStyleIdx="2" presStyleCnt="3"/>
      <dgm:spPr/>
    </dgm:pt>
    <dgm:pt modelId="{5107F3C5-DAD7-4151-8A4B-218DEF199FC8}" type="pres">
      <dgm:prSet presAssocID="{135B395F-7714-44EA-B1C8-64660ECB9DE7}" presName="childShape" presStyleCnt="0"/>
      <dgm:spPr/>
    </dgm:pt>
  </dgm:ptLst>
  <dgm:cxnLst>
    <dgm:cxn modelId="{30033809-E105-4F8C-9039-CF82E70AA9E9}" srcId="{F6966BB9-D21A-4C98-839B-AE8EB74C5E62}" destId="{2001C836-661A-4F36-B718-E5669DE353F0}" srcOrd="0" destOrd="0" parTransId="{35E04F3F-A56E-4AB5-BB3E-C4FB553A78BC}" sibTransId="{BDE6A897-12B4-4093-ADA5-F74287F2C364}"/>
    <dgm:cxn modelId="{C832150A-9744-4972-9543-40C42F128636}" srcId="{F6966BB9-D21A-4C98-839B-AE8EB74C5E62}" destId="{B290F5C0-0A6D-4BAE-BBCA-9EA129542683}" srcOrd="1" destOrd="0" parTransId="{90BC214C-C240-4A0D-9F9E-37E2D9FD1794}" sibTransId="{49C32FBA-50AF-486D-8837-6A14D45F0445}"/>
    <dgm:cxn modelId="{2F7C422C-154F-400B-B087-17A4D3D241CB}" type="presOf" srcId="{2001C836-661A-4F36-B718-E5669DE353F0}" destId="{86BE1F2C-49D9-452B-886F-67A78AAB2846}" srcOrd="1" destOrd="0" presId="urn:microsoft.com/office/officeart/2005/8/layout/hierarchy3"/>
    <dgm:cxn modelId="{95767B34-306C-446A-86DA-81E7FF34A409}" type="presOf" srcId="{2001C836-661A-4F36-B718-E5669DE353F0}" destId="{90C0CA86-EDD9-461C-A374-1CC48428502C}" srcOrd="0" destOrd="0" presId="urn:microsoft.com/office/officeart/2005/8/layout/hierarchy3"/>
    <dgm:cxn modelId="{8A113667-A9F5-4AA5-91FD-7A9A66AEDADA}" type="presOf" srcId="{F6966BB9-D21A-4C98-839B-AE8EB74C5E62}" destId="{C8D3D24F-A962-4D2D-8788-D209D9240674}" srcOrd="0" destOrd="0" presId="urn:microsoft.com/office/officeart/2005/8/layout/hierarchy3"/>
    <dgm:cxn modelId="{441C779D-BBDC-449B-A96A-5EF325A6C49A}" srcId="{F6966BB9-D21A-4C98-839B-AE8EB74C5E62}" destId="{135B395F-7714-44EA-B1C8-64660ECB9DE7}" srcOrd="2" destOrd="0" parTransId="{B583D1D5-0FF8-4E6F-A736-BDC15D4F48AC}" sibTransId="{39BC2CEF-4A82-403D-812C-0DC5B9E20616}"/>
    <dgm:cxn modelId="{C9EF1CB2-B53D-4131-A724-268B9E595CC1}" type="presOf" srcId="{135B395F-7714-44EA-B1C8-64660ECB9DE7}" destId="{1F72D9CB-D709-4CE7-A38D-4D5EE3E80C58}" srcOrd="1" destOrd="0" presId="urn:microsoft.com/office/officeart/2005/8/layout/hierarchy3"/>
    <dgm:cxn modelId="{CEA623B8-4D83-428E-8868-5F8A180B317E}" type="presOf" srcId="{135B395F-7714-44EA-B1C8-64660ECB9DE7}" destId="{8E7EB850-6C26-4717-ACE8-0E4BE2BCB9C8}" srcOrd="0" destOrd="0" presId="urn:microsoft.com/office/officeart/2005/8/layout/hierarchy3"/>
    <dgm:cxn modelId="{EA0522CB-7661-4222-849F-8ECA0C268D18}" type="presOf" srcId="{B290F5C0-0A6D-4BAE-BBCA-9EA129542683}" destId="{1239BF17-19B7-4DFE-A84D-72FC8DC49BCA}" srcOrd="1" destOrd="0" presId="urn:microsoft.com/office/officeart/2005/8/layout/hierarchy3"/>
    <dgm:cxn modelId="{30BA6CF5-85AF-4B78-8E08-89F191DE892B}" type="presOf" srcId="{B290F5C0-0A6D-4BAE-BBCA-9EA129542683}" destId="{3D895EF5-71DB-4744-A712-2284C6A9D14F}" srcOrd="0" destOrd="0" presId="urn:microsoft.com/office/officeart/2005/8/layout/hierarchy3"/>
    <dgm:cxn modelId="{C06A73BE-A8C5-41BA-8CB9-1DCB047DBDCD}" type="presParOf" srcId="{C8D3D24F-A962-4D2D-8788-D209D9240674}" destId="{2179E8CE-54E3-4FD2-8D2A-1C7FB4C6E9E1}" srcOrd="0" destOrd="0" presId="urn:microsoft.com/office/officeart/2005/8/layout/hierarchy3"/>
    <dgm:cxn modelId="{AF88BE8E-3BB3-4556-B4F1-D74A08C9EDE2}" type="presParOf" srcId="{2179E8CE-54E3-4FD2-8D2A-1C7FB4C6E9E1}" destId="{0A4C74B2-C8CA-4957-A3A8-CDE1B9FFCDAC}" srcOrd="0" destOrd="0" presId="urn:microsoft.com/office/officeart/2005/8/layout/hierarchy3"/>
    <dgm:cxn modelId="{1DE301B4-189B-4EFF-94A2-C16D6E4743DA}" type="presParOf" srcId="{0A4C74B2-C8CA-4957-A3A8-CDE1B9FFCDAC}" destId="{90C0CA86-EDD9-461C-A374-1CC48428502C}" srcOrd="0" destOrd="0" presId="urn:microsoft.com/office/officeart/2005/8/layout/hierarchy3"/>
    <dgm:cxn modelId="{279A2E7B-F157-4BA2-A97F-A8079D6795DF}" type="presParOf" srcId="{0A4C74B2-C8CA-4957-A3A8-CDE1B9FFCDAC}" destId="{86BE1F2C-49D9-452B-886F-67A78AAB2846}" srcOrd="1" destOrd="0" presId="urn:microsoft.com/office/officeart/2005/8/layout/hierarchy3"/>
    <dgm:cxn modelId="{679FA2EE-4EFC-43F8-B8E3-32DAD3708326}" type="presParOf" srcId="{2179E8CE-54E3-4FD2-8D2A-1C7FB4C6E9E1}" destId="{AE2EB407-93D2-40F6-8244-82F0C45AD93C}" srcOrd="1" destOrd="0" presId="urn:microsoft.com/office/officeart/2005/8/layout/hierarchy3"/>
    <dgm:cxn modelId="{467E8ED5-52AC-4705-AF82-EAB7C01058C1}" type="presParOf" srcId="{C8D3D24F-A962-4D2D-8788-D209D9240674}" destId="{D1769E29-75B6-4302-A314-1D7B827B20C9}" srcOrd="1" destOrd="0" presId="urn:microsoft.com/office/officeart/2005/8/layout/hierarchy3"/>
    <dgm:cxn modelId="{AB63A951-9A0D-4693-A6EE-04F26AA92EBB}" type="presParOf" srcId="{D1769E29-75B6-4302-A314-1D7B827B20C9}" destId="{DEC51A0E-96BD-4434-A0E6-7C38169B0D99}" srcOrd="0" destOrd="0" presId="urn:microsoft.com/office/officeart/2005/8/layout/hierarchy3"/>
    <dgm:cxn modelId="{A0CEAC62-D26C-4511-BC6D-2DFDA8906748}" type="presParOf" srcId="{DEC51A0E-96BD-4434-A0E6-7C38169B0D99}" destId="{3D895EF5-71DB-4744-A712-2284C6A9D14F}" srcOrd="0" destOrd="0" presId="urn:microsoft.com/office/officeart/2005/8/layout/hierarchy3"/>
    <dgm:cxn modelId="{C960412C-5E68-41F5-B296-2C77FE437B42}" type="presParOf" srcId="{DEC51A0E-96BD-4434-A0E6-7C38169B0D99}" destId="{1239BF17-19B7-4DFE-A84D-72FC8DC49BCA}" srcOrd="1" destOrd="0" presId="urn:microsoft.com/office/officeart/2005/8/layout/hierarchy3"/>
    <dgm:cxn modelId="{908F4F0A-E174-435D-8217-FE35E0D9C6EB}" type="presParOf" srcId="{D1769E29-75B6-4302-A314-1D7B827B20C9}" destId="{B66272EF-DF75-418B-9DBD-D78B77E43BCB}" srcOrd="1" destOrd="0" presId="urn:microsoft.com/office/officeart/2005/8/layout/hierarchy3"/>
    <dgm:cxn modelId="{7FAC8174-EB84-4C37-BA1A-7AA8108EF3F5}" type="presParOf" srcId="{C8D3D24F-A962-4D2D-8788-D209D9240674}" destId="{8AF7F052-6B50-4628-9225-CC64C6BAD77A}" srcOrd="2" destOrd="0" presId="urn:microsoft.com/office/officeart/2005/8/layout/hierarchy3"/>
    <dgm:cxn modelId="{A70275A2-3DD7-45D8-850F-321AEC430A15}" type="presParOf" srcId="{8AF7F052-6B50-4628-9225-CC64C6BAD77A}" destId="{426C61C4-CDB5-40D5-88ED-76F60B69EAD7}" srcOrd="0" destOrd="0" presId="urn:microsoft.com/office/officeart/2005/8/layout/hierarchy3"/>
    <dgm:cxn modelId="{20FDB0FE-BA09-42FA-8BA3-8F318C3570B9}" type="presParOf" srcId="{426C61C4-CDB5-40D5-88ED-76F60B69EAD7}" destId="{8E7EB850-6C26-4717-ACE8-0E4BE2BCB9C8}" srcOrd="0" destOrd="0" presId="urn:microsoft.com/office/officeart/2005/8/layout/hierarchy3"/>
    <dgm:cxn modelId="{8FFE1C5F-C5F2-4D79-85BC-4ABEAE15E0F4}" type="presParOf" srcId="{426C61C4-CDB5-40D5-88ED-76F60B69EAD7}" destId="{1F72D9CB-D709-4CE7-A38D-4D5EE3E80C58}" srcOrd="1" destOrd="0" presId="urn:microsoft.com/office/officeart/2005/8/layout/hierarchy3"/>
    <dgm:cxn modelId="{14D5E7ED-1A9B-490B-80D1-3FCB68914D96}" type="presParOf" srcId="{8AF7F052-6B50-4628-9225-CC64C6BAD77A}" destId="{5107F3C5-DAD7-4151-8A4B-218DEF199FC8}"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AD3CEB-29CF-4AD6-867D-04E9B57AC02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7914A9B4-C7FE-48F0-A3E7-4E7D42B9C90F}">
      <dgm:prSet/>
      <dgm:spPr/>
      <dgm:t>
        <a:bodyPr/>
        <a:lstStyle/>
        <a:p>
          <a:r>
            <a:rPr lang="en-US"/>
            <a:t>Recorded presentation</a:t>
          </a:r>
        </a:p>
      </dgm:t>
    </dgm:pt>
    <dgm:pt modelId="{FB75B647-6166-4E28-B929-FFF7BFE9A620}" type="parTrans" cxnId="{2E7F252D-8CDA-4E7C-AE7E-17124E8B29CE}">
      <dgm:prSet/>
      <dgm:spPr/>
      <dgm:t>
        <a:bodyPr/>
        <a:lstStyle/>
        <a:p>
          <a:endParaRPr lang="en-US"/>
        </a:p>
      </dgm:t>
    </dgm:pt>
    <dgm:pt modelId="{2296B2C0-04D8-445B-8312-CE2335BFCE76}" type="sibTrans" cxnId="{2E7F252D-8CDA-4E7C-AE7E-17124E8B29CE}">
      <dgm:prSet/>
      <dgm:spPr/>
      <dgm:t>
        <a:bodyPr/>
        <a:lstStyle/>
        <a:p>
          <a:endParaRPr lang="en-US"/>
        </a:p>
      </dgm:t>
    </dgm:pt>
    <dgm:pt modelId="{8B0AA6DD-57E6-4133-BECA-9FDA665258A1}">
      <dgm:prSet/>
      <dgm:spPr/>
      <dgm:t>
        <a:bodyPr/>
        <a:lstStyle/>
        <a:p>
          <a:r>
            <a:rPr lang="en-US"/>
            <a:t>Slideshow document</a:t>
          </a:r>
        </a:p>
      </dgm:t>
    </dgm:pt>
    <dgm:pt modelId="{3B86E0F5-5D05-4666-947A-1ABC1A1A8DA6}" type="parTrans" cxnId="{6755E5C5-7C57-45F4-BBEB-D2EB69CA49FF}">
      <dgm:prSet/>
      <dgm:spPr/>
      <dgm:t>
        <a:bodyPr/>
        <a:lstStyle/>
        <a:p>
          <a:endParaRPr lang="en-US"/>
        </a:p>
      </dgm:t>
    </dgm:pt>
    <dgm:pt modelId="{73A05D86-E459-47D1-86F2-249A34DF8D75}" type="sibTrans" cxnId="{6755E5C5-7C57-45F4-BBEB-D2EB69CA49FF}">
      <dgm:prSet/>
      <dgm:spPr/>
      <dgm:t>
        <a:bodyPr/>
        <a:lstStyle/>
        <a:p>
          <a:endParaRPr lang="en-US"/>
        </a:p>
      </dgm:t>
    </dgm:pt>
    <dgm:pt modelId="{1592BEF8-D1B2-4612-97D3-D6A7DC58BA9C}">
      <dgm:prSet/>
      <dgm:spPr/>
      <dgm:t>
        <a:bodyPr/>
        <a:lstStyle/>
        <a:p>
          <a:r>
            <a:rPr lang="en-US"/>
            <a:t>Resources – including strategies &amp; classroom activities</a:t>
          </a:r>
        </a:p>
      </dgm:t>
    </dgm:pt>
    <dgm:pt modelId="{28D9B3ED-B24C-400B-B6EB-6A88EF600E3F}" type="parTrans" cxnId="{EFD521C1-1BAB-4E5B-BEF7-1B9B59F675A2}">
      <dgm:prSet/>
      <dgm:spPr/>
      <dgm:t>
        <a:bodyPr/>
        <a:lstStyle/>
        <a:p>
          <a:endParaRPr lang="en-US"/>
        </a:p>
      </dgm:t>
    </dgm:pt>
    <dgm:pt modelId="{1816D4A1-A11E-46BF-B78A-84915B65C4CA}" type="sibTrans" cxnId="{EFD521C1-1BAB-4E5B-BEF7-1B9B59F675A2}">
      <dgm:prSet/>
      <dgm:spPr/>
      <dgm:t>
        <a:bodyPr/>
        <a:lstStyle/>
        <a:p>
          <a:endParaRPr lang="en-US"/>
        </a:p>
      </dgm:t>
    </dgm:pt>
    <dgm:pt modelId="{4E4BC777-AA59-4A11-AB28-7646D5BCCCE1}">
      <dgm:prSet/>
      <dgm:spPr/>
      <dgm:t>
        <a:bodyPr/>
        <a:lstStyle/>
        <a:p>
          <a:r>
            <a:rPr lang="en-US"/>
            <a:t>More . . . </a:t>
          </a:r>
        </a:p>
      </dgm:t>
    </dgm:pt>
    <dgm:pt modelId="{16E48969-44FF-4C76-B1E5-D3AC3B34F7E3}" type="parTrans" cxnId="{E6E511F6-C22D-4656-AA1A-B869F9C8C96D}">
      <dgm:prSet/>
      <dgm:spPr/>
      <dgm:t>
        <a:bodyPr/>
        <a:lstStyle/>
        <a:p>
          <a:endParaRPr lang="en-US"/>
        </a:p>
      </dgm:t>
    </dgm:pt>
    <dgm:pt modelId="{E01695B1-B25A-4BF9-A9DC-C36D4BA50672}" type="sibTrans" cxnId="{E6E511F6-C22D-4656-AA1A-B869F9C8C96D}">
      <dgm:prSet/>
      <dgm:spPr/>
      <dgm:t>
        <a:bodyPr/>
        <a:lstStyle/>
        <a:p>
          <a:endParaRPr lang="en-US"/>
        </a:p>
      </dgm:t>
    </dgm:pt>
    <dgm:pt modelId="{16BCBA90-2549-4765-AE1E-AE88192BBAE5}" type="pres">
      <dgm:prSet presAssocID="{10AD3CEB-29CF-4AD6-867D-04E9B57AC02E}" presName="linear" presStyleCnt="0">
        <dgm:presLayoutVars>
          <dgm:animLvl val="lvl"/>
          <dgm:resizeHandles val="exact"/>
        </dgm:presLayoutVars>
      </dgm:prSet>
      <dgm:spPr/>
    </dgm:pt>
    <dgm:pt modelId="{98C9CDB1-78FD-4E01-A734-10139EFE01D4}" type="pres">
      <dgm:prSet presAssocID="{7914A9B4-C7FE-48F0-A3E7-4E7D42B9C90F}" presName="parentText" presStyleLbl="node1" presStyleIdx="0" presStyleCnt="4">
        <dgm:presLayoutVars>
          <dgm:chMax val="0"/>
          <dgm:bulletEnabled val="1"/>
        </dgm:presLayoutVars>
      </dgm:prSet>
      <dgm:spPr/>
    </dgm:pt>
    <dgm:pt modelId="{D467D098-E838-4C2A-A516-EBA98631F999}" type="pres">
      <dgm:prSet presAssocID="{2296B2C0-04D8-445B-8312-CE2335BFCE76}" presName="spacer" presStyleCnt="0"/>
      <dgm:spPr/>
    </dgm:pt>
    <dgm:pt modelId="{0FC3557D-C40C-44DA-B22B-18D180047642}" type="pres">
      <dgm:prSet presAssocID="{8B0AA6DD-57E6-4133-BECA-9FDA665258A1}" presName="parentText" presStyleLbl="node1" presStyleIdx="1" presStyleCnt="4">
        <dgm:presLayoutVars>
          <dgm:chMax val="0"/>
          <dgm:bulletEnabled val="1"/>
        </dgm:presLayoutVars>
      </dgm:prSet>
      <dgm:spPr/>
    </dgm:pt>
    <dgm:pt modelId="{C214C9BA-BB5B-4463-A379-1D6988660DF5}" type="pres">
      <dgm:prSet presAssocID="{73A05D86-E459-47D1-86F2-249A34DF8D75}" presName="spacer" presStyleCnt="0"/>
      <dgm:spPr/>
    </dgm:pt>
    <dgm:pt modelId="{CE1FF10E-5540-4C9B-8EF5-12B7F84AF04F}" type="pres">
      <dgm:prSet presAssocID="{1592BEF8-D1B2-4612-97D3-D6A7DC58BA9C}" presName="parentText" presStyleLbl="node1" presStyleIdx="2" presStyleCnt="4">
        <dgm:presLayoutVars>
          <dgm:chMax val="0"/>
          <dgm:bulletEnabled val="1"/>
        </dgm:presLayoutVars>
      </dgm:prSet>
      <dgm:spPr/>
    </dgm:pt>
    <dgm:pt modelId="{FD2B09B6-4FA4-4D60-B51E-35E6B610EC1B}" type="pres">
      <dgm:prSet presAssocID="{1816D4A1-A11E-46BF-B78A-84915B65C4CA}" presName="spacer" presStyleCnt="0"/>
      <dgm:spPr/>
    </dgm:pt>
    <dgm:pt modelId="{A745F425-5309-4001-8CC1-2E1DEE62F414}" type="pres">
      <dgm:prSet presAssocID="{4E4BC777-AA59-4A11-AB28-7646D5BCCCE1}" presName="parentText" presStyleLbl="node1" presStyleIdx="3" presStyleCnt="4">
        <dgm:presLayoutVars>
          <dgm:chMax val="0"/>
          <dgm:bulletEnabled val="1"/>
        </dgm:presLayoutVars>
      </dgm:prSet>
      <dgm:spPr/>
    </dgm:pt>
  </dgm:ptLst>
  <dgm:cxnLst>
    <dgm:cxn modelId="{6549E218-D0C7-4CC7-B21C-8232BE42C180}" type="presOf" srcId="{1592BEF8-D1B2-4612-97D3-D6A7DC58BA9C}" destId="{CE1FF10E-5540-4C9B-8EF5-12B7F84AF04F}" srcOrd="0" destOrd="0" presId="urn:microsoft.com/office/officeart/2005/8/layout/vList2"/>
    <dgm:cxn modelId="{2E7F252D-8CDA-4E7C-AE7E-17124E8B29CE}" srcId="{10AD3CEB-29CF-4AD6-867D-04E9B57AC02E}" destId="{7914A9B4-C7FE-48F0-A3E7-4E7D42B9C90F}" srcOrd="0" destOrd="0" parTransId="{FB75B647-6166-4E28-B929-FFF7BFE9A620}" sibTransId="{2296B2C0-04D8-445B-8312-CE2335BFCE76}"/>
    <dgm:cxn modelId="{EEC2F630-F59C-42F0-BFEC-57BDD45BB80F}" type="presOf" srcId="{7914A9B4-C7FE-48F0-A3E7-4E7D42B9C90F}" destId="{98C9CDB1-78FD-4E01-A734-10139EFE01D4}" srcOrd="0" destOrd="0" presId="urn:microsoft.com/office/officeart/2005/8/layout/vList2"/>
    <dgm:cxn modelId="{66356250-7AB0-41E3-A984-237796CA7EEA}" type="presOf" srcId="{4E4BC777-AA59-4A11-AB28-7646D5BCCCE1}" destId="{A745F425-5309-4001-8CC1-2E1DEE62F414}" srcOrd="0" destOrd="0" presId="urn:microsoft.com/office/officeart/2005/8/layout/vList2"/>
    <dgm:cxn modelId="{9A571D8C-E792-411C-B660-73FAF4FBD286}" type="presOf" srcId="{8B0AA6DD-57E6-4133-BECA-9FDA665258A1}" destId="{0FC3557D-C40C-44DA-B22B-18D180047642}" srcOrd="0" destOrd="0" presId="urn:microsoft.com/office/officeart/2005/8/layout/vList2"/>
    <dgm:cxn modelId="{BF3E1DAA-BB70-4D5C-ABE5-FC254D299D10}" type="presOf" srcId="{10AD3CEB-29CF-4AD6-867D-04E9B57AC02E}" destId="{16BCBA90-2549-4765-AE1E-AE88192BBAE5}" srcOrd="0" destOrd="0" presId="urn:microsoft.com/office/officeart/2005/8/layout/vList2"/>
    <dgm:cxn modelId="{EFD521C1-1BAB-4E5B-BEF7-1B9B59F675A2}" srcId="{10AD3CEB-29CF-4AD6-867D-04E9B57AC02E}" destId="{1592BEF8-D1B2-4612-97D3-D6A7DC58BA9C}" srcOrd="2" destOrd="0" parTransId="{28D9B3ED-B24C-400B-B6EB-6A88EF600E3F}" sibTransId="{1816D4A1-A11E-46BF-B78A-84915B65C4CA}"/>
    <dgm:cxn modelId="{6755E5C5-7C57-45F4-BBEB-D2EB69CA49FF}" srcId="{10AD3CEB-29CF-4AD6-867D-04E9B57AC02E}" destId="{8B0AA6DD-57E6-4133-BECA-9FDA665258A1}" srcOrd="1" destOrd="0" parTransId="{3B86E0F5-5D05-4666-947A-1ABC1A1A8DA6}" sibTransId="{73A05D86-E459-47D1-86F2-249A34DF8D75}"/>
    <dgm:cxn modelId="{E6E511F6-C22D-4656-AA1A-B869F9C8C96D}" srcId="{10AD3CEB-29CF-4AD6-867D-04E9B57AC02E}" destId="{4E4BC777-AA59-4A11-AB28-7646D5BCCCE1}" srcOrd="3" destOrd="0" parTransId="{16E48969-44FF-4C76-B1E5-D3AC3B34F7E3}" sibTransId="{E01695B1-B25A-4BF9-A9DC-C36D4BA50672}"/>
    <dgm:cxn modelId="{9ED4E97C-285B-47B6-A3A5-DE52361D54E7}" type="presParOf" srcId="{16BCBA90-2549-4765-AE1E-AE88192BBAE5}" destId="{98C9CDB1-78FD-4E01-A734-10139EFE01D4}" srcOrd="0" destOrd="0" presId="urn:microsoft.com/office/officeart/2005/8/layout/vList2"/>
    <dgm:cxn modelId="{C4C9E42D-7A5A-4C44-BF1A-1CE9DE8ACEB1}" type="presParOf" srcId="{16BCBA90-2549-4765-AE1E-AE88192BBAE5}" destId="{D467D098-E838-4C2A-A516-EBA98631F999}" srcOrd="1" destOrd="0" presId="urn:microsoft.com/office/officeart/2005/8/layout/vList2"/>
    <dgm:cxn modelId="{675D60F5-2D11-489C-B5DB-B90F00F44195}" type="presParOf" srcId="{16BCBA90-2549-4765-AE1E-AE88192BBAE5}" destId="{0FC3557D-C40C-44DA-B22B-18D180047642}" srcOrd="2" destOrd="0" presId="urn:microsoft.com/office/officeart/2005/8/layout/vList2"/>
    <dgm:cxn modelId="{D88EF1FB-95E9-4F3F-A964-AB67F184DE73}" type="presParOf" srcId="{16BCBA90-2549-4765-AE1E-AE88192BBAE5}" destId="{C214C9BA-BB5B-4463-A379-1D6988660DF5}" srcOrd="3" destOrd="0" presId="urn:microsoft.com/office/officeart/2005/8/layout/vList2"/>
    <dgm:cxn modelId="{CFDD163B-0FC0-4626-9937-ACDA14E3DF7B}" type="presParOf" srcId="{16BCBA90-2549-4765-AE1E-AE88192BBAE5}" destId="{CE1FF10E-5540-4C9B-8EF5-12B7F84AF04F}" srcOrd="4" destOrd="0" presId="urn:microsoft.com/office/officeart/2005/8/layout/vList2"/>
    <dgm:cxn modelId="{6544DB5F-F6B2-443E-BF3F-6C0A83A7335A}" type="presParOf" srcId="{16BCBA90-2549-4765-AE1E-AE88192BBAE5}" destId="{FD2B09B6-4FA4-4D60-B51E-35E6B610EC1B}" srcOrd="5" destOrd="0" presId="urn:microsoft.com/office/officeart/2005/8/layout/vList2"/>
    <dgm:cxn modelId="{4470785C-161A-4D44-AD8A-2C1F1CCBA5BA}" type="presParOf" srcId="{16BCBA90-2549-4765-AE1E-AE88192BBAE5}" destId="{A745F425-5309-4001-8CC1-2E1DEE62F41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C7680-2096-47AF-AA3C-BA28EAB33957}">
      <dsp:nvSpPr>
        <dsp:cNvPr id="0" name=""/>
        <dsp:cNvSpPr/>
      </dsp:nvSpPr>
      <dsp:spPr>
        <a:xfrm>
          <a:off x="2217" y="605717"/>
          <a:ext cx="4728127" cy="28368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Available in English and Spanish </a:t>
          </a:r>
        </a:p>
      </dsp:txBody>
      <dsp:txXfrm>
        <a:off x="85306" y="688806"/>
        <a:ext cx="4561949" cy="2670698"/>
      </dsp:txXfrm>
    </dsp:sp>
    <dsp:sp modelId="{AF1C73D9-5B47-4601-8C5D-3B7EE81940C1}">
      <dsp:nvSpPr>
        <dsp:cNvPr id="0" name=""/>
        <dsp:cNvSpPr/>
      </dsp:nvSpPr>
      <dsp:spPr>
        <a:xfrm>
          <a:off x="5203157" y="1437868"/>
          <a:ext cx="1002363" cy="11725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203157" y="1672383"/>
        <a:ext cx="701654" cy="703545"/>
      </dsp:txXfrm>
    </dsp:sp>
    <dsp:sp modelId="{608DFD12-D530-4512-85AF-6307CE2B66F8}">
      <dsp:nvSpPr>
        <dsp:cNvPr id="0" name=""/>
        <dsp:cNvSpPr/>
      </dsp:nvSpPr>
      <dsp:spPr>
        <a:xfrm>
          <a:off x="6621596" y="605717"/>
          <a:ext cx="4728127" cy="28368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A wide array of accommodations are available:</a:t>
          </a:r>
        </a:p>
        <a:p>
          <a:pPr marL="228600" lvl="1" indent="-228600" algn="l" defTabSz="889000">
            <a:lnSpc>
              <a:spcPct val="90000"/>
            </a:lnSpc>
            <a:spcBef>
              <a:spcPct val="0"/>
            </a:spcBef>
            <a:spcAft>
              <a:spcPct val="15000"/>
            </a:spcAft>
            <a:buChar char="•"/>
          </a:pPr>
          <a:r>
            <a:rPr lang="en-US" sz="2000" kern="1200"/>
            <a:t>Including extended time, additional breaks, reader/recorder, private room, screen reader (JAWS) and many more</a:t>
          </a:r>
        </a:p>
        <a:p>
          <a:pPr marL="228600" lvl="1" indent="-228600" algn="l" defTabSz="889000">
            <a:lnSpc>
              <a:spcPct val="90000"/>
            </a:lnSpc>
            <a:spcBef>
              <a:spcPct val="0"/>
            </a:spcBef>
            <a:spcAft>
              <a:spcPct val="15000"/>
            </a:spcAft>
            <a:buChar char="•"/>
          </a:pPr>
          <a:r>
            <a:rPr lang="en-US" sz="2000" kern="1200" dirty="0"/>
            <a:t>Visit </a:t>
          </a:r>
          <a:r>
            <a:rPr lang="en-US" sz="20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GEDTS Accommodations Information Page</a:t>
          </a:r>
          <a:endParaRPr lang="en-US" sz="2000" kern="1200" dirty="0">
            <a:solidFill>
              <a:schemeClr val="bg1"/>
            </a:solidFill>
          </a:endParaRPr>
        </a:p>
      </dsp:txBody>
      <dsp:txXfrm>
        <a:off x="6704685" y="688806"/>
        <a:ext cx="4561949" cy="2670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C2FC7-E3DA-4407-A25A-5B79E5B55C1D}">
      <dsp:nvSpPr>
        <dsp:cNvPr id="0" name=""/>
        <dsp:cNvSpPr/>
      </dsp:nvSpPr>
      <dsp:spPr>
        <a:xfrm>
          <a:off x="0" y="180055"/>
          <a:ext cx="11351941"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Heavy emphasis on reasoning (argumentation, evidence, close analysis of textual details)</a:t>
          </a:r>
        </a:p>
      </dsp:txBody>
      <dsp:txXfrm>
        <a:off x="28100" y="208155"/>
        <a:ext cx="11295741" cy="519439"/>
      </dsp:txXfrm>
    </dsp:sp>
    <dsp:sp modelId="{24B317EB-F252-4D94-A617-A32C75439385}">
      <dsp:nvSpPr>
        <dsp:cNvPr id="0" name=""/>
        <dsp:cNvSpPr/>
      </dsp:nvSpPr>
      <dsp:spPr>
        <a:xfrm>
          <a:off x="0" y="824815"/>
          <a:ext cx="11351941"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RLA Test includes literary and informative texts:</a:t>
          </a:r>
        </a:p>
      </dsp:txBody>
      <dsp:txXfrm>
        <a:off x="28100" y="852915"/>
        <a:ext cx="11295741" cy="519439"/>
      </dsp:txXfrm>
    </dsp:sp>
    <dsp:sp modelId="{84DE01C7-404E-45DF-8EF8-047F86B04D6A}">
      <dsp:nvSpPr>
        <dsp:cNvPr id="0" name=""/>
        <dsp:cNvSpPr/>
      </dsp:nvSpPr>
      <dsp:spPr>
        <a:xfrm>
          <a:off x="0" y="1400455"/>
          <a:ext cx="11351941"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424"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1/3 Literary (fiction, memoirs, excerpts)</a:t>
          </a:r>
        </a:p>
        <a:p>
          <a:pPr marL="171450" lvl="1" indent="-171450" algn="l" defTabSz="844550">
            <a:lnSpc>
              <a:spcPct val="90000"/>
            </a:lnSpc>
            <a:spcBef>
              <a:spcPct val="0"/>
            </a:spcBef>
            <a:spcAft>
              <a:spcPct val="20000"/>
            </a:spcAft>
            <a:buChar char="•"/>
          </a:pPr>
          <a:r>
            <a:rPr lang="en-US" sz="1900" kern="1200"/>
            <a:t>2/3 Informative (articles, blog posts, newspaper op-ed columns, any kind of 	real world persuasive text)</a:t>
          </a:r>
        </a:p>
      </dsp:txBody>
      <dsp:txXfrm>
        <a:off x="0" y="1400455"/>
        <a:ext cx="11351941" cy="658260"/>
      </dsp:txXfrm>
    </dsp:sp>
    <dsp:sp modelId="{A104D234-7605-4F03-8AB7-9389151501E7}">
      <dsp:nvSpPr>
        <dsp:cNvPr id="0" name=""/>
        <dsp:cNvSpPr/>
      </dsp:nvSpPr>
      <dsp:spPr>
        <a:xfrm>
          <a:off x="0" y="2058716"/>
          <a:ext cx="11351941"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Each test has a set of items. Two main item types </a:t>
          </a:r>
        </a:p>
      </dsp:txBody>
      <dsp:txXfrm>
        <a:off x="28100" y="2086816"/>
        <a:ext cx="11295741" cy="519439"/>
      </dsp:txXfrm>
    </dsp:sp>
    <dsp:sp modelId="{903215B0-234A-4407-9FC1-E5AAA97B35D2}">
      <dsp:nvSpPr>
        <dsp:cNvPr id="0" name=""/>
        <dsp:cNvSpPr/>
      </dsp:nvSpPr>
      <dsp:spPr>
        <a:xfrm>
          <a:off x="0" y="2634356"/>
          <a:ext cx="11351941" cy="658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424"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Multiple Choice</a:t>
          </a:r>
        </a:p>
        <a:p>
          <a:pPr marL="171450" lvl="1" indent="-171450" algn="l" defTabSz="844550">
            <a:lnSpc>
              <a:spcPct val="90000"/>
            </a:lnSpc>
            <a:spcBef>
              <a:spcPct val="0"/>
            </a:spcBef>
            <a:spcAft>
              <a:spcPct val="20000"/>
            </a:spcAft>
            <a:buChar char="•"/>
          </a:pPr>
          <a:r>
            <a:rPr lang="en-US" sz="1900" kern="1200"/>
            <a:t>Drag and Drop</a:t>
          </a:r>
        </a:p>
      </dsp:txBody>
      <dsp:txXfrm>
        <a:off x="0" y="2634356"/>
        <a:ext cx="11351941" cy="658260"/>
      </dsp:txXfrm>
    </dsp:sp>
    <dsp:sp modelId="{B4E69FF5-1628-4D7B-8A2A-124A614B9891}">
      <dsp:nvSpPr>
        <dsp:cNvPr id="0" name=""/>
        <dsp:cNvSpPr/>
      </dsp:nvSpPr>
      <dsp:spPr>
        <a:xfrm>
          <a:off x="0" y="3292616"/>
          <a:ext cx="11351941"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All RLA Reading items are text-based</a:t>
          </a:r>
        </a:p>
      </dsp:txBody>
      <dsp:txXfrm>
        <a:off x="28100" y="3320716"/>
        <a:ext cx="11295741" cy="5194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0CA86-EDD9-461C-A374-1CC48428502C}">
      <dsp:nvSpPr>
        <dsp:cNvPr id="0" name=""/>
        <dsp:cNvSpPr/>
      </dsp:nvSpPr>
      <dsp:spPr>
        <a:xfrm>
          <a:off x="1385" y="1213501"/>
          <a:ext cx="3242619" cy="16213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The ability to write is one of the critical differentiators of long-term success.</a:t>
          </a:r>
        </a:p>
      </dsp:txBody>
      <dsp:txXfrm>
        <a:off x="48872" y="1260988"/>
        <a:ext cx="3147645" cy="1526335"/>
      </dsp:txXfrm>
    </dsp:sp>
    <dsp:sp modelId="{3D895EF5-71DB-4744-A712-2284C6A9D14F}">
      <dsp:nvSpPr>
        <dsp:cNvPr id="0" name=""/>
        <dsp:cNvSpPr/>
      </dsp:nvSpPr>
      <dsp:spPr>
        <a:xfrm>
          <a:off x="4054660" y="1213501"/>
          <a:ext cx="3242619" cy="16213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Writing skills help develop thinking skills that impact performance on the entire test.</a:t>
          </a:r>
        </a:p>
      </dsp:txBody>
      <dsp:txXfrm>
        <a:off x="4102147" y="1260988"/>
        <a:ext cx="3147645" cy="1526335"/>
      </dsp:txXfrm>
    </dsp:sp>
    <dsp:sp modelId="{8E7EB850-6C26-4717-ACE8-0E4BE2BCB9C8}">
      <dsp:nvSpPr>
        <dsp:cNvPr id="0" name=""/>
        <dsp:cNvSpPr/>
      </dsp:nvSpPr>
      <dsp:spPr>
        <a:xfrm>
          <a:off x="8107935" y="1213501"/>
          <a:ext cx="3242619" cy="16213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Any score point earned counts towards the overall score</a:t>
          </a:r>
        </a:p>
      </dsp:txBody>
      <dsp:txXfrm>
        <a:off x="8155422" y="1260988"/>
        <a:ext cx="3147645" cy="15263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9CDB1-78FD-4E01-A734-10139EFE01D4}">
      <dsp:nvSpPr>
        <dsp:cNvPr id="0" name=""/>
        <dsp:cNvSpPr/>
      </dsp:nvSpPr>
      <dsp:spPr>
        <a:xfrm>
          <a:off x="0" y="2104"/>
          <a:ext cx="3712684" cy="122023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Recorded presentation</a:t>
          </a:r>
        </a:p>
      </dsp:txBody>
      <dsp:txXfrm>
        <a:off x="59567" y="61671"/>
        <a:ext cx="3593550" cy="1101102"/>
      </dsp:txXfrm>
    </dsp:sp>
    <dsp:sp modelId="{0FC3557D-C40C-44DA-B22B-18D180047642}">
      <dsp:nvSpPr>
        <dsp:cNvPr id="0" name=""/>
        <dsp:cNvSpPr/>
      </dsp:nvSpPr>
      <dsp:spPr>
        <a:xfrm>
          <a:off x="0" y="1285701"/>
          <a:ext cx="3712684" cy="122023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Slideshow document</a:t>
          </a:r>
        </a:p>
      </dsp:txBody>
      <dsp:txXfrm>
        <a:off x="59567" y="1345268"/>
        <a:ext cx="3593550" cy="1101102"/>
      </dsp:txXfrm>
    </dsp:sp>
    <dsp:sp modelId="{CE1FF10E-5540-4C9B-8EF5-12B7F84AF04F}">
      <dsp:nvSpPr>
        <dsp:cNvPr id="0" name=""/>
        <dsp:cNvSpPr/>
      </dsp:nvSpPr>
      <dsp:spPr>
        <a:xfrm>
          <a:off x="0" y="2569298"/>
          <a:ext cx="3712684" cy="122023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Resources – including strategies &amp; classroom activities</a:t>
          </a:r>
        </a:p>
      </dsp:txBody>
      <dsp:txXfrm>
        <a:off x="59567" y="2628865"/>
        <a:ext cx="3593550" cy="1101102"/>
      </dsp:txXfrm>
    </dsp:sp>
    <dsp:sp modelId="{A745F425-5309-4001-8CC1-2E1DEE62F414}">
      <dsp:nvSpPr>
        <dsp:cNvPr id="0" name=""/>
        <dsp:cNvSpPr/>
      </dsp:nvSpPr>
      <dsp:spPr>
        <a:xfrm>
          <a:off x="0" y="3852895"/>
          <a:ext cx="3712684" cy="122023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More . . . </a:t>
          </a:r>
        </a:p>
      </dsp:txBody>
      <dsp:txXfrm>
        <a:off x="59567" y="3912462"/>
        <a:ext cx="3593550" cy="11011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8/22/2025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8/22/2025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ged.com/wp-content/uploads/relationships_between_HII_and_other_indicators.pdf"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Available in English and Spanish </a:t>
            </a:r>
          </a:p>
          <a:p>
            <a:endParaRPr lang="en-US">
              <a:latin typeface="Calibri" charset="0"/>
            </a:endParaRPr>
          </a:p>
          <a:p>
            <a:r>
              <a:rPr lang="en-US">
                <a:latin typeface="Calibri" charset="0"/>
              </a:rPr>
              <a:t>A wide array of accommodations available</a:t>
            </a:r>
          </a:p>
          <a:p>
            <a:r>
              <a:rPr lang="en-US">
                <a:latin typeface="Calibri" charset="0"/>
              </a:rPr>
              <a:t>Including zoom-text, alternate color palettes, Braille, screen reader, extended time, paper testing for special circumstances</a:t>
            </a:r>
          </a:p>
          <a:p>
            <a:endParaRPr lang="en-US">
              <a:latin typeface="Calibri" charset="0"/>
            </a:endParaRPr>
          </a:p>
        </p:txBody>
      </p:sp>
      <p:sp>
        <p:nvSpPr>
          <p:cNvPr id="593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73040" indent="-297323" eaLnBrk="0" hangingPunct="0">
              <a:defRPr>
                <a:solidFill>
                  <a:schemeClr val="tx1"/>
                </a:solidFill>
                <a:latin typeface="Arial" charset="0"/>
                <a:ea typeface="ＭＳ Ｐゴシック" charset="0"/>
              </a:defRPr>
            </a:lvl2pPr>
            <a:lvl3pPr marL="1189294" indent="-237858" eaLnBrk="0" hangingPunct="0">
              <a:defRPr>
                <a:solidFill>
                  <a:schemeClr val="tx1"/>
                </a:solidFill>
                <a:latin typeface="Arial" charset="0"/>
                <a:ea typeface="ＭＳ Ｐゴシック" charset="0"/>
              </a:defRPr>
            </a:lvl3pPr>
            <a:lvl4pPr marL="1665011" indent="-237858" eaLnBrk="0" hangingPunct="0">
              <a:defRPr>
                <a:solidFill>
                  <a:schemeClr val="tx1"/>
                </a:solidFill>
                <a:latin typeface="Arial" charset="0"/>
                <a:ea typeface="ＭＳ Ｐゴシック" charset="0"/>
              </a:defRPr>
            </a:lvl4pPr>
            <a:lvl5pPr marL="2140729" indent="-237858" eaLnBrk="0" hangingPunct="0">
              <a:defRPr>
                <a:solidFill>
                  <a:schemeClr val="tx1"/>
                </a:solidFill>
                <a:latin typeface="Arial" charset="0"/>
                <a:ea typeface="ＭＳ Ｐゴシック" charset="0"/>
              </a:defRPr>
            </a:lvl5pPr>
            <a:lvl6pPr marL="2616445" indent="-237858" eaLnBrk="0" fontAlgn="base" hangingPunct="0">
              <a:spcBef>
                <a:spcPct val="0"/>
              </a:spcBef>
              <a:spcAft>
                <a:spcPct val="0"/>
              </a:spcAft>
              <a:defRPr>
                <a:solidFill>
                  <a:schemeClr val="tx1"/>
                </a:solidFill>
                <a:latin typeface="Arial" charset="0"/>
                <a:ea typeface="ＭＳ Ｐゴシック" charset="0"/>
              </a:defRPr>
            </a:lvl6pPr>
            <a:lvl7pPr marL="3092162" indent="-237858" eaLnBrk="0" fontAlgn="base" hangingPunct="0">
              <a:spcBef>
                <a:spcPct val="0"/>
              </a:spcBef>
              <a:spcAft>
                <a:spcPct val="0"/>
              </a:spcAft>
              <a:defRPr>
                <a:solidFill>
                  <a:schemeClr val="tx1"/>
                </a:solidFill>
                <a:latin typeface="Arial" charset="0"/>
                <a:ea typeface="ＭＳ Ｐゴシック" charset="0"/>
              </a:defRPr>
            </a:lvl7pPr>
            <a:lvl8pPr marL="3567881" indent="-237858" eaLnBrk="0" fontAlgn="base" hangingPunct="0">
              <a:spcBef>
                <a:spcPct val="0"/>
              </a:spcBef>
              <a:spcAft>
                <a:spcPct val="0"/>
              </a:spcAft>
              <a:defRPr>
                <a:solidFill>
                  <a:schemeClr val="tx1"/>
                </a:solidFill>
                <a:latin typeface="Arial" charset="0"/>
                <a:ea typeface="ＭＳ Ｐゴシック" charset="0"/>
              </a:defRPr>
            </a:lvl8pPr>
            <a:lvl9pPr marL="4043598" indent="-23785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F633F2E-9331-374C-BAE9-D76B4098C7E1}" type="slidenum">
              <a:rPr lang="en-US"/>
              <a:pPr eaLnBrk="1" hangingPunct="1"/>
              <a:t>3</a:t>
            </a:fld>
            <a:endParaRPr lang="en-US"/>
          </a:p>
        </p:txBody>
      </p:sp>
    </p:spTree>
    <p:extLst>
      <p:ext uri="{BB962C8B-B14F-4D97-AF65-F5344CB8AC3E}">
        <p14:creationId xmlns:p14="http://schemas.microsoft.com/office/powerpoint/2010/main" val="3402411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a:ea typeface="ＭＳ Ｐゴシック" charset="0"/>
                <a:cs typeface="Arial" pitchFamily="34" charset="0"/>
              </a:rPr>
              <a:t>Key Points</a:t>
            </a:r>
          </a:p>
          <a:p>
            <a:pPr>
              <a:lnSpc>
                <a:spcPct val="90000"/>
              </a:lnSpc>
            </a:pPr>
            <a:endParaRPr lang="en-US">
              <a:ea typeface="ＭＳ Ｐゴシック" charset="0"/>
              <a:cs typeface="Arial" pitchFamily="34" charset="0"/>
            </a:endParaRPr>
          </a:p>
          <a:p>
            <a:pPr>
              <a:lnSpc>
                <a:spcPct val="90000"/>
              </a:lnSpc>
            </a:pPr>
            <a:r>
              <a:rPr lang="en-US">
                <a:ea typeface="ＭＳ Ｐゴシック" charset="0"/>
                <a:cs typeface="Arial" pitchFamily="34" charset="0"/>
              </a:rPr>
              <a:t>This slide provides a short overview of the content and context of the Science</a:t>
            </a:r>
            <a:r>
              <a:rPr lang="en-US" baseline="0">
                <a:ea typeface="ＭＳ Ｐゴシック" charset="0"/>
                <a:cs typeface="Arial" pitchFamily="34" charset="0"/>
              </a:rPr>
              <a:t> </a:t>
            </a:r>
            <a:r>
              <a:rPr lang="en-US">
                <a:ea typeface="ＭＳ Ｐゴシック" charset="0"/>
                <a:cs typeface="Arial" pitchFamily="34" charset="0"/>
              </a:rPr>
              <a:t>Test.</a:t>
            </a:r>
            <a:r>
              <a:rPr lang="en-US" baseline="0">
                <a:ea typeface="ＭＳ Ｐゴシック" charset="0"/>
                <a:cs typeface="Arial" pitchFamily="34" charset="0"/>
              </a:rPr>
              <a:t>  </a:t>
            </a:r>
            <a:r>
              <a:rPr lang="en-US">
                <a:ea typeface="ＭＳ Ｐゴシック" charset="0"/>
                <a:cs typeface="Arial" pitchFamily="34" charset="0"/>
              </a:rPr>
              <a:t>Review the information on the slide. For additional information, access the </a:t>
            </a:r>
            <a:r>
              <a:rPr lang="en-US" i="1">
                <a:ea typeface="ＭＳ Ｐゴシック" charset="0"/>
                <a:cs typeface="Arial" pitchFamily="34" charset="0"/>
              </a:rPr>
              <a:t>Assessment Guide for Educators Science </a:t>
            </a:r>
            <a:r>
              <a:rPr lang="en-US">
                <a:ea typeface="ＭＳ Ｐゴシック" charset="0"/>
                <a:cs typeface="Arial" pitchFamily="34" charset="0"/>
              </a:rPr>
              <a:t>section.</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14</a:t>
            </a:fld>
            <a:endParaRPr lang="en-US"/>
          </a:p>
        </p:txBody>
      </p:sp>
      <p:sp>
        <p:nvSpPr>
          <p:cNvPr id="2" name="Header Placeholder 1"/>
          <p:cNvSpPr>
            <a:spLocks noGrp="1"/>
          </p:cNvSpPr>
          <p:nvPr>
            <p:ph type="hdr" sz="quarter"/>
          </p:nvPr>
        </p:nvSpPr>
        <p:spPr/>
        <p:txBody>
          <a:bodyPr/>
          <a:lstStyle/>
          <a:p>
            <a:pPr>
              <a:defRPr/>
            </a:pPr>
            <a:r>
              <a:rPr lang="en-US"/>
              <a:t>From Assessment Targets to PLDs to HIIs</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07/2016</a:t>
            </a:r>
          </a:p>
        </p:txBody>
      </p:sp>
      <p:sp>
        <p:nvSpPr>
          <p:cNvPr id="7" name="Footer Placeholder 2"/>
          <p:cNvSpPr>
            <a:spLocks noGrp="1"/>
          </p:cNvSpPr>
          <p:nvPr>
            <p:ph type="ftr" sz="quarter" idx="4"/>
          </p:nvPr>
        </p:nvSpPr>
        <p:spPr>
          <a:xfrm>
            <a:off x="0" y="12055388"/>
            <a:ext cx="2478586" cy="634608"/>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 Copyright 2013 GED Testing Service LLC. All rights reserved.</a:t>
            </a:r>
          </a:p>
        </p:txBody>
      </p:sp>
    </p:spTree>
    <p:extLst>
      <p:ext uri="{BB962C8B-B14F-4D97-AF65-F5344CB8AC3E}">
        <p14:creationId xmlns:p14="http://schemas.microsoft.com/office/powerpoint/2010/main" val="2008884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1763" marR="0" lvl="0" indent="-131763" algn="l" defTabSz="914400" rtl="0" eaLnBrk="1" fontAlgn="auto" latinLnBrk="0" hangingPunct="1">
              <a:lnSpc>
                <a:spcPct val="100000"/>
              </a:lnSpc>
              <a:spcBef>
                <a:spcPts val="0"/>
              </a:spcBef>
              <a:spcAft>
                <a:spcPts val="0"/>
              </a:spcAft>
              <a:buClr>
                <a:srgbClr val="000000"/>
              </a:buClr>
              <a:buSzTx/>
              <a:buFont typeface="Arial"/>
              <a:buNone/>
              <a:tabLst/>
              <a:defRPr/>
            </a:pPr>
            <a:r>
              <a:rPr lang="en-US">
                <a:solidFill>
                  <a:srgbClr val="0070C0"/>
                </a:solidFill>
                <a:latin typeface="Arial" pitchFamily="34" charset="0"/>
                <a:cs typeface="Arial" pitchFamily="34" charset="0"/>
              </a:rPr>
              <a:t>A 145 or better in each subject will lead to a credential. However, I’ve highlighted the upper score “benchmarks” to acknowledge the opportunity for testers to either enter credit bearing course work, bypassing additional placement tests where approved (165+), OR to earn college credit, similar to AP exams for scores at or above 175, where approved.</a:t>
            </a:r>
          </a:p>
          <a:p>
            <a:endParaRPr lang="en-US"/>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5548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50b6475eea_4_134:notes"/>
          <p:cNvSpPr>
            <a:spLocks noGrp="1" noRot="1" noChangeAspect="1"/>
          </p:cNvSpPr>
          <p:nvPr>
            <p:ph type="sldImg" idx="2"/>
          </p:nvPr>
        </p:nvSpPr>
        <p:spPr>
          <a:xfrm>
            <a:off x="715963" y="1162050"/>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g50b6475eea_4_134:notes"/>
          <p:cNvSpPr txBox="1">
            <a:spLocks noGrp="1"/>
          </p:cNvSpPr>
          <p:nvPr>
            <p:ph type="body" idx="1"/>
          </p:nvPr>
        </p:nvSpPr>
        <p:spPr>
          <a:xfrm>
            <a:off x="701041" y="4473892"/>
            <a:ext cx="5608270" cy="3660477"/>
          </a:xfrm>
          <a:prstGeom prst="rect">
            <a:avLst/>
          </a:prstGeom>
          <a:noFill/>
          <a:ln>
            <a:noFill/>
          </a:ln>
        </p:spPr>
        <p:txBody>
          <a:bodyPr spcFirstLastPara="1" wrap="square" lIns="93170" tIns="46573" rIns="93170" bIns="46573" anchor="t" anchorCtr="0">
            <a:noAutofit/>
          </a:bodyPr>
          <a:lstStyle/>
          <a:p>
            <a:endParaRPr/>
          </a:p>
        </p:txBody>
      </p:sp>
      <p:sp>
        <p:nvSpPr>
          <p:cNvPr id="608" name="Google Shape;608;g50b6475eea_4_134:notes"/>
          <p:cNvSpPr txBox="1">
            <a:spLocks noGrp="1"/>
          </p:cNvSpPr>
          <p:nvPr>
            <p:ph type="sldNum" idx="12"/>
          </p:nvPr>
        </p:nvSpPr>
        <p:spPr>
          <a:xfrm>
            <a:off x="3970938" y="8829967"/>
            <a:ext cx="3037714" cy="466518"/>
          </a:xfrm>
          <a:prstGeom prst="rect">
            <a:avLst/>
          </a:prstGeom>
          <a:noFill/>
          <a:ln>
            <a:noFill/>
          </a:ln>
        </p:spPr>
        <p:txBody>
          <a:bodyPr spcFirstLastPara="1" wrap="square" lIns="93170" tIns="46573" rIns="93170" bIns="46573" anchor="b" anchorCtr="0">
            <a:noAutofit/>
          </a:bodyPr>
          <a:lstStyle/>
          <a:p>
            <a:fld id="{00000000-1234-1234-1234-123412341234}" type="slidenum">
              <a:rPr lang="en-US"/>
              <a:pPr/>
              <a:t>16</a:t>
            </a:fld>
            <a:endParaRPr/>
          </a:p>
        </p:txBody>
      </p:sp>
    </p:spTree>
    <p:extLst>
      <p:ext uri="{BB962C8B-B14F-4D97-AF65-F5344CB8AC3E}">
        <p14:creationId xmlns:p14="http://schemas.microsoft.com/office/powerpoint/2010/main" val="2066165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4415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Points</a:t>
            </a:r>
          </a:p>
          <a:p>
            <a:endParaRPr lang="en-US"/>
          </a:p>
          <a:p>
            <a:r>
              <a:rPr lang="en-US">
                <a:ea typeface="MS PGothic" pitchFamily="34" charset="-128"/>
                <a:cs typeface="ＭＳ Ｐゴシック" charset="0"/>
              </a:rPr>
              <a:t>The GED Ready</a:t>
            </a:r>
            <a:r>
              <a:rPr lang="en-US" baseline="30000">
                <a:ea typeface="MS PGothic" pitchFamily="34" charset="-128"/>
                <a:cs typeface="ＭＳ Ｐゴシック" charset="0"/>
              </a:rPr>
              <a:t>®</a:t>
            </a:r>
            <a:r>
              <a:rPr lang="en-US">
                <a:ea typeface="MS PGothic" pitchFamily="34" charset="-128"/>
                <a:cs typeface="ＭＳ Ｐゴシック" charset="0"/>
              </a:rPr>
              <a:t> practice test has the same look and feel as the official GED</a:t>
            </a:r>
            <a:r>
              <a:rPr lang="en-US" baseline="30000">
                <a:ea typeface="MS PGothic" pitchFamily="34" charset="-128"/>
                <a:cs typeface="ＭＳ Ｐゴシック" charset="0"/>
              </a:rPr>
              <a:t>®</a:t>
            </a:r>
            <a:r>
              <a:rPr lang="en-US">
                <a:ea typeface="MS PGothic" pitchFamily="34" charset="-128"/>
                <a:cs typeface="ＭＳ Ｐゴシック" charset="0"/>
              </a:rPr>
              <a:t> test, and gives students firsthand experience answering computer-based test questions written and developed by the test’s creators. The score report tells students if they are likely to pass or if it’s too close to call and they should keep studying. The test is half-length and takes approximately 4.25 hours. And just like the official test, GED Ready</a:t>
            </a:r>
            <a:r>
              <a:rPr lang="en-US" baseline="30000"/>
              <a:t> ®</a:t>
            </a:r>
            <a:r>
              <a:rPr lang="en-US">
                <a:ea typeface="MS PGothic" pitchFamily="34" charset="-128"/>
                <a:cs typeface="ＭＳ Ｐゴシック" charset="0"/>
              </a:rPr>
              <a:t> can be taken separately by content areas (RLA, Mathematical Reasoning, Social Studies, and Science). </a:t>
            </a:r>
          </a:p>
        </p:txBody>
      </p:sp>
      <p:sp>
        <p:nvSpPr>
          <p:cNvPr id="4" name="Header Placeholder 3"/>
          <p:cNvSpPr>
            <a:spLocks noGrp="1"/>
          </p:cNvSpPr>
          <p:nvPr>
            <p:ph type="hdr" sz="quarter" idx="10"/>
          </p:nvPr>
        </p:nvSpPr>
        <p:spPr/>
        <p:txBody>
          <a:bodyPr/>
          <a:lstStyle/>
          <a:p>
            <a:pPr>
              <a:defRPr/>
            </a:pPr>
            <a:r>
              <a:rPr lang="en-US"/>
              <a:t>From Assessment Targets to PLDs to HIIs</a:t>
            </a:r>
          </a:p>
        </p:txBody>
      </p:sp>
      <p:sp>
        <p:nvSpPr>
          <p:cNvPr id="5" name="Date Placeholder 4"/>
          <p:cNvSpPr>
            <a:spLocks noGrp="1"/>
          </p:cNvSpPr>
          <p:nvPr>
            <p:ph type="dt" idx="11"/>
          </p:nvPr>
        </p:nvSpPr>
        <p:spPr>
          <a:xfrm>
            <a:off x="2304852" y="2"/>
            <a:ext cx="1763554" cy="846432"/>
          </a:xfrm>
          <a:prstGeom prst="rect">
            <a:avLst/>
          </a:prstGeom>
        </p:spPr>
        <p:txBody>
          <a:bodyPr/>
          <a:lstStyle/>
          <a:p>
            <a:pPr>
              <a:defRPr/>
            </a:pPr>
            <a:r>
              <a:rPr lang="en-US" altLang="en-US"/>
              <a:t>7/2018</a:t>
            </a:r>
          </a:p>
        </p:txBody>
      </p:sp>
      <p:sp>
        <p:nvSpPr>
          <p:cNvPr id="6" name="Footer Placeholder 5"/>
          <p:cNvSpPr>
            <a:spLocks noGrp="1"/>
          </p:cNvSpPr>
          <p:nvPr>
            <p:ph type="ftr" sz="quarter" idx="12"/>
          </p:nvPr>
        </p:nvSpPr>
        <p:spPr/>
        <p:txBody>
          <a:bodyPr/>
          <a:lstStyle/>
          <a:p>
            <a:pPr>
              <a:defRPr/>
            </a:pPr>
            <a:r>
              <a:rPr lang="en-US"/>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22</a:t>
            </a:fld>
            <a:endParaRPr lang="en-US" altLang="en-US"/>
          </a:p>
        </p:txBody>
      </p:sp>
    </p:spTree>
    <p:extLst>
      <p:ext uri="{BB962C8B-B14F-4D97-AF65-F5344CB8AC3E}">
        <p14:creationId xmlns:p14="http://schemas.microsoft.com/office/powerpoint/2010/main" val="310888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42ecb45155_0_60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42ecb45155_0_609: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34" name="Google Shape;734;g42ecb45155_0_609: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2218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402dd8e1eb_1_887: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402dd8e1eb_1_88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552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02dd8e1eb_1_89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1" name="Google Shape;431;g402dd8e1eb_1_89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131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02dd8e1eb_1_89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402dd8e1eb_1_89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641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02dd8e1eb_1_89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402dd8e1eb_1_89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1694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chart provides an overview</a:t>
            </a:r>
            <a:r>
              <a:rPr lang="en-US" baseline="0"/>
              <a:t> of the time for each of the tests, as well as pertinent notes. </a:t>
            </a:r>
            <a:endParaRPr lang="en-US"/>
          </a:p>
        </p:txBody>
      </p:sp>
      <p:sp>
        <p:nvSpPr>
          <p:cNvPr id="4" name="Header Placeholder 3"/>
          <p:cNvSpPr>
            <a:spLocks noGrp="1"/>
          </p:cNvSpPr>
          <p:nvPr>
            <p:ph type="hdr" sz="quarter" idx="10"/>
          </p:nvPr>
        </p:nvSpPr>
        <p:spPr/>
        <p:txBody>
          <a:bodyPr/>
          <a:lstStyle/>
          <a:p>
            <a:pPr>
              <a:defRPr/>
            </a:pPr>
            <a:r>
              <a:rPr lang="en-US"/>
              <a:t>From Assessment Targets to PLDs to HIIs</a:t>
            </a:r>
          </a:p>
        </p:txBody>
      </p:sp>
      <p:sp>
        <p:nvSpPr>
          <p:cNvPr id="5" name="Date Placeholder 4"/>
          <p:cNvSpPr>
            <a:spLocks noGrp="1"/>
          </p:cNvSpPr>
          <p:nvPr>
            <p:ph type="dt" idx="11"/>
          </p:nvPr>
        </p:nvSpPr>
        <p:spPr/>
        <p:txBody>
          <a:bodyPr/>
          <a:lstStyle/>
          <a:p>
            <a:pPr>
              <a:defRPr/>
            </a:pPr>
            <a:r>
              <a:rPr lang="en-US" altLang="en-US"/>
              <a:t>07/2016</a:t>
            </a:r>
          </a:p>
        </p:txBody>
      </p:sp>
      <p:sp>
        <p:nvSpPr>
          <p:cNvPr id="6" name="Footer Placeholder 5"/>
          <p:cNvSpPr>
            <a:spLocks noGrp="1"/>
          </p:cNvSpPr>
          <p:nvPr>
            <p:ph type="ftr" sz="quarter" idx="12"/>
          </p:nvPr>
        </p:nvSpPr>
        <p:spPr/>
        <p:txBody>
          <a:bodyPr/>
          <a:lstStyle/>
          <a:p>
            <a:pPr>
              <a:defRPr/>
            </a:pPr>
            <a:r>
              <a:rPr lang="en-US"/>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4</a:t>
            </a:fld>
            <a:endParaRPr lang="en-US" altLang="en-US"/>
          </a:p>
        </p:txBody>
      </p:sp>
    </p:spTree>
    <p:extLst>
      <p:ext uri="{BB962C8B-B14F-4D97-AF65-F5344CB8AC3E}">
        <p14:creationId xmlns:p14="http://schemas.microsoft.com/office/powerpoint/2010/main" val="2214295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02dd8e1eb_1_89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402dd8e1eb_1_89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5422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402dd8e1eb_1_907:notes"/>
          <p:cNvSpPr txBox="1">
            <a:spLocks noGrp="1"/>
          </p:cNvSpPr>
          <p:nvPr>
            <p:ph type="body" idx="1"/>
          </p:nvPr>
        </p:nvSpPr>
        <p:spPr>
          <a:xfrm>
            <a:off x="685800" y="4400549"/>
            <a:ext cx="5486400" cy="36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g402dd8e1eb_1_9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8871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402dd8e1eb_1_1080:notes"/>
          <p:cNvSpPr txBox="1">
            <a:spLocks noGrp="1"/>
          </p:cNvSpPr>
          <p:nvPr>
            <p:ph type="body" idx="1"/>
          </p:nvPr>
        </p:nvSpPr>
        <p:spPr>
          <a:xfrm>
            <a:off x="685800" y="4400549"/>
            <a:ext cx="5486400" cy="36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g402dd8e1eb_1_10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818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403affd69e_1_1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403affd69e_1_1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403affd69e_1_14: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extLst>
      <p:ext uri="{BB962C8B-B14F-4D97-AF65-F5344CB8AC3E}">
        <p14:creationId xmlns:p14="http://schemas.microsoft.com/office/powerpoint/2010/main" val="949810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403affd69e_1_1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403affd69e_1_1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g403affd69e_1_14:notes"/>
          <p:cNvSpPr txBox="1">
            <a:spLocks noGrp="1"/>
          </p:cNvSpPr>
          <p:nvPr>
            <p:ph type="sldNum" idx="12"/>
          </p:nvPr>
        </p:nvSpPr>
        <p:spPr>
          <a:xfrm>
            <a:off x="5179484" y="6513910"/>
            <a:ext cx="3962400" cy="34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extLst>
      <p:ext uri="{BB962C8B-B14F-4D97-AF65-F5344CB8AC3E}">
        <p14:creationId xmlns:p14="http://schemas.microsoft.com/office/powerpoint/2010/main" val="1495290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points:</a:t>
            </a:r>
          </a:p>
          <a:p>
            <a:endParaRPr lang="en-US"/>
          </a:p>
          <a:p>
            <a:r>
              <a:rPr lang="en-US" i="1"/>
              <a:t>The GED Playbook (launched at the 2022 GED Conference):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The GED Playbook is for those who oversee and manage the GED adult education program, as well as instructors.  It is a good starting point to assist in navigating and understanding the GED program. </a:t>
            </a:r>
          </a:p>
          <a:p>
            <a:pPr marL="0" indent="0">
              <a:buFont typeface="Arial" panose="020B0604020202020204" pitchFamily="34" charset="0"/>
              <a:buNone/>
            </a:pPr>
            <a:endParaRPr lang="en-US"/>
          </a:p>
          <a:p>
            <a:pPr marL="0" indent="0">
              <a:buFont typeface="Arial" panose="020B0604020202020204" pitchFamily="34" charset="0"/>
              <a:buNone/>
            </a:pPr>
            <a:r>
              <a:rPr lang="en-US" i="1"/>
              <a:t>GED Student Handbook (launched at the 2023 GED Conference): </a:t>
            </a:r>
          </a:p>
          <a:p>
            <a:pPr marL="0" indent="0">
              <a:buFont typeface="Arial" panose="020B0604020202020204" pitchFamily="34" charset="0"/>
              <a:buNone/>
            </a:pPr>
            <a:r>
              <a:rPr lang="en-US"/>
              <a:t>The Student Handbook serves potential adult education program students, self-paced learners, and advocates of students navigating their GED journey. Within this document you will find many helpful resources and tips.</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81</a:t>
            </a:fld>
            <a:endParaRPr lang="en-US"/>
          </a:p>
        </p:txBody>
      </p:sp>
    </p:spTree>
    <p:extLst>
      <p:ext uri="{BB962C8B-B14F-4D97-AF65-F5344CB8AC3E}">
        <p14:creationId xmlns:p14="http://schemas.microsoft.com/office/powerpoint/2010/main" val="4260921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note that this screenshot was taken before this recording and resources were added to the page.</a:t>
            </a:r>
          </a:p>
        </p:txBody>
      </p:sp>
      <p:sp>
        <p:nvSpPr>
          <p:cNvPr id="4" name="Slide Number Placeholder 3"/>
          <p:cNvSpPr>
            <a:spLocks noGrp="1"/>
          </p:cNvSpPr>
          <p:nvPr>
            <p:ph type="sldNum" sz="quarter" idx="5"/>
          </p:nvPr>
        </p:nvSpPr>
        <p:spPr/>
        <p:txBody>
          <a:bodyPr/>
          <a:lstStyle/>
          <a:p>
            <a:fld id="{6583769A-2A3C-664A-B1A3-FCFF0FA87D20}" type="slidenum">
              <a:rPr lang="en-US" smtClean="0"/>
              <a:t>89</a:t>
            </a:fld>
            <a:endParaRPr lang="en-US"/>
          </a:p>
        </p:txBody>
      </p:sp>
    </p:spTree>
    <p:extLst>
      <p:ext uri="{BB962C8B-B14F-4D97-AF65-F5344CB8AC3E}">
        <p14:creationId xmlns:p14="http://schemas.microsoft.com/office/powerpoint/2010/main" val="195294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95376" eaLnBrk="0" fontAlgn="base" hangingPunct="0">
              <a:spcBef>
                <a:spcPct val="30000"/>
              </a:spcBef>
              <a:spcAft>
                <a:spcPct val="0"/>
              </a:spcAft>
              <a:defRPr/>
            </a:pPr>
            <a:r>
              <a:rPr lang="en-US" b="1" dirty="0"/>
              <a:t>Key Points</a:t>
            </a:r>
          </a:p>
          <a:p>
            <a:endParaRPr lang="en-US" dirty="0"/>
          </a:p>
          <a:p>
            <a:r>
              <a:rPr lang="en-US" dirty="0"/>
              <a:t>Review information on the slide regarding the resource (where it is located and what is included). Make sure to discuss that archived webinars provide:</a:t>
            </a:r>
          </a:p>
          <a:p>
            <a:pPr marL="185766" indent="-185766">
              <a:buFont typeface="Arial" panose="020B0604020202020204" pitchFamily="34" charset="0"/>
              <a:buChar char="•"/>
            </a:pPr>
            <a:r>
              <a:rPr lang="en-US" altLang="en-US" baseline="0" dirty="0"/>
              <a:t>A recorded presentation of the live webinar</a:t>
            </a:r>
          </a:p>
          <a:p>
            <a:pPr marL="185766" indent="-185766">
              <a:buFont typeface="Arial" panose="020B0604020202020204" pitchFamily="34" charset="0"/>
              <a:buChar char="•"/>
            </a:pPr>
            <a:r>
              <a:rPr lang="en-US" altLang="en-US" baseline="0" dirty="0"/>
              <a:t>A copy of the slides provided to participants</a:t>
            </a:r>
          </a:p>
          <a:p>
            <a:pPr marL="185766" indent="-185766">
              <a:buFont typeface="Arial" panose="020B0604020202020204" pitchFamily="34" charset="0"/>
              <a:buChar char="•"/>
            </a:pPr>
            <a:r>
              <a:rPr lang="en-US" altLang="en-US" baseline="0" dirty="0"/>
              <a:t>Resources – a guide that you can download and print that includes instructional strategies and classroom activities. Some of the guides also provide you with sample lesson plans and a list of great websites to visit for more ideas and information.</a:t>
            </a:r>
          </a:p>
          <a:p>
            <a:pPr marL="185766" indent="-185766">
              <a:buFont typeface="Arial" panose="020B0604020202020204" pitchFamily="34" charset="0"/>
              <a:buChar char="•"/>
            </a:pPr>
            <a:r>
              <a:rPr lang="en-US" altLang="en-US" baseline="0" dirty="0"/>
              <a:t>Dependent on the webinar, additional materials may also be linked to the webinar.</a:t>
            </a:r>
          </a:p>
          <a:p>
            <a:pPr marL="185766" indent="-185766">
              <a:buFont typeface="Arial" panose="020B0604020202020204" pitchFamily="34" charset="0"/>
              <a:buChar char="•"/>
            </a:pPr>
            <a:endParaRPr lang="en-US" altLang="en-US" baseline="0" dirty="0"/>
          </a:p>
          <a:p>
            <a:pPr defTabSz="495376" eaLnBrk="0" fontAlgn="base" hangingPunct="0">
              <a:spcBef>
                <a:spcPct val="30000"/>
              </a:spcBef>
              <a:spcAft>
                <a:spcPct val="0"/>
              </a:spcAft>
              <a:defRPr/>
            </a:pPr>
            <a:r>
              <a:rPr lang="en-US" altLang="en-US" baseline="0" dirty="0"/>
              <a:t>Tuesdays for Teachers Archived Webinars are located at: </a:t>
            </a:r>
            <a:r>
              <a:rPr lang="en-US" sz="1300" dirty="0">
                <a:hlinkClick r:id="rId3"/>
              </a:rPr>
              <a:t>https://ged.com/wp-content/uploads/relationships_between_HII_and_other_indicators.pdf</a:t>
            </a:r>
            <a:r>
              <a:rPr lang="en-US" sz="1300" dirty="0"/>
              <a:t> </a:t>
            </a:r>
          </a:p>
          <a:p>
            <a:endParaRPr lang="en-US" altLang="en-US" dirty="0"/>
          </a:p>
        </p:txBody>
      </p:sp>
      <p:sp>
        <p:nvSpPr>
          <p:cNvPr id="5" name="Header Placeholder 3"/>
          <p:cNvSpPr>
            <a:spLocks noGrp="1"/>
          </p:cNvSpPr>
          <p:nvPr>
            <p:ph type="hdr" sz="quarter"/>
          </p:nvPr>
        </p:nvSpPr>
        <p:spPr>
          <a:xfrm>
            <a:off x="0" y="2"/>
            <a:ext cx="2040081" cy="931856"/>
          </a:xfrm>
        </p:spPr>
        <p:txBody>
          <a:bodyPr/>
          <a:lstStyle/>
          <a:p>
            <a:r>
              <a:rPr lang="en-US" dirty="0"/>
              <a:t>From Assessment Targets to PLDs to HIIs</a:t>
            </a:r>
          </a:p>
        </p:txBody>
      </p:sp>
      <p:sp>
        <p:nvSpPr>
          <p:cNvPr id="6" name="Rectangle 3"/>
          <p:cNvSpPr>
            <a:spLocks noGrp="1" noChangeArrowheads="1"/>
          </p:cNvSpPr>
          <p:nvPr>
            <p:ph type="dt" sz="quarter" idx="1"/>
          </p:nvPr>
        </p:nvSpPr>
        <p:spPr bwMode="auto">
          <a:xfrm>
            <a:off x="2335646" y="2"/>
            <a:ext cx="1787116" cy="9318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ea typeface="MS PGothic" pitchFamily="34" charset="-128"/>
              </a:defRPr>
            </a:lvl1pPr>
            <a:lvl2pPr marL="804986" indent="-309610" eaLnBrk="0" hangingPunct="0">
              <a:spcBef>
                <a:spcPct val="30000"/>
              </a:spcBef>
              <a:defRPr sz="1300">
                <a:solidFill>
                  <a:schemeClr val="tx1"/>
                </a:solidFill>
                <a:latin typeface="Calibri" pitchFamily="34" charset="0"/>
                <a:ea typeface="MS PGothic" pitchFamily="34" charset="-128"/>
              </a:defRPr>
            </a:lvl2pPr>
            <a:lvl3pPr marL="1238441" indent="-247688" eaLnBrk="0" hangingPunct="0">
              <a:spcBef>
                <a:spcPct val="30000"/>
              </a:spcBef>
              <a:defRPr sz="1300">
                <a:solidFill>
                  <a:schemeClr val="tx1"/>
                </a:solidFill>
                <a:latin typeface="Calibri" pitchFamily="34" charset="0"/>
                <a:ea typeface="MS PGothic" pitchFamily="34" charset="-128"/>
              </a:defRPr>
            </a:lvl3pPr>
            <a:lvl4pPr marL="1733817" indent="-247688" eaLnBrk="0" hangingPunct="0">
              <a:spcBef>
                <a:spcPct val="30000"/>
              </a:spcBef>
              <a:defRPr sz="1300">
                <a:solidFill>
                  <a:schemeClr val="tx1"/>
                </a:solidFill>
                <a:latin typeface="Calibri" pitchFamily="34" charset="0"/>
                <a:ea typeface="MS PGothic" pitchFamily="34" charset="-128"/>
              </a:defRPr>
            </a:lvl4pPr>
            <a:lvl5pPr marL="2229193" indent="-247688" eaLnBrk="0" hangingPunct="0">
              <a:spcBef>
                <a:spcPct val="30000"/>
              </a:spcBef>
              <a:defRPr sz="1300">
                <a:solidFill>
                  <a:schemeClr val="tx1"/>
                </a:solidFill>
                <a:latin typeface="Calibri" pitchFamily="34" charset="0"/>
                <a:ea typeface="MS PGothic" pitchFamily="34" charset="-128"/>
              </a:defRPr>
            </a:lvl5pPr>
            <a:lvl6pPr marL="2724569"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6pPr>
            <a:lvl7pPr marL="3219945"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7pPr>
            <a:lvl8pPr marL="3715322"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8pPr>
            <a:lvl9pPr marL="4210698" indent="-247688" defTabSz="495376"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eaLnBrk="1" hangingPunct="1">
              <a:spcBef>
                <a:spcPct val="0"/>
              </a:spcBef>
            </a:pPr>
            <a:r>
              <a:rPr lang="en-US" altLang="en-US" dirty="0"/>
              <a:t>7/2018</a:t>
            </a:r>
          </a:p>
        </p:txBody>
      </p:sp>
      <p:sp>
        <p:nvSpPr>
          <p:cNvPr id="7" name="Footer Placeholder 5"/>
          <p:cNvSpPr>
            <a:spLocks noGrp="1"/>
          </p:cNvSpPr>
          <p:nvPr>
            <p:ph type="ftr" sz="quarter" idx="4"/>
          </p:nvPr>
        </p:nvSpPr>
        <p:spPr>
          <a:xfrm>
            <a:off x="0" y="17695774"/>
            <a:ext cx="1787116" cy="931856"/>
          </a:xfrm>
        </p:spPr>
        <p:txBody>
          <a:bodyPr/>
          <a:lstStyle/>
          <a:p>
            <a:pPr>
              <a:defRPr/>
            </a:pPr>
            <a:r>
              <a:rPr lang="en-US" dirty="0"/>
              <a:t>© Copyright GED Testing Service LLC. All rights reserved</a:t>
            </a:r>
          </a:p>
        </p:txBody>
      </p:sp>
      <p:sp>
        <p:nvSpPr>
          <p:cNvPr id="8" name="Slide Number Placeholder 4"/>
          <p:cNvSpPr>
            <a:spLocks noGrp="1"/>
          </p:cNvSpPr>
          <p:nvPr>
            <p:ph type="sldNum" sz="quarter" idx="5"/>
          </p:nvPr>
        </p:nvSpPr>
        <p:spPr>
          <a:xfrm>
            <a:off x="2335646" y="17695774"/>
            <a:ext cx="1787116" cy="931856"/>
          </a:xfrm>
        </p:spPr>
        <p:txBody>
          <a:bodyPr/>
          <a:lstStyle/>
          <a:p>
            <a:fld id="{5DA38EC4-A1FB-4F00-B9EF-395B7D2C2274}" type="slidenum">
              <a:rPr lang="en-US" smtClean="0"/>
              <a:t>90</a:t>
            </a:fld>
            <a:endParaRPr lang="en-US" dirty="0"/>
          </a:p>
        </p:txBody>
      </p:sp>
    </p:spTree>
    <p:extLst>
      <p:ext uri="{BB962C8B-B14F-4D97-AF65-F5344CB8AC3E}">
        <p14:creationId xmlns:p14="http://schemas.microsoft.com/office/powerpoint/2010/main" val="3263613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402dd8e1eb_1_931: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It only requires your email address</a:t>
            </a:r>
            <a:endParaRPr/>
          </a:p>
        </p:txBody>
      </p:sp>
      <p:sp>
        <p:nvSpPr>
          <p:cNvPr id="515" name="Google Shape;515;g402dd8e1eb_1_93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3052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402dd8e1eb_1_103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402dd8e1eb_1_103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3224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The new GED test includes a wider variety of item types than were on the 2002 Series test.   Multiple choice items continue to appear on the test as one of the key item types. Multiple choice items are a reliable method of measuring skills and knowledge at a range of cognitive levels in a standardized manner. But remember that the additional item types allow us to measure a wider range of skills and cognitive levels.</a:t>
            </a:r>
            <a:r>
              <a:rPr lang="en-US">
                <a:ea typeface="ＭＳ Ｐゴシック" pitchFamily="127" charset="-128"/>
                <a:cs typeface="ＭＳ Ｐゴシック" pitchFamily="127" charset="-128"/>
              </a:rPr>
              <a:t>  </a:t>
            </a:r>
          </a:p>
          <a:p>
            <a:endParaRPr lang="en-US">
              <a:ea typeface="ＭＳ Ｐゴシック" pitchFamily="127" charset="-128"/>
              <a:cs typeface="ＭＳ Ｐゴシック" pitchFamily="127" charset="-128"/>
            </a:endParaRPr>
          </a:p>
          <a:p>
            <a:r>
              <a:rPr lang="en-US">
                <a:ea typeface="ＭＳ Ｐゴシック" pitchFamily="127" charset="-128"/>
                <a:cs typeface="ＭＳ Ｐゴシック" pitchFamily="127" charset="-128"/>
              </a:rPr>
              <a:t>Constructed response items come in two versions – one, we call short answer, and that type can usually be answered in a few sentences (e.g. Science), and the extended response, which requires a longer response – multiple paragraphs</a:t>
            </a:r>
            <a:r>
              <a:rPr lang="en-US" baseline="0">
                <a:ea typeface="ＭＳ Ｐゴシック" pitchFamily="127" charset="-128"/>
                <a:cs typeface="ＭＳ Ｐゴシック" pitchFamily="127" charset="-128"/>
              </a:rPr>
              <a:t> (e.g. Reasoning Through Language Arts)</a:t>
            </a:r>
            <a:endParaRPr lang="en-US"/>
          </a:p>
        </p:txBody>
      </p:sp>
      <p:sp>
        <p:nvSpPr>
          <p:cNvPr id="4" name="Slide Number Placeholder 3"/>
          <p:cNvSpPr>
            <a:spLocks noGrp="1"/>
          </p:cNvSpPr>
          <p:nvPr>
            <p:ph type="sldNum" sz="quarter" idx="10"/>
          </p:nvPr>
        </p:nvSpPr>
        <p:spPr/>
        <p:txBody>
          <a:bodyPr/>
          <a:lstStyle/>
          <a:p>
            <a:pPr>
              <a:defRPr/>
            </a:pPr>
            <a:fld id="{0C361809-5C2A-4714-A014-13B3847B38C2}" type="slidenum">
              <a:rPr lang="en-US" smtClean="0"/>
              <a:pPr>
                <a:defRPr/>
              </a:pPr>
              <a:t>5</a:t>
            </a:fld>
            <a:endParaRPr lang="en-US"/>
          </a:p>
        </p:txBody>
      </p:sp>
    </p:spTree>
    <p:extLst>
      <p:ext uri="{BB962C8B-B14F-4D97-AF65-F5344CB8AC3E}">
        <p14:creationId xmlns:p14="http://schemas.microsoft.com/office/powerpoint/2010/main" val="2282067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402dd8e1eb_1_103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402dd8e1eb_1_103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5532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402dd8e1eb_1_1034:notes"/>
          <p:cNvSpPr txBox="1">
            <a:spLocks noGrp="1"/>
          </p:cNvSpPr>
          <p:nvPr>
            <p:ph type="body" idx="1"/>
          </p:nvPr>
        </p:nvSpPr>
        <p:spPr>
          <a:xfrm>
            <a:off x="914400" y="3300412"/>
            <a:ext cx="7315200" cy="2700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402dd8e1eb_1_103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755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a:ea typeface="ＭＳ Ｐゴシック" charset="0"/>
                <a:cs typeface="Arial" pitchFamily="34" charset="0"/>
              </a:rPr>
              <a:t>Key Points</a:t>
            </a:r>
          </a:p>
          <a:p>
            <a:pPr>
              <a:lnSpc>
                <a:spcPct val="90000"/>
              </a:lnSpc>
            </a:pPr>
            <a:endParaRPr lang="en-US">
              <a:ea typeface="ＭＳ Ｐゴシック" charset="0"/>
              <a:cs typeface="Arial" pitchFamily="34" charset="0"/>
            </a:endParaRPr>
          </a:p>
          <a:p>
            <a:pPr>
              <a:lnSpc>
                <a:spcPct val="90000"/>
              </a:lnSpc>
            </a:pPr>
            <a:r>
              <a:rPr lang="en-US">
                <a:ea typeface="ＭＳ Ｐゴシック" charset="0"/>
                <a:cs typeface="Arial" pitchFamily="34" charset="0"/>
              </a:rPr>
              <a:t>This slide provides a short overview of the content and context of the RLA Test.</a:t>
            </a:r>
            <a:r>
              <a:rPr lang="en-US" baseline="0">
                <a:ea typeface="ＭＳ Ｐゴシック" charset="0"/>
                <a:cs typeface="Arial" pitchFamily="34" charset="0"/>
              </a:rPr>
              <a:t>  </a:t>
            </a:r>
            <a:r>
              <a:rPr lang="en-US">
                <a:ea typeface="ＭＳ Ｐゴシック" charset="0"/>
                <a:cs typeface="Arial" pitchFamily="34" charset="0"/>
              </a:rPr>
              <a:t>Review the information on the slide. For additional information, access the </a:t>
            </a:r>
            <a:r>
              <a:rPr lang="en-US" i="1">
                <a:ea typeface="ＭＳ Ｐゴシック" charset="0"/>
                <a:cs typeface="Arial" pitchFamily="34" charset="0"/>
              </a:rPr>
              <a:t>Assessment Guide for Educators Reasoning through Language Arts </a:t>
            </a:r>
            <a:r>
              <a:rPr lang="en-US">
                <a:ea typeface="ＭＳ Ｐゴシック" charset="0"/>
                <a:cs typeface="Arial" pitchFamily="34" charset="0"/>
              </a:rPr>
              <a:t>section.</a:t>
            </a:r>
          </a:p>
          <a:p>
            <a:pPr>
              <a:lnSpc>
                <a:spcPct val="90000"/>
              </a:lnSpc>
            </a:pPr>
            <a:endParaRPr lang="en-US">
              <a:ea typeface="ＭＳ Ｐゴシック" charset="0"/>
              <a:cs typeface="Arial" pitchFamily="34" charset="0"/>
            </a:endParaRPr>
          </a:p>
          <a:p>
            <a:pPr>
              <a:lnSpc>
                <a:spcPct val="90000"/>
              </a:lnSpc>
            </a:pPr>
            <a:endParaRPr lang="en-US">
              <a:ea typeface="ＭＳ Ｐゴシック" charset="0"/>
              <a:cs typeface="Arial"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6</a:t>
            </a:fld>
            <a:endParaRPr lang="en-US"/>
          </a:p>
        </p:txBody>
      </p:sp>
      <p:sp>
        <p:nvSpPr>
          <p:cNvPr id="2" name="Header Placeholder 1"/>
          <p:cNvSpPr>
            <a:spLocks noGrp="1"/>
          </p:cNvSpPr>
          <p:nvPr>
            <p:ph type="hdr" sz="quarter"/>
          </p:nvPr>
        </p:nvSpPr>
        <p:spPr/>
        <p:txBody>
          <a:bodyPr/>
          <a:lstStyle/>
          <a:p>
            <a:pPr>
              <a:defRPr/>
            </a:pPr>
            <a:r>
              <a:rPr lang="en-US"/>
              <a:t>From Assessment Targets to PLDs to HIIs</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07/2016</a:t>
            </a:r>
          </a:p>
        </p:txBody>
      </p:sp>
      <p:sp>
        <p:nvSpPr>
          <p:cNvPr id="7" name="Footer Placeholder 2"/>
          <p:cNvSpPr>
            <a:spLocks noGrp="1"/>
          </p:cNvSpPr>
          <p:nvPr>
            <p:ph type="ftr" sz="quarter" idx="4"/>
          </p:nvPr>
        </p:nvSpPr>
        <p:spPr>
          <a:xfrm>
            <a:off x="0" y="12055388"/>
            <a:ext cx="2478586" cy="634608"/>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 Copyright 2013 GED Testing Service LLC. All rights reserved.</a:t>
            </a:r>
          </a:p>
        </p:txBody>
      </p:sp>
    </p:spTree>
    <p:extLst>
      <p:ext uri="{BB962C8B-B14F-4D97-AF65-F5344CB8AC3E}">
        <p14:creationId xmlns:p14="http://schemas.microsoft.com/office/powerpoint/2010/main" val="2769464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52">
              <a:defRPr/>
            </a:pPr>
            <a:r>
              <a:rPr lang="en-US" b="1"/>
              <a:t>Key Points</a:t>
            </a:r>
          </a:p>
          <a:p>
            <a:endParaRPr lang="en-US"/>
          </a:p>
          <a:p>
            <a:r>
              <a:rPr lang="en-US" altLang="en-US">
                <a:cs typeface="Arial" panose="020B0604020202020204" pitchFamily="34" charset="0"/>
              </a:rPr>
              <a:t>[Review the bullets on the slides.]</a:t>
            </a:r>
          </a:p>
          <a:p>
            <a:endParaRPr lang="en-US"/>
          </a:p>
          <a:p>
            <a:r>
              <a:rPr lang="en-US"/>
              <a:t>Discuss that these are ideas</a:t>
            </a:r>
            <a:r>
              <a:rPr lang="en-US" baseline="0"/>
              <a:t> on how to improve scores. Also, note that the length is not about counting words, but rather is indicates that the writing sample needs to be long enough to adequately address the prompt. A short paragraph is not enough.</a:t>
            </a:r>
            <a:endParaRPr lang="en-US"/>
          </a:p>
        </p:txBody>
      </p:sp>
      <p:sp>
        <p:nvSpPr>
          <p:cNvPr id="4" name="Slide Number Placeholder 3"/>
          <p:cNvSpPr>
            <a:spLocks noGrp="1"/>
          </p:cNvSpPr>
          <p:nvPr>
            <p:ph type="sldNum" sz="quarter" idx="10"/>
          </p:nvPr>
        </p:nvSpPr>
        <p:spPr/>
        <p:txBody>
          <a:bodyPr/>
          <a:lstStyle/>
          <a:p>
            <a:fld id="{4FA8C200-9146-2E47-BE29-58F523586F58}" type="slidenum">
              <a:rPr lang="en-US" smtClean="0"/>
              <a:t>9</a:t>
            </a:fld>
            <a:endParaRPr lang="en-US"/>
          </a:p>
        </p:txBody>
      </p:sp>
      <p:sp>
        <p:nvSpPr>
          <p:cNvPr id="5" name="Footer Placeholder 4"/>
          <p:cNvSpPr>
            <a:spLocks noGrp="1"/>
          </p:cNvSpPr>
          <p:nvPr>
            <p:ph type="ftr" sz="quarter" idx="11"/>
          </p:nvPr>
        </p:nvSpPr>
        <p:spPr/>
        <p:txBody>
          <a:bodyPr/>
          <a:lstStyle/>
          <a:p>
            <a:r>
              <a:rPr lang="en-US"/>
              <a:t>© Copyright GED Testing Service LLC. All rights reserved</a:t>
            </a:r>
          </a:p>
        </p:txBody>
      </p:sp>
      <p:sp>
        <p:nvSpPr>
          <p:cNvPr id="6" name="Date Placeholder 5"/>
          <p:cNvSpPr>
            <a:spLocks noGrp="1"/>
          </p:cNvSpPr>
          <p:nvPr>
            <p:ph type="dt" idx="12"/>
          </p:nvPr>
        </p:nvSpPr>
        <p:spPr/>
        <p:txBody>
          <a:bodyPr/>
          <a:lstStyle/>
          <a:p>
            <a:r>
              <a:rPr lang="en-US"/>
              <a:t>12/2017</a:t>
            </a:r>
          </a:p>
        </p:txBody>
      </p:sp>
      <p:sp>
        <p:nvSpPr>
          <p:cNvPr id="7" name="Header Placeholder 6"/>
          <p:cNvSpPr>
            <a:spLocks noGrp="1"/>
          </p:cNvSpPr>
          <p:nvPr>
            <p:ph type="hdr" sz="quarter" idx="13"/>
          </p:nvPr>
        </p:nvSpPr>
        <p:spPr/>
        <p:txBody>
          <a:bodyPr/>
          <a:lstStyle/>
          <a:p>
            <a:r>
              <a:rPr lang="en-US"/>
              <a:t>What Students Need to Know: RLA’s Extended Response</a:t>
            </a:r>
          </a:p>
        </p:txBody>
      </p:sp>
    </p:spTree>
    <p:extLst>
      <p:ext uri="{BB962C8B-B14F-4D97-AF65-F5344CB8AC3E}">
        <p14:creationId xmlns:p14="http://schemas.microsoft.com/office/powerpoint/2010/main" val="3677050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7F95D-05CD-0646-3FBD-28D297DAAA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D362D-5266-1F2A-017F-F3E96C162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2117A-8721-9C29-83B0-068E83E05DA5}"/>
              </a:ext>
            </a:extLst>
          </p:cNvPr>
          <p:cNvSpPr>
            <a:spLocks noGrp="1"/>
          </p:cNvSpPr>
          <p:nvPr>
            <p:ph type="body" idx="1"/>
          </p:nvPr>
        </p:nvSpPr>
        <p:spPr/>
        <p:txBody>
          <a:bodyPr/>
          <a:lstStyle/>
          <a:p>
            <a:pPr defTabSz="465852">
              <a:defRPr/>
            </a:pPr>
            <a:r>
              <a:rPr lang="en-US" b="1"/>
              <a:t>Key Points</a:t>
            </a:r>
          </a:p>
          <a:p>
            <a:endParaRPr lang="en-US"/>
          </a:p>
          <a:p>
            <a:r>
              <a:rPr lang="en-US" altLang="en-US">
                <a:cs typeface="Arial" panose="020B0604020202020204" pitchFamily="34" charset="0"/>
              </a:rPr>
              <a:t>[Review the bullets on the slides.]</a:t>
            </a:r>
          </a:p>
          <a:p>
            <a:endParaRPr lang="en-US"/>
          </a:p>
          <a:p>
            <a:r>
              <a:rPr lang="en-US"/>
              <a:t>Discuss that these are ideas</a:t>
            </a:r>
            <a:r>
              <a:rPr lang="en-US" baseline="0"/>
              <a:t> on how to improve scores. Also, note that the length is not about counting words, but rather is indicates that the writing sample needs to be long enough to adequately address the prompt. A short paragraph is not enough.</a:t>
            </a:r>
            <a:endParaRPr lang="en-US"/>
          </a:p>
        </p:txBody>
      </p:sp>
      <p:sp>
        <p:nvSpPr>
          <p:cNvPr id="4" name="Slide Number Placeholder 3">
            <a:extLst>
              <a:ext uri="{FF2B5EF4-FFF2-40B4-BE49-F238E27FC236}">
                <a16:creationId xmlns:a16="http://schemas.microsoft.com/office/drawing/2014/main" id="{A57CAB1C-8CF9-E8D1-988F-CFE66E13375C}"/>
              </a:ext>
            </a:extLst>
          </p:cNvPr>
          <p:cNvSpPr>
            <a:spLocks noGrp="1"/>
          </p:cNvSpPr>
          <p:nvPr>
            <p:ph type="sldNum" sz="quarter" idx="10"/>
          </p:nvPr>
        </p:nvSpPr>
        <p:spPr/>
        <p:txBody>
          <a:bodyPr/>
          <a:lstStyle/>
          <a:p>
            <a:fld id="{4FA8C200-9146-2E47-BE29-58F523586F58}" type="slidenum">
              <a:rPr lang="en-US" smtClean="0"/>
              <a:t>10</a:t>
            </a:fld>
            <a:endParaRPr lang="en-US"/>
          </a:p>
        </p:txBody>
      </p:sp>
      <p:sp>
        <p:nvSpPr>
          <p:cNvPr id="5" name="Footer Placeholder 4">
            <a:extLst>
              <a:ext uri="{FF2B5EF4-FFF2-40B4-BE49-F238E27FC236}">
                <a16:creationId xmlns:a16="http://schemas.microsoft.com/office/drawing/2014/main" id="{A58C8E19-0EC6-4CCB-41D2-3E7ACACEBE60}"/>
              </a:ext>
            </a:extLst>
          </p:cNvPr>
          <p:cNvSpPr>
            <a:spLocks noGrp="1"/>
          </p:cNvSpPr>
          <p:nvPr>
            <p:ph type="ftr" sz="quarter" idx="11"/>
          </p:nvPr>
        </p:nvSpPr>
        <p:spPr/>
        <p:txBody>
          <a:bodyPr/>
          <a:lstStyle/>
          <a:p>
            <a:r>
              <a:rPr lang="en-US"/>
              <a:t>© Copyright GED Testing Service LLC. All rights reserved</a:t>
            </a:r>
          </a:p>
        </p:txBody>
      </p:sp>
      <p:sp>
        <p:nvSpPr>
          <p:cNvPr id="6" name="Date Placeholder 5">
            <a:extLst>
              <a:ext uri="{FF2B5EF4-FFF2-40B4-BE49-F238E27FC236}">
                <a16:creationId xmlns:a16="http://schemas.microsoft.com/office/drawing/2014/main" id="{263EA2AE-4F94-89E6-7648-479302CA89F4}"/>
              </a:ext>
            </a:extLst>
          </p:cNvPr>
          <p:cNvSpPr>
            <a:spLocks noGrp="1"/>
          </p:cNvSpPr>
          <p:nvPr>
            <p:ph type="dt" idx="12"/>
          </p:nvPr>
        </p:nvSpPr>
        <p:spPr/>
        <p:txBody>
          <a:bodyPr/>
          <a:lstStyle/>
          <a:p>
            <a:r>
              <a:rPr lang="en-US"/>
              <a:t>12/2017</a:t>
            </a:r>
          </a:p>
        </p:txBody>
      </p:sp>
      <p:sp>
        <p:nvSpPr>
          <p:cNvPr id="7" name="Header Placeholder 6">
            <a:extLst>
              <a:ext uri="{FF2B5EF4-FFF2-40B4-BE49-F238E27FC236}">
                <a16:creationId xmlns:a16="http://schemas.microsoft.com/office/drawing/2014/main" id="{5D36BA62-546F-ECFD-74BA-5B8B365501DE}"/>
              </a:ext>
            </a:extLst>
          </p:cNvPr>
          <p:cNvSpPr>
            <a:spLocks noGrp="1"/>
          </p:cNvSpPr>
          <p:nvPr>
            <p:ph type="hdr" sz="quarter" idx="13"/>
          </p:nvPr>
        </p:nvSpPr>
        <p:spPr/>
        <p:txBody>
          <a:bodyPr/>
          <a:lstStyle/>
          <a:p>
            <a:r>
              <a:rPr lang="en-US"/>
              <a:t>What Students Need to Know: RLA’s Extended Response</a:t>
            </a:r>
          </a:p>
        </p:txBody>
      </p:sp>
    </p:spTree>
    <p:extLst>
      <p:ext uri="{BB962C8B-B14F-4D97-AF65-F5344CB8AC3E}">
        <p14:creationId xmlns:p14="http://schemas.microsoft.com/office/powerpoint/2010/main" val="3629168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A21C5-4258-8665-939E-290862047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663F7-6B1E-3807-AD33-8EEA9CA81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19A41-59ED-9867-F26D-8B14C1405118}"/>
              </a:ext>
            </a:extLst>
          </p:cNvPr>
          <p:cNvSpPr>
            <a:spLocks noGrp="1"/>
          </p:cNvSpPr>
          <p:nvPr>
            <p:ph type="body" idx="1"/>
          </p:nvPr>
        </p:nvSpPr>
        <p:spPr/>
        <p:txBody>
          <a:bodyPr/>
          <a:lstStyle/>
          <a:p>
            <a:pPr defTabSz="465852">
              <a:defRPr/>
            </a:pPr>
            <a:r>
              <a:rPr lang="en-US" b="1"/>
              <a:t>Key Points</a:t>
            </a:r>
          </a:p>
          <a:p>
            <a:endParaRPr lang="en-US"/>
          </a:p>
          <a:p>
            <a:r>
              <a:rPr lang="en-US" altLang="en-US">
                <a:cs typeface="Arial" panose="020B0604020202020204" pitchFamily="34" charset="0"/>
              </a:rPr>
              <a:t>[Review the bullets on the slides.]</a:t>
            </a:r>
          </a:p>
          <a:p>
            <a:endParaRPr lang="en-US"/>
          </a:p>
          <a:p>
            <a:r>
              <a:rPr lang="en-US"/>
              <a:t>Discuss that these are ideas</a:t>
            </a:r>
            <a:r>
              <a:rPr lang="en-US" baseline="0"/>
              <a:t> on how to improve scores. Also, note that the length is not about counting words, but rather is indicates that the writing sample needs to be long enough to adequately address the prompt. A short paragraph is not enough.</a:t>
            </a:r>
            <a:endParaRPr lang="en-US"/>
          </a:p>
        </p:txBody>
      </p:sp>
      <p:sp>
        <p:nvSpPr>
          <p:cNvPr id="4" name="Slide Number Placeholder 3">
            <a:extLst>
              <a:ext uri="{FF2B5EF4-FFF2-40B4-BE49-F238E27FC236}">
                <a16:creationId xmlns:a16="http://schemas.microsoft.com/office/drawing/2014/main" id="{D14A461F-A40E-53BA-FF85-A2DC8E90501D}"/>
              </a:ext>
            </a:extLst>
          </p:cNvPr>
          <p:cNvSpPr>
            <a:spLocks noGrp="1"/>
          </p:cNvSpPr>
          <p:nvPr>
            <p:ph type="sldNum" sz="quarter" idx="10"/>
          </p:nvPr>
        </p:nvSpPr>
        <p:spPr/>
        <p:txBody>
          <a:bodyPr/>
          <a:lstStyle/>
          <a:p>
            <a:fld id="{4FA8C200-9146-2E47-BE29-58F523586F58}" type="slidenum">
              <a:rPr lang="en-US" smtClean="0"/>
              <a:t>11</a:t>
            </a:fld>
            <a:endParaRPr lang="en-US"/>
          </a:p>
        </p:txBody>
      </p:sp>
      <p:sp>
        <p:nvSpPr>
          <p:cNvPr id="5" name="Footer Placeholder 4">
            <a:extLst>
              <a:ext uri="{FF2B5EF4-FFF2-40B4-BE49-F238E27FC236}">
                <a16:creationId xmlns:a16="http://schemas.microsoft.com/office/drawing/2014/main" id="{496B6545-6038-2018-81CC-0678AA9A0685}"/>
              </a:ext>
            </a:extLst>
          </p:cNvPr>
          <p:cNvSpPr>
            <a:spLocks noGrp="1"/>
          </p:cNvSpPr>
          <p:nvPr>
            <p:ph type="ftr" sz="quarter" idx="11"/>
          </p:nvPr>
        </p:nvSpPr>
        <p:spPr/>
        <p:txBody>
          <a:bodyPr/>
          <a:lstStyle/>
          <a:p>
            <a:r>
              <a:rPr lang="en-US"/>
              <a:t>© Copyright GED Testing Service LLC. All rights reserved</a:t>
            </a:r>
          </a:p>
        </p:txBody>
      </p:sp>
      <p:sp>
        <p:nvSpPr>
          <p:cNvPr id="6" name="Date Placeholder 5">
            <a:extLst>
              <a:ext uri="{FF2B5EF4-FFF2-40B4-BE49-F238E27FC236}">
                <a16:creationId xmlns:a16="http://schemas.microsoft.com/office/drawing/2014/main" id="{7C25296E-F8ED-5B25-3FB0-1E0D17D3E97D}"/>
              </a:ext>
            </a:extLst>
          </p:cNvPr>
          <p:cNvSpPr>
            <a:spLocks noGrp="1"/>
          </p:cNvSpPr>
          <p:nvPr>
            <p:ph type="dt" idx="12"/>
          </p:nvPr>
        </p:nvSpPr>
        <p:spPr/>
        <p:txBody>
          <a:bodyPr/>
          <a:lstStyle/>
          <a:p>
            <a:r>
              <a:rPr lang="en-US"/>
              <a:t>12/2017</a:t>
            </a:r>
          </a:p>
        </p:txBody>
      </p:sp>
      <p:sp>
        <p:nvSpPr>
          <p:cNvPr id="7" name="Header Placeholder 6">
            <a:extLst>
              <a:ext uri="{FF2B5EF4-FFF2-40B4-BE49-F238E27FC236}">
                <a16:creationId xmlns:a16="http://schemas.microsoft.com/office/drawing/2014/main" id="{3A02FB74-7C5B-B1AB-D1D3-C4F686DAC413}"/>
              </a:ext>
            </a:extLst>
          </p:cNvPr>
          <p:cNvSpPr>
            <a:spLocks noGrp="1"/>
          </p:cNvSpPr>
          <p:nvPr>
            <p:ph type="hdr" sz="quarter" idx="13"/>
          </p:nvPr>
        </p:nvSpPr>
        <p:spPr/>
        <p:txBody>
          <a:bodyPr/>
          <a:lstStyle/>
          <a:p>
            <a:r>
              <a:rPr lang="en-US"/>
              <a:t>What Students Need to Know: RLA’s Extended Response</a:t>
            </a:r>
          </a:p>
        </p:txBody>
      </p:sp>
    </p:spTree>
    <p:extLst>
      <p:ext uri="{BB962C8B-B14F-4D97-AF65-F5344CB8AC3E}">
        <p14:creationId xmlns:p14="http://schemas.microsoft.com/office/powerpoint/2010/main" val="1589548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a:ea typeface="ＭＳ Ｐゴシック" charset="0"/>
                <a:cs typeface="Arial" pitchFamily="34" charset="0"/>
              </a:rPr>
              <a:t>Key Points</a:t>
            </a:r>
          </a:p>
          <a:p>
            <a:pPr>
              <a:lnSpc>
                <a:spcPct val="90000"/>
              </a:lnSpc>
            </a:pPr>
            <a:endParaRPr lang="en-US">
              <a:ea typeface="ＭＳ Ｐゴシック" charset="0"/>
              <a:cs typeface="Arial" pitchFamily="34" charset="0"/>
            </a:endParaRPr>
          </a:p>
          <a:p>
            <a:pPr>
              <a:lnSpc>
                <a:spcPct val="90000"/>
              </a:lnSpc>
            </a:pPr>
            <a:r>
              <a:rPr lang="en-US">
                <a:ea typeface="ＭＳ Ｐゴシック" charset="0"/>
                <a:cs typeface="Arial" pitchFamily="34" charset="0"/>
              </a:rPr>
              <a:t>This slide provides a short overview of the content and context of the Mathematical Reasoning Test.</a:t>
            </a:r>
            <a:r>
              <a:rPr lang="en-US" baseline="0">
                <a:ea typeface="ＭＳ Ｐゴシック" charset="0"/>
                <a:cs typeface="Arial" pitchFamily="34" charset="0"/>
              </a:rPr>
              <a:t>  </a:t>
            </a:r>
            <a:r>
              <a:rPr lang="en-US">
                <a:ea typeface="ＭＳ Ｐゴシック" charset="0"/>
                <a:cs typeface="Arial" pitchFamily="34" charset="0"/>
              </a:rPr>
              <a:t>Review the information on the slide. For additional information, access the </a:t>
            </a:r>
            <a:r>
              <a:rPr lang="en-US" i="1">
                <a:ea typeface="ＭＳ Ｐゴシック" charset="0"/>
                <a:cs typeface="Arial" pitchFamily="34" charset="0"/>
              </a:rPr>
              <a:t>Assessment Guide for Educators Mathematical Reasoning </a:t>
            </a:r>
            <a:r>
              <a:rPr lang="en-US">
                <a:ea typeface="ＭＳ Ｐゴシック" charset="0"/>
                <a:cs typeface="Arial" pitchFamily="34" charset="0"/>
              </a:rPr>
              <a:t>section.</a:t>
            </a:r>
          </a:p>
          <a:p>
            <a:pPr>
              <a:lnSpc>
                <a:spcPct val="90000"/>
              </a:lnSpc>
            </a:pPr>
            <a:endParaRPr lang="en-US">
              <a:ea typeface="ＭＳ Ｐゴシック" charset="0"/>
              <a:cs typeface="Arial" pitchFamily="34" charset="0"/>
            </a:endParaRPr>
          </a:p>
          <a:p>
            <a:pPr>
              <a:lnSpc>
                <a:spcPct val="90000"/>
              </a:lnSpc>
            </a:pPr>
            <a:endParaRPr lang="en-US">
              <a:ea typeface="ＭＳ Ｐゴシック" charset="0"/>
              <a:cs typeface="Arial" pitchFamily="34" charset="0"/>
            </a:endParaRPr>
          </a:p>
          <a:p>
            <a:pPr>
              <a:lnSpc>
                <a:spcPct val="90000"/>
              </a:lnSpc>
            </a:pPr>
            <a:endParaRPr lang="en-US">
              <a:ea typeface="ＭＳ Ｐゴシック" charset="0"/>
              <a:cs typeface="Arial"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12</a:t>
            </a:fld>
            <a:endParaRPr lang="en-US"/>
          </a:p>
        </p:txBody>
      </p:sp>
      <p:sp>
        <p:nvSpPr>
          <p:cNvPr id="2" name="Header Placeholder 1"/>
          <p:cNvSpPr>
            <a:spLocks noGrp="1"/>
          </p:cNvSpPr>
          <p:nvPr>
            <p:ph type="hdr" sz="quarter"/>
          </p:nvPr>
        </p:nvSpPr>
        <p:spPr/>
        <p:txBody>
          <a:bodyPr/>
          <a:lstStyle/>
          <a:p>
            <a:pPr>
              <a:defRPr/>
            </a:pPr>
            <a:r>
              <a:rPr lang="en-US"/>
              <a:t>From Assessment Targets to PLDs to HIIs</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07/2016</a:t>
            </a:r>
          </a:p>
        </p:txBody>
      </p:sp>
      <p:sp>
        <p:nvSpPr>
          <p:cNvPr id="7" name="Footer Placeholder 2"/>
          <p:cNvSpPr>
            <a:spLocks noGrp="1"/>
          </p:cNvSpPr>
          <p:nvPr>
            <p:ph type="ftr" sz="quarter" idx="4"/>
          </p:nvPr>
        </p:nvSpPr>
        <p:spPr>
          <a:xfrm>
            <a:off x="0" y="12055388"/>
            <a:ext cx="2478586" cy="634608"/>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 Copyright 2013 GED Testing Service LLC. All rights reserved.</a:t>
            </a:r>
          </a:p>
        </p:txBody>
      </p:sp>
    </p:spTree>
    <p:extLst>
      <p:ext uri="{BB962C8B-B14F-4D97-AF65-F5344CB8AC3E}">
        <p14:creationId xmlns:p14="http://schemas.microsoft.com/office/powerpoint/2010/main" val="3843429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a:ea typeface="ＭＳ Ｐゴシック" charset="0"/>
                <a:cs typeface="Arial" pitchFamily="34" charset="0"/>
              </a:rPr>
              <a:t>Key Points</a:t>
            </a:r>
          </a:p>
          <a:p>
            <a:pPr>
              <a:lnSpc>
                <a:spcPct val="90000"/>
              </a:lnSpc>
            </a:pPr>
            <a:endParaRPr lang="en-US">
              <a:ea typeface="ＭＳ Ｐゴシック" charset="0"/>
              <a:cs typeface="Arial" pitchFamily="34" charset="0"/>
            </a:endParaRPr>
          </a:p>
          <a:p>
            <a:pPr>
              <a:lnSpc>
                <a:spcPct val="90000"/>
              </a:lnSpc>
            </a:pPr>
            <a:r>
              <a:rPr lang="en-US">
                <a:ea typeface="ＭＳ Ｐゴシック" charset="0"/>
                <a:cs typeface="Arial" pitchFamily="34" charset="0"/>
              </a:rPr>
              <a:t>This slide provides a short overview of the content and context of the Social Studies Test.</a:t>
            </a:r>
            <a:r>
              <a:rPr lang="en-US" baseline="0">
                <a:ea typeface="ＭＳ Ｐゴシック" charset="0"/>
                <a:cs typeface="Arial" pitchFamily="34" charset="0"/>
              </a:rPr>
              <a:t>  </a:t>
            </a:r>
            <a:r>
              <a:rPr lang="en-US">
                <a:ea typeface="ＭＳ Ｐゴシック" charset="0"/>
                <a:cs typeface="Arial" pitchFamily="34" charset="0"/>
              </a:rPr>
              <a:t>Review the information on the slide. For additional information, access the </a:t>
            </a:r>
            <a:r>
              <a:rPr lang="en-US" i="1">
                <a:ea typeface="ＭＳ Ｐゴシック" charset="0"/>
                <a:cs typeface="Arial" pitchFamily="34" charset="0"/>
              </a:rPr>
              <a:t>Assessment Guide for Educators Social Studies </a:t>
            </a:r>
            <a:r>
              <a:rPr lang="en-US">
                <a:ea typeface="ＭＳ Ｐゴシック" charset="0"/>
                <a:cs typeface="Arial" pitchFamily="34" charset="0"/>
              </a:rPr>
              <a:t>section.</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13</a:t>
            </a:fld>
            <a:endParaRPr lang="en-US"/>
          </a:p>
        </p:txBody>
      </p:sp>
      <p:sp>
        <p:nvSpPr>
          <p:cNvPr id="2" name="Header Placeholder 1"/>
          <p:cNvSpPr>
            <a:spLocks noGrp="1"/>
          </p:cNvSpPr>
          <p:nvPr>
            <p:ph type="hdr" sz="quarter"/>
          </p:nvPr>
        </p:nvSpPr>
        <p:spPr/>
        <p:txBody>
          <a:bodyPr/>
          <a:lstStyle/>
          <a:p>
            <a:pPr>
              <a:defRPr/>
            </a:pPr>
            <a:r>
              <a:rPr lang="en-US"/>
              <a:t>From Assessment Targets to PLDs to HIIs</a:t>
            </a:r>
          </a:p>
        </p:txBody>
      </p:sp>
      <p:sp>
        <p:nvSpPr>
          <p:cNvPr id="57350" name="Date Placeholder 2"/>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07/2016</a:t>
            </a:r>
          </a:p>
        </p:txBody>
      </p:sp>
      <p:sp>
        <p:nvSpPr>
          <p:cNvPr id="7" name="Footer Placeholder 2"/>
          <p:cNvSpPr>
            <a:spLocks noGrp="1"/>
          </p:cNvSpPr>
          <p:nvPr>
            <p:ph type="ftr" sz="quarter" idx="4"/>
          </p:nvPr>
        </p:nvSpPr>
        <p:spPr>
          <a:xfrm>
            <a:off x="0" y="12055388"/>
            <a:ext cx="2478586" cy="634608"/>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65563" indent="-294448" eaLnBrk="0" hangingPunct="0">
              <a:defRPr>
                <a:solidFill>
                  <a:schemeClr val="tx1"/>
                </a:solidFill>
                <a:latin typeface="Arial" charset="0"/>
                <a:ea typeface="ＭＳ Ｐゴシック" charset="0"/>
              </a:defRPr>
            </a:lvl2pPr>
            <a:lvl3pPr marL="1177790" indent="-235558" eaLnBrk="0" hangingPunct="0">
              <a:defRPr>
                <a:solidFill>
                  <a:schemeClr val="tx1"/>
                </a:solidFill>
                <a:latin typeface="Arial" charset="0"/>
                <a:ea typeface="ＭＳ Ｐゴシック" charset="0"/>
              </a:defRPr>
            </a:lvl3pPr>
            <a:lvl4pPr marL="1648906" indent="-235558" eaLnBrk="0" hangingPunct="0">
              <a:defRPr>
                <a:solidFill>
                  <a:schemeClr val="tx1"/>
                </a:solidFill>
                <a:latin typeface="Arial" charset="0"/>
                <a:ea typeface="ＭＳ Ｐゴシック" charset="0"/>
              </a:defRPr>
            </a:lvl4pPr>
            <a:lvl5pPr marL="2120022" indent="-235558" eaLnBrk="0" hangingPunct="0">
              <a:defRPr>
                <a:solidFill>
                  <a:schemeClr val="tx1"/>
                </a:solidFill>
                <a:latin typeface="Arial" charset="0"/>
                <a:ea typeface="ＭＳ Ｐゴシック" charset="0"/>
              </a:defRPr>
            </a:lvl5pPr>
            <a:lvl6pPr marL="2591138" indent="-235558" eaLnBrk="0" fontAlgn="base" hangingPunct="0">
              <a:spcBef>
                <a:spcPct val="0"/>
              </a:spcBef>
              <a:spcAft>
                <a:spcPct val="0"/>
              </a:spcAft>
              <a:defRPr>
                <a:solidFill>
                  <a:schemeClr val="tx1"/>
                </a:solidFill>
                <a:latin typeface="Arial" charset="0"/>
                <a:ea typeface="ＭＳ Ｐゴシック" charset="0"/>
              </a:defRPr>
            </a:lvl6pPr>
            <a:lvl7pPr marL="3062253" indent="-235558" eaLnBrk="0" fontAlgn="base" hangingPunct="0">
              <a:spcBef>
                <a:spcPct val="0"/>
              </a:spcBef>
              <a:spcAft>
                <a:spcPct val="0"/>
              </a:spcAft>
              <a:defRPr>
                <a:solidFill>
                  <a:schemeClr val="tx1"/>
                </a:solidFill>
                <a:latin typeface="Arial" charset="0"/>
                <a:ea typeface="ＭＳ Ｐゴシック" charset="0"/>
              </a:defRPr>
            </a:lvl7pPr>
            <a:lvl8pPr marL="3533370" indent="-235558" eaLnBrk="0" fontAlgn="base" hangingPunct="0">
              <a:spcBef>
                <a:spcPct val="0"/>
              </a:spcBef>
              <a:spcAft>
                <a:spcPct val="0"/>
              </a:spcAft>
              <a:defRPr>
                <a:solidFill>
                  <a:schemeClr val="tx1"/>
                </a:solidFill>
                <a:latin typeface="Arial" charset="0"/>
                <a:ea typeface="ＭＳ Ｐゴシック" charset="0"/>
              </a:defRPr>
            </a:lvl8pPr>
            <a:lvl9pPr marL="4004486" indent="-235558"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 Copyright 2013 GED Testing Service LLC. All rights reserved.</a:t>
            </a:r>
          </a:p>
        </p:txBody>
      </p:sp>
    </p:spTree>
    <p:extLst>
      <p:ext uri="{BB962C8B-B14F-4D97-AF65-F5344CB8AC3E}">
        <p14:creationId xmlns:p14="http://schemas.microsoft.com/office/powerpoint/2010/main" val="3588912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838200" y="365128"/>
            <a:ext cx="10515600" cy="1325700"/>
          </a:xfrm>
          <a:prstGeom prst="rect">
            <a:avLst/>
          </a:prstGeom>
          <a:noFill/>
          <a:ln>
            <a:noFill/>
          </a:ln>
        </p:spPr>
        <p:txBody>
          <a:bodyPr spcFirstLastPara="1" wrap="square" lIns="0" tIns="0" rIns="0" bIns="0" anchor="t" anchorCtr="0"/>
          <a:lstStyle>
            <a:lvl1pPr marR="0" lvl="0" algn="l" rtl="0">
              <a:lnSpc>
                <a:spcPct val="9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4" name="Google Shape;154;p22"/>
          <p:cNvSpPr txBox="1">
            <a:spLocks noGrp="1"/>
          </p:cNvSpPr>
          <p:nvPr>
            <p:ph type="body" idx="1"/>
          </p:nvPr>
        </p:nvSpPr>
        <p:spPr>
          <a:xfrm>
            <a:off x="401444" y="1825625"/>
            <a:ext cx="11352000" cy="4048200"/>
          </a:xfrm>
          <a:prstGeom prst="rect">
            <a:avLst/>
          </a:prstGeom>
          <a:noFill/>
          <a:ln>
            <a:noFill/>
          </a:ln>
        </p:spPr>
        <p:txBody>
          <a:bodyPr spcFirstLastPara="1" wrap="square" lIns="91425" tIns="45700" rIns="91425" bIns="45700" anchor="t" anchorCtr="0"/>
          <a:lstStyle>
            <a:lvl1pPr marL="457200" marR="0" lvl="0" indent="-385762" algn="l" rtl="0">
              <a:lnSpc>
                <a:spcPct val="90000"/>
              </a:lnSpc>
              <a:spcBef>
                <a:spcPts val="750"/>
              </a:spcBef>
              <a:spcAft>
                <a:spcPts val="0"/>
              </a:spcAft>
              <a:buClr>
                <a:srgbClr val="AEABAB"/>
              </a:buClr>
              <a:buSzPts val="2475"/>
              <a:buFont typeface="Arial"/>
              <a:buChar char="•"/>
              <a:defRPr sz="2250" b="0" i="0" u="none" strike="noStrike" cap="none">
                <a:solidFill>
                  <a:schemeClr val="dk1"/>
                </a:solidFill>
                <a:latin typeface="Arial"/>
                <a:ea typeface="Arial"/>
                <a:cs typeface="Arial"/>
                <a:sym typeface="Arial"/>
              </a:defRPr>
            </a:lvl1pPr>
            <a:lvl2pPr marL="914400" marR="0" lvl="1" indent="-364807" algn="l" rtl="0">
              <a:lnSpc>
                <a:spcPct val="90000"/>
              </a:lnSpc>
              <a:spcBef>
                <a:spcPts val="375"/>
              </a:spcBef>
              <a:spcAft>
                <a:spcPts val="0"/>
              </a:spcAft>
              <a:buClr>
                <a:srgbClr val="AEABAB"/>
              </a:buClr>
              <a:buSzPts val="2145"/>
              <a:buFont typeface="Arial"/>
              <a:buChar char="•"/>
              <a:defRPr sz="1950" b="0" i="0" u="none" strike="noStrike" cap="none">
                <a:solidFill>
                  <a:schemeClr val="dk1"/>
                </a:solidFill>
                <a:latin typeface="Arial"/>
                <a:ea typeface="Arial"/>
                <a:cs typeface="Arial"/>
                <a:sym typeface="Arial"/>
              </a:defRPr>
            </a:lvl2pPr>
            <a:lvl3pPr marL="1371600" marR="0" lvl="2" indent="-343852" algn="l" rtl="0">
              <a:lnSpc>
                <a:spcPct val="90000"/>
              </a:lnSpc>
              <a:spcBef>
                <a:spcPts val="375"/>
              </a:spcBef>
              <a:spcAft>
                <a:spcPts val="0"/>
              </a:spcAft>
              <a:buClr>
                <a:srgbClr val="AEABAB"/>
              </a:buClr>
              <a:buSzPts val="1815"/>
              <a:buFont typeface="Arial"/>
              <a:buChar char="•"/>
              <a:defRPr sz="1650" b="0" i="0" u="none" strike="noStrike" cap="none">
                <a:solidFill>
                  <a:schemeClr val="dk1"/>
                </a:solidFill>
                <a:latin typeface="Arial"/>
                <a:ea typeface="Arial"/>
                <a:cs typeface="Arial"/>
                <a:sym typeface="Arial"/>
              </a:defRPr>
            </a:lvl3pPr>
            <a:lvl4pPr marL="1828800" marR="0" lvl="3" indent="-333375" algn="l" rtl="0">
              <a:lnSpc>
                <a:spcPct val="90000"/>
              </a:lnSpc>
              <a:spcBef>
                <a:spcPts val="375"/>
              </a:spcBef>
              <a:spcAft>
                <a:spcPts val="0"/>
              </a:spcAft>
              <a:buClr>
                <a:srgbClr val="AEABAB"/>
              </a:buClr>
              <a:buSzPts val="1650"/>
              <a:buFont typeface="Arial"/>
              <a:buChar char="•"/>
              <a:defRPr sz="1500" b="0" i="0" u="none" strike="noStrike" cap="none">
                <a:solidFill>
                  <a:schemeClr val="dk1"/>
                </a:solidFill>
                <a:latin typeface="Arial"/>
                <a:ea typeface="Arial"/>
                <a:cs typeface="Arial"/>
                <a:sym typeface="Arial"/>
              </a:defRPr>
            </a:lvl4pPr>
            <a:lvl5pPr marL="2286000" marR="0" lvl="4" indent="-322897" algn="l" rtl="0">
              <a:lnSpc>
                <a:spcPct val="90000"/>
              </a:lnSpc>
              <a:spcBef>
                <a:spcPts val="375"/>
              </a:spcBef>
              <a:spcAft>
                <a:spcPts val="0"/>
              </a:spcAft>
              <a:buClr>
                <a:srgbClr val="AEABAB"/>
              </a:buClr>
              <a:buSzPts val="1485"/>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5" name="Google Shape;155;p22"/>
          <p:cNvSpPr txBox="1">
            <a:spLocks noGrp="1"/>
          </p:cNvSpPr>
          <p:nvPr>
            <p:ph type="sldNum" idx="12"/>
          </p:nvPr>
        </p:nvSpPr>
        <p:spPr>
          <a:xfrm>
            <a:off x="401443" y="6446837"/>
            <a:ext cx="2743200" cy="2181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900">
                <a:solidFill>
                  <a:srgbClr val="888888"/>
                </a:solidFill>
                <a:latin typeface="Arial"/>
                <a:ea typeface="Arial"/>
                <a:cs typeface="Arial"/>
                <a:sym typeface="Arial"/>
              </a:defRPr>
            </a:lvl1pPr>
            <a:lvl2pPr marL="0" marR="0" lvl="1" indent="0" algn="l" rtl="0">
              <a:spcBef>
                <a:spcPts val="0"/>
              </a:spcBef>
              <a:buNone/>
              <a:defRPr sz="900">
                <a:solidFill>
                  <a:srgbClr val="888888"/>
                </a:solidFill>
                <a:latin typeface="Arial"/>
                <a:ea typeface="Arial"/>
                <a:cs typeface="Arial"/>
                <a:sym typeface="Arial"/>
              </a:defRPr>
            </a:lvl2pPr>
            <a:lvl3pPr marL="0" marR="0" lvl="2" indent="0" algn="l" rtl="0">
              <a:spcBef>
                <a:spcPts val="0"/>
              </a:spcBef>
              <a:buNone/>
              <a:defRPr sz="900">
                <a:solidFill>
                  <a:srgbClr val="888888"/>
                </a:solidFill>
                <a:latin typeface="Arial"/>
                <a:ea typeface="Arial"/>
                <a:cs typeface="Arial"/>
                <a:sym typeface="Arial"/>
              </a:defRPr>
            </a:lvl3pPr>
            <a:lvl4pPr marL="0" marR="0" lvl="3" indent="0" algn="l" rtl="0">
              <a:spcBef>
                <a:spcPts val="0"/>
              </a:spcBef>
              <a:buNone/>
              <a:defRPr sz="900">
                <a:solidFill>
                  <a:srgbClr val="888888"/>
                </a:solidFill>
                <a:latin typeface="Arial"/>
                <a:ea typeface="Arial"/>
                <a:cs typeface="Arial"/>
                <a:sym typeface="Arial"/>
              </a:defRPr>
            </a:lvl4pPr>
            <a:lvl5pPr marL="0" marR="0" lvl="4" indent="0" algn="l" rtl="0">
              <a:spcBef>
                <a:spcPts val="0"/>
              </a:spcBef>
              <a:buNone/>
              <a:defRPr sz="900">
                <a:solidFill>
                  <a:srgbClr val="888888"/>
                </a:solidFill>
                <a:latin typeface="Arial"/>
                <a:ea typeface="Arial"/>
                <a:cs typeface="Arial"/>
                <a:sym typeface="Arial"/>
              </a:defRPr>
            </a:lvl5pPr>
            <a:lvl6pPr marL="0" marR="0" lvl="5" indent="0" algn="l" rtl="0">
              <a:spcBef>
                <a:spcPts val="0"/>
              </a:spcBef>
              <a:buNone/>
              <a:defRPr sz="900">
                <a:solidFill>
                  <a:srgbClr val="888888"/>
                </a:solidFill>
                <a:latin typeface="Arial"/>
                <a:ea typeface="Arial"/>
                <a:cs typeface="Arial"/>
                <a:sym typeface="Arial"/>
              </a:defRPr>
            </a:lvl6pPr>
            <a:lvl7pPr marL="0" marR="0" lvl="6" indent="0" algn="l" rtl="0">
              <a:spcBef>
                <a:spcPts val="0"/>
              </a:spcBef>
              <a:buNone/>
              <a:defRPr sz="900">
                <a:solidFill>
                  <a:srgbClr val="888888"/>
                </a:solidFill>
                <a:latin typeface="Arial"/>
                <a:ea typeface="Arial"/>
                <a:cs typeface="Arial"/>
                <a:sym typeface="Arial"/>
              </a:defRPr>
            </a:lvl7pPr>
            <a:lvl8pPr marL="0" marR="0" lvl="7" indent="0" algn="l" rtl="0">
              <a:spcBef>
                <a:spcPts val="0"/>
              </a:spcBef>
              <a:buNone/>
              <a:defRPr sz="900">
                <a:solidFill>
                  <a:srgbClr val="888888"/>
                </a:solidFill>
                <a:latin typeface="Arial"/>
                <a:ea typeface="Arial"/>
                <a:cs typeface="Arial"/>
                <a:sym typeface="Arial"/>
              </a:defRPr>
            </a:lvl8pPr>
            <a:lvl9pPr marL="0" marR="0" lvl="8" indent="0" algn="l" rtl="0">
              <a:spcBef>
                <a:spcPts val="0"/>
              </a:spcBef>
              <a:buNone/>
              <a:defRPr sz="9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162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20"/>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 id="2147483703" r:id="rId17"/>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hyperlink" Target="mailto:Diane.Vaccari@ged.com" TargetMode="External"/><Relationship Id="rId3" Type="http://schemas.openxmlformats.org/officeDocument/2006/relationships/hyperlink" Target="mailto:Elizabeth.Lanphear@ged.com" TargetMode="External"/><Relationship Id="rId7" Type="http://schemas.openxmlformats.org/officeDocument/2006/relationships/hyperlink" Target="mailto:Debi.Faucette@ged.com" TargetMode="External"/><Relationship Id="rId2" Type="http://schemas.openxmlformats.org/officeDocument/2006/relationships/hyperlink" Target="mailto:Scott.Salesses@ged.com" TargetMode="External"/><Relationship Id="rId1" Type="http://schemas.openxmlformats.org/officeDocument/2006/relationships/slideLayout" Target="../slideLayouts/slideLayout2.xml"/><Relationship Id="rId6" Type="http://schemas.openxmlformats.org/officeDocument/2006/relationships/hyperlink" Target="mailto:Brian.Smith@ged.com" TargetMode="External"/><Relationship Id="rId5" Type="http://schemas.openxmlformats.org/officeDocument/2006/relationships/hyperlink" Target="mailto:Adora.Beard@ged.com" TargetMode="External"/><Relationship Id="rId10" Type="http://schemas.openxmlformats.org/officeDocument/2006/relationships/hyperlink" Target="mailto:Mellissa.Hulstrand@ged.com" TargetMode="External"/><Relationship Id="rId4" Type="http://schemas.openxmlformats.org/officeDocument/2006/relationships/hyperlink" Target="mailto:Lisa.Pool-Osorio@ged.com" TargetMode="External"/><Relationship Id="rId9" Type="http://schemas.openxmlformats.org/officeDocument/2006/relationships/hyperlink" Target="mailto:Jonna.Mcdonough@ged.com"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mailto:Elizabeth.Lanphear@GED.com" TargetMode="External"/><Relationship Id="rId2" Type="http://schemas.openxmlformats.org/officeDocument/2006/relationships/hyperlink" Target="mailto:Mellissa.Hultstrand@GED.com"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ged.com/collegeread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ed.com/practice-test/en/computer-demonstrator" TargetMode="Externa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hyperlink" Target="https://ged.com/take-the-ged-test-online/"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ged.com/about_test/test_subjects/language_arts/extended_respons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mailto:tlipke@proliteracy.org"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ged.com/wp-content/uploads/assessment_guide_for_educators_rla.pdf" TargetMode="External"/><Relationship Id="rId2" Type="http://schemas.openxmlformats.org/officeDocument/2006/relationships/hyperlink" Target="https://ged.com/educators_admins/teaching/classroom_materials/er_scoring_tools/"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ged.com/wp-content/uploads/Educator_Handbook_Ed6_ebook_US_FINAL.pdf"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hyperlink" Target="https://ged.com/wp-content/uploads/Student_Handbook_ED1_FINAL-1.pdf" TargetMode="External"/><Relationship Id="rId5" Type="http://schemas.openxmlformats.org/officeDocument/2006/relationships/hyperlink" Target="https://ged.com/wp-content/uploads/GED_Playbook_2022-08_1937a_FINAL.pdf" TargetMode="External"/><Relationship Id="rId4" Type="http://schemas.openxmlformats.org/officeDocument/2006/relationships/image" Target="../media/image89.png"/></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7.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00.tmp"/></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youtube.com/playlist?list=PLJ4lvP90ndyXDxVHLZ4hxacF0wIF-C2mc"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ged.com/practice-test/en/computer-demonstrator"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p:txBody>
          <a:bodyPr/>
          <a:lstStyle/>
          <a:p>
            <a:r>
              <a:rPr lang="en-US" dirty="0"/>
              <a:t>Mellissa Hultstrand &amp; Elizabeth Lanphear</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lstStyle/>
          <a:p>
            <a:r>
              <a:rPr lang="en-US" dirty="0"/>
              <a:t>Welcome to GED</a:t>
            </a:r>
            <a:r>
              <a:rPr lang="en-US" baseline="30000" dirty="0"/>
              <a:t>® </a:t>
            </a:r>
            <a:endParaRPr lang="en-US" dirty="0"/>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mn-lt"/>
                <a:ea typeface="+mn-ea"/>
                <a:cs typeface="+mn-cs"/>
                <a:sym typeface="Arial"/>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DBC2C-AF99-539C-8DAD-0B0076B9DC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328CD-732A-000B-18E0-E13D567BB864}"/>
              </a:ext>
            </a:extLst>
          </p:cNvPr>
          <p:cNvSpPr>
            <a:spLocks noGrp="1"/>
          </p:cNvSpPr>
          <p:nvPr>
            <p:ph type="title"/>
          </p:nvPr>
        </p:nvSpPr>
        <p:spPr/>
        <p:txBody>
          <a:bodyPr>
            <a:normAutofit/>
          </a:bodyPr>
          <a:lstStyle/>
          <a:p>
            <a:r>
              <a:rPr lang="en-US" dirty="0">
                <a:solidFill>
                  <a:srgbClr val="0080A8"/>
                </a:solidFill>
              </a:rPr>
              <a:t>Some Things to Keep in Mind</a:t>
            </a:r>
          </a:p>
        </p:txBody>
      </p:sp>
      <p:graphicFrame>
        <p:nvGraphicFramePr>
          <p:cNvPr id="5" name="Content Placeholder 4">
            <a:extLst>
              <a:ext uri="{FF2B5EF4-FFF2-40B4-BE49-F238E27FC236}">
                <a16:creationId xmlns:a16="http://schemas.microsoft.com/office/drawing/2014/main" id="{BEECAD26-10CD-E718-4908-90318550F824}"/>
              </a:ext>
            </a:extLst>
          </p:cNvPr>
          <p:cNvGraphicFramePr>
            <a:graphicFrameLocks noGrp="1"/>
          </p:cNvGraphicFramePr>
          <p:nvPr>
            <p:ph idx="1"/>
            <p:extLst>
              <p:ext uri="{D42A27DB-BD31-4B8C-83A1-F6EECF244321}">
                <p14:modId xmlns:p14="http://schemas.microsoft.com/office/powerpoint/2010/main" val="1700394721"/>
              </p:ext>
            </p:extLst>
          </p:nvPr>
        </p:nvGraphicFramePr>
        <p:xfrm>
          <a:off x="401444" y="1825625"/>
          <a:ext cx="11351941" cy="404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B8910C6-3209-D121-B90A-DA5F9DFE19D4}"/>
              </a:ext>
            </a:extLst>
          </p:cNvPr>
          <p:cNvSpPr>
            <a:spLocks noGrp="1"/>
          </p:cNvSpPr>
          <p:nvPr>
            <p:ph type="sldNum" sz="quarter" idx="12"/>
          </p:nvPr>
        </p:nvSpPr>
        <p:spPr/>
        <p:txBody>
          <a:bodyPr/>
          <a:lstStyle/>
          <a:p>
            <a:fld id="{A0787430-367F-844C-868B-A0250E95AAAB}" type="slidenum">
              <a:rPr lang="en-US" smtClean="0"/>
              <a:t>10</a:t>
            </a:fld>
            <a:endParaRPr lang="en-US"/>
          </a:p>
        </p:txBody>
      </p:sp>
    </p:spTree>
    <p:extLst>
      <p:ext uri="{BB962C8B-B14F-4D97-AF65-F5344CB8AC3E}">
        <p14:creationId xmlns:p14="http://schemas.microsoft.com/office/powerpoint/2010/main" val="3337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01"/>
          <p:cNvSpPr txBox="1">
            <a:spLocks noGrp="1"/>
          </p:cNvSpPr>
          <p:nvPr>
            <p:ph type="title"/>
          </p:nvPr>
        </p:nvSpPr>
        <p:spPr>
          <a:xfrm>
            <a:off x="1825083" y="525108"/>
            <a:ext cx="8514000" cy="1165500"/>
          </a:xfrm>
          <a:prstGeom prst="rect">
            <a:avLst/>
          </a:prstGeom>
          <a:noFill/>
          <a:ln>
            <a:noFill/>
          </a:ln>
        </p:spPr>
        <p:txBody>
          <a:bodyPr spcFirstLastPara="1" vert="horz" wrap="square" lIns="0" tIns="0" rIns="0" bIns="0" rtlCol="0" anchor="t" anchorCtr="0">
            <a:noAutofit/>
          </a:bodyPr>
          <a:lstStyle/>
          <a:p>
            <a:r>
              <a:rPr lang="en-US" dirty="0">
                <a:solidFill>
                  <a:srgbClr val="0084A9"/>
                </a:solidFill>
              </a:rPr>
              <a:t>Changing the screen color and font</a:t>
            </a:r>
            <a:endParaRPr dirty="0">
              <a:solidFill>
                <a:srgbClr val="0084A9"/>
              </a:solidFill>
            </a:endParaRPr>
          </a:p>
        </p:txBody>
      </p:sp>
      <p:sp>
        <p:nvSpPr>
          <p:cNvPr id="748" name="Google Shape;748;p101"/>
          <p:cNvSpPr txBox="1">
            <a:spLocks noGrp="1"/>
          </p:cNvSpPr>
          <p:nvPr>
            <p:ph type="sldNum" idx="12"/>
          </p:nvPr>
        </p:nvSpPr>
        <p:spPr>
          <a:xfrm>
            <a:off x="1825082" y="6446837"/>
            <a:ext cx="2057400" cy="218100"/>
          </a:xfrm>
          <a:prstGeom prst="rect">
            <a:avLst/>
          </a:prstGeom>
          <a:noFill/>
          <a:ln>
            <a:noFill/>
          </a:ln>
        </p:spPr>
        <p:txBody>
          <a:bodyPr spcFirstLastPara="1" vert="horz" wrap="square" lIns="0" tIns="0" rIns="0" bIns="0" rtlCol="0" anchor="b" anchorCtr="0">
            <a:noAutofit/>
          </a:bodyPr>
          <a:lstStyle/>
          <a:p>
            <a:pPr>
              <a:buClr>
                <a:srgbClr val="AEABAB"/>
              </a:buClr>
              <a:buSzPts val="900"/>
              <a:defRPr/>
            </a:pPr>
            <a:fld id="{00000000-1234-1234-1234-123412341234}" type="slidenum">
              <a:rPr lang="en-US" kern="0">
                <a:solidFill>
                  <a:srgbClr val="AEABAB"/>
                </a:solidFill>
                <a:latin typeface="Arial"/>
                <a:ea typeface="Arial"/>
                <a:cs typeface="Arial"/>
                <a:sym typeface="Arial"/>
              </a:rPr>
              <a:pPr>
                <a:buClr>
                  <a:srgbClr val="AEABAB"/>
                </a:buClr>
                <a:buSzPts val="900"/>
                <a:defRPr/>
              </a:pPr>
              <a:t>100</a:t>
            </a:fld>
            <a:endParaRPr kern="0">
              <a:solidFill>
                <a:srgbClr val="AEABAB"/>
              </a:solidFill>
              <a:latin typeface="Arial"/>
              <a:ea typeface="Arial"/>
              <a:cs typeface="Arial"/>
              <a:sym typeface="Arial"/>
            </a:endParaRPr>
          </a:p>
        </p:txBody>
      </p:sp>
      <p:pic>
        <p:nvPicPr>
          <p:cNvPr id="4" name="Picture 3">
            <a:extLst>
              <a:ext uri="{FF2B5EF4-FFF2-40B4-BE49-F238E27FC236}">
                <a16:creationId xmlns:a16="http://schemas.microsoft.com/office/drawing/2014/main" id="{9AAC5F5F-F889-4EF5-9EDD-3BE6C5104CBD}"/>
              </a:ext>
            </a:extLst>
          </p:cNvPr>
          <p:cNvPicPr>
            <a:picLocks noChangeAspect="1"/>
          </p:cNvPicPr>
          <p:nvPr/>
        </p:nvPicPr>
        <p:blipFill>
          <a:blip r:embed="rId3"/>
          <a:stretch>
            <a:fillRect/>
          </a:stretch>
        </p:blipFill>
        <p:spPr>
          <a:xfrm>
            <a:off x="1754307" y="1065627"/>
            <a:ext cx="7572831" cy="53812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52449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101"/>
          <p:cNvSpPr txBox="1">
            <a:spLocks noGrp="1"/>
          </p:cNvSpPr>
          <p:nvPr>
            <p:ph type="title"/>
          </p:nvPr>
        </p:nvSpPr>
        <p:spPr>
          <a:xfrm>
            <a:off x="1825082" y="344888"/>
            <a:ext cx="8514000" cy="1165500"/>
          </a:xfrm>
          <a:prstGeom prst="rect">
            <a:avLst/>
          </a:prstGeom>
          <a:noFill/>
          <a:ln>
            <a:noFill/>
          </a:ln>
        </p:spPr>
        <p:txBody>
          <a:bodyPr spcFirstLastPara="1" vert="horz" wrap="square" lIns="0" tIns="0" rIns="0" bIns="0" rtlCol="0" anchor="t" anchorCtr="0">
            <a:noAutofit/>
          </a:bodyPr>
          <a:lstStyle/>
          <a:p>
            <a:r>
              <a:rPr lang="en-US" dirty="0">
                <a:solidFill>
                  <a:srgbClr val="0080A8"/>
                </a:solidFill>
              </a:rPr>
              <a:t>Using the highlight tool</a:t>
            </a:r>
            <a:endParaRPr dirty="0">
              <a:solidFill>
                <a:srgbClr val="0080A8"/>
              </a:solidFill>
            </a:endParaRPr>
          </a:p>
        </p:txBody>
      </p:sp>
      <p:sp>
        <p:nvSpPr>
          <p:cNvPr id="748" name="Google Shape;748;p101"/>
          <p:cNvSpPr txBox="1">
            <a:spLocks noGrp="1"/>
          </p:cNvSpPr>
          <p:nvPr>
            <p:ph type="sldNum" idx="12"/>
          </p:nvPr>
        </p:nvSpPr>
        <p:spPr>
          <a:xfrm>
            <a:off x="1825082" y="6446837"/>
            <a:ext cx="2057400" cy="218100"/>
          </a:xfrm>
          <a:prstGeom prst="rect">
            <a:avLst/>
          </a:prstGeom>
          <a:noFill/>
          <a:ln>
            <a:noFill/>
          </a:ln>
        </p:spPr>
        <p:txBody>
          <a:bodyPr spcFirstLastPara="1" vert="horz" wrap="square" lIns="0" tIns="0" rIns="0" bIns="0" rtlCol="0" anchor="b" anchorCtr="0">
            <a:noAutofit/>
          </a:bodyPr>
          <a:lstStyle/>
          <a:p>
            <a:pPr>
              <a:buClr>
                <a:srgbClr val="AEABAB"/>
              </a:buClr>
              <a:buSzPts val="900"/>
              <a:defRPr/>
            </a:pPr>
            <a:fld id="{00000000-1234-1234-1234-123412341234}" type="slidenum">
              <a:rPr lang="en-US" kern="0">
                <a:solidFill>
                  <a:srgbClr val="AEABAB"/>
                </a:solidFill>
                <a:latin typeface="Arial"/>
                <a:ea typeface="Arial"/>
                <a:cs typeface="Arial"/>
                <a:sym typeface="Arial"/>
              </a:rPr>
              <a:pPr>
                <a:buClr>
                  <a:srgbClr val="AEABAB"/>
                </a:buClr>
                <a:buSzPts val="900"/>
                <a:defRPr/>
              </a:pPr>
              <a:t>101</a:t>
            </a:fld>
            <a:endParaRPr kern="0">
              <a:solidFill>
                <a:srgbClr val="AEABAB"/>
              </a:solidFill>
              <a:latin typeface="Arial"/>
              <a:ea typeface="Arial"/>
              <a:cs typeface="Arial"/>
              <a:sym typeface="Arial"/>
            </a:endParaRPr>
          </a:p>
        </p:txBody>
      </p:sp>
      <p:pic>
        <p:nvPicPr>
          <p:cNvPr id="5" name="Picture 4">
            <a:extLst>
              <a:ext uri="{FF2B5EF4-FFF2-40B4-BE49-F238E27FC236}">
                <a16:creationId xmlns:a16="http://schemas.microsoft.com/office/drawing/2014/main" id="{D96060AF-8C52-4FED-8FF2-7017A417462A}"/>
              </a:ext>
            </a:extLst>
          </p:cNvPr>
          <p:cNvPicPr>
            <a:picLocks noChangeAspect="1"/>
          </p:cNvPicPr>
          <p:nvPr/>
        </p:nvPicPr>
        <p:blipFill>
          <a:blip r:embed="rId3"/>
          <a:stretch>
            <a:fillRect/>
          </a:stretch>
        </p:blipFill>
        <p:spPr>
          <a:xfrm>
            <a:off x="1978959" y="927638"/>
            <a:ext cx="7407088" cy="52689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29881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EBB1-8ADB-4787-B096-B05901D66B0E}"/>
              </a:ext>
            </a:extLst>
          </p:cNvPr>
          <p:cNvSpPr>
            <a:spLocks noGrp="1"/>
          </p:cNvSpPr>
          <p:nvPr>
            <p:ph type="title"/>
          </p:nvPr>
        </p:nvSpPr>
        <p:spPr>
          <a:xfrm>
            <a:off x="1825082" y="331694"/>
            <a:ext cx="8513956" cy="964554"/>
          </a:xfrm>
        </p:spPr>
        <p:txBody>
          <a:bodyPr>
            <a:normAutofit/>
          </a:bodyPr>
          <a:lstStyle/>
          <a:p>
            <a:r>
              <a:rPr lang="en-US" dirty="0">
                <a:solidFill>
                  <a:srgbClr val="0080A8"/>
                </a:solidFill>
              </a:rPr>
              <a:t>Using the Flag for Review</a:t>
            </a:r>
          </a:p>
        </p:txBody>
      </p:sp>
      <p:sp>
        <p:nvSpPr>
          <p:cNvPr id="4" name="Slide Number Placeholder 3">
            <a:extLst>
              <a:ext uri="{FF2B5EF4-FFF2-40B4-BE49-F238E27FC236}">
                <a16:creationId xmlns:a16="http://schemas.microsoft.com/office/drawing/2014/main" id="{8C9A0A27-4431-48C2-B522-983819F75905}"/>
              </a:ext>
            </a:extLst>
          </p:cNvPr>
          <p:cNvSpPr>
            <a:spLocks noGrp="1"/>
          </p:cNvSpPr>
          <p:nvPr>
            <p:ph type="sldNum" idx="12"/>
          </p:nvPr>
        </p:nvSpPr>
        <p:spPr/>
        <p:txBody>
          <a:bodyPr/>
          <a:lstStyle/>
          <a:p>
            <a:pPr>
              <a:buClr>
                <a:srgbClr val="000000"/>
              </a:buClr>
              <a:defRPr/>
            </a:pPr>
            <a:fld id="{00000000-1234-1234-1234-123412341234}" type="slidenum">
              <a:rPr lang="en-US" kern="0">
                <a:solidFill>
                  <a:srgbClr val="AEABAB"/>
                </a:solidFill>
                <a:latin typeface="Arial"/>
                <a:cs typeface="Arial"/>
                <a:sym typeface="Arial"/>
              </a:rPr>
              <a:pPr>
                <a:buClr>
                  <a:srgbClr val="000000"/>
                </a:buClr>
                <a:defRPr/>
              </a:pPr>
              <a:t>102</a:t>
            </a:fld>
            <a:endParaRPr lang="en-US" kern="0">
              <a:solidFill>
                <a:srgbClr val="AEABAB"/>
              </a:solidFill>
              <a:latin typeface="Arial"/>
              <a:cs typeface="Arial"/>
              <a:sym typeface="Arial"/>
            </a:endParaRPr>
          </a:p>
        </p:txBody>
      </p:sp>
      <p:pic>
        <p:nvPicPr>
          <p:cNvPr id="3" name="Picture 2">
            <a:extLst>
              <a:ext uri="{FF2B5EF4-FFF2-40B4-BE49-F238E27FC236}">
                <a16:creationId xmlns:a16="http://schemas.microsoft.com/office/drawing/2014/main" id="{CEF963C6-9833-4D61-8145-1DD154C6ECA1}"/>
              </a:ext>
            </a:extLst>
          </p:cNvPr>
          <p:cNvPicPr>
            <a:picLocks noChangeAspect="1"/>
          </p:cNvPicPr>
          <p:nvPr/>
        </p:nvPicPr>
        <p:blipFill>
          <a:blip r:embed="rId2"/>
          <a:stretch>
            <a:fillRect/>
          </a:stretch>
        </p:blipFill>
        <p:spPr>
          <a:xfrm>
            <a:off x="1852963" y="813972"/>
            <a:ext cx="6896591" cy="2063685"/>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64AA8E76-34E5-4CD4-8FC8-3201ECAB91E5}"/>
              </a:ext>
            </a:extLst>
          </p:cNvPr>
          <p:cNvPicPr>
            <a:picLocks noChangeAspect="1"/>
          </p:cNvPicPr>
          <p:nvPr/>
        </p:nvPicPr>
        <p:blipFill>
          <a:blip r:embed="rId3"/>
          <a:stretch>
            <a:fillRect/>
          </a:stretch>
        </p:blipFill>
        <p:spPr>
          <a:xfrm>
            <a:off x="4603287" y="2990247"/>
            <a:ext cx="6016540" cy="366450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37249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18DFE0-310E-87EB-1EC5-94A5AC5D56D0}"/>
              </a:ext>
            </a:extLst>
          </p:cNvPr>
          <p:cNvSpPr>
            <a:spLocks noGrp="1"/>
          </p:cNvSpPr>
          <p:nvPr>
            <p:ph type="title"/>
          </p:nvPr>
        </p:nvSpPr>
        <p:spPr/>
        <p:txBody>
          <a:bodyPr/>
          <a:lstStyle/>
          <a:p>
            <a:r>
              <a:rPr lang="en-US"/>
              <a:t>Your State Relationship Team</a:t>
            </a:r>
          </a:p>
        </p:txBody>
      </p:sp>
      <p:sp>
        <p:nvSpPr>
          <p:cNvPr id="2" name="Slide Number Placeholder 1">
            <a:extLst>
              <a:ext uri="{FF2B5EF4-FFF2-40B4-BE49-F238E27FC236}">
                <a16:creationId xmlns:a16="http://schemas.microsoft.com/office/drawing/2014/main" id="{FAD2C620-CF43-3E31-1355-C4A5EE91BA3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103</a:t>
            </a:fld>
            <a:endParaRPr kumimoji="0" lang="en-US" sz="900" b="0" i="0" u="none" strike="noStrike" kern="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grpSp>
        <p:nvGrpSpPr>
          <p:cNvPr id="418" name="Group 417">
            <a:extLst>
              <a:ext uri="{FF2B5EF4-FFF2-40B4-BE49-F238E27FC236}">
                <a16:creationId xmlns:a16="http://schemas.microsoft.com/office/drawing/2014/main" id="{C237D1A1-4D80-DD4B-E168-A0B16A009243}"/>
              </a:ext>
            </a:extLst>
          </p:cNvPr>
          <p:cNvGrpSpPr/>
          <p:nvPr/>
        </p:nvGrpSpPr>
        <p:grpSpPr>
          <a:xfrm>
            <a:off x="2732290" y="1814666"/>
            <a:ext cx="6772119" cy="4159374"/>
            <a:chOff x="2859561" y="2515472"/>
            <a:chExt cx="6772119" cy="4159374"/>
          </a:xfrm>
        </p:grpSpPr>
        <p:sp>
          <p:nvSpPr>
            <p:cNvPr id="167" name="Freeform 602">
              <a:extLst>
                <a:ext uri="{FF2B5EF4-FFF2-40B4-BE49-F238E27FC236}">
                  <a16:creationId xmlns:a16="http://schemas.microsoft.com/office/drawing/2014/main" id="{272F1AB3-4705-1D1C-CF07-EC89D72DCA36}"/>
                </a:ext>
              </a:extLst>
            </p:cNvPr>
            <p:cNvSpPr>
              <a:spLocks/>
            </p:cNvSpPr>
            <p:nvPr/>
          </p:nvSpPr>
          <p:spPr bwMode="auto">
            <a:xfrm>
              <a:off x="2859561" y="3580043"/>
              <a:ext cx="1038298" cy="1758308"/>
            </a:xfrm>
            <a:custGeom>
              <a:avLst/>
              <a:gdLst>
                <a:gd name="T0" fmla="*/ 2147483647 w 157"/>
                <a:gd name="T1" fmla="*/ 2147483647 h 266"/>
                <a:gd name="T2" fmla="*/ 2147483647 w 157"/>
                <a:gd name="T3" fmla="*/ 2147483647 h 266"/>
                <a:gd name="T4" fmla="*/ 2147483647 w 157"/>
                <a:gd name="T5" fmla="*/ 2147483647 h 266"/>
                <a:gd name="T6" fmla="*/ 2147483647 w 157"/>
                <a:gd name="T7" fmla="*/ 2147483647 h 266"/>
                <a:gd name="T8" fmla="*/ 2147483647 w 157"/>
                <a:gd name="T9" fmla="*/ 2147483647 h 266"/>
                <a:gd name="T10" fmla="*/ 2147483647 w 157"/>
                <a:gd name="T11" fmla="*/ 2147483647 h 266"/>
                <a:gd name="T12" fmla="*/ 2147483647 w 157"/>
                <a:gd name="T13" fmla="*/ 2147483647 h 266"/>
                <a:gd name="T14" fmla="*/ 2147483647 w 157"/>
                <a:gd name="T15" fmla="*/ 2147483647 h 266"/>
                <a:gd name="T16" fmla="*/ 2147483647 w 157"/>
                <a:gd name="T17" fmla="*/ 2147483647 h 266"/>
                <a:gd name="T18" fmla="*/ 2147483647 w 157"/>
                <a:gd name="T19" fmla="*/ 2147483647 h 266"/>
                <a:gd name="T20" fmla="*/ 2147483647 w 157"/>
                <a:gd name="T21" fmla="*/ 2147483647 h 266"/>
                <a:gd name="T22" fmla="*/ 2147483647 w 157"/>
                <a:gd name="T23" fmla="*/ 2147483647 h 266"/>
                <a:gd name="T24" fmla="*/ 0 w 157"/>
                <a:gd name="T25" fmla="*/ 2147483647 h 266"/>
                <a:gd name="T26" fmla="*/ 2147483647 w 157"/>
                <a:gd name="T27" fmla="*/ 2147483647 h 266"/>
                <a:gd name="T28" fmla="*/ 2147483647 w 157"/>
                <a:gd name="T29" fmla="*/ 2147483647 h 266"/>
                <a:gd name="T30" fmla="*/ 2147483647 w 157"/>
                <a:gd name="T31" fmla="*/ 2147483647 h 266"/>
                <a:gd name="T32" fmla="*/ 2147483647 w 157"/>
                <a:gd name="T33" fmla="*/ 2147483647 h 266"/>
                <a:gd name="T34" fmla="*/ 2147483647 w 157"/>
                <a:gd name="T35" fmla="*/ 2147483647 h 266"/>
                <a:gd name="T36" fmla="*/ 2147483647 w 157"/>
                <a:gd name="T37" fmla="*/ 2147483647 h 266"/>
                <a:gd name="T38" fmla="*/ 2147483647 w 157"/>
                <a:gd name="T39" fmla="*/ 2147483647 h 266"/>
                <a:gd name="T40" fmla="*/ 2147483647 w 157"/>
                <a:gd name="T41" fmla="*/ 2147483647 h 266"/>
                <a:gd name="T42" fmla="*/ 2147483647 w 157"/>
                <a:gd name="T43" fmla="*/ 2147483647 h 266"/>
                <a:gd name="T44" fmla="*/ 2147483647 w 157"/>
                <a:gd name="T45" fmla="*/ 2147483647 h 266"/>
                <a:gd name="T46" fmla="*/ 2147483647 w 157"/>
                <a:gd name="T47" fmla="*/ 2147483647 h 266"/>
                <a:gd name="T48" fmla="*/ 2147483647 w 157"/>
                <a:gd name="T49" fmla="*/ 2147483647 h 266"/>
                <a:gd name="T50" fmla="*/ 2147483647 w 157"/>
                <a:gd name="T51" fmla="*/ 2147483647 h 266"/>
                <a:gd name="T52" fmla="*/ 2147483647 w 157"/>
                <a:gd name="T53" fmla="*/ 2147483647 h 266"/>
                <a:gd name="T54" fmla="*/ 2147483647 w 157"/>
                <a:gd name="T55" fmla="*/ 2147483647 h 266"/>
                <a:gd name="T56" fmla="*/ 2147483647 w 157"/>
                <a:gd name="T57" fmla="*/ 2147483647 h 266"/>
                <a:gd name="T58" fmla="*/ 2147483647 w 157"/>
                <a:gd name="T59" fmla="*/ 2147483647 h 266"/>
                <a:gd name="T60" fmla="*/ 2147483647 w 157"/>
                <a:gd name="T61" fmla="*/ 2147483647 h 266"/>
                <a:gd name="T62" fmla="*/ 2147483647 w 157"/>
                <a:gd name="T63" fmla="*/ 2147483647 h 266"/>
                <a:gd name="T64" fmla="*/ 2147483647 w 157"/>
                <a:gd name="T65" fmla="*/ 2147483647 h 266"/>
                <a:gd name="T66" fmla="*/ 2147483647 w 157"/>
                <a:gd name="T67" fmla="*/ 2147483647 h 266"/>
                <a:gd name="T68" fmla="*/ 2147483647 w 157"/>
                <a:gd name="T69" fmla="*/ 2147483647 h 266"/>
                <a:gd name="T70" fmla="*/ 2147483647 w 157"/>
                <a:gd name="T71" fmla="*/ 2147483647 h 266"/>
                <a:gd name="T72" fmla="*/ 2147483647 w 157"/>
                <a:gd name="T73" fmla="*/ 2147483647 h 266"/>
                <a:gd name="T74" fmla="*/ 2147483647 w 157"/>
                <a:gd name="T75" fmla="*/ 2147483647 h 266"/>
                <a:gd name="T76" fmla="*/ 2147483647 w 157"/>
                <a:gd name="T77" fmla="*/ 2147483647 h 266"/>
                <a:gd name="T78" fmla="*/ 2147483647 w 157"/>
                <a:gd name="T79" fmla="*/ 2147483647 h 266"/>
                <a:gd name="T80" fmla="*/ 2147483647 w 157"/>
                <a:gd name="T81" fmla="*/ 2147483647 h 2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7"/>
                <a:gd name="T124" fmla="*/ 0 h 266"/>
                <a:gd name="T125" fmla="*/ 157 w 157"/>
                <a:gd name="T126" fmla="*/ 266 h 2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7" h="266">
                  <a:moveTo>
                    <a:pt x="17" y="114"/>
                  </a:moveTo>
                  <a:cubicBezTo>
                    <a:pt x="20" y="115"/>
                    <a:pt x="20" y="119"/>
                    <a:pt x="23" y="119"/>
                  </a:cubicBezTo>
                  <a:cubicBezTo>
                    <a:pt x="23" y="119"/>
                    <a:pt x="23" y="116"/>
                    <a:pt x="23" y="113"/>
                  </a:cubicBezTo>
                  <a:cubicBezTo>
                    <a:pt x="22" y="111"/>
                    <a:pt x="20" y="108"/>
                    <a:pt x="20" y="105"/>
                  </a:cubicBezTo>
                  <a:cubicBezTo>
                    <a:pt x="22" y="104"/>
                    <a:pt x="23" y="104"/>
                    <a:pt x="24" y="105"/>
                  </a:cubicBezTo>
                  <a:cubicBezTo>
                    <a:pt x="25" y="105"/>
                    <a:pt x="25" y="105"/>
                    <a:pt x="26" y="105"/>
                  </a:cubicBezTo>
                  <a:cubicBezTo>
                    <a:pt x="27" y="105"/>
                    <a:pt x="30" y="105"/>
                    <a:pt x="31" y="107"/>
                  </a:cubicBezTo>
                  <a:cubicBezTo>
                    <a:pt x="33" y="107"/>
                    <a:pt x="33" y="106"/>
                    <a:pt x="35" y="106"/>
                  </a:cubicBezTo>
                  <a:cubicBezTo>
                    <a:pt x="36" y="107"/>
                    <a:pt x="37" y="109"/>
                    <a:pt x="38" y="110"/>
                  </a:cubicBezTo>
                  <a:cubicBezTo>
                    <a:pt x="39" y="105"/>
                    <a:pt x="33" y="106"/>
                    <a:pt x="34" y="104"/>
                  </a:cubicBezTo>
                  <a:cubicBezTo>
                    <a:pt x="31" y="107"/>
                    <a:pt x="28" y="102"/>
                    <a:pt x="26" y="104"/>
                  </a:cubicBezTo>
                  <a:cubicBezTo>
                    <a:pt x="23" y="103"/>
                    <a:pt x="23" y="100"/>
                    <a:pt x="20" y="100"/>
                  </a:cubicBezTo>
                  <a:cubicBezTo>
                    <a:pt x="17" y="101"/>
                    <a:pt x="18" y="105"/>
                    <a:pt x="17" y="107"/>
                  </a:cubicBezTo>
                  <a:cubicBezTo>
                    <a:pt x="16" y="106"/>
                    <a:pt x="14" y="104"/>
                    <a:pt x="13" y="102"/>
                  </a:cubicBezTo>
                  <a:cubicBezTo>
                    <a:pt x="12" y="101"/>
                    <a:pt x="9" y="100"/>
                    <a:pt x="11" y="98"/>
                  </a:cubicBezTo>
                  <a:cubicBezTo>
                    <a:pt x="11" y="98"/>
                    <a:pt x="11" y="99"/>
                    <a:pt x="12" y="99"/>
                  </a:cubicBezTo>
                  <a:cubicBezTo>
                    <a:pt x="12" y="96"/>
                    <a:pt x="11" y="93"/>
                    <a:pt x="10" y="90"/>
                  </a:cubicBezTo>
                  <a:cubicBezTo>
                    <a:pt x="10" y="89"/>
                    <a:pt x="9" y="89"/>
                    <a:pt x="8" y="88"/>
                  </a:cubicBezTo>
                  <a:cubicBezTo>
                    <a:pt x="8" y="88"/>
                    <a:pt x="6" y="85"/>
                    <a:pt x="6" y="84"/>
                  </a:cubicBezTo>
                  <a:cubicBezTo>
                    <a:pt x="6" y="84"/>
                    <a:pt x="6" y="83"/>
                    <a:pt x="6" y="82"/>
                  </a:cubicBezTo>
                  <a:cubicBezTo>
                    <a:pt x="5" y="80"/>
                    <a:pt x="3" y="78"/>
                    <a:pt x="2" y="75"/>
                  </a:cubicBezTo>
                  <a:cubicBezTo>
                    <a:pt x="2" y="74"/>
                    <a:pt x="4" y="73"/>
                    <a:pt x="4" y="70"/>
                  </a:cubicBezTo>
                  <a:cubicBezTo>
                    <a:pt x="4" y="68"/>
                    <a:pt x="3" y="66"/>
                    <a:pt x="3" y="65"/>
                  </a:cubicBezTo>
                  <a:cubicBezTo>
                    <a:pt x="4" y="61"/>
                    <a:pt x="7" y="60"/>
                    <a:pt x="6" y="54"/>
                  </a:cubicBezTo>
                  <a:cubicBezTo>
                    <a:pt x="6" y="51"/>
                    <a:pt x="5" y="48"/>
                    <a:pt x="3" y="45"/>
                  </a:cubicBezTo>
                  <a:cubicBezTo>
                    <a:pt x="2" y="43"/>
                    <a:pt x="0" y="42"/>
                    <a:pt x="0" y="40"/>
                  </a:cubicBezTo>
                  <a:cubicBezTo>
                    <a:pt x="0" y="35"/>
                    <a:pt x="3" y="30"/>
                    <a:pt x="8" y="28"/>
                  </a:cubicBezTo>
                  <a:cubicBezTo>
                    <a:pt x="6" y="27"/>
                    <a:pt x="9" y="26"/>
                    <a:pt x="9" y="25"/>
                  </a:cubicBezTo>
                  <a:cubicBezTo>
                    <a:pt x="9" y="24"/>
                    <a:pt x="9" y="22"/>
                    <a:pt x="9" y="20"/>
                  </a:cubicBezTo>
                  <a:cubicBezTo>
                    <a:pt x="10" y="18"/>
                    <a:pt x="12" y="17"/>
                    <a:pt x="13" y="15"/>
                  </a:cubicBezTo>
                  <a:cubicBezTo>
                    <a:pt x="14" y="11"/>
                    <a:pt x="12" y="5"/>
                    <a:pt x="14" y="0"/>
                  </a:cubicBezTo>
                  <a:cubicBezTo>
                    <a:pt x="39" y="6"/>
                    <a:pt x="61" y="14"/>
                    <a:pt x="87" y="19"/>
                  </a:cubicBezTo>
                  <a:cubicBezTo>
                    <a:pt x="85" y="31"/>
                    <a:pt x="81" y="43"/>
                    <a:pt x="78" y="55"/>
                  </a:cubicBezTo>
                  <a:cubicBezTo>
                    <a:pt x="76" y="67"/>
                    <a:pt x="73" y="79"/>
                    <a:pt x="70" y="91"/>
                  </a:cubicBezTo>
                  <a:cubicBezTo>
                    <a:pt x="84" y="114"/>
                    <a:pt x="101" y="136"/>
                    <a:pt x="116" y="158"/>
                  </a:cubicBezTo>
                  <a:cubicBezTo>
                    <a:pt x="117" y="160"/>
                    <a:pt x="117" y="161"/>
                    <a:pt x="118" y="163"/>
                  </a:cubicBezTo>
                  <a:cubicBezTo>
                    <a:pt x="119" y="164"/>
                    <a:pt x="120" y="165"/>
                    <a:pt x="121" y="166"/>
                  </a:cubicBezTo>
                  <a:cubicBezTo>
                    <a:pt x="122" y="167"/>
                    <a:pt x="122" y="169"/>
                    <a:pt x="123" y="170"/>
                  </a:cubicBezTo>
                  <a:cubicBezTo>
                    <a:pt x="124" y="171"/>
                    <a:pt x="125" y="172"/>
                    <a:pt x="126" y="173"/>
                  </a:cubicBezTo>
                  <a:cubicBezTo>
                    <a:pt x="127" y="174"/>
                    <a:pt x="128" y="176"/>
                    <a:pt x="128" y="178"/>
                  </a:cubicBezTo>
                  <a:cubicBezTo>
                    <a:pt x="129" y="179"/>
                    <a:pt x="131" y="179"/>
                    <a:pt x="131" y="181"/>
                  </a:cubicBezTo>
                  <a:cubicBezTo>
                    <a:pt x="132" y="182"/>
                    <a:pt x="133" y="184"/>
                    <a:pt x="134" y="185"/>
                  </a:cubicBezTo>
                  <a:cubicBezTo>
                    <a:pt x="134" y="186"/>
                    <a:pt x="135" y="186"/>
                    <a:pt x="135" y="187"/>
                  </a:cubicBezTo>
                  <a:cubicBezTo>
                    <a:pt x="140" y="194"/>
                    <a:pt x="145" y="203"/>
                    <a:pt x="152" y="210"/>
                  </a:cubicBezTo>
                  <a:cubicBezTo>
                    <a:pt x="149" y="215"/>
                    <a:pt x="156" y="220"/>
                    <a:pt x="154" y="224"/>
                  </a:cubicBezTo>
                  <a:cubicBezTo>
                    <a:pt x="154" y="226"/>
                    <a:pt x="157" y="226"/>
                    <a:pt x="157" y="229"/>
                  </a:cubicBezTo>
                  <a:cubicBezTo>
                    <a:pt x="157" y="232"/>
                    <a:pt x="154" y="232"/>
                    <a:pt x="152" y="233"/>
                  </a:cubicBezTo>
                  <a:cubicBezTo>
                    <a:pt x="151" y="234"/>
                    <a:pt x="149" y="236"/>
                    <a:pt x="149" y="237"/>
                  </a:cubicBezTo>
                  <a:cubicBezTo>
                    <a:pt x="148" y="239"/>
                    <a:pt x="148" y="243"/>
                    <a:pt x="147" y="245"/>
                  </a:cubicBezTo>
                  <a:cubicBezTo>
                    <a:pt x="147" y="246"/>
                    <a:pt x="146" y="246"/>
                    <a:pt x="146" y="247"/>
                  </a:cubicBezTo>
                  <a:cubicBezTo>
                    <a:pt x="145" y="248"/>
                    <a:pt x="144" y="249"/>
                    <a:pt x="142" y="250"/>
                  </a:cubicBezTo>
                  <a:cubicBezTo>
                    <a:pt x="142" y="253"/>
                    <a:pt x="143" y="254"/>
                    <a:pt x="141" y="257"/>
                  </a:cubicBezTo>
                  <a:cubicBezTo>
                    <a:pt x="141" y="259"/>
                    <a:pt x="144" y="258"/>
                    <a:pt x="145" y="260"/>
                  </a:cubicBezTo>
                  <a:cubicBezTo>
                    <a:pt x="146" y="263"/>
                    <a:pt x="143" y="263"/>
                    <a:pt x="143" y="266"/>
                  </a:cubicBezTo>
                  <a:cubicBezTo>
                    <a:pt x="128" y="264"/>
                    <a:pt x="108" y="262"/>
                    <a:pt x="90" y="260"/>
                  </a:cubicBezTo>
                  <a:cubicBezTo>
                    <a:pt x="90" y="259"/>
                    <a:pt x="91" y="257"/>
                    <a:pt x="91" y="257"/>
                  </a:cubicBezTo>
                  <a:cubicBezTo>
                    <a:pt x="91" y="255"/>
                    <a:pt x="89" y="257"/>
                    <a:pt x="89" y="255"/>
                  </a:cubicBezTo>
                  <a:cubicBezTo>
                    <a:pt x="89" y="253"/>
                    <a:pt x="90" y="250"/>
                    <a:pt x="90" y="246"/>
                  </a:cubicBezTo>
                  <a:cubicBezTo>
                    <a:pt x="88" y="237"/>
                    <a:pt x="81" y="234"/>
                    <a:pt x="77" y="226"/>
                  </a:cubicBezTo>
                  <a:cubicBezTo>
                    <a:pt x="75" y="225"/>
                    <a:pt x="74" y="225"/>
                    <a:pt x="72" y="226"/>
                  </a:cubicBezTo>
                  <a:cubicBezTo>
                    <a:pt x="72" y="223"/>
                    <a:pt x="71" y="220"/>
                    <a:pt x="71" y="218"/>
                  </a:cubicBezTo>
                  <a:cubicBezTo>
                    <a:pt x="65" y="216"/>
                    <a:pt x="62" y="216"/>
                    <a:pt x="58" y="213"/>
                  </a:cubicBezTo>
                  <a:cubicBezTo>
                    <a:pt x="57" y="212"/>
                    <a:pt x="58" y="210"/>
                    <a:pt x="57" y="209"/>
                  </a:cubicBezTo>
                  <a:cubicBezTo>
                    <a:pt x="55" y="205"/>
                    <a:pt x="52" y="203"/>
                    <a:pt x="47" y="203"/>
                  </a:cubicBezTo>
                  <a:cubicBezTo>
                    <a:pt x="45" y="200"/>
                    <a:pt x="41" y="200"/>
                    <a:pt x="37" y="199"/>
                  </a:cubicBezTo>
                  <a:cubicBezTo>
                    <a:pt x="35" y="199"/>
                    <a:pt x="35" y="195"/>
                    <a:pt x="32" y="195"/>
                  </a:cubicBezTo>
                  <a:cubicBezTo>
                    <a:pt x="35" y="192"/>
                    <a:pt x="34" y="186"/>
                    <a:pt x="36" y="183"/>
                  </a:cubicBezTo>
                  <a:cubicBezTo>
                    <a:pt x="36" y="180"/>
                    <a:pt x="33" y="180"/>
                    <a:pt x="31" y="178"/>
                  </a:cubicBezTo>
                  <a:cubicBezTo>
                    <a:pt x="32" y="177"/>
                    <a:pt x="33" y="176"/>
                    <a:pt x="33" y="175"/>
                  </a:cubicBezTo>
                  <a:cubicBezTo>
                    <a:pt x="33" y="172"/>
                    <a:pt x="30" y="171"/>
                    <a:pt x="29" y="169"/>
                  </a:cubicBezTo>
                  <a:cubicBezTo>
                    <a:pt x="29" y="169"/>
                    <a:pt x="30" y="168"/>
                    <a:pt x="29" y="167"/>
                  </a:cubicBezTo>
                  <a:cubicBezTo>
                    <a:pt x="29" y="167"/>
                    <a:pt x="27" y="165"/>
                    <a:pt x="26" y="164"/>
                  </a:cubicBezTo>
                  <a:cubicBezTo>
                    <a:pt x="25" y="162"/>
                    <a:pt x="26" y="159"/>
                    <a:pt x="25" y="157"/>
                  </a:cubicBezTo>
                  <a:cubicBezTo>
                    <a:pt x="24" y="156"/>
                    <a:pt x="23" y="155"/>
                    <a:pt x="23" y="154"/>
                  </a:cubicBezTo>
                  <a:cubicBezTo>
                    <a:pt x="22" y="153"/>
                    <a:pt x="22" y="152"/>
                    <a:pt x="22" y="151"/>
                  </a:cubicBezTo>
                  <a:cubicBezTo>
                    <a:pt x="20" y="148"/>
                    <a:pt x="18" y="146"/>
                    <a:pt x="20" y="140"/>
                  </a:cubicBezTo>
                  <a:cubicBezTo>
                    <a:pt x="22" y="141"/>
                    <a:pt x="22" y="138"/>
                    <a:pt x="24" y="138"/>
                  </a:cubicBezTo>
                  <a:cubicBezTo>
                    <a:pt x="24" y="135"/>
                    <a:pt x="24" y="133"/>
                    <a:pt x="23" y="131"/>
                  </a:cubicBezTo>
                  <a:cubicBezTo>
                    <a:pt x="23" y="130"/>
                    <a:pt x="19" y="131"/>
                    <a:pt x="19" y="130"/>
                  </a:cubicBezTo>
                  <a:cubicBezTo>
                    <a:pt x="18" y="127"/>
                    <a:pt x="16" y="126"/>
                    <a:pt x="15" y="123"/>
                  </a:cubicBezTo>
                  <a:cubicBezTo>
                    <a:pt x="15" y="122"/>
                    <a:pt x="16" y="121"/>
                    <a:pt x="17" y="119"/>
                  </a:cubicBezTo>
                  <a:cubicBezTo>
                    <a:pt x="17" y="118"/>
                    <a:pt x="15" y="115"/>
                    <a:pt x="16" y="114"/>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 name="Freeform 453">
              <a:extLst>
                <a:ext uri="{FF2B5EF4-FFF2-40B4-BE49-F238E27FC236}">
                  <a16:creationId xmlns:a16="http://schemas.microsoft.com/office/drawing/2014/main" id="{F4B07A1C-F230-1592-4A99-5F08AF2A946C}"/>
                </a:ext>
              </a:extLst>
            </p:cNvPr>
            <p:cNvSpPr>
              <a:spLocks/>
            </p:cNvSpPr>
            <p:nvPr/>
          </p:nvSpPr>
          <p:spPr bwMode="auto">
            <a:xfrm>
              <a:off x="8988924" y="3836518"/>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 name="Line 454">
              <a:extLst>
                <a:ext uri="{FF2B5EF4-FFF2-40B4-BE49-F238E27FC236}">
                  <a16:creationId xmlns:a16="http://schemas.microsoft.com/office/drawing/2014/main" id="{998515FC-B657-705E-85BB-0DF3EA5515CA}"/>
                </a:ext>
              </a:extLst>
            </p:cNvPr>
            <p:cNvSpPr>
              <a:spLocks noChangeShapeType="1"/>
            </p:cNvSpPr>
            <p:nvPr/>
          </p:nvSpPr>
          <p:spPr bwMode="auto">
            <a:xfrm flipV="1">
              <a:off x="8988924" y="3836518"/>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 name="Freeform 455">
              <a:extLst>
                <a:ext uri="{FF2B5EF4-FFF2-40B4-BE49-F238E27FC236}">
                  <a16:creationId xmlns:a16="http://schemas.microsoft.com/office/drawing/2014/main" id="{1BB86930-3176-3D4E-E490-E0885999B30F}"/>
                </a:ext>
              </a:extLst>
            </p:cNvPr>
            <p:cNvSpPr>
              <a:spLocks/>
            </p:cNvSpPr>
            <p:nvPr/>
          </p:nvSpPr>
          <p:spPr bwMode="auto">
            <a:xfrm>
              <a:off x="8984287" y="3836518"/>
              <a:ext cx="4635" cy="7727"/>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 name="Line 456">
              <a:extLst>
                <a:ext uri="{FF2B5EF4-FFF2-40B4-BE49-F238E27FC236}">
                  <a16:creationId xmlns:a16="http://schemas.microsoft.com/office/drawing/2014/main" id="{C5EE677D-FC30-3EA4-0139-BDC6970435E7}"/>
                </a:ext>
              </a:extLst>
            </p:cNvPr>
            <p:cNvSpPr>
              <a:spLocks noChangeShapeType="1"/>
            </p:cNvSpPr>
            <p:nvPr/>
          </p:nvSpPr>
          <p:spPr bwMode="auto">
            <a:xfrm flipH="1">
              <a:off x="8984287" y="3836518"/>
              <a:ext cx="4635"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 name="Freeform 457">
              <a:extLst>
                <a:ext uri="{FF2B5EF4-FFF2-40B4-BE49-F238E27FC236}">
                  <a16:creationId xmlns:a16="http://schemas.microsoft.com/office/drawing/2014/main" id="{B2BECDAE-398B-DD7B-693B-03B8B5702CAD}"/>
                </a:ext>
              </a:extLst>
            </p:cNvPr>
            <p:cNvSpPr>
              <a:spLocks/>
            </p:cNvSpPr>
            <p:nvPr/>
          </p:nvSpPr>
          <p:spPr bwMode="auto">
            <a:xfrm>
              <a:off x="7303238" y="3487330"/>
              <a:ext cx="7725"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 name="Line 458">
              <a:extLst>
                <a:ext uri="{FF2B5EF4-FFF2-40B4-BE49-F238E27FC236}">
                  <a16:creationId xmlns:a16="http://schemas.microsoft.com/office/drawing/2014/main" id="{CFC070B2-0F91-8874-7275-E2541D8D33E2}"/>
                </a:ext>
              </a:extLst>
            </p:cNvPr>
            <p:cNvSpPr>
              <a:spLocks noChangeShapeType="1"/>
            </p:cNvSpPr>
            <p:nvPr/>
          </p:nvSpPr>
          <p:spPr bwMode="auto">
            <a:xfrm>
              <a:off x="7303238" y="3487330"/>
              <a:ext cx="772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 name="Line 459">
              <a:extLst>
                <a:ext uri="{FF2B5EF4-FFF2-40B4-BE49-F238E27FC236}">
                  <a16:creationId xmlns:a16="http://schemas.microsoft.com/office/drawing/2014/main" id="{98419664-82F5-BC9E-717A-3F4992CC0741}"/>
                </a:ext>
              </a:extLst>
            </p:cNvPr>
            <p:cNvSpPr>
              <a:spLocks noChangeShapeType="1"/>
            </p:cNvSpPr>
            <p:nvPr/>
          </p:nvSpPr>
          <p:spPr bwMode="auto">
            <a:xfrm>
              <a:off x="7310961" y="3487330"/>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 name="Line 460">
              <a:extLst>
                <a:ext uri="{FF2B5EF4-FFF2-40B4-BE49-F238E27FC236}">
                  <a16:creationId xmlns:a16="http://schemas.microsoft.com/office/drawing/2014/main" id="{B43DA3F9-1B79-090F-06AC-B4154E906725}"/>
                </a:ext>
              </a:extLst>
            </p:cNvPr>
            <p:cNvSpPr>
              <a:spLocks noChangeShapeType="1"/>
            </p:cNvSpPr>
            <p:nvPr/>
          </p:nvSpPr>
          <p:spPr bwMode="auto">
            <a:xfrm>
              <a:off x="7310961" y="3487330"/>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 name="Freeform 463">
              <a:extLst>
                <a:ext uri="{FF2B5EF4-FFF2-40B4-BE49-F238E27FC236}">
                  <a16:creationId xmlns:a16="http://schemas.microsoft.com/office/drawing/2014/main" id="{72AE9D02-9006-2F9B-F7D8-97A0B6E3CE5F}"/>
                </a:ext>
              </a:extLst>
            </p:cNvPr>
            <p:cNvSpPr>
              <a:spLocks/>
            </p:cNvSpPr>
            <p:nvPr/>
          </p:nvSpPr>
          <p:spPr bwMode="auto">
            <a:xfrm>
              <a:off x="8869958" y="4479279"/>
              <a:ext cx="7725" cy="6181"/>
            </a:xfrm>
            <a:custGeom>
              <a:avLst/>
              <a:gdLst>
                <a:gd name="T0" fmla="*/ 2147483647 w 5"/>
                <a:gd name="T1" fmla="*/ 2147483647 h 4"/>
                <a:gd name="T2" fmla="*/ 0 w 5"/>
                <a:gd name="T3" fmla="*/ 0 h 4"/>
                <a:gd name="T4" fmla="*/ 2147483647 w 5"/>
                <a:gd name="T5" fmla="*/ 2147483647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lnTo>
                    <a:pt x="0" y="0"/>
                  </a:lnTo>
                  <a:lnTo>
                    <a:pt x="5"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 name="Line 464">
              <a:extLst>
                <a:ext uri="{FF2B5EF4-FFF2-40B4-BE49-F238E27FC236}">
                  <a16:creationId xmlns:a16="http://schemas.microsoft.com/office/drawing/2014/main" id="{B10053F2-AC2B-A4EA-6E80-A34CE4566AE4}"/>
                </a:ext>
              </a:extLst>
            </p:cNvPr>
            <p:cNvSpPr>
              <a:spLocks noChangeShapeType="1"/>
            </p:cNvSpPr>
            <p:nvPr/>
          </p:nvSpPr>
          <p:spPr bwMode="auto">
            <a:xfrm flipH="1" flipV="1">
              <a:off x="8869958" y="447927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 name="Freeform 465">
              <a:extLst>
                <a:ext uri="{FF2B5EF4-FFF2-40B4-BE49-F238E27FC236}">
                  <a16:creationId xmlns:a16="http://schemas.microsoft.com/office/drawing/2014/main" id="{56B23473-6FCC-5FA1-CEBC-61735136EBBA}"/>
                </a:ext>
              </a:extLst>
            </p:cNvPr>
            <p:cNvSpPr>
              <a:spLocks/>
            </p:cNvSpPr>
            <p:nvPr/>
          </p:nvSpPr>
          <p:spPr bwMode="auto">
            <a:xfrm>
              <a:off x="8865317" y="4479279"/>
              <a:ext cx="4635" cy="6181"/>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 name="Line 466">
              <a:extLst>
                <a:ext uri="{FF2B5EF4-FFF2-40B4-BE49-F238E27FC236}">
                  <a16:creationId xmlns:a16="http://schemas.microsoft.com/office/drawing/2014/main" id="{8B04D174-3072-344C-FA32-3D457B9FEDBF}"/>
                </a:ext>
              </a:extLst>
            </p:cNvPr>
            <p:cNvSpPr>
              <a:spLocks noChangeShapeType="1"/>
            </p:cNvSpPr>
            <p:nvPr/>
          </p:nvSpPr>
          <p:spPr bwMode="auto">
            <a:xfrm flipH="1">
              <a:off x="8865317" y="4479279"/>
              <a:ext cx="463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 name="Freeform 467">
              <a:extLst>
                <a:ext uri="{FF2B5EF4-FFF2-40B4-BE49-F238E27FC236}">
                  <a16:creationId xmlns:a16="http://schemas.microsoft.com/office/drawing/2014/main" id="{4888CB89-A73E-8EF5-F3B7-40CE0ACE35E1}"/>
                </a:ext>
              </a:extLst>
            </p:cNvPr>
            <p:cNvSpPr>
              <a:spLocks/>
            </p:cNvSpPr>
            <p:nvPr/>
          </p:nvSpPr>
          <p:spPr bwMode="auto">
            <a:xfrm>
              <a:off x="7198172" y="4888727"/>
              <a:ext cx="6181" cy="1544"/>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 name="Line 468">
              <a:extLst>
                <a:ext uri="{FF2B5EF4-FFF2-40B4-BE49-F238E27FC236}">
                  <a16:creationId xmlns:a16="http://schemas.microsoft.com/office/drawing/2014/main" id="{ACE71F88-F742-749B-D58B-9693F13DC220}"/>
                </a:ext>
              </a:extLst>
            </p:cNvPr>
            <p:cNvSpPr>
              <a:spLocks noChangeShapeType="1"/>
            </p:cNvSpPr>
            <p:nvPr/>
          </p:nvSpPr>
          <p:spPr bwMode="auto">
            <a:xfrm>
              <a:off x="7198172" y="4888727"/>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 name="Freeform 469">
              <a:extLst>
                <a:ext uri="{FF2B5EF4-FFF2-40B4-BE49-F238E27FC236}">
                  <a16:creationId xmlns:a16="http://schemas.microsoft.com/office/drawing/2014/main" id="{1403D646-C377-932A-FAF2-EDB418BB507F}"/>
                </a:ext>
              </a:extLst>
            </p:cNvPr>
            <p:cNvSpPr>
              <a:spLocks/>
            </p:cNvSpPr>
            <p:nvPr/>
          </p:nvSpPr>
          <p:spPr bwMode="auto">
            <a:xfrm>
              <a:off x="7198172" y="4880999"/>
              <a:ext cx="6181" cy="7727"/>
            </a:xfrm>
            <a:custGeom>
              <a:avLst/>
              <a:gdLst>
                <a:gd name="T0" fmla="*/ 2147483647 w 4"/>
                <a:gd name="T1" fmla="*/ 2147483647 h 5"/>
                <a:gd name="T2" fmla="*/ 0 w 4"/>
                <a:gd name="T3" fmla="*/ 0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5"/>
                  </a:moveTo>
                  <a:lnTo>
                    <a:pt x="0" y="0"/>
                  </a:lnTo>
                  <a:lnTo>
                    <a:pt x="4"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 name="Line 470">
              <a:extLst>
                <a:ext uri="{FF2B5EF4-FFF2-40B4-BE49-F238E27FC236}">
                  <a16:creationId xmlns:a16="http://schemas.microsoft.com/office/drawing/2014/main" id="{7CAA0E90-6236-3639-F5F8-DF499201CF59}"/>
                </a:ext>
              </a:extLst>
            </p:cNvPr>
            <p:cNvSpPr>
              <a:spLocks noChangeShapeType="1"/>
            </p:cNvSpPr>
            <p:nvPr/>
          </p:nvSpPr>
          <p:spPr bwMode="auto">
            <a:xfrm flipH="1" flipV="1">
              <a:off x="7198172" y="4880999"/>
              <a:ext cx="6181"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 name="Freeform 471">
              <a:extLst>
                <a:ext uri="{FF2B5EF4-FFF2-40B4-BE49-F238E27FC236}">
                  <a16:creationId xmlns:a16="http://schemas.microsoft.com/office/drawing/2014/main" id="{DE42A075-6416-F15D-4963-2D09C502D16E}"/>
                </a:ext>
              </a:extLst>
            </p:cNvPr>
            <p:cNvSpPr>
              <a:spLocks/>
            </p:cNvSpPr>
            <p:nvPr/>
          </p:nvSpPr>
          <p:spPr bwMode="auto">
            <a:xfrm>
              <a:off x="7315599" y="4650781"/>
              <a:ext cx="21632" cy="20086"/>
            </a:xfrm>
            <a:custGeom>
              <a:avLst/>
              <a:gdLst>
                <a:gd name="T0" fmla="*/ 2147483647 w 3"/>
                <a:gd name="T1" fmla="*/ 2147483647 h 3"/>
                <a:gd name="T2" fmla="*/ 2147483647 w 3"/>
                <a:gd name="T3" fmla="*/ 2147483647 h 3"/>
                <a:gd name="T4" fmla="*/ 2147483647 w 3"/>
                <a:gd name="T5" fmla="*/ 2147483647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1"/>
                  </a:moveTo>
                  <a:cubicBezTo>
                    <a:pt x="2" y="0"/>
                    <a:pt x="2" y="1"/>
                    <a:pt x="3" y="1"/>
                  </a:cubicBezTo>
                  <a:cubicBezTo>
                    <a:pt x="3" y="3"/>
                    <a:pt x="0" y="2"/>
                    <a:pt x="1"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 name="Freeform 472">
              <a:extLst>
                <a:ext uri="{FF2B5EF4-FFF2-40B4-BE49-F238E27FC236}">
                  <a16:creationId xmlns:a16="http://schemas.microsoft.com/office/drawing/2014/main" id="{CF25FDE8-B7C5-E94C-6130-09BAA2F03A53}"/>
                </a:ext>
              </a:extLst>
            </p:cNvPr>
            <p:cNvSpPr>
              <a:spLocks/>
            </p:cNvSpPr>
            <p:nvPr/>
          </p:nvSpPr>
          <p:spPr bwMode="auto">
            <a:xfrm>
              <a:off x="3197938" y="2904840"/>
              <a:ext cx="1546"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 name="Line 473">
              <a:extLst>
                <a:ext uri="{FF2B5EF4-FFF2-40B4-BE49-F238E27FC236}">
                  <a16:creationId xmlns:a16="http://schemas.microsoft.com/office/drawing/2014/main" id="{51B27601-1C39-0D91-7FDA-5BEA2136EB22}"/>
                </a:ext>
              </a:extLst>
            </p:cNvPr>
            <p:cNvSpPr>
              <a:spLocks noChangeShapeType="1"/>
            </p:cNvSpPr>
            <p:nvPr/>
          </p:nvSpPr>
          <p:spPr bwMode="auto">
            <a:xfrm flipV="1">
              <a:off x="3197938" y="2904840"/>
              <a:ext cx="1546"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 name="Freeform 474">
              <a:extLst>
                <a:ext uri="{FF2B5EF4-FFF2-40B4-BE49-F238E27FC236}">
                  <a16:creationId xmlns:a16="http://schemas.microsoft.com/office/drawing/2014/main" id="{BD944AB4-ABC0-1B87-915E-F13AE3442C58}"/>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2" name="Freeform 475">
              <a:extLst>
                <a:ext uri="{FF2B5EF4-FFF2-40B4-BE49-F238E27FC236}">
                  <a16:creationId xmlns:a16="http://schemas.microsoft.com/office/drawing/2014/main" id="{97B37F8E-2D46-A221-1FE3-67F552A146B5}"/>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 name="Freeform 476">
              <a:extLst>
                <a:ext uri="{FF2B5EF4-FFF2-40B4-BE49-F238E27FC236}">
                  <a16:creationId xmlns:a16="http://schemas.microsoft.com/office/drawing/2014/main" id="{B22DC2B4-D8A9-BD82-274A-CB3349623895}"/>
                </a:ext>
              </a:extLst>
            </p:cNvPr>
            <p:cNvSpPr>
              <a:spLocks/>
            </p:cNvSpPr>
            <p:nvPr/>
          </p:nvSpPr>
          <p:spPr bwMode="auto">
            <a:xfrm>
              <a:off x="3197938" y="2898656"/>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 name="Line 477">
              <a:extLst>
                <a:ext uri="{FF2B5EF4-FFF2-40B4-BE49-F238E27FC236}">
                  <a16:creationId xmlns:a16="http://schemas.microsoft.com/office/drawing/2014/main" id="{8ED9837C-A4D3-FE20-FD6E-D84663BB1B79}"/>
                </a:ext>
              </a:extLst>
            </p:cNvPr>
            <p:cNvSpPr>
              <a:spLocks noChangeShapeType="1"/>
            </p:cNvSpPr>
            <p:nvPr/>
          </p:nvSpPr>
          <p:spPr bwMode="auto">
            <a:xfrm flipV="1">
              <a:off x="3197938" y="2898656"/>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5" name="Freeform 478">
              <a:extLst>
                <a:ext uri="{FF2B5EF4-FFF2-40B4-BE49-F238E27FC236}">
                  <a16:creationId xmlns:a16="http://schemas.microsoft.com/office/drawing/2014/main" id="{F8E2F286-6BD7-95CB-DF2D-7BEBD8B8D3CE}"/>
                </a:ext>
              </a:extLst>
            </p:cNvPr>
            <p:cNvSpPr>
              <a:spLocks/>
            </p:cNvSpPr>
            <p:nvPr/>
          </p:nvSpPr>
          <p:spPr bwMode="auto">
            <a:xfrm>
              <a:off x="7184263" y="3104150"/>
              <a:ext cx="1546"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6" name="Line 479">
              <a:extLst>
                <a:ext uri="{FF2B5EF4-FFF2-40B4-BE49-F238E27FC236}">
                  <a16:creationId xmlns:a16="http://schemas.microsoft.com/office/drawing/2014/main" id="{52B9CB85-BBA3-70B7-9E4E-BEBE2553D43B}"/>
                </a:ext>
              </a:extLst>
            </p:cNvPr>
            <p:cNvSpPr>
              <a:spLocks noChangeShapeType="1"/>
            </p:cNvSpPr>
            <p:nvPr/>
          </p:nvSpPr>
          <p:spPr bwMode="auto">
            <a:xfrm>
              <a:off x="7184263" y="3104150"/>
              <a:ext cx="1546"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7" name="Freeform 480">
              <a:extLst>
                <a:ext uri="{FF2B5EF4-FFF2-40B4-BE49-F238E27FC236}">
                  <a16:creationId xmlns:a16="http://schemas.microsoft.com/office/drawing/2014/main" id="{A38EA6CD-0554-FC54-E4B3-1CB1E77849F7}"/>
                </a:ext>
              </a:extLst>
            </p:cNvPr>
            <p:cNvSpPr>
              <a:spLocks/>
            </p:cNvSpPr>
            <p:nvPr/>
          </p:nvSpPr>
          <p:spPr bwMode="auto">
            <a:xfrm>
              <a:off x="7151815" y="3142782"/>
              <a:ext cx="1544"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8" name="Line 481">
              <a:extLst>
                <a:ext uri="{FF2B5EF4-FFF2-40B4-BE49-F238E27FC236}">
                  <a16:creationId xmlns:a16="http://schemas.microsoft.com/office/drawing/2014/main" id="{3B747BEB-CA44-AFE7-DD88-680FAD724592}"/>
                </a:ext>
              </a:extLst>
            </p:cNvPr>
            <p:cNvSpPr>
              <a:spLocks noChangeShapeType="1"/>
            </p:cNvSpPr>
            <p:nvPr/>
          </p:nvSpPr>
          <p:spPr bwMode="auto">
            <a:xfrm flipV="1">
              <a:off x="7151815" y="3142782"/>
              <a:ext cx="1544"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9" name="Freeform 482">
              <a:extLst>
                <a:ext uri="{FF2B5EF4-FFF2-40B4-BE49-F238E27FC236}">
                  <a16:creationId xmlns:a16="http://schemas.microsoft.com/office/drawing/2014/main" id="{B79315B9-20EC-DB3F-467D-D592C3E0350E}"/>
                </a:ext>
              </a:extLst>
            </p:cNvPr>
            <p:cNvSpPr>
              <a:spLocks/>
            </p:cNvSpPr>
            <p:nvPr/>
          </p:nvSpPr>
          <p:spPr bwMode="auto">
            <a:xfrm>
              <a:off x="7383580" y="3342096"/>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0" name="Line 483">
              <a:extLst>
                <a:ext uri="{FF2B5EF4-FFF2-40B4-BE49-F238E27FC236}">
                  <a16:creationId xmlns:a16="http://schemas.microsoft.com/office/drawing/2014/main" id="{2216C6D8-2792-2974-32D4-0D76D79BFBBF}"/>
                </a:ext>
              </a:extLst>
            </p:cNvPr>
            <p:cNvSpPr>
              <a:spLocks noChangeShapeType="1"/>
            </p:cNvSpPr>
            <p:nvPr/>
          </p:nvSpPr>
          <p:spPr bwMode="auto">
            <a:xfrm flipV="1">
              <a:off x="7383580" y="3342096"/>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1" name="Freeform 484">
              <a:extLst>
                <a:ext uri="{FF2B5EF4-FFF2-40B4-BE49-F238E27FC236}">
                  <a16:creationId xmlns:a16="http://schemas.microsoft.com/office/drawing/2014/main" id="{DB13D69B-0258-11FB-A053-F0D6DF5821F5}"/>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2" name="Freeform 485">
              <a:extLst>
                <a:ext uri="{FF2B5EF4-FFF2-40B4-BE49-F238E27FC236}">
                  <a16:creationId xmlns:a16="http://schemas.microsoft.com/office/drawing/2014/main" id="{FD0EA994-2E88-97F2-A83C-3EB6511DF59C}"/>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3" name="Freeform 486">
              <a:extLst>
                <a:ext uri="{FF2B5EF4-FFF2-40B4-BE49-F238E27FC236}">
                  <a16:creationId xmlns:a16="http://schemas.microsoft.com/office/drawing/2014/main" id="{A0A1624E-6267-B627-1EBA-6E1BAE762057}"/>
                </a:ext>
              </a:extLst>
            </p:cNvPr>
            <p:cNvSpPr>
              <a:spLocks/>
            </p:cNvSpPr>
            <p:nvPr/>
          </p:nvSpPr>
          <p:spPr bwMode="auto">
            <a:xfrm>
              <a:off x="7375852" y="334209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4" name="Line 487">
              <a:extLst>
                <a:ext uri="{FF2B5EF4-FFF2-40B4-BE49-F238E27FC236}">
                  <a16:creationId xmlns:a16="http://schemas.microsoft.com/office/drawing/2014/main" id="{DCA69827-893D-CD3E-FFF1-37DE18D171FB}"/>
                </a:ext>
              </a:extLst>
            </p:cNvPr>
            <p:cNvSpPr>
              <a:spLocks noChangeShapeType="1"/>
            </p:cNvSpPr>
            <p:nvPr/>
          </p:nvSpPr>
          <p:spPr bwMode="auto">
            <a:xfrm flipH="1">
              <a:off x="7375852" y="334209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5" name="Line 488">
              <a:extLst>
                <a:ext uri="{FF2B5EF4-FFF2-40B4-BE49-F238E27FC236}">
                  <a16:creationId xmlns:a16="http://schemas.microsoft.com/office/drawing/2014/main" id="{6164AD1C-1407-26FD-B0CE-3529F516AEA6}"/>
                </a:ext>
              </a:extLst>
            </p:cNvPr>
            <p:cNvSpPr>
              <a:spLocks noChangeShapeType="1"/>
            </p:cNvSpPr>
            <p:nvPr/>
          </p:nvSpPr>
          <p:spPr bwMode="auto">
            <a:xfrm>
              <a:off x="7482465" y="3461065"/>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6" name="Line 489">
              <a:extLst>
                <a:ext uri="{FF2B5EF4-FFF2-40B4-BE49-F238E27FC236}">
                  <a16:creationId xmlns:a16="http://schemas.microsoft.com/office/drawing/2014/main" id="{C6E4FFE4-0CC7-9E13-25B3-C722278BE1E9}"/>
                </a:ext>
              </a:extLst>
            </p:cNvPr>
            <p:cNvSpPr>
              <a:spLocks noChangeShapeType="1"/>
            </p:cNvSpPr>
            <p:nvPr/>
          </p:nvSpPr>
          <p:spPr bwMode="auto">
            <a:xfrm>
              <a:off x="7482465" y="3461065"/>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7" name="Freeform 490">
              <a:extLst>
                <a:ext uri="{FF2B5EF4-FFF2-40B4-BE49-F238E27FC236}">
                  <a16:creationId xmlns:a16="http://schemas.microsoft.com/office/drawing/2014/main" id="{2ABEF069-44BE-CBEC-C559-D07961CA6DE9}"/>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8" name="Freeform 491">
              <a:extLst>
                <a:ext uri="{FF2B5EF4-FFF2-40B4-BE49-F238E27FC236}">
                  <a16:creationId xmlns:a16="http://schemas.microsoft.com/office/drawing/2014/main" id="{9C84C305-4ADC-DB11-2BE3-C63B33F18D3F}"/>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9" name="Freeform 492">
              <a:extLst>
                <a:ext uri="{FF2B5EF4-FFF2-40B4-BE49-F238E27FC236}">
                  <a16:creationId xmlns:a16="http://schemas.microsoft.com/office/drawing/2014/main" id="{608CAA84-34DA-92CC-78F9-D4D1C39CC0C3}"/>
                </a:ext>
              </a:extLst>
            </p:cNvPr>
            <p:cNvSpPr>
              <a:spLocks/>
            </p:cNvSpPr>
            <p:nvPr/>
          </p:nvSpPr>
          <p:spPr bwMode="auto">
            <a:xfrm>
              <a:off x="7482468" y="3461065"/>
              <a:ext cx="6181" cy="1544"/>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0" name="Line 493">
              <a:extLst>
                <a:ext uri="{FF2B5EF4-FFF2-40B4-BE49-F238E27FC236}">
                  <a16:creationId xmlns:a16="http://schemas.microsoft.com/office/drawing/2014/main" id="{69D55CDA-2877-D61F-3A07-2C08E251F2C5}"/>
                </a:ext>
              </a:extLst>
            </p:cNvPr>
            <p:cNvSpPr>
              <a:spLocks noChangeShapeType="1"/>
            </p:cNvSpPr>
            <p:nvPr/>
          </p:nvSpPr>
          <p:spPr bwMode="auto">
            <a:xfrm>
              <a:off x="7482468" y="3461065"/>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1" name="Freeform 494">
              <a:extLst>
                <a:ext uri="{FF2B5EF4-FFF2-40B4-BE49-F238E27FC236}">
                  <a16:creationId xmlns:a16="http://schemas.microsoft.com/office/drawing/2014/main" id="{1926212C-A6E7-C5ED-BA31-BEF143825348}"/>
                </a:ext>
              </a:extLst>
            </p:cNvPr>
            <p:cNvSpPr>
              <a:spLocks/>
            </p:cNvSpPr>
            <p:nvPr/>
          </p:nvSpPr>
          <p:spPr bwMode="auto">
            <a:xfrm>
              <a:off x="8937933" y="4181076"/>
              <a:ext cx="4635" cy="1544"/>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2" name="Line 495">
              <a:extLst>
                <a:ext uri="{FF2B5EF4-FFF2-40B4-BE49-F238E27FC236}">
                  <a16:creationId xmlns:a16="http://schemas.microsoft.com/office/drawing/2014/main" id="{83BBD36C-8C3B-765A-7F25-81D78FBED5F0}"/>
                </a:ext>
              </a:extLst>
            </p:cNvPr>
            <p:cNvSpPr>
              <a:spLocks noChangeShapeType="1"/>
            </p:cNvSpPr>
            <p:nvPr/>
          </p:nvSpPr>
          <p:spPr bwMode="auto">
            <a:xfrm flipH="1">
              <a:off x="8937933" y="4181076"/>
              <a:ext cx="463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3" name="Line 496">
              <a:extLst>
                <a:ext uri="{FF2B5EF4-FFF2-40B4-BE49-F238E27FC236}">
                  <a16:creationId xmlns:a16="http://schemas.microsoft.com/office/drawing/2014/main" id="{35FE887A-00F7-483F-2F7F-BF32F46BFD3D}"/>
                </a:ext>
              </a:extLst>
            </p:cNvPr>
            <p:cNvSpPr>
              <a:spLocks noChangeShapeType="1"/>
            </p:cNvSpPr>
            <p:nvPr/>
          </p:nvSpPr>
          <p:spPr bwMode="auto">
            <a:xfrm>
              <a:off x="8937937" y="4181076"/>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4" name="Line 497">
              <a:extLst>
                <a:ext uri="{FF2B5EF4-FFF2-40B4-BE49-F238E27FC236}">
                  <a16:creationId xmlns:a16="http://schemas.microsoft.com/office/drawing/2014/main" id="{C924F9E9-DE18-BFC2-6ECC-6C0C1F5861E6}"/>
                </a:ext>
              </a:extLst>
            </p:cNvPr>
            <p:cNvSpPr>
              <a:spLocks noChangeShapeType="1"/>
            </p:cNvSpPr>
            <p:nvPr/>
          </p:nvSpPr>
          <p:spPr bwMode="auto">
            <a:xfrm>
              <a:off x="8937937" y="4181076"/>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5" name="Line 498">
              <a:extLst>
                <a:ext uri="{FF2B5EF4-FFF2-40B4-BE49-F238E27FC236}">
                  <a16:creationId xmlns:a16="http://schemas.microsoft.com/office/drawing/2014/main" id="{B4772FB8-B89C-9C5B-1E77-C8BE9669043E}"/>
                </a:ext>
              </a:extLst>
            </p:cNvPr>
            <p:cNvSpPr>
              <a:spLocks noChangeShapeType="1"/>
            </p:cNvSpPr>
            <p:nvPr/>
          </p:nvSpPr>
          <p:spPr bwMode="auto">
            <a:xfrm>
              <a:off x="7151815" y="4948983"/>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6" name="Line 499">
              <a:extLst>
                <a:ext uri="{FF2B5EF4-FFF2-40B4-BE49-F238E27FC236}">
                  <a16:creationId xmlns:a16="http://schemas.microsoft.com/office/drawing/2014/main" id="{2254D76D-7601-49E1-B7DC-41BBD21489C3}"/>
                </a:ext>
              </a:extLst>
            </p:cNvPr>
            <p:cNvSpPr>
              <a:spLocks noChangeShapeType="1"/>
            </p:cNvSpPr>
            <p:nvPr/>
          </p:nvSpPr>
          <p:spPr bwMode="auto">
            <a:xfrm>
              <a:off x="7151815" y="4948983"/>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7" name="Freeform 500">
              <a:extLst>
                <a:ext uri="{FF2B5EF4-FFF2-40B4-BE49-F238E27FC236}">
                  <a16:creationId xmlns:a16="http://schemas.microsoft.com/office/drawing/2014/main" id="{A6374221-B30B-83BF-839F-7BAC5BC96CE8}"/>
                </a:ext>
              </a:extLst>
            </p:cNvPr>
            <p:cNvSpPr>
              <a:spLocks/>
            </p:cNvSpPr>
            <p:nvPr/>
          </p:nvSpPr>
          <p:spPr bwMode="auto">
            <a:xfrm>
              <a:off x="7139454" y="4948984"/>
              <a:ext cx="1544" cy="4635"/>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8" name="Line 501">
              <a:extLst>
                <a:ext uri="{FF2B5EF4-FFF2-40B4-BE49-F238E27FC236}">
                  <a16:creationId xmlns:a16="http://schemas.microsoft.com/office/drawing/2014/main" id="{84AD5F17-E95D-4FD4-348C-4871AA538F88}"/>
                </a:ext>
              </a:extLst>
            </p:cNvPr>
            <p:cNvSpPr>
              <a:spLocks noChangeShapeType="1"/>
            </p:cNvSpPr>
            <p:nvPr/>
          </p:nvSpPr>
          <p:spPr bwMode="auto">
            <a:xfrm flipV="1">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9" name="Freeform 502">
              <a:extLst>
                <a:ext uri="{FF2B5EF4-FFF2-40B4-BE49-F238E27FC236}">
                  <a16:creationId xmlns:a16="http://schemas.microsoft.com/office/drawing/2014/main" id="{C8C3FB38-A6D7-C967-71DE-1E988EACA637}"/>
                </a:ext>
              </a:extLst>
            </p:cNvPr>
            <p:cNvSpPr>
              <a:spLocks/>
            </p:cNvSpPr>
            <p:nvPr/>
          </p:nvSpPr>
          <p:spPr bwMode="auto">
            <a:xfrm>
              <a:off x="7139454" y="4948984"/>
              <a:ext cx="1544"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0" name="Line 503">
              <a:extLst>
                <a:ext uri="{FF2B5EF4-FFF2-40B4-BE49-F238E27FC236}">
                  <a16:creationId xmlns:a16="http://schemas.microsoft.com/office/drawing/2014/main" id="{6B008F26-D325-6FDC-D84B-28D464D8E6F1}"/>
                </a:ext>
              </a:extLst>
            </p:cNvPr>
            <p:cNvSpPr>
              <a:spLocks noChangeShapeType="1"/>
            </p:cNvSpPr>
            <p:nvPr/>
          </p:nvSpPr>
          <p:spPr bwMode="auto">
            <a:xfrm>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1" name="Freeform 504">
              <a:extLst>
                <a:ext uri="{FF2B5EF4-FFF2-40B4-BE49-F238E27FC236}">
                  <a16:creationId xmlns:a16="http://schemas.microsoft.com/office/drawing/2014/main" id="{6BBC7B24-6895-23DC-5EDF-7814349D560F}"/>
                </a:ext>
              </a:extLst>
            </p:cNvPr>
            <p:cNvSpPr>
              <a:spLocks/>
            </p:cNvSpPr>
            <p:nvPr/>
          </p:nvSpPr>
          <p:spPr bwMode="auto">
            <a:xfrm>
              <a:off x="7144087" y="494898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2" name="Line 505">
              <a:extLst>
                <a:ext uri="{FF2B5EF4-FFF2-40B4-BE49-F238E27FC236}">
                  <a16:creationId xmlns:a16="http://schemas.microsoft.com/office/drawing/2014/main" id="{C78F2C3C-99B1-A5AF-3768-1CB576114C16}"/>
                </a:ext>
              </a:extLst>
            </p:cNvPr>
            <p:cNvSpPr>
              <a:spLocks noChangeShapeType="1"/>
            </p:cNvSpPr>
            <p:nvPr/>
          </p:nvSpPr>
          <p:spPr bwMode="auto">
            <a:xfrm flipH="1">
              <a:off x="7144087" y="494898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3" name="Line 506">
              <a:extLst>
                <a:ext uri="{FF2B5EF4-FFF2-40B4-BE49-F238E27FC236}">
                  <a16:creationId xmlns:a16="http://schemas.microsoft.com/office/drawing/2014/main" id="{1FA40551-46E8-F71D-85E3-D06277480428}"/>
                </a:ext>
              </a:extLst>
            </p:cNvPr>
            <p:cNvSpPr>
              <a:spLocks noChangeShapeType="1"/>
            </p:cNvSpPr>
            <p:nvPr/>
          </p:nvSpPr>
          <p:spPr bwMode="auto">
            <a:xfrm>
              <a:off x="8718534" y="4406660"/>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4" name="Line 507">
              <a:extLst>
                <a:ext uri="{FF2B5EF4-FFF2-40B4-BE49-F238E27FC236}">
                  <a16:creationId xmlns:a16="http://schemas.microsoft.com/office/drawing/2014/main" id="{5956483A-FC42-2476-1349-E42F99E3A20F}"/>
                </a:ext>
              </a:extLst>
            </p:cNvPr>
            <p:cNvSpPr>
              <a:spLocks noChangeShapeType="1"/>
            </p:cNvSpPr>
            <p:nvPr/>
          </p:nvSpPr>
          <p:spPr bwMode="auto">
            <a:xfrm>
              <a:off x="8718534" y="4406660"/>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5" name="Freeform 508">
              <a:extLst>
                <a:ext uri="{FF2B5EF4-FFF2-40B4-BE49-F238E27FC236}">
                  <a16:creationId xmlns:a16="http://schemas.microsoft.com/office/drawing/2014/main" id="{5D442A50-F61E-BB85-F5BD-A00B6B1D7CE1}"/>
                </a:ext>
              </a:extLst>
            </p:cNvPr>
            <p:cNvSpPr>
              <a:spLocks/>
            </p:cNvSpPr>
            <p:nvPr/>
          </p:nvSpPr>
          <p:spPr bwMode="auto">
            <a:xfrm>
              <a:off x="8797331" y="4491640"/>
              <a:ext cx="7727"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6" name="Line 509">
              <a:extLst>
                <a:ext uri="{FF2B5EF4-FFF2-40B4-BE49-F238E27FC236}">
                  <a16:creationId xmlns:a16="http://schemas.microsoft.com/office/drawing/2014/main" id="{5F857769-392B-1A05-152F-8E1DBC5FBFC2}"/>
                </a:ext>
              </a:extLst>
            </p:cNvPr>
            <p:cNvSpPr>
              <a:spLocks noChangeShapeType="1"/>
            </p:cNvSpPr>
            <p:nvPr/>
          </p:nvSpPr>
          <p:spPr bwMode="auto">
            <a:xfrm>
              <a:off x="8797331" y="4491640"/>
              <a:ext cx="7727"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 name="Freeform 510">
              <a:extLst>
                <a:ext uri="{FF2B5EF4-FFF2-40B4-BE49-F238E27FC236}">
                  <a16:creationId xmlns:a16="http://schemas.microsoft.com/office/drawing/2014/main" id="{E89152D8-204B-73A2-E3E6-16C16B302F63}"/>
                </a:ext>
              </a:extLst>
            </p:cNvPr>
            <p:cNvSpPr>
              <a:spLocks/>
            </p:cNvSpPr>
            <p:nvPr/>
          </p:nvSpPr>
          <p:spPr bwMode="auto">
            <a:xfrm>
              <a:off x="8805059" y="4497817"/>
              <a:ext cx="1544" cy="7727"/>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8" name="Line 511">
              <a:extLst>
                <a:ext uri="{FF2B5EF4-FFF2-40B4-BE49-F238E27FC236}">
                  <a16:creationId xmlns:a16="http://schemas.microsoft.com/office/drawing/2014/main" id="{42F3E3CE-4A3A-79AE-0158-A88C49F4473C}"/>
                </a:ext>
              </a:extLst>
            </p:cNvPr>
            <p:cNvSpPr>
              <a:spLocks noChangeShapeType="1"/>
            </p:cNvSpPr>
            <p:nvPr/>
          </p:nvSpPr>
          <p:spPr bwMode="auto">
            <a:xfrm>
              <a:off x="8805059" y="4497817"/>
              <a:ext cx="1544"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9" name="Freeform 512">
              <a:extLst>
                <a:ext uri="{FF2B5EF4-FFF2-40B4-BE49-F238E27FC236}">
                  <a16:creationId xmlns:a16="http://schemas.microsoft.com/office/drawing/2014/main" id="{9801A66B-715F-3B52-BD2A-A66C4FA3710B}"/>
                </a:ext>
              </a:extLst>
            </p:cNvPr>
            <p:cNvSpPr>
              <a:spLocks/>
            </p:cNvSpPr>
            <p:nvPr/>
          </p:nvSpPr>
          <p:spPr bwMode="auto">
            <a:xfrm>
              <a:off x="8805059" y="4551901"/>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0" name="Line 513">
              <a:extLst>
                <a:ext uri="{FF2B5EF4-FFF2-40B4-BE49-F238E27FC236}">
                  <a16:creationId xmlns:a16="http://schemas.microsoft.com/office/drawing/2014/main" id="{34069745-2922-876C-7223-E1F7BC05F9D6}"/>
                </a:ext>
              </a:extLst>
            </p:cNvPr>
            <p:cNvSpPr>
              <a:spLocks noChangeShapeType="1"/>
            </p:cNvSpPr>
            <p:nvPr/>
          </p:nvSpPr>
          <p:spPr bwMode="auto">
            <a:xfrm flipV="1">
              <a:off x="8805059" y="4551901"/>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1" name="Freeform 514">
              <a:extLst>
                <a:ext uri="{FF2B5EF4-FFF2-40B4-BE49-F238E27FC236}">
                  <a16:creationId xmlns:a16="http://schemas.microsoft.com/office/drawing/2014/main" id="{1A1E6276-89D2-B843-A67F-63CF791397C7}"/>
                </a:ext>
              </a:extLst>
            </p:cNvPr>
            <p:cNvSpPr>
              <a:spLocks/>
            </p:cNvSpPr>
            <p:nvPr/>
          </p:nvSpPr>
          <p:spPr bwMode="auto">
            <a:xfrm>
              <a:off x="7966078" y="4782113"/>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2" name="Line 515">
              <a:extLst>
                <a:ext uri="{FF2B5EF4-FFF2-40B4-BE49-F238E27FC236}">
                  <a16:creationId xmlns:a16="http://schemas.microsoft.com/office/drawing/2014/main" id="{B27C5B37-F0DF-A869-E3C7-95F66E521FD5}"/>
                </a:ext>
              </a:extLst>
            </p:cNvPr>
            <p:cNvSpPr>
              <a:spLocks noChangeShapeType="1"/>
            </p:cNvSpPr>
            <p:nvPr/>
          </p:nvSpPr>
          <p:spPr bwMode="auto">
            <a:xfrm flipV="1">
              <a:off x="7966078" y="4782113"/>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3" name="Freeform 516">
              <a:extLst>
                <a:ext uri="{FF2B5EF4-FFF2-40B4-BE49-F238E27FC236}">
                  <a16:creationId xmlns:a16="http://schemas.microsoft.com/office/drawing/2014/main" id="{D11AD3C6-2599-77A8-D665-4949B3282B0A}"/>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4" name="Freeform 517">
              <a:extLst>
                <a:ext uri="{FF2B5EF4-FFF2-40B4-BE49-F238E27FC236}">
                  <a16:creationId xmlns:a16="http://schemas.microsoft.com/office/drawing/2014/main" id="{A69B84D7-891B-B939-280D-436A943132AD}"/>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5" name="Freeform 518">
              <a:extLst>
                <a:ext uri="{FF2B5EF4-FFF2-40B4-BE49-F238E27FC236}">
                  <a16:creationId xmlns:a16="http://schemas.microsoft.com/office/drawing/2014/main" id="{C465B989-CCEC-A7A2-D278-65CA380181E4}"/>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6" name="Freeform 519">
              <a:extLst>
                <a:ext uri="{FF2B5EF4-FFF2-40B4-BE49-F238E27FC236}">
                  <a16:creationId xmlns:a16="http://schemas.microsoft.com/office/drawing/2014/main" id="{971019F9-F80B-05B2-28E6-8CA6F01C0A45}"/>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7" name="Freeform 520">
              <a:extLst>
                <a:ext uri="{FF2B5EF4-FFF2-40B4-BE49-F238E27FC236}">
                  <a16:creationId xmlns:a16="http://schemas.microsoft.com/office/drawing/2014/main" id="{DC2CF843-EFBC-EC2D-7849-639B686E4560}"/>
                </a:ext>
              </a:extLst>
            </p:cNvPr>
            <p:cNvSpPr>
              <a:spLocks/>
            </p:cNvSpPr>
            <p:nvPr/>
          </p:nvSpPr>
          <p:spPr bwMode="auto">
            <a:xfrm>
              <a:off x="8069601" y="4663143"/>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8" name="Line 521">
              <a:extLst>
                <a:ext uri="{FF2B5EF4-FFF2-40B4-BE49-F238E27FC236}">
                  <a16:creationId xmlns:a16="http://schemas.microsoft.com/office/drawing/2014/main" id="{840C0085-99D8-D096-9E8B-5B4D81DBD37B}"/>
                </a:ext>
              </a:extLst>
            </p:cNvPr>
            <p:cNvSpPr>
              <a:spLocks noChangeShapeType="1"/>
            </p:cNvSpPr>
            <p:nvPr/>
          </p:nvSpPr>
          <p:spPr bwMode="auto">
            <a:xfrm flipH="1">
              <a:off x="8069601" y="4663143"/>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9" name="Line 522">
              <a:extLst>
                <a:ext uri="{FF2B5EF4-FFF2-40B4-BE49-F238E27FC236}">
                  <a16:creationId xmlns:a16="http://schemas.microsoft.com/office/drawing/2014/main" id="{ACD7775F-5752-EF53-E654-6C98A5B13AD4}"/>
                </a:ext>
              </a:extLst>
            </p:cNvPr>
            <p:cNvSpPr>
              <a:spLocks noChangeShapeType="1"/>
            </p:cNvSpPr>
            <p:nvPr/>
          </p:nvSpPr>
          <p:spPr bwMode="auto">
            <a:xfrm>
              <a:off x="8064963" y="4677048"/>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0" name="Line 523">
              <a:extLst>
                <a:ext uri="{FF2B5EF4-FFF2-40B4-BE49-F238E27FC236}">
                  <a16:creationId xmlns:a16="http://schemas.microsoft.com/office/drawing/2014/main" id="{A8E434F7-6C8C-80FA-9EC0-F035A041D2CE}"/>
                </a:ext>
              </a:extLst>
            </p:cNvPr>
            <p:cNvSpPr>
              <a:spLocks noChangeShapeType="1"/>
            </p:cNvSpPr>
            <p:nvPr/>
          </p:nvSpPr>
          <p:spPr bwMode="auto">
            <a:xfrm>
              <a:off x="8064963" y="4677048"/>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1" name="Line 524">
              <a:extLst>
                <a:ext uri="{FF2B5EF4-FFF2-40B4-BE49-F238E27FC236}">
                  <a16:creationId xmlns:a16="http://schemas.microsoft.com/office/drawing/2014/main" id="{CE24819A-7680-BA40-61D2-F41DF6757BB7}"/>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2" name="Line 525">
              <a:extLst>
                <a:ext uri="{FF2B5EF4-FFF2-40B4-BE49-F238E27FC236}">
                  <a16:creationId xmlns:a16="http://schemas.microsoft.com/office/drawing/2014/main" id="{39E7FAD9-D244-56A2-F33E-F772FAAC88A9}"/>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3" name="Freeform 526">
              <a:extLst>
                <a:ext uri="{FF2B5EF4-FFF2-40B4-BE49-F238E27FC236}">
                  <a16:creationId xmlns:a16="http://schemas.microsoft.com/office/drawing/2014/main" id="{CAD75FBF-3D81-B5EB-4E4D-6E09DDF19EB8}"/>
                </a:ext>
              </a:extLst>
            </p:cNvPr>
            <p:cNvSpPr>
              <a:spLocks/>
            </p:cNvSpPr>
            <p:nvPr/>
          </p:nvSpPr>
          <p:spPr bwMode="auto">
            <a:xfrm>
              <a:off x="8738616" y="4320135"/>
              <a:ext cx="7727"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4" name="Line 527">
              <a:extLst>
                <a:ext uri="{FF2B5EF4-FFF2-40B4-BE49-F238E27FC236}">
                  <a16:creationId xmlns:a16="http://schemas.microsoft.com/office/drawing/2014/main" id="{F01BE87A-9120-4C14-F5D3-23EA190585DE}"/>
                </a:ext>
              </a:extLst>
            </p:cNvPr>
            <p:cNvSpPr>
              <a:spLocks noChangeShapeType="1"/>
            </p:cNvSpPr>
            <p:nvPr/>
          </p:nvSpPr>
          <p:spPr bwMode="auto">
            <a:xfrm flipH="1">
              <a:off x="8738616" y="4320135"/>
              <a:ext cx="7727"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5" name="Line 528">
              <a:extLst>
                <a:ext uri="{FF2B5EF4-FFF2-40B4-BE49-F238E27FC236}">
                  <a16:creationId xmlns:a16="http://schemas.microsoft.com/office/drawing/2014/main" id="{DF2E12E4-825A-0CAD-38D8-4E4082B4B399}"/>
                </a:ext>
              </a:extLst>
            </p:cNvPr>
            <p:cNvSpPr>
              <a:spLocks noChangeShapeType="1"/>
            </p:cNvSpPr>
            <p:nvPr/>
          </p:nvSpPr>
          <p:spPr bwMode="auto">
            <a:xfrm>
              <a:off x="8738619" y="4320135"/>
              <a:ext cx="1546"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6" name="Line 529">
              <a:extLst>
                <a:ext uri="{FF2B5EF4-FFF2-40B4-BE49-F238E27FC236}">
                  <a16:creationId xmlns:a16="http://schemas.microsoft.com/office/drawing/2014/main" id="{55F97EA4-4B39-2E9D-9EEE-F2FD0DB66A8D}"/>
                </a:ext>
              </a:extLst>
            </p:cNvPr>
            <p:cNvSpPr>
              <a:spLocks noChangeShapeType="1"/>
            </p:cNvSpPr>
            <p:nvPr/>
          </p:nvSpPr>
          <p:spPr bwMode="auto">
            <a:xfrm>
              <a:off x="8738619" y="4320135"/>
              <a:ext cx="1546"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7" name="Line 530">
              <a:extLst>
                <a:ext uri="{FF2B5EF4-FFF2-40B4-BE49-F238E27FC236}">
                  <a16:creationId xmlns:a16="http://schemas.microsoft.com/office/drawing/2014/main" id="{2D6D6D83-CC9F-B893-D831-4DF800EBB2A1}"/>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8" name="Line 531">
              <a:extLst>
                <a:ext uri="{FF2B5EF4-FFF2-40B4-BE49-F238E27FC236}">
                  <a16:creationId xmlns:a16="http://schemas.microsoft.com/office/drawing/2014/main" id="{6C336571-BA4E-2605-E267-126D9A6A67EE}"/>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9" name="Freeform 532">
              <a:extLst>
                <a:ext uri="{FF2B5EF4-FFF2-40B4-BE49-F238E27FC236}">
                  <a16:creationId xmlns:a16="http://schemas.microsoft.com/office/drawing/2014/main" id="{41C90B76-D154-4840-64AB-B34563FF087A}"/>
                </a:ext>
              </a:extLst>
            </p:cNvPr>
            <p:cNvSpPr>
              <a:spLocks/>
            </p:cNvSpPr>
            <p:nvPr/>
          </p:nvSpPr>
          <p:spPr bwMode="auto">
            <a:xfrm>
              <a:off x="8394070" y="5412505"/>
              <a:ext cx="7725" cy="0"/>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0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0" name="Line 533">
              <a:extLst>
                <a:ext uri="{FF2B5EF4-FFF2-40B4-BE49-F238E27FC236}">
                  <a16:creationId xmlns:a16="http://schemas.microsoft.com/office/drawing/2014/main" id="{516B288E-0E3A-7AEE-B947-D360EE7F94E2}"/>
                </a:ext>
              </a:extLst>
            </p:cNvPr>
            <p:cNvSpPr>
              <a:spLocks noChangeShapeType="1"/>
            </p:cNvSpPr>
            <p:nvPr/>
          </p:nvSpPr>
          <p:spPr bwMode="auto">
            <a:xfrm flipH="1">
              <a:off x="8394070" y="5412505"/>
              <a:ext cx="7725"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1" name="Freeform 534">
              <a:extLst>
                <a:ext uri="{FF2B5EF4-FFF2-40B4-BE49-F238E27FC236}">
                  <a16:creationId xmlns:a16="http://schemas.microsoft.com/office/drawing/2014/main" id="{DAEFE481-F948-5BAB-8525-D86D028FDB9C}"/>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2" name="Freeform 535">
              <a:extLst>
                <a:ext uri="{FF2B5EF4-FFF2-40B4-BE49-F238E27FC236}">
                  <a16:creationId xmlns:a16="http://schemas.microsoft.com/office/drawing/2014/main" id="{C4C95B47-5CEA-A208-B987-EE260EF17C0B}"/>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3" name="Line 536">
              <a:extLst>
                <a:ext uri="{FF2B5EF4-FFF2-40B4-BE49-F238E27FC236}">
                  <a16:creationId xmlns:a16="http://schemas.microsoft.com/office/drawing/2014/main" id="{9D56EB3C-32E5-2B9E-9193-9CC375450BB1}"/>
                </a:ext>
              </a:extLst>
            </p:cNvPr>
            <p:cNvSpPr>
              <a:spLocks noChangeShapeType="1"/>
            </p:cNvSpPr>
            <p:nvPr/>
          </p:nvSpPr>
          <p:spPr bwMode="auto">
            <a:xfrm>
              <a:off x="8394066" y="5412505"/>
              <a:ext cx="154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4" name="Line 537">
              <a:extLst>
                <a:ext uri="{FF2B5EF4-FFF2-40B4-BE49-F238E27FC236}">
                  <a16:creationId xmlns:a16="http://schemas.microsoft.com/office/drawing/2014/main" id="{C4158524-D1D6-7327-8C3D-77406C1AE804}"/>
                </a:ext>
              </a:extLst>
            </p:cNvPr>
            <p:cNvSpPr>
              <a:spLocks noChangeShapeType="1"/>
            </p:cNvSpPr>
            <p:nvPr/>
          </p:nvSpPr>
          <p:spPr bwMode="auto">
            <a:xfrm>
              <a:off x="8394066" y="5412505"/>
              <a:ext cx="1544"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Freeform 538">
              <a:extLst>
                <a:ext uri="{FF2B5EF4-FFF2-40B4-BE49-F238E27FC236}">
                  <a16:creationId xmlns:a16="http://schemas.microsoft.com/office/drawing/2014/main" id="{6CF9EE99-9EC9-42E7-9980-B45485821CE1}"/>
                </a:ext>
              </a:extLst>
            </p:cNvPr>
            <p:cNvSpPr>
              <a:spLocks/>
            </p:cNvSpPr>
            <p:nvPr/>
          </p:nvSpPr>
          <p:spPr bwMode="auto">
            <a:xfrm>
              <a:off x="7541183" y="5868311"/>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6" name="Line 539">
              <a:extLst>
                <a:ext uri="{FF2B5EF4-FFF2-40B4-BE49-F238E27FC236}">
                  <a16:creationId xmlns:a16="http://schemas.microsoft.com/office/drawing/2014/main" id="{51A7A8B1-DF08-20FB-CF88-B4BEFB26D88E}"/>
                </a:ext>
              </a:extLst>
            </p:cNvPr>
            <p:cNvSpPr>
              <a:spLocks noChangeShapeType="1"/>
            </p:cNvSpPr>
            <p:nvPr/>
          </p:nvSpPr>
          <p:spPr bwMode="auto">
            <a:xfrm flipH="1">
              <a:off x="7541183" y="5868311"/>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7" name="Freeform 540">
              <a:extLst>
                <a:ext uri="{FF2B5EF4-FFF2-40B4-BE49-F238E27FC236}">
                  <a16:creationId xmlns:a16="http://schemas.microsoft.com/office/drawing/2014/main" id="{3956B24A-3035-3DEB-6B50-FAAD03D98EDC}"/>
                </a:ext>
              </a:extLst>
            </p:cNvPr>
            <p:cNvSpPr>
              <a:spLocks/>
            </p:cNvSpPr>
            <p:nvPr/>
          </p:nvSpPr>
          <p:spPr bwMode="auto">
            <a:xfrm>
              <a:off x="7450016" y="4630699"/>
              <a:ext cx="1546" cy="6181"/>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8" name="Line 541">
              <a:extLst>
                <a:ext uri="{FF2B5EF4-FFF2-40B4-BE49-F238E27FC236}">
                  <a16:creationId xmlns:a16="http://schemas.microsoft.com/office/drawing/2014/main" id="{7CC77E78-B633-3DF5-24E5-6963111A4F44}"/>
                </a:ext>
              </a:extLst>
            </p:cNvPr>
            <p:cNvSpPr>
              <a:spLocks noChangeShapeType="1"/>
            </p:cNvSpPr>
            <p:nvPr/>
          </p:nvSpPr>
          <p:spPr bwMode="auto">
            <a:xfrm flipV="1">
              <a:off x="7450016" y="4630699"/>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9" name="Freeform 542">
              <a:extLst>
                <a:ext uri="{FF2B5EF4-FFF2-40B4-BE49-F238E27FC236}">
                  <a16:creationId xmlns:a16="http://schemas.microsoft.com/office/drawing/2014/main" id="{6E65E657-232B-9F3E-3335-A5F14D13514B}"/>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0" name="Freeform 543">
              <a:extLst>
                <a:ext uri="{FF2B5EF4-FFF2-40B4-BE49-F238E27FC236}">
                  <a16:creationId xmlns:a16="http://schemas.microsoft.com/office/drawing/2014/main" id="{E21D1E4C-16E6-447A-E5C7-26F168215096}"/>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1" name="Freeform 544">
              <a:extLst>
                <a:ext uri="{FF2B5EF4-FFF2-40B4-BE49-F238E27FC236}">
                  <a16:creationId xmlns:a16="http://schemas.microsoft.com/office/drawing/2014/main" id="{B4617CD2-6809-1F88-FA80-C75A8A4FBD45}"/>
                </a:ext>
              </a:extLst>
            </p:cNvPr>
            <p:cNvSpPr>
              <a:spLocks/>
            </p:cNvSpPr>
            <p:nvPr/>
          </p:nvSpPr>
          <p:spPr bwMode="auto">
            <a:xfrm>
              <a:off x="7442297" y="4630699"/>
              <a:ext cx="7725" cy="6181"/>
            </a:xfrm>
            <a:custGeom>
              <a:avLst/>
              <a:gdLst>
                <a:gd name="T0" fmla="*/ 2147483647 w 5"/>
                <a:gd name="T1" fmla="*/ 0 h 5"/>
                <a:gd name="T2" fmla="*/ 0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0"/>
                  </a:moveTo>
                  <a:lnTo>
                    <a:pt x="0" y="5"/>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2" name="Line 545">
              <a:extLst>
                <a:ext uri="{FF2B5EF4-FFF2-40B4-BE49-F238E27FC236}">
                  <a16:creationId xmlns:a16="http://schemas.microsoft.com/office/drawing/2014/main" id="{A2B633B1-78B1-C4E6-6C28-A49BD04BBC48}"/>
                </a:ext>
              </a:extLst>
            </p:cNvPr>
            <p:cNvSpPr>
              <a:spLocks noChangeShapeType="1"/>
            </p:cNvSpPr>
            <p:nvPr/>
          </p:nvSpPr>
          <p:spPr bwMode="auto">
            <a:xfrm flipH="1">
              <a:off x="7442297" y="463069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3" name="Freeform 546">
              <a:extLst>
                <a:ext uri="{FF2B5EF4-FFF2-40B4-BE49-F238E27FC236}">
                  <a16:creationId xmlns:a16="http://schemas.microsoft.com/office/drawing/2014/main" id="{F55BA980-224C-E736-2108-AFABCE4BB3B4}"/>
                </a:ext>
              </a:extLst>
            </p:cNvPr>
            <p:cNvSpPr>
              <a:spLocks/>
            </p:cNvSpPr>
            <p:nvPr/>
          </p:nvSpPr>
          <p:spPr bwMode="auto">
            <a:xfrm>
              <a:off x="9049182" y="3104150"/>
              <a:ext cx="217857" cy="435714"/>
            </a:xfrm>
            <a:custGeom>
              <a:avLst/>
              <a:gdLst>
                <a:gd name="T0" fmla="*/ 2147483647 w 33"/>
                <a:gd name="T1" fmla="*/ 2147483647 h 66"/>
                <a:gd name="T2" fmla="*/ 2147483647 w 33"/>
                <a:gd name="T3" fmla="*/ 2147483647 h 66"/>
                <a:gd name="T4" fmla="*/ 0 w 33"/>
                <a:gd name="T5" fmla="*/ 2147483647 h 66"/>
                <a:gd name="T6" fmla="*/ 2147483647 w 33"/>
                <a:gd name="T7" fmla="*/ 2147483647 h 66"/>
                <a:gd name="T8" fmla="*/ 2147483647 w 33"/>
                <a:gd name="T9" fmla="*/ 2147483647 h 66"/>
                <a:gd name="T10" fmla="*/ 2147483647 w 33"/>
                <a:gd name="T11" fmla="*/ 2147483647 h 66"/>
                <a:gd name="T12" fmla="*/ 2147483647 w 33"/>
                <a:gd name="T13" fmla="*/ 2147483647 h 66"/>
                <a:gd name="T14" fmla="*/ 2147483647 w 33"/>
                <a:gd name="T15" fmla="*/ 2147483647 h 66"/>
                <a:gd name="T16" fmla="*/ 2147483647 w 33"/>
                <a:gd name="T17" fmla="*/ 0 h 66"/>
                <a:gd name="T18" fmla="*/ 2147483647 w 33"/>
                <a:gd name="T19" fmla="*/ 2147483647 h 66"/>
                <a:gd name="T20" fmla="*/ 2147483647 w 33"/>
                <a:gd name="T21" fmla="*/ 2147483647 h 66"/>
                <a:gd name="T22" fmla="*/ 2147483647 w 33"/>
                <a:gd name="T23" fmla="*/ 2147483647 h 66"/>
                <a:gd name="T24" fmla="*/ 2147483647 w 33"/>
                <a:gd name="T25" fmla="*/ 2147483647 h 66"/>
                <a:gd name="T26" fmla="*/ 2147483647 w 33"/>
                <a:gd name="T27" fmla="*/ 2147483647 h 66"/>
                <a:gd name="T28" fmla="*/ 2147483647 w 33"/>
                <a:gd name="T29" fmla="*/ 2147483647 h 66"/>
                <a:gd name="T30" fmla="*/ 2147483647 w 33"/>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66"/>
                <a:gd name="T50" fmla="*/ 33 w 33"/>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66">
                  <a:moveTo>
                    <a:pt x="4" y="66"/>
                  </a:moveTo>
                  <a:cubicBezTo>
                    <a:pt x="1" y="63"/>
                    <a:pt x="3" y="58"/>
                    <a:pt x="2" y="51"/>
                  </a:cubicBezTo>
                  <a:cubicBezTo>
                    <a:pt x="2" y="50"/>
                    <a:pt x="0" y="48"/>
                    <a:pt x="0" y="47"/>
                  </a:cubicBezTo>
                  <a:cubicBezTo>
                    <a:pt x="1" y="42"/>
                    <a:pt x="4" y="37"/>
                    <a:pt x="3" y="33"/>
                  </a:cubicBezTo>
                  <a:cubicBezTo>
                    <a:pt x="3" y="31"/>
                    <a:pt x="3" y="29"/>
                    <a:pt x="2" y="28"/>
                  </a:cubicBezTo>
                  <a:cubicBezTo>
                    <a:pt x="2" y="26"/>
                    <a:pt x="5" y="26"/>
                    <a:pt x="6" y="24"/>
                  </a:cubicBezTo>
                  <a:cubicBezTo>
                    <a:pt x="7" y="23"/>
                    <a:pt x="7" y="21"/>
                    <a:pt x="9" y="20"/>
                  </a:cubicBezTo>
                  <a:cubicBezTo>
                    <a:pt x="6" y="14"/>
                    <a:pt x="6" y="7"/>
                    <a:pt x="8" y="1"/>
                  </a:cubicBezTo>
                  <a:cubicBezTo>
                    <a:pt x="10" y="1"/>
                    <a:pt x="10" y="2"/>
                    <a:pt x="11" y="0"/>
                  </a:cubicBezTo>
                  <a:cubicBezTo>
                    <a:pt x="15" y="9"/>
                    <a:pt x="17" y="19"/>
                    <a:pt x="21" y="29"/>
                  </a:cubicBezTo>
                  <a:cubicBezTo>
                    <a:pt x="21" y="30"/>
                    <a:pt x="21" y="32"/>
                    <a:pt x="22" y="34"/>
                  </a:cubicBezTo>
                  <a:cubicBezTo>
                    <a:pt x="23" y="35"/>
                    <a:pt x="24" y="37"/>
                    <a:pt x="24" y="38"/>
                  </a:cubicBezTo>
                  <a:cubicBezTo>
                    <a:pt x="25" y="40"/>
                    <a:pt x="24" y="42"/>
                    <a:pt x="25" y="43"/>
                  </a:cubicBezTo>
                  <a:cubicBezTo>
                    <a:pt x="27" y="48"/>
                    <a:pt x="33" y="49"/>
                    <a:pt x="32" y="55"/>
                  </a:cubicBezTo>
                  <a:cubicBezTo>
                    <a:pt x="27" y="55"/>
                    <a:pt x="26" y="59"/>
                    <a:pt x="24" y="62"/>
                  </a:cubicBezTo>
                  <a:cubicBezTo>
                    <a:pt x="17" y="63"/>
                    <a:pt x="11" y="65"/>
                    <a:pt x="4" y="66"/>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4" name="Freeform 547">
              <a:extLst>
                <a:ext uri="{FF2B5EF4-FFF2-40B4-BE49-F238E27FC236}">
                  <a16:creationId xmlns:a16="http://schemas.microsoft.com/office/drawing/2014/main" id="{98D67F65-E408-0C6B-6B83-4366C6A8392E}"/>
                </a:ext>
              </a:extLst>
            </p:cNvPr>
            <p:cNvSpPr>
              <a:spLocks/>
            </p:cNvSpPr>
            <p:nvPr/>
          </p:nvSpPr>
          <p:spPr bwMode="auto">
            <a:xfrm>
              <a:off x="8891587" y="3162865"/>
              <a:ext cx="203952" cy="397088"/>
            </a:xfrm>
            <a:custGeom>
              <a:avLst/>
              <a:gdLst>
                <a:gd name="T0" fmla="*/ 2147483647 w 31"/>
                <a:gd name="T1" fmla="*/ 2147483647 h 60"/>
                <a:gd name="T2" fmla="*/ 2147483647 w 31"/>
                <a:gd name="T3" fmla="*/ 2147483647 h 60"/>
                <a:gd name="T4" fmla="*/ 2147483647 w 31"/>
                <a:gd name="T5" fmla="*/ 2147483647 h 60"/>
                <a:gd name="T6" fmla="*/ 2147483647 w 31"/>
                <a:gd name="T7" fmla="*/ 2147483647 h 60"/>
                <a:gd name="T8" fmla="*/ 2147483647 w 31"/>
                <a:gd name="T9" fmla="*/ 2147483647 h 60"/>
                <a:gd name="T10" fmla="*/ 2147483647 w 31"/>
                <a:gd name="T11" fmla="*/ 2147483647 h 60"/>
                <a:gd name="T12" fmla="*/ 2147483647 w 31"/>
                <a:gd name="T13" fmla="*/ 2147483647 h 60"/>
                <a:gd name="T14" fmla="*/ 2147483647 w 31"/>
                <a:gd name="T15" fmla="*/ 2147483647 h 60"/>
                <a:gd name="T16" fmla="*/ 0 w 31"/>
                <a:gd name="T17" fmla="*/ 2147483647 h 60"/>
                <a:gd name="T18" fmla="*/ 2147483647 w 31"/>
                <a:gd name="T19" fmla="*/ 0 h 60"/>
                <a:gd name="T20" fmla="*/ 2147483647 w 31"/>
                <a:gd name="T21" fmla="*/ 2147483647 h 60"/>
                <a:gd name="T22" fmla="*/ 2147483647 w 31"/>
                <a:gd name="T23" fmla="*/ 2147483647 h 60"/>
                <a:gd name="T24" fmla="*/ 2147483647 w 31"/>
                <a:gd name="T25" fmla="*/ 2147483647 h 60"/>
                <a:gd name="T26" fmla="*/ 2147483647 w 31"/>
                <a:gd name="T27" fmla="*/ 2147483647 h 60"/>
                <a:gd name="T28" fmla="*/ 2147483647 w 31"/>
                <a:gd name="T29" fmla="*/ 2147483647 h 60"/>
                <a:gd name="T30" fmla="*/ 2147483647 w 31"/>
                <a:gd name="T31" fmla="*/ 2147483647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60"/>
                <a:gd name="T50" fmla="*/ 31 w 31"/>
                <a:gd name="T51" fmla="*/ 60 h 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60">
                  <a:moveTo>
                    <a:pt x="27" y="58"/>
                  </a:moveTo>
                  <a:cubicBezTo>
                    <a:pt x="22" y="58"/>
                    <a:pt x="18" y="60"/>
                    <a:pt x="14" y="60"/>
                  </a:cubicBezTo>
                  <a:cubicBezTo>
                    <a:pt x="13" y="53"/>
                    <a:pt x="12" y="41"/>
                    <a:pt x="7" y="39"/>
                  </a:cubicBezTo>
                  <a:cubicBezTo>
                    <a:pt x="8" y="35"/>
                    <a:pt x="4" y="32"/>
                    <a:pt x="4" y="29"/>
                  </a:cubicBezTo>
                  <a:cubicBezTo>
                    <a:pt x="3" y="28"/>
                    <a:pt x="4" y="26"/>
                    <a:pt x="4" y="24"/>
                  </a:cubicBezTo>
                  <a:cubicBezTo>
                    <a:pt x="4" y="23"/>
                    <a:pt x="4" y="21"/>
                    <a:pt x="4" y="20"/>
                  </a:cubicBezTo>
                  <a:cubicBezTo>
                    <a:pt x="3" y="19"/>
                    <a:pt x="2" y="17"/>
                    <a:pt x="1" y="16"/>
                  </a:cubicBezTo>
                  <a:cubicBezTo>
                    <a:pt x="1" y="15"/>
                    <a:pt x="2" y="14"/>
                    <a:pt x="1" y="13"/>
                  </a:cubicBezTo>
                  <a:cubicBezTo>
                    <a:pt x="1" y="11"/>
                    <a:pt x="0" y="9"/>
                    <a:pt x="0" y="7"/>
                  </a:cubicBezTo>
                  <a:cubicBezTo>
                    <a:pt x="9" y="4"/>
                    <a:pt x="19" y="2"/>
                    <a:pt x="30" y="0"/>
                  </a:cubicBezTo>
                  <a:cubicBezTo>
                    <a:pt x="31" y="2"/>
                    <a:pt x="29" y="2"/>
                    <a:pt x="30" y="6"/>
                  </a:cubicBezTo>
                  <a:cubicBezTo>
                    <a:pt x="30" y="8"/>
                    <a:pt x="31" y="8"/>
                    <a:pt x="31" y="10"/>
                  </a:cubicBezTo>
                  <a:cubicBezTo>
                    <a:pt x="31" y="14"/>
                    <a:pt x="26" y="16"/>
                    <a:pt x="25" y="18"/>
                  </a:cubicBezTo>
                  <a:cubicBezTo>
                    <a:pt x="28" y="25"/>
                    <a:pt x="24" y="32"/>
                    <a:pt x="24" y="38"/>
                  </a:cubicBezTo>
                  <a:cubicBezTo>
                    <a:pt x="24" y="41"/>
                    <a:pt x="26" y="46"/>
                    <a:pt x="26" y="50"/>
                  </a:cubicBezTo>
                  <a:cubicBezTo>
                    <a:pt x="26" y="53"/>
                    <a:pt x="25" y="55"/>
                    <a:pt x="27"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5" name="Freeform 548">
              <a:extLst>
                <a:ext uri="{FF2B5EF4-FFF2-40B4-BE49-F238E27FC236}">
                  <a16:creationId xmlns:a16="http://schemas.microsoft.com/office/drawing/2014/main" id="{1D3C077E-4186-FE57-8680-B3B0B696827F}"/>
                </a:ext>
              </a:extLst>
            </p:cNvPr>
            <p:cNvSpPr>
              <a:spLocks/>
            </p:cNvSpPr>
            <p:nvPr/>
          </p:nvSpPr>
          <p:spPr bwMode="auto">
            <a:xfrm>
              <a:off x="8242651" y="3209222"/>
              <a:ext cx="772544" cy="695289"/>
            </a:xfrm>
            <a:custGeom>
              <a:avLst/>
              <a:gdLst>
                <a:gd name="T0" fmla="*/ 2147483647 w 117"/>
                <a:gd name="T1" fmla="*/ 2147483647 h 105"/>
                <a:gd name="T2" fmla="*/ 2147483647 w 117"/>
                <a:gd name="T3" fmla="*/ 2147483647 h 105"/>
                <a:gd name="T4" fmla="*/ 2147483647 w 117"/>
                <a:gd name="T5" fmla="*/ 2147483647 h 105"/>
                <a:gd name="T6" fmla="*/ 2147483647 w 117"/>
                <a:gd name="T7" fmla="*/ 2147483647 h 105"/>
                <a:gd name="T8" fmla="*/ 2147483647 w 117"/>
                <a:gd name="T9" fmla="*/ 2147483647 h 105"/>
                <a:gd name="T10" fmla="*/ 2147483647 w 117"/>
                <a:gd name="T11" fmla="*/ 2147483647 h 105"/>
                <a:gd name="T12" fmla="*/ 2147483647 w 117"/>
                <a:gd name="T13" fmla="*/ 2147483647 h 105"/>
                <a:gd name="T14" fmla="*/ 2147483647 w 117"/>
                <a:gd name="T15" fmla="*/ 2147483647 h 105"/>
                <a:gd name="T16" fmla="*/ 2147483647 w 117"/>
                <a:gd name="T17" fmla="*/ 2147483647 h 105"/>
                <a:gd name="T18" fmla="*/ 2147483647 w 117"/>
                <a:gd name="T19" fmla="*/ 2147483647 h 105"/>
                <a:gd name="T20" fmla="*/ 0 w 117"/>
                <a:gd name="T21" fmla="*/ 2147483647 h 105"/>
                <a:gd name="T22" fmla="*/ 2147483647 w 117"/>
                <a:gd name="T23" fmla="*/ 2147483647 h 105"/>
                <a:gd name="T24" fmla="*/ 2147483647 w 117"/>
                <a:gd name="T25" fmla="*/ 2147483647 h 105"/>
                <a:gd name="T26" fmla="*/ 2147483647 w 117"/>
                <a:gd name="T27" fmla="*/ 2147483647 h 105"/>
                <a:gd name="T28" fmla="*/ 2147483647 w 117"/>
                <a:gd name="T29" fmla="*/ 2147483647 h 105"/>
                <a:gd name="T30" fmla="*/ 2147483647 w 117"/>
                <a:gd name="T31" fmla="*/ 2147483647 h 105"/>
                <a:gd name="T32" fmla="*/ 2147483647 w 117"/>
                <a:gd name="T33" fmla="*/ 2147483647 h 105"/>
                <a:gd name="T34" fmla="*/ 2147483647 w 117"/>
                <a:gd name="T35" fmla="*/ 2147483647 h 105"/>
                <a:gd name="T36" fmla="*/ 2147483647 w 117"/>
                <a:gd name="T37" fmla="*/ 2147483647 h 105"/>
                <a:gd name="T38" fmla="*/ 2147483647 w 117"/>
                <a:gd name="T39" fmla="*/ 2147483647 h 105"/>
                <a:gd name="T40" fmla="*/ 2147483647 w 117"/>
                <a:gd name="T41" fmla="*/ 2147483647 h 105"/>
                <a:gd name="T42" fmla="*/ 2147483647 w 117"/>
                <a:gd name="T43" fmla="*/ 2147483647 h 105"/>
                <a:gd name="T44" fmla="*/ 2147483647 w 117"/>
                <a:gd name="T45" fmla="*/ 2147483647 h 105"/>
                <a:gd name="T46" fmla="*/ 2147483647 w 117"/>
                <a:gd name="T47" fmla="*/ 2147483647 h 105"/>
                <a:gd name="T48" fmla="*/ 2147483647 w 117"/>
                <a:gd name="T49" fmla="*/ 2147483647 h 105"/>
                <a:gd name="T50" fmla="*/ 2147483647 w 117"/>
                <a:gd name="T51" fmla="*/ 2147483647 h 105"/>
                <a:gd name="T52" fmla="*/ 2147483647 w 117"/>
                <a:gd name="T53" fmla="*/ 2147483647 h 105"/>
                <a:gd name="T54" fmla="*/ 2147483647 w 117"/>
                <a:gd name="T55" fmla="*/ 2147483647 h 105"/>
                <a:gd name="T56" fmla="*/ 2147483647 w 117"/>
                <a:gd name="T57" fmla="*/ 2147483647 h 105"/>
                <a:gd name="T58" fmla="*/ 2147483647 w 117"/>
                <a:gd name="T59" fmla="*/ 2147483647 h 105"/>
                <a:gd name="T60" fmla="*/ 2147483647 w 117"/>
                <a:gd name="T61" fmla="*/ 2147483647 h 105"/>
                <a:gd name="T62" fmla="*/ 2147483647 w 117"/>
                <a:gd name="T63" fmla="*/ 0 h 105"/>
                <a:gd name="T64" fmla="*/ 2147483647 w 117"/>
                <a:gd name="T65" fmla="*/ 2147483647 h 105"/>
                <a:gd name="T66" fmla="*/ 2147483647 w 117"/>
                <a:gd name="T67" fmla="*/ 2147483647 h 105"/>
                <a:gd name="T68" fmla="*/ 2147483647 w 117"/>
                <a:gd name="T69" fmla="*/ 2147483647 h 105"/>
                <a:gd name="T70" fmla="*/ 2147483647 w 117"/>
                <a:gd name="T71" fmla="*/ 2147483647 h 105"/>
                <a:gd name="T72" fmla="*/ 2147483647 w 117"/>
                <a:gd name="T73" fmla="*/ 2147483647 h 105"/>
                <a:gd name="T74" fmla="*/ 2147483647 w 117"/>
                <a:gd name="T75" fmla="*/ 2147483647 h 105"/>
                <a:gd name="T76" fmla="*/ 2147483647 w 117"/>
                <a:gd name="T77" fmla="*/ 2147483647 h 105"/>
                <a:gd name="T78" fmla="*/ 2147483647 w 117"/>
                <a:gd name="T79" fmla="*/ 2147483647 h 105"/>
                <a:gd name="T80" fmla="*/ 2147483647 w 117"/>
                <a:gd name="T81" fmla="*/ 2147483647 h 105"/>
                <a:gd name="T82" fmla="*/ 2147483647 w 117"/>
                <a:gd name="T83" fmla="*/ 2147483647 h 105"/>
                <a:gd name="T84" fmla="*/ 2147483647 w 117"/>
                <a:gd name="T85" fmla="*/ 2147483647 h 105"/>
                <a:gd name="T86" fmla="*/ 2147483647 w 117"/>
                <a:gd name="T87" fmla="*/ 2147483647 h 105"/>
                <a:gd name="T88" fmla="*/ 2147483647 w 117"/>
                <a:gd name="T89" fmla="*/ 2147483647 h 105"/>
                <a:gd name="T90" fmla="*/ 2147483647 w 117"/>
                <a:gd name="T91" fmla="*/ 2147483647 h 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7"/>
                <a:gd name="T139" fmla="*/ 0 h 105"/>
                <a:gd name="T140" fmla="*/ 117 w 117"/>
                <a:gd name="T141" fmla="*/ 105 h 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7" h="105">
                  <a:moveTo>
                    <a:pt x="116" y="98"/>
                  </a:moveTo>
                  <a:cubicBezTo>
                    <a:pt x="117" y="100"/>
                    <a:pt x="116" y="102"/>
                    <a:pt x="114" y="102"/>
                  </a:cubicBezTo>
                  <a:cubicBezTo>
                    <a:pt x="111" y="105"/>
                    <a:pt x="111" y="95"/>
                    <a:pt x="111" y="98"/>
                  </a:cubicBezTo>
                  <a:cubicBezTo>
                    <a:pt x="103" y="96"/>
                    <a:pt x="96" y="93"/>
                    <a:pt x="89" y="90"/>
                  </a:cubicBezTo>
                  <a:cubicBezTo>
                    <a:pt x="87" y="89"/>
                    <a:pt x="87" y="85"/>
                    <a:pt x="86" y="84"/>
                  </a:cubicBezTo>
                  <a:cubicBezTo>
                    <a:pt x="85" y="83"/>
                    <a:pt x="84" y="83"/>
                    <a:pt x="82" y="82"/>
                  </a:cubicBezTo>
                  <a:cubicBezTo>
                    <a:pt x="81" y="82"/>
                    <a:pt x="80" y="80"/>
                    <a:pt x="80" y="80"/>
                  </a:cubicBezTo>
                  <a:cubicBezTo>
                    <a:pt x="78" y="80"/>
                    <a:pt x="74" y="81"/>
                    <a:pt x="70" y="82"/>
                  </a:cubicBezTo>
                  <a:cubicBezTo>
                    <a:pt x="67" y="83"/>
                    <a:pt x="63" y="84"/>
                    <a:pt x="61" y="84"/>
                  </a:cubicBezTo>
                  <a:cubicBezTo>
                    <a:pt x="43" y="88"/>
                    <a:pt x="19" y="94"/>
                    <a:pt x="1" y="96"/>
                  </a:cubicBezTo>
                  <a:cubicBezTo>
                    <a:pt x="2" y="95"/>
                    <a:pt x="0" y="93"/>
                    <a:pt x="0" y="92"/>
                  </a:cubicBezTo>
                  <a:cubicBezTo>
                    <a:pt x="0" y="90"/>
                    <a:pt x="2" y="90"/>
                    <a:pt x="4" y="87"/>
                  </a:cubicBezTo>
                  <a:cubicBezTo>
                    <a:pt x="5" y="86"/>
                    <a:pt x="6" y="84"/>
                    <a:pt x="7" y="83"/>
                  </a:cubicBezTo>
                  <a:cubicBezTo>
                    <a:pt x="8" y="82"/>
                    <a:pt x="10" y="81"/>
                    <a:pt x="11" y="79"/>
                  </a:cubicBezTo>
                  <a:cubicBezTo>
                    <a:pt x="11" y="79"/>
                    <a:pt x="11" y="78"/>
                    <a:pt x="11" y="78"/>
                  </a:cubicBezTo>
                  <a:cubicBezTo>
                    <a:pt x="12" y="77"/>
                    <a:pt x="13" y="76"/>
                    <a:pt x="14" y="75"/>
                  </a:cubicBezTo>
                  <a:cubicBezTo>
                    <a:pt x="14" y="72"/>
                    <a:pt x="11" y="72"/>
                    <a:pt x="12" y="68"/>
                  </a:cubicBezTo>
                  <a:cubicBezTo>
                    <a:pt x="11" y="67"/>
                    <a:pt x="9" y="67"/>
                    <a:pt x="8" y="65"/>
                  </a:cubicBezTo>
                  <a:cubicBezTo>
                    <a:pt x="8" y="62"/>
                    <a:pt x="12" y="62"/>
                    <a:pt x="15" y="61"/>
                  </a:cubicBezTo>
                  <a:cubicBezTo>
                    <a:pt x="17" y="59"/>
                    <a:pt x="24" y="57"/>
                    <a:pt x="29" y="58"/>
                  </a:cubicBezTo>
                  <a:cubicBezTo>
                    <a:pt x="31" y="58"/>
                    <a:pt x="32" y="59"/>
                    <a:pt x="34" y="59"/>
                  </a:cubicBezTo>
                  <a:cubicBezTo>
                    <a:pt x="37" y="58"/>
                    <a:pt x="40" y="56"/>
                    <a:pt x="45" y="57"/>
                  </a:cubicBezTo>
                  <a:cubicBezTo>
                    <a:pt x="48" y="55"/>
                    <a:pt x="50" y="52"/>
                    <a:pt x="52" y="49"/>
                  </a:cubicBezTo>
                  <a:cubicBezTo>
                    <a:pt x="53" y="48"/>
                    <a:pt x="55" y="48"/>
                    <a:pt x="56" y="47"/>
                  </a:cubicBezTo>
                  <a:cubicBezTo>
                    <a:pt x="56" y="44"/>
                    <a:pt x="56" y="42"/>
                    <a:pt x="55" y="40"/>
                  </a:cubicBezTo>
                  <a:cubicBezTo>
                    <a:pt x="54" y="37"/>
                    <a:pt x="57" y="37"/>
                    <a:pt x="57" y="35"/>
                  </a:cubicBezTo>
                  <a:cubicBezTo>
                    <a:pt x="54" y="37"/>
                    <a:pt x="55" y="31"/>
                    <a:pt x="52" y="35"/>
                  </a:cubicBezTo>
                  <a:cubicBezTo>
                    <a:pt x="51" y="31"/>
                    <a:pt x="57" y="28"/>
                    <a:pt x="59" y="25"/>
                  </a:cubicBezTo>
                  <a:cubicBezTo>
                    <a:pt x="58" y="22"/>
                    <a:pt x="60" y="21"/>
                    <a:pt x="61" y="20"/>
                  </a:cubicBezTo>
                  <a:cubicBezTo>
                    <a:pt x="61" y="19"/>
                    <a:pt x="62" y="17"/>
                    <a:pt x="63" y="16"/>
                  </a:cubicBezTo>
                  <a:cubicBezTo>
                    <a:pt x="66" y="11"/>
                    <a:pt x="70" y="7"/>
                    <a:pt x="75" y="5"/>
                  </a:cubicBezTo>
                  <a:cubicBezTo>
                    <a:pt x="82" y="4"/>
                    <a:pt x="91" y="3"/>
                    <a:pt x="96" y="0"/>
                  </a:cubicBezTo>
                  <a:cubicBezTo>
                    <a:pt x="98" y="1"/>
                    <a:pt x="97" y="2"/>
                    <a:pt x="97" y="4"/>
                  </a:cubicBezTo>
                  <a:cubicBezTo>
                    <a:pt x="97" y="5"/>
                    <a:pt x="98" y="5"/>
                    <a:pt x="99" y="6"/>
                  </a:cubicBezTo>
                  <a:cubicBezTo>
                    <a:pt x="99" y="7"/>
                    <a:pt x="98" y="8"/>
                    <a:pt x="99" y="9"/>
                  </a:cubicBezTo>
                  <a:cubicBezTo>
                    <a:pt x="99" y="12"/>
                    <a:pt x="102" y="13"/>
                    <a:pt x="102" y="17"/>
                  </a:cubicBezTo>
                  <a:cubicBezTo>
                    <a:pt x="102" y="19"/>
                    <a:pt x="101" y="20"/>
                    <a:pt x="101" y="22"/>
                  </a:cubicBezTo>
                  <a:cubicBezTo>
                    <a:pt x="101" y="26"/>
                    <a:pt x="105" y="30"/>
                    <a:pt x="104" y="35"/>
                  </a:cubicBezTo>
                  <a:cubicBezTo>
                    <a:pt x="106" y="37"/>
                    <a:pt x="105" y="33"/>
                    <a:pt x="107" y="35"/>
                  </a:cubicBezTo>
                  <a:cubicBezTo>
                    <a:pt x="109" y="39"/>
                    <a:pt x="110" y="45"/>
                    <a:pt x="111" y="52"/>
                  </a:cubicBezTo>
                  <a:cubicBezTo>
                    <a:pt x="111" y="53"/>
                    <a:pt x="112" y="53"/>
                    <a:pt x="112" y="54"/>
                  </a:cubicBezTo>
                  <a:cubicBezTo>
                    <a:pt x="111" y="58"/>
                    <a:pt x="111" y="64"/>
                    <a:pt x="111" y="70"/>
                  </a:cubicBezTo>
                  <a:cubicBezTo>
                    <a:pt x="111" y="71"/>
                    <a:pt x="112" y="72"/>
                    <a:pt x="113" y="73"/>
                  </a:cubicBezTo>
                  <a:cubicBezTo>
                    <a:pt x="114" y="77"/>
                    <a:pt x="114" y="83"/>
                    <a:pt x="115" y="87"/>
                  </a:cubicBezTo>
                  <a:cubicBezTo>
                    <a:pt x="116" y="92"/>
                    <a:pt x="117" y="92"/>
                    <a:pt x="113" y="96"/>
                  </a:cubicBezTo>
                  <a:lnTo>
                    <a:pt x="116" y="98"/>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6" name="Freeform 549">
              <a:extLst>
                <a:ext uri="{FF2B5EF4-FFF2-40B4-BE49-F238E27FC236}">
                  <a16:creationId xmlns:a16="http://schemas.microsoft.com/office/drawing/2014/main" id="{CB0F5B96-7BA1-0F2E-4507-C883B5635028}"/>
                </a:ext>
              </a:extLst>
            </p:cNvPr>
            <p:cNvSpPr>
              <a:spLocks/>
            </p:cNvSpPr>
            <p:nvPr/>
          </p:nvSpPr>
          <p:spPr bwMode="auto">
            <a:xfrm>
              <a:off x="9141883" y="3797893"/>
              <a:ext cx="60258" cy="33992"/>
            </a:xfrm>
            <a:custGeom>
              <a:avLst/>
              <a:gdLst>
                <a:gd name="T0" fmla="*/ 0 w 9"/>
                <a:gd name="T1" fmla="*/ 2147483647 h 5"/>
                <a:gd name="T2" fmla="*/ 2147483647 w 9"/>
                <a:gd name="T3" fmla="*/ 2147483647 h 5"/>
                <a:gd name="T4" fmla="*/ 2147483647 w 9"/>
                <a:gd name="T5" fmla="*/ 2147483647 h 5"/>
                <a:gd name="T6" fmla="*/ 2147483647 w 9"/>
                <a:gd name="T7" fmla="*/ 2147483647 h 5"/>
                <a:gd name="T8" fmla="*/ 0 w 9"/>
                <a:gd name="T9" fmla="*/ 2147483647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0" y="4"/>
                  </a:moveTo>
                  <a:cubicBezTo>
                    <a:pt x="0" y="3"/>
                    <a:pt x="3" y="2"/>
                    <a:pt x="3" y="2"/>
                  </a:cubicBezTo>
                  <a:cubicBezTo>
                    <a:pt x="5" y="2"/>
                    <a:pt x="5" y="0"/>
                    <a:pt x="9" y="1"/>
                  </a:cubicBezTo>
                  <a:cubicBezTo>
                    <a:pt x="7" y="2"/>
                    <a:pt x="6" y="5"/>
                    <a:pt x="4" y="5"/>
                  </a:cubicBezTo>
                  <a:cubicBezTo>
                    <a:pt x="4" y="5"/>
                    <a:pt x="1" y="5"/>
                    <a:pt x="0" y="4"/>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7" name="Freeform 550">
              <a:extLst>
                <a:ext uri="{FF2B5EF4-FFF2-40B4-BE49-F238E27FC236}">
                  <a16:creationId xmlns:a16="http://schemas.microsoft.com/office/drawing/2014/main" id="{3E83124E-8663-A2B2-DE8C-5672E62C3490}"/>
                </a:ext>
              </a:extLst>
            </p:cNvPr>
            <p:cNvSpPr>
              <a:spLocks/>
            </p:cNvSpPr>
            <p:nvPr/>
          </p:nvSpPr>
          <p:spPr bwMode="auto">
            <a:xfrm>
              <a:off x="8984289" y="3811802"/>
              <a:ext cx="163779" cy="118973"/>
            </a:xfrm>
            <a:custGeom>
              <a:avLst/>
              <a:gdLst>
                <a:gd name="T0" fmla="*/ 2147483647 w 25"/>
                <a:gd name="T1" fmla="*/ 2147483647 h 18"/>
                <a:gd name="T2" fmla="*/ 2147483647 w 25"/>
                <a:gd name="T3" fmla="*/ 2147483647 h 18"/>
                <a:gd name="T4" fmla="*/ 2147483647 w 25"/>
                <a:gd name="T5" fmla="*/ 2147483647 h 18"/>
                <a:gd name="T6" fmla="*/ 2147483647 w 25"/>
                <a:gd name="T7" fmla="*/ 2147483647 h 18"/>
                <a:gd name="T8" fmla="*/ 2147483647 w 25"/>
                <a:gd name="T9" fmla="*/ 2147483647 h 18"/>
                <a:gd name="T10" fmla="*/ 2147483647 w 25"/>
                <a:gd name="T11" fmla="*/ 2147483647 h 18"/>
                <a:gd name="T12" fmla="*/ 2147483647 w 25"/>
                <a:gd name="T13" fmla="*/ 2147483647 h 18"/>
                <a:gd name="T14" fmla="*/ 0 w 25"/>
                <a:gd name="T15" fmla="*/ 2147483647 h 18"/>
                <a:gd name="T16" fmla="*/ 2147483647 w 25"/>
                <a:gd name="T17" fmla="*/ 2147483647 h 18"/>
                <a:gd name="T18" fmla="*/ 2147483647 w 25"/>
                <a:gd name="T19" fmla="*/ 2147483647 h 18"/>
                <a:gd name="T20" fmla="*/ 2147483647 w 25"/>
                <a:gd name="T21" fmla="*/ 0 h 18"/>
                <a:gd name="T22" fmla="*/ 2147483647 w 25"/>
                <a:gd name="T23" fmla="*/ 2147483647 h 18"/>
                <a:gd name="T24" fmla="*/ 2147483647 w 25"/>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8"/>
                <a:gd name="T41" fmla="*/ 25 w 2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8">
                  <a:moveTo>
                    <a:pt x="25" y="4"/>
                  </a:moveTo>
                  <a:cubicBezTo>
                    <a:pt x="24" y="5"/>
                    <a:pt x="24" y="5"/>
                    <a:pt x="24" y="5"/>
                  </a:cubicBezTo>
                  <a:cubicBezTo>
                    <a:pt x="25" y="7"/>
                    <a:pt x="22" y="6"/>
                    <a:pt x="20" y="7"/>
                  </a:cubicBezTo>
                  <a:cubicBezTo>
                    <a:pt x="20" y="7"/>
                    <a:pt x="20" y="8"/>
                    <a:pt x="19" y="8"/>
                  </a:cubicBezTo>
                  <a:cubicBezTo>
                    <a:pt x="18" y="9"/>
                    <a:pt x="17" y="9"/>
                    <a:pt x="16" y="9"/>
                  </a:cubicBezTo>
                  <a:cubicBezTo>
                    <a:pt x="15" y="10"/>
                    <a:pt x="14" y="11"/>
                    <a:pt x="13" y="11"/>
                  </a:cubicBezTo>
                  <a:cubicBezTo>
                    <a:pt x="11" y="13"/>
                    <a:pt x="9" y="13"/>
                    <a:pt x="7" y="14"/>
                  </a:cubicBezTo>
                  <a:cubicBezTo>
                    <a:pt x="5" y="15"/>
                    <a:pt x="3" y="18"/>
                    <a:pt x="0" y="17"/>
                  </a:cubicBezTo>
                  <a:cubicBezTo>
                    <a:pt x="0" y="12"/>
                    <a:pt x="6" y="13"/>
                    <a:pt x="6" y="8"/>
                  </a:cubicBezTo>
                  <a:cubicBezTo>
                    <a:pt x="10" y="8"/>
                    <a:pt x="13" y="7"/>
                    <a:pt x="14" y="5"/>
                  </a:cubicBezTo>
                  <a:cubicBezTo>
                    <a:pt x="18" y="5"/>
                    <a:pt x="21" y="2"/>
                    <a:pt x="23" y="0"/>
                  </a:cubicBezTo>
                  <a:cubicBezTo>
                    <a:pt x="23" y="2"/>
                    <a:pt x="19" y="4"/>
                    <a:pt x="23" y="4"/>
                  </a:cubicBezTo>
                  <a:lnTo>
                    <a:pt x="25" y="4"/>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8" name="Freeform 551">
              <a:extLst>
                <a:ext uri="{FF2B5EF4-FFF2-40B4-BE49-F238E27FC236}">
                  <a16:creationId xmlns:a16="http://schemas.microsoft.com/office/drawing/2014/main" id="{E2117AA3-13F9-079F-40FF-22DA2205D995}"/>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9" name="Freeform 552">
              <a:extLst>
                <a:ext uri="{FF2B5EF4-FFF2-40B4-BE49-F238E27FC236}">
                  <a16:creationId xmlns:a16="http://schemas.microsoft.com/office/drawing/2014/main" id="{C5FB62A6-27E3-ECE5-0968-CF9AD3382EAC}"/>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0" name="Freeform 553">
              <a:extLst>
                <a:ext uri="{FF2B5EF4-FFF2-40B4-BE49-F238E27FC236}">
                  <a16:creationId xmlns:a16="http://schemas.microsoft.com/office/drawing/2014/main" id="{DDCA153C-604A-92A2-3481-DB65E3292A0F}"/>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1" name="Freeform 554">
              <a:extLst>
                <a:ext uri="{FF2B5EF4-FFF2-40B4-BE49-F238E27FC236}">
                  <a16:creationId xmlns:a16="http://schemas.microsoft.com/office/drawing/2014/main" id="{058107E0-4276-8680-6DAA-49BF63E97BB1}"/>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2" name="Freeform 555">
              <a:extLst>
                <a:ext uri="{FF2B5EF4-FFF2-40B4-BE49-F238E27FC236}">
                  <a16:creationId xmlns:a16="http://schemas.microsoft.com/office/drawing/2014/main" id="{C6954BA5-59A0-BD07-CA16-E7690E73BAE2}"/>
                </a:ext>
              </a:extLst>
            </p:cNvPr>
            <p:cNvSpPr>
              <a:spLocks/>
            </p:cNvSpPr>
            <p:nvPr/>
          </p:nvSpPr>
          <p:spPr bwMode="auto">
            <a:xfrm>
              <a:off x="9339660" y="3685107"/>
              <a:ext cx="12361" cy="20087"/>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2"/>
                    <a:pt x="1" y="3"/>
                    <a:pt x="0" y="3"/>
                  </a:cubicBezTo>
                  <a:cubicBezTo>
                    <a:pt x="0" y="2"/>
                    <a:pt x="0" y="0"/>
                    <a:pt x="2"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3" name="Freeform 556">
              <a:extLst>
                <a:ext uri="{FF2B5EF4-FFF2-40B4-BE49-F238E27FC236}">
                  <a16:creationId xmlns:a16="http://schemas.microsoft.com/office/drawing/2014/main" id="{57EB67A4-D97B-7B41-F518-862D0D6C8587}"/>
                </a:ext>
              </a:extLst>
            </p:cNvPr>
            <p:cNvSpPr>
              <a:spLocks/>
            </p:cNvSpPr>
            <p:nvPr/>
          </p:nvSpPr>
          <p:spPr bwMode="auto">
            <a:xfrm>
              <a:off x="9188235" y="3632571"/>
              <a:ext cx="60258" cy="111246"/>
            </a:xfrm>
            <a:custGeom>
              <a:avLst/>
              <a:gdLst>
                <a:gd name="T0" fmla="*/ 2147483647 w 9"/>
                <a:gd name="T1" fmla="*/ 0 h 17"/>
                <a:gd name="T2" fmla="*/ 2147483647 w 9"/>
                <a:gd name="T3" fmla="*/ 2147483647 h 17"/>
                <a:gd name="T4" fmla="*/ 2147483647 w 9"/>
                <a:gd name="T5" fmla="*/ 2147483647 h 17"/>
                <a:gd name="T6" fmla="*/ 2147483647 w 9"/>
                <a:gd name="T7" fmla="*/ 2147483647 h 17"/>
                <a:gd name="T8" fmla="*/ 0 w 9"/>
                <a:gd name="T9" fmla="*/ 2147483647 h 17"/>
                <a:gd name="T10" fmla="*/ 2147483647 w 9"/>
                <a:gd name="T11" fmla="*/ 0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6" y="0"/>
                  </a:moveTo>
                  <a:cubicBezTo>
                    <a:pt x="8" y="2"/>
                    <a:pt x="8" y="4"/>
                    <a:pt x="7" y="6"/>
                  </a:cubicBezTo>
                  <a:cubicBezTo>
                    <a:pt x="8" y="8"/>
                    <a:pt x="9" y="10"/>
                    <a:pt x="9" y="14"/>
                  </a:cubicBezTo>
                  <a:cubicBezTo>
                    <a:pt x="7" y="15"/>
                    <a:pt x="5" y="15"/>
                    <a:pt x="4" y="17"/>
                  </a:cubicBezTo>
                  <a:cubicBezTo>
                    <a:pt x="3" y="13"/>
                    <a:pt x="2" y="6"/>
                    <a:pt x="0" y="1"/>
                  </a:cubicBezTo>
                  <a:cubicBezTo>
                    <a:pt x="2" y="0"/>
                    <a:pt x="4" y="0"/>
                    <a:pt x="6" y="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4" name="Freeform 557">
              <a:extLst>
                <a:ext uri="{FF2B5EF4-FFF2-40B4-BE49-F238E27FC236}">
                  <a16:creationId xmlns:a16="http://schemas.microsoft.com/office/drawing/2014/main" id="{3531F771-5EAF-D978-CCE3-09ECD7A3FB05}"/>
                </a:ext>
              </a:extLst>
            </p:cNvPr>
            <p:cNvSpPr>
              <a:spLocks/>
            </p:cNvSpPr>
            <p:nvPr/>
          </p:nvSpPr>
          <p:spPr bwMode="auto">
            <a:xfrm>
              <a:off x="8805059" y="4088377"/>
              <a:ext cx="132878" cy="225582"/>
            </a:xfrm>
            <a:custGeom>
              <a:avLst/>
              <a:gdLst>
                <a:gd name="T0" fmla="*/ 2147483647 w 20"/>
                <a:gd name="T1" fmla="*/ 2147483647 h 34"/>
                <a:gd name="T2" fmla="*/ 2147483647 w 20"/>
                <a:gd name="T3" fmla="*/ 2147483647 h 34"/>
                <a:gd name="T4" fmla="*/ 2147483647 w 20"/>
                <a:gd name="T5" fmla="*/ 2147483647 h 34"/>
                <a:gd name="T6" fmla="*/ 2147483647 w 20"/>
                <a:gd name="T7" fmla="*/ 2147483647 h 34"/>
                <a:gd name="T8" fmla="*/ 2147483647 w 20"/>
                <a:gd name="T9" fmla="*/ 2147483647 h 34"/>
                <a:gd name="T10" fmla="*/ 2147483647 w 20"/>
                <a:gd name="T11" fmla="*/ 2147483647 h 34"/>
                <a:gd name="T12" fmla="*/ 2147483647 w 20"/>
                <a:gd name="T13" fmla="*/ 2147483647 h 34"/>
                <a:gd name="T14" fmla="*/ 2147483647 w 20"/>
                <a:gd name="T15" fmla="*/ 2147483647 h 34"/>
                <a:gd name="T16" fmla="*/ 2147483647 w 20"/>
                <a:gd name="T17" fmla="*/ 2147483647 h 34"/>
                <a:gd name="T18" fmla="*/ 2147483647 w 20"/>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4"/>
                <a:gd name="T32" fmla="*/ 20 w 20"/>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4">
                  <a:moveTo>
                    <a:pt x="8" y="34"/>
                  </a:moveTo>
                  <a:cubicBezTo>
                    <a:pt x="7" y="23"/>
                    <a:pt x="0" y="12"/>
                    <a:pt x="1" y="1"/>
                  </a:cubicBezTo>
                  <a:cubicBezTo>
                    <a:pt x="3" y="2"/>
                    <a:pt x="3" y="0"/>
                    <a:pt x="5" y="1"/>
                  </a:cubicBezTo>
                  <a:cubicBezTo>
                    <a:pt x="5" y="3"/>
                    <a:pt x="3" y="4"/>
                    <a:pt x="3" y="6"/>
                  </a:cubicBezTo>
                  <a:cubicBezTo>
                    <a:pt x="3" y="9"/>
                    <a:pt x="6" y="13"/>
                    <a:pt x="8" y="14"/>
                  </a:cubicBezTo>
                  <a:cubicBezTo>
                    <a:pt x="9" y="17"/>
                    <a:pt x="9" y="18"/>
                    <a:pt x="11" y="21"/>
                  </a:cubicBezTo>
                  <a:cubicBezTo>
                    <a:pt x="13" y="23"/>
                    <a:pt x="13" y="25"/>
                    <a:pt x="17" y="25"/>
                  </a:cubicBezTo>
                  <a:cubicBezTo>
                    <a:pt x="17" y="26"/>
                    <a:pt x="16" y="27"/>
                    <a:pt x="17" y="30"/>
                  </a:cubicBezTo>
                  <a:cubicBezTo>
                    <a:pt x="17" y="31"/>
                    <a:pt x="20" y="29"/>
                    <a:pt x="20" y="32"/>
                  </a:cubicBezTo>
                  <a:cubicBezTo>
                    <a:pt x="15" y="32"/>
                    <a:pt x="12" y="34"/>
                    <a:pt x="8" y="34"/>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5" name="Freeform 558">
              <a:extLst>
                <a:ext uri="{FF2B5EF4-FFF2-40B4-BE49-F238E27FC236}">
                  <a16:creationId xmlns:a16="http://schemas.microsoft.com/office/drawing/2014/main" id="{2E591556-D235-4F29-AD90-460DFBD0C488}"/>
                </a:ext>
              </a:extLst>
            </p:cNvPr>
            <p:cNvSpPr>
              <a:spLocks/>
            </p:cNvSpPr>
            <p:nvPr/>
          </p:nvSpPr>
          <p:spPr bwMode="auto">
            <a:xfrm>
              <a:off x="8988927" y="3640295"/>
              <a:ext cx="217858" cy="210132"/>
            </a:xfrm>
            <a:custGeom>
              <a:avLst/>
              <a:gdLst>
                <a:gd name="T0" fmla="*/ 0 w 33"/>
                <a:gd name="T1" fmla="*/ 2147483647 h 32"/>
                <a:gd name="T2" fmla="*/ 2147483647 w 33"/>
                <a:gd name="T3" fmla="*/ 0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2147483647 w 33"/>
                <a:gd name="T15" fmla="*/ 2147483647 h 32"/>
                <a:gd name="T16" fmla="*/ 2147483647 w 33"/>
                <a:gd name="T17" fmla="*/ 2147483647 h 32"/>
                <a:gd name="T18" fmla="*/ 2147483647 w 33"/>
                <a:gd name="T19" fmla="*/ 2147483647 h 32"/>
                <a:gd name="T20" fmla="*/ 2147483647 w 33"/>
                <a:gd name="T21" fmla="*/ 2147483647 h 32"/>
                <a:gd name="T22" fmla="*/ 2147483647 w 33"/>
                <a:gd name="T23" fmla="*/ 2147483647 h 32"/>
                <a:gd name="T24" fmla="*/ 2147483647 w 33"/>
                <a:gd name="T25" fmla="*/ 2147483647 h 32"/>
                <a:gd name="T26" fmla="*/ 0 w 33"/>
                <a:gd name="T27" fmla="*/ 2147483647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32"/>
                <a:gd name="T44" fmla="*/ 33 w 33"/>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32">
                  <a:moveTo>
                    <a:pt x="0" y="7"/>
                  </a:moveTo>
                  <a:cubicBezTo>
                    <a:pt x="10" y="5"/>
                    <a:pt x="19" y="2"/>
                    <a:pt x="29" y="0"/>
                  </a:cubicBezTo>
                  <a:cubicBezTo>
                    <a:pt x="30" y="5"/>
                    <a:pt x="32" y="10"/>
                    <a:pt x="33" y="16"/>
                  </a:cubicBezTo>
                  <a:cubicBezTo>
                    <a:pt x="28" y="15"/>
                    <a:pt x="26" y="21"/>
                    <a:pt x="23" y="17"/>
                  </a:cubicBezTo>
                  <a:cubicBezTo>
                    <a:pt x="23" y="19"/>
                    <a:pt x="24" y="19"/>
                    <a:pt x="23" y="20"/>
                  </a:cubicBezTo>
                  <a:cubicBezTo>
                    <a:pt x="19" y="21"/>
                    <a:pt x="16" y="21"/>
                    <a:pt x="13" y="23"/>
                  </a:cubicBezTo>
                  <a:cubicBezTo>
                    <a:pt x="12" y="24"/>
                    <a:pt x="12" y="25"/>
                    <a:pt x="12" y="25"/>
                  </a:cubicBezTo>
                  <a:cubicBezTo>
                    <a:pt x="11" y="26"/>
                    <a:pt x="10" y="25"/>
                    <a:pt x="9" y="25"/>
                  </a:cubicBezTo>
                  <a:cubicBezTo>
                    <a:pt x="9" y="26"/>
                    <a:pt x="9" y="27"/>
                    <a:pt x="9" y="28"/>
                  </a:cubicBezTo>
                  <a:cubicBezTo>
                    <a:pt x="8" y="28"/>
                    <a:pt x="7" y="28"/>
                    <a:pt x="6" y="28"/>
                  </a:cubicBezTo>
                  <a:cubicBezTo>
                    <a:pt x="6" y="29"/>
                    <a:pt x="5" y="31"/>
                    <a:pt x="3" y="31"/>
                  </a:cubicBezTo>
                  <a:cubicBezTo>
                    <a:pt x="3" y="32"/>
                    <a:pt x="2" y="31"/>
                    <a:pt x="2" y="31"/>
                  </a:cubicBezTo>
                  <a:cubicBezTo>
                    <a:pt x="1" y="28"/>
                    <a:pt x="4" y="30"/>
                    <a:pt x="4" y="28"/>
                  </a:cubicBezTo>
                  <a:cubicBezTo>
                    <a:pt x="3" y="21"/>
                    <a:pt x="1" y="15"/>
                    <a:pt x="0" y="7"/>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6" name="Freeform 559">
              <a:extLst>
                <a:ext uri="{FF2B5EF4-FFF2-40B4-BE49-F238E27FC236}">
                  <a16:creationId xmlns:a16="http://schemas.microsoft.com/office/drawing/2014/main" id="{D8103965-E638-0425-6A37-F7C3F4379A64}"/>
                </a:ext>
              </a:extLst>
            </p:cNvPr>
            <p:cNvSpPr>
              <a:spLocks/>
            </p:cNvSpPr>
            <p:nvPr/>
          </p:nvSpPr>
          <p:spPr bwMode="auto">
            <a:xfrm>
              <a:off x="8163847" y="3743820"/>
              <a:ext cx="740097" cy="489794"/>
            </a:xfrm>
            <a:custGeom>
              <a:avLst/>
              <a:gdLst>
                <a:gd name="T0" fmla="*/ 2147483647 w 112"/>
                <a:gd name="T1" fmla="*/ 2147483647 h 74"/>
                <a:gd name="T2" fmla="*/ 2147483647 w 112"/>
                <a:gd name="T3" fmla="*/ 2147483647 h 74"/>
                <a:gd name="T4" fmla="*/ 2147483647 w 112"/>
                <a:gd name="T5" fmla="*/ 2147483647 h 74"/>
                <a:gd name="T6" fmla="*/ 2147483647 w 112"/>
                <a:gd name="T7" fmla="*/ 2147483647 h 74"/>
                <a:gd name="T8" fmla="*/ 2147483647 w 112"/>
                <a:gd name="T9" fmla="*/ 2147483647 h 74"/>
                <a:gd name="T10" fmla="*/ 2147483647 w 112"/>
                <a:gd name="T11" fmla="*/ 2147483647 h 74"/>
                <a:gd name="T12" fmla="*/ 2147483647 w 112"/>
                <a:gd name="T13" fmla="*/ 2147483647 h 74"/>
                <a:gd name="T14" fmla="*/ 2147483647 w 112"/>
                <a:gd name="T15" fmla="*/ 2147483647 h 74"/>
                <a:gd name="T16" fmla="*/ 2147483647 w 112"/>
                <a:gd name="T17" fmla="*/ 2147483647 h 74"/>
                <a:gd name="T18" fmla="*/ 2147483647 w 112"/>
                <a:gd name="T19" fmla="*/ 2147483647 h 74"/>
                <a:gd name="T20" fmla="*/ 2147483647 w 112"/>
                <a:gd name="T21" fmla="*/ 2147483647 h 74"/>
                <a:gd name="T22" fmla="*/ 2147483647 w 112"/>
                <a:gd name="T23" fmla="*/ 2147483647 h 74"/>
                <a:gd name="T24" fmla="*/ 2147483647 w 112"/>
                <a:gd name="T25" fmla="*/ 2147483647 h 74"/>
                <a:gd name="T26" fmla="*/ 2147483647 w 112"/>
                <a:gd name="T27" fmla="*/ 2147483647 h 74"/>
                <a:gd name="T28" fmla="*/ 2147483647 w 112"/>
                <a:gd name="T29" fmla="*/ 2147483647 h 74"/>
                <a:gd name="T30" fmla="*/ 0 w 112"/>
                <a:gd name="T31" fmla="*/ 2147483647 h 74"/>
                <a:gd name="T32" fmla="*/ 2147483647 w 112"/>
                <a:gd name="T33" fmla="*/ 2147483647 h 74"/>
                <a:gd name="T34" fmla="*/ 2147483647 w 112"/>
                <a:gd name="T35" fmla="*/ 2147483647 h 74"/>
                <a:gd name="T36" fmla="*/ 2147483647 w 112"/>
                <a:gd name="T37" fmla="*/ 2147483647 h 74"/>
                <a:gd name="T38" fmla="*/ 2147483647 w 112"/>
                <a:gd name="T39" fmla="*/ 2147483647 h 74"/>
                <a:gd name="T40" fmla="*/ 2147483647 w 112"/>
                <a:gd name="T41" fmla="*/ 2147483647 h 74"/>
                <a:gd name="T42" fmla="*/ 2147483647 w 112"/>
                <a:gd name="T43" fmla="*/ 2147483647 h 74"/>
                <a:gd name="T44" fmla="*/ 2147483647 w 112"/>
                <a:gd name="T45" fmla="*/ 2147483647 h 74"/>
                <a:gd name="T46" fmla="*/ 2147483647 w 112"/>
                <a:gd name="T47" fmla="*/ 2147483647 h 74"/>
                <a:gd name="T48" fmla="*/ 2147483647 w 112"/>
                <a:gd name="T49" fmla="*/ 2147483647 h 74"/>
                <a:gd name="T50" fmla="*/ 2147483647 w 112"/>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
                <a:gd name="T79" fmla="*/ 0 h 74"/>
                <a:gd name="T80" fmla="*/ 112 w 112"/>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 h="74">
                  <a:moveTo>
                    <a:pt x="106" y="12"/>
                  </a:moveTo>
                  <a:cubicBezTo>
                    <a:pt x="104" y="15"/>
                    <a:pt x="104" y="20"/>
                    <a:pt x="101" y="23"/>
                  </a:cubicBezTo>
                  <a:cubicBezTo>
                    <a:pt x="101" y="25"/>
                    <a:pt x="102" y="24"/>
                    <a:pt x="102" y="27"/>
                  </a:cubicBezTo>
                  <a:cubicBezTo>
                    <a:pt x="102" y="28"/>
                    <a:pt x="101" y="29"/>
                    <a:pt x="101" y="30"/>
                  </a:cubicBezTo>
                  <a:cubicBezTo>
                    <a:pt x="101" y="32"/>
                    <a:pt x="102" y="33"/>
                    <a:pt x="104" y="34"/>
                  </a:cubicBezTo>
                  <a:cubicBezTo>
                    <a:pt x="104" y="35"/>
                    <a:pt x="104" y="35"/>
                    <a:pt x="105" y="36"/>
                  </a:cubicBezTo>
                  <a:cubicBezTo>
                    <a:pt x="105" y="36"/>
                    <a:pt x="106" y="36"/>
                    <a:pt x="107" y="37"/>
                  </a:cubicBezTo>
                  <a:cubicBezTo>
                    <a:pt x="108" y="38"/>
                    <a:pt x="110" y="40"/>
                    <a:pt x="112" y="41"/>
                  </a:cubicBezTo>
                  <a:cubicBezTo>
                    <a:pt x="112" y="43"/>
                    <a:pt x="110" y="44"/>
                    <a:pt x="108" y="45"/>
                  </a:cubicBezTo>
                  <a:cubicBezTo>
                    <a:pt x="107" y="47"/>
                    <a:pt x="107" y="49"/>
                    <a:pt x="105" y="50"/>
                  </a:cubicBezTo>
                  <a:cubicBezTo>
                    <a:pt x="104" y="50"/>
                    <a:pt x="103" y="51"/>
                    <a:pt x="103" y="52"/>
                  </a:cubicBezTo>
                  <a:cubicBezTo>
                    <a:pt x="102" y="52"/>
                    <a:pt x="100" y="52"/>
                    <a:pt x="99" y="52"/>
                  </a:cubicBezTo>
                  <a:cubicBezTo>
                    <a:pt x="97" y="53"/>
                    <a:pt x="96" y="55"/>
                    <a:pt x="96" y="56"/>
                  </a:cubicBezTo>
                  <a:cubicBezTo>
                    <a:pt x="67" y="62"/>
                    <a:pt x="39" y="68"/>
                    <a:pt x="10" y="74"/>
                  </a:cubicBezTo>
                  <a:cubicBezTo>
                    <a:pt x="7" y="64"/>
                    <a:pt x="5" y="47"/>
                    <a:pt x="3" y="33"/>
                  </a:cubicBezTo>
                  <a:cubicBezTo>
                    <a:pt x="2" y="28"/>
                    <a:pt x="0" y="22"/>
                    <a:pt x="0" y="20"/>
                  </a:cubicBezTo>
                  <a:cubicBezTo>
                    <a:pt x="1" y="19"/>
                    <a:pt x="1" y="18"/>
                    <a:pt x="3" y="17"/>
                  </a:cubicBezTo>
                  <a:cubicBezTo>
                    <a:pt x="3" y="16"/>
                    <a:pt x="4" y="17"/>
                    <a:pt x="5" y="16"/>
                  </a:cubicBezTo>
                  <a:cubicBezTo>
                    <a:pt x="6" y="15"/>
                    <a:pt x="9" y="11"/>
                    <a:pt x="11" y="11"/>
                  </a:cubicBezTo>
                  <a:cubicBezTo>
                    <a:pt x="12" y="13"/>
                    <a:pt x="13" y="14"/>
                    <a:pt x="12" y="16"/>
                  </a:cubicBezTo>
                  <a:cubicBezTo>
                    <a:pt x="29" y="14"/>
                    <a:pt x="49" y="10"/>
                    <a:pt x="67" y="6"/>
                  </a:cubicBezTo>
                  <a:cubicBezTo>
                    <a:pt x="69" y="5"/>
                    <a:pt x="70" y="5"/>
                    <a:pt x="72" y="4"/>
                  </a:cubicBezTo>
                  <a:cubicBezTo>
                    <a:pt x="75" y="4"/>
                    <a:pt x="79" y="4"/>
                    <a:pt x="82" y="3"/>
                  </a:cubicBezTo>
                  <a:cubicBezTo>
                    <a:pt x="86" y="2"/>
                    <a:pt x="89" y="0"/>
                    <a:pt x="91" y="1"/>
                  </a:cubicBezTo>
                  <a:cubicBezTo>
                    <a:pt x="93" y="1"/>
                    <a:pt x="94" y="4"/>
                    <a:pt x="96" y="3"/>
                  </a:cubicBezTo>
                  <a:cubicBezTo>
                    <a:pt x="98" y="7"/>
                    <a:pt x="99" y="12"/>
                    <a:pt x="106" y="12"/>
                  </a:cubicBezTo>
                  <a:close/>
                </a:path>
              </a:pathLst>
            </a:custGeom>
            <a:solidFill>
              <a:srgbClr val="00B0F0">
                <a:alpha val="34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7" name="Freeform 560">
              <a:extLst>
                <a:ext uri="{FF2B5EF4-FFF2-40B4-BE49-F238E27FC236}">
                  <a16:creationId xmlns:a16="http://schemas.microsoft.com/office/drawing/2014/main" id="{1716568F-2EE1-39EB-F9F5-565F2EA43D75}"/>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rgbClr val="00B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8" name="Freeform 561">
              <a:extLst>
                <a:ext uri="{FF2B5EF4-FFF2-40B4-BE49-F238E27FC236}">
                  <a16:creationId xmlns:a16="http://schemas.microsoft.com/office/drawing/2014/main" id="{FC8D77FE-0FDB-E2A4-080D-C9016F5B973C}"/>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9" name="Freeform 562">
              <a:extLst>
                <a:ext uri="{FF2B5EF4-FFF2-40B4-BE49-F238E27FC236}">
                  <a16:creationId xmlns:a16="http://schemas.microsoft.com/office/drawing/2014/main" id="{97C3DD15-E86D-B22A-E7DC-B2807CB57DC6}"/>
                </a:ext>
              </a:extLst>
            </p:cNvPr>
            <p:cNvSpPr>
              <a:spLocks/>
            </p:cNvSpPr>
            <p:nvPr/>
          </p:nvSpPr>
          <p:spPr bwMode="auto">
            <a:xfrm>
              <a:off x="8672181" y="4267605"/>
              <a:ext cx="20086" cy="32447"/>
            </a:xfrm>
            <a:custGeom>
              <a:avLst/>
              <a:gdLst>
                <a:gd name="T0" fmla="*/ 0 w 3"/>
                <a:gd name="T1" fmla="*/ 2147483647 h 5"/>
                <a:gd name="T2" fmla="*/ 0 w 3"/>
                <a:gd name="T3" fmla="*/ 2147483647 h 5"/>
                <a:gd name="T4" fmla="*/ 0 60000 65536"/>
                <a:gd name="T5" fmla="*/ 0 60000 65536"/>
                <a:gd name="T6" fmla="*/ 0 w 3"/>
                <a:gd name="T7" fmla="*/ 0 h 5"/>
                <a:gd name="T8" fmla="*/ 3 w 3"/>
                <a:gd name="T9" fmla="*/ 5 h 5"/>
              </a:gdLst>
              <a:ahLst/>
              <a:cxnLst>
                <a:cxn ang="T4">
                  <a:pos x="T0" y="T1"/>
                </a:cxn>
                <a:cxn ang="T5">
                  <a:pos x="T2" y="T3"/>
                </a:cxn>
              </a:cxnLst>
              <a:rect l="T6" t="T7" r="T8" b="T9"/>
              <a:pathLst>
                <a:path w="3" h="5">
                  <a:moveTo>
                    <a:pt x="0" y="2"/>
                  </a:moveTo>
                  <a:cubicBezTo>
                    <a:pt x="2" y="0"/>
                    <a:pt x="3" y="5"/>
                    <a:pt x="0" y="2"/>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0" name="Freeform 563">
              <a:extLst>
                <a:ext uri="{FF2B5EF4-FFF2-40B4-BE49-F238E27FC236}">
                  <a16:creationId xmlns:a16="http://schemas.microsoft.com/office/drawing/2014/main" id="{A81848B6-8F35-1020-E68F-F5FF3B34A65E}"/>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1" name="Freeform 564">
              <a:extLst>
                <a:ext uri="{FF2B5EF4-FFF2-40B4-BE49-F238E27FC236}">
                  <a16:creationId xmlns:a16="http://schemas.microsoft.com/office/drawing/2014/main" id="{66E3C887-B103-0224-6EA6-4EF7CBE6ABB7}"/>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2" name="Freeform 565">
              <a:extLst>
                <a:ext uri="{FF2B5EF4-FFF2-40B4-BE49-F238E27FC236}">
                  <a16:creationId xmlns:a16="http://schemas.microsoft.com/office/drawing/2014/main" id="{638E209B-C962-609E-B49E-48E111D716DB}"/>
                </a:ext>
              </a:extLst>
            </p:cNvPr>
            <p:cNvSpPr>
              <a:spLocks/>
            </p:cNvSpPr>
            <p:nvPr/>
          </p:nvSpPr>
          <p:spPr bwMode="auto">
            <a:xfrm>
              <a:off x="8004699" y="4088371"/>
              <a:ext cx="568592" cy="570136"/>
            </a:xfrm>
            <a:custGeom>
              <a:avLst/>
              <a:gdLst>
                <a:gd name="T0" fmla="*/ 2147483647 w 86"/>
                <a:gd name="T1" fmla="*/ 2147483647 h 86"/>
                <a:gd name="T2" fmla="*/ 2147483647 w 86"/>
                <a:gd name="T3" fmla="*/ 2147483647 h 86"/>
                <a:gd name="T4" fmla="*/ 2147483647 w 86"/>
                <a:gd name="T5" fmla="*/ 2147483647 h 86"/>
                <a:gd name="T6" fmla="*/ 2147483647 w 86"/>
                <a:gd name="T7" fmla="*/ 2147483647 h 86"/>
                <a:gd name="T8" fmla="*/ 2147483647 w 86"/>
                <a:gd name="T9" fmla="*/ 2147483647 h 86"/>
                <a:gd name="T10" fmla="*/ 2147483647 w 86"/>
                <a:gd name="T11" fmla="*/ 2147483647 h 86"/>
                <a:gd name="T12" fmla="*/ 2147483647 w 86"/>
                <a:gd name="T13" fmla="*/ 2147483647 h 86"/>
                <a:gd name="T14" fmla="*/ 2147483647 w 86"/>
                <a:gd name="T15" fmla="*/ 2147483647 h 86"/>
                <a:gd name="T16" fmla="*/ 2147483647 w 86"/>
                <a:gd name="T17" fmla="*/ 2147483647 h 86"/>
                <a:gd name="T18" fmla="*/ 2147483647 w 86"/>
                <a:gd name="T19" fmla="*/ 2147483647 h 86"/>
                <a:gd name="T20" fmla="*/ 2147483647 w 86"/>
                <a:gd name="T21" fmla="*/ 2147483647 h 86"/>
                <a:gd name="T22" fmla="*/ 2147483647 w 86"/>
                <a:gd name="T23" fmla="*/ 2147483647 h 86"/>
                <a:gd name="T24" fmla="*/ 2147483647 w 86"/>
                <a:gd name="T25" fmla="*/ 2147483647 h 86"/>
                <a:gd name="T26" fmla="*/ 2147483647 w 86"/>
                <a:gd name="T27" fmla="*/ 2147483647 h 86"/>
                <a:gd name="T28" fmla="*/ 2147483647 w 86"/>
                <a:gd name="T29" fmla="*/ 2147483647 h 86"/>
                <a:gd name="T30" fmla="*/ 2147483647 w 86"/>
                <a:gd name="T31" fmla="*/ 2147483647 h 86"/>
                <a:gd name="T32" fmla="*/ 2147483647 w 86"/>
                <a:gd name="T33" fmla="*/ 2147483647 h 86"/>
                <a:gd name="T34" fmla="*/ 2147483647 w 86"/>
                <a:gd name="T35" fmla="*/ 2147483647 h 86"/>
                <a:gd name="T36" fmla="*/ 2147483647 w 86"/>
                <a:gd name="T37" fmla="*/ 2147483647 h 86"/>
                <a:gd name="T38" fmla="*/ 2147483647 w 86"/>
                <a:gd name="T39" fmla="*/ 2147483647 h 86"/>
                <a:gd name="T40" fmla="*/ 2147483647 w 86"/>
                <a:gd name="T41" fmla="*/ 2147483647 h 86"/>
                <a:gd name="T42" fmla="*/ 2147483647 w 86"/>
                <a:gd name="T43" fmla="*/ 2147483647 h 86"/>
                <a:gd name="T44" fmla="*/ 2147483647 w 86"/>
                <a:gd name="T45" fmla="*/ 2147483647 h 86"/>
                <a:gd name="T46" fmla="*/ 2147483647 w 86"/>
                <a:gd name="T47" fmla="*/ 2147483647 h 86"/>
                <a:gd name="T48" fmla="*/ 2147483647 w 86"/>
                <a:gd name="T49" fmla="*/ 2147483647 h 86"/>
                <a:gd name="T50" fmla="*/ 2147483647 w 86"/>
                <a:gd name="T51" fmla="*/ 2147483647 h 86"/>
                <a:gd name="T52" fmla="*/ 2147483647 w 86"/>
                <a:gd name="T53" fmla="*/ 2147483647 h 86"/>
                <a:gd name="T54" fmla="*/ 2147483647 w 86"/>
                <a:gd name="T55" fmla="*/ 2147483647 h 86"/>
                <a:gd name="T56" fmla="*/ 2147483647 w 86"/>
                <a:gd name="T57" fmla="*/ 2147483647 h 86"/>
                <a:gd name="T58" fmla="*/ 0 w 86"/>
                <a:gd name="T59" fmla="*/ 2147483647 h 86"/>
                <a:gd name="T60" fmla="*/ 0 w 86"/>
                <a:gd name="T61" fmla="*/ 2147483647 h 86"/>
                <a:gd name="T62" fmla="*/ 2147483647 w 86"/>
                <a:gd name="T63" fmla="*/ 2147483647 h 86"/>
                <a:gd name="T64" fmla="*/ 2147483647 w 86"/>
                <a:gd name="T65" fmla="*/ 2147483647 h 86"/>
                <a:gd name="T66" fmla="*/ 2147483647 w 86"/>
                <a:gd name="T67" fmla="*/ 2147483647 h 86"/>
                <a:gd name="T68" fmla="*/ 2147483647 w 86"/>
                <a:gd name="T69" fmla="*/ 2147483647 h 86"/>
                <a:gd name="T70" fmla="*/ 2147483647 w 86"/>
                <a:gd name="T71" fmla="*/ 2147483647 h 86"/>
                <a:gd name="T72" fmla="*/ 2147483647 w 86"/>
                <a:gd name="T73" fmla="*/ 2147483647 h 86"/>
                <a:gd name="T74" fmla="*/ 2147483647 w 86"/>
                <a:gd name="T75" fmla="*/ 2147483647 h 86"/>
                <a:gd name="T76" fmla="*/ 2147483647 w 86"/>
                <a:gd name="T77" fmla="*/ 2147483647 h 86"/>
                <a:gd name="T78" fmla="*/ 2147483647 w 86"/>
                <a:gd name="T79" fmla="*/ 2147483647 h 86"/>
                <a:gd name="T80" fmla="*/ 2147483647 w 86"/>
                <a:gd name="T81" fmla="*/ 2147483647 h 86"/>
                <a:gd name="T82" fmla="*/ 2147483647 w 86"/>
                <a:gd name="T83" fmla="*/ 0 h 86"/>
                <a:gd name="T84" fmla="*/ 2147483647 w 86"/>
                <a:gd name="T85" fmla="*/ 2147483647 h 86"/>
                <a:gd name="T86" fmla="*/ 2147483647 w 86"/>
                <a:gd name="T87" fmla="*/ 2147483647 h 86"/>
                <a:gd name="T88" fmla="*/ 2147483647 w 86"/>
                <a:gd name="T89" fmla="*/ 2147483647 h 86"/>
                <a:gd name="T90" fmla="*/ 2147483647 w 86"/>
                <a:gd name="T91" fmla="*/ 2147483647 h 86"/>
                <a:gd name="T92" fmla="*/ 2147483647 w 86"/>
                <a:gd name="T93" fmla="*/ 214748364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86"/>
                <a:gd name="T143" fmla="*/ 86 w 86"/>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86">
                  <a:moveTo>
                    <a:pt x="56" y="30"/>
                  </a:moveTo>
                  <a:cubicBezTo>
                    <a:pt x="59" y="29"/>
                    <a:pt x="59" y="26"/>
                    <a:pt x="61" y="24"/>
                  </a:cubicBezTo>
                  <a:cubicBezTo>
                    <a:pt x="63" y="24"/>
                    <a:pt x="65" y="23"/>
                    <a:pt x="66" y="19"/>
                  </a:cubicBezTo>
                  <a:cubicBezTo>
                    <a:pt x="67" y="20"/>
                    <a:pt x="68" y="21"/>
                    <a:pt x="70" y="21"/>
                  </a:cubicBezTo>
                  <a:cubicBezTo>
                    <a:pt x="72" y="21"/>
                    <a:pt x="72" y="18"/>
                    <a:pt x="73" y="17"/>
                  </a:cubicBezTo>
                  <a:cubicBezTo>
                    <a:pt x="75" y="16"/>
                    <a:pt x="77" y="17"/>
                    <a:pt x="76" y="15"/>
                  </a:cubicBezTo>
                  <a:cubicBezTo>
                    <a:pt x="78" y="16"/>
                    <a:pt x="81" y="15"/>
                    <a:pt x="82" y="16"/>
                  </a:cubicBezTo>
                  <a:cubicBezTo>
                    <a:pt x="83" y="17"/>
                    <a:pt x="82" y="18"/>
                    <a:pt x="82" y="18"/>
                  </a:cubicBezTo>
                  <a:cubicBezTo>
                    <a:pt x="83" y="18"/>
                    <a:pt x="84" y="18"/>
                    <a:pt x="84" y="18"/>
                  </a:cubicBezTo>
                  <a:cubicBezTo>
                    <a:pt x="84" y="19"/>
                    <a:pt x="84" y="20"/>
                    <a:pt x="85" y="20"/>
                  </a:cubicBezTo>
                  <a:cubicBezTo>
                    <a:pt x="86" y="22"/>
                    <a:pt x="86" y="22"/>
                    <a:pt x="85" y="25"/>
                  </a:cubicBezTo>
                  <a:cubicBezTo>
                    <a:pt x="81" y="25"/>
                    <a:pt x="78" y="20"/>
                    <a:pt x="75" y="22"/>
                  </a:cubicBezTo>
                  <a:cubicBezTo>
                    <a:pt x="73" y="24"/>
                    <a:pt x="74" y="27"/>
                    <a:pt x="73" y="30"/>
                  </a:cubicBezTo>
                  <a:cubicBezTo>
                    <a:pt x="73" y="30"/>
                    <a:pt x="72" y="31"/>
                    <a:pt x="72" y="31"/>
                  </a:cubicBezTo>
                  <a:cubicBezTo>
                    <a:pt x="72" y="32"/>
                    <a:pt x="72" y="33"/>
                    <a:pt x="72" y="33"/>
                  </a:cubicBezTo>
                  <a:cubicBezTo>
                    <a:pt x="71" y="35"/>
                    <a:pt x="67" y="34"/>
                    <a:pt x="68" y="38"/>
                  </a:cubicBezTo>
                  <a:cubicBezTo>
                    <a:pt x="61" y="37"/>
                    <a:pt x="65" y="47"/>
                    <a:pt x="61" y="49"/>
                  </a:cubicBezTo>
                  <a:cubicBezTo>
                    <a:pt x="58" y="50"/>
                    <a:pt x="57" y="45"/>
                    <a:pt x="54" y="47"/>
                  </a:cubicBezTo>
                  <a:cubicBezTo>
                    <a:pt x="52" y="49"/>
                    <a:pt x="54" y="50"/>
                    <a:pt x="53" y="52"/>
                  </a:cubicBezTo>
                  <a:cubicBezTo>
                    <a:pt x="53" y="54"/>
                    <a:pt x="51" y="56"/>
                    <a:pt x="50" y="57"/>
                  </a:cubicBezTo>
                  <a:cubicBezTo>
                    <a:pt x="50" y="58"/>
                    <a:pt x="51" y="60"/>
                    <a:pt x="50" y="61"/>
                  </a:cubicBezTo>
                  <a:cubicBezTo>
                    <a:pt x="49" y="64"/>
                    <a:pt x="47" y="65"/>
                    <a:pt x="46" y="69"/>
                  </a:cubicBezTo>
                  <a:cubicBezTo>
                    <a:pt x="46" y="71"/>
                    <a:pt x="47" y="74"/>
                    <a:pt x="46" y="76"/>
                  </a:cubicBezTo>
                  <a:cubicBezTo>
                    <a:pt x="42" y="76"/>
                    <a:pt x="41" y="79"/>
                    <a:pt x="37" y="79"/>
                  </a:cubicBezTo>
                  <a:cubicBezTo>
                    <a:pt x="36" y="79"/>
                    <a:pt x="36" y="81"/>
                    <a:pt x="35" y="82"/>
                  </a:cubicBezTo>
                  <a:cubicBezTo>
                    <a:pt x="33" y="82"/>
                    <a:pt x="30" y="85"/>
                    <a:pt x="27" y="83"/>
                  </a:cubicBezTo>
                  <a:cubicBezTo>
                    <a:pt x="26" y="84"/>
                    <a:pt x="25" y="86"/>
                    <a:pt x="23" y="86"/>
                  </a:cubicBezTo>
                  <a:cubicBezTo>
                    <a:pt x="19" y="85"/>
                    <a:pt x="16" y="84"/>
                    <a:pt x="15" y="80"/>
                  </a:cubicBezTo>
                  <a:cubicBezTo>
                    <a:pt x="10" y="80"/>
                    <a:pt x="8" y="77"/>
                    <a:pt x="5" y="72"/>
                  </a:cubicBezTo>
                  <a:cubicBezTo>
                    <a:pt x="3" y="70"/>
                    <a:pt x="1" y="67"/>
                    <a:pt x="0" y="66"/>
                  </a:cubicBezTo>
                  <a:cubicBezTo>
                    <a:pt x="0" y="64"/>
                    <a:pt x="2" y="62"/>
                    <a:pt x="0" y="60"/>
                  </a:cubicBezTo>
                  <a:cubicBezTo>
                    <a:pt x="6" y="61"/>
                    <a:pt x="3" y="55"/>
                    <a:pt x="7" y="55"/>
                  </a:cubicBezTo>
                  <a:cubicBezTo>
                    <a:pt x="5" y="52"/>
                    <a:pt x="6" y="47"/>
                    <a:pt x="8" y="45"/>
                  </a:cubicBezTo>
                  <a:cubicBezTo>
                    <a:pt x="10" y="44"/>
                    <a:pt x="10" y="47"/>
                    <a:pt x="11" y="48"/>
                  </a:cubicBezTo>
                  <a:cubicBezTo>
                    <a:pt x="14" y="45"/>
                    <a:pt x="12" y="41"/>
                    <a:pt x="13" y="38"/>
                  </a:cubicBezTo>
                  <a:cubicBezTo>
                    <a:pt x="14" y="36"/>
                    <a:pt x="18" y="37"/>
                    <a:pt x="16" y="33"/>
                  </a:cubicBezTo>
                  <a:cubicBezTo>
                    <a:pt x="17" y="34"/>
                    <a:pt x="19" y="33"/>
                    <a:pt x="19" y="34"/>
                  </a:cubicBezTo>
                  <a:cubicBezTo>
                    <a:pt x="21" y="33"/>
                    <a:pt x="22" y="32"/>
                    <a:pt x="24" y="30"/>
                  </a:cubicBezTo>
                  <a:cubicBezTo>
                    <a:pt x="25" y="29"/>
                    <a:pt x="27" y="27"/>
                    <a:pt x="27" y="25"/>
                  </a:cubicBezTo>
                  <a:cubicBezTo>
                    <a:pt x="28" y="24"/>
                    <a:pt x="28" y="22"/>
                    <a:pt x="28" y="21"/>
                  </a:cubicBezTo>
                  <a:cubicBezTo>
                    <a:pt x="28" y="20"/>
                    <a:pt x="28" y="16"/>
                    <a:pt x="28" y="14"/>
                  </a:cubicBezTo>
                  <a:cubicBezTo>
                    <a:pt x="31" y="5"/>
                    <a:pt x="27" y="1"/>
                    <a:pt x="29" y="0"/>
                  </a:cubicBezTo>
                  <a:cubicBezTo>
                    <a:pt x="30" y="5"/>
                    <a:pt x="32" y="19"/>
                    <a:pt x="32" y="22"/>
                  </a:cubicBezTo>
                  <a:cubicBezTo>
                    <a:pt x="39" y="22"/>
                    <a:pt x="45" y="20"/>
                    <a:pt x="52" y="19"/>
                  </a:cubicBezTo>
                  <a:cubicBezTo>
                    <a:pt x="53" y="23"/>
                    <a:pt x="53" y="28"/>
                    <a:pt x="54" y="32"/>
                  </a:cubicBezTo>
                  <a:cubicBezTo>
                    <a:pt x="55" y="32"/>
                    <a:pt x="55" y="31"/>
                    <a:pt x="56" y="31"/>
                  </a:cubicBezTo>
                  <a:lnTo>
                    <a:pt x="56" y="30"/>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 name="Freeform 566">
              <a:extLst>
                <a:ext uri="{FF2B5EF4-FFF2-40B4-BE49-F238E27FC236}">
                  <a16:creationId xmlns:a16="http://schemas.microsoft.com/office/drawing/2014/main" id="{7F0E082A-4531-FFB4-0C23-643B4FDC907A}"/>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solidFill>
              <a:schemeClr val="accent3">
                <a:lumMod val="60000"/>
                <a:lumOff val="4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4" name="Freeform 567">
              <a:extLst>
                <a:ext uri="{FF2B5EF4-FFF2-40B4-BE49-F238E27FC236}">
                  <a16:creationId xmlns:a16="http://schemas.microsoft.com/office/drawing/2014/main" id="{053D8F87-7035-88C4-EA2B-0DE680C94431}"/>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5" name="Freeform 568">
              <a:extLst>
                <a:ext uri="{FF2B5EF4-FFF2-40B4-BE49-F238E27FC236}">
                  <a16:creationId xmlns:a16="http://schemas.microsoft.com/office/drawing/2014/main" id="{C1113B5D-0F54-F10D-F992-23FCE4B2AC4C}"/>
                </a:ext>
              </a:extLst>
            </p:cNvPr>
            <p:cNvSpPr>
              <a:spLocks/>
            </p:cNvSpPr>
            <p:nvPr/>
          </p:nvSpPr>
          <p:spPr bwMode="auto">
            <a:xfrm>
              <a:off x="7660148" y="3876694"/>
              <a:ext cx="542326" cy="608764"/>
            </a:xfrm>
            <a:custGeom>
              <a:avLst/>
              <a:gdLst>
                <a:gd name="T0" fmla="*/ 2147483647 w 82"/>
                <a:gd name="T1" fmla="*/ 2147483647 h 92"/>
                <a:gd name="T2" fmla="*/ 2147483647 w 82"/>
                <a:gd name="T3" fmla="*/ 2147483647 h 92"/>
                <a:gd name="T4" fmla="*/ 2147483647 w 82"/>
                <a:gd name="T5" fmla="*/ 2147483647 h 92"/>
                <a:gd name="T6" fmla="*/ 2147483647 w 82"/>
                <a:gd name="T7" fmla="*/ 2147483647 h 92"/>
                <a:gd name="T8" fmla="*/ 2147483647 w 82"/>
                <a:gd name="T9" fmla="*/ 2147483647 h 92"/>
                <a:gd name="T10" fmla="*/ 2147483647 w 82"/>
                <a:gd name="T11" fmla="*/ 2147483647 h 92"/>
                <a:gd name="T12" fmla="*/ 2147483647 w 82"/>
                <a:gd name="T13" fmla="*/ 2147483647 h 92"/>
                <a:gd name="T14" fmla="*/ 2147483647 w 82"/>
                <a:gd name="T15" fmla="*/ 2147483647 h 92"/>
                <a:gd name="T16" fmla="*/ 2147483647 w 82"/>
                <a:gd name="T17" fmla="*/ 2147483647 h 92"/>
                <a:gd name="T18" fmla="*/ 2147483647 w 82"/>
                <a:gd name="T19" fmla="*/ 2147483647 h 92"/>
                <a:gd name="T20" fmla="*/ 2147483647 w 82"/>
                <a:gd name="T21" fmla="*/ 2147483647 h 92"/>
                <a:gd name="T22" fmla="*/ 2147483647 w 82"/>
                <a:gd name="T23" fmla="*/ 2147483647 h 92"/>
                <a:gd name="T24" fmla="*/ 2147483647 w 82"/>
                <a:gd name="T25" fmla="*/ 2147483647 h 92"/>
                <a:gd name="T26" fmla="*/ 2147483647 w 82"/>
                <a:gd name="T27" fmla="*/ 2147483647 h 92"/>
                <a:gd name="T28" fmla="*/ 2147483647 w 82"/>
                <a:gd name="T29" fmla="*/ 2147483647 h 92"/>
                <a:gd name="T30" fmla="*/ 2147483647 w 82"/>
                <a:gd name="T31" fmla="*/ 2147483647 h 92"/>
                <a:gd name="T32" fmla="*/ 2147483647 w 82"/>
                <a:gd name="T33" fmla="*/ 2147483647 h 92"/>
                <a:gd name="T34" fmla="*/ 2147483647 w 82"/>
                <a:gd name="T35" fmla="*/ 2147483647 h 92"/>
                <a:gd name="T36" fmla="*/ 2147483647 w 82"/>
                <a:gd name="T37" fmla="*/ 2147483647 h 92"/>
                <a:gd name="T38" fmla="*/ 2147483647 w 82"/>
                <a:gd name="T39" fmla="*/ 2147483647 h 92"/>
                <a:gd name="T40" fmla="*/ 2147483647 w 82"/>
                <a:gd name="T41" fmla="*/ 2147483647 h 92"/>
                <a:gd name="T42" fmla="*/ 2147483647 w 82"/>
                <a:gd name="T43" fmla="*/ 2147483647 h 92"/>
                <a:gd name="T44" fmla="*/ 2147483647 w 82"/>
                <a:gd name="T45" fmla="*/ 2147483647 h 92"/>
                <a:gd name="T46" fmla="*/ 2147483647 w 82"/>
                <a:gd name="T47" fmla="*/ 2147483647 h 92"/>
                <a:gd name="T48" fmla="*/ 2147483647 w 82"/>
                <a:gd name="T49" fmla="*/ 2147483647 h 92"/>
                <a:gd name="T50" fmla="*/ 0 w 82"/>
                <a:gd name="T51" fmla="*/ 2147483647 h 92"/>
                <a:gd name="T52" fmla="*/ 2147483647 w 82"/>
                <a:gd name="T53" fmla="*/ 2147483647 h 92"/>
                <a:gd name="T54" fmla="*/ 2147483647 w 82"/>
                <a:gd name="T55" fmla="*/ 2147483647 h 92"/>
                <a:gd name="T56" fmla="*/ 2147483647 w 82"/>
                <a:gd name="T57" fmla="*/ 2147483647 h 92"/>
                <a:gd name="T58" fmla="*/ 2147483647 w 82"/>
                <a:gd name="T59" fmla="*/ 2147483647 h 92"/>
                <a:gd name="T60" fmla="*/ 2147483647 w 82"/>
                <a:gd name="T61" fmla="*/ 2147483647 h 92"/>
                <a:gd name="T62" fmla="*/ 2147483647 w 82"/>
                <a:gd name="T63" fmla="*/ 2147483647 h 92"/>
                <a:gd name="T64" fmla="*/ 2147483647 w 82"/>
                <a:gd name="T65" fmla="*/ 2147483647 h 92"/>
                <a:gd name="T66" fmla="*/ 2147483647 w 82"/>
                <a:gd name="T67" fmla="*/ 2147483647 h 92"/>
                <a:gd name="T68" fmla="*/ 2147483647 w 82"/>
                <a:gd name="T69" fmla="*/ 2147483647 h 92"/>
                <a:gd name="T70" fmla="*/ 2147483647 w 82"/>
                <a:gd name="T71" fmla="*/ 2147483647 h 92"/>
                <a:gd name="T72" fmla="*/ 2147483647 w 82"/>
                <a:gd name="T73" fmla="*/ 2147483647 h 92"/>
                <a:gd name="T74" fmla="*/ 2147483647 w 82"/>
                <a:gd name="T75" fmla="*/ 2147483647 h 92"/>
                <a:gd name="T76" fmla="*/ 2147483647 w 82"/>
                <a:gd name="T77" fmla="*/ 0 h 92"/>
                <a:gd name="T78" fmla="*/ 2147483647 w 82"/>
                <a:gd name="T79" fmla="*/ 2147483647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2"/>
                <a:gd name="T121" fmla="*/ 0 h 92"/>
                <a:gd name="T122" fmla="*/ 82 w 82"/>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2" h="92">
                  <a:moveTo>
                    <a:pt x="81" y="30"/>
                  </a:moveTo>
                  <a:cubicBezTo>
                    <a:pt x="80" y="31"/>
                    <a:pt x="79" y="32"/>
                    <a:pt x="78" y="33"/>
                  </a:cubicBezTo>
                  <a:cubicBezTo>
                    <a:pt x="82" y="36"/>
                    <a:pt x="79" y="42"/>
                    <a:pt x="79" y="50"/>
                  </a:cubicBezTo>
                  <a:cubicBezTo>
                    <a:pt x="78" y="52"/>
                    <a:pt x="79" y="55"/>
                    <a:pt x="79" y="56"/>
                  </a:cubicBezTo>
                  <a:cubicBezTo>
                    <a:pt x="77" y="60"/>
                    <a:pt x="73" y="62"/>
                    <a:pt x="72" y="65"/>
                  </a:cubicBezTo>
                  <a:cubicBezTo>
                    <a:pt x="70" y="64"/>
                    <a:pt x="68" y="65"/>
                    <a:pt x="67" y="64"/>
                  </a:cubicBezTo>
                  <a:cubicBezTo>
                    <a:pt x="66" y="64"/>
                    <a:pt x="68" y="66"/>
                    <a:pt x="67" y="68"/>
                  </a:cubicBezTo>
                  <a:cubicBezTo>
                    <a:pt x="66" y="68"/>
                    <a:pt x="64" y="68"/>
                    <a:pt x="64" y="68"/>
                  </a:cubicBezTo>
                  <a:cubicBezTo>
                    <a:pt x="64" y="70"/>
                    <a:pt x="65" y="73"/>
                    <a:pt x="63" y="73"/>
                  </a:cubicBezTo>
                  <a:cubicBezTo>
                    <a:pt x="62" y="75"/>
                    <a:pt x="65" y="75"/>
                    <a:pt x="64" y="77"/>
                  </a:cubicBezTo>
                  <a:cubicBezTo>
                    <a:pt x="62" y="77"/>
                    <a:pt x="62" y="75"/>
                    <a:pt x="61" y="75"/>
                  </a:cubicBezTo>
                  <a:cubicBezTo>
                    <a:pt x="59" y="76"/>
                    <a:pt x="57" y="78"/>
                    <a:pt x="57" y="82"/>
                  </a:cubicBezTo>
                  <a:cubicBezTo>
                    <a:pt x="57" y="83"/>
                    <a:pt x="58" y="84"/>
                    <a:pt x="58" y="86"/>
                  </a:cubicBezTo>
                  <a:cubicBezTo>
                    <a:pt x="57" y="87"/>
                    <a:pt x="57" y="87"/>
                    <a:pt x="56" y="88"/>
                  </a:cubicBezTo>
                  <a:cubicBezTo>
                    <a:pt x="56" y="89"/>
                    <a:pt x="56" y="90"/>
                    <a:pt x="55" y="91"/>
                  </a:cubicBezTo>
                  <a:cubicBezTo>
                    <a:pt x="55" y="92"/>
                    <a:pt x="54" y="90"/>
                    <a:pt x="53" y="90"/>
                  </a:cubicBezTo>
                  <a:cubicBezTo>
                    <a:pt x="53" y="90"/>
                    <a:pt x="55" y="92"/>
                    <a:pt x="53" y="92"/>
                  </a:cubicBezTo>
                  <a:cubicBezTo>
                    <a:pt x="50" y="91"/>
                    <a:pt x="51" y="89"/>
                    <a:pt x="46" y="88"/>
                  </a:cubicBezTo>
                  <a:cubicBezTo>
                    <a:pt x="46" y="86"/>
                    <a:pt x="45" y="86"/>
                    <a:pt x="45" y="84"/>
                  </a:cubicBezTo>
                  <a:cubicBezTo>
                    <a:pt x="42" y="85"/>
                    <a:pt x="40" y="87"/>
                    <a:pt x="39" y="89"/>
                  </a:cubicBezTo>
                  <a:cubicBezTo>
                    <a:pt x="36" y="89"/>
                    <a:pt x="35" y="88"/>
                    <a:pt x="34" y="87"/>
                  </a:cubicBezTo>
                  <a:cubicBezTo>
                    <a:pt x="32" y="87"/>
                    <a:pt x="32" y="89"/>
                    <a:pt x="29" y="89"/>
                  </a:cubicBezTo>
                  <a:cubicBezTo>
                    <a:pt x="27" y="87"/>
                    <a:pt x="25" y="86"/>
                    <a:pt x="21" y="87"/>
                  </a:cubicBezTo>
                  <a:cubicBezTo>
                    <a:pt x="20" y="85"/>
                    <a:pt x="17" y="84"/>
                    <a:pt x="17" y="81"/>
                  </a:cubicBezTo>
                  <a:cubicBezTo>
                    <a:pt x="13" y="80"/>
                    <a:pt x="10" y="81"/>
                    <a:pt x="7" y="80"/>
                  </a:cubicBezTo>
                  <a:cubicBezTo>
                    <a:pt x="6" y="58"/>
                    <a:pt x="2" y="39"/>
                    <a:pt x="0" y="17"/>
                  </a:cubicBezTo>
                  <a:cubicBezTo>
                    <a:pt x="7" y="17"/>
                    <a:pt x="12" y="16"/>
                    <a:pt x="17" y="15"/>
                  </a:cubicBezTo>
                  <a:cubicBezTo>
                    <a:pt x="19" y="14"/>
                    <a:pt x="21" y="13"/>
                    <a:pt x="23" y="13"/>
                  </a:cubicBezTo>
                  <a:cubicBezTo>
                    <a:pt x="23" y="13"/>
                    <a:pt x="23" y="15"/>
                    <a:pt x="23" y="15"/>
                  </a:cubicBezTo>
                  <a:cubicBezTo>
                    <a:pt x="23" y="15"/>
                    <a:pt x="26" y="14"/>
                    <a:pt x="26" y="14"/>
                  </a:cubicBezTo>
                  <a:cubicBezTo>
                    <a:pt x="29" y="15"/>
                    <a:pt x="31" y="17"/>
                    <a:pt x="34" y="17"/>
                  </a:cubicBezTo>
                  <a:cubicBezTo>
                    <a:pt x="34" y="18"/>
                    <a:pt x="32" y="18"/>
                    <a:pt x="32" y="19"/>
                  </a:cubicBezTo>
                  <a:cubicBezTo>
                    <a:pt x="35" y="19"/>
                    <a:pt x="38" y="19"/>
                    <a:pt x="36" y="19"/>
                  </a:cubicBezTo>
                  <a:cubicBezTo>
                    <a:pt x="38" y="17"/>
                    <a:pt x="40" y="19"/>
                    <a:pt x="42" y="19"/>
                  </a:cubicBezTo>
                  <a:cubicBezTo>
                    <a:pt x="45" y="19"/>
                    <a:pt x="48" y="16"/>
                    <a:pt x="50" y="15"/>
                  </a:cubicBezTo>
                  <a:cubicBezTo>
                    <a:pt x="54" y="17"/>
                    <a:pt x="57" y="14"/>
                    <a:pt x="59" y="11"/>
                  </a:cubicBezTo>
                  <a:cubicBezTo>
                    <a:pt x="60" y="10"/>
                    <a:pt x="61" y="8"/>
                    <a:pt x="62" y="7"/>
                  </a:cubicBezTo>
                  <a:cubicBezTo>
                    <a:pt x="64" y="6"/>
                    <a:pt x="67" y="5"/>
                    <a:pt x="69" y="4"/>
                  </a:cubicBezTo>
                  <a:cubicBezTo>
                    <a:pt x="71" y="2"/>
                    <a:pt x="73" y="0"/>
                    <a:pt x="76" y="0"/>
                  </a:cubicBezTo>
                  <a:cubicBezTo>
                    <a:pt x="77" y="11"/>
                    <a:pt x="79" y="21"/>
                    <a:pt x="81" y="3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6" name="Freeform 569">
              <a:extLst>
                <a:ext uri="{FF2B5EF4-FFF2-40B4-BE49-F238E27FC236}">
                  <a16:creationId xmlns:a16="http://schemas.microsoft.com/office/drawing/2014/main" id="{A82DDB33-D735-9D22-B0D4-F8D2BC2F0BDA}"/>
                </a:ext>
              </a:extLst>
            </p:cNvPr>
            <p:cNvSpPr>
              <a:spLocks/>
            </p:cNvSpPr>
            <p:nvPr/>
          </p:nvSpPr>
          <p:spPr bwMode="auto">
            <a:xfrm>
              <a:off x="7289327" y="3440979"/>
              <a:ext cx="47898" cy="72620"/>
            </a:xfrm>
            <a:custGeom>
              <a:avLst/>
              <a:gdLst>
                <a:gd name="T0" fmla="*/ 2147483647 w 7"/>
                <a:gd name="T1" fmla="*/ 2147483647 h 11"/>
                <a:gd name="T2" fmla="*/ 2147483647 w 7"/>
                <a:gd name="T3" fmla="*/ 0 h 11"/>
                <a:gd name="T4" fmla="*/ 2147483647 w 7"/>
                <a:gd name="T5" fmla="*/ 2147483647 h 11"/>
                <a:gd name="T6" fmla="*/ 2147483647 w 7"/>
                <a:gd name="T7" fmla="*/ 2147483647 h 11"/>
                <a:gd name="T8" fmla="*/ 2147483647 w 7"/>
                <a:gd name="T9" fmla="*/ 2147483647 h 11"/>
                <a:gd name="T10" fmla="*/ 2147483647 w 7"/>
                <a:gd name="T11" fmla="*/ 2147483647 h 11"/>
                <a:gd name="T12" fmla="*/ 2147483647 w 7"/>
                <a:gd name="T13" fmla="*/ 2147483647 h 11"/>
                <a:gd name="T14" fmla="*/ 2147483647 w 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5" y="2"/>
                  </a:moveTo>
                  <a:cubicBezTo>
                    <a:pt x="7" y="0"/>
                    <a:pt x="7" y="0"/>
                    <a:pt x="7" y="0"/>
                  </a:cubicBezTo>
                  <a:cubicBezTo>
                    <a:pt x="7" y="1"/>
                    <a:pt x="5" y="4"/>
                    <a:pt x="7" y="4"/>
                  </a:cubicBezTo>
                  <a:cubicBezTo>
                    <a:pt x="7" y="5"/>
                    <a:pt x="4" y="6"/>
                    <a:pt x="4" y="6"/>
                  </a:cubicBezTo>
                  <a:cubicBezTo>
                    <a:pt x="3" y="8"/>
                    <a:pt x="2" y="11"/>
                    <a:pt x="1" y="11"/>
                  </a:cubicBezTo>
                  <a:cubicBezTo>
                    <a:pt x="0" y="10"/>
                    <a:pt x="0" y="9"/>
                    <a:pt x="1" y="9"/>
                  </a:cubicBezTo>
                  <a:cubicBezTo>
                    <a:pt x="1" y="8"/>
                    <a:pt x="1" y="6"/>
                    <a:pt x="2" y="6"/>
                  </a:cubicBezTo>
                  <a:lnTo>
                    <a:pt x="5" y="2"/>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 name="Freeform 570">
              <a:extLst>
                <a:ext uri="{FF2B5EF4-FFF2-40B4-BE49-F238E27FC236}">
                  <a16:creationId xmlns:a16="http://schemas.microsoft.com/office/drawing/2014/main" id="{233A5E6E-297C-029A-6C7D-4C9B2E36891F}"/>
                </a:ext>
              </a:extLst>
            </p:cNvPr>
            <p:cNvSpPr>
              <a:spLocks/>
            </p:cNvSpPr>
            <p:nvPr/>
          </p:nvSpPr>
          <p:spPr bwMode="auto">
            <a:xfrm>
              <a:off x="7871825" y="3797898"/>
              <a:ext cx="20086" cy="46353"/>
            </a:xfrm>
            <a:custGeom>
              <a:avLst/>
              <a:gdLst>
                <a:gd name="T0" fmla="*/ 0 w 3"/>
                <a:gd name="T1" fmla="*/ 2147483647 h 7"/>
                <a:gd name="T2" fmla="*/ 2147483647 w 3"/>
                <a:gd name="T3" fmla="*/ 2147483647 h 7"/>
                <a:gd name="T4" fmla="*/ 2147483647 w 3"/>
                <a:gd name="T5" fmla="*/ 2147483647 h 7"/>
                <a:gd name="T6" fmla="*/ 0 w 3"/>
                <a:gd name="T7" fmla="*/ 214748364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6"/>
                  </a:moveTo>
                  <a:cubicBezTo>
                    <a:pt x="1" y="7"/>
                    <a:pt x="3" y="2"/>
                    <a:pt x="3" y="1"/>
                  </a:cubicBezTo>
                  <a:cubicBezTo>
                    <a:pt x="2" y="0"/>
                    <a:pt x="1" y="1"/>
                    <a:pt x="1" y="2"/>
                  </a:cubicBezTo>
                  <a:cubicBezTo>
                    <a:pt x="0" y="2"/>
                    <a:pt x="0" y="6"/>
                    <a:pt x="0" y="6"/>
                  </a:cubicBezTo>
                  <a:close/>
                </a:path>
              </a:pathLst>
            </a:custGeom>
            <a:solidFill>
              <a:srgbClr val="00B1B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8" name="Freeform 572">
              <a:extLst>
                <a:ext uri="{FF2B5EF4-FFF2-40B4-BE49-F238E27FC236}">
                  <a16:creationId xmlns:a16="http://schemas.microsoft.com/office/drawing/2014/main" id="{5895BF22-1170-A0CC-2A16-AE87AC97CD6C}"/>
                </a:ext>
              </a:extLst>
            </p:cNvPr>
            <p:cNvSpPr>
              <a:spLocks/>
            </p:cNvSpPr>
            <p:nvPr/>
          </p:nvSpPr>
          <p:spPr bwMode="auto">
            <a:xfrm>
              <a:off x="7124000" y="3096421"/>
              <a:ext cx="60258" cy="60258"/>
            </a:xfrm>
            <a:custGeom>
              <a:avLst/>
              <a:gdLst>
                <a:gd name="T0" fmla="*/ 2147483647 w 9"/>
                <a:gd name="T1" fmla="*/ 2147483647 h 9"/>
                <a:gd name="T2" fmla="*/ 2147483647 w 9"/>
                <a:gd name="T3" fmla="*/ 2147483647 h 9"/>
                <a:gd name="T4" fmla="*/ 2147483647 w 9"/>
                <a:gd name="T5" fmla="*/ 2147483647 h 9"/>
                <a:gd name="T6" fmla="*/ 2147483647 w 9"/>
                <a:gd name="T7" fmla="*/ 0 h 9"/>
                <a:gd name="T8" fmla="*/ 0 w 9"/>
                <a:gd name="T9" fmla="*/ 2147483647 h 9"/>
                <a:gd name="T10" fmla="*/ 2147483647 w 9"/>
                <a:gd name="T11" fmla="*/ 2147483647 h 9"/>
                <a:gd name="T12" fmla="*/ 2147483647 w 9"/>
                <a:gd name="T13" fmla="*/ 2147483647 h 9"/>
                <a:gd name="T14" fmla="*/ 2147483647 w 9"/>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3" y="9"/>
                  </a:moveTo>
                  <a:cubicBezTo>
                    <a:pt x="4" y="8"/>
                    <a:pt x="4" y="8"/>
                    <a:pt x="4" y="8"/>
                  </a:cubicBezTo>
                  <a:cubicBezTo>
                    <a:pt x="6" y="6"/>
                    <a:pt x="8" y="4"/>
                    <a:pt x="9" y="2"/>
                  </a:cubicBezTo>
                  <a:cubicBezTo>
                    <a:pt x="9" y="0"/>
                    <a:pt x="9" y="0"/>
                    <a:pt x="9" y="0"/>
                  </a:cubicBezTo>
                  <a:cubicBezTo>
                    <a:pt x="4" y="1"/>
                    <a:pt x="1" y="3"/>
                    <a:pt x="0" y="8"/>
                  </a:cubicBezTo>
                  <a:cubicBezTo>
                    <a:pt x="2" y="9"/>
                    <a:pt x="2" y="8"/>
                    <a:pt x="3" y="7"/>
                  </a:cubicBezTo>
                  <a:cubicBezTo>
                    <a:pt x="3" y="7"/>
                    <a:pt x="3" y="7"/>
                    <a:pt x="3" y="8"/>
                  </a:cubicBezTo>
                  <a:lnTo>
                    <a:pt x="3" y="9"/>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9" name="Freeform 574">
              <a:extLst>
                <a:ext uri="{FF2B5EF4-FFF2-40B4-BE49-F238E27FC236}">
                  <a16:creationId xmlns:a16="http://schemas.microsoft.com/office/drawing/2014/main" id="{8B77D386-D5B0-B50C-5063-8B684D12EFA9}"/>
                </a:ext>
              </a:extLst>
            </p:cNvPr>
            <p:cNvSpPr>
              <a:spLocks/>
            </p:cNvSpPr>
            <p:nvPr/>
          </p:nvSpPr>
          <p:spPr bwMode="auto">
            <a:xfrm>
              <a:off x="6932408" y="3150507"/>
              <a:ext cx="727735" cy="316744"/>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140" name="Group 445">
              <a:extLst>
                <a:ext uri="{FF2B5EF4-FFF2-40B4-BE49-F238E27FC236}">
                  <a16:creationId xmlns:a16="http://schemas.microsoft.com/office/drawing/2014/main" id="{68A393FB-AA66-F688-CD2F-A3B8FF410ABB}"/>
                </a:ext>
              </a:extLst>
            </p:cNvPr>
            <p:cNvGrpSpPr>
              <a:grpSpLocks/>
            </p:cNvGrpSpPr>
            <p:nvPr/>
          </p:nvGrpSpPr>
          <p:grpSpPr bwMode="auto">
            <a:xfrm>
              <a:off x="6932414" y="3150507"/>
              <a:ext cx="979585" cy="857523"/>
              <a:chOff x="4953000" y="2827338"/>
              <a:chExt cx="1006475" cy="881062"/>
            </a:xfrm>
            <a:solidFill>
              <a:srgbClr val="FFC000">
                <a:alpha val="80000"/>
              </a:srgbClr>
            </a:solidFill>
          </p:grpSpPr>
          <p:sp>
            <p:nvSpPr>
              <p:cNvPr id="397" name="Freeform 573">
                <a:extLst>
                  <a:ext uri="{FF2B5EF4-FFF2-40B4-BE49-F238E27FC236}">
                    <a16:creationId xmlns:a16="http://schemas.microsoft.com/office/drawing/2014/main" id="{53F793C8-68BD-086C-E026-BAD3A1AADD5B}"/>
                  </a:ext>
                </a:extLst>
              </p:cNvPr>
              <p:cNvSpPr>
                <a:spLocks/>
              </p:cNvSpPr>
              <p:nvPr/>
            </p:nvSpPr>
            <p:spPr bwMode="auto">
              <a:xfrm>
                <a:off x="4953000" y="2827338"/>
                <a:ext cx="747713" cy="325437"/>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8" name="Freeform 575">
                <a:extLst>
                  <a:ext uri="{FF2B5EF4-FFF2-40B4-BE49-F238E27FC236}">
                    <a16:creationId xmlns:a16="http://schemas.microsoft.com/office/drawing/2014/main" id="{37AB8748-CB79-9722-1A72-163F2E1338E8}"/>
                  </a:ext>
                </a:extLst>
              </p:cNvPr>
              <p:cNvSpPr>
                <a:spLocks/>
              </p:cNvSpPr>
              <p:nvPr/>
            </p:nvSpPr>
            <p:spPr bwMode="auto">
              <a:xfrm>
                <a:off x="5443538" y="3009900"/>
                <a:ext cx="515937" cy="698500"/>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141" name="Freeform 576">
              <a:extLst>
                <a:ext uri="{FF2B5EF4-FFF2-40B4-BE49-F238E27FC236}">
                  <a16:creationId xmlns:a16="http://schemas.microsoft.com/office/drawing/2014/main" id="{D135D609-F30F-BE87-B7F6-68DA792C18B1}"/>
                </a:ext>
              </a:extLst>
            </p:cNvPr>
            <p:cNvSpPr>
              <a:spLocks/>
            </p:cNvSpPr>
            <p:nvPr/>
          </p:nvSpPr>
          <p:spPr bwMode="auto">
            <a:xfrm>
              <a:off x="7409844" y="3328187"/>
              <a:ext cx="502154" cy="679838"/>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 name="Freeform 577">
              <a:extLst>
                <a:ext uri="{FF2B5EF4-FFF2-40B4-BE49-F238E27FC236}">
                  <a16:creationId xmlns:a16="http://schemas.microsoft.com/office/drawing/2014/main" id="{F73212D5-C9ED-1BBF-6A27-756D64CA6A0D}"/>
                </a:ext>
              </a:extLst>
            </p:cNvPr>
            <p:cNvSpPr>
              <a:spLocks/>
            </p:cNvSpPr>
            <p:nvPr/>
          </p:nvSpPr>
          <p:spPr bwMode="auto">
            <a:xfrm>
              <a:off x="7025122" y="3017630"/>
              <a:ext cx="80345" cy="66439"/>
            </a:xfrm>
            <a:custGeom>
              <a:avLst/>
              <a:gdLst>
                <a:gd name="T0" fmla="*/ 0 w 12"/>
                <a:gd name="T1" fmla="*/ 2147483647 h 10"/>
                <a:gd name="T2" fmla="*/ 2147483647 w 12"/>
                <a:gd name="T3" fmla="*/ 2147483647 h 10"/>
                <a:gd name="T4" fmla="*/ 2147483647 w 12"/>
                <a:gd name="T5" fmla="*/ 2147483647 h 10"/>
                <a:gd name="T6" fmla="*/ 2147483647 w 12"/>
                <a:gd name="T7" fmla="*/ 2147483647 h 10"/>
                <a:gd name="T8" fmla="*/ 0 w 12"/>
                <a:gd name="T9" fmla="*/ 2147483647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0" y="8"/>
                  </a:moveTo>
                  <a:cubicBezTo>
                    <a:pt x="0" y="10"/>
                    <a:pt x="7" y="6"/>
                    <a:pt x="8" y="6"/>
                  </a:cubicBezTo>
                  <a:cubicBezTo>
                    <a:pt x="9" y="6"/>
                    <a:pt x="12" y="2"/>
                    <a:pt x="12" y="1"/>
                  </a:cubicBezTo>
                  <a:cubicBezTo>
                    <a:pt x="12" y="0"/>
                    <a:pt x="9" y="4"/>
                    <a:pt x="8" y="5"/>
                  </a:cubicBezTo>
                  <a:cubicBezTo>
                    <a:pt x="6" y="6"/>
                    <a:pt x="0" y="7"/>
                    <a:pt x="0" y="8"/>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3" name="Freeform 578">
              <a:extLst>
                <a:ext uri="{FF2B5EF4-FFF2-40B4-BE49-F238E27FC236}">
                  <a16:creationId xmlns:a16="http://schemas.microsoft.com/office/drawing/2014/main" id="{80838C9E-52B9-F634-417A-E7DC2CCFB7A3}"/>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solidFill>
              <a:srgbClr val="00B0F0">
                <a:alpha val="34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4" name="Freeform 579">
              <a:extLst>
                <a:ext uri="{FF2B5EF4-FFF2-40B4-BE49-F238E27FC236}">
                  <a16:creationId xmlns:a16="http://schemas.microsoft.com/office/drawing/2014/main" id="{E96423E6-D233-2C97-4A1A-139884EC4FDE}"/>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5" name="Freeform 580">
              <a:extLst>
                <a:ext uri="{FF2B5EF4-FFF2-40B4-BE49-F238E27FC236}">
                  <a16:creationId xmlns:a16="http://schemas.microsoft.com/office/drawing/2014/main" id="{5C6E811E-0D79-2A6B-2C4B-5220809FE5F8}"/>
                </a:ext>
              </a:extLst>
            </p:cNvPr>
            <p:cNvSpPr>
              <a:spLocks/>
            </p:cNvSpPr>
            <p:nvPr/>
          </p:nvSpPr>
          <p:spPr bwMode="auto">
            <a:xfrm>
              <a:off x="6859795" y="3904500"/>
              <a:ext cx="509878" cy="903876"/>
            </a:xfrm>
            <a:custGeom>
              <a:avLst/>
              <a:gdLst>
                <a:gd name="T0" fmla="*/ 2147483647 w 77"/>
                <a:gd name="T1" fmla="*/ 2147483647 h 137"/>
                <a:gd name="T2" fmla="*/ 2147483647 w 77"/>
                <a:gd name="T3" fmla="*/ 2147483647 h 137"/>
                <a:gd name="T4" fmla="*/ 2147483647 w 77"/>
                <a:gd name="T5" fmla="*/ 2147483647 h 137"/>
                <a:gd name="T6" fmla="*/ 2147483647 w 77"/>
                <a:gd name="T7" fmla="*/ 2147483647 h 137"/>
                <a:gd name="T8" fmla="*/ 2147483647 w 77"/>
                <a:gd name="T9" fmla="*/ 2147483647 h 137"/>
                <a:gd name="T10" fmla="*/ 2147483647 w 77"/>
                <a:gd name="T11" fmla="*/ 2147483647 h 137"/>
                <a:gd name="T12" fmla="*/ 2147483647 w 77"/>
                <a:gd name="T13" fmla="*/ 2147483647 h 137"/>
                <a:gd name="T14" fmla="*/ 2147483647 w 77"/>
                <a:gd name="T15" fmla="*/ 2147483647 h 137"/>
                <a:gd name="T16" fmla="*/ 2147483647 w 77"/>
                <a:gd name="T17" fmla="*/ 2147483647 h 137"/>
                <a:gd name="T18" fmla="*/ 2147483647 w 77"/>
                <a:gd name="T19" fmla="*/ 2147483647 h 137"/>
                <a:gd name="T20" fmla="*/ 2147483647 w 77"/>
                <a:gd name="T21" fmla="*/ 2147483647 h 137"/>
                <a:gd name="T22" fmla="*/ 2147483647 w 77"/>
                <a:gd name="T23" fmla="*/ 2147483647 h 137"/>
                <a:gd name="T24" fmla="*/ 2147483647 w 77"/>
                <a:gd name="T25" fmla="*/ 2147483647 h 137"/>
                <a:gd name="T26" fmla="*/ 2147483647 w 77"/>
                <a:gd name="T27" fmla="*/ 2147483647 h 137"/>
                <a:gd name="T28" fmla="*/ 2147483647 w 77"/>
                <a:gd name="T29" fmla="*/ 2147483647 h 137"/>
                <a:gd name="T30" fmla="*/ 2147483647 w 77"/>
                <a:gd name="T31" fmla="*/ 2147483647 h 137"/>
                <a:gd name="T32" fmla="*/ 2147483647 w 77"/>
                <a:gd name="T33" fmla="*/ 2147483647 h 137"/>
                <a:gd name="T34" fmla="*/ 2147483647 w 77"/>
                <a:gd name="T35" fmla="*/ 2147483647 h 137"/>
                <a:gd name="T36" fmla="*/ 2147483647 w 77"/>
                <a:gd name="T37" fmla="*/ 2147483647 h 137"/>
                <a:gd name="T38" fmla="*/ 2147483647 w 77"/>
                <a:gd name="T39" fmla="*/ 2147483647 h 137"/>
                <a:gd name="T40" fmla="*/ 2147483647 w 77"/>
                <a:gd name="T41" fmla="*/ 2147483647 h 137"/>
                <a:gd name="T42" fmla="*/ 0 w 77"/>
                <a:gd name="T43" fmla="*/ 2147483647 h 137"/>
                <a:gd name="T44" fmla="*/ 2147483647 w 77"/>
                <a:gd name="T45" fmla="*/ 2147483647 h 137"/>
                <a:gd name="T46" fmla="*/ 2147483647 w 77"/>
                <a:gd name="T47" fmla="*/ 2147483647 h 137"/>
                <a:gd name="T48" fmla="*/ 2147483647 w 77"/>
                <a:gd name="T49" fmla="*/ 2147483647 h 137"/>
                <a:gd name="T50" fmla="*/ 2147483647 w 77"/>
                <a:gd name="T51" fmla="*/ 2147483647 h 137"/>
                <a:gd name="T52" fmla="*/ 2147483647 w 77"/>
                <a:gd name="T53" fmla="*/ 2147483647 h 137"/>
                <a:gd name="T54" fmla="*/ 2147483647 w 77"/>
                <a:gd name="T55" fmla="*/ 2147483647 h 137"/>
                <a:gd name="T56" fmla="*/ 2147483647 w 77"/>
                <a:gd name="T57" fmla="*/ 2147483647 h 137"/>
                <a:gd name="T58" fmla="*/ 2147483647 w 77"/>
                <a:gd name="T59" fmla="*/ 2147483647 h 137"/>
                <a:gd name="T60" fmla="*/ 2147483647 w 77"/>
                <a:gd name="T61" fmla="*/ 2147483647 h 137"/>
                <a:gd name="T62" fmla="*/ 2147483647 w 77"/>
                <a:gd name="T63" fmla="*/ 0 h 137"/>
                <a:gd name="T64" fmla="*/ 2147483647 w 77"/>
                <a:gd name="T65" fmla="*/ 2147483647 h 137"/>
                <a:gd name="T66" fmla="*/ 2147483647 w 77"/>
                <a:gd name="T67" fmla="*/ 2147483647 h 137"/>
                <a:gd name="T68" fmla="*/ 2147483647 w 77"/>
                <a:gd name="T69" fmla="*/ 2147483647 h 137"/>
                <a:gd name="T70" fmla="*/ 2147483647 w 77"/>
                <a:gd name="T71" fmla="*/ 2147483647 h 137"/>
                <a:gd name="T72" fmla="*/ 2147483647 w 77"/>
                <a:gd name="T73" fmla="*/ 2147483647 h 137"/>
                <a:gd name="T74" fmla="*/ 2147483647 w 77"/>
                <a:gd name="T75" fmla="*/ 2147483647 h 137"/>
                <a:gd name="T76" fmla="*/ 2147483647 w 77"/>
                <a:gd name="T77" fmla="*/ 2147483647 h 137"/>
                <a:gd name="T78" fmla="*/ 2147483647 w 77"/>
                <a:gd name="T79" fmla="*/ 2147483647 h 137"/>
                <a:gd name="T80" fmla="*/ 2147483647 w 77"/>
                <a:gd name="T81" fmla="*/ 2147483647 h 137"/>
                <a:gd name="T82" fmla="*/ 2147483647 w 77"/>
                <a:gd name="T83" fmla="*/ 2147483647 h 137"/>
                <a:gd name="T84" fmla="*/ 2147483647 w 77"/>
                <a:gd name="T85" fmla="*/ 2147483647 h 137"/>
                <a:gd name="T86" fmla="*/ 2147483647 w 77"/>
                <a:gd name="T87" fmla="*/ 2147483647 h 137"/>
                <a:gd name="T88" fmla="*/ 2147483647 w 77"/>
                <a:gd name="T89" fmla="*/ 2147483647 h 137"/>
                <a:gd name="T90" fmla="*/ 2147483647 w 77"/>
                <a:gd name="T91" fmla="*/ 2147483647 h 137"/>
                <a:gd name="T92" fmla="*/ 2147483647 w 77"/>
                <a:gd name="T93" fmla="*/ 2147483647 h 137"/>
                <a:gd name="T94" fmla="*/ 2147483647 w 77"/>
                <a:gd name="T95" fmla="*/ 2147483647 h 137"/>
                <a:gd name="T96" fmla="*/ 2147483647 w 77"/>
                <a:gd name="T97" fmla="*/ 2147483647 h 1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137"/>
                <a:gd name="T149" fmla="*/ 77 w 77"/>
                <a:gd name="T150" fmla="*/ 137 h 1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137">
                  <a:moveTo>
                    <a:pt x="69" y="124"/>
                  </a:moveTo>
                  <a:cubicBezTo>
                    <a:pt x="65" y="124"/>
                    <a:pt x="63" y="126"/>
                    <a:pt x="62" y="128"/>
                  </a:cubicBezTo>
                  <a:cubicBezTo>
                    <a:pt x="62" y="131"/>
                    <a:pt x="65" y="132"/>
                    <a:pt x="63" y="135"/>
                  </a:cubicBezTo>
                  <a:cubicBezTo>
                    <a:pt x="58" y="132"/>
                    <a:pt x="51" y="130"/>
                    <a:pt x="49" y="137"/>
                  </a:cubicBezTo>
                  <a:cubicBezTo>
                    <a:pt x="47" y="137"/>
                    <a:pt x="44" y="134"/>
                    <a:pt x="44" y="132"/>
                  </a:cubicBezTo>
                  <a:cubicBezTo>
                    <a:pt x="43" y="131"/>
                    <a:pt x="44" y="130"/>
                    <a:pt x="44" y="129"/>
                  </a:cubicBezTo>
                  <a:cubicBezTo>
                    <a:pt x="44" y="126"/>
                    <a:pt x="42" y="124"/>
                    <a:pt x="43" y="122"/>
                  </a:cubicBezTo>
                  <a:cubicBezTo>
                    <a:pt x="40" y="121"/>
                    <a:pt x="39" y="118"/>
                    <a:pt x="36" y="116"/>
                  </a:cubicBezTo>
                  <a:cubicBezTo>
                    <a:pt x="36" y="116"/>
                    <a:pt x="34" y="116"/>
                    <a:pt x="34" y="116"/>
                  </a:cubicBezTo>
                  <a:cubicBezTo>
                    <a:pt x="34" y="116"/>
                    <a:pt x="34" y="115"/>
                    <a:pt x="34" y="114"/>
                  </a:cubicBezTo>
                  <a:cubicBezTo>
                    <a:pt x="33" y="114"/>
                    <a:pt x="31" y="114"/>
                    <a:pt x="30" y="114"/>
                  </a:cubicBezTo>
                  <a:cubicBezTo>
                    <a:pt x="30" y="113"/>
                    <a:pt x="30" y="112"/>
                    <a:pt x="30" y="112"/>
                  </a:cubicBezTo>
                  <a:cubicBezTo>
                    <a:pt x="25" y="110"/>
                    <a:pt x="24" y="107"/>
                    <a:pt x="27" y="101"/>
                  </a:cubicBezTo>
                  <a:cubicBezTo>
                    <a:pt x="28" y="100"/>
                    <a:pt x="28" y="97"/>
                    <a:pt x="29" y="94"/>
                  </a:cubicBezTo>
                  <a:cubicBezTo>
                    <a:pt x="28" y="92"/>
                    <a:pt x="25" y="90"/>
                    <a:pt x="23" y="91"/>
                  </a:cubicBezTo>
                  <a:cubicBezTo>
                    <a:pt x="21" y="91"/>
                    <a:pt x="20" y="92"/>
                    <a:pt x="18" y="92"/>
                  </a:cubicBezTo>
                  <a:cubicBezTo>
                    <a:pt x="17" y="90"/>
                    <a:pt x="18" y="86"/>
                    <a:pt x="16" y="84"/>
                  </a:cubicBezTo>
                  <a:cubicBezTo>
                    <a:pt x="15" y="81"/>
                    <a:pt x="12" y="81"/>
                    <a:pt x="10" y="79"/>
                  </a:cubicBezTo>
                  <a:cubicBezTo>
                    <a:pt x="10" y="79"/>
                    <a:pt x="9" y="78"/>
                    <a:pt x="9" y="77"/>
                  </a:cubicBezTo>
                  <a:cubicBezTo>
                    <a:pt x="8" y="76"/>
                    <a:pt x="4" y="74"/>
                    <a:pt x="3" y="73"/>
                  </a:cubicBezTo>
                  <a:cubicBezTo>
                    <a:pt x="3" y="71"/>
                    <a:pt x="2" y="68"/>
                    <a:pt x="2" y="67"/>
                  </a:cubicBezTo>
                  <a:cubicBezTo>
                    <a:pt x="1" y="65"/>
                    <a:pt x="0" y="63"/>
                    <a:pt x="0" y="61"/>
                  </a:cubicBezTo>
                  <a:cubicBezTo>
                    <a:pt x="1" y="58"/>
                    <a:pt x="4" y="59"/>
                    <a:pt x="2" y="53"/>
                  </a:cubicBezTo>
                  <a:cubicBezTo>
                    <a:pt x="3" y="51"/>
                    <a:pt x="5" y="51"/>
                    <a:pt x="7" y="50"/>
                  </a:cubicBezTo>
                  <a:cubicBezTo>
                    <a:pt x="6" y="45"/>
                    <a:pt x="9" y="44"/>
                    <a:pt x="10" y="41"/>
                  </a:cubicBezTo>
                  <a:cubicBezTo>
                    <a:pt x="10" y="37"/>
                    <a:pt x="5" y="37"/>
                    <a:pt x="7" y="32"/>
                  </a:cubicBezTo>
                  <a:cubicBezTo>
                    <a:pt x="12" y="31"/>
                    <a:pt x="15" y="29"/>
                    <a:pt x="19" y="27"/>
                  </a:cubicBezTo>
                  <a:cubicBezTo>
                    <a:pt x="20" y="22"/>
                    <a:pt x="24" y="19"/>
                    <a:pt x="23" y="15"/>
                  </a:cubicBezTo>
                  <a:cubicBezTo>
                    <a:pt x="22" y="12"/>
                    <a:pt x="21" y="11"/>
                    <a:pt x="19" y="10"/>
                  </a:cubicBezTo>
                  <a:cubicBezTo>
                    <a:pt x="18" y="9"/>
                    <a:pt x="18" y="7"/>
                    <a:pt x="16" y="6"/>
                  </a:cubicBezTo>
                  <a:cubicBezTo>
                    <a:pt x="15" y="4"/>
                    <a:pt x="13" y="6"/>
                    <a:pt x="14" y="3"/>
                  </a:cubicBezTo>
                  <a:cubicBezTo>
                    <a:pt x="31" y="3"/>
                    <a:pt x="47" y="1"/>
                    <a:pt x="63" y="0"/>
                  </a:cubicBezTo>
                  <a:cubicBezTo>
                    <a:pt x="62" y="4"/>
                    <a:pt x="64" y="6"/>
                    <a:pt x="65" y="9"/>
                  </a:cubicBezTo>
                  <a:cubicBezTo>
                    <a:pt x="66" y="9"/>
                    <a:pt x="67" y="10"/>
                    <a:pt x="67" y="10"/>
                  </a:cubicBezTo>
                  <a:cubicBezTo>
                    <a:pt x="67" y="11"/>
                    <a:pt x="67" y="12"/>
                    <a:pt x="67" y="12"/>
                  </a:cubicBezTo>
                  <a:cubicBezTo>
                    <a:pt x="68" y="15"/>
                    <a:pt x="70" y="17"/>
                    <a:pt x="71" y="20"/>
                  </a:cubicBezTo>
                  <a:cubicBezTo>
                    <a:pt x="71" y="23"/>
                    <a:pt x="71" y="28"/>
                    <a:pt x="71" y="32"/>
                  </a:cubicBezTo>
                  <a:cubicBezTo>
                    <a:pt x="72" y="43"/>
                    <a:pt x="74" y="56"/>
                    <a:pt x="75" y="66"/>
                  </a:cubicBezTo>
                  <a:cubicBezTo>
                    <a:pt x="75" y="69"/>
                    <a:pt x="76" y="72"/>
                    <a:pt x="76" y="75"/>
                  </a:cubicBezTo>
                  <a:cubicBezTo>
                    <a:pt x="76" y="77"/>
                    <a:pt x="75" y="77"/>
                    <a:pt x="74" y="79"/>
                  </a:cubicBezTo>
                  <a:cubicBezTo>
                    <a:pt x="74" y="80"/>
                    <a:pt x="75" y="79"/>
                    <a:pt x="75" y="79"/>
                  </a:cubicBezTo>
                  <a:cubicBezTo>
                    <a:pt x="75" y="80"/>
                    <a:pt x="74" y="81"/>
                    <a:pt x="74" y="82"/>
                  </a:cubicBezTo>
                  <a:cubicBezTo>
                    <a:pt x="75" y="85"/>
                    <a:pt x="77" y="88"/>
                    <a:pt x="77" y="91"/>
                  </a:cubicBezTo>
                  <a:cubicBezTo>
                    <a:pt x="77" y="93"/>
                    <a:pt x="77" y="93"/>
                    <a:pt x="76" y="95"/>
                  </a:cubicBezTo>
                  <a:cubicBezTo>
                    <a:pt x="75" y="98"/>
                    <a:pt x="75" y="98"/>
                    <a:pt x="74" y="100"/>
                  </a:cubicBezTo>
                  <a:cubicBezTo>
                    <a:pt x="73" y="101"/>
                    <a:pt x="72" y="104"/>
                    <a:pt x="70" y="105"/>
                  </a:cubicBezTo>
                  <a:cubicBezTo>
                    <a:pt x="71" y="108"/>
                    <a:pt x="69" y="110"/>
                    <a:pt x="69" y="113"/>
                  </a:cubicBezTo>
                  <a:cubicBezTo>
                    <a:pt x="69" y="114"/>
                    <a:pt x="70" y="115"/>
                    <a:pt x="70" y="117"/>
                  </a:cubicBezTo>
                  <a:cubicBezTo>
                    <a:pt x="70" y="119"/>
                    <a:pt x="67" y="121"/>
                    <a:pt x="69" y="124"/>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6" name="Freeform 581">
              <a:extLst>
                <a:ext uri="{FF2B5EF4-FFF2-40B4-BE49-F238E27FC236}">
                  <a16:creationId xmlns:a16="http://schemas.microsoft.com/office/drawing/2014/main" id="{E4BABD13-CCFA-99CA-5074-4A714D71F466}"/>
                </a:ext>
              </a:extLst>
            </p:cNvPr>
            <p:cNvSpPr>
              <a:spLocks/>
            </p:cNvSpPr>
            <p:nvPr/>
          </p:nvSpPr>
          <p:spPr bwMode="auto">
            <a:xfrm>
              <a:off x="6649662" y="3209222"/>
              <a:ext cx="665933" cy="713830"/>
            </a:xfrm>
            <a:custGeom>
              <a:avLst/>
              <a:gdLst>
                <a:gd name="T0" fmla="*/ 2147483647 w 101"/>
                <a:gd name="T1" fmla="*/ 2147483647 h 108"/>
                <a:gd name="T2" fmla="*/ 2147483647 w 101"/>
                <a:gd name="T3" fmla="*/ 2147483647 h 108"/>
                <a:gd name="T4" fmla="*/ 2147483647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2147483647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0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08"/>
                <a:gd name="T143" fmla="*/ 101 w 101"/>
                <a:gd name="T144" fmla="*/ 108 h 1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08">
                  <a:moveTo>
                    <a:pt x="88" y="26"/>
                  </a:moveTo>
                  <a:cubicBezTo>
                    <a:pt x="89" y="29"/>
                    <a:pt x="88" y="30"/>
                    <a:pt x="88" y="34"/>
                  </a:cubicBezTo>
                  <a:cubicBezTo>
                    <a:pt x="88" y="35"/>
                    <a:pt x="90" y="34"/>
                    <a:pt x="91" y="35"/>
                  </a:cubicBezTo>
                  <a:cubicBezTo>
                    <a:pt x="90" y="39"/>
                    <a:pt x="93" y="39"/>
                    <a:pt x="92" y="43"/>
                  </a:cubicBezTo>
                  <a:cubicBezTo>
                    <a:pt x="91" y="43"/>
                    <a:pt x="90" y="44"/>
                    <a:pt x="89" y="43"/>
                  </a:cubicBezTo>
                  <a:cubicBezTo>
                    <a:pt x="89" y="48"/>
                    <a:pt x="85" y="50"/>
                    <a:pt x="87" y="55"/>
                  </a:cubicBezTo>
                  <a:cubicBezTo>
                    <a:pt x="89" y="55"/>
                    <a:pt x="89" y="54"/>
                    <a:pt x="90" y="53"/>
                  </a:cubicBezTo>
                  <a:cubicBezTo>
                    <a:pt x="92" y="51"/>
                    <a:pt x="93" y="48"/>
                    <a:pt x="96" y="46"/>
                  </a:cubicBezTo>
                  <a:cubicBezTo>
                    <a:pt x="101" y="47"/>
                    <a:pt x="96" y="51"/>
                    <a:pt x="96" y="55"/>
                  </a:cubicBezTo>
                  <a:cubicBezTo>
                    <a:pt x="95" y="58"/>
                    <a:pt x="95" y="60"/>
                    <a:pt x="97" y="63"/>
                  </a:cubicBezTo>
                  <a:cubicBezTo>
                    <a:pt x="95" y="63"/>
                    <a:pt x="94" y="66"/>
                    <a:pt x="94" y="67"/>
                  </a:cubicBezTo>
                  <a:cubicBezTo>
                    <a:pt x="93" y="70"/>
                    <a:pt x="94" y="72"/>
                    <a:pt x="94" y="74"/>
                  </a:cubicBezTo>
                  <a:cubicBezTo>
                    <a:pt x="94" y="77"/>
                    <a:pt x="92" y="80"/>
                    <a:pt x="92" y="83"/>
                  </a:cubicBezTo>
                  <a:cubicBezTo>
                    <a:pt x="92" y="85"/>
                    <a:pt x="93" y="88"/>
                    <a:pt x="93" y="90"/>
                  </a:cubicBezTo>
                  <a:cubicBezTo>
                    <a:pt x="93" y="90"/>
                    <a:pt x="92" y="91"/>
                    <a:pt x="92" y="91"/>
                  </a:cubicBezTo>
                  <a:cubicBezTo>
                    <a:pt x="92" y="92"/>
                    <a:pt x="93" y="93"/>
                    <a:pt x="94" y="94"/>
                  </a:cubicBezTo>
                  <a:cubicBezTo>
                    <a:pt x="95" y="97"/>
                    <a:pt x="96" y="99"/>
                    <a:pt x="95" y="105"/>
                  </a:cubicBezTo>
                  <a:cubicBezTo>
                    <a:pt x="78" y="105"/>
                    <a:pt x="63" y="107"/>
                    <a:pt x="46" y="108"/>
                  </a:cubicBezTo>
                  <a:cubicBezTo>
                    <a:pt x="43" y="108"/>
                    <a:pt x="45" y="105"/>
                    <a:pt x="44" y="105"/>
                  </a:cubicBezTo>
                  <a:cubicBezTo>
                    <a:pt x="41" y="105"/>
                    <a:pt x="39" y="103"/>
                    <a:pt x="37" y="103"/>
                  </a:cubicBezTo>
                  <a:cubicBezTo>
                    <a:pt x="37" y="99"/>
                    <a:pt x="33" y="94"/>
                    <a:pt x="36" y="90"/>
                  </a:cubicBezTo>
                  <a:cubicBezTo>
                    <a:pt x="36" y="88"/>
                    <a:pt x="34" y="88"/>
                    <a:pt x="33" y="87"/>
                  </a:cubicBezTo>
                  <a:cubicBezTo>
                    <a:pt x="32" y="84"/>
                    <a:pt x="33" y="80"/>
                    <a:pt x="32" y="77"/>
                  </a:cubicBezTo>
                  <a:cubicBezTo>
                    <a:pt x="31" y="75"/>
                    <a:pt x="30" y="73"/>
                    <a:pt x="28" y="72"/>
                  </a:cubicBezTo>
                  <a:cubicBezTo>
                    <a:pt x="27" y="71"/>
                    <a:pt x="25" y="71"/>
                    <a:pt x="24" y="70"/>
                  </a:cubicBezTo>
                  <a:cubicBezTo>
                    <a:pt x="21" y="68"/>
                    <a:pt x="20" y="65"/>
                    <a:pt x="18" y="63"/>
                  </a:cubicBezTo>
                  <a:cubicBezTo>
                    <a:pt x="17" y="63"/>
                    <a:pt x="15" y="62"/>
                    <a:pt x="14" y="61"/>
                  </a:cubicBezTo>
                  <a:cubicBezTo>
                    <a:pt x="13" y="61"/>
                    <a:pt x="12" y="59"/>
                    <a:pt x="12" y="59"/>
                  </a:cubicBezTo>
                  <a:cubicBezTo>
                    <a:pt x="10" y="58"/>
                    <a:pt x="8" y="59"/>
                    <a:pt x="7" y="58"/>
                  </a:cubicBezTo>
                  <a:cubicBezTo>
                    <a:pt x="6" y="57"/>
                    <a:pt x="6" y="55"/>
                    <a:pt x="3" y="55"/>
                  </a:cubicBezTo>
                  <a:cubicBezTo>
                    <a:pt x="5" y="50"/>
                    <a:pt x="2" y="43"/>
                    <a:pt x="6" y="39"/>
                  </a:cubicBezTo>
                  <a:cubicBezTo>
                    <a:pt x="5" y="37"/>
                    <a:pt x="4" y="35"/>
                    <a:pt x="1" y="34"/>
                  </a:cubicBezTo>
                  <a:cubicBezTo>
                    <a:pt x="0" y="32"/>
                    <a:pt x="2" y="32"/>
                    <a:pt x="3" y="31"/>
                  </a:cubicBezTo>
                  <a:cubicBezTo>
                    <a:pt x="3" y="30"/>
                    <a:pt x="3" y="28"/>
                    <a:pt x="3" y="27"/>
                  </a:cubicBezTo>
                  <a:cubicBezTo>
                    <a:pt x="4" y="27"/>
                    <a:pt x="5" y="27"/>
                    <a:pt x="6" y="26"/>
                  </a:cubicBezTo>
                  <a:cubicBezTo>
                    <a:pt x="7" y="26"/>
                    <a:pt x="9" y="24"/>
                    <a:pt x="11" y="23"/>
                  </a:cubicBezTo>
                  <a:cubicBezTo>
                    <a:pt x="11" y="17"/>
                    <a:pt x="10" y="13"/>
                    <a:pt x="10" y="8"/>
                  </a:cubicBezTo>
                  <a:cubicBezTo>
                    <a:pt x="12" y="8"/>
                    <a:pt x="12" y="7"/>
                    <a:pt x="12" y="5"/>
                  </a:cubicBezTo>
                  <a:cubicBezTo>
                    <a:pt x="19" y="10"/>
                    <a:pt x="28" y="1"/>
                    <a:pt x="34" y="0"/>
                  </a:cubicBezTo>
                  <a:cubicBezTo>
                    <a:pt x="35" y="2"/>
                    <a:pt x="32" y="4"/>
                    <a:pt x="32" y="8"/>
                  </a:cubicBezTo>
                  <a:cubicBezTo>
                    <a:pt x="39" y="6"/>
                    <a:pt x="46" y="9"/>
                    <a:pt x="48" y="14"/>
                  </a:cubicBezTo>
                  <a:cubicBezTo>
                    <a:pt x="53" y="15"/>
                    <a:pt x="56" y="15"/>
                    <a:pt x="60" y="16"/>
                  </a:cubicBezTo>
                  <a:cubicBezTo>
                    <a:pt x="61" y="16"/>
                    <a:pt x="63" y="16"/>
                    <a:pt x="64" y="17"/>
                  </a:cubicBezTo>
                  <a:cubicBezTo>
                    <a:pt x="66" y="17"/>
                    <a:pt x="68" y="19"/>
                    <a:pt x="70" y="20"/>
                  </a:cubicBezTo>
                  <a:cubicBezTo>
                    <a:pt x="73" y="20"/>
                    <a:pt x="77" y="19"/>
                    <a:pt x="81" y="20"/>
                  </a:cubicBezTo>
                  <a:cubicBezTo>
                    <a:pt x="81" y="22"/>
                    <a:pt x="83" y="22"/>
                    <a:pt x="82" y="24"/>
                  </a:cubicBezTo>
                  <a:cubicBezTo>
                    <a:pt x="85" y="24"/>
                    <a:pt x="86" y="25"/>
                    <a:pt x="88" y="26"/>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7" name="Freeform 582">
              <a:extLst>
                <a:ext uri="{FF2B5EF4-FFF2-40B4-BE49-F238E27FC236}">
                  <a16:creationId xmlns:a16="http://schemas.microsoft.com/office/drawing/2014/main" id="{48498260-3004-9099-5963-6E123CC86C65}"/>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8" name="Freeform 583">
              <a:extLst>
                <a:ext uri="{FF2B5EF4-FFF2-40B4-BE49-F238E27FC236}">
                  <a16:creationId xmlns:a16="http://schemas.microsoft.com/office/drawing/2014/main" id="{FA3A93B2-AE8C-0D97-9D75-41EE7C3ED0D7}"/>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9" name="Freeform 584">
              <a:extLst>
                <a:ext uri="{FF2B5EF4-FFF2-40B4-BE49-F238E27FC236}">
                  <a16:creationId xmlns:a16="http://schemas.microsoft.com/office/drawing/2014/main" id="{15BFEE28-D9AA-AF91-5DC9-FEFECFAC8AF1}"/>
                </a:ext>
              </a:extLst>
            </p:cNvPr>
            <p:cNvSpPr>
              <a:spLocks/>
            </p:cNvSpPr>
            <p:nvPr/>
          </p:nvSpPr>
          <p:spPr bwMode="auto">
            <a:xfrm>
              <a:off x="6166055" y="2839944"/>
              <a:ext cx="812716" cy="945594"/>
            </a:xfrm>
            <a:custGeom>
              <a:avLst/>
              <a:gdLst>
                <a:gd name="T0" fmla="*/ 2147483647 w 123"/>
                <a:gd name="T1" fmla="*/ 2147483647 h 143"/>
                <a:gd name="T2" fmla="*/ 2147483647 w 123"/>
                <a:gd name="T3" fmla="*/ 2147483647 h 143"/>
                <a:gd name="T4" fmla="*/ 2147483647 w 123"/>
                <a:gd name="T5" fmla="*/ 2147483647 h 143"/>
                <a:gd name="T6" fmla="*/ 2147483647 w 123"/>
                <a:gd name="T7" fmla="*/ 2147483647 h 143"/>
                <a:gd name="T8" fmla="*/ 2147483647 w 123"/>
                <a:gd name="T9" fmla="*/ 2147483647 h 143"/>
                <a:gd name="T10" fmla="*/ 2147483647 w 123"/>
                <a:gd name="T11" fmla="*/ 2147483647 h 143"/>
                <a:gd name="T12" fmla="*/ 2147483647 w 123"/>
                <a:gd name="T13" fmla="*/ 2147483647 h 143"/>
                <a:gd name="T14" fmla="*/ 2147483647 w 123"/>
                <a:gd name="T15" fmla="*/ 2147483647 h 143"/>
                <a:gd name="T16" fmla="*/ 2147483647 w 123"/>
                <a:gd name="T17" fmla="*/ 2147483647 h 143"/>
                <a:gd name="T18" fmla="*/ 2147483647 w 123"/>
                <a:gd name="T19" fmla="*/ 2147483647 h 143"/>
                <a:gd name="T20" fmla="*/ 2147483647 w 123"/>
                <a:gd name="T21" fmla="*/ 2147483647 h 143"/>
                <a:gd name="T22" fmla="*/ 2147483647 w 123"/>
                <a:gd name="T23" fmla="*/ 2147483647 h 143"/>
                <a:gd name="T24" fmla="*/ 2147483647 w 123"/>
                <a:gd name="T25" fmla="*/ 2147483647 h 143"/>
                <a:gd name="T26" fmla="*/ 2147483647 w 123"/>
                <a:gd name="T27" fmla="*/ 2147483647 h 143"/>
                <a:gd name="T28" fmla="*/ 2147483647 w 123"/>
                <a:gd name="T29" fmla="*/ 2147483647 h 143"/>
                <a:gd name="T30" fmla="*/ 2147483647 w 123"/>
                <a:gd name="T31" fmla="*/ 2147483647 h 143"/>
                <a:gd name="T32" fmla="*/ 2147483647 w 123"/>
                <a:gd name="T33" fmla="*/ 2147483647 h 143"/>
                <a:gd name="T34" fmla="*/ 2147483647 w 123"/>
                <a:gd name="T35" fmla="*/ 2147483647 h 143"/>
                <a:gd name="T36" fmla="*/ 2147483647 w 123"/>
                <a:gd name="T37" fmla="*/ 2147483647 h 143"/>
                <a:gd name="T38" fmla="*/ 2147483647 w 123"/>
                <a:gd name="T39" fmla="*/ 2147483647 h 143"/>
                <a:gd name="T40" fmla="*/ 2147483647 w 123"/>
                <a:gd name="T41" fmla="*/ 2147483647 h 143"/>
                <a:gd name="T42" fmla="*/ 2147483647 w 123"/>
                <a:gd name="T43" fmla="*/ 2147483647 h 143"/>
                <a:gd name="T44" fmla="*/ 2147483647 w 123"/>
                <a:gd name="T45" fmla="*/ 2147483647 h 143"/>
                <a:gd name="T46" fmla="*/ 2147483647 w 123"/>
                <a:gd name="T47" fmla="*/ 0 h 143"/>
                <a:gd name="T48" fmla="*/ 2147483647 w 123"/>
                <a:gd name="T49" fmla="*/ 2147483647 h 143"/>
                <a:gd name="T50" fmla="*/ 2147483647 w 123"/>
                <a:gd name="T51" fmla="*/ 2147483647 h 143"/>
                <a:gd name="T52" fmla="*/ 2147483647 w 123"/>
                <a:gd name="T53" fmla="*/ 2147483647 h 143"/>
                <a:gd name="T54" fmla="*/ 2147483647 w 123"/>
                <a:gd name="T55" fmla="*/ 2147483647 h 143"/>
                <a:gd name="T56" fmla="*/ 2147483647 w 123"/>
                <a:gd name="T57" fmla="*/ 2147483647 h 143"/>
                <a:gd name="T58" fmla="*/ 2147483647 w 123"/>
                <a:gd name="T59" fmla="*/ 2147483647 h 143"/>
                <a:gd name="T60" fmla="*/ 2147483647 w 123"/>
                <a:gd name="T61" fmla="*/ 2147483647 h 143"/>
                <a:gd name="T62" fmla="*/ 2147483647 w 123"/>
                <a:gd name="T63" fmla="*/ 2147483647 h 143"/>
                <a:gd name="T64" fmla="*/ 2147483647 w 123"/>
                <a:gd name="T65" fmla="*/ 2147483647 h 143"/>
                <a:gd name="T66" fmla="*/ 2147483647 w 123"/>
                <a:gd name="T67" fmla="*/ 2147483647 h 143"/>
                <a:gd name="T68" fmla="*/ 2147483647 w 123"/>
                <a:gd name="T69" fmla="*/ 2147483647 h 143"/>
                <a:gd name="T70" fmla="*/ 2147483647 w 123"/>
                <a:gd name="T71" fmla="*/ 2147483647 h 143"/>
                <a:gd name="T72" fmla="*/ 2147483647 w 123"/>
                <a:gd name="T73" fmla="*/ 2147483647 h 143"/>
                <a:gd name="T74" fmla="*/ 2147483647 w 123"/>
                <a:gd name="T75" fmla="*/ 2147483647 h 143"/>
                <a:gd name="T76" fmla="*/ 2147483647 w 123"/>
                <a:gd name="T77" fmla="*/ 2147483647 h 143"/>
                <a:gd name="T78" fmla="*/ 2147483647 w 123"/>
                <a:gd name="T79" fmla="*/ 2147483647 h 143"/>
                <a:gd name="T80" fmla="*/ 2147483647 w 123"/>
                <a:gd name="T81" fmla="*/ 2147483647 h 143"/>
                <a:gd name="T82" fmla="*/ 2147483647 w 123"/>
                <a:gd name="T83" fmla="*/ 2147483647 h 143"/>
                <a:gd name="T84" fmla="*/ 2147483647 w 123"/>
                <a:gd name="T85" fmla="*/ 2147483647 h 1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3"/>
                <a:gd name="T130" fmla="*/ 0 h 143"/>
                <a:gd name="T131" fmla="*/ 123 w 123"/>
                <a:gd name="T132" fmla="*/ 143 h 1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3" h="143">
                  <a:moveTo>
                    <a:pt x="86" y="58"/>
                  </a:moveTo>
                  <a:cubicBezTo>
                    <a:pt x="85" y="58"/>
                    <a:pt x="86" y="57"/>
                    <a:pt x="86" y="56"/>
                  </a:cubicBezTo>
                  <a:cubicBezTo>
                    <a:pt x="83" y="57"/>
                    <a:pt x="86" y="58"/>
                    <a:pt x="86" y="60"/>
                  </a:cubicBezTo>
                  <a:cubicBezTo>
                    <a:pt x="84" y="60"/>
                    <a:pt x="85" y="64"/>
                    <a:pt x="82" y="63"/>
                  </a:cubicBezTo>
                  <a:cubicBezTo>
                    <a:pt x="82" y="69"/>
                    <a:pt x="83" y="75"/>
                    <a:pt x="82" y="79"/>
                  </a:cubicBezTo>
                  <a:cubicBezTo>
                    <a:pt x="80" y="80"/>
                    <a:pt x="77" y="81"/>
                    <a:pt x="75" y="83"/>
                  </a:cubicBezTo>
                  <a:cubicBezTo>
                    <a:pt x="75" y="84"/>
                    <a:pt x="75" y="86"/>
                    <a:pt x="74" y="87"/>
                  </a:cubicBezTo>
                  <a:cubicBezTo>
                    <a:pt x="74" y="87"/>
                    <a:pt x="72" y="88"/>
                    <a:pt x="73" y="89"/>
                  </a:cubicBezTo>
                  <a:cubicBezTo>
                    <a:pt x="73" y="92"/>
                    <a:pt x="76" y="92"/>
                    <a:pt x="77" y="94"/>
                  </a:cubicBezTo>
                  <a:cubicBezTo>
                    <a:pt x="78" y="96"/>
                    <a:pt x="76" y="97"/>
                    <a:pt x="76" y="99"/>
                  </a:cubicBezTo>
                  <a:cubicBezTo>
                    <a:pt x="75" y="102"/>
                    <a:pt x="77" y="105"/>
                    <a:pt x="76" y="108"/>
                  </a:cubicBezTo>
                  <a:cubicBezTo>
                    <a:pt x="76" y="109"/>
                    <a:pt x="75" y="109"/>
                    <a:pt x="75" y="110"/>
                  </a:cubicBezTo>
                  <a:cubicBezTo>
                    <a:pt x="75" y="111"/>
                    <a:pt x="76" y="113"/>
                    <a:pt x="75" y="112"/>
                  </a:cubicBezTo>
                  <a:cubicBezTo>
                    <a:pt x="75" y="113"/>
                    <a:pt x="76" y="112"/>
                    <a:pt x="77" y="112"/>
                  </a:cubicBezTo>
                  <a:cubicBezTo>
                    <a:pt x="77" y="112"/>
                    <a:pt x="77" y="113"/>
                    <a:pt x="77" y="114"/>
                  </a:cubicBezTo>
                  <a:cubicBezTo>
                    <a:pt x="77" y="114"/>
                    <a:pt x="78" y="113"/>
                    <a:pt x="79" y="114"/>
                  </a:cubicBezTo>
                  <a:cubicBezTo>
                    <a:pt x="79" y="114"/>
                    <a:pt x="79" y="116"/>
                    <a:pt x="79" y="116"/>
                  </a:cubicBezTo>
                  <a:cubicBezTo>
                    <a:pt x="79" y="116"/>
                    <a:pt x="80" y="115"/>
                    <a:pt x="80" y="115"/>
                  </a:cubicBezTo>
                  <a:cubicBezTo>
                    <a:pt x="81" y="115"/>
                    <a:pt x="81" y="116"/>
                    <a:pt x="80" y="116"/>
                  </a:cubicBezTo>
                  <a:cubicBezTo>
                    <a:pt x="82" y="116"/>
                    <a:pt x="82" y="116"/>
                    <a:pt x="84" y="116"/>
                  </a:cubicBezTo>
                  <a:cubicBezTo>
                    <a:pt x="85" y="118"/>
                    <a:pt x="83" y="117"/>
                    <a:pt x="85" y="118"/>
                  </a:cubicBezTo>
                  <a:cubicBezTo>
                    <a:pt x="86" y="119"/>
                    <a:pt x="89" y="120"/>
                    <a:pt x="91" y="120"/>
                  </a:cubicBezTo>
                  <a:cubicBezTo>
                    <a:pt x="92" y="123"/>
                    <a:pt x="94" y="125"/>
                    <a:pt x="95" y="127"/>
                  </a:cubicBezTo>
                  <a:cubicBezTo>
                    <a:pt x="97" y="128"/>
                    <a:pt x="99" y="128"/>
                    <a:pt x="100" y="129"/>
                  </a:cubicBezTo>
                  <a:cubicBezTo>
                    <a:pt x="104" y="131"/>
                    <a:pt x="104" y="136"/>
                    <a:pt x="105" y="140"/>
                  </a:cubicBezTo>
                  <a:cubicBezTo>
                    <a:pt x="75" y="142"/>
                    <a:pt x="45" y="143"/>
                    <a:pt x="13" y="143"/>
                  </a:cubicBezTo>
                  <a:cubicBezTo>
                    <a:pt x="11" y="131"/>
                    <a:pt x="17" y="105"/>
                    <a:pt x="12" y="97"/>
                  </a:cubicBezTo>
                  <a:cubicBezTo>
                    <a:pt x="11" y="97"/>
                    <a:pt x="10" y="97"/>
                    <a:pt x="10" y="97"/>
                  </a:cubicBezTo>
                  <a:cubicBezTo>
                    <a:pt x="10" y="96"/>
                    <a:pt x="11" y="95"/>
                    <a:pt x="11" y="95"/>
                  </a:cubicBezTo>
                  <a:cubicBezTo>
                    <a:pt x="11" y="95"/>
                    <a:pt x="9" y="96"/>
                    <a:pt x="8" y="96"/>
                  </a:cubicBezTo>
                  <a:cubicBezTo>
                    <a:pt x="7" y="95"/>
                    <a:pt x="8" y="92"/>
                    <a:pt x="6" y="92"/>
                  </a:cubicBezTo>
                  <a:cubicBezTo>
                    <a:pt x="6" y="91"/>
                    <a:pt x="7" y="91"/>
                    <a:pt x="9" y="89"/>
                  </a:cubicBezTo>
                  <a:cubicBezTo>
                    <a:pt x="9" y="89"/>
                    <a:pt x="10" y="88"/>
                    <a:pt x="10" y="88"/>
                  </a:cubicBezTo>
                  <a:cubicBezTo>
                    <a:pt x="10" y="87"/>
                    <a:pt x="10" y="86"/>
                    <a:pt x="10" y="85"/>
                  </a:cubicBezTo>
                  <a:cubicBezTo>
                    <a:pt x="10" y="85"/>
                    <a:pt x="12" y="86"/>
                    <a:pt x="12" y="85"/>
                  </a:cubicBezTo>
                  <a:cubicBezTo>
                    <a:pt x="12" y="85"/>
                    <a:pt x="11" y="86"/>
                    <a:pt x="11" y="85"/>
                  </a:cubicBezTo>
                  <a:cubicBezTo>
                    <a:pt x="10" y="82"/>
                    <a:pt x="11" y="78"/>
                    <a:pt x="10" y="74"/>
                  </a:cubicBezTo>
                  <a:cubicBezTo>
                    <a:pt x="10" y="72"/>
                    <a:pt x="7" y="71"/>
                    <a:pt x="7" y="67"/>
                  </a:cubicBezTo>
                  <a:cubicBezTo>
                    <a:pt x="7" y="63"/>
                    <a:pt x="7" y="60"/>
                    <a:pt x="6" y="57"/>
                  </a:cubicBezTo>
                  <a:cubicBezTo>
                    <a:pt x="6" y="56"/>
                    <a:pt x="7" y="54"/>
                    <a:pt x="7" y="54"/>
                  </a:cubicBezTo>
                  <a:cubicBezTo>
                    <a:pt x="7" y="53"/>
                    <a:pt x="6" y="51"/>
                    <a:pt x="6" y="50"/>
                  </a:cubicBezTo>
                  <a:cubicBezTo>
                    <a:pt x="5" y="46"/>
                    <a:pt x="5" y="42"/>
                    <a:pt x="6" y="39"/>
                  </a:cubicBezTo>
                  <a:cubicBezTo>
                    <a:pt x="5" y="38"/>
                    <a:pt x="4" y="39"/>
                    <a:pt x="3" y="38"/>
                  </a:cubicBezTo>
                  <a:cubicBezTo>
                    <a:pt x="3" y="32"/>
                    <a:pt x="0" y="28"/>
                    <a:pt x="1" y="20"/>
                  </a:cubicBezTo>
                  <a:cubicBezTo>
                    <a:pt x="1" y="17"/>
                    <a:pt x="1" y="13"/>
                    <a:pt x="0" y="10"/>
                  </a:cubicBezTo>
                  <a:cubicBezTo>
                    <a:pt x="9" y="8"/>
                    <a:pt x="26" y="11"/>
                    <a:pt x="33" y="9"/>
                  </a:cubicBezTo>
                  <a:cubicBezTo>
                    <a:pt x="35" y="7"/>
                    <a:pt x="33" y="4"/>
                    <a:pt x="33" y="0"/>
                  </a:cubicBezTo>
                  <a:cubicBezTo>
                    <a:pt x="34" y="0"/>
                    <a:pt x="36" y="0"/>
                    <a:pt x="37" y="0"/>
                  </a:cubicBezTo>
                  <a:cubicBezTo>
                    <a:pt x="38" y="0"/>
                    <a:pt x="37" y="4"/>
                    <a:pt x="37" y="3"/>
                  </a:cubicBezTo>
                  <a:cubicBezTo>
                    <a:pt x="37" y="4"/>
                    <a:pt x="38" y="4"/>
                    <a:pt x="38" y="3"/>
                  </a:cubicBezTo>
                  <a:cubicBezTo>
                    <a:pt x="38" y="6"/>
                    <a:pt x="39" y="8"/>
                    <a:pt x="40" y="10"/>
                  </a:cubicBezTo>
                  <a:cubicBezTo>
                    <a:pt x="40" y="11"/>
                    <a:pt x="40" y="15"/>
                    <a:pt x="41" y="14"/>
                  </a:cubicBezTo>
                  <a:cubicBezTo>
                    <a:pt x="40" y="17"/>
                    <a:pt x="39" y="13"/>
                    <a:pt x="37" y="15"/>
                  </a:cubicBezTo>
                  <a:cubicBezTo>
                    <a:pt x="37" y="15"/>
                    <a:pt x="38" y="15"/>
                    <a:pt x="39" y="15"/>
                  </a:cubicBezTo>
                  <a:cubicBezTo>
                    <a:pt x="39" y="15"/>
                    <a:pt x="39" y="17"/>
                    <a:pt x="40" y="16"/>
                  </a:cubicBezTo>
                  <a:cubicBezTo>
                    <a:pt x="42" y="14"/>
                    <a:pt x="42" y="16"/>
                    <a:pt x="44" y="17"/>
                  </a:cubicBezTo>
                  <a:cubicBezTo>
                    <a:pt x="45" y="17"/>
                    <a:pt x="46" y="16"/>
                    <a:pt x="47" y="16"/>
                  </a:cubicBezTo>
                  <a:cubicBezTo>
                    <a:pt x="46" y="16"/>
                    <a:pt x="52" y="17"/>
                    <a:pt x="53" y="17"/>
                  </a:cubicBezTo>
                  <a:cubicBezTo>
                    <a:pt x="54" y="18"/>
                    <a:pt x="55" y="17"/>
                    <a:pt x="55" y="17"/>
                  </a:cubicBezTo>
                  <a:cubicBezTo>
                    <a:pt x="56" y="18"/>
                    <a:pt x="55" y="20"/>
                    <a:pt x="56" y="20"/>
                  </a:cubicBezTo>
                  <a:cubicBezTo>
                    <a:pt x="57" y="20"/>
                    <a:pt x="61" y="20"/>
                    <a:pt x="61" y="20"/>
                  </a:cubicBezTo>
                  <a:cubicBezTo>
                    <a:pt x="63" y="19"/>
                    <a:pt x="62" y="17"/>
                    <a:pt x="64" y="17"/>
                  </a:cubicBezTo>
                  <a:cubicBezTo>
                    <a:pt x="66" y="17"/>
                    <a:pt x="69" y="17"/>
                    <a:pt x="71" y="17"/>
                  </a:cubicBezTo>
                  <a:cubicBezTo>
                    <a:pt x="72" y="18"/>
                    <a:pt x="74" y="19"/>
                    <a:pt x="74" y="19"/>
                  </a:cubicBezTo>
                  <a:cubicBezTo>
                    <a:pt x="75" y="20"/>
                    <a:pt x="74" y="23"/>
                    <a:pt x="76" y="21"/>
                  </a:cubicBezTo>
                  <a:cubicBezTo>
                    <a:pt x="77" y="24"/>
                    <a:pt x="79" y="25"/>
                    <a:pt x="80" y="26"/>
                  </a:cubicBezTo>
                  <a:cubicBezTo>
                    <a:pt x="83" y="26"/>
                    <a:pt x="81" y="22"/>
                    <a:pt x="84" y="23"/>
                  </a:cubicBezTo>
                  <a:cubicBezTo>
                    <a:pt x="85" y="23"/>
                    <a:pt x="85" y="25"/>
                    <a:pt x="86" y="26"/>
                  </a:cubicBezTo>
                  <a:cubicBezTo>
                    <a:pt x="87" y="26"/>
                    <a:pt x="91" y="25"/>
                    <a:pt x="90" y="29"/>
                  </a:cubicBezTo>
                  <a:cubicBezTo>
                    <a:pt x="93" y="30"/>
                    <a:pt x="97" y="29"/>
                    <a:pt x="99" y="29"/>
                  </a:cubicBezTo>
                  <a:cubicBezTo>
                    <a:pt x="99" y="28"/>
                    <a:pt x="101" y="26"/>
                    <a:pt x="103" y="25"/>
                  </a:cubicBezTo>
                  <a:cubicBezTo>
                    <a:pt x="106" y="24"/>
                    <a:pt x="105" y="28"/>
                    <a:pt x="107" y="28"/>
                  </a:cubicBezTo>
                  <a:cubicBezTo>
                    <a:pt x="110" y="27"/>
                    <a:pt x="113" y="27"/>
                    <a:pt x="117" y="27"/>
                  </a:cubicBezTo>
                  <a:cubicBezTo>
                    <a:pt x="118" y="27"/>
                    <a:pt x="121" y="30"/>
                    <a:pt x="123" y="29"/>
                  </a:cubicBezTo>
                  <a:cubicBezTo>
                    <a:pt x="123" y="31"/>
                    <a:pt x="120" y="32"/>
                    <a:pt x="119" y="31"/>
                  </a:cubicBezTo>
                  <a:cubicBezTo>
                    <a:pt x="117" y="31"/>
                    <a:pt x="120" y="32"/>
                    <a:pt x="118" y="33"/>
                  </a:cubicBezTo>
                  <a:cubicBezTo>
                    <a:pt x="114" y="34"/>
                    <a:pt x="110" y="35"/>
                    <a:pt x="108" y="38"/>
                  </a:cubicBezTo>
                  <a:cubicBezTo>
                    <a:pt x="107" y="39"/>
                    <a:pt x="106" y="37"/>
                    <a:pt x="105" y="38"/>
                  </a:cubicBezTo>
                  <a:cubicBezTo>
                    <a:pt x="105" y="38"/>
                    <a:pt x="106" y="39"/>
                    <a:pt x="106" y="39"/>
                  </a:cubicBezTo>
                  <a:cubicBezTo>
                    <a:pt x="106" y="39"/>
                    <a:pt x="104" y="41"/>
                    <a:pt x="103" y="41"/>
                  </a:cubicBezTo>
                  <a:cubicBezTo>
                    <a:pt x="102" y="42"/>
                    <a:pt x="102" y="45"/>
                    <a:pt x="100" y="44"/>
                  </a:cubicBezTo>
                  <a:cubicBezTo>
                    <a:pt x="100" y="47"/>
                    <a:pt x="98" y="47"/>
                    <a:pt x="97" y="49"/>
                  </a:cubicBezTo>
                  <a:cubicBezTo>
                    <a:pt x="96" y="49"/>
                    <a:pt x="96" y="51"/>
                    <a:pt x="96" y="51"/>
                  </a:cubicBezTo>
                  <a:cubicBezTo>
                    <a:pt x="95" y="52"/>
                    <a:pt x="94" y="51"/>
                    <a:pt x="94" y="51"/>
                  </a:cubicBezTo>
                  <a:cubicBezTo>
                    <a:pt x="93" y="51"/>
                    <a:pt x="95" y="52"/>
                    <a:pt x="94" y="53"/>
                  </a:cubicBezTo>
                  <a:cubicBezTo>
                    <a:pt x="94" y="53"/>
                    <a:pt x="91" y="54"/>
                    <a:pt x="91" y="55"/>
                  </a:cubicBezTo>
                  <a:cubicBezTo>
                    <a:pt x="90" y="56"/>
                    <a:pt x="89" y="58"/>
                    <a:pt x="86"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0" name="Freeform 585">
              <a:extLst>
                <a:ext uri="{FF2B5EF4-FFF2-40B4-BE49-F238E27FC236}">
                  <a16:creationId xmlns:a16="http://schemas.microsoft.com/office/drawing/2014/main" id="{FA8FC2BD-903F-81CC-9414-590268805CA6}"/>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1" name="Freeform 586">
              <a:extLst>
                <a:ext uri="{FF2B5EF4-FFF2-40B4-BE49-F238E27FC236}">
                  <a16:creationId xmlns:a16="http://schemas.microsoft.com/office/drawing/2014/main" id="{97D77FB9-2B0E-A989-0B62-6C10E1A4DF7B}"/>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2" name="Freeform 587">
              <a:extLst>
                <a:ext uri="{FF2B5EF4-FFF2-40B4-BE49-F238E27FC236}">
                  <a16:creationId xmlns:a16="http://schemas.microsoft.com/office/drawing/2014/main" id="{042283ED-6F84-9D1A-EC69-9A85984E6BAC}"/>
                </a:ext>
              </a:extLst>
            </p:cNvPr>
            <p:cNvSpPr>
              <a:spLocks/>
            </p:cNvSpPr>
            <p:nvPr/>
          </p:nvSpPr>
          <p:spPr bwMode="auto">
            <a:xfrm>
              <a:off x="6496694" y="4894905"/>
              <a:ext cx="642756" cy="608764"/>
            </a:xfrm>
            <a:custGeom>
              <a:avLst/>
              <a:gdLst>
                <a:gd name="T0" fmla="*/ 2147483647 w 97"/>
                <a:gd name="T1" fmla="*/ 2147483647 h 92"/>
                <a:gd name="T2" fmla="*/ 2147483647 w 97"/>
                <a:gd name="T3" fmla="*/ 2147483647 h 92"/>
                <a:gd name="T4" fmla="*/ 2147483647 w 97"/>
                <a:gd name="T5" fmla="*/ 2147483647 h 92"/>
                <a:gd name="T6" fmla="*/ 2147483647 w 97"/>
                <a:gd name="T7" fmla="*/ 2147483647 h 92"/>
                <a:gd name="T8" fmla="*/ 2147483647 w 97"/>
                <a:gd name="T9" fmla="*/ 2147483647 h 92"/>
                <a:gd name="T10" fmla="*/ 2147483647 w 97"/>
                <a:gd name="T11" fmla="*/ 2147483647 h 92"/>
                <a:gd name="T12" fmla="*/ 2147483647 w 97"/>
                <a:gd name="T13" fmla="*/ 2147483647 h 92"/>
                <a:gd name="T14" fmla="*/ 2147483647 w 97"/>
                <a:gd name="T15" fmla="*/ 2147483647 h 92"/>
                <a:gd name="T16" fmla="*/ 2147483647 w 97"/>
                <a:gd name="T17" fmla="*/ 2147483647 h 92"/>
                <a:gd name="T18" fmla="*/ 2147483647 w 97"/>
                <a:gd name="T19" fmla="*/ 2147483647 h 92"/>
                <a:gd name="T20" fmla="*/ 2147483647 w 97"/>
                <a:gd name="T21" fmla="*/ 2147483647 h 92"/>
                <a:gd name="T22" fmla="*/ 2147483647 w 97"/>
                <a:gd name="T23" fmla="*/ 2147483647 h 92"/>
                <a:gd name="T24" fmla="*/ 2147483647 w 97"/>
                <a:gd name="T25" fmla="*/ 2147483647 h 92"/>
                <a:gd name="T26" fmla="*/ 2147483647 w 97"/>
                <a:gd name="T27" fmla="*/ 2147483647 h 92"/>
                <a:gd name="T28" fmla="*/ 2147483647 w 97"/>
                <a:gd name="T29" fmla="*/ 2147483647 h 92"/>
                <a:gd name="T30" fmla="*/ 2147483647 w 97"/>
                <a:gd name="T31" fmla="*/ 2147483647 h 92"/>
                <a:gd name="T32" fmla="*/ 2147483647 w 97"/>
                <a:gd name="T33" fmla="*/ 2147483647 h 92"/>
                <a:gd name="T34" fmla="*/ 2147483647 w 97"/>
                <a:gd name="T35" fmla="*/ 2147483647 h 92"/>
                <a:gd name="T36" fmla="*/ 2147483647 w 97"/>
                <a:gd name="T37" fmla="*/ 2147483647 h 92"/>
                <a:gd name="T38" fmla="*/ 2147483647 w 97"/>
                <a:gd name="T39" fmla="*/ 2147483647 h 92"/>
                <a:gd name="T40" fmla="*/ 2147483647 w 97"/>
                <a:gd name="T41" fmla="*/ 2147483647 h 92"/>
                <a:gd name="T42" fmla="*/ 2147483647 w 97"/>
                <a:gd name="T43" fmla="*/ 2147483647 h 92"/>
                <a:gd name="T44" fmla="*/ 2147483647 w 97"/>
                <a:gd name="T45" fmla="*/ 2147483647 h 92"/>
                <a:gd name="T46" fmla="*/ 2147483647 w 97"/>
                <a:gd name="T47" fmla="*/ 2147483647 h 92"/>
                <a:gd name="T48" fmla="*/ 2147483647 w 97"/>
                <a:gd name="T49" fmla="*/ 2147483647 h 92"/>
                <a:gd name="T50" fmla="*/ 2147483647 w 97"/>
                <a:gd name="T51" fmla="*/ 2147483647 h 92"/>
                <a:gd name="T52" fmla="*/ 2147483647 w 97"/>
                <a:gd name="T53" fmla="*/ 2147483647 h 92"/>
                <a:gd name="T54" fmla="*/ 2147483647 w 97"/>
                <a:gd name="T55" fmla="*/ 2147483647 h 92"/>
                <a:gd name="T56" fmla="*/ 2147483647 w 97"/>
                <a:gd name="T57" fmla="*/ 2147483647 h 92"/>
                <a:gd name="T58" fmla="*/ 2147483647 w 97"/>
                <a:gd name="T59" fmla="*/ 2147483647 h 92"/>
                <a:gd name="T60" fmla="*/ 0 w 97"/>
                <a:gd name="T61" fmla="*/ 2147483647 h 92"/>
                <a:gd name="T62" fmla="*/ 2147483647 w 97"/>
                <a:gd name="T63" fmla="*/ 2147483647 h 92"/>
                <a:gd name="T64" fmla="*/ 2147483647 w 97"/>
                <a:gd name="T65" fmla="*/ 2147483647 h 92"/>
                <a:gd name="T66" fmla="*/ 2147483647 w 97"/>
                <a:gd name="T67" fmla="*/ 2147483647 h 92"/>
                <a:gd name="T68" fmla="*/ 2147483647 w 97"/>
                <a:gd name="T69" fmla="*/ 2147483647 h 92"/>
                <a:gd name="T70" fmla="*/ 2147483647 w 97"/>
                <a:gd name="T71" fmla="*/ 2147483647 h 92"/>
                <a:gd name="T72" fmla="*/ 2147483647 w 97"/>
                <a:gd name="T73" fmla="*/ 2147483647 h 92"/>
                <a:gd name="T74" fmla="*/ 2147483647 w 97"/>
                <a:gd name="T75" fmla="*/ 2147483647 h 92"/>
                <a:gd name="T76" fmla="*/ 2147483647 w 97"/>
                <a:gd name="T77" fmla="*/ 2147483647 h 92"/>
                <a:gd name="T78" fmla="*/ 2147483647 w 97"/>
                <a:gd name="T79" fmla="*/ 2147483647 h 92"/>
                <a:gd name="T80" fmla="*/ 2147483647 w 97"/>
                <a:gd name="T81" fmla="*/ 2147483647 h 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92"/>
                <a:gd name="T125" fmla="*/ 97 w 97"/>
                <a:gd name="T126" fmla="*/ 92 h 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92">
                  <a:moveTo>
                    <a:pt x="88" y="27"/>
                  </a:moveTo>
                  <a:cubicBezTo>
                    <a:pt x="88" y="30"/>
                    <a:pt x="90" y="31"/>
                    <a:pt x="90" y="34"/>
                  </a:cubicBezTo>
                  <a:cubicBezTo>
                    <a:pt x="89" y="36"/>
                    <a:pt x="88" y="38"/>
                    <a:pt x="85" y="38"/>
                  </a:cubicBezTo>
                  <a:cubicBezTo>
                    <a:pt x="86" y="40"/>
                    <a:pt x="88" y="40"/>
                    <a:pt x="86" y="42"/>
                  </a:cubicBezTo>
                  <a:cubicBezTo>
                    <a:pt x="85" y="43"/>
                    <a:pt x="85" y="42"/>
                    <a:pt x="83" y="42"/>
                  </a:cubicBezTo>
                  <a:cubicBezTo>
                    <a:pt x="83" y="44"/>
                    <a:pt x="83" y="44"/>
                    <a:pt x="82" y="43"/>
                  </a:cubicBezTo>
                  <a:cubicBezTo>
                    <a:pt x="81" y="47"/>
                    <a:pt x="81" y="51"/>
                    <a:pt x="82" y="52"/>
                  </a:cubicBezTo>
                  <a:cubicBezTo>
                    <a:pt x="81" y="55"/>
                    <a:pt x="77" y="54"/>
                    <a:pt x="77" y="58"/>
                  </a:cubicBezTo>
                  <a:cubicBezTo>
                    <a:pt x="76" y="59"/>
                    <a:pt x="76" y="58"/>
                    <a:pt x="74" y="58"/>
                  </a:cubicBezTo>
                  <a:cubicBezTo>
                    <a:pt x="75" y="60"/>
                    <a:pt x="75" y="61"/>
                    <a:pt x="76" y="64"/>
                  </a:cubicBezTo>
                  <a:cubicBezTo>
                    <a:pt x="73" y="63"/>
                    <a:pt x="72" y="65"/>
                    <a:pt x="71" y="66"/>
                  </a:cubicBezTo>
                  <a:cubicBezTo>
                    <a:pt x="71" y="67"/>
                    <a:pt x="73" y="65"/>
                    <a:pt x="73" y="68"/>
                  </a:cubicBezTo>
                  <a:cubicBezTo>
                    <a:pt x="72" y="69"/>
                    <a:pt x="72" y="71"/>
                    <a:pt x="70" y="72"/>
                  </a:cubicBezTo>
                  <a:cubicBezTo>
                    <a:pt x="69" y="73"/>
                    <a:pt x="72" y="74"/>
                    <a:pt x="69" y="74"/>
                  </a:cubicBezTo>
                  <a:cubicBezTo>
                    <a:pt x="68" y="75"/>
                    <a:pt x="70" y="76"/>
                    <a:pt x="70" y="76"/>
                  </a:cubicBezTo>
                  <a:cubicBezTo>
                    <a:pt x="70" y="77"/>
                    <a:pt x="69" y="78"/>
                    <a:pt x="69" y="78"/>
                  </a:cubicBezTo>
                  <a:cubicBezTo>
                    <a:pt x="70" y="81"/>
                    <a:pt x="71" y="79"/>
                    <a:pt x="72" y="81"/>
                  </a:cubicBezTo>
                  <a:cubicBezTo>
                    <a:pt x="72" y="82"/>
                    <a:pt x="73" y="84"/>
                    <a:pt x="73" y="84"/>
                  </a:cubicBezTo>
                  <a:cubicBezTo>
                    <a:pt x="73" y="85"/>
                    <a:pt x="71" y="85"/>
                    <a:pt x="71" y="86"/>
                  </a:cubicBezTo>
                  <a:cubicBezTo>
                    <a:pt x="71" y="86"/>
                    <a:pt x="72" y="88"/>
                    <a:pt x="72" y="89"/>
                  </a:cubicBezTo>
                  <a:cubicBezTo>
                    <a:pt x="62" y="88"/>
                    <a:pt x="52" y="91"/>
                    <a:pt x="41" y="90"/>
                  </a:cubicBezTo>
                  <a:cubicBezTo>
                    <a:pt x="39" y="90"/>
                    <a:pt x="37" y="90"/>
                    <a:pt x="35" y="90"/>
                  </a:cubicBezTo>
                  <a:cubicBezTo>
                    <a:pt x="34" y="90"/>
                    <a:pt x="32" y="91"/>
                    <a:pt x="31" y="91"/>
                  </a:cubicBezTo>
                  <a:cubicBezTo>
                    <a:pt x="25" y="92"/>
                    <a:pt x="19" y="90"/>
                    <a:pt x="14" y="91"/>
                  </a:cubicBezTo>
                  <a:cubicBezTo>
                    <a:pt x="14" y="87"/>
                    <a:pt x="14" y="83"/>
                    <a:pt x="14" y="78"/>
                  </a:cubicBezTo>
                  <a:cubicBezTo>
                    <a:pt x="13" y="79"/>
                    <a:pt x="12" y="78"/>
                    <a:pt x="12" y="78"/>
                  </a:cubicBezTo>
                  <a:cubicBezTo>
                    <a:pt x="11" y="77"/>
                    <a:pt x="10" y="78"/>
                    <a:pt x="9" y="78"/>
                  </a:cubicBezTo>
                  <a:cubicBezTo>
                    <a:pt x="8" y="78"/>
                    <a:pt x="9" y="76"/>
                    <a:pt x="9" y="76"/>
                  </a:cubicBezTo>
                  <a:cubicBezTo>
                    <a:pt x="8" y="75"/>
                    <a:pt x="8" y="79"/>
                    <a:pt x="6" y="78"/>
                  </a:cubicBezTo>
                  <a:cubicBezTo>
                    <a:pt x="3" y="62"/>
                    <a:pt x="5" y="44"/>
                    <a:pt x="4" y="29"/>
                  </a:cubicBezTo>
                  <a:cubicBezTo>
                    <a:pt x="3" y="21"/>
                    <a:pt x="0" y="13"/>
                    <a:pt x="0" y="6"/>
                  </a:cubicBezTo>
                  <a:cubicBezTo>
                    <a:pt x="25" y="6"/>
                    <a:pt x="51" y="5"/>
                    <a:pt x="76" y="3"/>
                  </a:cubicBezTo>
                  <a:cubicBezTo>
                    <a:pt x="80" y="3"/>
                    <a:pt x="87" y="0"/>
                    <a:pt x="88" y="6"/>
                  </a:cubicBezTo>
                  <a:cubicBezTo>
                    <a:pt x="88" y="8"/>
                    <a:pt x="86" y="10"/>
                    <a:pt x="85" y="8"/>
                  </a:cubicBezTo>
                  <a:cubicBezTo>
                    <a:pt x="87" y="10"/>
                    <a:pt x="82" y="13"/>
                    <a:pt x="84" y="14"/>
                  </a:cubicBezTo>
                  <a:cubicBezTo>
                    <a:pt x="88" y="17"/>
                    <a:pt x="90" y="13"/>
                    <a:pt x="96" y="14"/>
                  </a:cubicBezTo>
                  <a:cubicBezTo>
                    <a:pt x="97" y="16"/>
                    <a:pt x="95" y="15"/>
                    <a:pt x="95" y="16"/>
                  </a:cubicBezTo>
                  <a:cubicBezTo>
                    <a:pt x="95" y="16"/>
                    <a:pt x="96" y="18"/>
                    <a:pt x="96" y="17"/>
                  </a:cubicBezTo>
                  <a:cubicBezTo>
                    <a:pt x="95" y="19"/>
                    <a:pt x="94" y="19"/>
                    <a:pt x="92" y="20"/>
                  </a:cubicBezTo>
                  <a:cubicBezTo>
                    <a:pt x="93" y="24"/>
                    <a:pt x="92" y="24"/>
                    <a:pt x="90" y="26"/>
                  </a:cubicBezTo>
                  <a:lnTo>
                    <a:pt x="88" y="27"/>
                  </a:ln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3" name="Freeform 588">
              <a:extLst>
                <a:ext uri="{FF2B5EF4-FFF2-40B4-BE49-F238E27FC236}">
                  <a16:creationId xmlns:a16="http://schemas.microsoft.com/office/drawing/2014/main" id="{592D0A00-BFA7-750C-1E16-D13920B47BC7}"/>
                </a:ext>
              </a:extLst>
            </p:cNvPr>
            <p:cNvSpPr>
              <a:spLocks/>
            </p:cNvSpPr>
            <p:nvPr/>
          </p:nvSpPr>
          <p:spPr bwMode="auto">
            <a:xfrm>
              <a:off x="5393508" y="2872393"/>
              <a:ext cx="838982" cy="522239"/>
            </a:xfrm>
            <a:custGeom>
              <a:avLst/>
              <a:gdLst>
                <a:gd name="T0" fmla="*/ 2147483647 w 127"/>
                <a:gd name="T1" fmla="*/ 2147483647 h 79"/>
                <a:gd name="T2" fmla="*/ 2147483647 w 127"/>
                <a:gd name="T3" fmla="*/ 2147483647 h 79"/>
                <a:gd name="T4" fmla="*/ 2147483647 w 127"/>
                <a:gd name="T5" fmla="*/ 2147483647 h 79"/>
                <a:gd name="T6" fmla="*/ 2147483647 w 127"/>
                <a:gd name="T7" fmla="*/ 2147483647 h 79"/>
                <a:gd name="T8" fmla="*/ 2147483647 w 127"/>
                <a:gd name="T9" fmla="*/ 2147483647 h 79"/>
                <a:gd name="T10" fmla="*/ 2147483647 w 127"/>
                <a:gd name="T11" fmla="*/ 2147483647 h 79"/>
                <a:gd name="T12" fmla="*/ 2147483647 w 127"/>
                <a:gd name="T13" fmla="*/ 2147483647 h 79"/>
                <a:gd name="T14" fmla="*/ 2147483647 w 127"/>
                <a:gd name="T15" fmla="*/ 2147483647 h 79"/>
                <a:gd name="T16" fmla="*/ 2147483647 w 127"/>
                <a:gd name="T17" fmla="*/ 2147483647 h 79"/>
                <a:gd name="T18" fmla="*/ 2147483647 w 127"/>
                <a:gd name="T19" fmla="*/ 2147483647 h 79"/>
                <a:gd name="T20" fmla="*/ 2147483647 w 127"/>
                <a:gd name="T21" fmla="*/ 2147483647 h 79"/>
                <a:gd name="T22" fmla="*/ 2147483647 w 127"/>
                <a:gd name="T23" fmla="*/ 2147483647 h 79"/>
                <a:gd name="T24" fmla="*/ 2147483647 w 127"/>
                <a:gd name="T25" fmla="*/ 2147483647 h 79"/>
                <a:gd name="T26" fmla="*/ 0 w 127"/>
                <a:gd name="T27" fmla="*/ 2147483647 h 79"/>
                <a:gd name="T28" fmla="*/ 2147483647 w 127"/>
                <a:gd name="T29" fmla="*/ 0 h 79"/>
                <a:gd name="T30" fmla="*/ 2147483647 w 127"/>
                <a:gd name="T31" fmla="*/ 2147483647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7"/>
                <a:gd name="T49" fmla="*/ 0 h 79"/>
                <a:gd name="T50" fmla="*/ 127 w 127"/>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7" h="79">
                  <a:moveTo>
                    <a:pt x="116" y="5"/>
                  </a:moveTo>
                  <a:cubicBezTo>
                    <a:pt x="116" y="7"/>
                    <a:pt x="116" y="9"/>
                    <a:pt x="117" y="10"/>
                  </a:cubicBezTo>
                  <a:cubicBezTo>
                    <a:pt x="117" y="13"/>
                    <a:pt x="116" y="15"/>
                    <a:pt x="117" y="19"/>
                  </a:cubicBezTo>
                  <a:cubicBezTo>
                    <a:pt x="117" y="20"/>
                    <a:pt x="118" y="20"/>
                    <a:pt x="117" y="21"/>
                  </a:cubicBezTo>
                  <a:cubicBezTo>
                    <a:pt x="117" y="23"/>
                    <a:pt x="118" y="28"/>
                    <a:pt x="119" y="31"/>
                  </a:cubicBezTo>
                  <a:cubicBezTo>
                    <a:pt x="120" y="34"/>
                    <a:pt x="121" y="36"/>
                    <a:pt x="122" y="39"/>
                  </a:cubicBezTo>
                  <a:cubicBezTo>
                    <a:pt x="122" y="40"/>
                    <a:pt x="121" y="41"/>
                    <a:pt x="121" y="42"/>
                  </a:cubicBezTo>
                  <a:cubicBezTo>
                    <a:pt x="121" y="43"/>
                    <a:pt x="122" y="47"/>
                    <a:pt x="123" y="50"/>
                  </a:cubicBezTo>
                  <a:cubicBezTo>
                    <a:pt x="123" y="51"/>
                    <a:pt x="122" y="52"/>
                    <a:pt x="122" y="53"/>
                  </a:cubicBezTo>
                  <a:cubicBezTo>
                    <a:pt x="122" y="53"/>
                    <a:pt x="122" y="58"/>
                    <a:pt x="123" y="61"/>
                  </a:cubicBezTo>
                  <a:cubicBezTo>
                    <a:pt x="123" y="62"/>
                    <a:pt x="123" y="64"/>
                    <a:pt x="123" y="65"/>
                  </a:cubicBezTo>
                  <a:cubicBezTo>
                    <a:pt x="124" y="66"/>
                    <a:pt x="125" y="67"/>
                    <a:pt x="126" y="68"/>
                  </a:cubicBezTo>
                  <a:cubicBezTo>
                    <a:pt x="126" y="71"/>
                    <a:pt x="126" y="74"/>
                    <a:pt x="127" y="77"/>
                  </a:cubicBezTo>
                  <a:cubicBezTo>
                    <a:pt x="84" y="79"/>
                    <a:pt x="41" y="76"/>
                    <a:pt x="0" y="74"/>
                  </a:cubicBezTo>
                  <a:cubicBezTo>
                    <a:pt x="2" y="49"/>
                    <a:pt x="2" y="23"/>
                    <a:pt x="6" y="0"/>
                  </a:cubicBezTo>
                  <a:cubicBezTo>
                    <a:pt x="40" y="3"/>
                    <a:pt x="80" y="3"/>
                    <a:pt x="116" y="5"/>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4" name="Freeform 589">
              <a:extLst>
                <a:ext uri="{FF2B5EF4-FFF2-40B4-BE49-F238E27FC236}">
                  <a16:creationId xmlns:a16="http://schemas.microsoft.com/office/drawing/2014/main" id="{E8CFC980-28E4-B386-76AF-F3B702CC5EB7}"/>
                </a:ext>
              </a:extLst>
            </p:cNvPr>
            <p:cNvSpPr>
              <a:spLocks/>
            </p:cNvSpPr>
            <p:nvPr/>
          </p:nvSpPr>
          <p:spPr bwMode="auto">
            <a:xfrm>
              <a:off x="5353335" y="3360639"/>
              <a:ext cx="899241" cy="574773"/>
            </a:xfrm>
            <a:custGeom>
              <a:avLst/>
              <a:gdLst>
                <a:gd name="T0" fmla="*/ 2147483647 w 136"/>
                <a:gd name="T1" fmla="*/ 2147483647 h 87"/>
                <a:gd name="T2" fmla="*/ 2147483647 w 136"/>
                <a:gd name="T3" fmla="*/ 2147483647 h 87"/>
                <a:gd name="T4" fmla="*/ 2147483647 w 136"/>
                <a:gd name="T5" fmla="*/ 2147483647 h 87"/>
                <a:gd name="T6" fmla="*/ 2147483647 w 136"/>
                <a:gd name="T7" fmla="*/ 2147483647 h 87"/>
                <a:gd name="T8" fmla="*/ 2147483647 w 136"/>
                <a:gd name="T9" fmla="*/ 2147483647 h 87"/>
                <a:gd name="T10" fmla="*/ 2147483647 w 136"/>
                <a:gd name="T11" fmla="*/ 2147483647 h 87"/>
                <a:gd name="T12" fmla="*/ 2147483647 w 136"/>
                <a:gd name="T13" fmla="*/ 2147483647 h 87"/>
                <a:gd name="T14" fmla="*/ 0 w 136"/>
                <a:gd name="T15" fmla="*/ 2147483647 h 87"/>
                <a:gd name="T16" fmla="*/ 2147483647 w 136"/>
                <a:gd name="T17" fmla="*/ 0 h 87"/>
                <a:gd name="T18" fmla="*/ 2147483647 w 136"/>
                <a:gd name="T19" fmla="*/ 2147483647 h 87"/>
                <a:gd name="T20" fmla="*/ 2147483647 w 136"/>
                <a:gd name="T21" fmla="*/ 2147483647 h 87"/>
                <a:gd name="T22" fmla="*/ 2147483647 w 136"/>
                <a:gd name="T23" fmla="*/ 2147483647 h 87"/>
                <a:gd name="T24" fmla="*/ 2147483647 w 136"/>
                <a:gd name="T25" fmla="*/ 2147483647 h 87"/>
                <a:gd name="T26" fmla="*/ 2147483647 w 136"/>
                <a:gd name="T27" fmla="*/ 2147483647 h 87"/>
                <a:gd name="T28" fmla="*/ 2147483647 w 136"/>
                <a:gd name="T29" fmla="*/ 2147483647 h 87"/>
                <a:gd name="T30" fmla="*/ 2147483647 w 136"/>
                <a:gd name="T31" fmla="*/ 2147483647 h 87"/>
                <a:gd name="T32" fmla="*/ 2147483647 w 136"/>
                <a:gd name="T33" fmla="*/ 2147483647 h 87"/>
                <a:gd name="T34" fmla="*/ 2147483647 w 136"/>
                <a:gd name="T35" fmla="*/ 2147483647 h 87"/>
                <a:gd name="T36" fmla="*/ 2147483647 w 136"/>
                <a:gd name="T37" fmla="*/ 2147483647 h 87"/>
                <a:gd name="T38" fmla="*/ 2147483647 w 136"/>
                <a:gd name="T39" fmla="*/ 2147483647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7"/>
                <a:gd name="T62" fmla="*/ 136 w 136"/>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7">
                  <a:moveTo>
                    <a:pt x="133" y="87"/>
                  </a:moveTo>
                  <a:cubicBezTo>
                    <a:pt x="129" y="83"/>
                    <a:pt x="123" y="82"/>
                    <a:pt x="120" y="79"/>
                  </a:cubicBezTo>
                  <a:cubicBezTo>
                    <a:pt x="118" y="80"/>
                    <a:pt x="115" y="80"/>
                    <a:pt x="112" y="80"/>
                  </a:cubicBezTo>
                  <a:cubicBezTo>
                    <a:pt x="110" y="80"/>
                    <a:pt x="109" y="81"/>
                    <a:pt x="108" y="82"/>
                  </a:cubicBezTo>
                  <a:cubicBezTo>
                    <a:pt x="106" y="81"/>
                    <a:pt x="104" y="80"/>
                    <a:pt x="102" y="79"/>
                  </a:cubicBezTo>
                  <a:cubicBezTo>
                    <a:pt x="101" y="78"/>
                    <a:pt x="100" y="77"/>
                    <a:pt x="99" y="76"/>
                  </a:cubicBezTo>
                  <a:cubicBezTo>
                    <a:pt x="96" y="76"/>
                    <a:pt x="92" y="77"/>
                    <a:pt x="88" y="76"/>
                  </a:cubicBezTo>
                  <a:cubicBezTo>
                    <a:pt x="61" y="75"/>
                    <a:pt x="26" y="74"/>
                    <a:pt x="0" y="72"/>
                  </a:cubicBezTo>
                  <a:cubicBezTo>
                    <a:pt x="1" y="47"/>
                    <a:pt x="4" y="25"/>
                    <a:pt x="6" y="0"/>
                  </a:cubicBezTo>
                  <a:cubicBezTo>
                    <a:pt x="46" y="4"/>
                    <a:pt x="88" y="5"/>
                    <a:pt x="132" y="5"/>
                  </a:cubicBezTo>
                  <a:cubicBezTo>
                    <a:pt x="133" y="9"/>
                    <a:pt x="128" y="9"/>
                    <a:pt x="128" y="13"/>
                  </a:cubicBezTo>
                  <a:cubicBezTo>
                    <a:pt x="129" y="14"/>
                    <a:pt x="129" y="16"/>
                    <a:pt x="131" y="18"/>
                  </a:cubicBezTo>
                  <a:cubicBezTo>
                    <a:pt x="132" y="19"/>
                    <a:pt x="134" y="18"/>
                    <a:pt x="135" y="20"/>
                  </a:cubicBezTo>
                  <a:cubicBezTo>
                    <a:pt x="135" y="34"/>
                    <a:pt x="134" y="50"/>
                    <a:pt x="135" y="62"/>
                  </a:cubicBezTo>
                  <a:cubicBezTo>
                    <a:pt x="136" y="66"/>
                    <a:pt x="133" y="63"/>
                    <a:pt x="132" y="64"/>
                  </a:cubicBezTo>
                  <a:cubicBezTo>
                    <a:pt x="132" y="66"/>
                    <a:pt x="134" y="67"/>
                    <a:pt x="134" y="68"/>
                  </a:cubicBezTo>
                  <a:cubicBezTo>
                    <a:pt x="134" y="70"/>
                    <a:pt x="133" y="70"/>
                    <a:pt x="134" y="72"/>
                  </a:cubicBezTo>
                  <a:cubicBezTo>
                    <a:pt x="134" y="73"/>
                    <a:pt x="135" y="77"/>
                    <a:pt x="134" y="79"/>
                  </a:cubicBezTo>
                  <a:cubicBezTo>
                    <a:pt x="133" y="81"/>
                    <a:pt x="131" y="83"/>
                    <a:pt x="133" y="84"/>
                  </a:cubicBezTo>
                  <a:lnTo>
                    <a:pt x="133" y="87"/>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5" name="Freeform 590">
              <a:extLst>
                <a:ext uri="{FF2B5EF4-FFF2-40B4-BE49-F238E27FC236}">
                  <a16:creationId xmlns:a16="http://schemas.microsoft.com/office/drawing/2014/main" id="{5B6413E5-6B62-8202-7A1E-ED40D2D4564A}"/>
                </a:ext>
              </a:extLst>
            </p:cNvPr>
            <p:cNvSpPr>
              <a:spLocks/>
            </p:cNvSpPr>
            <p:nvPr/>
          </p:nvSpPr>
          <p:spPr bwMode="auto">
            <a:xfrm>
              <a:off x="5333253" y="3844251"/>
              <a:ext cx="1044479" cy="522239"/>
            </a:xfrm>
            <a:custGeom>
              <a:avLst/>
              <a:gdLst>
                <a:gd name="T0" fmla="*/ 2147483647 w 158"/>
                <a:gd name="T1" fmla="*/ 2147483647 h 79"/>
                <a:gd name="T2" fmla="*/ 2147483647 w 158"/>
                <a:gd name="T3" fmla="*/ 2147483647 h 79"/>
                <a:gd name="T4" fmla="*/ 2147483647 w 158"/>
                <a:gd name="T5" fmla="*/ 2147483647 h 79"/>
                <a:gd name="T6" fmla="*/ 0 w 158"/>
                <a:gd name="T7" fmla="*/ 2147483647 h 79"/>
                <a:gd name="T8" fmla="*/ 2147483647 w 158"/>
                <a:gd name="T9" fmla="*/ 0 h 79"/>
                <a:gd name="T10" fmla="*/ 2147483647 w 158"/>
                <a:gd name="T11" fmla="*/ 2147483647 h 79"/>
                <a:gd name="T12" fmla="*/ 2147483647 w 158"/>
                <a:gd name="T13" fmla="*/ 2147483647 h 79"/>
                <a:gd name="T14" fmla="*/ 2147483647 w 158"/>
                <a:gd name="T15" fmla="*/ 2147483647 h 79"/>
                <a:gd name="T16" fmla="*/ 2147483647 w 158"/>
                <a:gd name="T17" fmla="*/ 2147483647 h 79"/>
                <a:gd name="T18" fmla="*/ 2147483647 w 158"/>
                <a:gd name="T19" fmla="*/ 2147483647 h 79"/>
                <a:gd name="T20" fmla="*/ 2147483647 w 158"/>
                <a:gd name="T21" fmla="*/ 2147483647 h 79"/>
                <a:gd name="T22" fmla="*/ 2147483647 w 158"/>
                <a:gd name="T23" fmla="*/ 2147483647 h 79"/>
                <a:gd name="T24" fmla="*/ 2147483647 w 158"/>
                <a:gd name="T25" fmla="*/ 2147483647 h 79"/>
                <a:gd name="T26" fmla="*/ 2147483647 w 158"/>
                <a:gd name="T27" fmla="*/ 2147483647 h 79"/>
                <a:gd name="T28" fmla="*/ 2147483647 w 158"/>
                <a:gd name="T29" fmla="*/ 2147483647 h 79"/>
                <a:gd name="T30" fmla="*/ 2147483647 w 158"/>
                <a:gd name="T31" fmla="*/ 2147483647 h 79"/>
                <a:gd name="T32" fmla="*/ 2147483647 w 158"/>
                <a:gd name="T33" fmla="*/ 2147483647 h 79"/>
                <a:gd name="T34" fmla="*/ 2147483647 w 158"/>
                <a:gd name="T35" fmla="*/ 2147483647 h 79"/>
                <a:gd name="T36" fmla="*/ 2147483647 w 158"/>
                <a:gd name="T37" fmla="*/ 2147483647 h 79"/>
                <a:gd name="T38" fmla="*/ 2147483647 w 158"/>
                <a:gd name="T39" fmla="*/ 2147483647 h 79"/>
                <a:gd name="T40" fmla="*/ 2147483647 w 158"/>
                <a:gd name="T41" fmla="*/ 2147483647 h 79"/>
                <a:gd name="T42" fmla="*/ 2147483647 w 158"/>
                <a:gd name="T43" fmla="*/ 2147483647 h 79"/>
                <a:gd name="T44" fmla="*/ 2147483647 w 158"/>
                <a:gd name="T45" fmla="*/ 2147483647 h 79"/>
                <a:gd name="T46" fmla="*/ 2147483647 w 158"/>
                <a:gd name="T47" fmla="*/ 2147483647 h 79"/>
                <a:gd name="T48" fmla="*/ 2147483647 w 158"/>
                <a:gd name="T49" fmla="*/ 2147483647 h 79"/>
                <a:gd name="T50" fmla="*/ 2147483647 w 158"/>
                <a:gd name="T51" fmla="*/ 2147483647 h 79"/>
                <a:gd name="T52" fmla="*/ 2147483647 w 158"/>
                <a:gd name="T53" fmla="*/ 2147483647 h 79"/>
                <a:gd name="T54" fmla="*/ 2147483647 w 158"/>
                <a:gd name="T55" fmla="*/ 2147483647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8"/>
                <a:gd name="T85" fmla="*/ 0 h 79"/>
                <a:gd name="T86" fmla="*/ 158 w 158"/>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8" h="79">
                  <a:moveTo>
                    <a:pt x="158" y="77"/>
                  </a:moveTo>
                  <a:cubicBezTo>
                    <a:pt x="118" y="79"/>
                    <a:pt x="75" y="77"/>
                    <a:pt x="35" y="76"/>
                  </a:cubicBezTo>
                  <a:cubicBezTo>
                    <a:pt x="35" y="67"/>
                    <a:pt x="37" y="60"/>
                    <a:pt x="36" y="51"/>
                  </a:cubicBezTo>
                  <a:cubicBezTo>
                    <a:pt x="25" y="49"/>
                    <a:pt x="11" y="50"/>
                    <a:pt x="0" y="48"/>
                  </a:cubicBezTo>
                  <a:cubicBezTo>
                    <a:pt x="1" y="32"/>
                    <a:pt x="1" y="15"/>
                    <a:pt x="3" y="0"/>
                  </a:cubicBezTo>
                  <a:cubicBezTo>
                    <a:pt x="25" y="2"/>
                    <a:pt x="55" y="2"/>
                    <a:pt x="79" y="4"/>
                  </a:cubicBezTo>
                  <a:cubicBezTo>
                    <a:pt x="86" y="5"/>
                    <a:pt x="94" y="3"/>
                    <a:pt x="100" y="4"/>
                  </a:cubicBezTo>
                  <a:cubicBezTo>
                    <a:pt x="103" y="5"/>
                    <a:pt x="105" y="7"/>
                    <a:pt x="108" y="9"/>
                  </a:cubicBezTo>
                  <a:cubicBezTo>
                    <a:pt x="109" y="9"/>
                    <a:pt x="110" y="9"/>
                    <a:pt x="110" y="10"/>
                  </a:cubicBezTo>
                  <a:cubicBezTo>
                    <a:pt x="112" y="11"/>
                    <a:pt x="112" y="8"/>
                    <a:pt x="114" y="8"/>
                  </a:cubicBezTo>
                  <a:cubicBezTo>
                    <a:pt x="116" y="7"/>
                    <a:pt x="120" y="9"/>
                    <a:pt x="123" y="7"/>
                  </a:cubicBezTo>
                  <a:cubicBezTo>
                    <a:pt x="125" y="7"/>
                    <a:pt x="124" y="9"/>
                    <a:pt x="126" y="10"/>
                  </a:cubicBezTo>
                  <a:cubicBezTo>
                    <a:pt x="127" y="11"/>
                    <a:pt x="130" y="10"/>
                    <a:pt x="131" y="11"/>
                  </a:cubicBezTo>
                  <a:cubicBezTo>
                    <a:pt x="132" y="12"/>
                    <a:pt x="133" y="14"/>
                    <a:pt x="135" y="15"/>
                  </a:cubicBezTo>
                  <a:cubicBezTo>
                    <a:pt x="136" y="16"/>
                    <a:pt x="137" y="17"/>
                    <a:pt x="139" y="17"/>
                  </a:cubicBezTo>
                  <a:cubicBezTo>
                    <a:pt x="138" y="19"/>
                    <a:pt x="140" y="21"/>
                    <a:pt x="141" y="22"/>
                  </a:cubicBezTo>
                  <a:cubicBezTo>
                    <a:pt x="141" y="23"/>
                    <a:pt x="140" y="25"/>
                    <a:pt x="142" y="27"/>
                  </a:cubicBezTo>
                  <a:cubicBezTo>
                    <a:pt x="143" y="28"/>
                    <a:pt x="143" y="29"/>
                    <a:pt x="144" y="31"/>
                  </a:cubicBezTo>
                  <a:cubicBezTo>
                    <a:pt x="144" y="33"/>
                    <a:pt x="146" y="35"/>
                    <a:pt x="145" y="39"/>
                  </a:cubicBezTo>
                  <a:cubicBezTo>
                    <a:pt x="145" y="41"/>
                    <a:pt x="147" y="41"/>
                    <a:pt x="148" y="43"/>
                  </a:cubicBezTo>
                  <a:cubicBezTo>
                    <a:pt x="149" y="44"/>
                    <a:pt x="148" y="46"/>
                    <a:pt x="148" y="47"/>
                  </a:cubicBezTo>
                  <a:cubicBezTo>
                    <a:pt x="148" y="48"/>
                    <a:pt x="149" y="48"/>
                    <a:pt x="149" y="50"/>
                  </a:cubicBezTo>
                  <a:cubicBezTo>
                    <a:pt x="150" y="51"/>
                    <a:pt x="149" y="52"/>
                    <a:pt x="149" y="53"/>
                  </a:cubicBezTo>
                  <a:cubicBezTo>
                    <a:pt x="149" y="53"/>
                    <a:pt x="149" y="54"/>
                    <a:pt x="149" y="55"/>
                  </a:cubicBezTo>
                  <a:cubicBezTo>
                    <a:pt x="150" y="56"/>
                    <a:pt x="150" y="56"/>
                    <a:pt x="149" y="57"/>
                  </a:cubicBezTo>
                  <a:cubicBezTo>
                    <a:pt x="149" y="61"/>
                    <a:pt x="151" y="64"/>
                    <a:pt x="152" y="68"/>
                  </a:cubicBezTo>
                  <a:cubicBezTo>
                    <a:pt x="153" y="68"/>
                    <a:pt x="153" y="69"/>
                    <a:pt x="153" y="70"/>
                  </a:cubicBezTo>
                  <a:cubicBezTo>
                    <a:pt x="154" y="71"/>
                    <a:pt x="158" y="74"/>
                    <a:pt x="158" y="77"/>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6" name="Freeform 591">
              <a:extLst>
                <a:ext uri="{FF2B5EF4-FFF2-40B4-BE49-F238E27FC236}">
                  <a16:creationId xmlns:a16="http://schemas.microsoft.com/office/drawing/2014/main" id="{5D686F3C-5E1C-E7BE-CC17-8FE3E2C8FD7D}"/>
                </a:ext>
              </a:extLst>
            </p:cNvPr>
            <p:cNvSpPr>
              <a:spLocks/>
            </p:cNvSpPr>
            <p:nvPr/>
          </p:nvSpPr>
          <p:spPr bwMode="auto">
            <a:xfrm>
              <a:off x="5544925" y="4346406"/>
              <a:ext cx="944048" cy="516059"/>
            </a:xfrm>
            <a:custGeom>
              <a:avLst/>
              <a:gdLst>
                <a:gd name="T0" fmla="*/ 2147483647 w 143"/>
                <a:gd name="T1" fmla="*/ 2147483647 h 78"/>
                <a:gd name="T2" fmla="*/ 2147483647 w 143"/>
                <a:gd name="T3" fmla="*/ 2147483647 h 78"/>
                <a:gd name="T4" fmla="*/ 2147483647 w 143"/>
                <a:gd name="T5" fmla="*/ 2147483647 h 78"/>
                <a:gd name="T6" fmla="*/ 2147483647 w 143"/>
                <a:gd name="T7" fmla="*/ 2147483647 h 78"/>
                <a:gd name="T8" fmla="*/ 2147483647 w 143"/>
                <a:gd name="T9" fmla="*/ 2147483647 h 78"/>
                <a:gd name="T10" fmla="*/ 2147483647 w 143"/>
                <a:gd name="T11" fmla="*/ 2147483647 h 78"/>
                <a:gd name="T12" fmla="*/ 2147483647 w 143"/>
                <a:gd name="T13" fmla="*/ 2147483647 h 78"/>
                <a:gd name="T14" fmla="*/ 0 w 143"/>
                <a:gd name="T15" fmla="*/ 2147483647 h 78"/>
                <a:gd name="T16" fmla="*/ 2147483647 w 143"/>
                <a:gd name="T17" fmla="*/ 0 h 78"/>
                <a:gd name="T18" fmla="*/ 2147483647 w 143"/>
                <a:gd name="T19" fmla="*/ 2147483647 h 78"/>
                <a:gd name="T20" fmla="*/ 2147483647 w 143"/>
                <a:gd name="T21" fmla="*/ 2147483647 h 78"/>
                <a:gd name="T22" fmla="*/ 2147483647 w 143"/>
                <a:gd name="T23" fmla="*/ 2147483647 h 78"/>
                <a:gd name="T24" fmla="*/ 2147483647 w 143"/>
                <a:gd name="T25" fmla="*/ 2147483647 h 78"/>
                <a:gd name="T26" fmla="*/ 2147483647 w 143"/>
                <a:gd name="T27" fmla="*/ 2147483647 h 78"/>
                <a:gd name="T28" fmla="*/ 2147483647 w 143"/>
                <a:gd name="T29" fmla="*/ 2147483647 h 78"/>
                <a:gd name="T30" fmla="*/ 2147483647 w 143"/>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78"/>
                <a:gd name="T50" fmla="*/ 143 w 143"/>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78">
                  <a:moveTo>
                    <a:pt x="134" y="9"/>
                  </a:moveTo>
                  <a:cubicBezTo>
                    <a:pt x="134" y="9"/>
                    <a:pt x="133" y="11"/>
                    <a:pt x="132" y="12"/>
                  </a:cubicBezTo>
                  <a:cubicBezTo>
                    <a:pt x="132" y="14"/>
                    <a:pt x="133" y="16"/>
                    <a:pt x="131" y="16"/>
                  </a:cubicBezTo>
                  <a:cubicBezTo>
                    <a:pt x="132" y="18"/>
                    <a:pt x="132" y="14"/>
                    <a:pt x="134" y="15"/>
                  </a:cubicBezTo>
                  <a:cubicBezTo>
                    <a:pt x="134" y="17"/>
                    <a:pt x="134" y="18"/>
                    <a:pt x="136" y="18"/>
                  </a:cubicBezTo>
                  <a:cubicBezTo>
                    <a:pt x="135" y="23"/>
                    <a:pt x="140" y="22"/>
                    <a:pt x="141" y="25"/>
                  </a:cubicBezTo>
                  <a:cubicBezTo>
                    <a:pt x="141" y="42"/>
                    <a:pt x="143" y="58"/>
                    <a:pt x="142" y="76"/>
                  </a:cubicBezTo>
                  <a:cubicBezTo>
                    <a:pt x="95" y="78"/>
                    <a:pt x="46" y="75"/>
                    <a:pt x="0" y="74"/>
                  </a:cubicBezTo>
                  <a:cubicBezTo>
                    <a:pt x="1" y="49"/>
                    <a:pt x="2" y="25"/>
                    <a:pt x="3" y="0"/>
                  </a:cubicBezTo>
                  <a:cubicBezTo>
                    <a:pt x="27" y="3"/>
                    <a:pt x="54" y="1"/>
                    <a:pt x="79" y="3"/>
                  </a:cubicBezTo>
                  <a:cubicBezTo>
                    <a:pt x="87" y="4"/>
                    <a:pt x="96" y="4"/>
                    <a:pt x="104" y="3"/>
                  </a:cubicBezTo>
                  <a:cubicBezTo>
                    <a:pt x="113" y="3"/>
                    <a:pt x="121" y="1"/>
                    <a:pt x="126" y="3"/>
                  </a:cubicBezTo>
                  <a:cubicBezTo>
                    <a:pt x="129" y="3"/>
                    <a:pt x="129" y="3"/>
                    <a:pt x="131" y="6"/>
                  </a:cubicBezTo>
                  <a:cubicBezTo>
                    <a:pt x="133" y="8"/>
                    <a:pt x="134" y="3"/>
                    <a:pt x="135" y="6"/>
                  </a:cubicBezTo>
                  <a:cubicBezTo>
                    <a:pt x="136" y="6"/>
                    <a:pt x="136" y="7"/>
                    <a:pt x="136" y="8"/>
                  </a:cubicBezTo>
                  <a:cubicBezTo>
                    <a:pt x="132" y="7"/>
                    <a:pt x="134" y="8"/>
                    <a:pt x="134" y="9"/>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7" name="Freeform 592">
              <a:extLst>
                <a:ext uri="{FF2B5EF4-FFF2-40B4-BE49-F238E27FC236}">
                  <a16:creationId xmlns:a16="http://schemas.microsoft.com/office/drawing/2014/main" id="{AB6730E6-E609-C4BE-0E6B-1FFFADFC7C60}"/>
                </a:ext>
              </a:extLst>
            </p:cNvPr>
            <p:cNvSpPr>
              <a:spLocks/>
            </p:cNvSpPr>
            <p:nvPr/>
          </p:nvSpPr>
          <p:spPr bwMode="auto">
            <a:xfrm>
              <a:off x="5405866" y="4834646"/>
              <a:ext cx="1117098" cy="562412"/>
            </a:xfrm>
            <a:custGeom>
              <a:avLst/>
              <a:gdLst>
                <a:gd name="T0" fmla="*/ 2147483647 w 169"/>
                <a:gd name="T1" fmla="*/ 2147483647 h 85"/>
                <a:gd name="T2" fmla="*/ 2147483647 w 169"/>
                <a:gd name="T3" fmla="*/ 2147483647 h 85"/>
                <a:gd name="T4" fmla="*/ 2147483647 w 169"/>
                <a:gd name="T5" fmla="*/ 2147483647 h 85"/>
                <a:gd name="T6" fmla="*/ 2147483647 w 169"/>
                <a:gd name="T7" fmla="*/ 2147483647 h 85"/>
                <a:gd name="T8" fmla="*/ 2147483647 w 169"/>
                <a:gd name="T9" fmla="*/ 2147483647 h 85"/>
                <a:gd name="T10" fmla="*/ 2147483647 w 169"/>
                <a:gd name="T11" fmla="*/ 2147483647 h 85"/>
                <a:gd name="T12" fmla="*/ 2147483647 w 169"/>
                <a:gd name="T13" fmla="*/ 2147483647 h 85"/>
                <a:gd name="T14" fmla="*/ 2147483647 w 169"/>
                <a:gd name="T15" fmla="*/ 2147483647 h 85"/>
                <a:gd name="T16" fmla="*/ 2147483647 w 169"/>
                <a:gd name="T17" fmla="*/ 2147483647 h 85"/>
                <a:gd name="T18" fmla="*/ 2147483647 w 169"/>
                <a:gd name="T19" fmla="*/ 2147483647 h 85"/>
                <a:gd name="T20" fmla="*/ 2147483647 w 169"/>
                <a:gd name="T21" fmla="*/ 2147483647 h 85"/>
                <a:gd name="T22" fmla="*/ 2147483647 w 169"/>
                <a:gd name="T23" fmla="*/ 2147483647 h 85"/>
                <a:gd name="T24" fmla="*/ 2147483647 w 169"/>
                <a:gd name="T25" fmla="*/ 2147483647 h 85"/>
                <a:gd name="T26" fmla="*/ 2147483647 w 169"/>
                <a:gd name="T27" fmla="*/ 2147483647 h 85"/>
                <a:gd name="T28" fmla="*/ 2147483647 w 169"/>
                <a:gd name="T29" fmla="*/ 2147483647 h 85"/>
                <a:gd name="T30" fmla="*/ 2147483647 w 169"/>
                <a:gd name="T31" fmla="*/ 2147483647 h 85"/>
                <a:gd name="T32" fmla="*/ 2147483647 w 169"/>
                <a:gd name="T33" fmla="*/ 2147483647 h 85"/>
                <a:gd name="T34" fmla="*/ 2147483647 w 169"/>
                <a:gd name="T35" fmla="*/ 2147483647 h 85"/>
                <a:gd name="T36" fmla="*/ 2147483647 w 169"/>
                <a:gd name="T37" fmla="*/ 2147483647 h 85"/>
                <a:gd name="T38" fmla="*/ 2147483647 w 169"/>
                <a:gd name="T39" fmla="*/ 2147483647 h 85"/>
                <a:gd name="T40" fmla="*/ 2147483647 w 169"/>
                <a:gd name="T41" fmla="*/ 2147483647 h 85"/>
                <a:gd name="T42" fmla="*/ 2147483647 w 169"/>
                <a:gd name="T43" fmla="*/ 2147483647 h 85"/>
                <a:gd name="T44" fmla="*/ 0 w 169"/>
                <a:gd name="T45" fmla="*/ 2147483647 h 85"/>
                <a:gd name="T46" fmla="*/ 2147483647 w 169"/>
                <a:gd name="T47" fmla="*/ 0 h 85"/>
                <a:gd name="T48" fmla="*/ 2147483647 w 169"/>
                <a:gd name="T49" fmla="*/ 2147483647 h 85"/>
                <a:gd name="T50" fmla="*/ 2147483647 w 169"/>
                <a:gd name="T51" fmla="*/ 2147483647 h 85"/>
                <a:gd name="T52" fmla="*/ 2147483647 w 169"/>
                <a:gd name="T53" fmla="*/ 2147483647 h 85"/>
                <a:gd name="T54" fmla="*/ 2147483647 w 169"/>
                <a:gd name="T55" fmla="*/ 2147483647 h 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9"/>
                <a:gd name="T85" fmla="*/ 0 h 85"/>
                <a:gd name="T86" fmla="*/ 169 w 169"/>
                <a:gd name="T87" fmla="*/ 85 h 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9" h="85">
                  <a:moveTo>
                    <a:pt x="154" y="78"/>
                  </a:moveTo>
                  <a:cubicBezTo>
                    <a:pt x="152" y="77"/>
                    <a:pt x="153" y="80"/>
                    <a:pt x="151" y="80"/>
                  </a:cubicBezTo>
                  <a:cubicBezTo>
                    <a:pt x="149" y="80"/>
                    <a:pt x="148" y="79"/>
                    <a:pt x="147" y="79"/>
                  </a:cubicBezTo>
                  <a:cubicBezTo>
                    <a:pt x="143" y="79"/>
                    <a:pt x="142" y="82"/>
                    <a:pt x="139" y="79"/>
                  </a:cubicBezTo>
                  <a:cubicBezTo>
                    <a:pt x="137" y="81"/>
                    <a:pt x="134" y="82"/>
                    <a:pt x="132" y="84"/>
                  </a:cubicBezTo>
                  <a:cubicBezTo>
                    <a:pt x="129" y="83"/>
                    <a:pt x="128" y="81"/>
                    <a:pt x="126" y="80"/>
                  </a:cubicBezTo>
                  <a:cubicBezTo>
                    <a:pt x="124" y="78"/>
                    <a:pt x="124" y="81"/>
                    <a:pt x="122" y="81"/>
                  </a:cubicBezTo>
                  <a:cubicBezTo>
                    <a:pt x="122" y="79"/>
                    <a:pt x="120" y="79"/>
                    <a:pt x="119" y="78"/>
                  </a:cubicBezTo>
                  <a:cubicBezTo>
                    <a:pt x="118" y="80"/>
                    <a:pt x="115" y="80"/>
                    <a:pt x="115" y="84"/>
                  </a:cubicBezTo>
                  <a:cubicBezTo>
                    <a:pt x="113" y="83"/>
                    <a:pt x="114" y="82"/>
                    <a:pt x="115" y="80"/>
                  </a:cubicBezTo>
                  <a:cubicBezTo>
                    <a:pt x="112" y="80"/>
                    <a:pt x="111" y="80"/>
                    <a:pt x="110" y="81"/>
                  </a:cubicBezTo>
                  <a:cubicBezTo>
                    <a:pt x="108" y="80"/>
                    <a:pt x="107" y="78"/>
                    <a:pt x="105" y="78"/>
                  </a:cubicBezTo>
                  <a:cubicBezTo>
                    <a:pt x="103" y="76"/>
                    <a:pt x="103" y="81"/>
                    <a:pt x="99" y="80"/>
                  </a:cubicBezTo>
                  <a:cubicBezTo>
                    <a:pt x="100" y="76"/>
                    <a:pt x="94" y="78"/>
                    <a:pt x="96" y="73"/>
                  </a:cubicBezTo>
                  <a:cubicBezTo>
                    <a:pt x="93" y="73"/>
                    <a:pt x="90" y="73"/>
                    <a:pt x="89" y="75"/>
                  </a:cubicBezTo>
                  <a:cubicBezTo>
                    <a:pt x="83" y="73"/>
                    <a:pt x="78" y="71"/>
                    <a:pt x="74" y="71"/>
                  </a:cubicBezTo>
                  <a:cubicBezTo>
                    <a:pt x="75" y="67"/>
                    <a:pt x="71" y="67"/>
                    <a:pt x="71" y="64"/>
                  </a:cubicBezTo>
                  <a:cubicBezTo>
                    <a:pt x="69" y="68"/>
                    <a:pt x="68" y="66"/>
                    <a:pt x="66" y="66"/>
                  </a:cubicBezTo>
                  <a:cubicBezTo>
                    <a:pt x="66" y="66"/>
                    <a:pt x="65" y="67"/>
                    <a:pt x="65" y="67"/>
                  </a:cubicBezTo>
                  <a:cubicBezTo>
                    <a:pt x="62" y="66"/>
                    <a:pt x="61" y="62"/>
                    <a:pt x="58" y="61"/>
                  </a:cubicBezTo>
                  <a:cubicBezTo>
                    <a:pt x="58" y="46"/>
                    <a:pt x="59" y="31"/>
                    <a:pt x="59" y="16"/>
                  </a:cubicBezTo>
                  <a:cubicBezTo>
                    <a:pt x="55" y="12"/>
                    <a:pt x="48" y="14"/>
                    <a:pt x="41" y="14"/>
                  </a:cubicBezTo>
                  <a:cubicBezTo>
                    <a:pt x="29" y="13"/>
                    <a:pt x="12" y="11"/>
                    <a:pt x="0" y="11"/>
                  </a:cubicBezTo>
                  <a:cubicBezTo>
                    <a:pt x="1" y="6"/>
                    <a:pt x="1" y="4"/>
                    <a:pt x="1" y="0"/>
                  </a:cubicBezTo>
                  <a:cubicBezTo>
                    <a:pt x="54" y="3"/>
                    <a:pt x="108" y="4"/>
                    <a:pt x="164" y="3"/>
                  </a:cubicBezTo>
                  <a:cubicBezTo>
                    <a:pt x="163" y="17"/>
                    <a:pt x="167" y="29"/>
                    <a:pt x="168" y="42"/>
                  </a:cubicBezTo>
                  <a:cubicBezTo>
                    <a:pt x="169" y="56"/>
                    <a:pt x="168" y="69"/>
                    <a:pt x="168" y="85"/>
                  </a:cubicBezTo>
                  <a:cubicBezTo>
                    <a:pt x="162" y="84"/>
                    <a:pt x="159" y="80"/>
                    <a:pt x="154" y="78"/>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8" name="Freeform 593">
              <a:extLst>
                <a:ext uri="{FF2B5EF4-FFF2-40B4-BE49-F238E27FC236}">
                  <a16:creationId xmlns:a16="http://schemas.microsoft.com/office/drawing/2014/main" id="{5347F9DF-DA56-C16C-65C2-842A8A8AC5AD}"/>
                </a:ext>
              </a:extLst>
            </p:cNvPr>
            <p:cNvSpPr>
              <a:spLocks/>
            </p:cNvSpPr>
            <p:nvPr/>
          </p:nvSpPr>
          <p:spPr bwMode="auto">
            <a:xfrm>
              <a:off x="4097181" y="2699337"/>
              <a:ext cx="1322594" cy="814261"/>
            </a:xfrm>
            <a:custGeom>
              <a:avLst/>
              <a:gdLst>
                <a:gd name="T0" fmla="*/ 2147483647 w 200"/>
                <a:gd name="T1" fmla="*/ 0 h 123"/>
                <a:gd name="T2" fmla="*/ 2147483647 w 200"/>
                <a:gd name="T3" fmla="*/ 2147483647 h 123"/>
                <a:gd name="T4" fmla="*/ 2147483647 w 200"/>
                <a:gd name="T5" fmla="*/ 2147483647 h 123"/>
                <a:gd name="T6" fmla="*/ 2147483647 w 200"/>
                <a:gd name="T7" fmla="*/ 2147483647 h 123"/>
                <a:gd name="T8" fmla="*/ 2147483647 w 200"/>
                <a:gd name="T9" fmla="*/ 2147483647 h 123"/>
                <a:gd name="T10" fmla="*/ 2147483647 w 200"/>
                <a:gd name="T11" fmla="*/ 2147483647 h 123"/>
                <a:gd name="T12" fmla="*/ 2147483647 w 200"/>
                <a:gd name="T13" fmla="*/ 2147483647 h 123"/>
                <a:gd name="T14" fmla="*/ 2147483647 w 200"/>
                <a:gd name="T15" fmla="*/ 2147483647 h 123"/>
                <a:gd name="T16" fmla="*/ 2147483647 w 200"/>
                <a:gd name="T17" fmla="*/ 2147483647 h 123"/>
                <a:gd name="T18" fmla="*/ 2147483647 w 200"/>
                <a:gd name="T19" fmla="*/ 2147483647 h 123"/>
                <a:gd name="T20" fmla="*/ 2147483647 w 200"/>
                <a:gd name="T21" fmla="*/ 2147483647 h 123"/>
                <a:gd name="T22" fmla="*/ 2147483647 w 200"/>
                <a:gd name="T23" fmla="*/ 2147483647 h 123"/>
                <a:gd name="T24" fmla="*/ 2147483647 w 200"/>
                <a:gd name="T25" fmla="*/ 2147483647 h 123"/>
                <a:gd name="T26" fmla="*/ 2147483647 w 200"/>
                <a:gd name="T27" fmla="*/ 2147483647 h 123"/>
                <a:gd name="T28" fmla="*/ 2147483647 w 200"/>
                <a:gd name="T29" fmla="*/ 2147483647 h 123"/>
                <a:gd name="T30" fmla="*/ 2147483647 w 200"/>
                <a:gd name="T31" fmla="*/ 2147483647 h 123"/>
                <a:gd name="T32" fmla="*/ 2147483647 w 200"/>
                <a:gd name="T33" fmla="*/ 2147483647 h 123"/>
                <a:gd name="T34" fmla="*/ 2147483647 w 200"/>
                <a:gd name="T35" fmla="*/ 2147483647 h 123"/>
                <a:gd name="T36" fmla="*/ 2147483647 w 200"/>
                <a:gd name="T37" fmla="*/ 2147483647 h 123"/>
                <a:gd name="T38" fmla="*/ 2147483647 w 200"/>
                <a:gd name="T39" fmla="*/ 2147483647 h 123"/>
                <a:gd name="T40" fmla="*/ 2147483647 w 200"/>
                <a:gd name="T41" fmla="*/ 2147483647 h 123"/>
                <a:gd name="T42" fmla="*/ 2147483647 w 200"/>
                <a:gd name="T43" fmla="*/ 2147483647 h 123"/>
                <a:gd name="T44" fmla="*/ 2147483647 w 200"/>
                <a:gd name="T45" fmla="*/ 2147483647 h 123"/>
                <a:gd name="T46" fmla="*/ 2147483647 w 200"/>
                <a:gd name="T47" fmla="*/ 2147483647 h 123"/>
                <a:gd name="T48" fmla="*/ 2147483647 w 200"/>
                <a:gd name="T49" fmla="*/ 2147483647 h 123"/>
                <a:gd name="T50" fmla="*/ 2147483647 w 200"/>
                <a:gd name="T51" fmla="*/ 2147483647 h 123"/>
                <a:gd name="T52" fmla="*/ 2147483647 w 200"/>
                <a:gd name="T53" fmla="*/ 2147483647 h 123"/>
                <a:gd name="T54" fmla="*/ 2147483647 w 200"/>
                <a:gd name="T55" fmla="*/ 2147483647 h 123"/>
                <a:gd name="T56" fmla="*/ 2147483647 w 200"/>
                <a:gd name="T57" fmla="*/ 2147483647 h 123"/>
                <a:gd name="T58" fmla="*/ 2147483647 w 200"/>
                <a:gd name="T59" fmla="*/ 2147483647 h 123"/>
                <a:gd name="T60" fmla="*/ 2147483647 w 200"/>
                <a:gd name="T61" fmla="*/ 2147483647 h 123"/>
                <a:gd name="T62" fmla="*/ 2147483647 w 200"/>
                <a:gd name="T63" fmla="*/ 2147483647 h 123"/>
                <a:gd name="T64" fmla="*/ 2147483647 w 200"/>
                <a:gd name="T65" fmla="*/ 2147483647 h 123"/>
                <a:gd name="T66" fmla="*/ 2147483647 w 200"/>
                <a:gd name="T67" fmla="*/ 2147483647 h 123"/>
                <a:gd name="T68" fmla="*/ 2147483647 w 200"/>
                <a:gd name="T69" fmla="*/ 2147483647 h 123"/>
                <a:gd name="T70" fmla="*/ 2147483647 w 200"/>
                <a:gd name="T71" fmla="*/ 2147483647 h 123"/>
                <a:gd name="T72" fmla="*/ 0 w 200"/>
                <a:gd name="T73" fmla="*/ 2147483647 h 123"/>
                <a:gd name="T74" fmla="*/ 2147483647 w 200"/>
                <a:gd name="T75" fmla="*/ 0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23"/>
                <a:gd name="T116" fmla="*/ 200 w 200"/>
                <a:gd name="T117" fmla="*/ 123 h 1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23">
                  <a:moveTo>
                    <a:pt x="5" y="0"/>
                  </a:moveTo>
                  <a:cubicBezTo>
                    <a:pt x="15" y="1"/>
                    <a:pt x="28" y="4"/>
                    <a:pt x="39" y="6"/>
                  </a:cubicBezTo>
                  <a:cubicBezTo>
                    <a:pt x="57" y="9"/>
                    <a:pt x="76" y="12"/>
                    <a:pt x="94" y="15"/>
                  </a:cubicBezTo>
                  <a:cubicBezTo>
                    <a:pt x="117" y="18"/>
                    <a:pt x="141" y="21"/>
                    <a:pt x="164" y="23"/>
                  </a:cubicBezTo>
                  <a:cubicBezTo>
                    <a:pt x="171" y="24"/>
                    <a:pt x="179" y="25"/>
                    <a:pt x="187" y="25"/>
                  </a:cubicBezTo>
                  <a:cubicBezTo>
                    <a:pt x="191" y="25"/>
                    <a:pt x="196" y="25"/>
                    <a:pt x="200" y="26"/>
                  </a:cubicBezTo>
                  <a:cubicBezTo>
                    <a:pt x="197" y="58"/>
                    <a:pt x="196" y="91"/>
                    <a:pt x="193" y="123"/>
                  </a:cubicBezTo>
                  <a:cubicBezTo>
                    <a:pt x="161" y="120"/>
                    <a:pt x="129" y="117"/>
                    <a:pt x="98" y="113"/>
                  </a:cubicBezTo>
                  <a:cubicBezTo>
                    <a:pt x="89" y="112"/>
                    <a:pt x="80" y="110"/>
                    <a:pt x="72" y="110"/>
                  </a:cubicBezTo>
                  <a:cubicBezTo>
                    <a:pt x="70" y="112"/>
                    <a:pt x="70" y="117"/>
                    <a:pt x="70" y="120"/>
                  </a:cubicBezTo>
                  <a:cubicBezTo>
                    <a:pt x="67" y="121"/>
                    <a:pt x="68" y="116"/>
                    <a:pt x="66" y="115"/>
                  </a:cubicBezTo>
                  <a:cubicBezTo>
                    <a:pt x="62" y="114"/>
                    <a:pt x="64" y="119"/>
                    <a:pt x="60" y="119"/>
                  </a:cubicBezTo>
                  <a:cubicBezTo>
                    <a:pt x="57" y="118"/>
                    <a:pt x="53" y="117"/>
                    <a:pt x="50" y="117"/>
                  </a:cubicBezTo>
                  <a:cubicBezTo>
                    <a:pt x="49" y="117"/>
                    <a:pt x="48" y="118"/>
                    <a:pt x="47" y="118"/>
                  </a:cubicBezTo>
                  <a:cubicBezTo>
                    <a:pt x="45" y="118"/>
                    <a:pt x="44" y="118"/>
                    <a:pt x="42" y="118"/>
                  </a:cubicBezTo>
                  <a:cubicBezTo>
                    <a:pt x="40" y="118"/>
                    <a:pt x="39" y="118"/>
                    <a:pt x="37" y="119"/>
                  </a:cubicBezTo>
                  <a:cubicBezTo>
                    <a:pt x="36" y="115"/>
                    <a:pt x="37" y="108"/>
                    <a:pt x="31" y="107"/>
                  </a:cubicBezTo>
                  <a:cubicBezTo>
                    <a:pt x="29" y="105"/>
                    <a:pt x="31" y="105"/>
                    <a:pt x="31" y="102"/>
                  </a:cubicBezTo>
                  <a:cubicBezTo>
                    <a:pt x="31" y="100"/>
                    <a:pt x="29" y="98"/>
                    <a:pt x="28" y="96"/>
                  </a:cubicBezTo>
                  <a:cubicBezTo>
                    <a:pt x="27" y="92"/>
                    <a:pt x="28" y="88"/>
                    <a:pt x="26" y="85"/>
                  </a:cubicBezTo>
                  <a:cubicBezTo>
                    <a:pt x="23" y="84"/>
                    <a:pt x="21" y="87"/>
                    <a:pt x="20" y="88"/>
                  </a:cubicBezTo>
                  <a:cubicBezTo>
                    <a:pt x="17" y="88"/>
                    <a:pt x="18" y="88"/>
                    <a:pt x="14" y="86"/>
                  </a:cubicBezTo>
                  <a:cubicBezTo>
                    <a:pt x="13" y="84"/>
                    <a:pt x="16" y="84"/>
                    <a:pt x="16" y="82"/>
                  </a:cubicBezTo>
                  <a:cubicBezTo>
                    <a:pt x="16" y="82"/>
                    <a:pt x="15" y="81"/>
                    <a:pt x="15" y="82"/>
                  </a:cubicBezTo>
                  <a:cubicBezTo>
                    <a:pt x="16" y="80"/>
                    <a:pt x="17" y="81"/>
                    <a:pt x="18" y="79"/>
                  </a:cubicBezTo>
                  <a:cubicBezTo>
                    <a:pt x="17" y="71"/>
                    <a:pt x="21" y="67"/>
                    <a:pt x="23" y="61"/>
                  </a:cubicBezTo>
                  <a:cubicBezTo>
                    <a:pt x="23" y="58"/>
                    <a:pt x="18" y="60"/>
                    <a:pt x="17" y="59"/>
                  </a:cubicBezTo>
                  <a:cubicBezTo>
                    <a:pt x="19" y="57"/>
                    <a:pt x="17" y="58"/>
                    <a:pt x="16" y="57"/>
                  </a:cubicBezTo>
                  <a:cubicBezTo>
                    <a:pt x="15" y="57"/>
                    <a:pt x="16" y="55"/>
                    <a:pt x="15" y="55"/>
                  </a:cubicBezTo>
                  <a:cubicBezTo>
                    <a:pt x="14" y="53"/>
                    <a:pt x="14" y="55"/>
                    <a:pt x="14" y="53"/>
                  </a:cubicBezTo>
                  <a:cubicBezTo>
                    <a:pt x="15" y="52"/>
                    <a:pt x="13" y="51"/>
                    <a:pt x="13" y="50"/>
                  </a:cubicBezTo>
                  <a:cubicBezTo>
                    <a:pt x="12" y="48"/>
                    <a:pt x="11" y="46"/>
                    <a:pt x="9" y="44"/>
                  </a:cubicBezTo>
                  <a:cubicBezTo>
                    <a:pt x="8" y="42"/>
                    <a:pt x="7" y="42"/>
                    <a:pt x="6" y="41"/>
                  </a:cubicBezTo>
                  <a:cubicBezTo>
                    <a:pt x="6" y="40"/>
                    <a:pt x="6" y="39"/>
                    <a:pt x="6" y="38"/>
                  </a:cubicBezTo>
                  <a:cubicBezTo>
                    <a:pt x="5" y="38"/>
                    <a:pt x="4" y="37"/>
                    <a:pt x="4" y="36"/>
                  </a:cubicBezTo>
                  <a:cubicBezTo>
                    <a:pt x="4" y="34"/>
                    <a:pt x="5" y="34"/>
                    <a:pt x="5" y="33"/>
                  </a:cubicBezTo>
                  <a:cubicBezTo>
                    <a:pt x="4" y="28"/>
                    <a:pt x="2" y="26"/>
                    <a:pt x="0" y="23"/>
                  </a:cubicBezTo>
                  <a:cubicBezTo>
                    <a:pt x="2" y="15"/>
                    <a:pt x="4" y="8"/>
                    <a:pt x="5" y="0"/>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9" name="Freeform 594">
              <a:extLst>
                <a:ext uri="{FF2B5EF4-FFF2-40B4-BE49-F238E27FC236}">
                  <a16:creationId xmlns:a16="http://schemas.microsoft.com/office/drawing/2014/main" id="{6381AC4F-52C9-924C-B939-267F1A048896}"/>
                </a:ext>
              </a:extLst>
            </p:cNvPr>
            <p:cNvSpPr>
              <a:spLocks/>
            </p:cNvSpPr>
            <p:nvPr/>
          </p:nvSpPr>
          <p:spPr bwMode="auto">
            <a:xfrm>
              <a:off x="4480362" y="3433249"/>
              <a:ext cx="891515" cy="727735"/>
            </a:xfrm>
            <a:custGeom>
              <a:avLst/>
              <a:gdLst>
                <a:gd name="T0" fmla="*/ 2147483647 w 135"/>
                <a:gd name="T1" fmla="*/ 2147483647 h 110"/>
                <a:gd name="T2" fmla="*/ 2147483647 w 135"/>
                <a:gd name="T3" fmla="*/ 2147483647 h 110"/>
                <a:gd name="T4" fmla="*/ 0 w 135"/>
                <a:gd name="T5" fmla="*/ 2147483647 h 110"/>
                <a:gd name="T6" fmla="*/ 2147483647 w 135"/>
                <a:gd name="T7" fmla="*/ 2147483647 h 110"/>
                <a:gd name="T8" fmla="*/ 2147483647 w 135"/>
                <a:gd name="T9" fmla="*/ 2147483647 h 110"/>
                <a:gd name="T10" fmla="*/ 2147483647 w 135"/>
                <a:gd name="T11" fmla="*/ 0 h 110"/>
                <a:gd name="T12" fmla="*/ 2147483647 w 135"/>
                <a:gd name="T13" fmla="*/ 2147483647 h 110"/>
                <a:gd name="T14" fmla="*/ 2147483647 w 135"/>
                <a:gd name="T15" fmla="*/ 2147483647 h 110"/>
                <a:gd name="T16" fmla="*/ 2147483647 w 135"/>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10"/>
                <a:gd name="T29" fmla="*/ 135 w 135"/>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10">
                  <a:moveTo>
                    <a:pt x="135" y="12"/>
                  </a:moveTo>
                  <a:cubicBezTo>
                    <a:pt x="131" y="44"/>
                    <a:pt x="130" y="78"/>
                    <a:pt x="127" y="110"/>
                  </a:cubicBezTo>
                  <a:cubicBezTo>
                    <a:pt x="83" y="107"/>
                    <a:pt x="40" y="102"/>
                    <a:pt x="0" y="96"/>
                  </a:cubicBezTo>
                  <a:cubicBezTo>
                    <a:pt x="3" y="73"/>
                    <a:pt x="7" y="48"/>
                    <a:pt x="10" y="24"/>
                  </a:cubicBezTo>
                  <a:cubicBezTo>
                    <a:pt x="11" y="20"/>
                    <a:pt x="12" y="16"/>
                    <a:pt x="12" y="12"/>
                  </a:cubicBezTo>
                  <a:cubicBezTo>
                    <a:pt x="13" y="8"/>
                    <a:pt x="12" y="3"/>
                    <a:pt x="15" y="0"/>
                  </a:cubicBezTo>
                  <a:cubicBezTo>
                    <a:pt x="20" y="0"/>
                    <a:pt x="31" y="2"/>
                    <a:pt x="39" y="3"/>
                  </a:cubicBezTo>
                  <a:cubicBezTo>
                    <a:pt x="65" y="6"/>
                    <a:pt x="94" y="10"/>
                    <a:pt x="120" y="12"/>
                  </a:cubicBezTo>
                  <a:cubicBezTo>
                    <a:pt x="125" y="12"/>
                    <a:pt x="130" y="13"/>
                    <a:pt x="135" y="12"/>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0" name="Freeform 595">
              <a:extLst>
                <a:ext uri="{FF2B5EF4-FFF2-40B4-BE49-F238E27FC236}">
                  <a16:creationId xmlns:a16="http://schemas.microsoft.com/office/drawing/2014/main" id="{A81B7668-5B03-9F9F-E15D-445DD67AE808}"/>
                </a:ext>
              </a:extLst>
            </p:cNvPr>
            <p:cNvSpPr>
              <a:spLocks/>
            </p:cNvSpPr>
            <p:nvPr/>
          </p:nvSpPr>
          <p:spPr bwMode="auto">
            <a:xfrm>
              <a:off x="4639501" y="4114641"/>
              <a:ext cx="925506" cy="720010"/>
            </a:xfrm>
            <a:custGeom>
              <a:avLst/>
              <a:gdLst>
                <a:gd name="T0" fmla="*/ 2147483647 w 140"/>
                <a:gd name="T1" fmla="*/ 0 h 109"/>
                <a:gd name="T2" fmla="*/ 2147483647 w 140"/>
                <a:gd name="T3" fmla="*/ 2147483647 h 109"/>
                <a:gd name="T4" fmla="*/ 2147483647 w 140"/>
                <a:gd name="T5" fmla="*/ 2147483647 h 109"/>
                <a:gd name="T6" fmla="*/ 0 w 140"/>
                <a:gd name="T7" fmla="*/ 2147483647 h 109"/>
                <a:gd name="T8" fmla="*/ 2147483647 w 140"/>
                <a:gd name="T9" fmla="*/ 2147483647 h 109"/>
                <a:gd name="T10" fmla="*/ 2147483647 w 140"/>
                <a:gd name="T11" fmla="*/ 2147483647 h 109"/>
                <a:gd name="T12" fmla="*/ 2147483647 w 140"/>
                <a:gd name="T13" fmla="*/ 0 h 109"/>
                <a:gd name="T14" fmla="*/ 0 60000 65536"/>
                <a:gd name="T15" fmla="*/ 0 60000 65536"/>
                <a:gd name="T16" fmla="*/ 0 60000 65536"/>
                <a:gd name="T17" fmla="*/ 0 60000 65536"/>
                <a:gd name="T18" fmla="*/ 0 60000 65536"/>
                <a:gd name="T19" fmla="*/ 0 60000 65536"/>
                <a:gd name="T20" fmla="*/ 0 60000 65536"/>
                <a:gd name="T21" fmla="*/ 0 w 140"/>
                <a:gd name="T22" fmla="*/ 0 h 109"/>
                <a:gd name="T23" fmla="*/ 140 w 140"/>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109">
                  <a:moveTo>
                    <a:pt x="13" y="0"/>
                  </a:moveTo>
                  <a:cubicBezTo>
                    <a:pt x="55" y="4"/>
                    <a:pt x="97" y="8"/>
                    <a:pt x="140" y="11"/>
                  </a:cubicBezTo>
                  <a:cubicBezTo>
                    <a:pt x="138" y="43"/>
                    <a:pt x="137" y="77"/>
                    <a:pt x="135" y="109"/>
                  </a:cubicBezTo>
                  <a:cubicBezTo>
                    <a:pt x="90" y="106"/>
                    <a:pt x="45" y="102"/>
                    <a:pt x="0" y="97"/>
                  </a:cubicBezTo>
                  <a:cubicBezTo>
                    <a:pt x="0" y="94"/>
                    <a:pt x="1" y="89"/>
                    <a:pt x="1" y="85"/>
                  </a:cubicBezTo>
                  <a:cubicBezTo>
                    <a:pt x="4" y="59"/>
                    <a:pt x="8" y="29"/>
                    <a:pt x="12" y="2"/>
                  </a:cubicBezTo>
                  <a:cubicBezTo>
                    <a:pt x="12" y="1"/>
                    <a:pt x="12" y="0"/>
                    <a:pt x="13" y="0"/>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1" name="Freeform 596">
              <a:extLst>
                <a:ext uri="{FF2B5EF4-FFF2-40B4-BE49-F238E27FC236}">
                  <a16:creationId xmlns:a16="http://schemas.microsoft.com/office/drawing/2014/main" id="{AD30EEFC-C1F1-38F3-8676-5BD1E7ED0A76}"/>
                </a:ext>
              </a:extLst>
            </p:cNvPr>
            <p:cNvSpPr>
              <a:spLocks/>
            </p:cNvSpPr>
            <p:nvPr/>
          </p:nvSpPr>
          <p:spPr bwMode="auto">
            <a:xfrm>
              <a:off x="4520537" y="4762027"/>
              <a:ext cx="885336" cy="927052"/>
            </a:xfrm>
            <a:custGeom>
              <a:avLst/>
              <a:gdLst>
                <a:gd name="T0" fmla="*/ 2147483647 w 134"/>
                <a:gd name="T1" fmla="*/ 2147483647 h 140"/>
                <a:gd name="T2" fmla="*/ 2147483647 w 134"/>
                <a:gd name="T3" fmla="*/ 2147483647 h 140"/>
                <a:gd name="T4" fmla="*/ 2147483647 w 134"/>
                <a:gd name="T5" fmla="*/ 2147483647 h 140"/>
                <a:gd name="T6" fmla="*/ 2147483647 w 134"/>
                <a:gd name="T7" fmla="*/ 2147483647 h 140"/>
                <a:gd name="T8" fmla="*/ 2147483647 w 134"/>
                <a:gd name="T9" fmla="*/ 2147483647 h 140"/>
                <a:gd name="T10" fmla="*/ 2147483647 w 134"/>
                <a:gd name="T11" fmla="*/ 2147483647 h 140"/>
                <a:gd name="T12" fmla="*/ 2147483647 w 134"/>
                <a:gd name="T13" fmla="*/ 2147483647 h 140"/>
                <a:gd name="T14" fmla="*/ 2147483647 w 134"/>
                <a:gd name="T15" fmla="*/ 2147483647 h 140"/>
                <a:gd name="T16" fmla="*/ 0 w 134"/>
                <a:gd name="T17" fmla="*/ 2147483647 h 140"/>
                <a:gd name="T18" fmla="*/ 2147483647 w 134"/>
                <a:gd name="T19" fmla="*/ 0 h 140"/>
                <a:gd name="T20" fmla="*/ 2147483647 w 134"/>
                <a:gd name="T21" fmla="*/ 2147483647 h 140"/>
                <a:gd name="T22" fmla="*/ 2147483647 w 134"/>
                <a:gd name="T23" fmla="*/ 2147483647 h 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4"/>
                <a:gd name="T37" fmla="*/ 0 h 140"/>
                <a:gd name="T38" fmla="*/ 134 w 134"/>
                <a:gd name="T39" fmla="*/ 140 h 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4" h="140">
                  <a:moveTo>
                    <a:pt x="132" y="24"/>
                  </a:moveTo>
                  <a:cubicBezTo>
                    <a:pt x="131" y="33"/>
                    <a:pt x="131" y="43"/>
                    <a:pt x="131" y="52"/>
                  </a:cubicBezTo>
                  <a:cubicBezTo>
                    <a:pt x="130" y="71"/>
                    <a:pt x="128" y="89"/>
                    <a:pt x="127" y="107"/>
                  </a:cubicBezTo>
                  <a:cubicBezTo>
                    <a:pt x="126" y="116"/>
                    <a:pt x="126" y="125"/>
                    <a:pt x="124" y="133"/>
                  </a:cubicBezTo>
                  <a:cubicBezTo>
                    <a:pt x="99" y="132"/>
                    <a:pt x="75" y="130"/>
                    <a:pt x="51" y="128"/>
                  </a:cubicBezTo>
                  <a:cubicBezTo>
                    <a:pt x="49" y="128"/>
                    <a:pt x="53" y="132"/>
                    <a:pt x="51" y="133"/>
                  </a:cubicBezTo>
                  <a:cubicBezTo>
                    <a:pt x="40" y="131"/>
                    <a:pt x="29" y="131"/>
                    <a:pt x="19" y="129"/>
                  </a:cubicBezTo>
                  <a:cubicBezTo>
                    <a:pt x="17" y="132"/>
                    <a:pt x="18" y="137"/>
                    <a:pt x="16" y="140"/>
                  </a:cubicBezTo>
                  <a:cubicBezTo>
                    <a:pt x="11" y="139"/>
                    <a:pt x="5" y="139"/>
                    <a:pt x="0" y="138"/>
                  </a:cubicBezTo>
                  <a:cubicBezTo>
                    <a:pt x="6" y="92"/>
                    <a:pt x="12" y="46"/>
                    <a:pt x="18" y="0"/>
                  </a:cubicBezTo>
                  <a:cubicBezTo>
                    <a:pt x="56" y="4"/>
                    <a:pt x="93" y="9"/>
                    <a:pt x="134" y="10"/>
                  </a:cubicBezTo>
                  <a:lnTo>
                    <a:pt x="132" y="24"/>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2" name="Freeform 597">
              <a:extLst>
                <a:ext uri="{FF2B5EF4-FFF2-40B4-BE49-F238E27FC236}">
                  <a16:creationId xmlns:a16="http://schemas.microsoft.com/office/drawing/2014/main" id="{F74E1BEE-8F8E-1683-427E-E789AFD08C14}"/>
                </a:ext>
              </a:extLst>
            </p:cNvPr>
            <p:cNvSpPr>
              <a:spLocks/>
            </p:cNvSpPr>
            <p:nvPr/>
          </p:nvSpPr>
          <p:spPr bwMode="auto">
            <a:xfrm>
              <a:off x="3766526" y="4663138"/>
              <a:ext cx="865248" cy="1013577"/>
            </a:xfrm>
            <a:custGeom>
              <a:avLst/>
              <a:gdLst>
                <a:gd name="T0" fmla="*/ 0 w 131"/>
                <a:gd name="T1" fmla="*/ 2147483647 h 153"/>
                <a:gd name="T2" fmla="*/ 2147483647 w 131"/>
                <a:gd name="T3" fmla="*/ 2147483647 h 153"/>
                <a:gd name="T4" fmla="*/ 2147483647 w 131"/>
                <a:gd name="T5" fmla="*/ 2147483647 h 153"/>
                <a:gd name="T6" fmla="*/ 2147483647 w 131"/>
                <a:gd name="T7" fmla="*/ 2147483647 h 153"/>
                <a:gd name="T8" fmla="*/ 2147483647 w 131"/>
                <a:gd name="T9" fmla="*/ 2147483647 h 153"/>
                <a:gd name="T10" fmla="*/ 2147483647 w 131"/>
                <a:gd name="T11" fmla="*/ 2147483647 h 153"/>
                <a:gd name="T12" fmla="*/ 2147483647 w 131"/>
                <a:gd name="T13" fmla="*/ 2147483647 h 153"/>
                <a:gd name="T14" fmla="*/ 2147483647 w 131"/>
                <a:gd name="T15" fmla="*/ 2147483647 h 153"/>
                <a:gd name="T16" fmla="*/ 2147483647 w 131"/>
                <a:gd name="T17" fmla="*/ 2147483647 h 153"/>
                <a:gd name="T18" fmla="*/ 2147483647 w 131"/>
                <a:gd name="T19" fmla="*/ 2147483647 h 153"/>
                <a:gd name="T20" fmla="*/ 2147483647 w 131"/>
                <a:gd name="T21" fmla="*/ 2147483647 h 153"/>
                <a:gd name="T22" fmla="*/ 2147483647 w 131"/>
                <a:gd name="T23" fmla="*/ 2147483647 h 153"/>
                <a:gd name="T24" fmla="*/ 2147483647 w 131"/>
                <a:gd name="T25" fmla="*/ 2147483647 h 153"/>
                <a:gd name="T26" fmla="*/ 2147483647 w 131"/>
                <a:gd name="T27" fmla="*/ 2147483647 h 153"/>
                <a:gd name="T28" fmla="*/ 2147483647 w 131"/>
                <a:gd name="T29" fmla="*/ 2147483647 h 153"/>
                <a:gd name="T30" fmla="*/ 2147483647 w 131"/>
                <a:gd name="T31" fmla="*/ 2147483647 h 153"/>
                <a:gd name="T32" fmla="*/ 2147483647 w 131"/>
                <a:gd name="T33" fmla="*/ 2147483647 h 153"/>
                <a:gd name="T34" fmla="*/ 2147483647 w 131"/>
                <a:gd name="T35" fmla="*/ 2147483647 h 153"/>
                <a:gd name="T36" fmla="*/ 2147483647 w 131"/>
                <a:gd name="T37" fmla="*/ 2147483647 h 153"/>
                <a:gd name="T38" fmla="*/ 2147483647 w 131"/>
                <a:gd name="T39" fmla="*/ 2147483647 h 153"/>
                <a:gd name="T40" fmla="*/ 2147483647 w 131"/>
                <a:gd name="T41" fmla="*/ 2147483647 h 153"/>
                <a:gd name="T42" fmla="*/ 2147483647 w 131"/>
                <a:gd name="T43" fmla="*/ 0 h 153"/>
                <a:gd name="T44" fmla="*/ 2147483647 w 131"/>
                <a:gd name="T45" fmla="*/ 2147483647 h 153"/>
                <a:gd name="T46" fmla="*/ 2147483647 w 131"/>
                <a:gd name="T47" fmla="*/ 2147483647 h 153"/>
                <a:gd name="T48" fmla="*/ 2147483647 w 131"/>
                <a:gd name="T49" fmla="*/ 2147483647 h 153"/>
                <a:gd name="T50" fmla="*/ 2147483647 w 131"/>
                <a:gd name="T51" fmla="*/ 2147483647 h 153"/>
                <a:gd name="T52" fmla="*/ 2147483647 w 131"/>
                <a:gd name="T53" fmla="*/ 2147483647 h 153"/>
                <a:gd name="T54" fmla="*/ 2147483647 w 131"/>
                <a:gd name="T55" fmla="*/ 2147483647 h 153"/>
                <a:gd name="T56" fmla="*/ 2147483647 w 131"/>
                <a:gd name="T57" fmla="*/ 2147483647 h 153"/>
                <a:gd name="T58" fmla="*/ 2147483647 w 131"/>
                <a:gd name="T59" fmla="*/ 2147483647 h 153"/>
                <a:gd name="T60" fmla="*/ 2147483647 w 131"/>
                <a:gd name="T61" fmla="*/ 2147483647 h 153"/>
                <a:gd name="T62" fmla="*/ 2147483647 w 131"/>
                <a:gd name="T63" fmla="*/ 2147483647 h 153"/>
                <a:gd name="T64" fmla="*/ 2147483647 w 131"/>
                <a:gd name="T65" fmla="*/ 2147483647 h 153"/>
                <a:gd name="T66" fmla="*/ 2147483647 w 131"/>
                <a:gd name="T67" fmla="*/ 2147483647 h 153"/>
                <a:gd name="T68" fmla="*/ 2147483647 w 131"/>
                <a:gd name="T69" fmla="*/ 2147483647 h 153"/>
                <a:gd name="T70" fmla="*/ 2147483647 w 131"/>
                <a:gd name="T71" fmla="*/ 2147483647 h 153"/>
                <a:gd name="T72" fmla="*/ 2147483647 w 131"/>
                <a:gd name="T73" fmla="*/ 2147483647 h 153"/>
                <a:gd name="T74" fmla="*/ 2147483647 w 131"/>
                <a:gd name="T75" fmla="*/ 2147483647 h 153"/>
                <a:gd name="T76" fmla="*/ 2147483647 w 131"/>
                <a:gd name="T77" fmla="*/ 2147483647 h 153"/>
                <a:gd name="T78" fmla="*/ 2147483647 w 131"/>
                <a:gd name="T79" fmla="*/ 2147483647 h 153"/>
                <a:gd name="T80" fmla="*/ 2147483647 w 131"/>
                <a:gd name="T81" fmla="*/ 2147483647 h 153"/>
                <a:gd name="T82" fmla="*/ 2147483647 w 131"/>
                <a:gd name="T83" fmla="*/ 2147483647 h 153"/>
                <a:gd name="T84" fmla="*/ 2147483647 w 131"/>
                <a:gd name="T85" fmla="*/ 2147483647 h 153"/>
                <a:gd name="T86" fmla="*/ 2147483647 w 131"/>
                <a:gd name="T87" fmla="*/ 2147483647 h 153"/>
                <a:gd name="T88" fmla="*/ 2147483647 w 131"/>
                <a:gd name="T89" fmla="*/ 2147483647 h 153"/>
                <a:gd name="T90" fmla="*/ 2147483647 w 131"/>
                <a:gd name="T91" fmla="*/ 2147483647 h 153"/>
                <a:gd name="T92" fmla="*/ 2147483647 w 131"/>
                <a:gd name="T93" fmla="*/ 2147483647 h 153"/>
                <a:gd name="T94" fmla="*/ 2147483647 w 131"/>
                <a:gd name="T95" fmla="*/ 2147483647 h 153"/>
                <a:gd name="T96" fmla="*/ 0 w 131"/>
                <a:gd name="T97" fmla="*/ 2147483647 h 1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1"/>
                <a:gd name="T148" fmla="*/ 0 h 153"/>
                <a:gd name="T149" fmla="*/ 131 w 131"/>
                <a:gd name="T150" fmla="*/ 153 h 1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1" h="153">
                  <a:moveTo>
                    <a:pt x="0" y="106"/>
                  </a:moveTo>
                  <a:cubicBezTo>
                    <a:pt x="1" y="104"/>
                    <a:pt x="3" y="105"/>
                    <a:pt x="3" y="102"/>
                  </a:cubicBezTo>
                  <a:cubicBezTo>
                    <a:pt x="3" y="102"/>
                    <a:pt x="6" y="103"/>
                    <a:pt x="7" y="102"/>
                  </a:cubicBezTo>
                  <a:cubicBezTo>
                    <a:pt x="7" y="102"/>
                    <a:pt x="8" y="99"/>
                    <a:pt x="9" y="102"/>
                  </a:cubicBezTo>
                  <a:cubicBezTo>
                    <a:pt x="10" y="102"/>
                    <a:pt x="9" y="98"/>
                    <a:pt x="9" y="98"/>
                  </a:cubicBezTo>
                  <a:cubicBezTo>
                    <a:pt x="10" y="98"/>
                    <a:pt x="12" y="99"/>
                    <a:pt x="12" y="99"/>
                  </a:cubicBezTo>
                  <a:cubicBezTo>
                    <a:pt x="11" y="98"/>
                    <a:pt x="9" y="96"/>
                    <a:pt x="9" y="96"/>
                  </a:cubicBezTo>
                  <a:cubicBezTo>
                    <a:pt x="8" y="95"/>
                    <a:pt x="7" y="94"/>
                    <a:pt x="6" y="93"/>
                  </a:cubicBezTo>
                  <a:cubicBezTo>
                    <a:pt x="7" y="90"/>
                    <a:pt x="6" y="88"/>
                    <a:pt x="6" y="86"/>
                  </a:cubicBezTo>
                  <a:cubicBezTo>
                    <a:pt x="7" y="84"/>
                    <a:pt x="10" y="87"/>
                    <a:pt x="10" y="87"/>
                  </a:cubicBezTo>
                  <a:cubicBezTo>
                    <a:pt x="10" y="86"/>
                    <a:pt x="9" y="85"/>
                    <a:pt x="9" y="85"/>
                  </a:cubicBezTo>
                  <a:cubicBezTo>
                    <a:pt x="8" y="84"/>
                    <a:pt x="12" y="80"/>
                    <a:pt x="12" y="78"/>
                  </a:cubicBezTo>
                  <a:cubicBezTo>
                    <a:pt x="13" y="76"/>
                    <a:pt x="12" y="74"/>
                    <a:pt x="13" y="72"/>
                  </a:cubicBezTo>
                  <a:cubicBezTo>
                    <a:pt x="16" y="68"/>
                    <a:pt x="19" y="70"/>
                    <a:pt x="22" y="65"/>
                  </a:cubicBezTo>
                  <a:cubicBezTo>
                    <a:pt x="22" y="63"/>
                    <a:pt x="20" y="62"/>
                    <a:pt x="18" y="61"/>
                  </a:cubicBezTo>
                  <a:cubicBezTo>
                    <a:pt x="18" y="53"/>
                    <a:pt x="12" y="47"/>
                    <a:pt x="17" y="42"/>
                  </a:cubicBezTo>
                  <a:cubicBezTo>
                    <a:pt x="17" y="34"/>
                    <a:pt x="18" y="25"/>
                    <a:pt x="18" y="20"/>
                  </a:cubicBezTo>
                  <a:cubicBezTo>
                    <a:pt x="22" y="18"/>
                    <a:pt x="21" y="20"/>
                    <a:pt x="25" y="20"/>
                  </a:cubicBezTo>
                  <a:cubicBezTo>
                    <a:pt x="26" y="21"/>
                    <a:pt x="25" y="24"/>
                    <a:pt x="27" y="23"/>
                  </a:cubicBezTo>
                  <a:cubicBezTo>
                    <a:pt x="29" y="25"/>
                    <a:pt x="30" y="22"/>
                    <a:pt x="31" y="20"/>
                  </a:cubicBezTo>
                  <a:cubicBezTo>
                    <a:pt x="32" y="19"/>
                    <a:pt x="32" y="18"/>
                    <a:pt x="33" y="14"/>
                  </a:cubicBezTo>
                  <a:cubicBezTo>
                    <a:pt x="34" y="11"/>
                    <a:pt x="35" y="4"/>
                    <a:pt x="35" y="0"/>
                  </a:cubicBezTo>
                  <a:cubicBezTo>
                    <a:pt x="46" y="2"/>
                    <a:pt x="56" y="4"/>
                    <a:pt x="67" y="6"/>
                  </a:cubicBezTo>
                  <a:cubicBezTo>
                    <a:pt x="68" y="6"/>
                    <a:pt x="69" y="6"/>
                    <a:pt x="70" y="6"/>
                  </a:cubicBezTo>
                  <a:cubicBezTo>
                    <a:pt x="88" y="9"/>
                    <a:pt x="110" y="12"/>
                    <a:pt x="131" y="15"/>
                  </a:cubicBezTo>
                  <a:cubicBezTo>
                    <a:pt x="124" y="61"/>
                    <a:pt x="119" y="108"/>
                    <a:pt x="113" y="153"/>
                  </a:cubicBezTo>
                  <a:cubicBezTo>
                    <a:pt x="99" y="152"/>
                    <a:pt x="86" y="149"/>
                    <a:pt x="72" y="148"/>
                  </a:cubicBezTo>
                  <a:cubicBezTo>
                    <a:pt x="71" y="147"/>
                    <a:pt x="71" y="146"/>
                    <a:pt x="72" y="146"/>
                  </a:cubicBezTo>
                  <a:cubicBezTo>
                    <a:pt x="71" y="146"/>
                    <a:pt x="65" y="146"/>
                    <a:pt x="67" y="143"/>
                  </a:cubicBezTo>
                  <a:cubicBezTo>
                    <a:pt x="65" y="144"/>
                    <a:pt x="63" y="142"/>
                    <a:pt x="61" y="141"/>
                  </a:cubicBezTo>
                  <a:cubicBezTo>
                    <a:pt x="60" y="140"/>
                    <a:pt x="57" y="139"/>
                    <a:pt x="56" y="139"/>
                  </a:cubicBezTo>
                  <a:cubicBezTo>
                    <a:pt x="56" y="139"/>
                    <a:pt x="57" y="138"/>
                    <a:pt x="57" y="137"/>
                  </a:cubicBezTo>
                  <a:cubicBezTo>
                    <a:pt x="56" y="137"/>
                    <a:pt x="56" y="138"/>
                    <a:pt x="56" y="138"/>
                  </a:cubicBezTo>
                  <a:cubicBezTo>
                    <a:pt x="55" y="138"/>
                    <a:pt x="56" y="137"/>
                    <a:pt x="56" y="137"/>
                  </a:cubicBezTo>
                  <a:cubicBezTo>
                    <a:pt x="52" y="136"/>
                    <a:pt x="48" y="134"/>
                    <a:pt x="45" y="132"/>
                  </a:cubicBezTo>
                  <a:cubicBezTo>
                    <a:pt x="42" y="131"/>
                    <a:pt x="40" y="129"/>
                    <a:pt x="38" y="127"/>
                  </a:cubicBezTo>
                  <a:cubicBezTo>
                    <a:pt x="37" y="126"/>
                    <a:pt x="36" y="127"/>
                    <a:pt x="36" y="126"/>
                  </a:cubicBezTo>
                  <a:cubicBezTo>
                    <a:pt x="36" y="126"/>
                    <a:pt x="37" y="126"/>
                    <a:pt x="37" y="125"/>
                  </a:cubicBezTo>
                  <a:cubicBezTo>
                    <a:pt x="37" y="125"/>
                    <a:pt x="34" y="127"/>
                    <a:pt x="33" y="125"/>
                  </a:cubicBezTo>
                  <a:cubicBezTo>
                    <a:pt x="33" y="125"/>
                    <a:pt x="34" y="124"/>
                    <a:pt x="34" y="124"/>
                  </a:cubicBezTo>
                  <a:cubicBezTo>
                    <a:pt x="33" y="124"/>
                    <a:pt x="32" y="125"/>
                    <a:pt x="30" y="124"/>
                  </a:cubicBezTo>
                  <a:cubicBezTo>
                    <a:pt x="29" y="123"/>
                    <a:pt x="28" y="122"/>
                    <a:pt x="26" y="121"/>
                  </a:cubicBezTo>
                  <a:cubicBezTo>
                    <a:pt x="26" y="120"/>
                    <a:pt x="25" y="121"/>
                    <a:pt x="24" y="120"/>
                  </a:cubicBezTo>
                  <a:cubicBezTo>
                    <a:pt x="22" y="119"/>
                    <a:pt x="17" y="116"/>
                    <a:pt x="15" y="114"/>
                  </a:cubicBezTo>
                  <a:cubicBezTo>
                    <a:pt x="14" y="114"/>
                    <a:pt x="13" y="114"/>
                    <a:pt x="13" y="113"/>
                  </a:cubicBezTo>
                  <a:cubicBezTo>
                    <a:pt x="13" y="114"/>
                    <a:pt x="14" y="113"/>
                    <a:pt x="14" y="113"/>
                  </a:cubicBezTo>
                  <a:cubicBezTo>
                    <a:pt x="13" y="112"/>
                    <a:pt x="13" y="113"/>
                    <a:pt x="13" y="113"/>
                  </a:cubicBezTo>
                  <a:cubicBezTo>
                    <a:pt x="12" y="114"/>
                    <a:pt x="8" y="110"/>
                    <a:pt x="7" y="110"/>
                  </a:cubicBezTo>
                  <a:cubicBezTo>
                    <a:pt x="5" y="109"/>
                    <a:pt x="2" y="108"/>
                    <a:pt x="0" y="106"/>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3" name="Freeform 598">
              <a:extLst>
                <a:ext uri="{FF2B5EF4-FFF2-40B4-BE49-F238E27FC236}">
                  <a16:creationId xmlns:a16="http://schemas.microsoft.com/office/drawing/2014/main" id="{B19EAE3A-036A-0A23-671C-66620D0A626D}"/>
                </a:ext>
              </a:extLst>
            </p:cNvPr>
            <p:cNvSpPr>
              <a:spLocks/>
            </p:cNvSpPr>
            <p:nvPr/>
          </p:nvSpPr>
          <p:spPr bwMode="auto">
            <a:xfrm>
              <a:off x="3323095" y="3712914"/>
              <a:ext cx="812716" cy="1248430"/>
            </a:xfrm>
            <a:custGeom>
              <a:avLst/>
              <a:gdLst>
                <a:gd name="T0" fmla="*/ 2147483647 w 123"/>
                <a:gd name="T1" fmla="*/ 2147483647 h 189"/>
                <a:gd name="T2" fmla="*/ 2147483647 w 123"/>
                <a:gd name="T3" fmla="*/ 2147483647 h 189"/>
                <a:gd name="T4" fmla="*/ 2147483647 w 123"/>
                <a:gd name="T5" fmla="*/ 2147483647 h 189"/>
                <a:gd name="T6" fmla="*/ 2147483647 w 123"/>
                <a:gd name="T7" fmla="*/ 2147483647 h 189"/>
                <a:gd name="T8" fmla="*/ 2147483647 w 123"/>
                <a:gd name="T9" fmla="*/ 2147483647 h 189"/>
                <a:gd name="T10" fmla="*/ 2147483647 w 123"/>
                <a:gd name="T11" fmla="*/ 2147483647 h 189"/>
                <a:gd name="T12" fmla="*/ 2147483647 w 123"/>
                <a:gd name="T13" fmla="*/ 2147483647 h 189"/>
                <a:gd name="T14" fmla="*/ 2147483647 w 123"/>
                <a:gd name="T15" fmla="*/ 2147483647 h 189"/>
                <a:gd name="T16" fmla="*/ 2147483647 w 123"/>
                <a:gd name="T17" fmla="*/ 2147483647 h 189"/>
                <a:gd name="T18" fmla="*/ 2147483647 w 123"/>
                <a:gd name="T19" fmla="*/ 2147483647 h 189"/>
                <a:gd name="T20" fmla="*/ 2147483647 w 123"/>
                <a:gd name="T21" fmla="*/ 2147483647 h 189"/>
                <a:gd name="T22" fmla="*/ 2147483647 w 123"/>
                <a:gd name="T23" fmla="*/ 2147483647 h 189"/>
                <a:gd name="T24" fmla="*/ 2147483647 w 123"/>
                <a:gd name="T25" fmla="*/ 2147483647 h 189"/>
                <a:gd name="T26" fmla="*/ 2147483647 w 123"/>
                <a:gd name="T27" fmla="*/ 2147483647 h 189"/>
                <a:gd name="T28" fmla="*/ 2147483647 w 123"/>
                <a:gd name="T29" fmla="*/ 2147483647 h 189"/>
                <a:gd name="T30" fmla="*/ 2147483647 w 123"/>
                <a:gd name="T31" fmla="*/ 2147483647 h 189"/>
                <a:gd name="T32" fmla="*/ 2147483647 w 123"/>
                <a:gd name="T33" fmla="*/ 2147483647 h 189"/>
                <a:gd name="T34" fmla="*/ 2147483647 w 123"/>
                <a:gd name="T35" fmla="*/ 2147483647 h 189"/>
                <a:gd name="T36" fmla="*/ 2147483647 w 123"/>
                <a:gd name="T37" fmla="*/ 2147483647 h 189"/>
                <a:gd name="T38" fmla="*/ 2147483647 w 123"/>
                <a:gd name="T39" fmla="*/ 0 h 189"/>
                <a:gd name="T40" fmla="*/ 2147483647 w 123"/>
                <a:gd name="T41" fmla="*/ 2147483647 h 189"/>
                <a:gd name="T42" fmla="*/ 2147483647 w 123"/>
                <a:gd name="T43" fmla="*/ 2147483647 h 189"/>
                <a:gd name="T44" fmla="*/ 2147483647 w 123"/>
                <a:gd name="T45" fmla="*/ 2147483647 h 189"/>
                <a:gd name="T46" fmla="*/ 2147483647 w 123"/>
                <a:gd name="T47" fmla="*/ 2147483647 h 189"/>
                <a:gd name="T48" fmla="*/ 2147483647 w 123"/>
                <a:gd name="T49" fmla="*/ 2147483647 h 1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3"/>
                <a:gd name="T76" fmla="*/ 0 h 189"/>
                <a:gd name="T77" fmla="*/ 123 w 123"/>
                <a:gd name="T78" fmla="*/ 189 h 1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3" h="189">
                  <a:moveTo>
                    <a:pt x="96" y="167"/>
                  </a:moveTo>
                  <a:cubicBezTo>
                    <a:pt x="93" y="167"/>
                    <a:pt x="94" y="163"/>
                    <a:pt x="91" y="163"/>
                  </a:cubicBezTo>
                  <a:cubicBezTo>
                    <a:pt x="89" y="163"/>
                    <a:pt x="87" y="161"/>
                    <a:pt x="85" y="163"/>
                  </a:cubicBezTo>
                  <a:cubicBezTo>
                    <a:pt x="83" y="163"/>
                    <a:pt x="84" y="165"/>
                    <a:pt x="84" y="167"/>
                  </a:cubicBezTo>
                  <a:cubicBezTo>
                    <a:pt x="84" y="168"/>
                    <a:pt x="84" y="168"/>
                    <a:pt x="84" y="169"/>
                  </a:cubicBezTo>
                  <a:cubicBezTo>
                    <a:pt x="84" y="172"/>
                    <a:pt x="83" y="175"/>
                    <a:pt x="83" y="178"/>
                  </a:cubicBezTo>
                  <a:cubicBezTo>
                    <a:pt x="83" y="180"/>
                    <a:pt x="84" y="182"/>
                    <a:pt x="84" y="184"/>
                  </a:cubicBezTo>
                  <a:cubicBezTo>
                    <a:pt x="83" y="186"/>
                    <a:pt x="80" y="187"/>
                    <a:pt x="82" y="189"/>
                  </a:cubicBezTo>
                  <a:cubicBezTo>
                    <a:pt x="66" y="167"/>
                    <a:pt x="48" y="140"/>
                    <a:pt x="31" y="115"/>
                  </a:cubicBezTo>
                  <a:cubicBezTo>
                    <a:pt x="28" y="111"/>
                    <a:pt x="25" y="107"/>
                    <a:pt x="22" y="102"/>
                  </a:cubicBezTo>
                  <a:cubicBezTo>
                    <a:pt x="21" y="101"/>
                    <a:pt x="20" y="99"/>
                    <a:pt x="18" y="96"/>
                  </a:cubicBezTo>
                  <a:cubicBezTo>
                    <a:pt x="18" y="96"/>
                    <a:pt x="17" y="95"/>
                    <a:pt x="17" y="95"/>
                  </a:cubicBezTo>
                  <a:cubicBezTo>
                    <a:pt x="16" y="94"/>
                    <a:pt x="16" y="93"/>
                    <a:pt x="16" y="93"/>
                  </a:cubicBezTo>
                  <a:cubicBezTo>
                    <a:pt x="15" y="92"/>
                    <a:pt x="14" y="91"/>
                    <a:pt x="13" y="90"/>
                  </a:cubicBezTo>
                  <a:cubicBezTo>
                    <a:pt x="12" y="89"/>
                    <a:pt x="13" y="88"/>
                    <a:pt x="12" y="88"/>
                  </a:cubicBezTo>
                  <a:cubicBezTo>
                    <a:pt x="11" y="85"/>
                    <a:pt x="8" y="82"/>
                    <a:pt x="5" y="79"/>
                  </a:cubicBezTo>
                  <a:cubicBezTo>
                    <a:pt x="2" y="73"/>
                    <a:pt x="0" y="72"/>
                    <a:pt x="2" y="66"/>
                  </a:cubicBezTo>
                  <a:cubicBezTo>
                    <a:pt x="2" y="65"/>
                    <a:pt x="3" y="63"/>
                    <a:pt x="3" y="62"/>
                  </a:cubicBezTo>
                  <a:cubicBezTo>
                    <a:pt x="4" y="59"/>
                    <a:pt x="4" y="55"/>
                    <a:pt x="5" y="52"/>
                  </a:cubicBezTo>
                  <a:cubicBezTo>
                    <a:pt x="9" y="35"/>
                    <a:pt x="14" y="17"/>
                    <a:pt x="18" y="0"/>
                  </a:cubicBezTo>
                  <a:cubicBezTo>
                    <a:pt x="52" y="8"/>
                    <a:pt x="88" y="15"/>
                    <a:pt x="123" y="22"/>
                  </a:cubicBezTo>
                  <a:cubicBezTo>
                    <a:pt x="118" y="51"/>
                    <a:pt x="113" y="83"/>
                    <a:pt x="107" y="112"/>
                  </a:cubicBezTo>
                  <a:cubicBezTo>
                    <a:pt x="105" y="121"/>
                    <a:pt x="104" y="131"/>
                    <a:pt x="102" y="140"/>
                  </a:cubicBezTo>
                  <a:cubicBezTo>
                    <a:pt x="102" y="145"/>
                    <a:pt x="100" y="149"/>
                    <a:pt x="99" y="154"/>
                  </a:cubicBezTo>
                  <a:cubicBezTo>
                    <a:pt x="99" y="158"/>
                    <a:pt x="99" y="163"/>
                    <a:pt x="96" y="16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4" name="Freeform 599">
              <a:extLst>
                <a:ext uri="{FF2B5EF4-FFF2-40B4-BE49-F238E27FC236}">
                  <a16:creationId xmlns:a16="http://schemas.microsoft.com/office/drawing/2014/main" id="{7D7BB5A5-93FE-A05D-DAC3-2BF1CB855E28}"/>
                </a:ext>
              </a:extLst>
            </p:cNvPr>
            <p:cNvSpPr>
              <a:spLocks/>
            </p:cNvSpPr>
            <p:nvPr/>
          </p:nvSpPr>
          <p:spPr bwMode="auto">
            <a:xfrm>
              <a:off x="3996750" y="3858151"/>
              <a:ext cx="715375" cy="899241"/>
            </a:xfrm>
            <a:custGeom>
              <a:avLst/>
              <a:gdLst>
                <a:gd name="T0" fmla="*/ 2147483647 w 108"/>
                <a:gd name="T1" fmla="*/ 0 h 136"/>
                <a:gd name="T2" fmla="*/ 2147483647 w 108"/>
                <a:gd name="T3" fmla="*/ 2147483647 h 136"/>
                <a:gd name="T4" fmla="*/ 2147483647 w 108"/>
                <a:gd name="T5" fmla="*/ 2147483647 h 136"/>
                <a:gd name="T6" fmla="*/ 2147483647 w 108"/>
                <a:gd name="T7" fmla="*/ 2147483647 h 136"/>
                <a:gd name="T8" fmla="*/ 2147483647 w 108"/>
                <a:gd name="T9" fmla="*/ 2147483647 h 136"/>
                <a:gd name="T10" fmla="*/ 0 w 108"/>
                <a:gd name="T11" fmla="*/ 2147483647 h 136"/>
                <a:gd name="T12" fmla="*/ 2147483647 w 108"/>
                <a:gd name="T13" fmla="*/ 0 h 136"/>
                <a:gd name="T14" fmla="*/ 0 60000 65536"/>
                <a:gd name="T15" fmla="*/ 0 60000 65536"/>
                <a:gd name="T16" fmla="*/ 0 60000 65536"/>
                <a:gd name="T17" fmla="*/ 0 60000 65536"/>
                <a:gd name="T18" fmla="*/ 0 60000 65536"/>
                <a:gd name="T19" fmla="*/ 0 60000 65536"/>
                <a:gd name="T20" fmla="*/ 0 60000 65536"/>
                <a:gd name="T21" fmla="*/ 0 w 108"/>
                <a:gd name="T22" fmla="*/ 0 h 136"/>
                <a:gd name="T23" fmla="*/ 108 w 108"/>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36">
                  <a:moveTo>
                    <a:pt x="22" y="0"/>
                  </a:moveTo>
                  <a:cubicBezTo>
                    <a:pt x="40" y="3"/>
                    <a:pt x="56" y="6"/>
                    <a:pt x="75" y="8"/>
                  </a:cubicBezTo>
                  <a:cubicBezTo>
                    <a:pt x="74" y="17"/>
                    <a:pt x="73" y="25"/>
                    <a:pt x="71" y="33"/>
                  </a:cubicBezTo>
                  <a:cubicBezTo>
                    <a:pt x="84" y="34"/>
                    <a:pt x="96" y="37"/>
                    <a:pt x="108" y="38"/>
                  </a:cubicBezTo>
                  <a:cubicBezTo>
                    <a:pt x="104" y="70"/>
                    <a:pt x="100" y="103"/>
                    <a:pt x="96" y="136"/>
                  </a:cubicBezTo>
                  <a:cubicBezTo>
                    <a:pt x="63" y="132"/>
                    <a:pt x="32" y="127"/>
                    <a:pt x="0" y="121"/>
                  </a:cubicBezTo>
                  <a:cubicBezTo>
                    <a:pt x="8" y="81"/>
                    <a:pt x="15" y="41"/>
                    <a:pt x="22" y="0"/>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5" name="Freeform 600">
              <a:extLst>
                <a:ext uri="{FF2B5EF4-FFF2-40B4-BE49-F238E27FC236}">
                  <a16:creationId xmlns:a16="http://schemas.microsoft.com/office/drawing/2014/main" id="{071C77FB-D77E-8105-6853-10C7235C0F63}"/>
                </a:ext>
              </a:extLst>
            </p:cNvPr>
            <p:cNvSpPr>
              <a:spLocks/>
            </p:cNvSpPr>
            <p:nvPr/>
          </p:nvSpPr>
          <p:spPr bwMode="auto">
            <a:xfrm>
              <a:off x="3798979" y="2680801"/>
              <a:ext cx="754002" cy="1228344"/>
            </a:xfrm>
            <a:custGeom>
              <a:avLst/>
              <a:gdLst>
                <a:gd name="T0" fmla="*/ 0 w 114"/>
                <a:gd name="T1" fmla="*/ 2147483647 h 186"/>
                <a:gd name="T2" fmla="*/ 2147483647 w 114"/>
                <a:gd name="T3" fmla="*/ 2147483647 h 186"/>
                <a:gd name="T4" fmla="*/ 2147483647 w 114"/>
                <a:gd name="T5" fmla="*/ 2147483647 h 186"/>
                <a:gd name="T6" fmla="*/ 2147483647 w 114"/>
                <a:gd name="T7" fmla="*/ 2147483647 h 186"/>
                <a:gd name="T8" fmla="*/ 2147483647 w 114"/>
                <a:gd name="T9" fmla="*/ 2147483647 h 186"/>
                <a:gd name="T10" fmla="*/ 2147483647 w 114"/>
                <a:gd name="T11" fmla="*/ 2147483647 h 186"/>
                <a:gd name="T12" fmla="*/ 2147483647 w 114"/>
                <a:gd name="T13" fmla="*/ 2147483647 h 186"/>
                <a:gd name="T14" fmla="*/ 2147483647 w 114"/>
                <a:gd name="T15" fmla="*/ 2147483647 h 186"/>
                <a:gd name="T16" fmla="*/ 2147483647 w 114"/>
                <a:gd name="T17" fmla="*/ 2147483647 h 186"/>
                <a:gd name="T18" fmla="*/ 2147483647 w 114"/>
                <a:gd name="T19" fmla="*/ 2147483647 h 186"/>
                <a:gd name="T20" fmla="*/ 2147483647 w 114"/>
                <a:gd name="T21" fmla="*/ 2147483647 h 186"/>
                <a:gd name="T22" fmla="*/ 2147483647 w 114"/>
                <a:gd name="T23" fmla="*/ 2147483647 h 186"/>
                <a:gd name="T24" fmla="*/ 2147483647 w 114"/>
                <a:gd name="T25" fmla="*/ 2147483647 h 186"/>
                <a:gd name="T26" fmla="*/ 2147483647 w 114"/>
                <a:gd name="T27" fmla="*/ 2147483647 h 186"/>
                <a:gd name="T28" fmla="*/ 2147483647 w 114"/>
                <a:gd name="T29" fmla="*/ 2147483647 h 186"/>
                <a:gd name="T30" fmla="*/ 2147483647 w 114"/>
                <a:gd name="T31" fmla="*/ 2147483647 h 186"/>
                <a:gd name="T32" fmla="*/ 2147483647 w 114"/>
                <a:gd name="T33" fmla="*/ 2147483647 h 186"/>
                <a:gd name="T34" fmla="*/ 2147483647 w 114"/>
                <a:gd name="T35" fmla="*/ 2147483647 h 186"/>
                <a:gd name="T36" fmla="*/ 2147483647 w 114"/>
                <a:gd name="T37" fmla="*/ 2147483647 h 186"/>
                <a:gd name="T38" fmla="*/ 2147483647 w 114"/>
                <a:gd name="T39" fmla="*/ 2147483647 h 186"/>
                <a:gd name="T40" fmla="*/ 2147483647 w 114"/>
                <a:gd name="T41" fmla="*/ 2147483647 h 186"/>
                <a:gd name="T42" fmla="*/ 2147483647 w 114"/>
                <a:gd name="T43" fmla="*/ 0 h 186"/>
                <a:gd name="T44" fmla="*/ 2147483647 w 114"/>
                <a:gd name="T45" fmla="*/ 2147483647 h 186"/>
                <a:gd name="T46" fmla="*/ 2147483647 w 114"/>
                <a:gd name="T47" fmla="*/ 2147483647 h 186"/>
                <a:gd name="T48" fmla="*/ 2147483647 w 114"/>
                <a:gd name="T49" fmla="*/ 2147483647 h 186"/>
                <a:gd name="T50" fmla="*/ 2147483647 w 114"/>
                <a:gd name="T51" fmla="*/ 2147483647 h 186"/>
                <a:gd name="T52" fmla="*/ 2147483647 w 114"/>
                <a:gd name="T53" fmla="*/ 2147483647 h 186"/>
                <a:gd name="T54" fmla="*/ 2147483647 w 114"/>
                <a:gd name="T55" fmla="*/ 2147483647 h 186"/>
                <a:gd name="T56" fmla="*/ 2147483647 w 114"/>
                <a:gd name="T57" fmla="*/ 2147483647 h 186"/>
                <a:gd name="T58" fmla="*/ 2147483647 w 114"/>
                <a:gd name="T59" fmla="*/ 2147483647 h 186"/>
                <a:gd name="T60" fmla="*/ 2147483647 w 114"/>
                <a:gd name="T61" fmla="*/ 2147483647 h 186"/>
                <a:gd name="T62" fmla="*/ 2147483647 w 114"/>
                <a:gd name="T63" fmla="*/ 2147483647 h 186"/>
                <a:gd name="T64" fmla="*/ 2147483647 w 114"/>
                <a:gd name="T65" fmla="*/ 2147483647 h 186"/>
                <a:gd name="T66" fmla="*/ 2147483647 w 114"/>
                <a:gd name="T67" fmla="*/ 2147483647 h 186"/>
                <a:gd name="T68" fmla="*/ 2147483647 w 114"/>
                <a:gd name="T69" fmla="*/ 2147483647 h 186"/>
                <a:gd name="T70" fmla="*/ 2147483647 w 114"/>
                <a:gd name="T71" fmla="*/ 2147483647 h 186"/>
                <a:gd name="T72" fmla="*/ 2147483647 w 114"/>
                <a:gd name="T73" fmla="*/ 2147483647 h 186"/>
                <a:gd name="T74" fmla="*/ 2147483647 w 114"/>
                <a:gd name="T75" fmla="*/ 2147483647 h 186"/>
                <a:gd name="T76" fmla="*/ 2147483647 w 114"/>
                <a:gd name="T77" fmla="*/ 2147483647 h 186"/>
                <a:gd name="T78" fmla="*/ 2147483647 w 114"/>
                <a:gd name="T79" fmla="*/ 2147483647 h 186"/>
                <a:gd name="T80" fmla="*/ 2147483647 w 114"/>
                <a:gd name="T81" fmla="*/ 2147483647 h 186"/>
                <a:gd name="T82" fmla="*/ 2147483647 w 114"/>
                <a:gd name="T83" fmla="*/ 2147483647 h 186"/>
                <a:gd name="T84" fmla="*/ 2147483647 w 114"/>
                <a:gd name="T85" fmla="*/ 2147483647 h 186"/>
                <a:gd name="T86" fmla="*/ 2147483647 w 114"/>
                <a:gd name="T87" fmla="*/ 2147483647 h 186"/>
                <a:gd name="T88" fmla="*/ 2147483647 w 114"/>
                <a:gd name="T89" fmla="*/ 2147483647 h 186"/>
                <a:gd name="T90" fmla="*/ 2147483647 w 114"/>
                <a:gd name="T91" fmla="*/ 2147483647 h 186"/>
                <a:gd name="T92" fmla="*/ 2147483647 w 114"/>
                <a:gd name="T93" fmla="*/ 2147483647 h 186"/>
                <a:gd name="T94" fmla="*/ 2147483647 w 114"/>
                <a:gd name="T95" fmla="*/ 2147483647 h 186"/>
                <a:gd name="T96" fmla="*/ 2147483647 w 114"/>
                <a:gd name="T97" fmla="*/ 2147483647 h 186"/>
                <a:gd name="T98" fmla="*/ 2147483647 w 114"/>
                <a:gd name="T99" fmla="*/ 2147483647 h 186"/>
                <a:gd name="T100" fmla="*/ 2147483647 w 114"/>
                <a:gd name="T101" fmla="*/ 2147483647 h 186"/>
                <a:gd name="T102" fmla="*/ 2147483647 w 114"/>
                <a:gd name="T103" fmla="*/ 2147483647 h 186"/>
                <a:gd name="T104" fmla="*/ 0 w 114"/>
                <a:gd name="T105" fmla="*/ 2147483647 h 1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
                <a:gd name="T160" fmla="*/ 0 h 186"/>
                <a:gd name="T161" fmla="*/ 114 w 114"/>
                <a:gd name="T162" fmla="*/ 186 h 1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 h="186">
                  <a:moveTo>
                    <a:pt x="0" y="167"/>
                  </a:moveTo>
                  <a:cubicBezTo>
                    <a:pt x="1" y="159"/>
                    <a:pt x="3" y="154"/>
                    <a:pt x="4" y="147"/>
                  </a:cubicBezTo>
                  <a:cubicBezTo>
                    <a:pt x="6" y="140"/>
                    <a:pt x="7" y="133"/>
                    <a:pt x="8" y="126"/>
                  </a:cubicBezTo>
                  <a:cubicBezTo>
                    <a:pt x="9" y="124"/>
                    <a:pt x="10" y="122"/>
                    <a:pt x="11" y="120"/>
                  </a:cubicBezTo>
                  <a:cubicBezTo>
                    <a:pt x="12" y="118"/>
                    <a:pt x="12" y="116"/>
                    <a:pt x="12" y="114"/>
                  </a:cubicBezTo>
                  <a:cubicBezTo>
                    <a:pt x="11" y="112"/>
                    <a:pt x="9" y="113"/>
                    <a:pt x="9" y="110"/>
                  </a:cubicBezTo>
                  <a:cubicBezTo>
                    <a:pt x="9" y="103"/>
                    <a:pt x="14" y="102"/>
                    <a:pt x="18" y="98"/>
                  </a:cubicBezTo>
                  <a:cubicBezTo>
                    <a:pt x="16" y="96"/>
                    <a:pt x="18" y="95"/>
                    <a:pt x="19" y="93"/>
                  </a:cubicBezTo>
                  <a:cubicBezTo>
                    <a:pt x="20" y="92"/>
                    <a:pt x="21" y="89"/>
                    <a:pt x="22" y="87"/>
                  </a:cubicBezTo>
                  <a:cubicBezTo>
                    <a:pt x="24" y="84"/>
                    <a:pt x="27" y="83"/>
                    <a:pt x="27" y="80"/>
                  </a:cubicBezTo>
                  <a:cubicBezTo>
                    <a:pt x="27" y="78"/>
                    <a:pt x="25" y="77"/>
                    <a:pt x="24" y="75"/>
                  </a:cubicBezTo>
                  <a:cubicBezTo>
                    <a:pt x="23" y="74"/>
                    <a:pt x="22" y="73"/>
                    <a:pt x="21" y="71"/>
                  </a:cubicBezTo>
                  <a:cubicBezTo>
                    <a:pt x="22" y="70"/>
                    <a:pt x="22" y="70"/>
                    <a:pt x="22" y="70"/>
                  </a:cubicBezTo>
                  <a:cubicBezTo>
                    <a:pt x="21" y="68"/>
                    <a:pt x="22" y="68"/>
                    <a:pt x="22" y="65"/>
                  </a:cubicBezTo>
                  <a:cubicBezTo>
                    <a:pt x="21" y="64"/>
                    <a:pt x="21" y="61"/>
                    <a:pt x="21" y="61"/>
                  </a:cubicBezTo>
                  <a:cubicBezTo>
                    <a:pt x="21" y="61"/>
                    <a:pt x="22" y="60"/>
                    <a:pt x="22" y="59"/>
                  </a:cubicBezTo>
                  <a:cubicBezTo>
                    <a:pt x="23" y="57"/>
                    <a:pt x="22" y="53"/>
                    <a:pt x="23" y="51"/>
                  </a:cubicBezTo>
                  <a:cubicBezTo>
                    <a:pt x="24" y="43"/>
                    <a:pt x="27" y="36"/>
                    <a:pt x="28" y="27"/>
                  </a:cubicBezTo>
                  <a:cubicBezTo>
                    <a:pt x="29" y="21"/>
                    <a:pt x="31" y="18"/>
                    <a:pt x="31" y="14"/>
                  </a:cubicBezTo>
                  <a:cubicBezTo>
                    <a:pt x="31" y="13"/>
                    <a:pt x="32" y="11"/>
                    <a:pt x="32" y="11"/>
                  </a:cubicBezTo>
                  <a:cubicBezTo>
                    <a:pt x="32" y="10"/>
                    <a:pt x="33" y="6"/>
                    <a:pt x="33" y="6"/>
                  </a:cubicBezTo>
                  <a:cubicBezTo>
                    <a:pt x="34" y="2"/>
                    <a:pt x="33" y="2"/>
                    <a:pt x="35" y="0"/>
                  </a:cubicBezTo>
                  <a:cubicBezTo>
                    <a:pt x="48" y="3"/>
                    <a:pt x="48" y="3"/>
                    <a:pt x="48" y="3"/>
                  </a:cubicBezTo>
                  <a:cubicBezTo>
                    <a:pt x="47" y="11"/>
                    <a:pt x="46" y="18"/>
                    <a:pt x="44" y="25"/>
                  </a:cubicBezTo>
                  <a:cubicBezTo>
                    <a:pt x="46" y="28"/>
                    <a:pt x="48" y="31"/>
                    <a:pt x="48" y="35"/>
                  </a:cubicBezTo>
                  <a:cubicBezTo>
                    <a:pt x="48" y="36"/>
                    <a:pt x="48" y="37"/>
                    <a:pt x="48" y="38"/>
                  </a:cubicBezTo>
                  <a:cubicBezTo>
                    <a:pt x="47" y="40"/>
                    <a:pt x="48" y="40"/>
                    <a:pt x="49" y="41"/>
                  </a:cubicBezTo>
                  <a:cubicBezTo>
                    <a:pt x="50" y="42"/>
                    <a:pt x="49" y="43"/>
                    <a:pt x="50" y="44"/>
                  </a:cubicBezTo>
                  <a:cubicBezTo>
                    <a:pt x="51" y="45"/>
                    <a:pt x="52" y="45"/>
                    <a:pt x="53" y="47"/>
                  </a:cubicBezTo>
                  <a:cubicBezTo>
                    <a:pt x="54" y="49"/>
                    <a:pt x="55" y="52"/>
                    <a:pt x="57" y="54"/>
                  </a:cubicBezTo>
                  <a:cubicBezTo>
                    <a:pt x="57" y="54"/>
                    <a:pt x="58" y="55"/>
                    <a:pt x="58" y="56"/>
                  </a:cubicBezTo>
                  <a:cubicBezTo>
                    <a:pt x="58" y="58"/>
                    <a:pt x="58" y="57"/>
                    <a:pt x="59" y="58"/>
                  </a:cubicBezTo>
                  <a:cubicBezTo>
                    <a:pt x="59" y="59"/>
                    <a:pt x="59" y="60"/>
                    <a:pt x="60" y="61"/>
                  </a:cubicBezTo>
                  <a:cubicBezTo>
                    <a:pt x="61" y="62"/>
                    <a:pt x="63" y="61"/>
                    <a:pt x="61" y="63"/>
                  </a:cubicBezTo>
                  <a:cubicBezTo>
                    <a:pt x="62" y="65"/>
                    <a:pt x="66" y="62"/>
                    <a:pt x="66" y="64"/>
                  </a:cubicBezTo>
                  <a:cubicBezTo>
                    <a:pt x="65" y="71"/>
                    <a:pt x="60" y="74"/>
                    <a:pt x="62" y="81"/>
                  </a:cubicBezTo>
                  <a:cubicBezTo>
                    <a:pt x="61" y="83"/>
                    <a:pt x="60" y="83"/>
                    <a:pt x="59" y="84"/>
                  </a:cubicBezTo>
                  <a:cubicBezTo>
                    <a:pt x="59" y="84"/>
                    <a:pt x="59" y="86"/>
                    <a:pt x="59" y="86"/>
                  </a:cubicBezTo>
                  <a:cubicBezTo>
                    <a:pt x="59" y="88"/>
                    <a:pt x="58" y="88"/>
                    <a:pt x="59" y="90"/>
                  </a:cubicBezTo>
                  <a:cubicBezTo>
                    <a:pt x="62" y="92"/>
                    <a:pt x="63" y="92"/>
                    <a:pt x="65" y="92"/>
                  </a:cubicBezTo>
                  <a:cubicBezTo>
                    <a:pt x="67" y="91"/>
                    <a:pt x="67" y="89"/>
                    <a:pt x="70" y="89"/>
                  </a:cubicBezTo>
                  <a:cubicBezTo>
                    <a:pt x="72" y="92"/>
                    <a:pt x="71" y="96"/>
                    <a:pt x="72" y="100"/>
                  </a:cubicBezTo>
                  <a:cubicBezTo>
                    <a:pt x="73" y="102"/>
                    <a:pt x="74" y="103"/>
                    <a:pt x="75" y="105"/>
                  </a:cubicBezTo>
                  <a:cubicBezTo>
                    <a:pt x="75" y="108"/>
                    <a:pt x="74" y="110"/>
                    <a:pt x="75" y="111"/>
                  </a:cubicBezTo>
                  <a:cubicBezTo>
                    <a:pt x="83" y="112"/>
                    <a:pt x="80" y="117"/>
                    <a:pt x="81" y="123"/>
                  </a:cubicBezTo>
                  <a:cubicBezTo>
                    <a:pt x="83" y="123"/>
                    <a:pt x="84" y="122"/>
                    <a:pt x="87" y="122"/>
                  </a:cubicBezTo>
                  <a:cubicBezTo>
                    <a:pt x="88" y="122"/>
                    <a:pt x="89" y="123"/>
                    <a:pt x="91" y="123"/>
                  </a:cubicBezTo>
                  <a:cubicBezTo>
                    <a:pt x="92" y="122"/>
                    <a:pt x="94" y="121"/>
                    <a:pt x="96" y="121"/>
                  </a:cubicBezTo>
                  <a:cubicBezTo>
                    <a:pt x="99" y="121"/>
                    <a:pt x="102" y="122"/>
                    <a:pt x="105" y="123"/>
                  </a:cubicBezTo>
                  <a:cubicBezTo>
                    <a:pt x="109" y="123"/>
                    <a:pt x="107" y="119"/>
                    <a:pt x="111" y="120"/>
                  </a:cubicBezTo>
                  <a:cubicBezTo>
                    <a:pt x="113" y="120"/>
                    <a:pt x="111" y="125"/>
                    <a:pt x="114" y="125"/>
                  </a:cubicBezTo>
                  <a:cubicBezTo>
                    <a:pt x="105" y="186"/>
                    <a:pt x="105" y="186"/>
                    <a:pt x="105" y="186"/>
                  </a:cubicBezTo>
                  <a:lnTo>
                    <a:pt x="0" y="167"/>
                  </a:ln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8" name="Freeform 603">
              <a:extLst>
                <a:ext uri="{FF2B5EF4-FFF2-40B4-BE49-F238E27FC236}">
                  <a16:creationId xmlns:a16="http://schemas.microsoft.com/office/drawing/2014/main" id="{1B8BE848-3B4F-72A0-E9A1-C9CEB516F02E}"/>
                </a:ext>
              </a:extLst>
            </p:cNvPr>
            <p:cNvSpPr>
              <a:spLocks/>
            </p:cNvSpPr>
            <p:nvPr/>
          </p:nvSpPr>
          <p:spPr bwMode="auto">
            <a:xfrm>
              <a:off x="2966178" y="4334042"/>
              <a:ext cx="6181"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9" name="Line 604">
              <a:extLst>
                <a:ext uri="{FF2B5EF4-FFF2-40B4-BE49-F238E27FC236}">
                  <a16:creationId xmlns:a16="http://schemas.microsoft.com/office/drawing/2014/main" id="{E115C457-23C7-1F09-44ED-90930B03069A}"/>
                </a:ext>
              </a:extLst>
            </p:cNvPr>
            <p:cNvSpPr>
              <a:spLocks noChangeShapeType="1"/>
            </p:cNvSpPr>
            <p:nvPr/>
          </p:nvSpPr>
          <p:spPr bwMode="auto">
            <a:xfrm>
              <a:off x="2966178" y="4334042"/>
              <a:ext cx="6181"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0" name="Freeform 605">
              <a:extLst>
                <a:ext uri="{FF2B5EF4-FFF2-40B4-BE49-F238E27FC236}">
                  <a16:creationId xmlns:a16="http://schemas.microsoft.com/office/drawing/2014/main" id="{2D022969-837F-E8D2-BEE7-D3AACEAD8DAA}"/>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1" name="Freeform 606">
              <a:extLst>
                <a:ext uri="{FF2B5EF4-FFF2-40B4-BE49-F238E27FC236}">
                  <a16:creationId xmlns:a16="http://schemas.microsoft.com/office/drawing/2014/main" id="{30E7A111-1388-7C12-B17E-D1B55888676F}"/>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2" name="Freeform 607">
              <a:extLst>
                <a:ext uri="{FF2B5EF4-FFF2-40B4-BE49-F238E27FC236}">
                  <a16:creationId xmlns:a16="http://schemas.microsoft.com/office/drawing/2014/main" id="{1DFB427F-9CEF-6636-B493-87A4753DAAC4}"/>
                </a:ext>
              </a:extLst>
            </p:cNvPr>
            <p:cNvSpPr>
              <a:spLocks/>
            </p:cNvSpPr>
            <p:nvPr/>
          </p:nvSpPr>
          <p:spPr bwMode="auto">
            <a:xfrm>
              <a:off x="2972358" y="4334042"/>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3" name="Line 608">
              <a:extLst>
                <a:ext uri="{FF2B5EF4-FFF2-40B4-BE49-F238E27FC236}">
                  <a16:creationId xmlns:a16="http://schemas.microsoft.com/office/drawing/2014/main" id="{7DBF4D23-AEAA-DEED-6ABD-F5DD08F31FC1}"/>
                </a:ext>
              </a:extLst>
            </p:cNvPr>
            <p:cNvSpPr>
              <a:spLocks noChangeShapeType="1"/>
            </p:cNvSpPr>
            <p:nvPr/>
          </p:nvSpPr>
          <p:spPr bwMode="auto">
            <a:xfrm flipV="1">
              <a:off x="2972358" y="4334042"/>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4" name="Freeform 609">
              <a:extLst>
                <a:ext uri="{FF2B5EF4-FFF2-40B4-BE49-F238E27FC236}">
                  <a16:creationId xmlns:a16="http://schemas.microsoft.com/office/drawing/2014/main" id="{549C2432-807D-5DB0-0C56-4D511B647440}"/>
                </a:ext>
              </a:extLst>
            </p:cNvPr>
            <p:cNvSpPr>
              <a:spLocks/>
            </p:cNvSpPr>
            <p:nvPr/>
          </p:nvSpPr>
          <p:spPr bwMode="auto">
            <a:xfrm>
              <a:off x="2939914" y="2924923"/>
              <a:ext cx="1030573" cy="860614"/>
            </a:xfrm>
            <a:custGeom>
              <a:avLst/>
              <a:gdLst>
                <a:gd name="T0" fmla="*/ 2147483647 w 156"/>
                <a:gd name="T1" fmla="*/ 2147483647 h 130"/>
                <a:gd name="T2" fmla="*/ 2147483647 w 156"/>
                <a:gd name="T3" fmla="*/ 2147483647 h 130"/>
                <a:gd name="T4" fmla="*/ 2147483647 w 156"/>
                <a:gd name="T5" fmla="*/ 2147483647 h 130"/>
                <a:gd name="T6" fmla="*/ 2147483647 w 156"/>
                <a:gd name="T7" fmla="*/ 2147483647 h 130"/>
                <a:gd name="T8" fmla="*/ 2147483647 w 156"/>
                <a:gd name="T9" fmla="*/ 2147483647 h 130"/>
                <a:gd name="T10" fmla="*/ 2147483647 w 156"/>
                <a:gd name="T11" fmla="*/ 2147483647 h 130"/>
                <a:gd name="T12" fmla="*/ 2147483647 w 156"/>
                <a:gd name="T13" fmla="*/ 2147483647 h 130"/>
                <a:gd name="T14" fmla="*/ 2147483647 w 156"/>
                <a:gd name="T15" fmla="*/ 2147483647 h 130"/>
                <a:gd name="T16" fmla="*/ 2147483647 w 156"/>
                <a:gd name="T17" fmla="*/ 2147483647 h 130"/>
                <a:gd name="T18" fmla="*/ 2147483647 w 156"/>
                <a:gd name="T19" fmla="*/ 2147483647 h 130"/>
                <a:gd name="T20" fmla="*/ 2147483647 w 156"/>
                <a:gd name="T21" fmla="*/ 2147483647 h 130"/>
                <a:gd name="T22" fmla="*/ 2147483647 w 156"/>
                <a:gd name="T23" fmla="*/ 2147483647 h 130"/>
                <a:gd name="T24" fmla="*/ 2147483647 w 156"/>
                <a:gd name="T25" fmla="*/ 2147483647 h 130"/>
                <a:gd name="T26" fmla="*/ 2147483647 w 156"/>
                <a:gd name="T27" fmla="*/ 2147483647 h 130"/>
                <a:gd name="T28" fmla="*/ 2147483647 w 156"/>
                <a:gd name="T29" fmla="*/ 2147483647 h 130"/>
                <a:gd name="T30" fmla="*/ 2147483647 w 156"/>
                <a:gd name="T31" fmla="*/ 2147483647 h 130"/>
                <a:gd name="T32" fmla="*/ 2147483647 w 156"/>
                <a:gd name="T33" fmla="*/ 2147483647 h 130"/>
                <a:gd name="T34" fmla="*/ 2147483647 w 156"/>
                <a:gd name="T35" fmla="*/ 2147483647 h 130"/>
                <a:gd name="T36" fmla="*/ 2147483647 w 156"/>
                <a:gd name="T37" fmla="*/ 2147483647 h 130"/>
                <a:gd name="T38" fmla="*/ 2147483647 w 156"/>
                <a:gd name="T39" fmla="*/ 2147483647 h 130"/>
                <a:gd name="T40" fmla="*/ 2147483647 w 156"/>
                <a:gd name="T41" fmla="*/ 2147483647 h 130"/>
                <a:gd name="T42" fmla="*/ 2147483647 w 156"/>
                <a:gd name="T43" fmla="*/ 2147483647 h 130"/>
                <a:gd name="T44" fmla="*/ 2147483647 w 156"/>
                <a:gd name="T45" fmla="*/ 2147483647 h 130"/>
                <a:gd name="T46" fmla="*/ 2147483647 w 156"/>
                <a:gd name="T47" fmla="*/ 2147483647 h 130"/>
                <a:gd name="T48" fmla="*/ 2147483647 w 156"/>
                <a:gd name="T49" fmla="*/ 2147483647 h 130"/>
                <a:gd name="T50" fmla="*/ 2147483647 w 156"/>
                <a:gd name="T51" fmla="*/ 2147483647 h 130"/>
                <a:gd name="T52" fmla="*/ 2147483647 w 156"/>
                <a:gd name="T53" fmla="*/ 2147483647 h 130"/>
                <a:gd name="T54" fmla="*/ 2147483647 w 156"/>
                <a:gd name="T55" fmla="*/ 2147483647 h 130"/>
                <a:gd name="T56" fmla="*/ 2147483647 w 156"/>
                <a:gd name="T57" fmla="*/ 2147483647 h 130"/>
                <a:gd name="T58" fmla="*/ 2147483647 w 156"/>
                <a:gd name="T59" fmla="*/ 2147483647 h 130"/>
                <a:gd name="T60" fmla="*/ 2147483647 w 156"/>
                <a:gd name="T61" fmla="*/ 2147483647 h 130"/>
                <a:gd name="T62" fmla="*/ 2147483647 w 156"/>
                <a:gd name="T63" fmla="*/ 2147483647 h 130"/>
                <a:gd name="T64" fmla="*/ 2147483647 w 156"/>
                <a:gd name="T65" fmla="*/ 2147483647 h 130"/>
                <a:gd name="T66" fmla="*/ 2147483647 w 156"/>
                <a:gd name="T67" fmla="*/ 2147483647 h 130"/>
                <a:gd name="T68" fmla="*/ 2147483647 w 156"/>
                <a:gd name="T69" fmla="*/ 2147483647 h 130"/>
                <a:gd name="T70" fmla="*/ 2147483647 w 156"/>
                <a:gd name="T71" fmla="*/ 2147483647 h 130"/>
                <a:gd name="T72" fmla="*/ 2147483647 w 156"/>
                <a:gd name="T73" fmla="*/ 2147483647 h 130"/>
                <a:gd name="T74" fmla="*/ 2147483647 w 156"/>
                <a:gd name="T75" fmla="*/ 2147483647 h 130"/>
                <a:gd name="T76" fmla="*/ 2147483647 w 156"/>
                <a:gd name="T77" fmla="*/ 2147483647 h 130"/>
                <a:gd name="T78" fmla="*/ 2147483647 w 156"/>
                <a:gd name="T79" fmla="*/ 2147483647 h 130"/>
                <a:gd name="T80" fmla="*/ 2147483647 w 156"/>
                <a:gd name="T81" fmla="*/ 2147483647 h 130"/>
                <a:gd name="T82" fmla="*/ 2147483647 w 156"/>
                <a:gd name="T83" fmla="*/ 2147483647 h 130"/>
                <a:gd name="T84" fmla="*/ 2147483647 w 156"/>
                <a:gd name="T85" fmla="*/ 2147483647 h 130"/>
                <a:gd name="T86" fmla="*/ 2147483647 w 156"/>
                <a:gd name="T87" fmla="*/ 2147483647 h 130"/>
                <a:gd name="T88" fmla="*/ 2147483647 w 156"/>
                <a:gd name="T89" fmla="*/ 2147483647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0"/>
                <a:gd name="T137" fmla="*/ 156 w 156"/>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0">
                  <a:moveTo>
                    <a:pt x="2" y="97"/>
                  </a:moveTo>
                  <a:cubicBezTo>
                    <a:pt x="0" y="92"/>
                    <a:pt x="1" y="86"/>
                    <a:pt x="4" y="83"/>
                  </a:cubicBezTo>
                  <a:cubicBezTo>
                    <a:pt x="0" y="76"/>
                    <a:pt x="7" y="73"/>
                    <a:pt x="8" y="67"/>
                  </a:cubicBezTo>
                  <a:cubicBezTo>
                    <a:pt x="9" y="70"/>
                    <a:pt x="11" y="63"/>
                    <a:pt x="11" y="67"/>
                  </a:cubicBezTo>
                  <a:cubicBezTo>
                    <a:pt x="14" y="65"/>
                    <a:pt x="11" y="64"/>
                    <a:pt x="12" y="61"/>
                  </a:cubicBezTo>
                  <a:cubicBezTo>
                    <a:pt x="14" y="61"/>
                    <a:pt x="13" y="58"/>
                    <a:pt x="17" y="59"/>
                  </a:cubicBezTo>
                  <a:cubicBezTo>
                    <a:pt x="17" y="57"/>
                    <a:pt x="15" y="57"/>
                    <a:pt x="16" y="54"/>
                  </a:cubicBezTo>
                  <a:cubicBezTo>
                    <a:pt x="19" y="51"/>
                    <a:pt x="19" y="44"/>
                    <a:pt x="22" y="41"/>
                  </a:cubicBezTo>
                  <a:cubicBezTo>
                    <a:pt x="22" y="33"/>
                    <a:pt x="29" y="27"/>
                    <a:pt x="30" y="18"/>
                  </a:cubicBezTo>
                  <a:cubicBezTo>
                    <a:pt x="31" y="17"/>
                    <a:pt x="32" y="17"/>
                    <a:pt x="33" y="18"/>
                  </a:cubicBezTo>
                  <a:cubicBezTo>
                    <a:pt x="33" y="17"/>
                    <a:pt x="31" y="17"/>
                    <a:pt x="31" y="16"/>
                  </a:cubicBezTo>
                  <a:cubicBezTo>
                    <a:pt x="31" y="14"/>
                    <a:pt x="33" y="14"/>
                    <a:pt x="33" y="13"/>
                  </a:cubicBezTo>
                  <a:cubicBezTo>
                    <a:pt x="33" y="11"/>
                    <a:pt x="33" y="10"/>
                    <a:pt x="33" y="9"/>
                  </a:cubicBezTo>
                  <a:cubicBezTo>
                    <a:pt x="34" y="6"/>
                    <a:pt x="35" y="4"/>
                    <a:pt x="35" y="1"/>
                  </a:cubicBezTo>
                  <a:cubicBezTo>
                    <a:pt x="38" y="0"/>
                    <a:pt x="36" y="3"/>
                    <a:pt x="38" y="2"/>
                  </a:cubicBezTo>
                  <a:cubicBezTo>
                    <a:pt x="40" y="0"/>
                    <a:pt x="44" y="2"/>
                    <a:pt x="44" y="4"/>
                  </a:cubicBezTo>
                  <a:cubicBezTo>
                    <a:pt x="48" y="4"/>
                    <a:pt x="49" y="5"/>
                    <a:pt x="51" y="7"/>
                  </a:cubicBezTo>
                  <a:cubicBezTo>
                    <a:pt x="50" y="8"/>
                    <a:pt x="51" y="8"/>
                    <a:pt x="52" y="8"/>
                  </a:cubicBezTo>
                  <a:cubicBezTo>
                    <a:pt x="53" y="15"/>
                    <a:pt x="48" y="17"/>
                    <a:pt x="54" y="21"/>
                  </a:cubicBezTo>
                  <a:cubicBezTo>
                    <a:pt x="55" y="21"/>
                    <a:pt x="56" y="21"/>
                    <a:pt x="57" y="22"/>
                  </a:cubicBezTo>
                  <a:cubicBezTo>
                    <a:pt x="57" y="22"/>
                    <a:pt x="57" y="23"/>
                    <a:pt x="58" y="23"/>
                  </a:cubicBezTo>
                  <a:cubicBezTo>
                    <a:pt x="60" y="23"/>
                    <a:pt x="62" y="23"/>
                    <a:pt x="63" y="23"/>
                  </a:cubicBezTo>
                  <a:cubicBezTo>
                    <a:pt x="65" y="23"/>
                    <a:pt x="66" y="22"/>
                    <a:pt x="67" y="22"/>
                  </a:cubicBezTo>
                  <a:cubicBezTo>
                    <a:pt x="72" y="22"/>
                    <a:pt x="75" y="23"/>
                    <a:pt x="78" y="26"/>
                  </a:cubicBezTo>
                  <a:cubicBezTo>
                    <a:pt x="80" y="27"/>
                    <a:pt x="84" y="26"/>
                    <a:pt x="87" y="26"/>
                  </a:cubicBezTo>
                  <a:cubicBezTo>
                    <a:pt x="88" y="26"/>
                    <a:pt x="90" y="28"/>
                    <a:pt x="91" y="28"/>
                  </a:cubicBezTo>
                  <a:cubicBezTo>
                    <a:pt x="96" y="28"/>
                    <a:pt x="102" y="26"/>
                    <a:pt x="107" y="26"/>
                  </a:cubicBezTo>
                  <a:cubicBezTo>
                    <a:pt x="108" y="26"/>
                    <a:pt x="111" y="27"/>
                    <a:pt x="113" y="27"/>
                  </a:cubicBezTo>
                  <a:cubicBezTo>
                    <a:pt x="115" y="27"/>
                    <a:pt x="116" y="27"/>
                    <a:pt x="118" y="27"/>
                  </a:cubicBezTo>
                  <a:cubicBezTo>
                    <a:pt x="123" y="28"/>
                    <a:pt x="128" y="30"/>
                    <a:pt x="134" y="31"/>
                  </a:cubicBezTo>
                  <a:cubicBezTo>
                    <a:pt x="139" y="32"/>
                    <a:pt x="144" y="33"/>
                    <a:pt x="150" y="34"/>
                  </a:cubicBezTo>
                  <a:cubicBezTo>
                    <a:pt x="151" y="36"/>
                    <a:pt x="152" y="37"/>
                    <a:pt x="153" y="39"/>
                  </a:cubicBezTo>
                  <a:cubicBezTo>
                    <a:pt x="154" y="40"/>
                    <a:pt x="156" y="41"/>
                    <a:pt x="156" y="43"/>
                  </a:cubicBezTo>
                  <a:cubicBezTo>
                    <a:pt x="156" y="46"/>
                    <a:pt x="153" y="48"/>
                    <a:pt x="151" y="51"/>
                  </a:cubicBezTo>
                  <a:cubicBezTo>
                    <a:pt x="150" y="53"/>
                    <a:pt x="149" y="55"/>
                    <a:pt x="148" y="56"/>
                  </a:cubicBezTo>
                  <a:cubicBezTo>
                    <a:pt x="148" y="57"/>
                    <a:pt x="145" y="58"/>
                    <a:pt x="146" y="60"/>
                  </a:cubicBezTo>
                  <a:cubicBezTo>
                    <a:pt x="142" y="64"/>
                    <a:pt x="137" y="66"/>
                    <a:pt x="137" y="74"/>
                  </a:cubicBezTo>
                  <a:cubicBezTo>
                    <a:pt x="137" y="76"/>
                    <a:pt x="140" y="75"/>
                    <a:pt x="141" y="77"/>
                  </a:cubicBezTo>
                  <a:cubicBezTo>
                    <a:pt x="141" y="79"/>
                    <a:pt x="141" y="81"/>
                    <a:pt x="140" y="83"/>
                  </a:cubicBezTo>
                  <a:cubicBezTo>
                    <a:pt x="139" y="84"/>
                    <a:pt x="138" y="86"/>
                    <a:pt x="137" y="89"/>
                  </a:cubicBezTo>
                  <a:cubicBezTo>
                    <a:pt x="136" y="95"/>
                    <a:pt x="135" y="102"/>
                    <a:pt x="133" y="109"/>
                  </a:cubicBezTo>
                  <a:cubicBezTo>
                    <a:pt x="132" y="116"/>
                    <a:pt x="130" y="123"/>
                    <a:pt x="129" y="130"/>
                  </a:cubicBezTo>
                  <a:cubicBezTo>
                    <a:pt x="94" y="123"/>
                    <a:pt x="59" y="113"/>
                    <a:pt x="26" y="104"/>
                  </a:cubicBezTo>
                  <a:cubicBezTo>
                    <a:pt x="25" y="104"/>
                    <a:pt x="24" y="104"/>
                    <a:pt x="24" y="104"/>
                  </a:cubicBezTo>
                  <a:cubicBezTo>
                    <a:pt x="16" y="101"/>
                    <a:pt x="9" y="101"/>
                    <a:pt x="2" y="9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5" name="Freeform 610">
              <a:extLst>
                <a:ext uri="{FF2B5EF4-FFF2-40B4-BE49-F238E27FC236}">
                  <a16:creationId xmlns:a16="http://schemas.microsoft.com/office/drawing/2014/main" id="{B6B38497-A808-B107-2D6D-FD15392D6609}"/>
                </a:ext>
              </a:extLst>
            </p:cNvPr>
            <p:cNvSpPr>
              <a:spLocks/>
            </p:cNvSpPr>
            <p:nvPr/>
          </p:nvSpPr>
          <p:spPr bwMode="auto">
            <a:xfrm>
              <a:off x="3403437" y="2673071"/>
              <a:ext cx="12361" cy="26266"/>
            </a:xfrm>
            <a:custGeom>
              <a:avLst/>
              <a:gdLst>
                <a:gd name="T0" fmla="*/ 0 w 2"/>
                <a:gd name="T1" fmla="*/ 2147483647 h 4"/>
                <a:gd name="T2" fmla="*/ 2147483647 w 2"/>
                <a:gd name="T3" fmla="*/ 2147483647 h 4"/>
                <a:gd name="T4" fmla="*/ 0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1"/>
                  </a:moveTo>
                  <a:cubicBezTo>
                    <a:pt x="2" y="0"/>
                    <a:pt x="1" y="2"/>
                    <a:pt x="2" y="2"/>
                  </a:cubicBezTo>
                  <a:cubicBezTo>
                    <a:pt x="2" y="4"/>
                    <a:pt x="0" y="2"/>
                    <a:pt x="0"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6" name="Freeform 611">
              <a:extLst>
                <a:ext uri="{FF2B5EF4-FFF2-40B4-BE49-F238E27FC236}">
                  <a16:creationId xmlns:a16="http://schemas.microsoft.com/office/drawing/2014/main" id="{7D76FE2F-1386-6559-CDD2-B09098A610E2}"/>
                </a:ext>
              </a:extLst>
            </p:cNvPr>
            <p:cNvSpPr>
              <a:spLocks/>
            </p:cNvSpPr>
            <p:nvPr/>
          </p:nvSpPr>
          <p:spPr bwMode="auto">
            <a:xfrm>
              <a:off x="3377170" y="2699342"/>
              <a:ext cx="26267" cy="21632"/>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1"/>
                    <a:pt x="2" y="3"/>
                    <a:pt x="0" y="3"/>
                  </a:cubicBezTo>
                  <a:cubicBezTo>
                    <a:pt x="1" y="2"/>
                    <a:pt x="2" y="2"/>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7" name="Freeform 612">
              <a:extLst>
                <a:ext uri="{FF2B5EF4-FFF2-40B4-BE49-F238E27FC236}">
                  <a16:creationId xmlns:a16="http://schemas.microsoft.com/office/drawing/2014/main" id="{6A163832-948A-6F93-7F86-6540ACEC6AC1}"/>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8" name="Freeform 613">
              <a:extLst>
                <a:ext uri="{FF2B5EF4-FFF2-40B4-BE49-F238E27FC236}">
                  <a16:creationId xmlns:a16="http://schemas.microsoft.com/office/drawing/2014/main" id="{12801BB3-FCAA-48E0-5830-B79E8C710EDA}"/>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9" name="Freeform 614">
              <a:extLst>
                <a:ext uri="{FF2B5EF4-FFF2-40B4-BE49-F238E27FC236}">
                  <a16:creationId xmlns:a16="http://schemas.microsoft.com/office/drawing/2014/main" id="{D100CD1D-965A-846D-807C-B161A2EC8D0B}"/>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0" name="Freeform 615">
              <a:extLst>
                <a:ext uri="{FF2B5EF4-FFF2-40B4-BE49-F238E27FC236}">
                  <a16:creationId xmlns:a16="http://schemas.microsoft.com/office/drawing/2014/main" id="{72A79F30-5357-C1FE-D466-1BDA156754AC}"/>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1" name="Freeform 616">
              <a:extLst>
                <a:ext uri="{FF2B5EF4-FFF2-40B4-BE49-F238E27FC236}">
                  <a16:creationId xmlns:a16="http://schemas.microsoft.com/office/drawing/2014/main" id="{66A6BB53-6461-4CC5-3196-55ED902768BA}"/>
                </a:ext>
              </a:extLst>
            </p:cNvPr>
            <p:cNvSpPr>
              <a:spLocks/>
            </p:cNvSpPr>
            <p:nvPr/>
          </p:nvSpPr>
          <p:spPr bwMode="auto">
            <a:xfrm>
              <a:off x="3357079" y="2733333"/>
              <a:ext cx="0"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0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2" name="Line 617">
              <a:extLst>
                <a:ext uri="{FF2B5EF4-FFF2-40B4-BE49-F238E27FC236}">
                  <a16:creationId xmlns:a16="http://schemas.microsoft.com/office/drawing/2014/main" id="{A57D62F9-5A60-98F9-61FC-F4072B0AF908}"/>
                </a:ext>
              </a:extLst>
            </p:cNvPr>
            <p:cNvSpPr>
              <a:spLocks noChangeShapeType="1"/>
            </p:cNvSpPr>
            <p:nvPr/>
          </p:nvSpPr>
          <p:spPr bwMode="auto">
            <a:xfrm>
              <a:off x="3357079" y="2733333"/>
              <a:ext cx="0"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3" name="Freeform 618">
              <a:extLst>
                <a:ext uri="{FF2B5EF4-FFF2-40B4-BE49-F238E27FC236}">
                  <a16:creationId xmlns:a16="http://schemas.microsoft.com/office/drawing/2014/main" id="{CFBB00AE-212B-5651-EDD3-89637FC8BA78}"/>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4" name="Freeform 619">
              <a:extLst>
                <a:ext uri="{FF2B5EF4-FFF2-40B4-BE49-F238E27FC236}">
                  <a16:creationId xmlns:a16="http://schemas.microsoft.com/office/drawing/2014/main" id="{ECF7304D-58D3-79DC-5C6D-9E522E0E7222}"/>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5" name="Freeform 620">
              <a:extLst>
                <a:ext uri="{FF2B5EF4-FFF2-40B4-BE49-F238E27FC236}">
                  <a16:creationId xmlns:a16="http://schemas.microsoft.com/office/drawing/2014/main" id="{E74309EE-23AB-6FBB-BD50-749107321833}"/>
                </a:ext>
              </a:extLst>
            </p:cNvPr>
            <p:cNvSpPr>
              <a:spLocks/>
            </p:cNvSpPr>
            <p:nvPr/>
          </p:nvSpPr>
          <p:spPr bwMode="auto">
            <a:xfrm>
              <a:off x="3357082" y="2739510"/>
              <a:ext cx="4635"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6" name="Line 621">
              <a:extLst>
                <a:ext uri="{FF2B5EF4-FFF2-40B4-BE49-F238E27FC236}">
                  <a16:creationId xmlns:a16="http://schemas.microsoft.com/office/drawing/2014/main" id="{14C1EB78-1788-8B8A-ABFB-5201600FD39C}"/>
                </a:ext>
              </a:extLst>
            </p:cNvPr>
            <p:cNvSpPr>
              <a:spLocks noChangeShapeType="1"/>
            </p:cNvSpPr>
            <p:nvPr/>
          </p:nvSpPr>
          <p:spPr bwMode="auto">
            <a:xfrm>
              <a:off x="3357082" y="2739510"/>
              <a:ext cx="463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7" name="Freeform 622">
              <a:extLst>
                <a:ext uri="{FF2B5EF4-FFF2-40B4-BE49-F238E27FC236}">
                  <a16:creationId xmlns:a16="http://schemas.microsoft.com/office/drawing/2014/main" id="{8089ADAB-2562-637A-B7DC-AA0B74B3E082}"/>
                </a:ext>
              </a:extLst>
            </p:cNvPr>
            <p:cNvSpPr>
              <a:spLocks/>
            </p:cNvSpPr>
            <p:nvPr/>
          </p:nvSpPr>
          <p:spPr bwMode="auto">
            <a:xfrm>
              <a:off x="9619319" y="3036172"/>
              <a:ext cx="12361" cy="27811"/>
            </a:xfrm>
            <a:custGeom>
              <a:avLst/>
              <a:gdLst>
                <a:gd name="T0" fmla="*/ 2147483647 w 2"/>
                <a:gd name="T1" fmla="*/ 0 h 4"/>
                <a:gd name="T2" fmla="*/ 0 w 2"/>
                <a:gd name="T3" fmla="*/ 2147483647 h 4"/>
                <a:gd name="T4" fmla="*/ 0 w 2"/>
                <a:gd name="T5" fmla="*/ 2147483647 h 4"/>
                <a:gd name="T6" fmla="*/ 2147483647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1" y="0"/>
                  </a:moveTo>
                  <a:cubicBezTo>
                    <a:pt x="2" y="0"/>
                    <a:pt x="2" y="4"/>
                    <a:pt x="0" y="2"/>
                  </a:cubicBezTo>
                  <a:cubicBezTo>
                    <a:pt x="0" y="2"/>
                    <a:pt x="0" y="1"/>
                    <a:pt x="0" y="1"/>
                  </a:cubicBezTo>
                  <a:cubicBezTo>
                    <a:pt x="1" y="1"/>
                    <a:pt x="1"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8" name="Freeform 623">
              <a:extLst>
                <a:ext uri="{FF2B5EF4-FFF2-40B4-BE49-F238E27FC236}">
                  <a16:creationId xmlns:a16="http://schemas.microsoft.com/office/drawing/2014/main" id="{EF2B5DCA-7247-0234-CE60-C92FC589FD7D}"/>
                </a:ext>
              </a:extLst>
            </p:cNvPr>
            <p:cNvSpPr>
              <a:spLocks/>
            </p:cNvSpPr>
            <p:nvPr/>
          </p:nvSpPr>
          <p:spPr bwMode="auto">
            <a:xfrm>
              <a:off x="9466356" y="3142776"/>
              <a:ext cx="26266" cy="20086"/>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0"/>
                    <a:pt x="2" y="3"/>
                    <a:pt x="0" y="3"/>
                  </a:cubicBezTo>
                  <a:cubicBezTo>
                    <a:pt x="0" y="2"/>
                    <a:pt x="1" y="1"/>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9" name="Freeform 624">
              <a:extLst>
                <a:ext uri="{FF2B5EF4-FFF2-40B4-BE49-F238E27FC236}">
                  <a16:creationId xmlns:a16="http://schemas.microsoft.com/office/drawing/2014/main" id="{FCD4DBAE-8BB8-8EF0-A278-6DF281F72805}"/>
                </a:ext>
              </a:extLst>
            </p:cNvPr>
            <p:cNvSpPr>
              <a:spLocks/>
            </p:cNvSpPr>
            <p:nvPr/>
          </p:nvSpPr>
          <p:spPr bwMode="auto">
            <a:xfrm>
              <a:off x="9121803" y="2694702"/>
              <a:ext cx="475887" cy="732371"/>
            </a:xfrm>
            <a:custGeom>
              <a:avLst/>
              <a:gdLst>
                <a:gd name="T0" fmla="*/ 0 w 72"/>
                <a:gd name="T1" fmla="*/ 2147483647 h 111"/>
                <a:gd name="T2" fmla="*/ 2147483647 w 72"/>
                <a:gd name="T3" fmla="*/ 2147483647 h 111"/>
                <a:gd name="T4" fmla="*/ 2147483647 w 72"/>
                <a:gd name="T5" fmla="*/ 2147483647 h 111"/>
                <a:gd name="T6" fmla="*/ 2147483647 w 72"/>
                <a:gd name="T7" fmla="*/ 2147483647 h 111"/>
                <a:gd name="T8" fmla="*/ 2147483647 w 72"/>
                <a:gd name="T9" fmla="*/ 2147483647 h 111"/>
                <a:gd name="T10" fmla="*/ 2147483647 w 72"/>
                <a:gd name="T11" fmla="*/ 2147483647 h 111"/>
                <a:gd name="T12" fmla="*/ 2147483647 w 72"/>
                <a:gd name="T13" fmla="*/ 2147483647 h 111"/>
                <a:gd name="T14" fmla="*/ 2147483647 w 72"/>
                <a:gd name="T15" fmla="*/ 2147483647 h 111"/>
                <a:gd name="T16" fmla="*/ 2147483647 w 72"/>
                <a:gd name="T17" fmla="*/ 2147483647 h 111"/>
                <a:gd name="T18" fmla="*/ 2147483647 w 72"/>
                <a:gd name="T19" fmla="*/ 2147483647 h 111"/>
                <a:gd name="T20" fmla="*/ 2147483647 w 72"/>
                <a:gd name="T21" fmla="*/ 2147483647 h 111"/>
                <a:gd name="T22" fmla="*/ 2147483647 w 72"/>
                <a:gd name="T23" fmla="*/ 2147483647 h 111"/>
                <a:gd name="T24" fmla="*/ 2147483647 w 72"/>
                <a:gd name="T25" fmla="*/ 2147483647 h 111"/>
                <a:gd name="T26" fmla="*/ 2147483647 w 72"/>
                <a:gd name="T27" fmla="*/ 2147483647 h 111"/>
                <a:gd name="T28" fmla="*/ 2147483647 w 72"/>
                <a:gd name="T29" fmla="*/ 2147483647 h 111"/>
                <a:gd name="T30" fmla="*/ 2147483647 w 72"/>
                <a:gd name="T31" fmla="*/ 2147483647 h 111"/>
                <a:gd name="T32" fmla="*/ 2147483647 w 72"/>
                <a:gd name="T33" fmla="*/ 2147483647 h 111"/>
                <a:gd name="T34" fmla="*/ 2147483647 w 72"/>
                <a:gd name="T35" fmla="*/ 0 h 111"/>
                <a:gd name="T36" fmla="*/ 2147483647 w 72"/>
                <a:gd name="T37" fmla="*/ 2147483647 h 111"/>
                <a:gd name="T38" fmla="*/ 2147483647 w 72"/>
                <a:gd name="T39" fmla="*/ 2147483647 h 111"/>
                <a:gd name="T40" fmla="*/ 2147483647 w 72"/>
                <a:gd name="T41" fmla="*/ 2147483647 h 111"/>
                <a:gd name="T42" fmla="*/ 2147483647 w 72"/>
                <a:gd name="T43" fmla="*/ 2147483647 h 111"/>
                <a:gd name="T44" fmla="*/ 2147483647 w 72"/>
                <a:gd name="T45" fmla="*/ 2147483647 h 111"/>
                <a:gd name="T46" fmla="*/ 2147483647 w 72"/>
                <a:gd name="T47" fmla="*/ 2147483647 h 111"/>
                <a:gd name="T48" fmla="*/ 2147483647 w 72"/>
                <a:gd name="T49" fmla="*/ 2147483647 h 111"/>
                <a:gd name="T50" fmla="*/ 2147483647 w 72"/>
                <a:gd name="T51" fmla="*/ 2147483647 h 111"/>
                <a:gd name="T52" fmla="*/ 2147483647 w 72"/>
                <a:gd name="T53" fmla="*/ 2147483647 h 111"/>
                <a:gd name="T54" fmla="*/ 2147483647 w 72"/>
                <a:gd name="T55" fmla="*/ 2147483647 h 111"/>
                <a:gd name="T56" fmla="*/ 2147483647 w 72"/>
                <a:gd name="T57" fmla="*/ 2147483647 h 111"/>
                <a:gd name="T58" fmla="*/ 2147483647 w 72"/>
                <a:gd name="T59" fmla="*/ 2147483647 h 111"/>
                <a:gd name="T60" fmla="*/ 2147483647 w 72"/>
                <a:gd name="T61" fmla="*/ 2147483647 h 111"/>
                <a:gd name="T62" fmla="*/ 2147483647 w 72"/>
                <a:gd name="T63" fmla="*/ 2147483647 h 111"/>
                <a:gd name="T64" fmla="*/ 2147483647 w 72"/>
                <a:gd name="T65" fmla="*/ 2147483647 h 111"/>
                <a:gd name="T66" fmla="*/ 2147483647 w 72"/>
                <a:gd name="T67" fmla="*/ 2147483647 h 111"/>
                <a:gd name="T68" fmla="*/ 2147483647 w 72"/>
                <a:gd name="T69" fmla="*/ 2147483647 h 111"/>
                <a:gd name="T70" fmla="*/ 2147483647 w 72"/>
                <a:gd name="T71" fmla="*/ 2147483647 h 111"/>
                <a:gd name="T72" fmla="*/ 2147483647 w 72"/>
                <a:gd name="T73" fmla="*/ 2147483647 h 111"/>
                <a:gd name="T74" fmla="*/ 2147483647 w 72"/>
                <a:gd name="T75" fmla="*/ 2147483647 h 111"/>
                <a:gd name="T76" fmla="*/ 2147483647 w 72"/>
                <a:gd name="T77" fmla="*/ 2147483647 h 111"/>
                <a:gd name="T78" fmla="*/ 2147483647 w 72"/>
                <a:gd name="T79" fmla="*/ 2147483647 h 111"/>
                <a:gd name="T80" fmla="*/ 2147483647 w 72"/>
                <a:gd name="T81" fmla="*/ 2147483647 h 111"/>
                <a:gd name="T82" fmla="*/ 2147483647 w 72"/>
                <a:gd name="T83" fmla="*/ 2147483647 h 111"/>
                <a:gd name="T84" fmla="*/ 2147483647 w 72"/>
                <a:gd name="T85" fmla="*/ 2147483647 h 111"/>
                <a:gd name="T86" fmla="*/ 2147483647 w 72"/>
                <a:gd name="T87" fmla="*/ 2147483647 h 111"/>
                <a:gd name="T88" fmla="*/ 2147483647 w 72"/>
                <a:gd name="T89" fmla="*/ 2147483647 h 111"/>
                <a:gd name="T90" fmla="*/ 2147483647 w 72"/>
                <a:gd name="T91" fmla="*/ 2147483647 h 111"/>
                <a:gd name="T92" fmla="*/ 2147483647 w 72"/>
                <a:gd name="T93" fmla="*/ 2147483647 h 111"/>
                <a:gd name="T94" fmla="*/ 2147483647 w 72"/>
                <a:gd name="T95" fmla="*/ 2147483647 h 111"/>
                <a:gd name="T96" fmla="*/ 2147483647 w 72"/>
                <a:gd name="T97" fmla="*/ 2147483647 h 111"/>
                <a:gd name="T98" fmla="*/ 2147483647 w 72"/>
                <a:gd name="T99" fmla="*/ 2147483647 h 111"/>
                <a:gd name="T100" fmla="*/ 2147483647 w 72"/>
                <a:gd name="T101" fmla="*/ 2147483647 h 111"/>
                <a:gd name="T102" fmla="*/ 2147483647 w 72"/>
                <a:gd name="T103" fmla="*/ 2147483647 h 111"/>
                <a:gd name="T104" fmla="*/ 2147483647 w 72"/>
                <a:gd name="T105" fmla="*/ 2147483647 h 111"/>
                <a:gd name="T106" fmla="*/ 2147483647 w 72"/>
                <a:gd name="T107" fmla="*/ 2147483647 h 111"/>
                <a:gd name="T108" fmla="*/ 2147483647 w 72"/>
                <a:gd name="T109" fmla="*/ 2147483647 h 111"/>
                <a:gd name="T110" fmla="*/ 2147483647 w 72"/>
                <a:gd name="T111" fmla="*/ 2147483647 h 111"/>
                <a:gd name="T112" fmla="*/ 2147483647 w 72"/>
                <a:gd name="T113" fmla="*/ 2147483647 h 111"/>
                <a:gd name="T114" fmla="*/ 2147483647 w 72"/>
                <a:gd name="T115" fmla="*/ 2147483647 h 111"/>
                <a:gd name="T116" fmla="*/ 2147483647 w 72"/>
                <a:gd name="T117" fmla="*/ 2147483647 h 111"/>
                <a:gd name="T118" fmla="*/ 2147483647 w 72"/>
                <a:gd name="T119" fmla="*/ 2147483647 h 111"/>
                <a:gd name="T120" fmla="*/ 2147483647 w 72"/>
                <a:gd name="T121" fmla="*/ 2147483647 h 111"/>
                <a:gd name="T122" fmla="*/ 2147483647 w 72"/>
                <a:gd name="T123" fmla="*/ 2147483647 h 111"/>
                <a:gd name="T124" fmla="*/ 0 w 72"/>
                <a:gd name="T125" fmla="*/ 2147483647 h 1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
                <a:gd name="T190" fmla="*/ 0 h 111"/>
                <a:gd name="T191" fmla="*/ 72 w 72"/>
                <a:gd name="T192" fmla="*/ 111 h 1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 h="111">
                  <a:moveTo>
                    <a:pt x="0" y="61"/>
                  </a:moveTo>
                  <a:cubicBezTo>
                    <a:pt x="1" y="60"/>
                    <a:pt x="2" y="61"/>
                    <a:pt x="3" y="60"/>
                  </a:cubicBezTo>
                  <a:cubicBezTo>
                    <a:pt x="5" y="59"/>
                    <a:pt x="4" y="57"/>
                    <a:pt x="7" y="57"/>
                  </a:cubicBezTo>
                  <a:cubicBezTo>
                    <a:pt x="7" y="56"/>
                    <a:pt x="5" y="55"/>
                    <a:pt x="6" y="53"/>
                  </a:cubicBezTo>
                  <a:cubicBezTo>
                    <a:pt x="6" y="50"/>
                    <a:pt x="8" y="49"/>
                    <a:pt x="9" y="48"/>
                  </a:cubicBezTo>
                  <a:cubicBezTo>
                    <a:pt x="7" y="45"/>
                    <a:pt x="10" y="45"/>
                    <a:pt x="10" y="43"/>
                  </a:cubicBezTo>
                  <a:cubicBezTo>
                    <a:pt x="10" y="40"/>
                    <a:pt x="8" y="38"/>
                    <a:pt x="8" y="35"/>
                  </a:cubicBezTo>
                  <a:cubicBezTo>
                    <a:pt x="8" y="35"/>
                    <a:pt x="8" y="32"/>
                    <a:pt x="9" y="31"/>
                  </a:cubicBezTo>
                  <a:cubicBezTo>
                    <a:pt x="9" y="30"/>
                    <a:pt x="10" y="31"/>
                    <a:pt x="10" y="30"/>
                  </a:cubicBezTo>
                  <a:cubicBezTo>
                    <a:pt x="10" y="27"/>
                    <a:pt x="9" y="25"/>
                    <a:pt x="9" y="22"/>
                  </a:cubicBezTo>
                  <a:cubicBezTo>
                    <a:pt x="10" y="20"/>
                    <a:pt x="11" y="19"/>
                    <a:pt x="12" y="17"/>
                  </a:cubicBezTo>
                  <a:cubicBezTo>
                    <a:pt x="12" y="15"/>
                    <a:pt x="12" y="13"/>
                    <a:pt x="12" y="12"/>
                  </a:cubicBezTo>
                  <a:cubicBezTo>
                    <a:pt x="13" y="10"/>
                    <a:pt x="13" y="9"/>
                    <a:pt x="14" y="8"/>
                  </a:cubicBezTo>
                  <a:cubicBezTo>
                    <a:pt x="14" y="7"/>
                    <a:pt x="15" y="5"/>
                    <a:pt x="15" y="4"/>
                  </a:cubicBezTo>
                  <a:cubicBezTo>
                    <a:pt x="16" y="3"/>
                    <a:pt x="16" y="1"/>
                    <a:pt x="18" y="1"/>
                  </a:cubicBezTo>
                  <a:cubicBezTo>
                    <a:pt x="20" y="1"/>
                    <a:pt x="19" y="3"/>
                    <a:pt x="19" y="4"/>
                  </a:cubicBezTo>
                  <a:cubicBezTo>
                    <a:pt x="20" y="5"/>
                    <a:pt x="21" y="5"/>
                    <a:pt x="22" y="7"/>
                  </a:cubicBezTo>
                  <a:cubicBezTo>
                    <a:pt x="26" y="5"/>
                    <a:pt x="29" y="2"/>
                    <a:pt x="32" y="0"/>
                  </a:cubicBezTo>
                  <a:cubicBezTo>
                    <a:pt x="33" y="0"/>
                    <a:pt x="35" y="0"/>
                    <a:pt x="37" y="1"/>
                  </a:cubicBezTo>
                  <a:cubicBezTo>
                    <a:pt x="38" y="1"/>
                    <a:pt x="38" y="2"/>
                    <a:pt x="38" y="3"/>
                  </a:cubicBezTo>
                  <a:cubicBezTo>
                    <a:pt x="39" y="3"/>
                    <a:pt x="41" y="3"/>
                    <a:pt x="41" y="4"/>
                  </a:cubicBezTo>
                  <a:cubicBezTo>
                    <a:pt x="42" y="4"/>
                    <a:pt x="43" y="8"/>
                    <a:pt x="44" y="10"/>
                  </a:cubicBezTo>
                  <a:cubicBezTo>
                    <a:pt x="45" y="15"/>
                    <a:pt x="47" y="21"/>
                    <a:pt x="49" y="27"/>
                  </a:cubicBezTo>
                  <a:cubicBezTo>
                    <a:pt x="50" y="28"/>
                    <a:pt x="51" y="31"/>
                    <a:pt x="51" y="35"/>
                  </a:cubicBezTo>
                  <a:cubicBezTo>
                    <a:pt x="52" y="36"/>
                    <a:pt x="56" y="36"/>
                    <a:pt x="59" y="36"/>
                  </a:cubicBezTo>
                  <a:cubicBezTo>
                    <a:pt x="59" y="41"/>
                    <a:pt x="61" y="44"/>
                    <a:pt x="63" y="47"/>
                  </a:cubicBezTo>
                  <a:cubicBezTo>
                    <a:pt x="64" y="46"/>
                    <a:pt x="65" y="45"/>
                    <a:pt x="65" y="45"/>
                  </a:cubicBezTo>
                  <a:cubicBezTo>
                    <a:pt x="67" y="45"/>
                    <a:pt x="67" y="47"/>
                    <a:pt x="69" y="48"/>
                  </a:cubicBezTo>
                  <a:cubicBezTo>
                    <a:pt x="69" y="49"/>
                    <a:pt x="67" y="48"/>
                    <a:pt x="68" y="50"/>
                  </a:cubicBezTo>
                  <a:cubicBezTo>
                    <a:pt x="68" y="52"/>
                    <a:pt x="70" y="54"/>
                    <a:pt x="71" y="51"/>
                  </a:cubicBezTo>
                  <a:cubicBezTo>
                    <a:pt x="72" y="53"/>
                    <a:pt x="68" y="58"/>
                    <a:pt x="66" y="56"/>
                  </a:cubicBezTo>
                  <a:cubicBezTo>
                    <a:pt x="65" y="58"/>
                    <a:pt x="64" y="60"/>
                    <a:pt x="62" y="62"/>
                  </a:cubicBezTo>
                  <a:cubicBezTo>
                    <a:pt x="61" y="61"/>
                    <a:pt x="61" y="60"/>
                    <a:pt x="60" y="60"/>
                  </a:cubicBezTo>
                  <a:cubicBezTo>
                    <a:pt x="58" y="60"/>
                    <a:pt x="59" y="63"/>
                    <a:pt x="59" y="63"/>
                  </a:cubicBezTo>
                  <a:cubicBezTo>
                    <a:pt x="59" y="64"/>
                    <a:pt x="56" y="64"/>
                    <a:pt x="57" y="66"/>
                  </a:cubicBezTo>
                  <a:cubicBezTo>
                    <a:pt x="56" y="65"/>
                    <a:pt x="53" y="66"/>
                    <a:pt x="53" y="65"/>
                  </a:cubicBezTo>
                  <a:cubicBezTo>
                    <a:pt x="51" y="67"/>
                    <a:pt x="51" y="69"/>
                    <a:pt x="49" y="66"/>
                  </a:cubicBezTo>
                  <a:cubicBezTo>
                    <a:pt x="49" y="68"/>
                    <a:pt x="49" y="70"/>
                    <a:pt x="49" y="72"/>
                  </a:cubicBezTo>
                  <a:cubicBezTo>
                    <a:pt x="44" y="73"/>
                    <a:pt x="47" y="68"/>
                    <a:pt x="44" y="67"/>
                  </a:cubicBezTo>
                  <a:cubicBezTo>
                    <a:pt x="42" y="65"/>
                    <a:pt x="43" y="69"/>
                    <a:pt x="43" y="70"/>
                  </a:cubicBezTo>
                  <a:cubicBezTo>
                    <a:pt x="43" y="70"/>
                    <a:pt x="41" y="70"/>
                    <a:pt x="41" y="70"/>
                  </a:cubicBezTo>
                  <a:cubicBezTo>
                    <a:pt x="41" y="71"/>
                    <a:pt x="42" y="72"/>
                    <a:pt x="42" y="74"/>
                  </a:cubicBezTo>
                  <a:cubicBezTo>
                    <a:pt x="42" y="76"/>
                    <a:pt x="41" y="79"/>
                    <a:pt x="41" y="82"/>
                  </a:cubicBezTo>
                  <a:cubicBezTo>
                    <a:pt x="40" y="83"/>
                    <a:pt x="35" y="81"/>
                    <a:pt x="36" y="86"/>
                  </a:cubicBezTo>
                  <a:cubicBezTo>
                    <a:pt x="35" y="88"/>
                    <a:pt x="35" y="84"/>
                    <a:pt x="35" y="83"/>
                  </a:cubicBezTo>
                  <a:cubicBezTo>
                    <a:pt x="33" y="84"/>
                    <a:pt x="31" y="87"/>
                    <a:pt x="30" y="83"/>
                  </a:cubicBezTo>
                  <a:cubicBezTo>
                    <a:pt x="28" y="86"/>
                    <a:pt x="31" y="88"/>
                    <a:pt x="30" y="91"/>
                  </a:cubicBezTo>
                  <a:cubicBezTo>
                    <a:pt x="29" y="91"/>
                    <a:pt x="29" y="89"/>
                    <a:pt x="29" y="89"/>
                  </a:cubicBezTo>
                  <a:cubicBezTo>
                    <a:pt x="28" y="88"/>
                    <a:pt x="26" y="90"/>
                    <a:pt x="25" y="92"/>
                  </a:cubicBezTo>
                  <a:cubicBezTo>
                    <a:pt x="25" y="93"/>
                    <a:pt x="25" y="95"/>
                    <a:pt x="25" y="97"/>
                  </a:cubicBezTo>
                  <a:cubicBezTo>
                    <a:pt x="25" y="98"/>
                    <a:pt x="24" y="98"/>
                    <a:pt x="24" y="99"/>
                  </a:cubicBezTo>
                  <a:cubicBezTo>
                    <a:pt x="23" y="100"/>
                    <a:pt x="25" y="101"/>
                    <a:pt x="24" y="102"/>
                  </a:cubicBezTo>
                  <a:cubicBezTo>
                    <a:pt x="24" y="103"/>
                    <a:pt x="22" y="104"/>
                    <a:pt x="22" y="105"/>
                  </a:cubicBezTo>
                  <a:cubicBezTo>
                    <a:pt x="21" y="108"/>
                    <a:pt x="22" y="110"/>
                    <a:pt x="21" y="111"/>
                  </a:cubicBezTo>
                  <a:cubicBezTo>
                    <a:pt x="19" y="111"/>
                    <a:pt x="19" y="110"/>
                    <a:pt x="19" y="108"/>
                  </a:cubicBezTo>
                  <a:cubicBezTo>
                    <a:pt x="17" y="108"/>
                    <a:pt x="16" y="106"/>
                    <a:pt x="15" y="105"/>
                  </a:cubicBezTo>
                  <a:cubicBezTo>
                    <a:pt x="15" y="100"/>
                    <a:pt x="12" y="97"/>
                    <a:pt x="11" y="93"/>
                  </a:cubicBezTo>
                  <a:cubicBezTo>
                    <a:pt x="10" y="90"/>
                    <a:pt x="10" y="88"/>
                    <a:pt x="9" y="86"/>
                  </a:cubicBezTo>
                  <a:cubicBezTo>
                    <a:pt x="9" y="85"/>
                    <a:pt x="9" y="85"/>
                    <a:pt x="9" y="85"/>
                  </a:cubicBezTo>
                  <a:cubicBezTo>
                    <a:pt x="9" y="84"/>
                    <a:pt x="9" y="84"/>
                    <a:pt x="9" y="84"/>
                  </a:cubicBezTo>
                  <a:cubicBezTo>
                    <a:pt x="9" y="83"/>
                    <a:pt x="7" y="83"/>
                    <a:pt x="7" y="82"/>
                  </a:cubicBezTo>
                  <a:cubicBezTo>
                    <a:pt x="7" y="81"/>
                    <a:pt x="6" y="79"/>
                    <a:pt x="6" y="79"/>
                  </a:cubicBezTo>
                  <a:cubicBezTo>
                    <a:pt x="5" y="73"/>
                    <a:pt x="3" y="67"/>
                    <a:pt x="0" y="61"/>
                  </a:cubicBezTo>
                  <a:close/>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0" name="Freeform 625">
              <a:extLst>
                <a:ext uri="{FF2B5EF4-FFF2-40B4-BE49-F238E27FC236}">
                  <a16:creationId xmlns:a16="http://schemas.microsoft.com/office/drawing/2014/main" id="{4F0DD2C3-5E9C-ED52-4640-F26664547F2A}"/>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rgbClr val="C0000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1" name="Freeform 626">
              <a:extLst>
                <a:ext uri="{FF2B5EF4-FFF2-40B4-BE49-F238E27FC236}">
                  <a16:creationId xmlns:a16="http://schemas.microsoft.com/office/drawing/2014/main" id="{E2DC39A5-0167-07B0-25F2-AB46CBBE4DE0}"/>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2" name="Freeform 627">
              <a:extLst>
                <a:ext uri="{FF2B5EF4-FFF2-40B4-BE49-F238E27FC236}">
                  <a16:creationId xmlns:a16="http://schemas.microsoft.com/office/drawing/2014/main" id="{99EF346B-5D88-4FFF-D034-128B03A894D9}"/>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3" name="Freeform 628">
              <a:extLst>
                <a:ext uri="{FF2B5EF4-FFF2-40B4-BE49-F238E27FC236}">
                  <a16:creationId xmlns:a16="http://schemas.microsoft.com/office/drawing/2014/main" id="{92750BCE-4FFB-ADC3-1CC7-3911605CCE00}"/>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4" name="Freeform 629">
              <a:extLst>
                <a:ext uri="{FF2B5EF4-FFF2-40B4-BE49-F238E27FC236}">
                  <a16:creationId xmlns:a16="http://schemas.microsoft.com/office/drawing/2014/main" id="{F11B622C-B6E1-9EC4-B5BC-540A2281DC74}"/>
                </a:ext>
              </a:extLst>
            </p:cNvPr>
            <p:cNvSpPr>
              <a:spLocks/>
            </p:cNvSpPr>
            <p:nvPr/>
          </p:nvSpPr>
          <p:spPr bwMode="auto">
            <a:xfrm>
              <a:off x="7080746" y="4762027"/>
              <a:ext cx="1084651" cy="383181"/>
            </a:xfrm>
            <a:custGeom>
              <a:avLst/>
              <a:gdLst>
                <a:gd name="T0" fmla="*/ 2147483647 w 164"/>
                <a:gd name="T1" fmla="*/ 2147483647 h 58"/>
                <a:gd name="T2" fmla="*/ 2147483647 w 164"/>
                <a:gd name="T3" fmla="*/ 2147483647 h 58"/>
                <a:gd name="T4" fmla="*/ 2147483647 w 164"/>
                <a:gd name="T5" fmla="*/ 2147483647 h 58"/>
                <a:gd name="T6" fmla="*/ 2147483647 w 164"/>
                <a:gd name="T7" fmla="*/ 2147483647 h 58"/>
                <a:gd name="T8" fmla="*/ 2147483647 w 164"/>
                <a:gd name="T9" fmla="*/ 2147483647 h 58"/>
                <a:gd name="T10" fmla="*/ 2147483647 w 164"/>
                <a:gd name="T11" fmla="*/ 2147483647 h 58"/>
                <a:gd name="T12" fmla="*/ 2147483647 w 164"/>
                <a:gd name="T13" fmla="*/ 2147483647 h 58"/>
                <a:gd name="T14" fmla="*/ 2147483647 w 164"/>
                <a:gd name="T15" fmla="*/ 2147483647 h 58"/>
                <a:gd name="T16" fmla="*/ 2147483647 w 164"/>
                <a:gd name="T17" fmla="*/ 2147483647 h 58"/>
                <a:gd name="T18" fmla="*/ 2147483647 w 164"/>
                <a:gd name="T19" fmla="*/ 2147483647 h 58"/>
                <a:gd name="T20" fmla="*/ 2147483647 w 164"/>
                <a:gd name="T21" fmla="*/ 2147483647 h 58"/>
                <a:gd name="T22" fmla="*/ 2147483647 w 164"/>
                <a:gd name="T23" fmla="*/ 0 h 58"/>
                <a:gd name="T24" fmla="*/ 2147483647 w 164"/>
                <a:gd name="T25" fmla="*/ 2147483647 h 58"/>
                <a:gd name="T26" fmla="*/ 2147483647 w 164"/>
                <a:gd name="T27" fmla="*/ 2147483647 h 58"/>
                <a:gd name="T28" fmla="*/ 2147483647 w 164"/>
                <a:gd name="T29" fmla="*/ 2147483647 h 58"/>
                <a:gd name="T30" fmla="*/ 2147483647 w 164"/>
                <a:gd name="T31" fmla="*/ 2147483647 h 58"/>
                <a:gd name="T32" fmla="*/ 2147483647 w 164"/>
                <a:gd name="T33" fmla="*/ 2147483647 h 58"/>
                <a:gd name="T34" fmla="*/ 2147483647 w 164"/>
                <a:gd name="T35" fmla="*/ 2147483647 h 58"/>
                <a:gd name="T36" fmla="*/ 2147483647 w 164"/>
                <a:gd name="T37" fmla="*/ 2147483647 h 58"/>
                <a:gd name="T38" fmla="*/ 2147483647 w 164"/>
                <a:gd name="T39" fmla="*/ 2147483647 h 58"/>
                <a:gd name="T40" fmla="*/ 2147483647 w 164"/>
                <a:gd name="T41" fmla="*/ 2147483647 h 58"/>
                <a:gd name="T42" fmla="*/ 2147483647 w 164"/>
                <a:gd name="T43" fmla="*/ 2147483647 h 58"/>
                <a:gd name="T44" fmla="*/ 2147483647 w 164"/>
                <a:gd name="T45" fmla="*/ 2147483647 h 58"/>
                <a:gd name="T46" fmla="*/ 2147483647 w 164"/>
                <a:gd name="T47" fmla="*/ 2147483647 h 58"/>
                <a:gd name="T48" fmla="*/ 0 w 164"/>
                <a:gd name="T49" fmla="*/ 2147483647 h 58"/>
                <a:gd name="T50" fmla="*/ 2147483647 w 164"/>
                <a:gd name="T51" fmla="*/ 2147483647 h 58"/>
                <a:gd name="T52" fmla="*/ 2147483647 w 164"/>
                <a:gd name="T53" fmla="*/ 2147483647 h 58"/>
                <a:gd name="T54" fmla="*/ 2147483647 w 164"/>
                <a:gd name="T55" fmla="*/ 2147483647 h 58"/>
                <a:gd name="T56" fmla="*/ 2147483647 w 164"/>
                <a:gd name="T57" fmla="*/ 2147483647 h 58"/>
                <a:gd name="T58" fmla="*/ 2147483647 w 164"/>
                <a:gd name="T59" fmla="*/ 2147483647 h 58"/>
                <a:gd name="T60" fmla="*/ 2147483647 w 164"/>
                <a:gd name="T61" fmla="*/ 2147483647 h 58"/>
                <a:gd name="T62" fmla="*/ 2147483647 w 164"/>
                <a:gd name="T63" fmla="*/ 2147483647 h 58"/>
                <a:gd name="T64" fmla="*/ 2147483647 w 164"/>
                <a:gd name="T65" fmla="*/ 2147483647 h 58"/>
                <a:gd name="T66" fmla="*/ 2147483647 w 164"/>
                <a:gd name="T67" fmla="*/ 2147483647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4"/>
                <a:gd name="T103" fmla="*/ 0 h 58"/>
                <a:gd name="T104" fmla="*/ 164 w 164"/>
                <a:gd name="T105" fmla="*/ 58 h 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4" h="58">
                  <a:moveTo>
                    <a:pt x="10" y="28"/>
                  </a:moveTo>
                  <a:cubicBezTo>
                    <a:pt x="12" y="28"/>
                    <a:pt x="11" y="25"/>
                    <a:pt x="11" y="25"/>
                  </a:cubicBezTo>
                  <a:cubicBezTo>
                    <a:pt x="11" y="25"/>
                    <a:pt x="12" y="25"/>
                    <a:pt x="12" y="25"/>
                  </a:cubicBezTo>
                  <a:cubicBezTo>
                    <a:pt x="13" y="24"/>
                    <a:pt x="11" y="22"/>
                    <a:pt x="13" y="21"/>
                  </a:cubicBezTo>
                  <a:cubicBezTo>
                    <a:pt x="23" y="21"/>
                    <a:pt x="32" y="20"/>
                    <a:pt x="41" y="19"/>
                  </a:cubicBezTo>
                  <a:cubicBezTo>
                    <a:pt x="40" y="18"/>
                    <a:pt x="41" y="15"/>
                    <a:pt x="40" y="15"/>
                  </a:cubicBezTo>
                  <a:cubicBezTo>
                    <a:pt x="43" y="15"/>
                    <a:pt x="48" y="14"/>
                    <a:pt x="52" y="13"/>
                  </a:cubicBezTo>
                  <a:cubicBezTo>
                    <a:pt x="62" y="12"/>
                    <a:pt x="72" y="12"/>
                    <a:pt x="82" y="11"/>
                  </a:cubicBezTo>
                  <a:cubicBezTo>
                    <a:pt x="88" y="11"/>
                    <a:pt x="93" y="9"/>
                    <a:pt x="99" y="9"/>
                  </a:cubicBezTo>
                  <a:cubicBezTo>
                    <a:pt x="105" y="9"/>
                    <a:pt x="113" y="8"/>
                    <a:pt x="120" y="8"/>
                  </a:cubicBezTo>
                  <a:cubicBezTo>
                    <a:pt x="123" y="7"/>
                    <a:pt x="127" y="6"/>
                    <a:pt x="131" y="5"/>
                  </a:cubicBezTo>
                  <a:cubicBezTo>
                    <a:pt x="142" y="4"/>
                    <a:pt x="153" y="3"/>
                    <a:pt x="163" y="0"/>
                  </a:cubicBezTo>
                  <a:cubicBezTo>
                    <a:pt x="164" y="1"/>
                    <a:pt x="162" y="3"/>
                    <a:pt x="163" y="6"/>
                  </a:cubicBezTo>
                  <a:cubicBezTo>
                    <a:pt x="160" y="7"/>
                    <a:pt x="159" y="10"/>
                    <a:pt x="158" y="13"/>
                  </a:cubicBezTo>
                  <a:cubicBezTo>
                    <a:pt x="154" y="11"/>
                    <a:pt x="151" y="15"/>
                    <a:pt x="149" y="18"/>
                  </a:cubicBezTo>
                  <a:cubicBezTo>
                    <a:pt x="147" y="18"/>
                    <a:pt x="148" y="16"/>
                    <a:pt x="147" y="16"/>
                  </a:cubicBezTo>
                  <a:cubicBezTo>
                    <a:pt x="145" y="16"/>
                    <a:pt x="145" y="20"/>
                    <a:pt x="143" y="19"/>
                  </a:cubicBezTo>
                  <a:cubicBezTo>
                    <a:pt x="142" y="20"/>
                    <a:pt x="142" y="22"/>
                    <a:pt x="141" y="24"/>
                  </a:cubicBezTo>
                  <a:cubicBezTo>
                    <a:pt x="138" y="23"/>
                    <a:pt x="135" y="28"/>
                    <a:pt x="132" y="31"/>
                  </a:cubicBezTo>
                  <a:cubicBezTo>
                    <a:pt x="126" y="30"/>
                    <a:pt x="122" y="33"/>
                    <a:pt x="122" y="39"/>
                  </a:cubicBezTo>
                  <a:cubicBezTo>
                    <a:pt x="120" y="39"/>
                    <a:pt x="120" y="41"/>
                    <a:pt x="117" y="40"/>
                  </a:cubicBezTo>
                  <a:cubicBezTo>
                    <a:pt x="117" y="43"/>
                    <a:pt x="117" y="45"/>
                    <a:pt x="117" y="47"/>
                  </a:cubicBezTo>
                  <a:cubicBezTo>
                    <a:pt x="98" y="49"/>
                    <a:pt x="78" y="52"/>
                    <a:pt x="58" y="53"/>
                  </a:cubicBezTo>
                  <a:cubicBezTo>
                    <a:pt x="44" y="54"/>
                    <a:pt x="31" y="57"/>
                    <a:pt x="17" y="57"/>
                  </a:cubicBezTo>
                  <a:cubicBezTo>
                    <a:pt x="11" y="58"/>
                    <a:pt x="6" y="58"/>
                    <a:pt x="0" y="58"/>
                  </a:cubicBezTo>
                  <a:cubicBezTo>
                    <a:pt x="0" y="57"/>
                    <a:pt x="2" y="57"/>
                    <a:pt x="3" y="56"/>
                  </a:cubicBezTo>
                  <a:cubicBezTo>
                    <a:pt x="2" y="52"/>
                    <a:pt x="2" y="51"/>
                    <a:pt x="3" y="48"/>
                  </a:cubicBezTo>
                  <a:cubicBezTo>
                    <a:pt x="3" y="48"/>
                    <a:pt x="2" y="47"/>
                    <a:pt x="2" y="46"/>
                  </a:cubicBezTo>
                  <a:cubicBezTo>
                    <a:pt x="4" y="45"/>
                    <a:pt x="5" y="45"/>
                    <a:pt x="5" y="44"/>
                  </a:cubicBezTo>
                  <a:cubicBezTo>
                    <a:pt x="6" y="43"/>
                    <a:pt x="5" y="41"/>
                    <a:pt x="5" y="40"/>
                  </a:cubicBezTo>
                  <a:cubicBezTo>
                    <a:pt x="6" y="40"/>
                    <a:pt x="7" y="40"/>
                    <a:pt x="8" y="40"/>
                  </a:cubicBezTo>
                  <a:cubicBezTo>
                    <a:pt x="8" y="39"/>
                    <a:pt x="8" y="38"/>
                    <a:pt x="9" y="37"/>
                  </a:cubicBezTo>
                  <a:cubicBezTo>
                    <a:pt x="11" y="35"/>
                    <a:pt x="9" y="35"/>
                    <a:pt x="8" y="34"/>
                  </a:cubicBezTo>
                  <a:cubicBezTo>
                    <a:pt x="8" y="31"/>
                    <a:pt x="11" y="31"/>
                    <a:pt x="11" y="28"/>
                  </a:cubicBezTo>
                </a:path>
              </a:pathLst>
            </a:custGeom>
            <a:solidFill>
              <a:srgbClr val="FFC000">
                <a:alpha val="800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5" name="Freeform 631">
              <a:extLst>
                <a:ext uri="{FF2B5EF4-FFF2-40B4-BE49-F238E27FC236}">
                  <a16:creationId xmlns:a16="http://schemas.microsoft.com/office/drawing/2014/main" id="{52F79DD4-2AAD-B0C4-F573-A3E48C0DECF5}"/>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solidFill>
              <a:schemeClr val="tx2">
                <a:lumMod val="40000"/>
                <a:lumOff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6" name="Freeform 632">
              <a:extLst>
                <a:ext uri="{FF2B5EF4-FFF2-40B4-BE49-F238E27FC236}">
                  <a16:creationId xmlns:a16="http://schemas.microsoft.com/office/drawing/2014/main" id="{1660FA00-67D6-1685-7DA7-A66E4F54EE2A}"/>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7" name="Freeform 633">
              <a:extLst>
                <a:ext uri="{FF2B5EF4-FFF2-40B4-BE49-F238E27FC236}">
                  <a16:creationId xmlns:a16="http://schemas.microsoft.com/office/drawing/2014/main" id="{A622EA6F-08FB-D4E1-3A94-F7DAE6EE874B}"/>
                </a:ext>
              </a:extLst>
            </p:cNvPr>
            <p:cNvSpPr>
              <a:spLocks/>
            </p:cNvSpPr>
            <p:nvPr/>
          </p:nvSpPr>
          <p:spPr bwMode="auto">
            <a:xfrm>
              <a:off x="8883856" y="4908815"/>
              <a:ext cx="1546"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8" name="Line 634">
              <a:extLst>
                <a:ext uri="{FF2B5EF4-FFF2-40B4-BE49-F238E27FC236}">
                  <a16:creationId xmlns:a16="http://schemas.microsoft.com/office/drawing/2014/main" id="{E41142C3-B11B-D753-1247-FA5BBB782A83}"/>
                </a:ext>
              </a:extLst>
            </p:cNvPr>
            <p:cNvSpPr>
              <a:spLocks noChangeShapeType="1"/>
            </p:cNvSpPr>
            <p:nvPr/>
          </p:nvSpPr>
          <p:spPr bwMode="auto">
            <a:xfrm>
              <a:off x="8883856" y="4908815"/>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9" name="Freeform 635">
              <a:extLst>
                <a:ext uri="{FF2B5EF4-FFF2-40B4-BE49-F238E27FC236}">
                  <a16:creationId xmlns:a16="http://schemas.microsoft.com/office/drawing/2014/main" id="{D00EA1E4-C1FB-6C23-7709-CDB2C185A7FD}"/>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0" name="Freeform 636">
              <a:extLst>
                <a:ext uri="{FF2B5EF4-FFF2-40B4-BE49-F238E27FC236}">
                  <a16:creationId xmlns:a16="http://schemas.microsoft.com/office/drawing/2014/main" id="{78F80FC8-62B2-6BF2-A9D5-C5C8E324F98A}"/>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1" name="Freeform 637">
              <a:extLst>
                <a:ext uri="{FF2B5EF4-FFF2-40B4-BE49-F238E27FC236}">
                  <a16:creationId xmlns:a16="http://schemas.microsoft.com/office/drawing/2014/main" id="{A4A3BFEE-3843-A394-B902-AD590101F4ED}"/>
                </a:ext>
              </a:extLst>
            </p:cNvPr>
            <p:cNvSpPr>
              <a:spLocks/>
            </p:cNvSpPr>
            <p:nvPr/>
          </p:nvSpPr>
          <p:spPr bwMode="auto">
            <a:xfrm>
              <a:off x="8883856" y="4914992"/>
              <a:ext cx="7727"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2" name="Line 638">
              <a:extLst>
                <a:ext uri="{FF2B5EF4-FFF2-40B4-BE49-F238E27FC236}">
                  <a16:creationId xmlns:a16="http://schemas.microsoft.com/office/drawing/2014/main" id="{9DABC189-4D62-F7DD-E2A3-F1F2AC4AC912}"/>
                </a:ext>
              </a:extLst>
            </p:cNvPr>
            <p:cNvSpPr>
              <a:spLocks noChangeShapeType="1"/>
            </p:cNvSpPr>
            <p:nvPr/>
          </p:nvSpPr>
          <p:spPr bwMode="auto">
            <a:xfrm>
              <a:off x="8883856" y="4914992"/>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3" name="Freeform 639">
              <a:extLst>
                <a:ext uri="{FF2B5EF4-FFF2-40B4-BE49-F238E27FC236}">
                  <a16:creationId xmlns:a16="http://schemas.microsoft.com/office/drawing/2014/main" id="{8EC40071-422A-637F-639D-686C405FE6DC}"/>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4" name="Freeform 640">
              <a:extLst>
                <a:ext uri="{FF2B5EF4-FFF2-40B4-BE49-F238E27FC236}">
                  <a16:creationId xmlns:a16="http://schemas.microsoft.com/office/drawing/2014/main" id="{953C648A-6135-E6F5-E964-A0856A468CEE}"/>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5" name="Freeform 641">
              <a:extLst>
                <a:ext uri="{FF2B5EF4-FFF2-40B4-BE49-F238E27FC236}">
                  <a16:creationId xmlns:a16="http://schemas.microsoft.com/office/drawing/2014/main" id="{3D4A57FE-10E9-C3B8-13B3-6552AB39A20F}"/>
                </a:ext>
              </a:extLst>
            </p:cNvPr>
            <p:cNvSpPr>
              <a:spLocks/>
            </p:cNvSpPr>
            <p:nvPr/>
          </p:nvSpPr>
          <p:spPr bwMode="auto">
            <a:xfrm>
              <a:off x="7694142" y="5054050"/>
              <a:ext cx="693744" cy="726191"/>
            </a:xfrm>
            <a:custGeom>
              <a:avLst/>
              <a:gdLst>
                <a:gd name="T0" fmla="*/ 2147483647 w 105"/>
                <a:gd name="T1" fmla="*/ 2147483647 h 110"/>
                <a:gd name="T2" fmla="*/ 2147483647 w 105"/>
                <a:gd name="T3" fmla="*/ 2147483647 h 110"/>
                <a:gd name="T4" fmla="*/ 2147483647 w 105"/>
                <a:gd name="T5" fmla="*/ 2147483647 h 110"/>
                <a:gd name="T6" fmla="*/ 2147483647 w 105"/>
                <a:gd name="T7" fmla="*/ 2147483647 h 110"/>
                <a:gd name="T8" fmla="*/ 2147483647 w 105"/>
                <a:gd name="T9" fmla="*/ 2147483647 h 110"/>
                <a:gd name="T10" fmla="*/ 2147483647 w 105"/>
                <a:gd name="T11" fmla="*/ 2147483647 h 110"/>
                <a:gd name="T12" fmla="*/ 2147483647 w 105"/>
                <a:gd name="T13" fmla="*/ 2147483647 h 110"/>
                <a:gd name="T14" fmla="*/ 2147483647 w 105"/>
                <a:gd name="T15" fmla="*/ 2147483647 h 110"/>
                <a:gd name="T16" fmla="*/ 2147483647 w 105"/>
                <a:gd name="T17" fmla="*/ 2147483647 h 110"/>
                <a:gd name="T18" fmla="*/ 2147483647 w 105"/>
                <a:gd name="T19" fmla="*/ 2147483647 h 110"/>
                <a:gd name="T20" fmla="*/ 2147483647 w 105"/>
                <a:gd name="T21" fmla="*/ 2147483647 h 110"/>
                <a:gd name="T22" fmla="*/ 0 w 105"/>
                <a:gd name="T23" fmla="*/ 2147483647 h 110"/>
                <a:gd name="T24" fmla="*/ 2147483647 w 105"/>
                <a:gd name="T25" fmla="*/ 0 h 110"/>
                <a:gd name="T26" fmla="*/ 2147483647 w 105"/>
                <a:gd name="T27" fmla="*/ 2147483647 h 110"/>
                <a:gd name="T28" fmla="*/ 2147483647 w 105"/>
                <a:gd name="T29" fmla="*/ 2147483647 h 110"/>
                <a:gd name="T30" fmla="*/ 2147483647 w 105"/>
                <a:gd name="T31" fmla="*/ 2147483647 h 110"/>
                <a:gd name="T32" fmla="*/ 2147483647 w 105"/>
                <a:gd name="T33" fmla="*/ 2147483647 h 110"/>
                <a:gd name="T34" fmla="*/ 2147483647 w 105"/>
                <a:gd name="T35" fmla="*/ 2147483647 h 110"/>
                <a:gd name="T36" fmla="*/ 2147483647 w 105"/>
                <a:gd name="T37" fmla="*/ 2147483647 h 110"/>
                <a:gd name="T38" fmla="*/ 2147483647 w 105"/>
                <a:gd name="T39" fmla="*/ 2147483647 h 110"/>
                <a:gd name="T40" fmla="*/ 2147483647 w 105"/>
                <a:gd name="T41" fmla="*/ 2147483647 h 110"/>
                <a:gd name="T42" fmla="*/ 2147483647 w 105"/>
                <a:gd name="T43" fmla="*/ 2147483647 h 110"/>
                <a:gd name="T44" fmla="*/ 2147483647 w 105"/>
                <a:gd name="T45" fmla="*/ 2147483647 h 110"/>
                <a:gd name="T46" fmla="*/ 2147483647 w 105"/>
                <a:gd name="T47" fmla="*/ 2147483647 h 110"/>
                <a:gd name="T48" fmla="*/ 2147483647 w 105"/>
                <a:gd name="T49" fmla="*/ 2147483647 h 110"/>
                <a:gd name="T50" fmla="*/ 2147483647 w 105"/>
                <a:gd name="T51" fmla="*/ 2147483647 h 110"/>
                <a:gd name="T52" fmla="*/ 2147483647 w 105"/>
                <a:gd name="T53" fmla="*/ 2147483647 h 110"/>
                <a:gd name="T54" fmla="*/ 2147483647 w 105"/>
                <a:gd name="T55" fmla="*/ 2147483647 h 110"/>
                <a:gd name="T56" fmla="*/ 2147483647 w 105"/>
                <a:gd name="T57" fmla="*/ 2147483647 h 110"/>
                <a:gd name="T58" fmla="*/ 2147483647 w 105"/>
                <a:gd name="T59" fmla="*/ 2147483647 h 110"/>
                <a:gd name="T60" fmla="*/ 2147483647 w 105"/>
                <a:gd name="T61" fmla="*/ 2147483647 h 110"/>
                <a:gd name="T62" fmla="*/ 2147483647 w 105"/>
                <a:gd name="T63" fmla="*/ 2147483647 h 110"/>
                <a:gd name="T64" fmla="*/ 2147483647 w 105"/>
                <a:gd name="T65" fmla="*/ 2147483647 h 110"/>
                <a:gd name="T66" fmla="*/ 2147483647 w 105"/>
                <a:gd name="T67" fmla="*/ 2147483647 h 110"/>
                <a:gd name="T68" fmla="*/ 2147483647 w 105"/>
                <a:gd name="T69" fmla="*/ 2147483647 h 110"/>
                <a:gd name="T70" fmla="*/ 2147483647 w 105"/>
                <a:gd name="T71" fmla="*/ 2147483647 h 110"/>
                <a:gd name="T72" fmla="*/ 2147483647 w 105"/>
                <a:gd name="T73" fmla="*/ 2147483647 h 110"/>
                <a:gd name="T74" fmla="*/ 2147483647 w 105"/>
                <a:gd name="T75" fmla="*/ 2147483647 h 110"/>
                <a:gd name="T76" fmla="*/ 2147483647 w 105"/>
                <a:gd name="T77" fmla="*/ 2147483647 h 110"/>
                <a:gd name="T78" fmla="*/ 2147483647 w 105"/>
                <a:gd name="T79" fmla="*/ 2147483647 h 110"/>
                <a:gd name="T80" fmla="*/ 2147483647 w 105"/>
                <a:gd name="T81" fmla="*/ 2147483647 h 110"/>
                <a:gd name="T82" fmla="*/ 2147483647 w 105"/>
                <a:gd name="T83" fmla="*/ 2147483647 h 1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
                <a:gd name="T127" fmla="*/ 0 h 110"/>
                <a:gd name="T128" fmla="*/ 105 w 105"/>
                <a:gd name="T129" fmla="*/ 110 h 1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 h="110">
                  <a:moveTo>
                    <a:pt x="35" y="108"/>
                  </a:moveTo>
                  <a:cubicBezTo>
                    <a:pt x="33" y="108"/>
                    <a:pt x="31" y="110"/>
                    <a:pt x="27" y="109"/>
                  </a:cubicBezTo>
                  <a:cubicBezTo>
                    <a:pt x="26" y="106"/>
                    <a:pt x="25" y="103"/>
                    <a:pt x="23" y="100"/>
                  </a:cubicBezTo>
                  <a:cubicBezTo>
                    <a:pt x="22" y="99"/>
                    <a:pt x="22" y="99"/>
                    <a:pt x="21" y="98"/>
                  </a:cubicBezTo>
                  <a:cubicBezTo>
                    <a:pt x="21" y="96"/>
                    <a:pt x="22" y="92"/>
                    <a:pt x="21" y="89"/>
                  </a:cubicBezTo>
                  <a:cubicBezTo>
                    <a:pt x="21" y="87"/>
                    <a:pt x="19" y="86"/>
                    <a:pt x="19" y="84"/>
                  </a:cubicBezTo>
                  <a:cubicBezTo>
                    <a:pt x="19" y="80"/>
                    <a:pt x="20" y="75"/>
                    <a:pt x="22" y="72"/>
                  </a:cubicBezTo>
                  <a:cubicBezTo>
                    <a:pt x="21" y="70"/>
                    <a:pt x="21" y="68"/>
                    <a:pt x="20" y="66"/>
                  </a:cubicBezTo>
                  <a:cubicBezTo>
                    <a:pt x="19" y="65"/>
                    <a:pt x="18" y="65"/>
                    <a:pt x="18" y="64"/>
                  </a:cubicBezTo>
                  <a:cubicBezTo>
                    <a:pt x="17" y="63"/>
                    <a:pt x="15" y="59"/>
                    <a:pt x="15" y="57"/>
                  </a:cubicBezTo>
                  <a:cubicBezTo>
                    <a:pt x="12" y="51"/>
                    <a:pt x="11" y="42"/>
                    <a:pt x="9" y="35"/>
                  </a:cubicBezTo>
                  <a:cubicBezTo>
                    <a:pt x="6" y="25"/>
                    <a:pt x="3" y="15"/>
                    <a:pt x="0" y="6"/>
                  </a:cubicBezTo>
                  <a:cubicBezTo>
                    <a:pt x="16" y="4"/>
                    <a:pt x="33" y="3"/>
                    <a:pt x="48" y="0"/>
                  </a:cubicBezTo>
                  <a:cubicBezTo>
                    <a:pt x="47" y="2"/>
                    <a:pt x="46" y="4"/>
                    <a:pt x="44" y="6"/>
                  </a:cubicBezTo>
                  <a:cubicBezTo>
                    <a:pt x="45" y="10"/>
                    <a:pt x="51" y="9"/>
                    <a:pt x="52" y="13"/>
                  </a:cubicBezTo>
                  <a:cubicBezTo>
                    <a:pt x="54" y="12"/>
                    <a:pt x="53" y="12"/>
                    <a:pt x="56" y="13"/>
                  </a:cubicBezTo>
                  <a:cubicBezTo>
                    <a:pt x="58" y="16"/>
                    <a:pt x="61" y="22"/>
                    <a:pt x="64" y="25"/>
                  </a:cubicBezTo>
                  <a:cubicBezTo>
                    <a:pt x="64" y="25"/>
                    <a:pt x="65" y="25"/>
                    <a:pt x="66" y="25"/>
                  </a:cubicBezTo>
                  <a:cubicBezTo>
                    <a:pt x="67" y="26"/>
                    <a:pt x="65" y="27"/>
                    <a:pt x="68" y="26"/>
                  </a:cubicBezTo>
                  <a:cubicBezTo>
                    <a:pt x="68" y="28"/>
                    <a:pt x="71" y="28"/>
                    <a:pt x="71" y="29"/>
                  </a:cubicBezTo>
                  <a:cubicBezTo>
                    <a:pt x="71" y="29"/>
                    <a:pt x="69" y="29"/>
                    <a:pt x="70" y="30"/>
                  </a:cubicBezTo>
                  <a:cubicBezTo>
                    <a:pt x="70" y="30"/>
                    <a:pt x="71" y="29"/>
                    <a:pt x="71" y="30"/>
                  </a:cubicBezTo>
                  <a:cubicBezTo>
                    <a:pt x="73" y="32"/>
                    <a:pt x="74" y="32"/>
                    <a:pt x="77" y="34"/>
                  </a:cubicBezTo>
                  <a:cubicBezTo>
                    <a:pt x="79" y="39"/>
                    <a:pt x="83" y="42"/>
                    <a:pt x="88" y="44"/>
                  </a:cubicBezTo>
                  <a:cubicBezTo>
                    <a:pt x="89" y="47"/>
                    <a:pt x="91" y="48"/>
                    <a:pt x="91" y="52"/>
                  </a:cubicBezTo>
                  <a:cubicBezTo>
                    <a:pt x="92" y="54"/>
                    <a:pt x="94" y="54"/>
                    <a:pt x="96" y="55"/>
                  </a:cubicBezTo>
                  <a:cubicBezTo>
                    <a:pt x="94" y="57"/>
                    <a:pt x="96" y="56"/>
                    <a:pt x="96" y="56"/>
                  </a:cubicBezTo>
                  <a:cubicBezTo>
                    <a:pt x="98" y="59"/>
                    <a:pt x="98" y="61"/>
                    <a:pt x="100" y="65"/>
                  </a:cubicBezTo>
                  <a:cubicBezTo>
                    <a:pt x="102" y="64"/>
                    <a:pt x="103" y="65"/>
                    <a:pt x="105" y="66"/>
                  </a:cubicBezTo>
                  <a:cubicBezTo>
                    <a:pt x="104" y="68"/>
                    <a:pt x="102" y="70"/>
                    <a:pt x="100" y="68"/>
                  </a:cubicBezTo>
                  <a:cubicBezTo>
                    <a:pt x="100" y="70"/>
                    <a:pt x="101" y="71"/>
                    <a:pt x="101" y="73"/>
                  </a:cubicBezTo>
                  <a:cubicBezTo>
                    <a:pt x="97" y="72"/>
                    <a:pt x="99" y="81"/>
                    <a:pt x="100" y="82"/>
                  </a:cubicBezTo>
                  <a:cubicBezTo>
                    <a:pt x="98" y="82"/>
                    <a:pt x="98" y="83"/>
                    <a:pt x="97" y="84"/>
                  </a:cubicBezTo>
                  <a:cubicBezTo>
                    <a:pt x="96" y="84"/>
                    <a:pt x="95" y="82"/>
                    <a:pt x="94" y="84"/>
                  </a:cubicBezTo>
                  <a:cubicBezTo>
                    <a:pt x="95" y="85"/>
                    <a:pt x="98" y="84"/>
                    <a:pt x="99" y="86"/>
                  </a:cubicBezTo>
                  <a:cubicBezTo>
                    <a:pt x="99" y="89"/>
                    <a:pt x="98" y="88"/>
                    <a:pt x="96" y="87"/>
                  </a:cubicBezTo>
                  <a:cubicBezTo>
                    <a:pt x="97" y="93"/>
                    <a:pt x="95" y="95"/>
                    <a:pt x="97" y="99"/>
                  </a:cubicBezTo>
                  <a:cubicBezTo>
                    <a:pt x="94" y="99"/>
                    <a:pt x="90" y="99"/>
                    <a:pt x="89" y="97"/>
                  </a:cubicBezTo>
                  <a:cubicBezTo>
                    <a:pt x="88" y="98"/>
                    <a:pt x="87" y="99"/>
                    <a:pt x="85" y="101"/>
                  </a:cubicBezTo>
                  <a:cubicBezTo>
                    <a:pt x="87" y="103"/>
                    <a:pt x="88" y="107"/>
                    <a:pt x="86" y="110"/>
                  </a:cubicBezTo>
                  <a:cubicBezTo>
                    <a:pt x="83" y="110"/>
                    <a:pt x="85" y="106"/>
                    <a:pt x="82" y="105"/>
                  </a:cubicBezTo>
                  <a:cubicBezTo>
                    <a:pt x="67" y="106"/>
                    <a:pt x="51" y="107"/>
                    <a:pt x="35" y="108"/>
                  </a:cubicBezTo>
                  <a:close/>
                </a:path>
              </a:pathLst>
            </a:custGeom>
            <a:solidFill>
              <a:srgbClr val="00B0F0">
                <a:alpha val="34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6" name="Freeform 642">
              <a:extLst>
                <a:ext uri="{FF2B5EF4-FFF2-40B4-BE49-F238E27FC236}">
                  <a16:creationId xmlns:a16="http://schemas.microsoft.com/office/drawing/2014/main" id="{4126C8A2-2C7A-59C6-809A-E903B5881AB0}"/>
                </a:ext>
              </a:extLst>
            </p:cNvPr>
            <p:cNvSpPr>
              <a:spLocks/>
            </p:cNvSpPr>
            <p:nvPr/>
          </p:nvSpPr>
          <p:spPr bwMode="auto">
            <a:xfrm>
              <a:off x="7343406" y="5100400"/>
              <a:ext cx="503699" cy="798811"/>
            </a:xfrm>
            <a:custGeom>
              <a:avLst/>
              <a:gdLst>
                <a:gd name="T0" fmla="*/ 2147483647 w 76"/>
                <a:gd name="T1" fmla="*/ 2147483647 h 121"/>
                <a:gd name="T2" fmla="*/ 2147483647 w 76"/>
                <a:gd name="T3" fmla="*/ 2147483647 h 121"/>
                <a:gd name="T4" fmla="*/ 2147483647 w 76"/>
                <a:gd name="T5" fmla="*/ 2147483647 h 121"/>
                <a:gd name="T6" fmla="*/ 2147483647 w 76"/>
                <a:gd name="T7" fmla="*/ 2147483647 h 121"/>
                <a:gd name="T8" fmla="*/ 2147483647 w 76"/>
                <a:gd name="T9" fmla="*/ 2147483647 h 121"/>
                <a:gd name="T10" fmla="*/ 2147483647 w 76"/>
                <a:gd name="T11" fmla="*/ 2147483647 h 121"/>
                <a:gd name="T12" fmla="*/ 2147483647 w 76"/>
                <a:gd name="T13" fmla="*/ 2147483647 h 121"/>
                <a:gd name="T14" fmla="*/ 2147483647 w 76"/>
                <a:gd name="T15" fmla="*/ 2147483647 h 121"/>
                <a:gd name="T16" fmla="*/ 2147483647 w 76"/>
                <a:gd name="T17" fmla="*/ 2147483647 h 121"/>
                <a:gd name="T18" fmla="*/ 2147483647 w 76"/>
                <a:gd name="T19" fmla="*/ 2147483647 h 121"/>
                <a:gd name="T20" fmla="*/ 2147483647 w 76"/>
                <a:gd name="T21" fmla="*/ 2147483647 h 121"/>
                <a:gd name="T22" fmla="*/ 2147483647 w 76"/>
                <a:gd name="T23" fmla="*/ 0 h 121"/>
                <a:gd name="T24" fmla="*/ 2147483647 w 76"/>
                <a:gd name="T25" fmla="*/ 2147483647 h 121"/>
                <a:gd name="T26" fmla="*/ 2147483647 w 76"/>
                <a:gd name="T27" fmla="*/ 2147483647 h 121"/>
                <a:gd name="T28" fmla="*/ 2147483647 w 76"/>
                <a:gd name="T29" fmla="*/ 2147483647 h 121"/>
                <a:gd name="T30" fmla="*/ 2147483647 w 76"/>
                <a:gd name="T31" fmla="*/ 2147483647 h 121"/>
                <a:gd name="T32" fmla="*/ 2147483647 w 76"/>
                <a:gd name="T33" fmla="*/ 2147483647 h 121"/>
                <a:gd name="T34" fmla="*/ 2147483647 w 76"/>
                <a:gd name="T35" fmla="*/ 2147483647 h 121"/>
                <a:gd name="T36" fmla="*/ 2147483647 w 76"/>
                <a:gd name="T37" fmla="*/ 2147483647 h 121"/>
                <a:gd name="T38" fmla="*/ 2147483647 w 76"/>
                <a:gd name="T39" fmla="*/ 2147483647 h 121"/>
                <a:gd name="T40" fmla="*/ 2147483647 w 76"/>
                <a:gd name="T41" fmla="*/ 2147483647 h 121"/>
                <a:gd name="T42" fmla="*/ 2147483647 w 76"/>
                <a:gd name="T43" fmla="*/ 2147483647 h 121"/>
                <a:gd name="T44" fmla="*/ 2147483647 w 76"/>
                <a:gd name="T45" fmla="*/ 2147483647 h 121"/>
                <a:gd name="T46" fmla="*/ 2147483647 w 76"/>
                <a:gd name="T47" fmla="*/ 2147483647 h 121"/>
                <a:gd name="T48" fmla="*/ 2147483647 w 76"/>
                <a:gd name="T49" fmla="*/ 2147483647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121"/>
                <a:gd name="T77" fmla="*/ 76 w 76"/>
                <a:gd name="T78" fmla="*/ 121 h 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121">
                  <a:moveTo>
                    <a:pt x="27" y="117"/>
                  </a:moveTo>
                  <a:cubicBezTo>
                    <a:pt x="26" y="117"/>
                    <a:pt x="24" y="120"/>
                    <a:pt x="24" y="118"/>
                  </a:cubicBezTo>
                  <a:cubicBezTo>
                    <a:pt x="22" y="117"/>
                    <a:pt x="24" y="121"/>
                    <a:pt x="22" y="121"/>
                  </a:cubicBezTo>
                  <a:cubicBezTo>
                    <a:pt x="20" y="120"/>
                    <a:pt x="20" y="116"/>
                    <a:pt x="17" y="117"/>
                  </a:cubicBezTo>
                  <a:cubicBezTo>
                    <a:pt x="17" y="113"/>
                    <a:pt x="16" y="110"/>
                    <a:pt x="14" y="109"/>
                  </a:cubicBezTo>
                  <a:cubicBezTo>
                    <a:pt x="12" y="111"/>
                    <a:pt x="12" y="115"/>
                    <a:pt x="12" y="118"/>
                  </a:cubicBezTo>
                  <a:cubicBezTo>
                    <a:pt x="11" y="118"/>
                    <a:pt x="9" y="118"/>
                    <a:pt x="7" y="118"/>
                  </a:cubicBezTo>
                  <a:cubicBezTo>
                    <a:pt x="6" y="112"/>
                    <a:pt x="6" y="106"/>
                    <a:pt x="5" y="99"/>
                  </a:cubicBezTo>
                  <a:cubicBezTo>
                    <a:pt x="4" y="91"/>
                    <a:pt x="1" y="83"/>
                    <a:pt x="2" y="73"/>
                  </a:cubicBezTo>
                  <a:cubicBezTo>
                    <a:pt x="4" y="54"/>
                    <a:pt x="3" y="30"/>
                    <a:pt x="4" y="9"/>
                  </a:cubicBezTo>
                  <a:cubicBezTo>
                    <a:pt x="5" y="6"/>
                    <a:pt x="0" y="5"/>
                    <a:pt x="2" y="4"/>
                  </a:cubicBezTo>
                  <a:cubicBezTo>
                    <a:pt x="20" y="4"/>
                    <a:pt x="36" y="2"/>
                    <a:pt x="52" y="0"/>
                  </a:cubicBezTo>
                  <a:cubicBezTo>
                    <a:pt x="55" y="12"/>
                    <a:pt x="60" y="24"/>
                    <a:pt x="63" y="37"/>
                  </a:cubicBezTo>
                  <a:cubicBezTo>
                    <a:pt x="64" y="41"/>
                    <a:pt x="65" y="46"/>
                    <a:pt x="66" y="50"/>
                  </a:cubicBezTo>
                  <a:cubicBezTo>
                    <a:pt x="67" y="52"/>
                    <a:pt x="68" y="55"/>
                    <a:pt x="69" y="56"/>
                  </a:cubicBezTo>
                  <a:cubicBezTo>
                    <a:pt x="70" y="58"/>
                    <a:pt x="72" y="58"/>
                    <a:pt x="72" y="59"/>
                  </a:cubicBezTo>
                  <a:cubicBezTo>
                    <a:pt x="73" y="61"/>
                    <a:pt x="71" y="64"/>
                    <a:pt x="74" y="65"/>
                  </a:cubicBezTo>
                  <a:cubicBezTo>
                    <a:pt x="72" y="67"/>
                    <a:pt x="72" y="69"/>
                    <a:pt x="71" y="72"/>
                  </a:cubicBezTo>
                  <a:cubicBezTo>
                    <a:pt x="71" y="76"/>
                    <a:pt x="71" y="79"/>
                    <a:pt x="74" y="82"/>
                  </a:cubicBezTo>
                  <a:cubicBezTo>
                    <a:pt x="73" y="85"/>
                    <a:pt x="74" y="88"/>
                    <a:pt x="73" y="89"/>
                  </a:cubicBezTo>
                  <a:cubicBezTo>
                    <a:pt x="73" y="92"/>
                    <a:pt x="76" y="93"/>
                    <a:pt x="76" y="96"/>
                  </a:cubicBezTo>
                  <a:cubicBezTo>
                    <a:pt x="64" y="97"/>
                    <a:pt x="50" y="99"/>
                    <a:pt x="38" y="100"/>
                  </a:cubicBezTo>
                  <a:cubicBezTo>
                    <a:pt x="32" y="101"/>
                    <a:pt x="23" y="99"/>
                    <a:pt x="21" y="104"/>
                  </a:cubicBezTo>
                  <a:cubicBezTo>
                    <a:pt x="22" y="108"/>
                    <a:pt x="25" y="109"/>
                    <a:pt x="27" y="111"/>
                  </a:cubicBezTo>
                  <a:cubicBezTo>
                    <a:pt x="26" y="113"/>
                    <a:pt x="27" y="113"/>
                    <a:pt x="27" y="117"/>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7" name="Freeform 643">
              <a:extLst>
                <a:ext uri="{FF2B5EF4-FFF2-40B4-BE49-F238E27FC236}">
                  <a16:creationId xmlns:a16="http://schemas.microsoft.com/office/drawing/2014/main" id="{8DB465C9-D5A0-9821-55C2-BB3BF7CA662F}"/>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8" name="Freeform 644">
              <a:extLst>
                <a:ext uri="{FF2B5EF4-FFF2-40B4-BE49-F238E27FC236}">
                  <a16:creationId xmlns:a16="http://schemas.microsoft.com/office/drawing/2014/main" id="{5A03C46F-9281-DDBE-E177-AE631EF86CC0}"/>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9" name="Freeform 645">
              <a:extLst>
                <a:ext uri="{FF2B5EF4-FFF2-40B4-BE49-F238E27FC236}">
                  <a16:creationId xmlns:a16="http://schemas.microsoft.com/office/drawing/2014/main" id="{DB0D2AB2-72BB-47C8-B0F2-5D7E573B6E65}"/>
                </a:ext>
              </a:extLst>
            </p:cNvPr>
            <p:cNvSpPr>
              <a:spLocks/>
            </p:cNvSpPr>
            <p:nvPr/>
          </p:nvSpPr>
          <p:spPr bwMode="auto">
            <a:xfrm>
              <a:off x="8494494" y="6013550"/>
              <a:ext cx="18542" cy="26266"/>
            </a:xfrm>
            <a:custGeom>
              <a:avLst/>
              <a:gdLst>
                <a:gd name="T0" fmla="*/ 2147483647 w 3"/>
                <a:gd name="T1" fmla="*/ 0 h 4"/>
                <a:gd name="T2" fmla="*/ 2147483647 w 3"/>
                <a:gd name="T3" fmla="*/ 2147483647 h 4"/>
                <a:gd name="T4" fmla="*/ 2147483647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0"/>
                  </a:moveTo>
                  <a:cubicBezTo>
                    <a:pt x="2" y="1"/>
                    <a:pt x="2" y="2"/>
                    <a:pt x="3" y="2"/>
                  </a:cubicBezTo>
                  <a:cubicBezTo>
                    <a:pt x="3" y="4"/>
                    <a:pt x="0" y="2"/>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0" name="Freeform 646">
              <a:extLst>
                <a:ext uri="{FF2B5EF4-FFF2-40B4-BE49-F238E27FC236}">
                  <a16:creationId xmlns:a16="http://schemas.microsoft.com/office/drawing/2014/main" id="{74A4A189-2F3D-EFE7-425F-ADFD3D57B303}"/>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1" name="Freeform 647">
              <a:extLst>
                <a:ext uri="{FF2B5EF4-FFF2-40B4-BE49-F238E27FC236}">
                  <a16:creationId xmlns:a16="http://schemas.microsoft.com/office/drawing/2014/main" id="{595477A5-1415-CB48-2D22-49E04EBF218A}"/>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2" name="Freeform 648">
              <a:extLst>
                <a:ext uri="{FF2B5EF4-FFF2-40B4-BE49-F238E27FC236}">
                  <a16:creationId xmlns:a16="http://schemas.microsoft.com/office/drawing/2014/main" id="{C5B8021E-9574-5F89-7C60-47DDA6712471}"/>
                </a:ext>
              </a:extLst>
            </p:cNvPr>
            <p:cNvSpPr>
              <a:spLocks/>
            </p:cNvSpPr>
            <p:nvPr/>
          </p:nvSpPr>
          <p:spPr bwMode="auto">
            <a:xfrm>
              <a:off x="8567117" y="6575955"/>
              <a:ext cx="6181" cy="0"/>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0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3" name="Line 649">
              <a:extLst>
                <a:ext uri="{FF2B5EF4-FFF2-40B4-BE49-F238E27FC236}">
                  <a16:creationId xmlns:a16="http://schemas.microsoft.com/office/drawing/2014/main" id="{EBCB98CE-4F9A-E298-8B28-406B64EB092D}"/>
                </a:ext>
              </a:extLst>
            </p:cNvPr>
            <p:cNvSpPr>
              <a:spLocks noChangeShapeType="1"/>
            </p:cNvSpPr>
            <p:nvPr/>
          </p:nvSpPr>
          <p:spPr bwMode="auto">
            <a:xfrm flipH="1">
              <a:off x="8567117" y="6575955"/>
              <a:ext cx="6181"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4" name="Freeform 650">
              <a:extLst>
                <a:ext uri="{FF2B5EF4-FFF2-40B4-BE49-F238E27FC236}">
                  <a16:creationId xmlns:a16="http://schemas.microsoft.com/office/drawing/2014/main" id="{88EB8DA4-F045-78C6-443C-4D0AD5255BA2}"/>
                </a:ext>
              </a:extLst>
            </p:cNvPr>
            <p:cNvSpPr>
              <a:spLocks/>
            </p:cNvSpPr>
            <p:nvPr/>
          </p:nvSpPr>
          <p:spPr bwMode="auto">
            <a:xfrm>
              <a:off x="8236462" y="6163420"/>
              <a:ext cx="0"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0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5" name="Line 651">
              <a:extLst>
                <a:ext uri="{FF2B5EF4-FFF2-40B4-BE49-F238E27FC236}">
                  <a16:creationId xmlns:a16="http://schemas.microsoft.com/office/drawing/2014/main" id="{B662D1CD-069C-8B87-1FF6-C64D43B6A7B0}"/>
                </a:ext>
              </a:extLst>
            </p:cNvPr>
            <p:cNvSpPr>
              <a:spLocks noChangeShapeType="1"/>
            </p:cNvSpPr>
            <p:nvPr/>
          </p:nvSpPr>
          <p:spPr bwMode="auto">
            <a:xfrm flipV="1">
              <a:off x="8236462" y="6163420"/>
              <a:ext cx="0"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6" name="Line 652">
              <a:extLst>
                <a:ext uri="{FF2B5EF4-FFF2-40B4-BE49-F238E27FC236}">
                  <a16:creationId xmlns:a16="http://schemas.microsoft.com/office/drawing/2014/main" id="{2AA0A4FF-54AC-7714-E265-97109745825E}"/>
                </a:ext>
              </a:extLst>
            </p:cNvPr>
            <p:cNvSpPr>
              <a:spLocks noChangeShapeType="1"/>
            </p:cNvSpPr>
            <p:nvPr/>
          </p:nvSpPr>
          <p:spPr bwMode="auto">
            <a:xfrm>
              <a:off x="8236462" y="6178874"/>
              <a:ext cx="0"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7" name="Line 654">
              <a:extLst>
                <a:ext uri="{FF2B5EF4-FFF2-40B4-BE49-F238E27FC236}">
                  <a16:creationId xmlns:a16="http://schemas.microsoft.com/office/drawing/2014/main" id="{CB07871B-6E7B-B039-16EB-DFA82F447F7E}"/>
                </a:ext>
              </a:extLst>
            </p:cNvPr>
            <p:cNvSpPr>
              <a:spLocks noChangeShapeType="1"/>
            </p:cNvSpPr>
            <p:nvPr/>
          </p:nvSpPr>
          <p:spPr bwMode="auto">
            <a:xfrm>
              <a:off x="8236467" y="6178874"/>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8" name="Freeform 655">
              <a:extLst>
                <a:ext uri="{FF2B5EF4-FFF2-40B4-BE49-F238E27FC236}">
                  <a16:creationId xmlns:a16="http://schemas.microsoft.com/office/drawing/2014/main" id="{73DB812B-8209-728D-506A-4E24B73CDB83}"/>
                </a:ext>
              </a:extLst>
            </p:cNvPr>
            <p:cNvSpPr>
              <a:spLocks/>
            </p:cNvSpPr>
            <p:nvPr/>
          </p:nvSpPr>
          <p:spPr bwMode="auto">
            <a:xfrm>
              <a:off x="8230290" y="6178874"/>
              <a:ext cx="6181"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9" name="Line 656">
              <a:extLst>
                <a:ext uri="{FF2B5EF4-FFF2-40B4-BE49-F238E27FC236}">
                  <a16:creationId xmlns:a16="http://schemas.microsoft.com/office/drawing/2014/main" id="{1A28E0C7-43FB-801D-4B77-1EAC09EF2D37}"/>
                </a:ext>
              </a:extLst>
            </p:cNvPr>
            <p:cNvSpPr>
              <a:spLocks noChangeShapeType="1"/>
            </p:cNvSpPr>
            <p:nvPr/>
          </p:nvSpPr>
          <p:spPr bwMode="auto">
            <a:xfrm>
              <a:off x="8230290" y="6178874"/>
              <a:ext cx="6181"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0" name="Freeform 657">
              <a:extLst>
                <a:ext uri="{FF2B5EF4-FFF2-40B4-BE49-F238E27FC236}">
                  <a16:creationId xmlns:a16="http://schemas.microsoft.com/office/drawing/2014/main" id="{00E6C470-BD62-37F5-2582-129E5B5B408F}"/>
                </a:ext>
              </a:extLst>
            </p:cNvPr>
            <p:cNvSpPr>
              <a:spLocks/>
            </p:cNvSpPr>
            <p:nvPr/>
          </p:nvSpPr>
          <p:spPr bwMode="auto">
            <a:xfrm>
              <a:off x="8230290" y="6164973"/>
              <a:ext cx="6181" cy="7725"/>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1" name="Line 658">
              <a:extLst>
                <a:ext uri="{FF2B5EF4-FFF2-40B4-BE49-F238E27FC236}">
                  <a16:creationId xmlns:a16="http://schemas.microsoft.com/office/drawing/2014/main" id="{C990A2DA-776D-8D9F-575A-36DD0F981C9D}"/>
                </a:ext>
              </a:extLst>
            </p:cNvPr>
            <p:cNvSpPr>
              <a:spLocks noChangeShapeType="1"/>
            </p:cNvSpPr>
            <p:nvPr/>
          </p:nvSpPr>
          <p:spPr bwMode="auto">
            <a:xfrm flipH="1">
              <a:off x="8230290" y="6164973"/>
              <a:ext cx="6181"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2" name="Freeform 659">
              <a:extLst>
                <a:ext uri="{FF2B5EF4-FFF2-40B4-BE49-F238E27FC236}">
                  <a16:creationId xmlns:a16="http://schemas.microsoft.com/office/drawing/2014/main" id="{2E155A72-5913-98AB-FAF0-D023DDBEAE42}"/>
                </a:ext>
              </a:extLst>
            </p:cNvPr>
            <p:cNvSpPr>
              <a:spLocks/>
            </p:cNvSpPr>
            <p:nvPr/>
          </p:nvSpPr>
          <p:spPr bwMode="auto">
            <a:xfrm>
              <a:off x="7494826" y="5702985"/>
              <a:ext cx="1171176" cy="891515"/>
            </a:xfrm>
            <a:custGeom>
              <a:avLst/>
              <a:gdLst>
                <a:gd name="T0" fmla="*/ 2147483647 w 177"/>
                <a:gd name="T1" fmla="*/ 2147483647 h 135"/>
                <a:gd name="T2" fmla="*/ 2147483647 w 177"/>
                <a:gd name="T3" fmla="*/ 2147483647 h 135"/>
                <a:gd name="T4" fmla="*/ 2147483647 w 177"/>
                <a:gd name="T5" fmla="*/ 2147483647 h 135"/>
                <a:gd name="T6" fmla="*/ 2147483647 w 177"/>
                <a:gd name="T7" fmla="*/ 2147483647 h 135"/>
                <a:gd name="T8" fmla="*/ 2147483647 w 177"/>
                <a:gd name="T9" fmla="*/ 2147483647 h 135"/>
                <a:gd name="T10" fmla="*/ 2147483647 w 177"/>
                <a:gd name="T11" fmla="*/ 2147483647 h 135"/>
                <a:gd name="T12" fmla="*/ 2147483647 w 177"/>
                <a:gd name="T13" fmla="*/ 2147483647 h 135"/>
                <a:gd name="T14" fmla="*/ 2147483647 w 177"/>
                <a:gd name="T15" fmla="*/ 2147483647 h 135"/>
                <a:gd name="T16" fmla="*/ 2147483647 w 177"/>
                <a:gd name="T17" fmla="*/ 2147483647 h 135"/>
                <a:gd name="T18" fmla="*/ 2147483647 w 177"/>
                <a:gd name="T19" fmla="*/ 2147483647 h 135"/>
                <a:gd name="T20" fmla="*/ 2147483647 w 177"/>
                <a:gd name="T21" fmla="*/ 2147483647 h 135"/>
                <a:gd name="T22" fmla="*/ 2147483647 w 177"/>
                <a:gd name="T23" fmla="*/ 2147483647 h 135"/>
                <a:gd name="T24" fmla="*/ 2147483647 w 177"/>
                <a:gd name="T25" fmla="*/ 2147483647 h 135"/>
                <a:gd name="T26" fmla="*/ 2147483647 w 177"/>
                <a:gd name="T27" fmla="*/ 2147483647 h 135"/>
                <a:gd name="T28" fmla="*/ 2147483647 w 177"/>
                <a:gd name="T29" fmla="*/ 2147483647 h 135"/>
                <a:gd name="T30" fmla="*/ 2147483647 w 177"/>
                <a:gd name="T31" fmla="*/ 2147483647 h 135"/>
                <a:gd name="T32" fmla="*/ 2147483647 w 177"/>
                <a:gd name="T33" fmla="*/ 2147483647 h 135"/>
                <a:gd name="T34" fmla="*/ 2147483647 w 177"/>
                <a:gd name="T35" fmla="*/ 2147483647 h 135"/>
                <a:gd name="T36" fmla="*/ 2147483647 w 177"/>
                <a:gd name="T37" fmla="*/ 2147483647 h 135"/>
                <a:gd name="T38" fmla="*/ 2147483647 w 177"/>
                <a:gd name="T39" fmla="*/ 2147483647 h 135"/>
                <a:gd name="T40" fmla="*/ 2147483647 w 177"/>
                <a:gd name="T41" fmla="*/ 2147483647 h 135"/>
                <a:gd name="T42" fmla="*/ 2147483647 w 177"/>
                <a:gd name="T43" fmla="*/ 2147483647 h 135"/>
                <a:gd name="T44" fmla="*/ 2147483647 w 177"/>
                <a:gd name="T45" fmla="*/ 2147483647 h 135"/>
                <a:gd name="T46" fmla="*/ 2147483647 w 177"/>
                <a:gd name="T47" fmla="*/ 2147483647 h 135"/>
                <a:gd name="T48" fmla="*/ 2147483647 w 177"/>
                <a:gd name="T49" fmla="*/ 2147483647 h 135"/>
                <a:gd name="T50" fmla="*/ 2147483647 w 177"/>
                <a:gd name="T51" fmla="*/ 2147483647 h 135"/>
                <a:gd name="T52" fmla="*/ 2147483647 w 177"/>
                <a:gd name="T53" fmla="*/ 2147483647 h 135"/>
                <a:gd name="T54" fmla="*/ 2147483647 w 177"/>
                <a:gd name="T55" fmla="*/ 2147483647 h 135"/>
                <a:gd name="T56" fmla="*/ 2147483647 w 177"/>
                <a:gd name="T57" fmla="*/ 2147483647 h 135"/>
                <a:gd name="T58" fmla="*/ 2147483647 w 177"/>
                <a:gd name="T59" fmla="*/ 2147483647 h 135"/>
                <a:gd name="T60" fmla="*/ 2147483647 w 177"/>
                <a:gd name="T61" fmla="*/ 2147483647 h 135"/>
                <a:gd name="T62" fmla="*/ 2147483647 w 177"/>
                <a:gd name="T63" fmla="*/ 2147483647 h 135"/>
                <a:gd name="T64" fmla="*/ 2147483647 w 177"/>
                <a:gd name="T65" fmla="*/ 2147483647 h 135"/>
                <a:gd name="T66" fmla="*/ 2147483647 w 177"/>
                <a:gd name="T67" fmla="*/ 2147483647 h 135"/>
                <a:gd name="T68" fmla="*/ 2147483647 w 177"/>
                <a:gd name="T69" fmla="*/ 2147483647 h 135"/>
                <a:gd name="T70" fmla="*/ 2147483647 w 177"/>
                <a:gd name="T71" fmla="*/ 2147483647 h 135"/>
                <a:gd name="T72" fmla="*/ 2147483647 w 177"/>
                <a:gd name="T73" fmla="*/ 2147483647 h 135"/>
                <a:gd name="T74" fmla="*/ 2147483647 w 177"/>
                <a:gd name="T75" fmla="*/ 2147483647 h 135"/>
                <a:gd name="T76" fmla="*/ 2147483647 w 177"/>
                <a:gd name="T77" fmla="*/ 2147483647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
                <a:gd name="T118" fmla="*/ 0 h 135"/>
                <a:gd name="T119" fmla="*/ 177 w 177"/>
                <a:gd name="T120" fmla="*/ 135 h 1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 h="135">
                  <a:moveTo>
                    <a:pt x="111" y="71"/>
                  </a:moveTo>
                  <a:cubicBezTo>
                    <a:pt x="111" y="65"/>
                    <a:pt x="114" y="57"/>
                    <a:pt x="111" y="50"/>
                  </a:cubicBezTo>
                  <a:cubicBezTo>
                    <a:pt x="108" y="48"/>
                    <a:pt x="108" y="45"/>
                    <a:pt x="106" y="43"/>
                  </a:cubicBezTo>
                  <a:cubicBezTo>
                    <a:pt x="104" y="42"/>
                    <a:pt x="102" y="45"/>
                    <a:pt x="102" y="43"/>
                  </a:cubicBezTo>
                  <a:cubicBezTo>
                    <a:pt x="98" y="41"/>
                    <a:pt x="97" y="37"/>
                    <a:pt x="92" y="36"/>
                  </a:cubicBezTo>
                  <a:cubicBezTo>
                    <a:pt x="94" y="32"/>
                    <a:pt x="90" y="33"/>
                    <a:pt x="88" y="31"/>
                  </a:cubicBezTo>
                  <a:cubicBezTo>
                    <a:pt x="87" y="30"/>
                    <a:pt x="87" y="28"/>
                    <a:pt x="86" y="27"/>
                  </a:cubicBezTo>
                  <a:cubicBezTo>
                    <a:pt x="85" y="27"/>
                    <a:pt x="80" y="25"/>
                    <a:pt x="78" y="24"/>
                  </a:cubicBezTo>
                  <a:cubicBezTo>
                    <a:pt x="77" y="24"/>
                    <a:pt x="74" y="24"/>
                    <a:pt x="72" y="24"/>
                  </a:cubicBezTo>
                  <a:cubicBezTo>
                    <a:pt x="71" y="25"/>
                    <a:pt x="71" y="25"/>
                    <a:pt x="70" y="27"/>
                  </a:cubicBezTo>
                  <a:cubicBezTo>
                    <a:pt x="70" y="26"/>
                    <a:pt x="68" y="29"/>
                    <a:pt x="68" y="28"/>
                  </a:cubicBezTo>
                  <a:cubicBezTo>
                    <a:pt x="68" y="28"/>
                    <a:pt x="69" y="29"/>
                    <a:pt x="70" y="29"/>
                  </a:cubicBezTo>
                  <a:cubicBezTo>
                    <a:pt x="69" y="30"/>
                    <a:pt x="68" y="30"/>
                    <a:pt x="66" y="30"/>
                  </a:cubicBezTo>
                  <a:cubicBezTo>
                    <a:pt x="64" y="31"/>
                    <a:pt x="63" y="33"/>
                    <a:pt x="62" y="35"/>
                  </a:cubicBezTo>
                  <a:cubicBezTo>
                    <a:pt x="61" y="36"/>
                    <a:pt x="60" y="33"/>
                    <a:pt x="60" y="33"/>
                  </a:cubicBezTo>
                  <a:cubicBezTo>
                    <a:pt x="59" y="34"/>
                    <a:pt x="59" y="35"/>
                    <a:pt x="57" y="36"/>
                  </a:cubicBezTo>
                  <a:cubicBezTo>
                    <a:pt x="55" y="37"/>
                    <a:pt x="53" y="36"/>
                    <a:pt x="52" y="38"/>
                  </a:cubicBezTo>
                  <a:cubicBezTo>
                    <a:pt x="51" y="35"/>
                    <a:pt x="50" y="31"/>
                    <a:pt x="46" y="31"/>
                  </a:cubicBezTo>
                  <a:cubicBezTo>
                    <a:pt x="47" y="30"/>
                    <a:pt x="47" y="31"/>
                    <a:pt x="48" y="30"/>
                  </a:cubicBezTo>
                  <a:cubicBezTo>
                    <a:pt x="47" y="28"/>
                    <a:pt x="44" y="27"/>
                    <a:pt x="42" y="27"/>
                  </a:cubicBezTo>
                  <a:cubicBezTo>
                    <a:pt x="43" y="25"/>
                    <a:pt x="44" y="24"/>
                    <a:pt x="45" y="23"/>
                  </a:cubicBezTo>
                  <a:cubicBezTo>
                    <a:pt x="45" y="20"/>
                    <a:pt x="42" y="24"/>
                    <a:pt x="42" y="24"/>
                  </a:cubicBezTo>
                  <a:cubicBezTo>
                    <a:pt x="40" y="25"/>
                    <a:pt x="38" y="22"/>
                    <a:pt x="38" y="26"/>
                  </a:cubicBezTo>
                  <a:cubicBezTo>
                    <a:pt x="35" y="26"/>
                    <a:pt x="34" y="24"/>
                    <a:pt x="31" y="24"/>
                  </a:cubicBezTo>
                  <a:cubicBezTo>
                    <a:pt x="35" y="21"/>
                    <a:pt x="27" y="20"/>
                    <a:pt x="25" y="20"/>
                  </a:cubicBezTo>
                  <a:cubicBezTo>
                    <a:pt x="23" y="23"/>
                    <a:pt x="19" y="23"/>
                    <a:pt x="15" y="24"/>
                  </a:cubicBezTo>
                  <a:cubicBezTo>
                    <a:pt x="15" y="23"/>
                    <a:pt x="14" y="22"/>
                    <a:pt x="13" y="19"/>
                  </a:cubicBezTo>
                  <a:cubicBezTo>
                    <a:pt x="11" y="19"/>
                    <a:pt x="13" y="22"/>
                    <a:pt x="12" y="22"/>
                  </a:cubicBezTo>
                  <a:cubicBezTo>
                    <a:pt x="12" y="22"/>
                    <a:pt x="11" y="21"/>
                    <a:pt x="10" y="21"/>
                  </a:cubicBezTo>
                  <a:cubicBezTo>
                    <a:pt x="9" y="20"/>
                    <a:pt x="10" y="23"/>
                    <a:pt x="8" y="25"/>
                  </a:cubicBezTo>
                  <a:cubicBezTo>
                    <a:pt x="7" y="25"/>
                    <a:pt x="7" y="25"/>
                    <a:pt x="7" y="25"/>
                  </a:cubicBezTo>
                  <a:cubicBezTo>
                    <a:pt x="6" y="24"/>
                    <a:pt x="3" y="22"/>
                    <a:pt x="5" y="20"/>
                  </a:cubicBezTo>
                  <a:cubicBezTo>
                    <a:pt x="4" y="17"/>
                    <a:pt x="0" y="17"/>
                    <a:pt x="0" y="14"/>
                  </a:cubicBezTo>
                  <a:cubicBezTo>
                    <a:pt x="1" y="9"/>
                    <a:pt x="6" y="11"/>
                    <a:pt x="9" y="11"/>
                  </a:cubicBezTo>
                  <a:cubicBezTo>
                    <a:pt x="22" y="9"/>
                    <a:pt x="39" y="7"/>
                    <a:pt x="54" y="6"/>
                  </a:cubicBezTo>
                  <a:cubicBezTo>
                    <a:pt x="55" y="8"/>
                    <a:pt x="56" y="10"/>
                    <a:pt x="57" y="12"/>
                  </a:cubicBezTo>
                  <a:cubicBezTo>
                    <a:pt x="76" y="12"/>
                    <a:pt x="96" y="8"/>
                    <a:pt x="113" y="9"/>
                  </a:cubicBezTo>
                  <a:cubicBezTo>
                    <a:pt x="113" y="10"/>
                    <a:pt x="114" y="12"/>
                    <a:pt x="115" y="12"/>
                  </a:cubicBezTo>
                  <a:cubicBezTo>
                    <a:pt x="121" y="13"/>
                    <a:pt x="115" y="3"/>
                    <a:pt x="118" y="1"/>
                  </a:cubicBezTo>
                  <a:cubicBezTo>
                    <a:pt x="120" y="0"/>
                    <a:pt x="124" y="3"/>
                    <a:pt x="128" y="2"/>
                  </a:cubicBezTo>
                  <a:cubicBezTo>
                    <a:pt x="129" y="4"/>
                    <a:pt x="128" y="8"/>
                    <a:pt x="131" y="9"/>
                  </a:cubicBezTo>
                  <a:cubicBezTo>
                    <a:pt x="131" y="13"/>
                    <a:pt x="134" y="17"/>
                    <a:pt x="136" y="21"/>
                  </a:cubicBezTo>
                  <a:cubicBezTo>
                    <a:pt x="140" y="30"/>
                    <a:pt x="145" y="39"/>
                    <a:pt x="152" y="46"/>
                  </a:cubicBezTo>
                  <a:cubicBezTo>
                    <a:pt x="152" y="47"/>
                    <a:pt x="151" y="46"/>
                    <a:pt x="150" y="46"/>
                  </a:cubicBezTo>
                  <a:cubicBezTo>
                    <a:pt x="149" y="49"/>
                    <a:pt x="151" y="53"/>
                    <a:pt x="153" y="56"/>
                  </a:cubicBezTo>
                  <a:cubicBezTo>
                    <a:pt x="154" y="58"/>
                    <a:pt x="156" y="61"/>
                    <a:pt x="158" y="64"/>
                  </a:cubicBezTo>
                  <a:cubicBezTo>
                    <a:pt x="159" y="66"/>
                    <a:pt x="160" y="67"/>
                    <a:pt x="162" y="69"/>
                  </a:cubicBezTo>
                  <a:cubicBezTo>
                    <a:pt x="164" y="71"/>
                    <a:pt x="165" y="77"/>
                    <a:pt x="168" y="80"/>
                  </a:cubicBezTo>
                  <a:cubicBezTo>
                    <a:pt x="168" y="81"/>
                    <a:pt x="168" y="82"/>
                    <a:pt x="168" y="82"/>
                  </a:cubicBezTo>
                  <a:cubicBezTo>
                    <a:pt x="171" y="84"/>
                    <a:pt x="172" y="85"/>
                    <a:pt x="174" y="91"/>
                  </a:cubicBezTo>
                  <a:cubicBezTo>
                    <a:pt x="176" y="96"/>
                    <a:pt x="177" y="109"/>
                    <a:pt x="176" y="115"/>
                  </a:cubicBezTo>
                  <a:cubicBezTo>
                    <a:pt x="175" y="117"/>
                    <a:pt x="174" y="119"/>
                    <a:pt x="174" y="120"/>
                  </a:cubicBezTo>
                  <a:cubicBezTo>
                    <a:pt x="173" y="122"/>
                    <a:pt x="174" y="124"/>
                    <a:pt x="174" y="126"/>
                  </a:cubicBezTo>
                  <a:cubicBezTo>
                    <a:pt x="174" y="128"/>
                    <a:pt x="172" y="128"/>
                    <a:pt x="173" y="130"/>
                  </a:cubicBezTo>
                  <a:cubicBezTo>
                    <a:pt x="168" y="129"/>
                    <a:pt x="167" y="135"/>
                    <a:pt x="163" y="132"/>
                  </a:cubicBezTo>
                  <a:cubicBezTo>
                    <a:pt x="163" y="132"/>
                    <a:pt x="163" y="132"/>
                    <a:pt x="163" y="132"/>
                  </a:cubicBezTo>
                  <a:cubicBezTo>
                    <a:pt x="162" y="132"/>
                    <a:pt x="162" y="132"/>
                    <a:pt x="162" y="132"/>
                  </a:cubicBezTo>
                  <a:cubicBezTo>
                    <a:pt x="162" y="130"/>
                    <a:pt x="161" y="129"/>
                    <a:pt x="158" y="129"/>
                  </a:cubicBezTo>
                  <a:cubicBezTo>
                    <a:pt x="156" y="127"/>
                    <a:pt x="154" y="125"/>
                    <a:pt x="152" y="122"/>
                  </a:cubicBezTo>
                  <a:cubicBezTo>
                    <a:pt x="150" y="120"/>
                    <a:pt x="150" y="118"/>
                    <a:pt x="147" y="117"/>
                  </a:cubicBezTo>
                  <a:cubicBezTo>
                    <a:pt x="145" y="117"/>
                    <a:pt x="143" y="118"/>
                    <a:pt x="142" y="117"/>
                  </a:cubicBezTo>
                  <a:cubicBezTo>
                    <a:pt x="140" y="114"/>
                    <a:pt x="138" y="112"/>
                    <a:pt x="138" y="108"/>
                  </a:cubicBezTo>
                  <a:cubicBezTo>
                    <a:pt x="138" y="106"/>
                    <a:pt x="136" y="106"/>
                    <a:pt x="135" y="106"/>
                  </a:cubicBezTo>
                  <a:cubicBezTo>
                    <a:pt x="135" y="103"/>
                    <a:pt x="137" y="101"/>
                    <a:pt x="138" y="100"/>
                  </a:cubicBezTo>
                  <a:cubicBezTo>
                    <a:pt x="134" y="99"/>
                    <a:pt x="135" y="102"/>
                    <a:pt x="133" y="104"/>
                  </a:cubicBezTo>
                  <a:cubicBezTo>
                    <a:pt x="131" y="103"/>
                    <a:pt x="130" y="97"/>
                    <a:pt x="132" y="94"/>
                  </a:cubicBezTo>
                  <a:cubicBezTo>
                    <a:pt x="131" y="93"/>
                    <a:pt x="129" y="96"/>
                    <a:pt x="127" y="94"/>
                  </a:cubicBezTo>
                  <a:cubicBezTo>
                    <a:pt x="125" y="95"/>
                    <a:pt x="129" y="96"/>
                    <a:pt x="128" y="98"/>
                  </a:cubicBezTo>
                  <a:cubicBezTo>
                    <a:pt x="123" y="97"/>
                    <a:pt x="121" y="92"/>
                    <a:pt x="119" y="88"/>
                  </a:cubicBezTo>
                  <a:cubicBezTo>
                    <a:pt x="119" y="85"/>
                    <a:pt x="116" y="86"/>
                    <a:pt x="115" y="83"/>
                  </a:cubicBezTo>
                  <a:cubicBezTo>
                    <a:pt x="118" y="83"/>
                    <a:pt x="117" y="80"/>
                    <a:pt x="118" y="79"/>
                  </a:cubicBezTo>
                  <a:cubicBezTo>
                    <a:pt x="118" y="77"/>
                    <a:pt x="121" y="77"/>
                    <a:pt x="120" y="75"/>
                  </a:cubicBezTo>
                  <a:cubicBezTo>
                    <a:pt x="119" y="71"/>
                    <a:pt x="116" y="73"/>
                    <a:pt x="113" y="71"/>
                  </a:cubicBezTo>
                  <a:cubicBezTo>
                    <a:pt x="112" y="72"/>
                    <a:pt x="112" y="72"/>
                    <a:pt x="112" y="72"/>
                  </a:cubicBezTo>
                  <a:cubicBezTo>
                    <a:pt x="114" y="72"/>
                    <a:pt x="113" y="75"/>
                    <a:pt x="115" y="74"/>
                  </a:cubicBezTo>
                  <a:cubicBezTo>
                    <a:pt x="115" y="75"/>
                    <a:pt x="115" y="76"/>
                    <a:pt x="115" y="77"/>
                  </a:cubicBezTo>
                  <a:cubicBezTo>
                    <a:pt x="112" y="78"/>
                    <a:pt x="113" y="75"/>
                    <a:pt x="110" y="76"/>
                  </a:cubicBezTo>
                  <a:cubicBezTo>
                    <a:pt x="110" y="74"/>
                    <a:pt x="111" y="74"/>
                    <a:pt x="111" y="72"/>
                  </a:cubicBezTo>
                  <a:lnTo>
                    <a:pt x="111" y="71"/>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3" name="Freeform 660">
              <a:extLst>
                <a:ext uri="{FF2B5EF4-FFF2-40B4-BE49-F238E27FC236}">
                  <a16:creationId xmlns:a16="http://schemas.microsoft.com/office/drawing/2014/main" id="{658F5CDD-49E3-A3B7-ACFF-FD30A0B9F81B}"/>
                </a:ext>
              </a:extLst>
            </p:cNvPr>
            <p:cNvSpPr>
              <a:spLocks/>
            </p:cNvSpPr>
            <p:nvPr/>
          </p:nvSpPr>
          <p:spPr bwMode="auto">
            <a:xfrm>
              <a:off x="6590955" y="5491315"/>
              <a:ext cx="720010" cy="621124"/>
            </a:xfrm>
            <a:custGeom>
              <a:avLst/>
              <a:gdLst>
                <a:gd name="T0" fmla="*/ 2147483647 w 109"/>
                <a:gd name="T1" fmla="*/ 2147483647 h 94"/>
                <a:gd name="T2" fmla="*/ 2147483647 w 109"/>
                <a:gd name="T3" fmla="*/ 2147483647 h 94"/>
                <a:gd name="T4" fmla="*/ 2147483647 w 109"/>
                <a:gd name="T5" fmla="*/ 2147483647 h 94"/>
                <a:gd name="T6" fmla="*/ 2147483647 w 109"/>
                <a:gd name="T7" fmla="*/ 2147483647 h 94"/>
                <a:gd name="T8" fmla="*/ 2147483647 w 109"/>
                <a:gd name="T9" fmla="*/ 2147483647 h 94"/>
                <a:gd name="T10" fmla="*/ 2147483647 w 109"/>
                <a:gd name="T11" fmla="*/ 2147483647 h 94"/>
                <a:gd name="T12" fmla="*/ 2147483647 w 109"/>
                <a:gd name="T13" fmla="*/ 2147483647 h 94"/>
                <a:gd name="T14" fmla="*/ 2147483647 w 109"/>
                <a:gd name="T15" fmla="*/ 2147483647 h 94"/>
                <a:gd name="T16" fmla="*/ 2147483647 w 109"/>
                <a:gd name="T17" fmla="*/ 2147483647 h 94"/>
                <a:gd name="T18" fmla="*/ 2147483647 w 109"/>
                <a:gd name="T19" fmla="*/ 2147483647 h 94"/>
                <a:gd name="T20" fmla="*/ 2147483647 w 109"/>
                <a:gd name="T21" fmla="*/ 2147483647 h 94"/>
                <a:gd name="T22" fmla="*/ 2147483647 w 109"/>
                <a:gd name="T23" fmla="*/ 2147483647 h 94"/>
                <a:gd name="T24" fmla="*/ 2147483647 w 109"/>
                <a:gd name="T25" fmla="*/ 2147483647 h 94"/>
                <a:gd name="T26" fmla="*/ 2147483647 w 109"/>
                <a:gd name="T27" fmla="*/ 2147483647 h 94"/>
                <a:gd name="T28" fmla="*/ 2147483647 w 109"/>
                <a:gd name="T29" fmla="*/ 2147483647 h 94"/>
                <a:gd name="T30" fmla="*/ 2147483647 w 109"/>
                <a:gd name="T31" fmla="*/ 2147483647 h 94"/>
                <a:gd name="T32" fmla="*/ 2147483647 w 109"/>
                <a:gd name="T33" fmla="*/ 2147483647 h 94"/>
                <a:gd name="T34" fmla="*/ 2147483647 w 109"/>
                <a:gd name="T35" fmla="*/ 2147483647 h 94"/>
                <a:gd name="T36" fmla="*/ 2147483647 w 109"/>
                <a:gd name="T37" fmla="*/ 2147483647 h 94"/>
                <a:gd name="T38" fmla="*/ 2147483647 w 109"/>
                <a:gd name="T39" fmla="*/ 2147483647 h 94"/>
                <a:gd name="T40" fmla="*/ 2147483647 w 109"/>
                <a:gd name="T41" fmla="*/ 2147483647 h 94"/>
                <a:gd name="T42" fmla="*/ 2147483647 w 109"/>
                <a:gd name="T43" fmla="*/ 2147483647 h 94"/>
                <a:gd name="T44" fmla="*/ 2147483647 w 109"/>
                <a:gd name="T45" fmla="*/ 2147483647 h 94"/>
                <a:gd name="T46" fmla="*/ 2147483647 w 109"/>
                <a:gd name="T47" fmla="*/ 2147483647 h 94"/>
                <a:gd name="T48" fmla="*/ 2147483647 w 109"/>
                <a:gd name="T49" fmla="*/ 2147483647 h 94"/>
                <a:gd name="T50" fmla="*/ 2147483647 w 109"/>
                <a:gd name="T51" fmla="*/ 2147483647 h 94"/>
                <a:gd name="T52" fmla="*/ 2147483647 w 109"/>
                <a:gd name="T53" fmla="*/ 2147483647 h 94"/>
                <a:gd name="T54" fmla="*/ 2147483647 w 109"/>
                <a:gd name="T55" fmla="*/ 2147483647 h 94"/>
                <a:gd name="T56" fmla="*/ 2147483647 w 109"/>
                <a:gd name="T57" fmla="*/ 2147483647 h 94"/>
                <a:gd name="T58" fmla="*/ 2147483647 w 109"/>
                <a:gd name="T59" fmla="*/ 2147483647 h 94"/>
                <a:gd name="T60" fmla="*/ 2147483647 w 109"/>
                <a:gd name="T61" fmla="*/ 2147483647 h 94"/>
                <a:gd name="T62" fmla="*/ 2147483647 w 109"/>
                <a:gd name="T63" fmla="*/ 2147483647 h 94"/>
                <a:gd name="T64" fmla="*/ 2147483647 w 109"/>
                <a:gd name="T65" fmla="*/ 2147483647 h 94"/>
                <a:gd name="T66" fmla="*/ 2147483647 w 109"/>
                <a:gd name="T67" fmla="*/ 2147483647 h 94"/>
                <a:gd name="T68" fmla="*/ 2147483647 w 109"/>
                <a:gd name="T69" fmla="*/ 2147483647 h 94"/>
                <a:gd name="T70" fmla="*/ 2147483647 w 109"/>
                <a:gd name="T71" fmla="*/ 2147483647 h 94"/>
                <a:gd name="T72" fmla="*/ 2147483647 w 109"/>
                <a:gd name="T73" fmla="*/ 2147483647 h 94"/>
                <a:gd name="T74" fmla="*/ 0 w 109"/>
                <a:gd name="T75" fmla="*/ 2147483647 h 94"/>
                <a:gd name="T76" fmla="*/ 2147483647 w 109"/>
                <a:gd name="T77" fmla="*/ 0 h 94"/>
                <a:gd name="T78" fmla="*/ 2147483647 w 109"/>
                <a:gd name="T79" fmla="*/ 2147483647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
                <a:gd name="T121" fmla="*/ 0 h 94"/>
                <a:gd name="T122" fmla="*/ 109 w 109"/>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 h="94">
                  <a:moveTo>
                    <a:pt x="59" y="1"/>
                  </a:moveTo>
                  <a:cubicBezTo>
                    <a:pt x="60" y="1"/>
                    <a:pt x="58" y="3"/>
                    <a:pt x="59" y="4"/>
                  </a:cubicBezTo>
                  <a:cubicBezTo>
                    <a:pt x="59" y="5"/>
                    <a:pt x="60" y="6"/>
                    <a:pt x="60" y="6"/>
                  </a:cubicBezTo>
                  <a:cubicBezTo>
                    <a:pt x="60" y="7"/>
                    <a:pt x="58" y="8"/>
                    <a:pt x="59" y="9"/>
                  </a:cubicBezTo>
                  <a:cubicBezTo>
                    <a:pt x="59" y="9"/>
                    <a:pt x="60" y="10"/>
                    <a:pt x="60" y="10"/>
                  </a:cubicBezTo>
                  <a:cubicBezTo>
                    <a:pt x="60" y="11"/>
                    <a:pt x="60" y="12"/>
                    <a:pt x="60" y="12"/>
                  </a:cubicBezTo>
                  <a:cubicBezTo>
                    <a:pt x="61" y="14"/>
                    <a:pt x="62" y="15"/>
                    <a:pt x="63" y="16"/>
                  </a:cubicBezTo>
                  <a:cubicBezTo>
                    <a:pt x="63" y="18"/>
                    <a:pt x="60" y="18"/>
                    <a:pt x="59" y="20"/>
                  </a:cubicBezTo>
                  <a:cubicBezTo>
                    <a:pt x="60" y="20"/>
                    <a:pt x="61" y="21"/>
                    <a:pt x="62" y="21"/>
                  </a:cubicBezTo>
                  <a:cubicBezTo>
                    <a:pt x="61" y="22"/>
                    <a:pt x="57" y="23"/>
                    <a:pt x="61" y="23"/>
                  </a:cubicBezTo>
                  <a:cubicBezTo>
                    <a:pt x="59" y="26"/>
                    <a:pt x="58" y="27"/>
                    <a:pt x="56" y="29"/>
                  </a:cubicBezTo>
                  <a:cubicBezTo>
                    <a:pt x="57" y="32"/>
                    <a:pt x="53" y="35"/>
                    <a:pt x="53" y="36"/>
                  </a:cubicBezTo>
                  <a:cubicBezTo>
                    <a:pt x="53" y="37"/>
                    <a:pt x="54" y="38"/>
                    <a:pt x="53" y="39"/>
                  </a:cubicBezTo>
                  <a:cubicBezTo>
                    <a:pt x="53" y="39"/>
                    <a:pt x="52" y="39"/>
                    <a:pt x="52" y="39"/>
                  </a:cubicBezTo>
                  <a:cubicBezTo>
                    <a:pt x="51" y="40"/>
                    <a:pt x="53" y="41"/>
                    <a:pt x="53" y="42"/>
                  </a:cubicBezTo>
                  <a:cubicBezTo>
                    <a:pt x="52" y="43"/>
                    <a:pt x="51" y="43"/>
                    <a:pt x="50" y="43"/>
                  </a:cubicBezTo>
                  <a:cubicBezTo>
                    <a:pt x="51" y="45"/>
                    <a:pt x="53" y="49"/>
                    <a:pt x="50" y="50"/>
                  </a:cubicBezTo>
                  <a:cubicBezTo>
                    <a:pt x="64" y="49"/>
                    <a:pt x="78" y="49"/>
                    <a:pt x="91" y="47"/>
                  </a:cubicBezTo>
                  <a:cubicBezTo>
                    <a:pt x="90" y="49"/>
                    <a:pt x="90" y="52"/>
                    <a:pt x="89" y="54"/>
                  </a:cubicBezTo>
                  <a:cubicBezTo>
                    <a:pt x="91" y="59"/>
                    <a:pt x="94" y="61"/>
                    <a:pt x="96" y="66"/>
                  </a:cubicBezTo>
                  <a:cubicBezTo>
                    <a:pt x="95" y="69"/>
                    <a:pt x="94" y="66"/>
                    <a:pt x="92" y="65"/>
                  </a:cubicBezTo>
                  <a:cubicBezTo>
                    <a:pt x="91" y="65"/>
                    <a:pt x="89" y="66"/>
                    <a:pt x="88" y="65"/>
                  </a:cubicBezTo>
                  <a:cubicBezTo>
                    <a:pt x="88" y="65"/>
                    <a:pt x="86" y="62"/>
                    <a:pt x="83" y="62"/>
                  </a:cubicBezTo>
                  <a:cubicBezTo>
                    <a:pt x="80" y="64"/>
                    <a:pt x="79" y="66"/>
                    <a:pt x="78" y="70"/>
                  </a:cubicBezTo>
                  <a:cubicBezTo>
                    <a:pt x="82" y="74"/>
                    <a:pt x="90" y="69"/>
                    <a:pt x="92" y="69"/>
                  </a:cubicBezTo>
                  <a:cubicBezTo>
                    <a:pt x="95" y="70"/>
                    <a:pt x="90" y="70"/>
                    <a:pt x="91" y="72"/>
                  </a:cubicBezTo>
                  <a:cubicBezTo>
                    <a:pt x="92" y="74"/>
                    <a:pt x="94" y="74"/>
                    <a:pt x="96" y="75"/>
                  </a:cubicBezTo>
                  <a:cubicBezTo>
                    <a:pt x="98" y="74"/>
                    <a:pt x="96" y="70"/>
                    <a:pt x="100" y="70"/>
                  </a:cubicBezTo>
                  <a:cubicBezTo>
                    <a:pt x="99" y="74"/>
                    <a:pt x="101" y="73"/>
                    <a:pt x="101" y="76"/>
                  </a:cubicBezTo>
                  <a:cubicBezTo>
                    <a:pt x="98" y="75"/>
                    <a:pt x="96" y="77"/>
                    <a:pt x="97" y="79"/>
                  </a:cubicBezTo>
                  <a:cubicBezTo>
                    <a:pt x="94" y="79"/>
                    <a:pt x="97" y="81"/>
                    <a:pt x="94" y="82"/>
                  </a:cubicBezTo>
                  <a:cubicBezTo>
                    <a:pt x="94" y="84"/>
                    <a:pt x="98" y="84"/>
                    <a:pt x="99" y="85"/>
                  </a:cubicBezTo>
                  <a:cubicBezTo>
                    <a:pt x="99" y="85"/>
                    <a:pt x="99" y="87"/>
                    <a:pt x="100" y="87"/>
                  </a:cubicBezTo>
                  <a:cubicBezTo>
                    <a:pt x="100" y="87"/>
                    <a:pt x="101" y="86"/>
                    <a:pt x="102" y="86"/>
                  </a:cubicBezTo>
                  <a:cubicBezTo>
                    <a:pt x="102" y="86"/>
                    <a:pt x="103" y="89"/>
                    <a:pt x="106" y="88"/>
                  </a:cubicBezTo>
                  <a:cubicBezTo>
                    <a:pt x="108" y="89"/>
                    <a:pt x="109" y="91"/>
                    <a:pt x="108" y="94"/>
                  </a:cubicBezTo>
                  <a:cubicBezTo>
                    <a:pt x="106" y="93"/>
                    <a:pt x="105" y="92"/>
                    <a:pt x="104" y="91"/>
                  </a:cubicBezTo>
                  <a:cubicBezTo>
                    <a:pt x="103" y="91"/>
                    <a:pt x="103" y="92"/>
                    <a:pt x="102" y="92"/>
                  </a:cubicBezTo>
                  <a:cubicBezTo>
                    <a:pt x="102" y="91"/>
                    <a:pt x="101" y="91"/>
                    <a:pt x="101" y="89"/>
                  </a:cubicBezTo>
                  <a:cubicBezTo>
                    <a:pt x="99" y="90"/>
                    <a:pt x="98" y="88"/>
                    <a:pt x="97" y="88"/>
                  </a:cubicBezTo>
                  <a:cubicBezTo>
                    <a:pt x="96" y="87"/>
                    <a:pt x="95" y="88"/>
                    <a:pt x="94" y="88"/>
                  </a:cubicBezTo>
                  <a:cubicBezTo>
                    <a:pt x="94" y="87"/>
                    <a:pt x="94" y="86"/>
                    <a:pt x="94" y="85"/>
                  </a:cubicBezTo>
                  <a:cubicBezTo>
                    <a:pt x="92" y="84"/>
                    <a:pt x="91" y="86"/>
                    <a:pt x="89" y="85"/>
                  </a:cubicBezTo>
                  <a:cubicBezTo>
                    <a:pt x="88" y="84"/>
                    <a:pt x="86" y="82"/>
                    <a:pt x="84" y="82"/>
                  </a:cubicBezTo>
                  <a:cubicBezTo>
                    <a:pt x="83" y="86"/>
                    <a:pt x="87" y="85"/>
                    <a:pt x="88" y="87"/>
                  </a:cubicBezTo>
                  <a:cubicBezTo>
                    <a:pt x="89" y="89"/>
                    <a:pt x="86" y="89"/>
                    <a:pt x="86" y="89"/>
                  </a:cubicBezTo>
                  <a:cubicBezTo>
                    <a:pt x="86" y="90"/>
                    <a:pt x="89" y="93"/>
                    <a:pt x="85" y="94"/>
                  </a:cubicBezTo>
                  <a:cubicBezTo>
                    <a:pt x="83" y="94"/>
                    <a:pt x="84" y="91"/>
                    <a:pt x="84" y="90"/>
                  </a:cubicBezTo>
                  <a:cubicBezTo>
                    <a:pt x="83" y="89"/>
                    <a:pt x="81" y="90"/>
                    <a:pt x="80" y="90"/>
                  </a:cubicBezTo>
                  <a:cubicBezTo>
                    <a:pt x="80" y="89"/>
                    <a:pt x="81" y="88"/>
                    <a:pt x="78" y="89"/>
                  </a:cubicBezTo>
                  <a:cubicBezTo>
                    <a:pt x="76" y="90"/>
                    <a:pt x="75" y="91"/>
                    <a:pt x="74" y="94"/>
                  </a:cubicBezTo>
                  <a:cubicBezTo>
                    <a:pt x="72" y="94"/>
                    <a:pt x="68" y="92"/>
                    <a:pt x="66" y="93"/>
                  </a:cubicBezTo>
                  <a:cubicBezTo>
                    <a:pt x="65" y="89"/>
                    <a:pt x="61" y="89"/>
                    <a:pt x="62" y="83"/>
                  </a:cubicBezTo>
                  <a:cubicBezTo>
                    <a:pt x="61" y="83"/>
                    <a:pt x="61" y="84"/>
                    <a:pt x="61" y="85"/>
                  </a:cubicBezTo>
                  <a:cubicBezTo>
                    <a:pt x="59" y="86"/>
                    <a:pt x="58" y="84"/>
                    <a:pt x="56" y="85"/>
                  </a:cubicBezTo>
                  <a:cubicBezTo>
                    <a:pt x="55" y="81"/>
                    <a:pt x="53" y="80"/>
                    <a:pt x="49" y="80"/>
                  </a:cubicBezTo>
                  <a:cubicBezTo>
                    <a:pt x="49" y="79"/>
                    <a:pt x="49" y="79"/>
                    <a:pt x="49" y="78"/>
                  </a:cubicBezTo>
                  <a:cubicBezTo>
                    <a:pt x="46" y="79"/>
                    <a:pt x="44" y="80"/>
                    <a:pt x="41" y="81"/>
                  </a:cubicBezTo>
                  <a:cubicBezTo>
                    <a:pt x="39" y="82"/>
                    <a:pt x="44" y="82"/>
                    <a:pt x="43" y="85"/>
                  </a:cubicBezTo>
                  <a:cubicBezTo>
                    <a:pt x="41" y="84"/>
                    <a:pt x="41" y="86"/>
                    <a:pt x="39" y="86"/>
                  </a:cubicBezTo>
                  <a:cubicBezTo>
                    <a:pt x="38" y="86"/>
                    <a:pt x="35" y="85"/>
                    <a:pt x="33" y="85"/>
                  </a:cubicBezTo>
                  <a:cubicBezTo>
                    <a:pt x="30" y="84"/>
                    <a:pt x="28" y="84"/>
                    <a:pt x="24" y="82"/>
                  </a:cubicBezTo>
                  <a:cubicBezTo>
                    <a:pt x="22" y="82"/>
                    <a:pt x="21" y="80"/>
                    <a:pt x="18" y="81"/>
                  </a:cubicBezTo>
                  <a:cubicBezTo>
                    <a:pt x="20" y="78"/>
                    <a:pt x="18" y="75"/>
                    <a:pt x="17" y="73"/>
                  </a:cubicBezTo>
                  <a:cubicBezTo>
                    <a:pt x="17" y="75"/>
                    <a:pt x="14" y="79"/>
                    <a:pt x="15" y="80"/>
                  </a:cubicBezTo>
                  <a:cubicBezTo>
                    <a:pt x="14" y="83"/>
                    <a:pt x="8" y="81"/>
                    <a:pt x="6" y="82"/>
                  </a:cubicBezTo>
                  <a:cubicBezTo>
                    <a:pt x="5" y="81"/>
                    <a:pt x="7" y="81"/>
                    <a:pt x="8" y="79"/>
                  </a:cubicBezTo>
                  <a:cubicBezTo>
                    <a:pt x="8" y="78"/>
                    <a:pt x="8" y="77"/>
                    <a:pt x="8" y="76"/>
                  </a:cubicBezTo>
                  <a:cubicBezTo>
                    <a:pt x="8" y="75"/>
                    <a:pt x="9" y="74"/>
                    <a:pt x="9" y="73"/>
                  </a:cubicBezTo>
                  <a:cubicBezTo>
                    <a:pt x="10" y="71"/>
                    <a:pt x="8" y="70"/>
                    <a:pt x="8" y="68"/>
                  </a:cubicBezTo>
                  <a:cubicBezTo>
                    <a:pt x="8" y="67"/>
                    <a:pt x="8" y="64"/>
                    <a:pt x="9" y="62"/>
                  </a:cubicBezTo>
                  <a:cubicBezTo>
                    <a:pt x="9" y="61"/>
                    <a:pt x="11" y="59"/>
                    <a:pt x="12" y="57"/>
                  </a:cubicBezTo>
                  <a:cubicBezTo>
                    <a:pt x="12" y="53"/>
                    <a:pt x="12" y="48"/>
                    <a:pt x="12" y="47"/>
                  </a:cubicBezTo>
                  <a:cubicBezTo>
                    <a:pt x="11" y="45"/>
                    <a:pt x="9" y="45"/>
                    <a:pt x="9" y="44"/>
                  </a:cubicBezTo>
                  <a:cubicBezTo>
                    <a:pt x="8" y="42"/>
                    <a:pt x="8" y="38"/>
                    <a:pt x="6" y="38"/>
                  </a:cubicBezTo>
                  <a:cubicBezTo>
                    <a:pt x="6" y="31"/>
                    <a:pt x="3" y="30"/>
                    <a:pt x="0" y="26"/>
                  </a:cubicBezTo>
                  <a:cubicBezTo>
                    <a:pt x="1" y="18"/>
                    <a:pt x="0" y="11"/>
                    <a:pt x="0" y="3"/>
                  </a:cubicBezTo>
                  <a:cubicBezTo>
                    <a:pt x="14" y="2"/>
                    <a:pt x="29" y="1"/>
                    <a:pt x="43" y="0"/>
                  </a:cubicBezTo>
                  <a:cubicBezTo>
                    <a:pt x="48" y="0"/>
                    <a:pt x="53" y="0"/>
                    <a:pt x="57" y="0"/>
                  </a:cubicBezTo>
                  <a:cubicBezTo>
                    <a:pt x="56" y="3"/>
                    <a:pt x="57" y="3"/>
                    <a:pt x="59" y="1"/>
                  </a:cubicBez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4" name="Freeform 661">
              <a:extLst>
                <a:ext uri="{FF2B5EF4-FFF2-40B4-BE49-F238E27FC236}">
                  <a16:creationId xmlns:a16="http://schemas.microsoft.com/office/drawing/2014/main" id="{67D51B25-B5E0-F8E0-5B8F-ABE886419384}"/>
                </a:ext>
              </a:extLst>
            </p:cNvPr>
            <p:cNvSpPr>
              <a:spLocks/>
            </p:cNvSpPr>
            <p:nvPr/>
          </p:nvSpPr>
          <p:spPr bwMode="auto">
            <a:xfrm>
              <a:off x="6893785" y="6039815"/>
              <a:ext cx="26267" cy="33992"/>
            </a:xfrm>
            <a:custGeom>
              <a:avLst/>
              <a:gdLst>
                <a:gd name="T0" fmla="*/ 2147483647 w 4"/>
                <a:gd name="T1" fmla="*/ 2147483647 h 5"/>
                <a:gd name="T2" fmla="*/ 0 w 4"/>
                <a:gd name="T3" fmla="*/ 2147483647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3"/>
                  </a:moveTo>
                  <a:cubicBezTo>
                    <a:pt x="3" y="5"/>
                    <a:pt x="2" y="2"/>
                    <a:pt x="0" y="2"/>
                  </a:cubicBezTo>
                  <a:cubicBezTo>
                    <a:pt x="1" y="1"/>
                    <a:pt x="4" y="0"/>
                    <a:pt x="4" y="3"/>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5" name="Freeform 662">
              <a:extLst>
                <a:ext uri="{FF2B5EF4-FFF2-40B4-BE49-F238E27FC236}">
                  <a16:creationId xmlns:a16="http://schemas.microsoft.com/office/drawing/2014/main" id="{C9D607D2-3907-3537-0A9E-7C9308B6C9E6}"/>
                </a:ext>
              </a:extLst>
            </p:cNvPr>
            <p:cNvSpPr>
              <a:spLocks/>
            </p:cNvSpPr>
            <p:nvPr/>
          </p:nvSpPr>
          <p:spPr bwMode="auto">
            <a:xfrm>
              <a:off x="6992675" y="6086164"/>
              <a:ext cx="20087" cy="18542"/>
            </a:xfrm>
            <a:custGeom>
              <a:avLst/>
              <a:gdLst>
                <a:gd name="T0" fmla="*/ 2147483647 w 3"/>
                <a:gd name="T1" fmla="*/ 0 h 3"/>
                <a:gd name="T2" fmla="*/ 2147483647 w 3"/>
                <a:gd name="T3" fmla="*/ 2147483647 h 3"/>
                <a:gd name="T4" fmla="*/ 2147483647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2" y="1"/>
                    <a:pt x="3" y="1"/>
                  </a:cubicBezTo>
                  <a:cubicBezTo>
                    <a:pt x="2" y="3"/>
                    <a:pt x="0"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6" name="Freeform 663">
              <a:extLst>
                <a:ext uri="{FF2B5EF4-FFF2-40B4-BE49-F238E27FC236}">
                  <a16:creationId xmlns:a16="http://schemas.microsoft.com/office/drawing/2014/main" id="{4627C3E4-30C0-29AF-C858-169FFE54FDDB}"/>
                </a:ext>
              </a:extLst>
            </p:cNvPr>
            <p:cNvSpPr>
              <a:spLocks/>
            </p:cNvSpPr>
            <p:nvPr/>
          </p:nvSpPr>
          <p:spPr bwMode="auto">
            <a:xfrm>
              <a:off x="4857362" y="4914992"/>
              <a:ext cx="1806207" cy="1759854"/>
            </a:xfrm>
            <a:custGeom>
              <a:avLst/>
              <a:gdLst>
                <a:gd name="T0" fmla="*/ 2147483647 w 273"/>
                <a:gd name="T1" fmla="*/ 2147483647 h 266"/>
                <a:gd name="T2" fmla="*/ 2147483647 w 273"/>
                <a:gd name="T3" fmla="*/ 2147483647 h 266"/>
                <a:gd name="T4" fmla="*/ 2147483647 w 273"/>
                <a:gd name="T5" fmla="*/ 2147483647 h 266"/>
                <a:gd name="T6" fmla="*/ 2147483647 w 273"/>
                <a:gd name="T7" fmla="*/ 2147483647 h 266"/>
                <a:gd name="T8" fmla="*/ 2147483647 w 273"/>
                <a:gd name="T9" fmla="*/ 2147483647 h 266"/>
                <a:gd name="T10" fmla="*/ 2147483647 w 273"/>
                <a:gd name="T11" fmla="*/ 2147483647 h 266"/>
                <a:gd name="T12" fmla="*/ 2147483647 w 273"/>
                <a:gd name="T13" fmla="*/ 2147483647 h 266"/>
                <a:gd name="T14" fmla="*/ 2147483647 w 273"/>
                <a:gd name="T15" fmla="*/ 2147483647 h 266"/>
                <a:gd name="T16" fmla="*/ 2147483647 w 273"/>
                <a:gd name="T17" fmla="*/ 2147483647 h 266"/>
                <a:gd name="T18" fmla="*/ 2147483647 w 273"/>
                <a:gd name="T19" fmla="*/ 2147483647 h 266"/>
                <a:gd name="T20" fmla="*/ 2147483647 w 273"/>
                <a:gd name="T21" fmla="*/ 2147483647 h 266"/>
                <a:gd name="T22" fmla="*/ 2147483647 w 273"/>
                <a:gd name="T23" fmla="*/ 2147483647 h 266"/>
                <a:gd name="T24" fmla="*/ 2147483647 w 273"/>
                <a:gd name="T25" fmla="*/ 2147483647 h 266"/>
                <a:gd name="T26" fmla="*/ 2147483647 w 273"/>
                <a:gd name="T27" fmla="*/ 2147483647 h 266"/>
                <a:gd name="T28" fmla="*/ 2147483647 w 273"/>
                <a:gd name="T29" fmla="*/ 2147483647 h 266"/>
                <a:gd name="T30" fmla="*/ 2147483647 w 273"/>
                <a:gd name="T31" fmla="*/ 2147483647 h 266"/>
                <a:gd name="T32" fmla="*/ 2147483647 w 273"/>
                <a:gd name="T33" fmla="*/ 2147483647 h 266"/>
                <a:gd name="T34" fmla="*/ 2147483647 w 273"/>
                <a:gd name="T35" fmla="*/ 2147483647 h 266"/>
                <a:gd name="T36" fmla="*/ 2147483647 w 273"/>
                <a:gd name="T37" fmla="*/ 2147483647 h 266"/>
                <a:gd name="T38" fmla="*/ 2147483647 w 273"/>
                <a:gd name="T39" fmla="*/ 2147483647 h 266"/>
                <a:gd name="T40" fmla="*/ 2147483647 w 273"/>
                <a:gd name="T41" fmla="*/ 2147483647 h 266"/>
                <a:gd name="T42" fmla="*/ 2147483647 w 273"/>
                <a:gd name="T43" fmla="*/ 2147483647 h 266"/>
                <a:gd name="T44" fmla="*/ 2147483647 w 273"/>
                <a:gd name="T45" fmla="*/ 2147483647 h 266"/>
                <a:gd name="T46" fmla="*/ 2147483647 w 273"/>
                <a:gd name="T47" fmla="*/ 2147483647 h 266"/>
                <a:gd name="T48" fmla="*/ 2147483647 w 273"/>
                <a:gd name="T49" fmla="*/ 2147483647 h 266"/>
                <a:gd name="T50" fmla="*/ 2147483647 w 273"/>
                <a:gd name="T51" fmla="*/ 2147483647 h 266"/>
                <a:gd name="T52" fmla="*/ 2147483647 w 273"/>
                <a:gd name="T53" fmla="*/ 2147483647 h 266"/>
                <a:gd name="T54" fmla="*/ 2147483647 w 273"/>
                <a:gd name="T55" fmla="*/ 2147483647 h 266"/>
                <a:gd name="T56" fmla="*/ 2147483647 w 273"/>
                <a:gd name="T57" fmla="*/ 2147483647 h 266"/>
                <a:gd name="T58" fmla="*/ 2147483647 w 273"/>
                <a:gd name="T59" fmla="*/ 2147483647 h 266"/>
                <a:gd name="T60" fmla="*/ 2147483647 w 273"/>
                <a:gd name="T61" fmla="*/ 2147483647 h 266"/>
                <a:gd name="T62" fmla="*/ 2147483647 w 273"/>
                <a:gd name="T63" fmla="*/ 2147483647 h 266"/>
                <a:gd name="T64" fmla="*/ 2147483647 w 273"/>
                <a:gd name="T65" fmla="*/ 2147483647 h 266"/>
                <a:gd name="T66" fmla="*/ 2147483647 w 273"/>
                <a:gd name="T67" fmla="*/ 2147483647 h 266"/>
                <a:gd name="T68" fmla="*/ 2147483647 w 273"/>
                <a:gd name="T69" fmla="*/ 2147483647 h 266"/>
                <a:gd name="T70" fmla="*/ 2147483647 w 273"/>
                <a:gd name="T71" fmla="*/ 2147483647 h 266"/>
                <a:gd name="T72" fmla="*/ 2147483647 w 273"/>
                <a:gd name="T73" fmla="*/ 2147483647 h 266"/>
                <a:gd name="T74" fmla="*/ 2147483647 w 273"/>
                <a:gd name="T75" fmla="*/ 2147483647 h 266"/>
                <a:gd name="T76" fmla="*/ 2147483647 w 273"/>
                <a:gd name="T77" fmla="*/ 2147483647 h 266"/>
                <a:gd name="T78" fmla="*/ 2147483647 w 273"/>
                <a:gd name="T79" fmla="*/ 2147483647 h 266"/>
                <a:gd name="T80" fmla="*/ 2147483647 w 273"/>
                <a:gd name="T81" fmla="*/ 2147483647 h 266"/>
                <a:gd name="T82" fmla="*/ 2147483647 w 273"/>
                <a:gd name="T83" fmla="*/ 2147483647 h 266"/>
                <a:gd name="T84" fmla="*/ 2147483647 w 273"/>
                <a:gd name="T85" fmla="*/ 2147483647 h 266"/>
                <a:gd name="T86" fmla="*/ 2147483647 w 273"/>
                <a:gd name="T87" fmla="*/ 2147483647 h 266"/>
                <a:gd name="T88" fmla="*/ 2147483647 w 273"/>
                <a:gd name="T89" fmla="*/ 2147483647 h 266"/>
                <a:gd name="T90" fmla="*/ 2147483647 w 273"/>
                <a:gd name="T91" fmla="*/ 2147483647 h 266"/>
                <a:gd name="T92" fmla="*/ 2147483647 w 273"/>
                <a:gd name="T93" fmla="*/ 2147483647 h 266"/>
                <a:gd name="T94" fmla="*/ 2147483647 w 273"/>
                <a:gd name="T95" fmla="*/ 2147483647 h 266"/>
                <a:gd name="T96" fmla="*/ 2147483647 w 273"/>
                <a:gd name="T97" fmla="*/ 2147483647 h 266"/>
                <a:gd name="T98" fmla="*/ 2147483647 w 273"/>
                <a:gd name="T99" fmla="*/ 2147483647 h 266"/>
                <a:gd name="T100" fmla="*/ 2147483647 w 273"/>
                <a:gd name="T101" fmla="*/ 2147483647 h 266"/>
                <a:gd name="T102" fmla="*/ 2147483647 w 273"/>
                <a:gd name="T103" fmla="*/ 2147483647 h 266"/>
                <a:gd name="T104" fmla="*/ 2147483647 w 273"/>
                <a:gd name="T105" fmla="*/ 2147483647 h 266"/>
                <a:gd name="T106" fmla="*/ 2147483647 w 273"/>
                <a:gd name="T107" fmla="*/ 2147483647 h 266"/>
                <a:gd name="T108" fmla="*/ 2147483647 w 273"/>
                <a:gd name="T109" fmla="*/ 2147483647 h 266"/>
                <a:gd name="T110" fmla="*/ 2147483647 w 273"/>
                <a:gd name="T111" fmla="*/ 2147483647 h 266"/>
                <a:gd name="T112" fmla="*/ 2147483647 w 273"/>
                <a:gd name="T113" fmla="*/ 2147483647 h 266"/>
                <a:gd name="T114" fmla="*/ 2147483647 w 273"/>
                <a:gd name="T115" fmla="*/ 2147483647 h 266"/>
                <a:gd name="T116" fmla="*/ 2147483647 w 273"/>
                <a:gd name="T117" fmla="*/ 2147483647 h 266"/>
                <a:gd name="T118" fmla="*/ 2147483647 w 273"/>
                <a:gd name="T119" fmla="*/ 2147483647 h 266"/>
                <a:gd name="T120" fmla="*/ 2147483647 w 273"/>
                <a:gd name="T121" fmla="*/ 2147483647 h 266"/>
                <a:gd name="T122" fmla="*/ 2147483647 w 273"/>
                <a:gd name="T123" fmla="*/ 2147483647 h 266"/>
                <a:gd name="T124" fmla="*/ 2147483647 w 273"/>
                <a:gd name="T125" fmla="*/ 2147483647 h 2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3"/>
                <a:gd name="T190" fmla="*/ 0 h 266"/>
                <a:gd name="T191" fmla="*/ 273 w 273"/>
                <a:gd name="T192" fmla="*/ 266 h 2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3" h="266">
                  <a:moveTo>
                    <a:pt x="197" y="217"/>
                  </a:moveTo>
                  <a:cubicBezTo>
                    <a:pt x="195" y="216"/>
                    <a:pt x="191" y="216"/>
                    <a:pt x="189" y="217"/>
                  </a:cubicBezTo>
                  <a:cubicBezTo>
                    <a:pt x="190" y="219"/>
                    <a:pt x="191" y="218"/>
                    <a:pt x="192" y="219"/>
                  </a:cubicBezTo>
                  <a:cubicBezTo>
                    <a:pt x="192" y="219"/>
                    <a:pt x="193" y="220"/>
                    <a:pt x="194" y="222"/>
                  </a:cubicBezTo>
                  <a:cubicBezTo>
                    <a:pt x="194" y="225"/>
                    <a:pt x="192" y="226"/>
                    <a:pt x="192" y="229"/>
                  </a:cubicBezTo>
                  <a:cubicBezTo>
                    <a:pt x="187" y="230"/>
                    <a:pt x="186" y="228"/>
                    <a:pt x="183" y="227"/>
                  </a:cubicBezTo>
                  <a:cubicBezTo>
                    <a:pt x="183" y="229"/>
                    <a:pt x="185" y="229"/>
                    <a:pt x="185" y="232"/>
                  </a:cubicBezTo>
                  <a:cubicBezTo>
                    <a:pt x="188" y="232"/>
                    <a:pt x="189" y="233"/>
                    <a:pt x="191" y="232"/>
                  </a:cubicBezTo>
                  <a:cubicBezTo>
                    <a:pt x="190" y="234"/>
                    <a:pt x="190" y="237"/>
                    <a:pt x="188" y="238"/>
                  </a:cubicBezTo>
                  <a:cubicBezTo>
                    <a:pt x="186" y="241"/>
                    <a:pt x="190" y="243"/>
                    <a:pt x="190" y="245"/>
                  </a:cubicBezTo>
                  <a:cubicBezTo>
                    <a:pt x="191" y="247"/>
                    <a:pt x="190" y="249"/>
                    <a:pt x="191" y="251"/>
                  </a:cubicBezTo>
                  <a:cubicBezTo>
                    <a:pt x="191" y="253"/>
                    <a:pt x="193" y="254"/>
                    <a:pt x="193" y="256"/>
                  </a:cubicBezTo>
                  <a:cubicBezTo>
                    <a:pt x="194" y="259"/>
                    <a:pt x="193" y="262"/>
                    <a:pt x="195" y="263"/>
                  </a:cubicBezTo>
                  <a:cubicBezTo>
                    <a:pt x="195" y="265"/>
                    <a:pt x="191" y="263"/>
                    <a:pt x="192" y="266"/>
                  </a:cubicBezTo>
                  <a:cubicBezTo>
                    <a:pt x="189" y="266"/>
                    <a:pt x="188" y="261"/>
                    <a:pt x="184" y="260"/>
                  </a:cubicBezTo>
                  <a:cubicBezTo>
                    <a:pt x="181" y="259"/>
                    <a:pt x="178" y="261"/>
                    <a:pt x="173" y="260"/>
                  </a:cubicBezTo>
                  <a:cubicBezTo>
                    <a:pt x="170" y="258"/>
                    <a:pt x="169" y="255"/>
                    <a:pt x="163" y="256"/>
                  </a:cubicBezTo>
                  <a:cubicBezTo>
                    <a:pt x="162" y="253"/>
                    <a:pt x="159" y="252"/>
                    <a:pt x="155" y="252"/>
                  </a:cubicBezTo>
                  <a:cubicBezTo>
                    <a:pt x="154" y="252"/>
                    <a:pt x="155" y="251"/>
                    <a:pt x="154" y="250"/>
                  </a:cubicBezTo>
                  <a:cubicBezTo>
                    <a:pt x="154" y="250"/>
                    <a:pt x="153" y="249"/>
                    <a:pt x="153" y="249"/>
                  </a:cubicBezTo>
                  <a:cubicBezTo>
                    <a:pt x="152" y="248"/>
                    <a:pt x="153" y="245"/>
                    <a:pt x="152" y="244"/>
                  </a:cubicBezTo>
                  <a:cubicBezTo>
                    <a:pt x="151" y="241"/>
                    <a:pt x="149" y="238"/>
                    <a:pt x="147" y="236"/>
                  </a:cubicBezTo>
                  <a:cubicBezTo>
                    <a:pt x="146" y="234"/>
                    <a:pt x="148" y="234"/>
                    <a:pt x="148" y="233"/>
                  </a:cubicBezTo>
                  <a:cubicBezTo>
                    <a:pt x="148" y="231"/>
                    <a:pt x="146" y="231"/>
                    <a:pt x="146" y="230"/>
                  </a:cubicBezTo>
                  <a:cubicBezTo>
                    <a:pt x="146" y="228"/>
                    <a:pt x="147" y="226"/>
                    <a:pt x="146" y="224"/>
                  </a:cubicBezTo>
                  <a:cubicBezTo>
                    <a:pt x="145" y="222"/>
                    <a:pt x="143" y="221"/>
                    <a:pt x="141" y="220"/>
                  </a:cubicBezTo>
                  <a:cubicBezTo>
                    <a:pt x="139" y="216"/>
                    <a:pt x="136" y="213"/>
                    <a:pt x="134" y="209"/>
                  </a:cubicBezTo>
                  <a:cubicBezTo>
                    <a:pt x="134" y="208"/>
                    <a:pt x="132" y="208"/>
                    <a:pt x="131" y="207"/>
                  </a:cubicBezTo>
                  <a:cubicBezTo>
                    <a:pt x="130" y="205"/>
                    <a:pt x="129" y="204"/>
                    <a:pt x="129" y="201"/>
                  </a:cubicBezTo>
                  <a:cubicBezTo>
                    <a:pt x="129" y="201"/>
                    <a:pt x="129" y="199"/>
                    <a:pt x="128" y="197"/>
                  </a:cubicBezTo>
                  <a:cubicBezTo>
                    <a:pt x="127" y="197"/>
                    <a:pt x="126" y="196"/>
                    <a:pt x="126" y="196"/>
                  </a:cubicBezTo>
                  <a:cubicBezTo>
                    <a:pt x="126" y="196"/>
                    <a:pt x="126" y="195"/>
                    <a:pt x="126" y="195"/>
                  </a:cubicBezTo>
                  <a:cubicBezTo>
                    <a:pt x="125" y="193"/>
                    <a:pt x="125" y="192"/>
                    <a:pt x="124" y="191"/>
                  </a:cubicBezTo>
                  <a:cubicBezTo>
                    <a:pt x="123" y="190"/>
                    <a:pt x="123" y="188"/>
                    <a:pt x="122" y="186"/>
                  </a:cubicBezTo>
                  <a:cubicBezTo>
                    <a:pt x="121" y="182"/>
                    <a:pt x="118" y="181"/>
                    <a:pt x="116" y="178"/>
                  </a:cubicBezTo>
                  <a:cubicBezTo>
                    <a:pt x="115" y="176"/>
                    <a:pt x="112" y="174"/>
                    <a:pt x="110" y="172"/>
                  </a:cubicBezTo>
                  <a:cubicBezTo>
                    <a:pt x="110" y="172"/>
                    <a:pt x="109" y="172"/>
                    <a:pt x="110" y="172"/>
                  </a:cubicBezTo>
                  <a:cubicBezTo>
                    <a:pt x="107" y="170"/>
                    <a:pt x="107" y="168"/>
                    <a:pt x="105" y="166"/>
                  </a:cubicBezTo>
                  <a:cubicBezTo>
                    <a:pt x="102" y="167"/>
                    <a:pt x="97" y="167"/>
                    <a:pt x="93" y="166"/>
                  </a:cubicBezTo>
                  <a:cubicBezTo>
                    <a:pt x="90" y="165"/>
                    <a:pt x="87" y="162"/>
                    <a:pt x="85" y="166"/>
                  </a:cubicBezTo>
                  <a:cubicBezTo>
                    <a:pt x="83" y="165"/>
                    <a:pt x="80" y="167"/>
                    <a:pt x="78" y="169"/>
                  </a:cubicBezTo>
                  <a:cubicBezTo>
                    <a:pt x="77" y="170"/>
                    <a:pt x="76" y="174"/>
                    <a:pt x="75" y="177"/>
                  </a:cubicBezTo>
                  <a:cubicBezTo>
                    <a:pt x="73" y="180"/>
                    <a:pt x="70" y="182"/>
                    <a:pt x="68" y="184"/>
                  </a:cubicBezTo>
                  <a:cubicBezTo>
                    <a:pt x="64" y="184"/>
                    <a:pt x="61" y="181"/>
                    <a:pt x="57" y="179"/>
                  </a:cubicBezTo>
                  <a:cubicBezTo>
                    <a:pt x="57" y="178"/>
                    <a:pt x="56" y="177"/>
                    <a:pt x="55" y="177"/>
                  </a:cubicBezTo>
                  <a:cubicBezTo>
                    <a:pt x="54" y="176"/>
                    <a:pt x="52" y="176"/>
                    <a:pt x="50" y="175"/>
                  </a:cubicBezTo>
                  <a:cubicBezTo>
                    <a:pt x="47" y="173"/>
                    <a:pt x="45" y="169"/>
                    <a:pt x="41" y="168"/>
                  </a:cubicBezTo>
                  <a:cubicBezTo>
                    <a:pt x="41" y="164"/>
                    <a:pt x="36" y="161"/>
                    <a:pt x="37" y="156"/>
                  </a:cubicBezTo>
                  <a:cubicBezTo>
                    <a:pt x="38" y="154"/>
                    <a:pt x="38" y="153"/>
                    <a:pt x="37" y="150"/>
                  </a:cubicBezTo>
                  <a:cubicBezTo>
                    <a:pt x="36" y="150"/>
                    <a:pt x="36" y="148"/>
                    <a:pt x="36" y="148"/>
                  </a:cubicBezTo>
                  <a:cubicBezTo>
                    <a:pt x="36" y="148"/>
                    <a:pt x="34" y="147"/>
                    <a:pt x="34" y="147"/>
                  </a:cubicBezTo>
                  <a:cubicBezTo>
                    <a:pt x="34" y="146"/>
                    <a:pt x="35" y="145"/>
                    <a:pt x="34" y="144"/>
                  </a:cubicBezTo>
                  <a:cubicBezTo>
                    <a:pt x="34" y="143"/>
                    <a:pt x="33" y="142"/>
                    <a:pt x="32" y="141"/>
                  </a:cubicBezTo>
                  <a:cubicBezTo>
                    <a:pt x="31" y="140"/>
                    <a:pt x="30" y="138"/>
                    <a:pt x="28" y="137"/>
                  </a:cubicBezTo>
                  <a:cubicBezTo>
                    <a:pt x="27" y="137"/>
                    <a:pt x="25" y="136"/>
                    <a:pt x="24" y="135"/>
                  </a:cubicBezTo>
                  <a:cubicBezTo>
                    <a:pt x="23" y="134"/>
                    <a:pt x="23" y="132"/>
                    <a:pt x="22" y="131"/>
                  </a:cubicBezTo>
                  <a:cubicBezTo>
                    <a:pt x="21" y="130"/>
                    <a:pt x="20" y="130"/>
                    <a:pt x="19" y="128"/>
                  </a:cubicBezTo>
                  <a:cubicBezTo>
                    <a:pt x="15" y="124"/>
                    <a:pt x="14" y="121"/>
                    <a:pt x="8" y="119"/>
                  </a:cubicBezTo>
                  <a:cubicBezTo>
                    <a:pt x="8" y="117"/>
                    <a:pt x="7" y="116"/>
                    <a:pt x="7" y="113"/>
                  </a:cubicBezTo>
                  <a:cubicBezTo>
                    <a:pt x="5" y="111"/>
                    <a:pt x="0" y="111"/>
                    <a:pt x="1" y="105"/>
                  </a:cubicBezTo>
                  <a:cubicBezTo>
                    <a:pt x="24" y="108"/>
                    <a:pt x="48" y="110"/>
                    <a:pt x="73" y="111"/>
                  </a:cubicBezTo>
                  <a:cubicBezTo>
                    <a:pt x="74" y="111"/>
                    <a:pt x="74" y="110"/>
                    <a:pt x="75" y="110"/>
                  </a:cubicBezTo>
                  <a:cubicBezTo>
                    <a:pt x="77" y="73"/>
                    <a:pt x="80" y="37"/>
                    <a:pt x="83" y="0"/>
                  </a:cubicBezTo>
                  <a:cubicBezTo>
                    <a:pt x="102" y="2"/>
                    <a:pt x="122" y="2"/>
                    <a:pt x="141" y="3"/>
                  </a:cubicBezTo>
                  <a:cubicBezTo>
                    <a:pt x="141" y="19"/>
                    <a:pt x="141" y="35"/>
                    <a:pt x="139" y="50"/>
                  </a:cubicBezTo>
                  <a:cubicBezTo>
                    <a:pt x="143" y="51"/>
                    <a:pt x="144" y="54"/>
                    <a:pt x="147" y="55"/>
                  </a:cubicBezTo>
                  <a:cubicBezTo>
                    <a:pt x="151" y="56"/>
                    <a:pt x="153" y="54"/>
                    <a:pt x="155" y="55"/>
                  </a:cubicBezTo>
                  <a:cubicBezTo>
                    <a:pt x="156" y="56"/>
                    <a:pt x="155" y="60"/>
                    <a:pt x="157" y="61"/>
                  </a:cubicBezTo>
                  <a:cubicBezTo>
                    <a:pt x="162" y="61"/>
                    <a:pt x="168" y="62"/>
                    <a:pt x="171" y="64"/>
                  </a:cubicBezTo>
                  <a:cubicBezTo>
                    <a:pt x="174" y="62"/>
                    <a:pt x="174" y="62"/>
                    <a:pt x="178" y="63"/>
                  </a:cubicBezTo>
                  <a:cubicBezTo>
                    <a:pt x="178" y="65"/>
                    <a:pt x="179" y="66"/>
                    <a:pt x="181" y="66"/>
                  </a:cubicBezTo>
                  <a:cubicBezTo>
                    <a:pt x="181" y="67"/>
                    <a:pt x="181" y="69"/>
                    <a:pt x="182" y="69"/>
                  </a:cubicBezTo>
                  <a:cubicBezTo>
                    <a:pt x="185" y="69"/>
                    <a:pt x="185" y="67"/>
                    <a:pt x="187" y="67"/>
                  </a:cubicBezTo>
                  <a:cubicBezTo>
                    <a:pt x="189" y="67"/>
                    <a:pt x="190" y="68"/>
                    <a:pt x="191" y="70"/>
                  </a:cubicBezTo>
                  <a:cubicBezTo>
                    <a:pt x="193" y="70"/>
                    <a:pt x="195" y="70"/>
                    <a:pt x="195" y="69"/>
                  </a:cubicBezTo>
                  <a:cubicBezTo>
                    <a:pt x="197" y="69"/>
                    <a:pt x="195" y="73"/>
                    <a:pt x="198" y="72"/>
                  </a:cubicBezTo>
                  <a:cubicBezTo>
                    <a:pt x="199" y="73"/>
                    <a:pt x="200" y="70"/>
                    <a:pt x="201" y="69"/>
                  </a:cubicBezTo>
                  <a:cubicBezTo>
                    <a:pt x="201" y="68"/>
                    <a:pt x="202" y="68"/>
                    <a:pt x="201" y="67"/>
                  </a:cubicBezTo>
                  <a:cubicBezTo>
                    <a:pt x="204" y="68"/>
                    <a:pt x="205" y="70"/>
                    <a:pt x="209" y="69"/>
                  </a:cubicBezTo>
                  <a:cubicBezTo>
                    <a:pt x="210" y="71"/>
                    <a:pt x="213" y="71"/>
                    <a:pt x="215" y="73"/>
                  </a:cubicBezTo>
                  <a:cubicBezTo>
                    <a:pt x="216" y="72"/>
                    <a:pt x="219" y="71"/>
                    <a:pt x="220" y="69"/>
                  </a:cubicBezTo>
                  <a:cubicBezTo>
                    <a:pt x="222" y="69"/>
                    <a:pt x="222" y="69"/>
                    <a:pt x="224" y="69"/>
                  </a:cubicBezTo>
                  <a:cubicBezTo>
                    <a:pt x="226" y="69"/>
                    <a:pt x="228" y="68"/>
                    <a:pt x="229" y="67"/>
                  </a:cubicBezTo>
                  <a:cubicBezTo>
                    <a:pt x="230" y="68"/>
                    <a:pt x="235" y="71"/>
                    <a:pt x="236" y="67"/>
                  </a:cubicBezTo>
                  <a:cubicBezTo>
                    <a:pt x="240" y="66"/>
                    <a:pt x="242" y="71"/>
                    <a:pt x="244" y="72"/>
                  </a:cubicBezTo>
                  <a:cubicBezTo>
                    <a:pt x="244" y="72"/>
                    <a:pt x="245" y="71"/>
                    <a:pt x="246" y="72"/>
                  </a:cubicBezTo>
                  <a:cubicBezTo>
                    <a:pt x="246" y="72"/>
                    <a:pt x="247" y="73"/>
                    <a:pt x="247" y="73"/>
                  </a:cubicBezTo>
                  <a:cubicBezTo>
                    <a:pt x="249" y="74"/>
                    <a:pt x="253" y="73"/>
                    <a:pt x="254" y="76"/>
                  </a:cubicBezTo>
                  <a:cubicBezTo>
                    <a:pt x="256" y="75"/>
                    <a:pt x="258" y="75"/>
                    <a:pt x="260" y="76"/>
                  </a:cubicBezTo>
                  <a:cubicBezTo>
                    <a:pt x="261" y="88"/>
                    <a:pt x="261" y="102"/>
                    <a:pt x="262" y="114"/>
                  </a:cubicBezTo>
                  <a:cubicBezTo>
                    <a:pt x="263" y="116"/>
                    <a:pt x="265" y="117"/>
                    <a:pt x="266" y="119"/>
                  </a:cubicBezTo>
                  <a:cubicBezTo>
                    <a:pt x="266" y="121"/>
                    <a:pt x="268" y="122"/>
                    <a:pt x="266" y="123"/>
                  </a:cubicBezTo>
                  <a:cubicBezTo>
                    <a:pt x="267" y="124"/>
                    <a:pt x="267" y="125"/>
                    <a:pt x="268" y="126"/>
                  </a:cubicBezTo>
                  <a:cubicBezTo>
                    <a:pt x="268" y="127"/>
                    <a:pt x="270" y="128"/>
                    <a:pt x="270" y="128"/>
                  </a:cubicBezTo>
                  <a:cubicBezTo>
                    <a:pt x="270" y="129"/>
                    <a:pt x="270" y="130"/>
                    <a:pt x="270" y="131"/>
                  </a:cubicBezTo>
                  <a:cubicBezTo>
                    <a:pt x="271" y="133"/>
                    <a:pt x="273" y="133"/>
                    <a:pt x="273" y="138"/>
                  </a:cubicBezTo>
                  <a:cubicBezTo>
                    <a:pt x="273" y="138"/>
                    <a:pt x="272" y="138"/>
                    <a:pt x="272" y="139"/>
                  </a:cubicBezTo>
                  <a:cubicBezTo>
                    <a:pt x="272" y="139"/>
                    <a:pt x="273" y="142"/>
                    <a:pt x="273" y="143"/>
                  </a:cubicBezTo>
                  <a:cubicBezTo>
                    <a:pt x="269" y="147"/>
                    <a:pt x="268" y="155"/>
                    <a:pt x="271" y="160"/>
                  </a:cubicBezTo>
                  <a:cubicBezTo>
                    <a:pt x="269" y="163"/>
                    <a:pt x="263" y="167"/>
                    <a:pt x="267" y="170"/>
                  </a:cubicBezTo>
                  <a:cubicBezTo>
                    <a:pt x="265" y="171"/>
                    <a:pt x="264" y="171"/>
                    <a:pt x="262" y="172"/>
                  </a:cubicBezTo>
                  <a:cubicBezTo>
                    <a:pt x="260" y="172"/>
                    <a:pt x="258" y="174"/>
                    <a:pt x="257" y="175"/>
                  </a:cubicBezTo>
                  <a:cubicBezTo>
                    <a:pt x="255" y="175"/>
                    <a:pt x="255" y="174"/>
                    <a:pt x="254" y="174"/>
                  </a:cubicBezTo>
                  <a:cubicBezTo>
                    <a:pt x="254" y="174"/>
                    <a:pt x="251" y="175"/>
                    <a:pt x="249" y="175"/>
                  </a:cubicBezTo>
                  <a:cubicBezTo>
                    <a:pt x="250" y="174"/>
                    <a:pt x="250" y="171"/>
                    <a:pt x="250" y="169"/>
                  </a:cubicBezTo>
                  <a:cubicBezTo>
                    <a:pt x="247" y="167"/>
                    <a:pt x="247" y="171"/>
                    <a:pt x="245" y="172"/>
                  </a:cubicBezTo>
                  <a:cubicBezTo>
                    <a:pt x="244" y="172"/>
                    <a:pt x="244" y="169"/>
                    <a:pt x="242" y="171"/>
                  </a:cubicBezTo>
                  <a:cubicBezTo>
                    <a:pt x="242" y="175"/>
                    <a:pt x="244" y="176"/>
                    <a:pt x="245" y="181"/>
                  </a:cubicBezTo>
                  <a:cubicBezTo>
                    <a:pt x="243" y="181"/>
                    <a:pt x="243" y="184"/>
                    <a:pt x="240" y="184"/>
                  </a:cubicBezTo>
                  <a:cubicBezTo>
                    <a:pt x="240" y="191"/>
                    <a:pt x="233" y="191"/>
                    <a:pt x="230" y="195"/>
                  </a:cubicBezTo>
                  <a:cubicBezTo>
                    <a:pt x="228" y="194"/>
                    <a:pt x="227" y="196"/>
                    <a:pt x="224" y="195"/>
                  </a:cubicBezTo>
                  <a:cubicBezTo>
                    <a:pt x="223" y="196"/>
                    <a:pt x="224" y="197"/>
                    <a:pt x="224" y="198"/>
                  </a:cubicBezTo>
                  <a:cubicBezTo>
                    <a:pt x="222" y="199"/>
                    <a:pt x="223" y="197"/>
                    <a:pt x="221" y="197"/>
                  </a:cubicBezTo>
                  <a:cubicBezTo>
                    <a:pt x="222" y="197"/>
                    <a:pt x="219" y="199"/>
                    <a:pt x="218" y="198"/>
                  </a:cubicBezTo>
                  <a:cubicBezTo>
                    <a:pt x="218" y="198"/>
                    <a:pt x="218" y="196"/>
                    <a:pt x="218" y="196"/>
                  </a:cubicBezTo>
                  <a:cubicBezTo>
                    <a:pt x="216" y="196"/>
                    <a:pt x="214" y="199"/>
                    <a:pt x="213" y="195"/>
                  </a:cubicBezTo>
                  <a:cubicBezTo>
                    <a:pt x="211" y="195"/>
                    <a:pt x="214" y="197"/>
                    <a:pt x="213" y="198"/>
                  </a:cubicBezTo>
                  <a:cubicBezTo>
                    <a:pt x="210" y="199"/>
                    <a:pt x="212" y="195"/>
                    <a:pt x="208" y="195"/>
                  </a:cubicBezTo>
                  <a:cubicBezTo>
                    <a:pt x="206" y="197"/>
                    <a:pt x="212" y="200"/>
                    <a:pt x="210" y="203"/>
                  </a:cubicBezTo>
                  <a:cubicBezTo>
                    <a:pt x="210" y="202"/>
                    <a:pt x="211" y="202"/>
                    <a:pt x="213" y="202"/>
                  </a:cubicBezTo>
                  <a:cubicBezTo>
                    <a:pt x="210" y="206"/>
                    <a:pt x="207" y="205"/>
                    <a:pt x="205" y="202"/>
                  </a:cubicBezTo>
                  <a:cubicBezTo>
                    <a:pt x="203" y="204"/>
                    <a:pt x="206" y="207"/>
                    <a:pt x="204" y="209"/>
                  </a:cubicBezTo>
                  <a:cubicBezTo>
                    <a:pt x="203" y="206"/>
                    <a:pt x="199" y="211"/>
                    <a:pt x="196" y="209"/>
                  </a:cubicBezTo>
                  <a:cubicBezTo>
                    <a:pt x="197" y="211"/>
                    <a:pt x="195" y="213"/>
                    <a:pt x="198" y="214"/>
                  </a:cubicBezTo>
                  <a:cubicBezTo>
                    <a:pt x="198" y="213"/>
                    <a:pt x="199" y="213"/>
                    <a:pt x="199" y="212"/>
                  </a:cubicBezTo>
                  <a:cubicBezTo>
                    <a:pt x="201" y="213"/>
                    <a:pt x="197" y="215"/>
                    <a:pt x="197" y="217"/>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7" name="Group 449">
            <a:extLst>
              <a:ext uri="{FF2B5EF4-FFF2-40B4-BE49-F238E27FC236}">
                <a16:creationId xmlns:a16="http://schemas.microsoft.com/office/drawing/2014/main" id="{F61FD74C-DE34-BE8F-3FF7-4D5FAA590521}"/>
              </a:ext>
            </a:extLst>
          </p:cNvPr>
          <p:cNvGrpSpPr>
            <a:grpSpLocks/>
          </p:cNvGrpSpPr>
          <p:nvPr/>
        </p:nvGrpSpPr>
        <p:grpSpPr bwMode="auto">
          <a:xfrm>
            <a:off x="190931" y="1107904"/>
            <a:ext cx="2493770" cy="2062691"/>
            <a:chOff x="2819400" y="228600"/>
            <a:chExt cx="2562225" cy="2119313"/>
          </a:xfrm>
          <a:solidFill>
            <a:srgbClr val="92D050"/>
          </a:solidFill>
        </p:grpSpPr>
        <p:sp>
          <p:nvSpPr>
            <p:cNvPr id="240" name="Freeform 664">
              <a:extLst>
                <a:ext uri="{FF2B5EF4-FFF2-40B4-BE49-F238E27FC236}">
                  <a16:creationId xmlns:a16="http://schemas.microsoft.com/office/drawing/2014/main" id="{5FD89EF3-719F-546B-11A3-59EEB01E184D}"/>
                </a:ext>
              </a:extLst>
            </p:cNvPr>
            <p:cNvSpPr>
              <a:spLocks/>
            </p:cNvSpPr>
            <p:nvPr/>
          </p:nvSpPr>
          <p:spPr bwMode="auto">
            <a:xfrm>
              <a:off x="3328988" y="744538"/>
              <a:ext cx="20637" cy="26987"/>
            </a:xfrm>
            <a:custGeom>
              <a:avLst/>
              <a:gdLst>
                <a:gd name="T0" fmla="*/ 0 w 3"/>
                <a:gd name="T1" fmla="*/ 0 h 4"/>
                <a:gd name="T2" fmla="*/ 2147483647 w 3"/>
                <a:gd name="T3" fmla="*/ 2147483647 h 4"/>
                <a:gd name="T4" fmla="*/ 0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0" y="0"/>
                  </a:moveTo>
                  <a:cubicBezTo>
                    <a:pt x="2" y="0"/>
                    <a:pt x="2" y="2"/>
                    <a:pt x="3" y="4"/>
                  </a:cubicBezTo>
                  <a:cubicBezTo>
                    <a:pt x="2"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1" name="Line 665">
              <a:extLst>
                <a:ext uri="{FF2B5EF4-FFF2-40B4-BE49-F238E27FC236}">
                  <a16:creationId xmlns:a16="http://schemas.microsoft.com/office/drawing/2014/main" id="{C8F4292B-00D2-D151-3BFB-D7D84AE82E1A}"/>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2" name="Line 666">
              <a:extLst>
                <a:ext uri="{FF2B5EF4-FFF2-40B4-BE49-F238E27FC236}">
                  <a16:creationId xmlns:a16="http://schemas.microsoft.com/office/drawing/2014/main" id="{D0E5E4EC-2710-093A-10BD-2AB0604247A9}"/>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3" name="Freeform 667">
              <a:extLst>
                <a:ext uri="{FF2B5EF4-FFF2-40B4-BE49-F238E27FC236}">
                  <a16:creationId xmlns:a16="http://schemas.microsoft.com/office/drawing/2014/main" id="{EA5DB425-C661-501A-82F6-B989CC228833}"/>
                </a:ext>
              </a:extLst>
            </p:cNvPr>
            <p:cNvSpPr>
              <a:spLocks/>
            </p:cNvSpPr>
            <p:nvPr/>
          </p:nvSpPr>
          <p:spPr bwMode="auto">
            <a:xfrm>
              <a:off x="2833688" y="1077913"/>
              <a:ext cx="149225" cy="87312"/>
            </a:xfrm>
            <a:custGeom>
              <a:avLst/>
              <a:gdLst>
                <a:gd name="T0" fmla="*/ 2147483647 w 22"/>
                <a:gd name="T1" fmla="*/ 2147483647 h 13"/>
                <a:gd name="T2" fmla="*/ 2147483647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2147483647 h 13"/>
                <a:gd name="T12" fmla="*/ 2147483647 w 22"/>
                <a:gd name="T13" fmla="*/ 2147483647 h 13"/>
                <a:gd name="T14" fmla="*/ 2147483647 w 22"/>
                <a:gd name="T15" fmla="*/ 2147483647 h 13"/>
                <a:gd name="T16" fmla="*/ 2147483647 w 22"/>
                <a:gd name="T17" fmla="*/ 2147483647 h 13"/>
                <a:gd name="T18" fmla="*/ 2147483647 w 22"/>
                <a:gd name="T19" fmla="*/ 2147483647 h 13"/>
                <a:gd name="T20" fmla="*/ 2147483647 w 22"/>
                <a:gd name="T21" fmla="*/ 2147483647 h 13"/>
                <a:gd name="T22" fmla="*/ 0 w 22"/>
                <a:gd name="T23" fmla="*/ 0 h 13"/>
                <a:gd name="T24" fmla="*/ 0 w 22"/>
                <a:gd name="T25" fmla="*/ 2147483647 h 13"/>
                <a:gd name="T26" fmla="*/ 2147483647 w 22"/>
                <a:gd name="T27" fmla="*/ 214748364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5" y="3"/>
                  </a:moveTo>
                  <a:cubicBezTo>
                    <a:pt x="7" y="3"/>
                    <a:pt x="7" y="3"/>
                    <a:pt x="7" y="3"/>
                  </a:cubicBezTo>
                  <a:cubicBezTo>
                    <a:pt x="8" y="5"/>
                    <a:pt x="10" y="6"/>
                    <a:pt x="11" y="8"/>
                  </a:cubicBezTo>
                  <a:cubicBezTo>
                    <a:pt x="12" y="10"/>
                    <a:pt x="14" y="10"/>
                    <a:pt x="15" y="13"/>
                  </a:cubicBezTo>
                  <a:cubicBezTo>
                    <a:pt x="16" y="12"/>
                    <a:pt x="18" y="10"/>
                    <a:pt x="20" y="10"/>
                  </a:cubicBezTo>
                  <a:cubicBezTo>
                    <a:pt x="21" y="10"/>
                    <a:pt x="22" y="9"/>
                    <a:pt x="22" y="9"/>
                  </a:cubicBezTo>
                  <a:cubicBezTo>
                    <a:pt x="21" y="9"/>
                    <a:pt x="20" y="9"/>
                    <a:pt x="19" y="9"/>
                  </a:cubicBezTo>
                  <a:cubicBezTo>
                    <a:pt x="16" y="6"/>
                    <a:pt x="13" y="5"/>
                    <a:pt x="12" y="4"/>
                  </a:cubicBezTo>
                  <a:cubicBezTo>
                    <a:pt x="12" y="3"/>
                    <a:pt x="12" y="1"/>
                    <a:pt x="10" y="1"/>
                  </a:cubicBezTo>
                  <a:cubicBezTo>
                    <a:pt x="9" y="1"/>
                    <a:pt x="9" y="2"/>
                    <a:pt x="7" y="2"/>
                  </a:cubicBezTo>
                  <a:cubicBezTo>
                    <a:pt x="7" y="3"/>
                    <a:pt x="6" y="2"/>
                    <a:pt x="5" y="2"/>
                  </a:cubicBezTo>
                  <a:cubicBezTo>
                    <a:pt x="4" y="0"/>
                    <a:pt x="3" y="0"/>
                    <a:pt x="0" y="0"/>
                  </a:cubicBezTo>
                  <a:cubicBezTo>
                    <a:pt x="0" y="2"/>
                    <a:pt x="0" y="3"/>
                    <a:pt x="0" y="5"/>
                  </a:cubicBezTo>
                  <a:cubicBezTo>
                    <a:pt x="3" y="6"/>
                    <a:pt x="3" y="3"/>
                    <a:pt x="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4" name="Freeform 668">
              <a:extLst>
                <a:ext uri="{FF2B5EF4-FFF2-40B4-BE49-F238E27FC236}">
                  <a16:creationId xmlns:a16="http://schemas.microsoft.com/office/drawing/2014/main" id="{07C6D015-6957-B1A2-B4A2-F253F0B41EA5}"/>
                </a:ext>
              </a:extLst>
            </p:cNvPr>
            <p:cNvSpPr>
              <a:spLocks/>
            </p:cNvSpPr>
            <p:nvPr/>
          </p:nvSpPr>
          <p:spPr bwMode="auto">
            <a:xfrm>
              <a:off x="4972050" y="1479550"/>
              <a:ext cx="76200" cy="80963"/>
            </a:xfrm>
            <a:custGeom>
              <a:avLst/>
              <a:gdLst>
                <a:gd name="T0" fmla="*/ 2147483647 w 11"/>
                <a:gd name="T1" fmla="*/ 2147483647 h 12"/>
                <a:gd name="T2" fmla="*/ 2147483647 w 11"/>
                <a:gd name="T3" fmla="*/ 2147483647 h 12"/>
                <a:gd name="T4" fmla="*/ 2147483647 w 11"/>
                <a:gd name="T5" fmla="*/ 2147483647 h 12"/>
                <a:gd name="T6" fmla="*/ 0 w 11"/>
                <a:gd name="T7" fmla="*/ 2147483647 h 12"/>
                <a:gd name="T8" fmla="*/ 2147483647 w 11"/>
                <a:gd name="T9" fmla="*/ 0 h 12"/>
                <a:gd name="T10" fmla="*/ 2147483647 w 11"/>
                <a:gd name="T11" fmla="*/ 2147483647 h 12"/>
                <a:gd name="T12" fmla="*/ 2147483647 w 11"/>
                <a:gd name="T13" fmla="*/ 2147483647 h 12"/>
                <a:gd name="T14" fmla="*/ 2147483647 w 11"/>
                <a:gd name="T15" fmla="*/ 2147483647 h 12"/>
                <a:gd name="T16" fmla="*/ 2147483647 w 11"/>
                <a:gd name="T17" fmla="*/ 2147483647 h 12"/>
                <a:gd name="T18" fmla="*/ 2147483647 w 11"/>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8" y="12"/>
                  </a:moveTo>
                  <a:cubicBezTo>
                    <a:pt x="6" y="11"/>
                    <a:pt x="6" y="11"/>
                    <a:pt x="7" y="9"/>
                  </a:cubicBezTo>
                  <a:cubicBezTo>
                    <a:pt x="6" y="9"/>
                    <a:pt x="6" y="10"/>
                    <a:pt x="6" y="10"/>
                  </a:cubicBezTo>
                  <a:cubicBezTo>
                    <a:pt x="3" y="8"/>
                    <a:pt x="1" y="5"/>
                    <a:pt x="0" y="1"/>
                  </a:cubicBezTo>
                  <a:cubicBezTo>
                    <a:pt x="1" y="1"/>
                    <a:pt x="1" y="1"/>
                    <a:pt x="1" y="0"/>
                  </a:cubicBezTo>
                  <a:cubicBezTo>
                    <a:pt x="4" y="0"/>
                    <a:pt x="4" y="4"/>
                    <a:pt x="6" y="6"/>
                  </a:cubicBezTo>
                  <a:cubicBezTo>
                    <a:pt x="7" y="6"/>
                    <a:pt x="9" y="6"/>
                    <a:pt x="9" y="7"/>
                  </a:cubicBezTo>
                  <a:cubicBezTo>
                    <a:pt x="10" y="8"/>
                    <a:pt x="9" y="11"/>
                    <a:pt x="11" y="10"/>
                  </a:cubicBezTo>
                  <a:cubicBezTo>
                    <a:pt x="11" y="12"/>
                    <a:pt x="10" y="12"/>
                    <a:pt x="9" y="11"/>
                  </a:cubicBezTo>
                  <a:cubicBezTo>
                    <a:pt x="9" y="11"/>
                    <a:pt x="9" y="11"/>
                    <a:pt x="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5" name="Freeform 669">
              <a:extLst>
                <a:ext uri="{FF2B5EF4-FFF2-40B4-BE49-F238E27FC236}">
                  <a16:creationId xmlns:a16="http://schemas.microsoft.com/office/drawing/2014/main" id="{77D29561-4469-870D-5F5A-EF7093B9200D}"/>
                </a:ext>
              </a:extLst>
            </p:cNvPr>
            <p:cNvSpPr>
              <a:spLocks/>
            </p:cNvSpPr>
            <p:nvPr/>
          </p:nvSpPr>
          <p:spPr bwMode="auto">
            <a:xfrm>
              <a:off x="5032375"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6" name="Line 670">
              <a:extLst>
                <a:ext uri="{FF2B5EF4-FFF2-40B4-BE49-F238E27FC236}">
                  <a16:creationId xmlns:a16="http://schemas.microsoft.com/office/drawing/2014/main" id="{B4B1FDC9-A8DF-4D6A-87F2-6F25DCA75612}"/>
                </a:ext>
              </a:extLst>
            </p:cNvPr>
            <p:cNvSpPr>
              <a:spLocks noChangeShapeType="1"/>
            </p:cNvSpPr>
            <p:nvPr/>
          </p:nvSpPr>
          <p:spPr bwMode="auto">
            <a:xfrm flipV="1">
              <a:off x="5032375"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7" name="Freeform 671">
              <a:extLst>
                <a:ext uri="{FF2B5EF4-FFF2-40B4-BE49-F238E27FC236}">
                  <a16:creationId xmlns:a16="http://schemas.microsoft.com/office/drawing/2014/main" id="{94AE98C2-B1AE-86F3-3465-0CEECDD1AF2F}"/>
                </a:ext>
              </a:extLst>
            </p:cNvPr>
            <p:cNvSpPr>
              <a:spLocks/>
            </p:cNvSpPr>
            <p:nvPr/>
          </p:nvSpPr>
          <p:spPr bwMode="auto">
            <a:xfrm>
              <a:off x="5032375" y="1560513"/>
              <a:ext cx="1588" cy="6350"/>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8" name="Line 672">
              <a:extLst>
                <a:ext uri="{FF2B5EF4-FFF2-40B4-BE49-F238E27FC236}">
                  <a16:creationId xmlns:a16="http://schemas.microsoft.com/office/drawing/2014/main" id="{AA8D769D-6635-A951-A790-BDD55F8654FC}"/>
                </a:ext>
              </a:extLst>
            </p:cNvPr>
            <p:cNvSpPr>
              <a:spLocks noChangeShapeType="1"/>
            </p:cNvSpPr>
            <p:nvPr/>
          </p:nvSpPr>
          <p:spPr bwMode="auto">
            <a:xfrm flipV="1">
              <a:off x="5032375" y="15605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9" name="Freeform 673">
              <a:extLst>
                <a:ext uri="{FF2B5EF4-FFF2-40B4-BE49-F238E27FC236}">
                  <a16:creationId xmlns:a16="http://schemas.microsoft.com/office/drawing/2014/main" id="{2339099D-15F9-99CB-2418-971686B94152}"/>
                </a:ext>
              </a:extLst>
            </p:cNvPr>
            <p:cNvSpPr>
              <a:spLocks/>
            </p:cNvSpPr>
            <p:nvPr/>
          </p:nvSpPr>
          <p:spPr bwMode="auto">
            <a:xfrm>
              <a:off x="5019675" y="1560513"/>
              <a:ext cx="34925" cy="33337"/>
            </a:xfrm>
            <a:custGeom>
              <a:avLst/>
              <a:gdLst>
                <a:gd name="T0" fmla="*/ 2147483647 w 5"/>
                <a:gd name="T1" fmla="*/ 0 h 5"/>
                <a:gd name="T2" fmla="*/ 2147483647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2" y="0"/>
                  </a:moveTo>
                  <a:cubicBezTo>
                    <a:pt x="5" y="1"/>
                    <a:pt x="2" y="4"/>
                    <a:pt x="2" y="5"/>
                  </a:cubicBezTo>
                  <a:cubicBezTo>
                    <a:pt x="0" y="5"/>
                    <a:pt x="1"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0" name="Freeform 674">
              <a:extLst>
                <a:ext uri="{FF2B5EF4-FFF2-40B4-BE49-F238E27FC236}">
                  <a16:creationId xmlns:a16="http://schemas.microsoft.com/office/drawing/2014/main" id="{3A2C6C9B-7569-B9CB-D8DF-D254D603816F}"/>
                </a:ext>
              </a:extLst>
            </p:cNvPr>
            <p:cNvSpPr>
              <a:spLocks/>
            </p:cNvSpPr>
            <p:nvPr/>
          </p:nvSpPr>
          <p:spPr bwMode="auto">
            <a:xfrm>
              <a:off x="5027613" y="1560513"/>
              <a:ext cx="4762" cy="6350"/>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1" name="Line 675">
              <a:extLst>
                <a:ext uri="{FF2B5EF4-FFF2-40B4-BE49-F238E27FC236}">
                  <a16:creationId xmlns:a16="http://schemas.microsoft.com/office/drawing/2014/main" id="{6D908FC8-B1A0-2B24-05C8-9BE041A03E46}"/>
                </a:ext>
              </a:extLst>
            </p:cNvPr>
            <p:cNvSpPr>
              <a:spLocks noChangeShapeType="1"/>
            </p:cNvSpPr>
            <p:nvPr/>
          </p:nvSpPr>
          <p:spPr bwMode="auto">
            <a:xfrm>
              <a:off x="5027613" y="156051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2" name="Freeform 676">
              <a:extLst>
                <a:ext uri="{FF2B5EF4-FFF2-40B4-BE49-F238E27FC236}">
                  <a16:creationId xmlns:a16="http://schemas.microsoft.com/office/drawing/2014/main" id="{86484920-1945-91CB-1341-E6DC2DB2C8F4}"/>
                </a:ext>
              </a:extLst>
            </p:cNvPr>
            <p:cNvSpPr>
              <a:spLocks/>
            </p:cNvSpPr>
            <p:nvPr/>
          </p:nvSpPr>
          <p:spPr bwMode="auto">
            <a:xfrm>
              <a:off x="5027613" y="1554163"/>
              <a:ext cx="4762" cy="6350"/>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3" name="Line 677">
              <a:extLst>
                <a:ext uri="{FF2B5EF4-FFF2-40B4-BE49-F238E27FC236}">
                  <a16:creationId xmlns:a16="http://schemas.microsoft.com/office/drawing/2014/main" id="{F1327F48-F55E-F728-1F24-7ED61F9B7F76}"/>
                </a:ext>
              </a:extLst>
            </p:cNvPr>
            <p:cNvSpPr>
              <a:spLocks noChangeShapeType="1"/>
            </p:cNvSpPr>
            <p:nvPr/>
          </p:nvSpPr>
          <p:spPr bwMode="auto">
            <a:xfrm flipH="1">
              <a:off x="5027613" y="15541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4" name="Freeform 678">
              <a:extLst>
                <a:ext uri="{FF2B5EF4-FFF2-40B4-BE49-F238E27FC236}">
                  <a16:creationId xmlns:a16="http://schemas.microsoft.com/office/drawing/2014/main" id="{C14B6994-86E3-5045-C8A2-8D8EFA102A53}"/>
                </a:ext>
              </a:extLst>
            </p:cNvPr>
            <p:cNvSpPr>
              <a:spLocks/>
            </p:cNvSpPr>
            <p:nvPr/>
          </p:nvSpPr>
          <p:spPr bwMode="auto">
            <a:xfrm>
              <a:off x="3022600" y="1498600"/>
              <a:ext cx="88900" cy="68263"/>
            </a:xfrm>
            <a:custGeom>
              <a:avLst/>
              <a:gdLst>
                <a:gd name="T0" fmla="*/ 2147483647 w 13"/>
                <a:gd name="T1" fmla="*/ 2147483647 h 10"/>
                <a:gd name="T2" fmla="*/ 2147483647 w 13"/>
                <a:gd name="T3" fmla="*/ 2147483647 h 10"/>
                <a:gd name="T4" fmla="*/ 0 w 13"/>
                <a:gd name="T5" fmla="*/ 2147483647 h 10"/>
                <a:gd name="T6" fmla="*/ 2147483647 w 13"/>
                <a:gd name="T7" fmla="*/ 2147483647 h 10"/>
                <a:gd name="T8" fmla="*/ 2147483647 w 13"/>
                <a:gd name="T9" fmla="*/ 0 h 10"/>
                <a:gd name="T10" fmla="*/ 2147483647 w 13"/>
                <a:gd name="T11" fmla="*/ 2147483647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2"/>
                  </a:moveTo>
                  <a:cubicBezTo>
                    <a:pt x="13" y="4"/>
                    <a:pt x="13" y="6"/>
                    <a:pt x="13" y="8"/>
                  </a:cubicBezTo>
                  <a:cubicBezTo>
                    <a:pt x="7" y="10"/>
                    <a:pt x="2" y="7"/>
                    <a:pt x="0" y="4"/>
                  </a:cubicBezTo>
                  <a:cubicBezTo>
                    <a:pt x="0" y="1"/>
                    <a:pt x="1" y="3"/>
                    <a:pt x="3" y="3"/>
                  </a:cubicBezTo>
                  <a:cubicBezTo>
                    <a:pt x="4" y="1"/>
                    <a:pt x="7" y="2"/>
                    <a:pt x="8" y="0"/>
                  </a:cubicBezTo>
                  <a:cubicBezTo>
                    <a:pt x="10" y="1"/>
                    <a:pt x="11" y="2"/>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5" name="Freeform 679">
              <a:extLst>
                <a:ext uri="{FF2B5EF4-FFF2-40B4-BE49-F238E27FC236}">
                  <a16:creationId xmlns:a16="http://schemas.microsoft.com/office/drawing/2014/main" id="{B910264A-C9BE-7073-4759-D20083A198B0}"/>
                </a:ext>
              </a:extLst>
            </p:cNvPr>
            <p:cNvSpPr>
              <a:spLocks/>
            </p:cNvSpPr>
            <p:nvPr/>
          </p:nvSpPr>
          <p:spPr bwMode="auto">
            <a:xfrm>
              <a:off x="4878388" y="1498600"/>
              <a:ext cx="66675" cy="74613"/>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0 w 10"/>
                <a:gd name="T9" fmla="*/ 2147483647 h 11"/>
                <a:gd name="T10" fmla="*/ 2147483647 w 10"/>
                <a:gd name="T11" fmla="*/ 2147483647 h 11"/>
                <a:gd name="T12" fmla="*/ 2147483647 w 10"/>
                <a:gd name="T13" fmla="*/ 0 h 11"/>
                <a:gd name="T14" fmla="*/ 2147483647 w 10"/>
                <a:gd name="T15" fmla="*/ 0 h 11"/>
                <a:gd name="T16" fmla="*/ 2147483647 w 10"/>
                <a:gd name="T17" fmla="*/ 2147483647 h 11"/>
                <a:gd name="T18" fmla="*/ 2147483647 w 10"/>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1"/>
                <a:gd name="T32" fmla="*/ 10 w 1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1">
                  <a:moveTo>
                    <a:pt x="7" y="10"/>
                  </a:moveTo>
                  <a:cubicBezTo>
                    <a:pt x="5" y="11"/>
                    <a:pt x="5" y="9"/>
                    <a:pt x="4" y="9"/>
                  </a:cubicBezTo>
                  <a:cubicBezTo>
                    <a:pt x="4" y="8"/>
                    <a:pt x="3" y="9"/>
                    <a:pt x="3" y="9"/>
                  </a:cubicBezTo>
                  <a:cubicBezTo>
                    <a:pt x="0" y="6"/>
                    <a:pt x="3" y="7"/>
                    <a:pt x="3" y="7"/>
                  </a:cubicBezTo>
                  <a:cubicBezTo>
                    <a:pt x="4" y="6"/>
                    <a:pt x="1" y="5"/>
                    <a:pt x="0" y="4"/>
                  </a:cubicBezTo>
                  <a:cubicBezTo>
                    <a:pt x="1" y="3"/>
                    <a:pt x="3" y="4"/>
                    <a:pt x="2" y="1"/>
                  </a:cubicBezTo>
                  <a:cubicBezTo>
                    <a:pt x="3" y="2"/>
                    <a:pt x="4" y="1"/>
                    <a:pt x="4" y="0"/>
                  </a:cubicBezTo>
                  <a:cubicBezTo>
                    <a:pt x="5" y="0"/>
                    <a:pt x="5" y="0"/>
                    <a:pt x="6" y="0"/>
                  </a:cubicBezTo>
                  <a:cubicBezTo>
                    <a:pt x="8" y="2"/>
                    <a:pt x="4" y="2"/>
                    <a:pt x="5" y="6"/>
                  </a:cubicBezTo>
                  <a:cubicBezTo>
                    <a:pt x="7" y="6"/>
                    <a:pt x="10" y="5"/>
                    <a:pt x="1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6" name="Freeform 680">
              <a:extLst>
                <a:ext uri="{FF2B5EF4-FFF2-40B4-BE49-F238E27FC236}">
                  <a16:creationId xmlns:a16="http://schemas.microsoft.com/office/drawing/2014/main" id="{9D39B261-D98F-35F8-AF06-2400334606D7}"/>
                </a:ext>
              </a:extLst>
            </p:cNvPr>
            <p:cNvSpPr>
              <a:spLocks/>
            </p:cNvSpPr>
            <p:nvPr/>
          </p:nvSpPr>
          <p:spPr bwMode="auto">
            <a:xfrm>
              <a:off x="4965700" y="154622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7" name="Line 681">
              <a:extLst>
                <a:ext uri="{FF2B5EF4-FFF2-40B4-BE49-F238E27FC236}">
                  <a16:creationId xmlns:a16="http://schemas.microsoft.com/office/drawing/2014/main" id="{57771CBA-FC9B-9EEA-EB96-B25CEAFE7610}"/>
                </a:ext>
              </a:extLst>
            </p:cNvPr>
            <p:cNvSpPr>
              <a:spLocks noChangeShapeType="1"/>
            </p:cNvSpPr>
            <p:nvPr/>
          </p:nvSpPr>
          <p:spPr bwMode="auto">
            <a:xfrm flipV="1">
              <a:off x="4965700" y="154622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8" name="Freeform 682">
              <a:extLst>
                <a:ext uri="{FF2B5EF4-FFF2-40B4-BE49-F238E27FC236}">
                  <a16:creationId xmlns:a16="http://schemas.microsoft.com/office/drawing/2014/main" id="{26D7751E-9D4C-3350-EAEB-366FF7A2DDEC}"/>
                </a:ext>
              </a:extLst>
            </p:cNvPr>
            <p:cNvSpPr>
              <a:spLocks/>
            </p:cNvSpPr>
            <p:nvPr/>
          </p:nvSpPr>
          <p:spPr bwMode="auto">
            <a:xfrm>
              <a:off x="4965700" y="1541463"/>
              <a:ext cx="20638" cy="25400"/>
            </a:xfrm>
            <a:custGeom>
              <a:avLst/>
              <a:gdLst>
                <a:gd name="T0" fmla="*/ 0 w 3"/>
                <a:gd name="T1" fmla="*/ 2147483647 h 4"/>
                <a:gd name="T2" fmla="*/ 2147483647 w 3"/>
                <a:gd name="T3" fmla="*/ 0 h 4"/>
                <a:gd name="T4" fmla="*/ 2147483647 w 3"/>
                <a:gd name="T5" fmla="*/ 2147483647 h 4"/>
                <a:gd name="T6" fmla="*/ 0 w 3"/>
                <a:gd name="T7" fmla="*/ 2147483647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1"/>
                  </a:moveTo>
                  <a:cubicBezTo>
                    <a:pt x="0" y="0"/>
                    <a:pt x="1" y="0"/>
                    <a:pt x="2" y="0"/>
                  </a:cubicBezTo>
                  <a:cubicBezTo>
                    <a:pt x="2" y="1"/>
                    <a:pt x="3" y="2"/>
                    <a:pt x="3" y="3"/>
                  </a:cubicBezTo>
                  <a:cubicBezTo>
                    <a:pt x="2" y="4"/>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9" name="Freeform 683">
              <a:extLst>
                <a:ext uri="{FF2B5EF4-FFF2-40B4-BE49-F238E27FC236}">
                  <a16:creationId xmlns:a16="http://schemas.microsoft.com/office/drawing/2014/main" id="{1D4342F9-A22B-5CF5-20B6-20E06DE60782}"/>
                </a:ext>
              </a:extLst>
            </p:cNvPr>
            <p:cNvSpPr>
              <a:spLocks/>
            </p:cNvSpPr>
            <p:nvPr/>
          </p:nvSpPr>
          <p:spPr bwMode="auto">
            <a:xfrm>
              <a:off x="4965700"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0" name="Line 684">
              <a:extLst>
                <a:ext uri="{FF2B5EF4-FFF2-40B4-BE49-F238E27FC236}">
                  <a16:creationId xmlns:a16="http://schemas.microsoft.com/office/drawing/2014/main" id="{794B1BD0-8BC9-5CEC-2956-4C2AAC063A44}"/>
                </a:ext>
              </a:extLst>
            </p:cNvPr>
            <p:cNvSpPr>
              <a:spLocks noChangeShapeType="1"/>
            </p:cNvSpPr>
            <p:nvPr/>
          </p:nvSpPr>
          <p:spPr bwMode="auto">
            <a:xfrm flipV="1">
              <a:off x="4965700"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1" name="Line 685">
              <a:extLst>
                <a:ext uri="{FF2B5EF4-FFF2-40B4-BE49-F238E27FC236}">
                  <a16:creationId xmlns:a16="http://schemas.microsoft.com/office/drawing/2014/main" id="{A06586B6-BACC-09FE-1851-DC33093408FF}"/>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2" name="Line 686">
              <a:extLst>
                <a:ext uri="{FF2B5EF4-FFF2-40B4-BE49-F238E27FC236}">
                  <a16:creationId xmlns:a16="http://schemas.microsoft.com/office/drawing/2014/main" id="{F7D84721-FF4E-5463-B710-E642FFC485B0}"/>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3" name="Freeform 687">
              <a:extLst>
                <a:ext uri="{FF2B5EF4-FFF2-40B4-BE49-F238E27FC236}">
                  <a16:creationId xmlns:a16="http://schemas.microsoft.com/office/drawing/2014/main" id="{41FE0799-7079-3112-05CD-701F6EB1D8C9}"/>
                </a:ext>
              </a:extLst>
            </p:cNvPr>
            <p:cNvSpPr>
              <a:spLocks/>
            </p:cNvSpPr>
            <p:nvPr/>
          </p:nvSpPr>
          <p:spPr bwMode="auto">
            <a:xfrm>
              <a:off x="4926013" y="1560513"/>
              <a:ext cx="1587"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4" name="Line 688">
              <a:extLst>
                <a:ext uri="{FF2B5EF4-FFF2-40B4-BE49-F238E27FC236}">
                  <a16:creationId xmlns:a16="http://schemas.microsoft.com/office/drawing/2014/main" id="{23543A77-00D0-AC7E-866C-1D19FFFF85D6}"/>
                </a:ext>
              </a:extLst>
            </p:cNvPr>
            <p:cNvSpPr>
              <a:spLocks noChangeShapeType="1"/>
            </p:cNvSpPr>
            <p:nvPr/>
          </p:nvSpPr>
          <p:spPr bwMode="auto">
            <a:xfrm>
              <a:off x="4926013" y="1560513"/>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5" name="Freeform 689">
              <a:extLst>
                <a:ext uri="{FF2B5EF4-FFF2-40B4-BE49-F238E27FC236}">
                  <a16:creationId xmlns:a16="http://schemas.microsoft.com/office/drawing/2014/main" id="{198C4796-E23D-DAFD-EB59-60A6F8C0B1C4}"/>
                </a:ext>
              </a:extLst>
            </p:cNvPr>
            <p:cNvSpPr>
              <a:spLocks/>
            </p:cNvSpPr>
            <p:nvPr/>
          </p:nvSpPr>
          <p:spPr bwMode="auto">
            <a:xfrm>
              <a:off x="4932363" y="1498600"/>
              <a:ext cx="33337" cy="42863"/>
            </a:xfrm>
            <a:custGeom>
              <a:avLst/>
              <a:gdLst>
                <a:gd name="T0" fmla="*/ 2147483647 w 5"/>
                <a:gd name="T1" fmla="*/ 2147483647 h 6"/>
                <a:gd name="T2" fmla="*/ 2147483647 w 5"/>
                <a:gd name="T3" fmla="*/ 2147483647 h 6"/>
                <a:gd name="T4" fmla="*/ 0 w 5"/>
                <a:gd name="T5" fmla="*/ 2147483647 h 6"/>
                <a:gd name="T6" fmla="*/ 0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5" y="3"/>
                    <a:pt x="2" y="3"/>
                    <a:pt x="5" y="4"/>
                  </a:cubicBezTo>
                  <a:cubicBezTo>
                    <a:pt x="4" y="6"/>
                    <a:pt x="2" y="3"/>
                    <a:pt x="0" y="4"/>
                  </a:cubicBezTo>
                  <a:cubicBezTo>
                    <a:pt x="0" y="3"/>
                    <a:pt x="0" y="2"/>
                    <a:pt x="0" y="1"/>
                  </a:cubicBezTo>
                  <a:cubicBezTo>
                    <a:pt x="2" y="2"/>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6" name="Freeform 690">
              <a:extLst>
                <a:ext uri="{FF2B5EF4-FFF2-40B4-BE49-F238E27FC236}">
                  <a16:creationId xmlns:a16="http://schemas.microsoft.com/office/drawing/2014/main" id="{7F2B3764-615F-4690-355F-19FFD99BAA62}"/>
                </a:ext>
              </a:extLst>
            </p:cNvPr>
            <p:cNvSpPr>
              <a:spLocks/>
            </p:cNvSpPr>
            <p:nvPr/>
          </p:nvSpPr>
          <p:spPr bwMode="auto">
            <a:xfrm>
              <a:off x="4957763" y="1573213"/>
              <a:ext cx="96837" cy="117475"/>
            </a:xfrm>
            <a:custGeom>
              <a:avLst/>
              <a:gdLst>
                <a:gd name="T0" fmla="*/ 0 w 14"/>
                <a:gd name="T1" fmla="*/ 0 h 17"/>
                <a:gd name="T2" fmla="*/ 2147483647 w 14"/>
                <a:gd name="T3" fmla="*/ 0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0 w 14"/>
                <a:gd name="T19" fmla="*/ 2147483647 h 17"/>
                <a:gd name="T20" fmla="*/ 0 w 14"/>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7"/>
                <a:gd name="T35" fmla="*/ 14 w 1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7">
                  <a:moveTo>
                    <a:pt x="0" y="0"/>
                  </a:moveTo>
                  <a:cubicBezTo>
                    <a:pt x="1" y="2"/>
                    <a:pt x="2" y="0"/>
                    <a:pt x="4" y="0"/>
                  </a:cubicBezTo>
                  <a:cubicBezTo>
                    <a:pt x="6" y="2"/>
                    <a:pt x="7" y="4"/>
                    <a:pt x="8" y="6"/>
                  </a:cubicBezTo>
                  <a:cubicBezTo>
                    <a:pt x="10" y="8"/>
                    <a:pt x="12" y="10"/>
                    <a:pt x="13" y="12"/>
                  </a:cubicBezTo>
                  <a:cubicBezTo>
                    <a:pt x="13" y="13"/>
                    <a:pt x="12" y="15"/>
                    <a:pt x="14" y="16"/>
                  </a:cubicBezTo>
                  <a:cubicBezTo>
                    <a:pt x="12" y="17"/>
                    <a:pt x="9" y="13"/>
                    <a:pt x="8" y="11"/>
                  </a:cubicBezTo>
                  <a:cubicBezTo>
                    <a:pt x="8" y="9"/>
                    <a:pt x="7" y="11"/>
                    <a:pt x="6" y="11"/>
                  </a:cubicBezTo>
                  <a:cubicBezTo>
                    <a:pt x="5" y="9"/>
                    <a:pt x="5" y="8"/>
                    <a:pt x="5" y="7"/>
                  </a:cubicBezTo>
                  <a:cubicBezTo>
                    <a:pt x="4" y="6"/>
                    <a:pt x="2" y="6"/>
                    <a:pt x="3" y="3"/>
                  </a:cubicBezTo>
                  <a:cubicBezTo>
                    <a:pt x="3" y="2"/>
                    <a:pt x="2" y="4"/>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7" name="Freeform 691">
              <a:extLst>
                <a:ext uri="{FF2B5EF4-FFF2-40B4-BE49-F238E27FC236}">
                  <a16:creationId xmlns:a16="http://schemas.microsoft.com/office/drawing/2014/main" id="{DD060CC8-CCAB-6473-B246-9A50E1704493}"/>
                </a:ext>
              </a:extLst>
            </p:cNvPr>
            <p:cNvSpPr>
              <a:spLocks/>
            </p:cNvSpPr>
            <p:nvPr/>
          </p:nvSpPr>
          <p:spPr bwMode="auto">
            <a:xfrm>
              <a:off x="5141913" y="1593850"/>
              <a:ext cx="28575" cy="22225"/>
            </a:xfrm>
            <a:custGeom>
              <a:avLst/>
              <a:gdLst>
                <a:gd name="T0" fmla="*/ 0 w 4"/>
                <a:gd name="T1" fmla="*/ 0 h 3"/>
                <a:gd name="T2" fmla="*/ 2147483647 w 4"/>
                <a:gd name="T3" fmla="*/ 214748364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2" y="0"/>
                    <a:pt x="4" y="1"/>
                    <a:pt x="2" y="3"/>
                  </a:cubicBezTo>
                  <a:cubicBezTo>
                    <a:pt x="1"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8" name="Freeform 692">
              <a:extLst>
                <a:ext uri="{FF2B5EF4-FFF2-40B4-BE49-F238E27FC236}">
                  <a16:creationId xmlns:a16="http://schemas.microsoft.com/office/drawing/2014/main" id="{0D1CA24B-9075-EC2F-F259-CB4ED509B365}"/>
                </a:ext>
              </a:extLst>
            </p:cNvPr>
            <p:cNvSpPr>
              <a:spLocks/>
            </p:cNvSpPr>
            <p:nvPr/>
          </p:nvSpPr>
          <p:spPr bwMode="auto">
            <a:xfrm>
              <a:off x="5054600" y="1608138"/>
              <a:ext cx="39688" cy="39687"/>
            </a:xfrm>
            <a:custGeom>
              <a:avLst/>
              <a:gdLst>
                <a:gd name="T0" fmla="*/ 2147483647 w 6"/>
                <a:gd name="T1" fmla="*/ 2147483647 h 6"/>
                <a:gd name="T2" fmla="*/ 2147483647 w 6"/>
                <a:gd name="T3" fmla="*/ 2147483647 h 6"/>
                <a:gd name="T4" fmla="*/ 0 w 6"/>
                <a:gd name="T5" fmla="*/ 2147483647 h 6"/>
                <a:gd name="T6" fmla="*/ 2147483647 w 6"/>
                <a:gd name="T7" fmla="*/ 2147483647 h 6"/>
                <a:gd name="T8" fmla="*/ 2147483647 w 6"/>
                <a:gd name="T9" fmla="*/ 2147483647 h 6"/>
                <a:gd name="T10" fmla="*/ 2147483647 w 6"/>
                <a:gd name="T11" fmla="*/ 2147483647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6"/>
                  </a:moveTo>
                  <a:cubicBezTo>
                    <a:pt x="3" y="6"/>
                    <a:pt x="2" y="6"/>
                    <a:pt x="3" y="4"/>
                  </a:cubicBezTo>
                  <a:cubicBezTo>
                    <a:pt x="2" y="2"/>
                    <a:pt x="1" y="5"/>
                    <a:pt x="0" y="3"/>
                  </a:cubicBezTo>
                  <a:cubicBezTo>
                    <a:pt x="1" y="2"/>
                    <a:pt x="1" y="2"/>
                    <a:pt x="2" y="1"/>
                  </a:cubicBezTo>
                  <a:cubicBezTo>
                    <a:pt x="3" y="0"/>
                    <a:pt x="3" y="3"/>
                    <a:pt x="4" y="3"/>
                  </a:cubicBezTo>
                  <a:cubicBezTo>
                    <a:pt x="4" y="3"/>
                    <a:pt x="6" y="2"/>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9" name="Freeform 693">
              <a:extLst>
                <a:ext uri="{FF2B5EF4-FFF2-40B4-BE49-F238E27FC236}">
                  <a16:creationId xmlns:a16="http://schemas.microsoft.com/office/drawing/2014/main" id="{F26A01E5-ED18-0B72-CBE4-2C1A73EDDFFC}"/>
                </a:ext>
              </a:extLst>
            </p:cNvPr>
            <p:cNvSpPr>
              <a:spLocks/>
            </p:cNvSpPr>
            <p:nvPr/>
          </p:nvSpPr>
          <p:spPr bwMode="auto">
            <a:xfrm>
              <a:off x="5081588" y="1647825"/>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0" name="Line 694">
              <a:extLst>
                <a:ext uri="{FF2B5EF4-FFF2-40B4-BE49-F238E27FC236}">
                  <a16:creationId xmlns:a16="http://schemas.microsoft.com/office/drawing/2014/main" id="{1B36BAD7-5B37-1691-323E-D56A2E09D08D}"/>
                </a:ext>
              </a:extLst>
            </p:cNvPr>
            <p:cNvSpPr>
              <a:spLocks noChangeShapeType="1"/>
            </p:cNvSpPr>
            <p:nvPr/>
          </p:nvSpPr>
          <p:spPr bwMode="auto">
            <a:xfrm flipH="1">
              <a:off x="5081588" y="1647825"/>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1" name="Freeform 695">
              <a:extLst>
                <a:ext uri="{FF2B5EF4-FFF2-40B4-BE49-F238E27FC236}">
                  <a16:creationId xmlns:a16="http://schemas.microsoft.com/office/drawing/2014/main" id="{817FD1B1-A643-C6E1-BF05-7AB5F1035900}"/>
                </a:ext>
              </a:extLst>
            </p:cNvPr>
            <p:cNvSpPr>
              <a:spLocks/>
            </p:cNvSpPr>
            <p:nvPr/>
          </p:nvSpPr>
          <p:spPr bwMode="auto">
            <a:xfrm>
              <a:off x="5081588" y="1647825"/>
              <a:ext cx="12700" cy="20638"/>
            </a:xfrm>
            <a:custGeom>
              <a:avLst/>
              <a:gdLst>
                <a:gd name="T0" fmla="*/ 2147483647 w 2"/>
                <a:gd name="T1" fmla="*/ 2147483647 h 3"/>
                <a:gd name="T2" fmla="*/ 0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2"/>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2" name="Line 696">
              <a:extLst>
                <a:ext uri="{FF2B5EF4-FFF2-40B4-BE49-F238E27FC236}">
                  <a16:creationId xmlns:a16="http://schemas.microsoft.com/office/drawing/2014/main" id="{47A6696A-C71B-4026-67A8-100A6908F6D9}"/>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3" name="Line 697">
              <a:extLst>
                <a:ext uri="{FF2B5EF4-FFF2-40B4-BE49-F238E27FC236}">
                  <a16:creationId xmlns:a16="http://schemas.microsoft.com/office/drawing/2014/main" id="{5A08C903-F7CA-EF0C-8F3D-E5C66E70A183}"/>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4" name="Freeform 698">
              <a:extLst>
                <a:ext uri="{FF2B5EF4-FFF2-40B4-BE49-F238E27FC236}">
                  <a16:creationId xmlns:a16="http://schemas.microsoft.com/office/drawing/2014/main" id="{23073BD7-9354-E323-07FB-86783D6CAFDC}"/>
                </a:ext>
              </a:extLst>
            </p:cNvPr>
            <p:cNvSpPr>
              <a:spLocks/>
            </p:cNvSpPr>
            <p:nvPr/>
          </p:nvSpPr>
          <p:spPr bwMode="auto">
            <a:xfrm>
              <a:off x="5197475" y="1616075"/>
              <a:ext cx="19050" cy="19050"/>
            </a:xfrm>
            <a:custGeom>
              <a:avLst/>
              <a:gdLst>
                <a:gd name="T0" fmla="*/ 0 w 3"/>
                <a:gd name="T1" fmla="*/ 0 h 3"/>
                <a:gd name="T2" fmla="*/ 2147483647 w 3"/>
                <a:gd name="T3" fmla="*/ 2147483647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cubicBezTo>
                    <a:pt x="1" y="1"/>
                    <a:pt x="3" y="0"/>
                    <a:pt x="3" y="2"/>
                  </a:cubicBezTo>
                  <a:cubicBezTo>
                    <a:pt x="1"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5" name="Freeform 699">
              <a:extLst>
                <a:ext uri="{FF2B5EF4-FFF2-40B4-BE49-F238E27FC236}">
                  <a16:creationId xmlns:a16="http://schemas.microsoft.com/office/drawing/2014/main" id="{81D01161-31AB-E12E-CE13-71A198D496BB}"/>
                </a:ext>
              </a:extLst>
            </p:cNvPr>
            <p:cNvSpPr>
              <a:spLocks/>
            </p:cNvSpPr>
            <p:nvPr/>
          </p:nvSpPr>
          <p:spPr bwMode="auto">
            <a:xfrm>
              <a:off x="5156200" y="1620838"/>
              <a:ext cx="26988" cy="26987"/>
            </a:xfrm>
            <a:custGeom>
              <a:avLst/>
              <a:gdLst>
                <a:gd name="T0" fmla="*/ 2147483647 w 4"/>
                <a:gd name="T1" fmla="*/ 2147483647 h 4"/>
                <a:gd name="T2" fmla="*/ 0 w 4"/>
                <a:gd name="T3" fmla="*/ 2147483647 h 4"/>
                <a:gd name="T4" fmla="*/ 2147483647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2" y="4"/>
                  </a:moveTo>
                  <a:cubicBezTo>
                    <a:pt x="1" y="3"/>
                    <a:pt x="1" y="2"/>
                    <a:pt x="0" y="2"/>
                  </a:cubicBezTo>
                  <a:cubicBezTo>
                    <a:pt x="1" y="0"/>
                    <a:pt x="4" y="1"/>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6" name="Freeform 700">
              <a:extLst>
                <a:ext uri="{FF2B5EF4-FFF2-40B4-BE49-F238E27FC236}">
                  <a16:creationId xmlns:a16="http://schemas.microsoft.com/office/drawing/2014/main" id="{62A62239-6A6A-FF8E-EBE9-F3417CF2A2D0}"/>
                </a:ext>
              </a:extLst>
            </p:cNvPr>
            <p:cNvSpPr>
              <a:spLocks/>
            </p:cNvSpPr>
            <p:nvPr/>
          </p:nvSpPr>
          <p:spPr bwMode="auto">
            <a:xfrm>
              <a:off x="5183188" y="1628775"/>
              <a:ext cx="41275" cy="34925"/>
            </a:xfrm>
            <a:custGeom>
              <a:avLst/>
              <a:gdLst>
                <a:gd name="T0" fmla="*/ 2147483647 w 6"/>
                <a:gd name="T1" fmla="*/ 0 h 5"/>
                <a:gd name="T2" fmla="*/ 2147483647 w 6"/>
                <a:gd name="T3" fmla="*/ 2147483647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0"/>
                  </a:moveTo>
                  <a:cubicBezTo>
                    <a:pt x="1" y="0"/>
                    <a:pt x="1" y="1"/>
                    <a:pt x="1" y="1"/>
                  </a:cubicBezTo>
                  <a:cubicBezTo>
                    <a:pt x="3" y="2"/>
                    <a:pt x="6" y="2"/>
                    <a:pt x="5" y="5"/>
                  </a:cubicBezTo>
                  <a:cubicBezTo>
                    <a:pt x="3" y="4"/>
                    <a:pt x="1" y="4"/>
                    <a:pt x="0" y="3"/>
                  </a:cubicBezTo>
                  <a:cubicBezTo>
                    <a:pt x="0" y="3"/>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7" name="Freeform 701">
              <a:extLst>
                <a:ext uri="{FF2B5EF4-FFF2-40B4-BE49-F238E27FC236}">
                  <a16:creationId xmlns:a16="http://schemas.microsoft.com/office/drawing/2014/main" id="{0266DD65-BCFB-41E9-322B-D15BDBD20546}"/>
                </a:ext>
              </a:extLst>
            </p:cNvPr>
            <p:cNvSpPr>
              <a:spLocks/>
            </p:cNvSpPr>
            <p:nvPr/>
          </p:nvSpPr>
          <p:spPr bwMode="auto">
            <a:xfrm>
              <a:off x="5114925" y="1676400"/>
              <a:ext cx="41275" cy="19050"/>
            </a:xfrm>
            <a:custGeom>
              <a:avLst/>
              <a:gdLst>
                <a:gd name="T0" fmla="*/ 2147483647 w 6"/>
                <a:gd name="T1" fmla="*/ 0 h 3"/>
                <a:gd name="T2" fmla="*/ 2147483647 w 6"/>
                <a:gd name="T3" fmla="*/ 2147483647 h 3"/>
                <a:gd name="T4" fmla="*/ 2147483647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3" y="0"/>
                  </a:moveTo>
                  <a:cubicBezTo>
                    <a:pt x="6" y="1"/>
                    <a:pt x="2" y="2"/>
                    <a:pt x="3" y="3"/>
                  </a:cubicBezTo>
                  <a:cubicBezTo>
                    <a:pt x="0" y="3"/>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8" name="Freeform 702">
              <a:extLst>
                <a:ext uri="{FF2B5EF4-FFF2-40B4-BE49-F238E27FC236}">
                  <a16:creationId xmlns:a16="http://schemas.microsoft.com/office/drawing/2014/main" id="{17BA3D56-0E6A-6295-AF4A-3A1C5BF40A08}"/>
                </a:ext>
              </a:extLst>
            </p:cNvPr>
            <p:cNvSpPr>
              <a:spLocks/>
            </p:cNvSpPr>
            <p:nvPr/>
          </p:nvSpPr>
          <p:spPr bwMode="auto">
            <a:xfrm>
              <a:off x="3892550" y="1724025"/>
              <a:ext cx="34925" cy="33338"/>
            </a:xfrm>
            <a:custGeom>
              <a:avLst/>
              <a:gdLst>
                <a:gd name="T0" fmla="*/ 0 w 5"/>
                <a:gd name="T1" fmla="*/ 2147483647 h 5"/>
                <a:gd name="T2" fmla="*/ 0 w 5"/>
                <a:gd name="T3" fmla="*/ 0 h 5"/>
                <a:gd name="T4" fmla="*/ 2147483647 w 5"/>
                <a:gd name="T5" fmla="*/ 2147483647 h 5"/>
                <a:gd name="T6" fmla="*/ 2147483647 w 5"/>
                <a:gd name="T7" fmla="*/ 2147483647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4"/>
                  </a:moveTo>
                  <a:cubicBezTo>
                    <a:pt x="0" y="2"/>
                    <a:pt x="0" y="1"/>
                    <a:pt x="0" y="0"/>
                  </a:cubicBezTo>
                  <a:cubicBezTo>
                    <a:pt x="2" y="1"/>
                    <a:pt x="5" y="0"/>
                    <a:pt x="5" y="3"/>
                  </a:cubicBezTo>
                  <a:cubicBezTo>
                    <a:pt x="3" y="2"/>
                    <a:pt x="3" y="5"/>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9" name="Freeform 703">
              <a:extLst>
                <a:ext uri="{FF2B5EF4-FFF2-40B4-BE49-F238E27FC236}">
                  <a16:creationId xmlns:a16="http://schemas.microsoft.com/office/drawing/2014/main" id="{7285C47C-985E-C5F5-0D36-F9910C463909}"/>
                </a:ext>
              </a:extLst>
            </p:cNvPr>
            <p:cNvSpPr>
              <a:spLocks/>
            </p:cNvSpPr>
            <p:nvPr/>
          </p:nvSpPr>
          <p:spPr bwMode="auto">
            <a:xfrm>
              <a:off x="3898900" y="174307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0" name="Line 704">
              <a:extLst>
                <a:ext uri="{FF2B5EF4-FFF2-40B4-BE49-F238E27FC236}">
                  <a16:creationId xmlns:a16="http://schemas.microsoft.com/office/drawing/2014/main" id="{EDDAAE2F-EFAF-123A-4003-5233B4AE5A7C}"/>
                </a:ext>
              </a:extLst>
            </p:cNvPr>
            <p:cNvSpPr>
              <a:spLocks noChangeShapeType="1"/>
            </p:cNvSpPr>
            <p:nvPr/>
          </p:nvSpPr>
          <p:spPr bwMode="auto">
            <a:xfrm flipV="1">
              <a:off x="3898900" y="17430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1" name="Freeform 705">
              <a:extLst>
                <a:ext uri="{FF2B5EF4-FFF2-40B4-BE49-F238E27FC236}">
                  <a16:creationId xmlns:a16="http://schemas.microsoft.com/office/drawing/2014/main" id="{69E107C8-62C5-D641-FBD6-750D4553D908}"/>
                </a:ext>
              </a:extLst>
            </p:cNvPr>
            <p:cNvSpPr>
              <a:spLocks/>
            </p:cNvSpPr>
            <p:nvPr/>
          </p:nvSpPr>
          <p:spPr bwMode="auto">
            <a:xfrm>
              <a:off x="3884613" y="1743075"/>
              <a:ext cx="14287" cy="7938"/>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1"/>
                    <a:pt x="1"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2" name="Freeform 706">
              <a:extLst>
                <a:ext uri="{FF2B5EF4-FFF2-40B4-BE49-F238E27FC236}">
                  <a16:creationId xmlns:a16="http://schemas.microsoft.com/office/drawing/2014/main" id="{37F9B091-78A9-BFBF-B208-09BA67508E21}"/>
                </a:ext>
              </a:extLst>
            </p:cNvPr>
            <p:cNvSpPr>
              <a:spLocks/>
            </p:cNvSpPr>
            <p:nvPr/>
          </p:nvSpPr>
          <p:spPr bwMode="auto">
            <a:xfrm>
              <a:off x="3892550" y="1743075"/>
              <a:ext cx="6350" cy="7938"/>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3" name="Line 707">
              <a:extLst>
                <a:ext uri="{FF2B5EF4-FFF2-40B4-BE49-F238E27FC236}">
                  <a16:creationId xmlns:a16="http://schemas.microsoft.com/office/drawing/2014/main" id="{2B1EDFBF-4060-9B34-567A-7394CF2CE535}"/>
                </a:ext>
              </a:extLst>
            </p:cNvPr>
            <p:cNvSpPr>
              <a:spLocks noChangeShapeType="1"/>
            </p:cNvSpPr>
            <p:nvPr/>
          </p:nvSpPr>
          <p:spPr bwMode="auto">
            <a:xfrm flipH="1">
              <a:off x="3892550" y="1743075"/>
              <a:ext cx="6350"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4" name="Freeform 708">
              <a:extLst>
                <a:ext uri="{FF2B5EF4-FFF2-40B4-BE49-F238E27FC236}">
                  <a16:creationId xmlns:a16="http://schemas.microsoft.com/office/drawing/2014/main" id="{DF2F160D-3E77-035C-B665-C6A1952582D9}"/>
                </a:ext>
              </a:extLst>
            </p:cNvPr>
            <p:cNvSpPr>
              <a:spLocks/>
            </p:cNvSpPr>
            <p:nvPr/>
          </p:nvSpPr>
          <p:spPr bwMode="auto">
            <a:xfrm>
              <a:off x="3797300" y="1887538"/>
              <a:ext cx="20638" cy="19050"/>
            </a:xfrm>
            <a:custGeom>
              <a:avLst/>
              <a:gdLst>
                <a:gd name="T0" fmla="*/ 2147483647 w 3"/>
                <a:gd name="T1" fmla="*/ 0 h 3"/>
                <a:gd name="T2" fmla="*/ 2147483647 w 3"/>
                <a:gd name="T3" fmla="*/ 2147483647 h 3"/>
                <a:gd name="T4" fmla="*/ 0 w 3"/>
                <a:gd name="T5" fmla="*/ 2147483647 h 3"/>
                <a:gd name="T6" fmla="*/ 2147483647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0"/>
                  </a:moveTo>
                  <a:cubicBezTo>
                    <a:pt x="3" y="1"/>
                    <a:pt x="2" y="2"/>
                    <a:pt x="3" y="3"/>
                  </a:cubicBezTo>
                  <a:cubicBezTo>
                    <a:pt x="2" y="3"/>
                    <a:pt x="1" y="2"/>
                    <a:pt x="0" y="2"/>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5" name="Freeform 709">
              <a:extLst>
                <a:ext uri="{FF2B5EF4-FFF2-40B4-BE49-F238E27FC236}">
                  <a16:creationId xmlns:a16="http://schemas.microsoft.com/office/drawing/2014/main" id="{28EA701A-6E5B-A3EF-46EE-C4D6C98B94B5}"/>
                </a:ext>
              </a:extLst>
            </p:cNvPr>
            <p:cNvSpPr>
              <a:spLocks/>
            </p:cNvSpPr>
            <p:nvPr/>
          </p:nvSpPr>
          <p:spPr bwMode="auto">
            <a:xfrm>
              <a:off x="3389313" y="2111375"/>
              <a:ext cx="14287" cy="20638"/>
            </a:xfrm>
            <a:custGeom>
              <a:avLst/>
              <a:gdLst>
                <a:gd name="T0" fmla="*/ 0 w 2"/>
                <a:gd name="T1" fmla="*/ 0 h 3"/>
                <a:gd name="T2" fmla="*/ 2147483647 w 2"/>
                <a:gd name="T3" fmla="*/ 2147483647 h 3"/>
                <a:gd name="T4" fmla="*/ 2147483647 w 2"/>
                <a:gd name="T5" fmla="*/ 2147483647 h 3"/>
                <a:gd name="T6" fmla="*/ 2147483647 w 2"/>
                <a:gd name="T7" fmla="*/ 2147483647 h 3"/>
                <a:gd name="T8" fmla="*/ 0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0"/>
                  </a:moveTo>
                  <a:cubicBezTo>
                    <a:pt x="1" y="1"/>
                    <a:pt x="1" y="1"/>
                    <a:pt x="2" y="1"/>
                  </a:cubicBezTo>
                  <a:cubicBezTo>
                    <a:pt x="2" y="1"/>
                    <a:pt x="2" y="2"/>
                    <a:pt x="2" y="2"/>
                  </a:cubicBezTo>
                  <a:cubicBezTo>
                    <a:pt x="2" y="2"/>
                    <a:pt x="1" y="3"/>
                    <a:pt x="1" y="3"/>
                  </a:cubicBezTo>
                  <a:cubicBezTo>
                    <a:pt x="0"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6" name="Freeform 710">
              <a:extLst>
                <a:ext uri="{FF2B5EF4-FFF2-40B4-BE49-F238E27FC236}">
                  <a16:creationId xmlns:a16="http://schemas.microsoft.com/office/drawing/2014/main" id="{58BD1179-68E9-401A-6AD0-84B728BF23DC}"/>
                </a:ext>
              </a:extLst>
            </p:cNvPr>
            <p:cNvSpPr>
              <a:spLocks/>
            </p:cNvSpPr>
            <p:nvPr/>
          </p:nvSpPr>
          <p:spPr bwMode="auto">
            <a:xfrm>
              <a:off x="3111500" y="2117725"/>
              <a:ext cx="107950" cy="101600"/>
            </a:xfrm>
            <a:custGeom>
              <a:avLst/>
              <a:gdLst>
                <a:gd name="T0" fmla="*/ 2147483647 w 16"/>
                <a:gd name="T1" fmla="*/ 2147483647 h 15"/>
                <a:gd name="T2" fmla="*/ 2147483647 w 16"/>
                <a:gd name="T3" fmla="*/ 2147483647 h 15"/>
                <a:gd name="T4" fmla="*/ 0 w 16"/>
                <a:gd name="T5" fmla="*/ 2147483647 h 15"/>
                <a:gd name="T6" fmla="*/ 2147483647 w 16"/>
                <a:gd name="T7" fmla="*/ 2147483647 h 15"/>
                <a:gd name="T8" fmla="*/ 2147483647 w 16"/>
                <a:gd name="T9" fmla="*/ 2147483647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5" y="9"/>
                  </a:moveTo>
                  <a:cubicBezTo>
                    <a:pt x="13" y="11"/>
                    <a:pt x="10" y="10"/>
                    <a:pt x="8" y="10"/>
                  </a:cubicBezTo>
                  <a:cubicBezTo>
                    <a:pt x="5" y="11"/>
                    <a:pt x="4" y="15"/>
                    <a:pt x="0" y="13"/>
                  </a:cubicBezTo>
                  <a:cubicBezTo>
                    <a:pt x="0" y="9"/>
                    <a:pt x="4" y="10"/>
                    <a:pt x="4" y="6"/>
                  </a:cubicBezTo>
                  <a:cubicBezTo>
                    <a:pt x="9" y="6"/>
                    <a:pt x="16" y="0"/>
                    <a:pt x="1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7" name="Freeform 711">
              <a:extLst>
                <a:ext uri="{FF2B5EF4-FFF2-40B4-BE49-F238E27FC236}">
                  <a16:creationId xmlns:a16="http://schemas.microsoft.com/office/drawing/2014/main" id="{DFA54C3D-D7D7-B786-8181-6CE0965291F6}"/>
                </a:ext>
              </a:extLst>
            </p:cNvPr>
            <p:cNvSpPr>
              <a:spLocks/>
            </p:cNvSpPr>
            <p:nvPr/>
          </p:nvSpPr>
          <p:spPr bwMode="auto">
            <a:xfrm>
              <a:off x="3030538" y="2225675"/>
              <a:ext cx="12700" cy="20638"/>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3"/>
                    <a:pt x="0" y="3"/>
                    <a:pt x="0" y="2"/>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8" name="Freeform 712">
              <a:extLst>
                <a:ext uri="{FF2B5EF4-FFF2-40B4-BE49-F238E27FC236}">
                  <a16:creationId xmlns:a16="http://schemas.microsoft.com/office/drawing/2014/main" id="{C9F8DD2E-3409-5E94-139E-0C335306B6F1}"/>
                </a:ext>
              </a:extLst>
            </p:cNvPr>
            <p:cNvSpPr>
              <a:spLocks/>
            </p:cNvSpPr>
            <p:nvPr/>
          </p:nvSpPr>
          <p:spPr bwMode="auto">
            <a:xfrm>
              <a:off x="2852738" y="2287588"/>
              <a:ext cx="41275" cy="33337"/>
            </a:xfrm>
            <a:custGeom>
              <a:avLst/>
              <a:gdLst>
                <a:gd name="T0" fmla="*/ 2147483647 w 6"/>
                <a:gd name="T1" fmla="*/ 2147483647 h 5"/>
                <a:gd name="T2" fmla="*/ 0 w 6"/>
                <a:gd name="T3" fmla="*/ 2147483647 h 5"/>
                <a:gd name="T4" fmla="*/ 2147483647 w 6"/>
                <a:gd name="T5" fmla="*/ 2147483647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1"/>
                  </a:moveTo>
                  <a:cubicBezTo>
                    <a:pt x="6" y="3"/>
                    <a:pt x="3" y="5"/>
                    <a:pt x="0" y="4"/>
                  </a:cubicBezTo>
                  <a:cubicBezTo>
                    <a:pt x="1" y="1"/>
                    <a:pt x="3"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9" name="Freeform 713">
              <a:extLst>
                <a:ext uri="{FF2B5EF4-FFF2-40B4-BE49-F238E27FC236}">
                  <a16:creationId xmlns:a16="http://schemas.microsoft.com/office/drawing/2014/main" id="{9982FADC-A826-F078-DAD0-190AD0FE565A}"/>
                </a:ext>
              </a:extLst>
            </p:cNvPr>
            <p:cNvSpPr>
              <a:spLocks/>
            </p:cNvSpPr>
            <p:nvPr/>
          </p:nvSpPr>
          <p:spPr bwMode="auto">
            <a:xfrm>
              <a:off x="2894013" y="2308225"/>
              <a:ext cx="41275" cy="20638"/>
            </a:xfrm>
            <a:custGeom>
              <a:avLst/>
              <a:gdLst>
                <a:gd name="T0" fmla="*/ 2147483647 w 6"/>
                <a:gd name="T1" fmla="*/ 2147483647 h 3"/>
                <a:gd name="T2" fmla="*/ 2147483647 w 6"/>
                <a:gd name="T3" fmla="*/ 2147483647 h 3"/>
                <a:gd name="T4" fmla="*/ 2147483647 w 6"/>
                <a:gd name="T5" fmla="*/ 2147483647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5" y="1"/>
                  </a:moveTo>
                  <a:cubicBezTo>
                    <a:pt x="6" y="3"/>
                    <a:pt x="2" y="0"/>
                    <a:pt x="2" y="2"/>
                  </a:cubicBezTo>
                  <a:cubicBezTo>
                    <a:pt x="0" y="1"/>
                    <a:pt x="4"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0" name="Freeform 714">
              <a:extLst>
                <a:ext uri="{FF2B5EF4-FFF2-40B4-BE49-F238E27FC236}">
                  <a16:creationId xmlns:a16="http://schemas.microsoft.com/office/drawing/2014/main" id="{71A88795-ED1E-32F2-C0E9-A896DFB5CB71}"/>
                </a:ext>
              </a:extLst>
            </p:cNvPr>
            <p:cNvSpPr>
              <a:spLocks/>
            </p:cNvSpPr>
            <p:nvPr/>
          </p:nvSpPr>
          <p:spPr bwMode="auto">
            <a:xfrm>
              <a:off x="2819400" y="2316163"/>
              <a:ext cx="33338" cy="31750"/>
            </a:xfrm>
            <a:custGeom>
              <a:avLst/>
              <a:gdLst>
                <a:gd name="T0" fmla="*/ 2147483647 w 5"/>
                <a:gd name="T1" fmla="*/ 2147483647 h 5"/>
                <a:gd name="T2" fmla="*/ 2147483647 w 5"/>
                <a:gd name="T3" fmla="*/ 2147483647 h 5"/>
                <a:gd name="T4" fmla="*/ 2147483647 w 5"/>
                <a:gd name="T5" fmla="*/ 2147483647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1"/>
                  </a:moveTo>
                  <a:cubicBezTo>
                    <a:pt x="5" y="3"/>
                    <a:pt x="3" y="3"/>
                    <a:pt x="2" y="5"/>
                  </a:cubicBezTo>
                  <a:cubicBezTo>
                    <a:pt x="0" y="3"/>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1" name="Freeform 715">
              <a:extLst>
                <a:ext uri="{FF2B5EF4-FFF2-40B4-BE49-F238E27FC236}">
                  <a16:creationId xmlns:a16="http://schemas.microsoft.com/office/drawing/2014/main" id="{5FBEB7A7-1E95-D6C2-79B1-086B2C4C348F}"/>
                </a:ext>
              </a:extLst>
            </p:cNvPr>
            <p:cNvSpPr>
              <a:spLocks/>
            </p:cNvSpPr>
            <p:nvPr/>
          </p:nvSpPr>
          <p:spPr bwMode="auto">
            <a:xfrm>
              <a:off x="4638675" y="1404938"/>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2" name="Line 716">
              <a:extLst>
                <a:ext uri="{FF2B5EF4-FFF2-40B4-BE49-F238E27FC236}">
                  <a16:creationId xmlns:a16="http://schemas.microsoft.com/office/drawing/2014/main" id="{5D144C79-62FE-8883-8011-4A1B880823A4}"/>
                </a:ext>
              </a:extLst>
            </p:cNvPr>
            <p:cNvSpPr>
              <a:spLocks noChangeShapeType="1"/>
            </p:cNvSpPr>
            <p:nvPr/>
          </p:nvSpPr>
          <p:spPr bwMode="auto">
            <a:xfrm flipV="1">
              <a:off x="4638675" y="14049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3" name="Line 717">
              <a:extLst>
                <a:ext uri="{FF2B5EF4-FFF2-40B4-BE49-F238E27FC236}">
                  <a16:creationId xmlns:a16="http://schemas.microsoft.com/office/drawing/2014/main" id="{3718D0AE-698B-3826-9E1B-F70157BC1CAB}"/>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4" name="Line 718">
              <a:extLst>
                <a:ext uri="{FF2B5EF4-FFF2-40B4-BE49-F238E27FC236}">
                  <a16:creationId xmlns:a16="http://schemas.microsoft.com/office/drawing/2014/main" id="{416F35A6-EC57-F449-66C7-1B49F827CBDF}"/>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5" name="Freeform 719">
              <a:extLst>
                <a:ext uri="{FF2B5EF4-FFF2-40B4-BE49-F238E27FC236}">
                  <a16:creationId xmlns:a16="http://schemas.microsoft.com/office/drawing/2014/main" id="{9E2EA035-55AE-B71A-1B6B-B3DEBC18EAB8}"/>
                </a:ext>
              </a:extLst>
            </p:cNvPr>
            <p:cNvSpPr>
              <a:spLocks/>
            </p:cNvSpPr>
            <p:nvPr/>
          </p:nvSpPr>
          <p:spPr bwMode="auto">
            <a:xfrm>
              <a:off x="4633913" y="1370013"/>
              <a:ext cx="4762" cy="1587"/>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6" name="Line 720">
              <a:extLst>
                <a:ext uri="{FF2B5EF4-FFF2-40B4-BE49-F238E27FC236}">
                  <a16:creationId xmlns:a16="http://schemas.microsoft.com/office/drawing/2014/main" id="{2656A90A-CC89-C453-FB1E-A9034C0161F9}"/>
                </a:ext>
              </a:extLst>
            </p:cNvPr>
            <p:cNvSpPr>
              <a:spLocks noChangeShapeType="1"/>
            </p:cNvSpPr>
            <p:nvPr/>
          </p:nvSpPr>
          <p:spPr bwMode="auto">
            <a:xfrm>
              <a:off x="4633913" y="1370013"/>
              <a:ext cx="4762"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7" name="Freeform 721">
              <a:extLst>
                <a:ext uri="{FF2B5EF4-FFF2-40B4-BE49-F238E27FC236}">
                  <a16:creationId xmlns:a16="http://schemas.microsoft.com/office/drawing/2014/main" id="{49BC6D01-6395-AC4A-31A1-7A282EADC595}"/>
                </a:ext>
              </a:extLst>
            </p:cNvPr>
            <p:cNvSpPr>
              <a:spLocks/>
            </p:cNvSpPr>
            <p:nvPr/>
          </p:nvSpPr>
          <p:spPr bwMode="auto">
            <a:xfrm>
              <a:off x="4137025" y="1363663"/>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8" name="Line 722">
              <a:extLst>
                <a:ext uri="{FF2B5EF4-FFF2-40B4-BE49-F238E27FC236}">
                  <a16:creationId xmlns:a16="http://schemas.microsoft.com/office/drawing/2014/main" id="{2AAAC71C-A2C1-0FF1-441B-9714F8571EDD}"/>
                </a:ext>
              </a:extLst>
            </p:cNvPr>
            <p:cNvSpPr>
              <a:spLocks noChangeShapeType="1"/>
            </p:cNvSpPr>
            <p:nvPr/>
          </p:nvSpPr>
          <p:spPr bwMode="auto">
            <a:xfrm flipH="1">
              <a:off x="413702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9" name="Freeform 723">
              <a:extLst>
                <a:ext uri="{FF2B5EF4-FFF2-40B4-BE49-F238E27FC236}">
                  <a16:creationId xmlns:a16="http://schemas.microsoft.com/office/drawing/2014/main" id="{2D9E713D-8D9E-C2A6-3082-C7439308F924}"/>
                </a:ext>
              </a:extLst>
            </p:cNvPr>
            <p:cNvSpPr>
              <a:spLocks/>
            </p:cNvSpPr>
            <p:nvPr/>
          </p:nvSpPr>
          <p:spPr bwMode="auto">
            <a:xfrm>
              <a:off x="4137025" y="1363663"/>
              <a:ext cx="1588" cy="12700"/>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0" name="Freeform 724">
              <a:extLst>
                <a:ext uri="{FF2B5EF4-FFF2-40B4-BE49-F238E27FC236}">
                  <a16:creationId xmlns:a16="http://schemas.microsoft.com/office/drawing/2014/main" id="{877A6784-8621-5C51-6DAB-73A76B8EE6D8}"/>
                </a:ext>
              </a:extLst>
            </p:cNvPr>
            <p:cNvSpPr>
              <a:spLocks/>
            </p:cNvSpPr>
            <p:nvPr/>
          </p:nvSpPr>
          <p:spPr bwMode="auto">
            <a:xfrm>
              <a:off x="4130675" y="1363663"/>
              <a:ext cx="6350" cy="1587"/>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1" name="Line 725">
              <a:extLst>
                <a:ext uri="{FF2B5EF4-FFF2-40B4-BE49-F238E27FC236}">
                  <a16:creationId xmlns:a16="http://schemas.microsoft.com/office/drawing/2014/main" id="{6EFC890D-56E3-EC41-A193-38B64BD7046B}"/>
                </a:ext>
              </a:extLst>
            </p:cNvPr>
            <p:cNvSpPr>
              <a:spLocks noChangeShapeType="1"/>
            </p:cNvSpPr>
            <p:nvPr/>
          </p:nvSpPr>
          <p:spPr bwMode="auto">
            <a:xfrm flipH="1">
              <a:off x="413067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2" name="Line 726">
              <a:extLst>
                <a:ext uri="{FF2B5EF4-FFF2-40B4-BE49-F238E27FC236}">
                  <a16:creationId xmlns:a16="http://schemas.microsoft.com/office/drawing/2014/main" id="{7DF427AC-1DE9-B694-E1FB-300CC8698924}"/>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3" name="Line 727">
              <a:extLst>
                <a:ext uri="{FF2B5EF4-FFF2-40B4-BE49-F238E27FC236}">
                  <a16:creationId xmlns:a16="http://schemas.microsoft.com/office/drawing/2014/main" id="{DB0ABF41-7B9E-2C44-C8A3-1B647A66C9A9}"/>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4" name="Freeform 728">
              <a:extLst>
                <a:ext uri="{FF2B5EF4-FFF2-40B4-BE49-F238E27FC236}">
                  <a16:creationId xmlns:a16="http://schemas.microsoft.com/office/drawing/2014/main" id="{D568921F-DD45-DF10-82A0-04C2D1CFE48B}"/>
                </a:ext>
              </a:extLst>
            </p:cNvPr>
            <p:cNvSpPr>
              <a:spLocks/>
            </p:cNvSpPr>
            <p:nvPr/>
          </p:nvSpPr>
          <p:spPr bwMode="auto">
            <a:xfrm>
              <a:off x="3416300" y="2070100"/>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5" name="Line 729">
              <a:extLst>
                <a:ext uri="{FF2B5EF4-FFF2-40B4-BE49-F238E27FC236}">
                  <a16:creationId xmlns:a16="http://schemas.microsoft.com/office/drawing/2014/main" id="{21529B01-A77A-7780-7639-9162F4B6BE57}"/>
                </a:ext>
              </a:extLst>
            </p:cNvPr>
            <p:cNvSpPr>
              <a:spLocks noChangeShapeType="1"/>
            </p:cNvSpPr>
            <p:nvPr/>
          </p:nvSpPr>
          <p:spPr bwMode="auto">
            <a:xfrm>
              <a:off x="3416300" y="2070100"/>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6" name="Freeform 730">
              <a:extLst>
                <a:ext uri="{FF2B5EF4-FFF2-40B4-BE49-F238E27FC236}">
                  <a16:creationId xmlns:a16="http://schemas.microsoft.com/office/drawing/2014/main" id="{556358FC-7BD9-37A4-5990-F167E8C0A694}"/>
                </a:ext>
              </a:extLst>
            </p:cNvPr>
            <p:cNvSpPr>
              <a:spLocks/>
            </p:cNvSpPr>
            <p:nvPr/>
          </p:nvSpPr>
          <p:spPr bwMode="auto">
            <a:xfrm>
              <a:off x="3416300" y="206375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7" name="Line 731">
              <a:extLst>
                <a:ext uri="{FF2B5EF4-FFF2-40B4-BE49-F238E27FC236}">
                  <a16:creationId xmlns:a16="http://schemas.microsoft.com/office/drawing/2014/main" id="{F29B2AD1-6956-338A-9891-DB5216443AA9}"/>
                </a:ext>
              </a:extLst>
            </p:cNvPr>
            <p:cNvSpPr>
              <a:spLocks noChangeShapeType="1"/>
            </p:cNvSpPr>
            <p:nvPr/>
          </p:nvSpPr>
          <p:spPr bwMode="auto">
            <a:xfrm>
              <a:off x="3416300" y="206375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8" name="Freeform 732">
              <a:extLst>
                <a:ext uri="{FF2B5EF4-FFF2-40B4-BE49-F238E27FC236}">
                  <a16:creationId xmlns:a16="http://schemas.microsoft.com/office/drawing/2014/main" id="{2DD3ABC5-A4C9-6BA2-0074-25714FF97AE4}"/>
                </a:ext>
              </a:extLst>
            </p:cNvPr>
            <p:cNvSpPr>
              <a:spLocks/>
            </p:cNvSpPr>
            <p:nvPr/>
          </p:nvSpPr>
          <p:spPr bwMode="auto">
            <a:xfrm>
              <a:off x="3416300" y="2057400"/>
              <a:ext cx="20638" cy="12700"/>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2"/>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9" name="Freeform 733">
              <a:extLst>
                <a:ext uri="{FF2B5EF4-FFF2-40B4-BE49-F238E27FC236}">
                  <a16:creationId xmlns:a16="http://schemas.microsoft.com/office/drawing/2014/main" id="{DBEFFD29-1EDF-E7B2-D5DE-AF8B952603E1}"/>
                </a:ext>
              </a:extLst>
            </p:cNvPr>
            <p:cNvSpPr>
              <a:spLocks/>
            </p:cNvSpPr>
            <p:nvPr/>
          </p:nvSpPr>
          <p:spPr bwMode="auto">
            <a:xfrm>
              <a:off x="3430588" y="2057400"/>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0" name="Line 734">
              <a:extLst>
                <a:ext uri="{FF2B5EF4-FFF2-40B4-BE49-F238E27FC236}">
                  <a16:creationId xmlns:a16="http://schemas.microsoft.com/office/drawing/2014/main" id="{5EF6D0F9-9C6D-7CD3-AFD2-515E19D6F646}"/>
                </a:ext>
              </a:extLst>
            </p:cNvPr>
            <p:cNvSpPr>
              <a:spLocks noChangeShapeType="1"/>
            </p:cNvSpPr>
            <p:nvPr/>
          </p:nvSpPr>
          <p:spPr bwMode="auto">
            <a:xfrm flipH="1">
              <a:off x="3430588" y="20574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1" name="Freeform 735">
              <a:extLst>
                <a:ext uri="{FF2B5EF4-FFF2-40B4-BE49-F238E27FC236}">
                  <a16:creationId xmlns:a16="http://schemas.microsoft.com/office/drawing/2014/main" id="{35C5947F-4FCA-7DF6-1429-9006633A65CA}"/>
                </a:ext>
              </a:extLst>
            </p:cNvPr>
            <p:cNvSpPr>
              <a:spLocks/>
            </p:cNvSpPr>
            <p:nvPr/>
          </p:nvSpPr>
          <p:spPr bwMode="auto">
            <a:xfrm>
              <a:off x="3124200" y="135731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2" name="Line 736">
              <a:extLst>
                <a:ext uri="{FF2B5EF4-FFF2-40B4-BE49-F238E27FC236}">
                  <a16:creationId xmlns:a16="http://schemas.microsoft.com/office/drawing/2014/main" id="{257ED29F-2D3B-6579-3965-FAF08877F1BB}"/>
                </a:ext>
              </a:extLst>
            </p:cNvPr>
            <p:cNvSpPr>
              <a:spLocks noChangeShapeType="1"/>
            </p:cNvSpPr>
            <p:nvPr/>
          </p:nvSpPr>
          <p:spPr bwMode="auto">
            <a:xfrm flipV="1">
              <a:off x="3124200" y="13573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3" name="Freeform 737">
              <a:extLst>
                <a:ext uri="{FF2B5EF4-FFF2-40B4-BE49-F238E27FC236}">
                  <a16:creationId xmlns:a16="http://schemas.microsoft.com/office/drawing/2014/main" id="{1342A3DF-9FB5-FE3A-E9EF-ACFB5598DF2F}"/>
                </a:ext>
              </a:extLst>
            </p:cNvPr>
            <p:cNvSpPr>
              <a:spLocks/>
            </p:cNvSpPr>
            <p:nvPr/>
          </p:nvSpPr>
          <p:spPr bwMode="auto">
            <a:xfrm>
              <a:off x="3395663" y="814388"/>
              <a:ext cx="7937" cy="1587"/>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4" name="Line 738">
              <a:extLst>
                <a:ext uri="{FF2B5EF4-FFF2-40B4-BE49-F238E27FC236}">
                  <a16:creationId xmlns:a16="http://schemas.microsoft.com/office/drawing/2014/main" id="{96E44618-325E-5B77-9625-8E46573EAF64}"/>
                </a:ext>
              </a:extLst>
            </p:cNvPr>
            <p:cNvSpPr>
              <a:spLocks noChangeShapeType="1"/>
            </p:cNvSpPr>
            <p:nvPr/>
          </p:nvSpPr>
          <p:spPr bwMode="auto">
            <a:xfrm>
              <a:off x="3395663" y="814388"/>
              <a:ext cx="793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5" name="Line 739">
              <a:extLst>
                <a:ext uri="{FF2B5EF4-FFF2-40B4-BE49-F238E27FC236}">
                  <a16:creationId xmlns:a16="http://schemas.microsoft.com/office/drawing/2014/main" id="{32F9848E-E0D4-F540-8849-C39AF8DC365D}"/>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6" name="Line 740">
              <a:extLst>
                <a:ext uri="{FF2B5EF4-FFF2-40B4-BE49-F238E27FC236}">
                  <a16:creationId xmlns:a16="http://schemas.microsoft.com/office/drawing/2014/main" id="{8EBDE719-253E-53B5-BB36-411162C1C6AC}"/>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7" name="Freeform 741">
              <a:extLst>
                <a:ext uri="{FF2B5EF4-FFF2-40B4-BE49-F238E27FC236}">
                  <a16:creationId xmlns:a16="http://schemas.microsoft.com/office/drawing/2014/main" id="{9696D1BF-92EA-F94B-B4DE-4D370C1DDB61}"/>
                </a:ext>
              </a:extLst>
            </p:cNvPr>
            <p:cNvSpPr>
              <a:spLocks/>
            </p:cNvSpPr>
            <p:nvPr/>
          </p:nvSpPr>
          <p:spPr bwMode="auto">
            <a:xfrm>
              <a:off x="3376613" y="792163"/>
              <a:ext cx="19050" cy="14287"/>
            </a:xfrm>
            <a:custGeom>
              <a:avLst/>
              <a:gdLst>
                <a:gd name="T0" fmla="*/ 2147483647 w 3"/>
                <a:gd name="T1" fmla="*/ 2147483647 h 2"/>
                <a:gd name="T2" fmla="*/ 0 w 3"/>
                <a:gd name="T3" fmla="*/ 2147483647 h 2"/>
                <a:gd name="T4" fmla="*/ 2147483647 w 3"/>
                <a:gd name="T5" fmla="*/ 2147483647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2" y="2"/>
                    <a:pt x="1" y="2"/>
                    <a:pt x="0" y="2"/>
                  </a:cubicBezTo>
                  <a:cubicBezTo>
                    <a:pt x="0" y="0"/>
                    <a:pt x="3" y="0"/>
                    <a:pt x="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8" name="Freeform 742">
              <a:extLst>
                <a:ext uri="{FF2B5EF4-FFF2-40B4-BE49-F238E27FC236}">
                  <a16:creationId xmlns:a16="http://schemas.microsoft.com/office/drawing/2014/main" id="{FB52B5BB-C0B1-C6AD-95B8-8BF640CD9F87}"/>
                </a:ext>
              </a:extLst>
            </p:cNvPr>
            <p:cNvSpPr>
              <a:spLocks/>
            </p:cNvSpPr>
            <p:nvPr/>
          </p:nvSpPr>
          <p:spPr bwMode="auto">
            <a:xfrm>
              <a:off x="3389313" y="806450"/>
              <a:ext cx="6350"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9" name="Line 743">
              <a:extLst>
                <a:ext uri="{FF2B5EF4-FFF2-40B4-BE49-F238E27FC236}">
                  <a16:creationId xmlns:a16="http://schemas.microsoft.com/office/drawing/2014/main" id="{E7119BD3-DC12-EC73-8D32-27009EDC0963}"/>
                </a:ext>
              </a:extLst>
            </p:cNvPr>
            <p:cNvSpPr>
              <a:spLocks noChangeShapeType="1"/>
            </p:cNvSpPr>
            <p:nvPr/>
          </p:nvSpPr>
          <p:spPr bwMode="auto">
            <a:xfrm flipH="1">
              <a:off x="3389313" y="80645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0" name="Freeform 744">
              <a:extLst>
                <a:ext uri="{FF2B5EF4-FFF2-40B4-BE49-F238E27FC236}">
                  <a16:creationId xmlns:a16="http://schemas.microsoft.com/office/drawing/2014/main" id="{E76C8328-0CF8-D0EB-9558-9712C056F935}"/>
                </a:ext>
              </a:extLst>
            </p:cNvPr>
            <p:cNvSpPr>
              <a:spLocks/>
            </p:cNvSpPr>
            <p:nvPr/>
          </p:nvSpPr>
          <p:spPr bwMode="auto">
            <a:xfrm>
              <a:off x="3389313" y="806450"/>
              <a:ext cx="14287" cy="7938"/>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1"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1" name="Freeform 745">
              <a:extLst>
                <a:ext uri="{FF2B5EF4-FFF2-40B4-BE49-F238E27FC236}">
                  <a16:creationId xmlns:a16="http://schemas.microsoft.com/office/drawing/2014/main" id="{4F2C7956-3B76-6BE2-45E8-6D2FAF0DD889}"/>
                </a:ext>
              </a:extLst>
            </p:cNvPr>
            <p:cNvSpPr>
              <a:spLocks/>
            </p:cNvSpPr>
            <p:nvPr/>
          </p:nvSpPr>
          <p:spPr bwMode="auto">
            <a:xfrm>
              <a:off x="3403600" y="806450"/>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2" name="Line 746">
              <a:extLst>
                <a:ext uri="{FF2B5EF4-FFF2-40B4-BE49-F238E27FC236}">
                  <a16:creationId xmlns:a16="http://schemas.microsoft.com/office/drawing/2014/main" id="{9CDBAEA5-F8DD-EF93-7A66-EF5D39B26363}"/>
                </a:ext>
              </a:extLst>
            </p:cNvPr>
            <p:cNvSpPr>
              <a:spLocks noChangeShapeType="1"/>
            </p:cNvSpPr>
            <p:nvPr/>
          </p:nvSpPr>
          <p:spPr bwMode="auto">
            <a:xfrm flipV="1">
              <a:off x="3403600" y="806450"/>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3" name="Freeform 747">
              <a:extLst>
                <a:ext uri="{FF2B5EF4-FFF2-40B4-BE49-F238E27FC236}">
                  <a16:creationId xmlns:a16="http://schemas.microsoft.com/office/drawing/2014/main" id="{FD688311-7F2F-82F8-D3AF-F6D32C8EAAD0}"/>
                </a:ext>
              </a:extLst>
            </p:cNvPr>
            <p:cNvSpPr>
              <a:spLocks/>
            </p:cNvSpPr>
            <p:nvPr/>
          </p:nvSpPr>
          <p:spPr bwMode="auto">
            <a:xfrm>
              <a:off x="4633913" y="1363663"/>
              <a:ext cx="4762" cy="6350"/>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4" name="Line 748">
              <a:extLst>
                <a:ext uri="{FF2B5EF4-FFF2-40B4-BE49-F238E27FC236}">
                  <a16:creationId xmlns:a16="http://schemas.microsoft.com/office/drawing/2014/main" id="{C95594F5-F948-A5FE-40E1-D5579EC708FC}"/>
                </a:ext>
              </a:extLst>
            </p:cNvPr>
            <p:cNvSpPr>
              <a:spLocks noChangeShapeType="1"/>
            </p:cNvSpPr>
            <p:nvPr/>
          </p:nvSpPr>
          <p:spPr bwMode="auto">
            <a:xfrm flipH="1">
              <a:off x="4633913" y="13636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5" name="Freeform 749">
              <a:extLst>
                <a:ext uri="{FF2B5EF4-FFF2-40B4-BE49-F238E27FC236}">
                  <a16:creationId xmlns:a16="http://schemas.microsoft.com/office/drawing/2014/main" id="{E57A4E69-4EF4-3749-D299-0DBD3C92C0EF}"/>
                </a:ext>
              </a:extLst>
            </p:cNvPr>
            <p:cNvSpPr>
              <a:spLocks/>
            </p:cNvSpPr>
            <p:nvPr/>
          </p:nvSpPr>
          <p:spPr bwMode="auto">
            <a:xfrm>
              <a:off x="3057525" y="228600"/>
              <a:ext cx="1597025" cy="1916113"/>
            </a:xfrm>
            <a:custGeom>
              <a:avLst/>
              <a:gdLst>
                <a:gd name="T0" fmla="*/ 2147483647 w 235"/>
                <a:gd name="T1" fmla="*/ 2147483647 h 282"/>
                <a:gd name="T2" fmla="*/ 2147483647 w 235"/>
                <a:gd name="T3" fmla="*/ 2147483647 h 282"/>
                <a:gd name="T4" fmla="*/ 2147483647 w 235"/>
                <a:gd name="T5" fmla="*/ 2147483647 h 282"/>
                <a:gd name="T6" fmla="*/ 2147483647 w 235"/>
                <a:gd name="T7" fmla="*/ 2147483647 h 282"/>
                <a:gd name="T8" fmla="*/ 2147483647 w 235"/>
                <a:gd name="T9" fmla="*/ 2147483647 h 282"/>
                <a:gd name="T10" fmla="*/ 2147483647 w 235"/>
                <a:gd name="T11" fmla="*/ 2147483647 h 282"/>
                <a:gd name="T12" fmla="*/ 2147483647 w 235"/>
                <a:gd name="T13" fmla="*/ 2147483647 h 282"/>
                <a:gd name="T14" fmla="*/ 2147483647 w 235"/>
                <a:gd name="T15" fmla="*/ 2147483647 h 282"/>
                <a:gd name="T16" fmla="*/ 2147483647 w 235"/>
                <a:gd name="T17" fmla="*/ 2147483647 h 282"/>
                <a:gd name="T18" fmla="*/ 2147483647 w 235"/>
                <a:gd name="T19" fmla="*/ 2147483647 h 282"/>
                <a:gd name="T20" fmla="*/ 2147483647 w 235"/>
                <a:gd name="T21" fmla="*/ 2147483647 h 282"/>
                <a:gd name="T22" fmla="*/ 2147483647 w 235"/>
                <a:gd name="T23" fmla="*/ 2147483647 h 282"/>
                <a:gd name="T24" fmla="*/ 2147483647 w 235"/>
                <a:gd name="T25" fmla="*/ 2147483647 h 282"/>
                <a:gd name="T26" fmla="*/ 2147483647 w 235"/>
                <a:gd name="T27" fmla="*/ 2147483647 h 282"/>
                <a:gd name="T28" fmla="*/ 2147483647 w 235"/>
                <a:gd name="T29" fmla="*/ 2147483647 h 282"/>
                <a:gd name="T30" fmla="*/ 2147483647 w 235"/>
                <a:gd name="T31" fmla="*/ 2147483647 h 282"/>
                <a:gd name="T32" fmla="*/ 2147483647 w 235"/>
                <a:gd name="T33" fmla="*/ 2147483647 h 282"/>
                <a:gd name="T34" fmla="*/ 2147483647 w 235"/>
                <a:gd name="T35" fmla="*/ 2147483647 h 282"/>
                <a:gd name="T36" fmla="*/ 2147483647 w 235"/>
                <a:gd name="T37" fmla="*/ 2147483647 h 282"/>
                <a:gd name="T38" fmla="*/ 2147483647 w 235"/>
                <a:gd name="T39" fmla="*/ 2147483647 h 282"/>
                <a:gd name="T40" fmla="*/ 2147483647 w 235"/>
                <a:gd name="T41" fmla="*/ 2147483647 h 282"/>
                <a:gd name="T42" fmla="*/ 2147483647 w 235"/>
                <a:gd name="T43" fmla="*/ 2147483647 h 282"/>
                <a:gd name="T44" fmla="*/ 2147483647 w 235"/>
                <a:gd name="T45" fmla="*/ 2147483647 h 282"/>
                <a:gd name="T46" fmla="*/ 2147483647 w 235"/>
                <a:gd name="T47" fmla="*/ 2147483647 h 282"/>
                <a:gd name="T48" fmla="*/ 2147483647 w 235"/>
                <a:gd name="T49" fmla="*/ 2147483647 h 282"/>
                <a:gd name="T50" fmla="*/ 2147483647 w 235"/>
                <a:gd name="T51" fmla="*/ 2147483647 h 282"/>
                <a:gd name="T52" fmla="*/ 2147483647 w 235"/>
                <a:gd name="T53" fmla="*/ 2147483647 h 282"/>
                <a:gd name="T54" fmla="*/ 2147483647 w 235"/>
                <a:gd name="T55" fmla="*/ 2147483647 h 282"/>
                <a:gd name="T56" fmla="*/ 2147483647 w 235"/>
                <a:gd name="T57" fmla="*/ 2147483647 h 282"/>
                <a:gd name="T58" fmla="*/ 2147483647 w 235"/>
                <a:gd name="T59" fmla="*/ 2147483647 h 282"/>
                <a:gd name="T60" fmla="*/ 2147483647 w 235"/>
                <a:gd name="T61" fmla="*/ 2147483647 h 282"/>
                <a:gd name="T62" fmla="*/ 2147483647 w 235"/>
                <a:gd name="T63" fmla="*/ 2147483647 h 282"/>
                <a:gd name="T64" fmla="*/ 2147483647 w 235"/>
                <a:gd name="T65" fmla="*/ 2147483647 h 282"/>
                <a:gd name="T66" fmla="*/ 2147483647 w 235"/>
                <a:gd name="T67" fmla="*/ 2147483647 h 282"/>
                <a:gd name="T68" fmla="*/ 2147483647 w 235"/>
                <a:gd name="T69" fmla="*/ 2147483647 h 282"/>
                <a:gd name="T70" fmla="*/ 2147483647 w 235"/>
                <a:gd name="T71" fmla="*/ 2147483647 h 282"/>
                <a:gd name="T72" fmla="*/ 2147483647 w 235"/>
                <a:gd name="T73" fmla="*/ 2147483647 h 282"/>
                <a:gd name="T74" fmla="*/ 2147483647 w 235"/>
                <a:gd name="T75" fmla="*/ 2147483647 h 282"/>
                <a:gd name="T76" fmla="*/ 2147483647 w 235"/>
                <a:gd name="T77" fmla="*/ 2147483647 h 282"/>
                <a:gd name="T78" fmla="*/ 2147483647 w 235"/>
                <a:gd name="T79" fmla="*/ 2147483647 h 282"/>
                <a:gd name="T80" fmla="*/ 2147483647 w 235"/>
                <a:gd name="T81" fmla="*/ 2147483647 h 282"/>
                <a:gd name="T82" fmla="*/ 2147483647 w 235"/>
                <a:gd name="T83" fmla="*/ 2147483647 h 282"/>
                <a:gd name="T84" fmla="*/ 2147483647 w 235"/>
                <a:gd name="T85" fmla="*/ 2147483647 h 282"/>
                <a:gd name="T86" fmla="*/ 2147483647 w 235"/>
                <a:gd name="T87" fmla="*/ 2147483647 h 282"/>
                <a:gd name="T88" fmla="*/ 2147483647 w 235"/>
                <a:gd name="T89" fmla="*/ 2147483647 h 282"/>
                <a:gd name="T90" fmla="*/ 2147483647 w 235"/>
                <a:gd name="T91" fmla="*/ 2147483647 h 282"/>
                <a:gd name="T92" fmla="*/ 2147483647 w 235"/>
                <a:gd name="T93" fmla="*/ 2147483647 h 282"/>
                <a:gd name="T94" fmla="*/ 2147483647 w 235"/>
                <a:gd name="T95" fmla="*/ 2147483647 h 282"/>
                <a:gd name="T96" fmla="*/ 2147483647 w 235"/>
                <a:gd name="T97" fmla="*/ 2147483647 h 282"/>
                <a:gd name="T98" fmla="*/ 2147483647 w 235"/>
                <a:gd name="T99" fmla="*/ 2147483647 h 282"/>
                <a:gd name="T100" fmla="*/ 2147483647 w 235"/>
                <a:gd name="T101" fmla="*/ 2147483647 h 282"/>
                <a:gd name="T102" fmla="*/ 2147483647 w 235"/>
                <a:gd name="T103" fmla="*/ 2147483647 h 282"/>
                <a:gd name="T104" fmla="*/ 2147483647 w 235"/>
                <a:gd name="T105" fmla="*/ 2147483647 h 282"/>
                <a:gd name="T106" fmla="*/ 2147483647 w 235"/>
                <a:gd name="T107" fmla="*/ 2147483647 h 282"/>
                <a:gd name="T108" fmla="*/ 2147483647 w 235"/>
                <a:gd name="T109" fmla="*/ 2147483647 h 282"/>
                <a:gd name="T110" fmla="*/ 2147483647 w 235"/>
                <a:gd name="T111" fmla="*/ 2147483647 h 282"/>
                <a:gd name="T112" fmla="*/ 2147483647 w 235"/>
                <a:gd name="T113" fmla="*/ 2147483647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5"/>
                <a:gd name="T172" fmla="*/ 0 h 282"/>
                <a:gd name="T173" fmla="*/ 235 w 235"/>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5" h="282">
                  <a:moveTo>
                    <a:pt x="235" y="169"/>
                  </a:moveTo>
                  <a:cubicBezTo>
                    <a:pt x="234" y="169"/>
                    <a:pt x="233" y="168"/>
                    <a:pt x="232" y="168"/>
                  </a:cubicBezTo>
                  <a:cubicBezTo>
                    <a:pt x="233" y="168"/>
                    <a:pt x="233" y="168"/>
                    <a:pt x="233" y="168"/>
                  </a:cubicBezTo>
                  <a:cubicBezTo>
                    <a:pt x="232" y="168"/>
                    <a:pt x="231" y="168"/>
                    <a:pt x="230" y="168"/>
                  </a:cubicBezTo>
                  <a:cubicBezTo>
                    <a:pt x="229" y="174"/>
                    <a:pt x="224" y="178"/>
                    <a:pt x="217" y="176"/>
                  </a:cubicBezTo>
                  <a:cubicBezTo>
                    <a:pt x="217" y="173"/>
                    <a:pt x="216" y="173"/>
                    <a:pt x="215" y="171"/>
                  </a:cubicBezTo>
                  <a:cubicBezTo>
                    <a:pt x="214" y="172"/>
                    <a:pt x="214" y="174"/>
                    <a:pt x="213" y="175"/>
                  </a:cubicBezTo>
                  <a:cubicBezTo>
                    <a:pt x="211" y="174"/>
                    <a:pt x="207" y="174"/>
                    <a:pt x="205" y="174"/>
                  </a:cubicBezTo>
                  <a:cubicBezTo>
                    <a:pt x="204" y="174"/>
                    <a:pt x="203" y="176"/>
                    <a:pt x="201" y="176"/>
                  </a:cubicBezTo>
                  <a:cubicBezTo>
                    <a:pt x="199" y="177"/>
                    <a:pt x="195" y="177"/>
                    <a:pt x="195" y="179"/>
                  </a:cubicBezTo>
                  <a:cubicBezTo>
                    <a:pt x="192" y="178"/>
                    <a:pt x="191" y="175"/>
                    <a:pt x="186" y="176"/>
                  </a:cubicBezTo>
                  <a:cubicBezTo>
                    <a:pt x="185" y="175"/>
                    <a:pt x="185" y="170"/>
                    <a:pt x="186" y="169"/>
                  </a:cubicBezTo>
                  <a:cubicBezTo>
                    <a:pt x="184" y="168"/>
                    <a:pt x="182" y="173"/>
                    <a:pt x="182" y="176"/>
                  </a:cubicBezTo>
                  <a:cubicBezTo>
                    <a:pt x="179" y="176"/>
                    <a:pt x="176" y="174"/>
                    <a:pt x="178" y="172"/>
                  </a:cubicBezTo>
                  <a:cubicBezTo>
                    <a:pt x="177" y="172"/>
                    <a:pt x="176" y="172"/>
                    <a:pt x="175" y="172"/>
                  </a:cubicBezTo>
                  <a:cubicBezTo>
                    <a:pt x="173" y="171"/>
                    <a:pt x="175" y="171"/>
                    <a:pt x="175" y="169"/>
                  </a:cubicBezTo>
                  <a:cubicBezTo>
                    <a:pt x="171" y="167"/>
                    <a:pt x="171" y="171"/>
                    <a:pt x="168" y="169"/>
                  </a:cubicBezTo>
                  <a:cubicBezTo>
                    <a:pt x="168" y="169"/>
                    <a:pt x="168" y="168"/>
                    <a:pt x="168" y="168"/>
                  </a:cubicBezTo>
                  <a:cubicBezTo>
                    <a:pt x="167" y="165"/>
                    <a:pt x="171" y="167"/>
                    <a:pt x="172" y="166"/>
                  </a:cubicBezTo>
                  <a:cubicBezTo>
                    <a:pt x="172" y="165"/>
                    <a:pt x="170" y="165"/>
                    <a:pt x="170" y="164"/>
                  </a:cubicBezTo>
                  <a:cubicBezTo>
                    <a:pt x="166" y="166"/>
                    <a:pt x="164" y="171"/>
                    <a:pt x="160" y="167"/>
                  </a:cubicBezTo>
                  <a:cubicBezTo>
                    <a:pt x="160" y="167"/>
                    <a:pt x="160" y="167"/>
                    <a:pt x="160" y="167"/>
                  </a:cubicBezTo>
                  <a:cubicBezTo>
                    <a:pt x="158" y="167"/>
                    <a:pt x="158" y="167"/>
                    <a:pt x="158" y="167"/>
                  </a:cubicBezTo>
                  <a:cubicBezTo>
                    <a:pt x="159" y="166"/>
                    <a:pt x="159" y="165"/>
                    <a:pt x="159" y="164"/>
                  </a:cubicBezTo>
                  <a:cubicBezTo>
                    <a:pt x="157" y="164"/>
                    <a:pt x="157" y="166"/>
                    <a:pt x="157" y="168"/>
                  </a:cubicBezTo>
                  <a:cubicBezTo>
                    <a:pt x="155" y="167"/>
                    <a:pt x="155" y="169"/>
                    <a:pt x="153" y="168"/>
                  </a:cubicBezTo>
                  <a:cubicBezTo>
                    <a:pt x="152" y="171"/>
                    <a:pt x="155" y="170"/>
                    <a:pt x="155" y="172"/>
                  </a:cubicBezTo>
                  <a:cubicBezTo>
                    <a:pt x="153" y="173"/>
                    <a:pt x="151" y="173"/>
                    <a:pt x="152" y="175"/>
                  </a:cubicBezTo>
                  <a:cubicBezTo>
                    <a:pt x="152" y="176"/>
                    <a:pt x="153" y="176"/>
                    <a:pt x="153" y="175"/>
                  </a:cubicBezTo>
                  <a:cubicBezTo>
                    <a:pt x="154" y="175"/>
                    <a:pt x="155" y="178"/>
                    <a:pt x="155" y="176"/>
                  </a:cubicBezTo>
                  <a:cubicBezTo>
                    <a:pt x="157" y="177"/>
                    <a:pt x="153" y="177"/>
                    <a:pt x="153" y="178"/>
                  </a:cubicBezTo>
                  <a:cubicBezTo>
                    <a:pt x="155" y="180"/>
                    <a:pt x="156" y="179"/>
                    <a:pt x="158" y="178"/>
                  </a:cubicBezTo>
                  <a:cubicBezTo>
                    <a:pt x="157" y="180"/>
                    <a:pt x="157" y="182"/>
                    <a:pt x="155" y="183"/>
                  </a:cubicBezTo>
                  <a:cubicBezTo>
                    <a:pt x="155" y="184"/>
                    <a:pt x="157" y="183"/>
                    <a:pt x="157" y="183"/>
                  </a:cubicBezTo>
                  <a:cubicBezTo>
                    <a:pt x="156" y="185"/>
                    <a:pt x="156" y="187"/>
                    <a:pt x="155" y="188"/>
                  </a:cubicBezTo>
                  <a:cubicBezTo>
                    <a:pt x="152" y="189"/>
                    <a:pt x="150" y="188"/>
                    <a:pt x="148" y="187"/>
                  </a:cubicBezTo>
                  <a:cubicBezTo>
                    <a:pt x="147" y="187"/>
                    <a:pt x="149" y="189"/>
                    <a:pt x="147" y="190"/>
                  </a:cubicBezTo>
                  <a:cubicBezTo>
                    <a:pt x="147" y="190"/>
                    <a:pt x="145" y="190"/>
                    <a:pt x="145" y="190"/>
                  </a:cubicBezTo>
                  <a:cubicBezTo>
                    <a:pt x="144" y="192"/>
                    <a:pt x="147" y="195"/>
                    <a:pt x="143" y="193"/>
                  </a:cubicBezTo>
                  <a:cubicBezTo>
                    <a:pt x="143" y="195"/>
                    <a:pt x="144" y="195"/>
                    <a:pt x="143" y="196"/>
                  </a:cubicBezTo>
                  <a:cubicBezTo>
                    <a:pt x="141" y="192"/>
                    <a:pt x="141" y="199"/>
                    <a:pt x="139" y="197"/>
                  </a:cubicBezTo>
                  <a:cubicBezTo>
                    <a:pt x="137" y="197"/>
                    <a:pt x="140" y="198"/>
                    <a:pt x="139" y="200"/>
                  </a:cubicBezTo>
                  <a:cubicBezTo>
                    <a:pt x="138" y="201"/>
                    <a:pt x="137" y="201"/>
                    <a:pt x="137" y="203"/>
                  </a:cubicBezTo>
                  <a:cubicBezTo>
                    <a:pt x="135" y="203"/>
                    <a:pt x="135" y="202"/>
                    <a:pt x="134" y="202"/>
                  </a:cubicBezTo>
                  <a:cubicBezTo>
                    <a:pt x="133" y="202"/>
                    <a:pt x="134" y="203"/>
                    <a:pt x="134" y="204"/>
                  </a:cubicBezTo>
                  <a:cubicBezTo>
                    <a:pt x="133" y="204"/>
                    <a:pt x="132" y="205"/>
                    <a:pt x="129" y="206"/>
                  </a:cubicBezTo>
                  <a:cubicBezTo>
                    <a:pt x="129" y="205"/>
                    <a:pt x="129" y="204"/>
                    <a:pt x="128" y="204"/>
                  </a:cubicBezTo>
                  <a:cubicBezTo>
                    <a:pt x="128" y="202"/>
                    <a:pt x="130" y="201"/>
                    <a:pt x="132" y="201"/>
                  </a:cubicBezTo>
                  <a:cubicBezTo>
                    <a:pt x="132" y="199"/>
                    <a:pt x="135" y="197"/>
                    <a:pt x="136" y="194"/>
                  </a:cubicBezTo>
                  <a:cubicBezTo>
                    <a:pt x="133" y="194"/>
                    <a:pt x="133" y="197"/>
                    <a:pt x="129" y="197"/>
                  </a:cubicBezTo>
                  <a:cubicBezTo>
                    <a:pt x="129" y="196"/>
                    <a:pt x="129" y="196"/>
                    <a:pt x="128" y="196"/>
                  </a:cubicBezTo>
                  <a:cubicBezTo>
                    <a:pt x="128" y="190"/>
                    <a:pt x="134" y="185"/>
                    <a:pt x="130" y="178"/>
                  </a:cubicBezTo>
                  <a:cubicBezTo>
                    <a:pt x="133" y="178"/>
                    <a:pt x="134" y="174"/>
                    <a:pt x="137" y="173"/>
                  </a:cubicBezTo>
                  <a:cubicBezTo>
                    <a:pt x="138" y="173"/>
                    <a:pt x="138" y="174"/>
                    <a:pt x="139" y="174"/>
                  </a:cubicBezTo>
                  <a:cubicBezTo>
                    <a:pt x="142" y="174"/>
                    <a:pt x="145" y="173"/>
                    <a:pt x="148" y="174"/>
                  </a:cubicBezTo>
                  <a:cubicBezTo>
                    <a:pt x="148" y="171"/>
                    <a:pt x="142" y="172"/>
                    <a:pt x="140" y="170"/>
                  </a:cubicBezTo>
                  <a:cubicBezTo>
                    <a:pt x="141" y="167"/>
                    <a:pt x="143" y="165"/>
                    <a:pt x="145" y="163"/>
                  </a:cubicBezTo>
                  <a:cubicBezTo>
                    <a:pt x="142" y="161"/>
                    <a:pt x="140" y="165"/>
                    <a:pt x="139" y="168"/>
                  </a:cubicBezTo>
                  <a:cubicBezTo>
                    <a:pt x="136" y="168"/>
                    <a:pt x="136" y="169"/>
                    <a:pt x="135" y="166"/>
                  </a:cubicBezTo>
                  <a:cubicBezTo>
                    <a:pt x="135" y="168"/>
                    <a:pt x="134" y="168"/>
                    <a:pt x="132" y="170"/>
                  </a:cubicBezTo>
                  <a:cubicBezTo>
                    <a:pt x="130" y="171"/>
                    <a:pt x="129" y="174"/>
                    <a:pt x="126" y="175"/>
                  </a:cubicBezTo>
                  <a:cubicBezTo>
                    <a:pt x="127" y="176"/>
                    <a:pt x="124" y="177"/>
                    <a:pt x="126" y="178"/>
                  </a:cubicBezTo>
                  <a:cubicBezTo>
                    <a:pt x="124" y="179"/>
                    <a:pt x="123" y="181"/>
                    <a:pt x="122" y="183"/>
                  </a:cubicBezTo>
                  <a:cubicBezTo>
                    <a:pt x="122" y="186"/>
                    <a:pt x="122" y="186"/>
                    <a:pt x="121" y="188"/>
                  </a:cubicBezTo>
                  <a:cubicBezTo>
                    <a:pt x="118" y="188"/>
                    <a:pt x="118" y="187"/>
                    <a:pt x="115" y="187"/>
                  </a:cubicBezTo>
                  <a:cubicBezTo>
                    <a:pt x="116" y="190"/>
                    <a:pt x="119" y="189"/>
                    <a:pt x="120" y="191"/>
                  </a:cubicBezTo>
                  <a:cubicBezTo>
                    <a:pt x="120" y="195"/>
                    <a:pt x="116" y="194"/>
                    <a:pt x="114" y="196"/>
                  </a:cubicBezTo>
                  <a:cubicBezTo>
                    <a:pt x="115" y="197"/>
                    <a:pt x="118" y="196"/>
                    <a:pt x="117" y="198"/>
                  </a:cubicBezTo>
                  <a:cubicBezTo>
                    <a:pt x="115" y="199"/>
                    <a:pt x="115" y="198"/>
                    <a:pt x="115" y="197"/>
                  </a:cubicBezTo>
                  <a:cubicBezTo>
                    <a:pt x="114" y="198"/>
                    <a:pt x="114" y="200"/>
                    <a:pt x="112" y="199"/>
                  </a:cubicBezTo>
                  <a:cubicBezTo>
                    <a:pt x="112" y="205"/>
                    <a:pt x="106" y="204"/>
                    <a:pt x="108" y="211"/>
                  </a:cubicBezTo>
                  <a:cubicBezTo>
                    <a:pt x="113" y="210"/>
                    <a:pt x="114" y="211"/>
                    <a:pt x="117" y="213"/>
                  </a:cubicBezTo>
                  <a:cubicBezTo>
                    <a:pt x="116" y="213"/>
                    <a:pt x="116" y="215"/>
                    <a:pt x="115" y="216"/>
                  </a:cubicBezTo>
                  <a:cubicBezTo>
                    <a:pt x="114" y="217"/>
                    <a:pt x="113" y="216"/>
                    <a:pt x="112" y="217"/>
                  </a:cubicBezTo>
                  <a:cubicBezTo>
                    <a:pt x="112" y="217"/>
                    <a:pt x="110" y="219"/>
                    <a:pt x="109" y="220"/>
                  </a:cubicBezTo>
                  <a:cubicBezTo>
                    <a:pt x="109" y="220"/>
                    <a:pt x="111" y="221"/>
                    <a:pt x="110" y="222"/>
                  </a:cubicBezTo>
                  <a:cubicBezTo>
                    <a:pt x="110" y="223"/>
                    <a:pt x="108" y="222"/>
                    <a:pt x="108" y="224"/>
                  </a:cubicBezTo>
                  <a:cubicBezTo>
                    <a:pt x="108" y="224"/>
                    <a:pt x="110" y="224"/>
                    <a:pt x="109" y="226"/>
                  </a:cubicBezTo>
                  <a:cubicBezTo>
                    <a:pt x="108" y="226"/>
                    <a:pt x="107" y="226"/>
                    <a:pt x="107" y="226"/>
                  </a:cubicBezTo>
                  <a:cubicBezTo>
                    <a:pt x="106" y="227"/>
                    <a:pt x="106" y="227"/>
                    <a:pt x="107" y="227"/>
                  </a:cubicBezTo>
                  <a:cubicBezTo>
                    <a:pt x="106" y="227"/>
                    <a:pt x="102" y="229"/>
                    <a:pt x="102" y="229"/>
                  </a:cubicBezTo>
                  <a:cubicBezTo>
                    <a:pt x="101" y="230"/>
                    <a:pt x="102" y="231"/>
                    <a:pt x="102" y="231"/>
                  </a:cubicBezTo>
                  <a:cubicBezTo>
                    <a:pt x="101" y="232"/>
                    <a:pt x="99" y="232"/>
                    <a:pt x="100" y="234"/>
                  </a:cubicBezTo>
                  <a:cubicBezTo>
                    <a:pt x="99" y="234"/>
                    <a:pt x="99" y="233"/>
                    <a:pt x="98" y="233"/>
                  </a:cubicBezTo>
                  <a:cubicBezTo>
                    <a:pt x="97" y="234"/>
                    <a:pt x="96" y="235"/>
                    <a:pt x="96" y="237"/>
                  </a:cubicBezTo>
                  <a:cubicBezTo>
                    <a:pt x="92" y="237"/>
                    <a:pt x="92" y="241"/>
                    <a:pt x="89" y="241"/>
                  </a:cubicBezTo>
                  <a:cubicBezTo>
                    <a:pt x="89" y="243"/>
                    <a:pt x="91" y="242"/>
                    <a:pt x="90" y="244"/>
                  </a:cubicBezTo>
                  <a:cubicBezTo>
                    <a:pt x="90" y="245"/>
                    <a:pt x="89" y="247"/>
                    <a:pt x="88" y="248"/>
                  </a:cubicBezTo>
                  <a:cubicBezTo>
                    <a:pt x="87" y="248"/>
                    <a:pt x="86" y="248"/>
                    <a:pt x="86" y="248"/>
                  </a:cubicBezTo>
                  <a:cubicBezTo>
                    <a:pt x="84" y="249"/>
                    <a:pt x="83" y="251"/>
                    <a:pt x="81" y="250"/>
                  </a:cubicBezTo>
                  <a:cubicBezTo>
                    <a:pt x="80" y="250"/>
                    <a:pt x="81" y="253"/>
                    <a:pt x="80" y="254"/>
                  </a:cubicBezTo>
                  <a:cubicBezTo>
                    <a:pt x="78" y="255"/>
                    <a:pt x="78" y="252"/>
                    <a:pt x="76" y="254"/>
                  </a:cubicBezTo>
                  <a:cubicBezTo>
                    <a:pt x="75" y="256"/>
                    <a:pt x="76" y="256"/>
                    <a:pt x="77" y="256"/>
                  </a:cubicBezTo>
                  <a:cubicBezTo>
                    <a:pt x="75" y="257"/>
                    <a:pt x="71" y="258"/>
                    <a:pt x="69" y="260"/>
                  </a:cubicBezTo>
                  <a:cubicBezTo>
                    <a:pt x="70" y="262"/>
                    <a:pt x="72" y="260"/>
                    <a:pt x="73" y="260"/>
                  </a:cubicBezTo>
                  <a:cubicBezTo>
                    <a:pt x="72" y="263"/>
                    <a:pt x="68" y="264"/>
                    <a:pt x="67" y="267"/>
                  </a:cubicBezTo>
                  <a:cubicBezTo>
                    <a:pt x="64" y="267"/>
                    <a:pt x="62" y="267"/>
                    <a:pt x="61" y="270"/>
                  </a:cubicBezTo>
                  <a:cubicBezTo>
                    <a:pt x="61" y="272"/>
                    <a:pt x="61" y="268"/>
                    <a:pt x="61" y="268"/>
                  </a:cubicBezTo>
                  <a:cubicBezTo>
                    <a:pt x="59" y="267"/>
                    <a:pt x="58" y="268"/>
                    <a:pt x="56" y="269"/>
                  </a:cubicBezTo>
                  <a:cubicBezTo>
                    <a:pt x="54" y="272"/>
                    <a:pt x="54" y="272"/>
                    <a:pt x="54" y="272"/>
                  </a:cubicBezTo>
                  <a:cubicBezTo>
                    <a:pt x="53" y="272"/>
                    <a:pt x="52" y="274"/>
                    <a:pt x="50" y="273"/>
                  </a:cubicBezTo>
                  <a:cubicBezTo>
                    <a:pt x="49" y="274"/>
                    <a:pt x="49" y="274"/>
                    <a:pt x="47" y="274"/>
                  </a:cubicBezTo>
                  <a:cubicBezTo>
                    <a:pt x="47" y="275"/>
                    <a:pt x="45" y="278"/>
                    <a:pt x="44" y="276"/>
                  </a:cubicBezTo>
                  <a:cubicBezTo>
                    <a:pt x="43" y="274"/>
                    <a:pt x="45" y="274"/>
                    <a:pt x="46" y="274"/>
                  </a:cubicBezTo>
                  <a:cubicBezTo>
                    <a:pt x="45" y="273"/>
                    <a:pt x="45" y="272"/>
                    <a:pt x="44" y="272"/>
                  </a:cubicBezTo>
                  <a:cubicBezTo>
                    <a:pt x="41" y="271"/>
                    <a:pt x="41" y="273"/>
                    <a:pt x="40" y="273"/>
                  </a:cubicBezTo>
                  <a:cubicBezTo>
                    <a:pt x="40" y="274"/>
                    <a:pt x="40" y="276"/>
                    <a:pt x="39" y="277"/>
                  </a:cubicBezTo>
                  <a:cubicBezTo>
                    <a:pt x="39" y="278"/>
                    <a:pt x="38" y="277"/>
                    <a:pt x="37" y="278"/>
                  </a:cubicBezTo>
                  <a:cubicBezTo>
                    <a:pt x="36" y="279"/>
                    <a:pt x="37" y="280"/>
                    <a:pt x="36" y="280"/>
                  </a:cubicBezTo>
                  <a:cubicBezTo>
                    <a:pt x="36" y="281"/>
                    <a:pt x="34" y="282"/>
                    <a:pt x="33" y="282"/>
                  </a:cubicBezTo>
                  <a:cubicBezTo>
                    <a:pt x="32" y="278"/>
                    <a:pt x="33" y="276"/>
                    <a:pt x="35" y="272"/>
                  </a:cubicBezTo>
                  <a:cubicBezTo>
                    <a:pt x="36" y="271"/>
                    <a:pt x="36" y="271"/>
                    <a:pt x="39" y="269"/>
                  </a:cubicBezTo>
                  <a:cubicBezTo>
                    <a:pt x="40" y="268"/>
                    <a:pt x="42" y="266"/>
                    <a:pt x="46" y="267"/>
                  </a:cubicBezTo>
                  <a:cubicBezTo>
                    <a:pt x="47" y="268"/>
                    <a:pt x="48" y="270"/>
                    <a:pt x="50" y="271"/>
                  </a:cubicBezTo>
                  <a:cubicBezTo>
                    <a:pt x="51" y="271"/>
                    <a:pt x="51" y="270"/>
                    <a:pt x="51" y="269"/>
                  </a:cubicBezTo>
                  <a:cubicBezTo>
                    <a:pt x="51" y="269"/>
                    <a:pt x="53" y="269"/>
                    <a:pt x="53" y="270"/>
                  </a:cubicBezTo>
                  <a:cubicBezTo>
                    <a:pt x="55" y="269"/>
                    <a:pt x="55" y="269"/>
                    <a:pt x="55" y="269"/>
                  </a:cubicBezTo>
                  <a:cubicBezTo>
                    <a:pt x="55" y="268"/>
                    <a:pt x="55" y="267"/>
                    <a:pt x="53" y="267"/>
                  </a:cubicBezTo>
                  <a:cubicBezTo>
                    <a:pt x="52" y="262"/>
                    <a:pt x="54" y="262"/>
                    <a:pt x="57" y="259"/>
                  </a:cubicBezTo>
                  <a:cubicBezTo>
                    <a:pt x="58" y="258"/>
                    <a:pt x="58" y="257"/>
                    <a:pt x="59" y="257"/>
                  </a:cubicBezTo>
                  <a:cubicBezTo>
                    <a:pt x="61" y="255"/>
                    <a:pt x="66" y="255"/>
                    <a:pt x="66" y="251"/>
                  </a:cubicBezTo>
                  <a:cubicBezTo>
                    <a:pt x="68" y="251"/>
                    <a:pt x="68" y="252"/>
                    <a:pt x="69" y="252"/>
                  </a:cubicBezTo>
                  <a:cubicBezTo>
                    <a:pt x="71" y="252"/>
                    <a:pt x="70" y="249"/>
                    <a:pt x="70" y="247"/>
                  </a:cubicBezTo>
                  <a:cubicBezTo>
                    <a:pt x="72" y="245"/>
                    <a:pt x="75" y="242"/>
                    <a:pt x="77" y="239"/>
                  </a:cubicBezTo>
                  <a:cubicBezTo>
                    <a:pt x="79" y="240"/>
                    <a:pt x="81" y="241"/>
                    <a:pt x="81" y="239"/>
                  </a:cubicBezTo>
                  <a:cubicBezTo>
                    <a:pt x="80" y="238"/>
                    <a:pt x="80" y="238"/>
                    <a:pt x="79" y="236"/>
                  </a:cubicBezTo>
                  <a:cubicBezTo>
                    <a:pt x="79" y="234"/>
                    <a:pt x="79" y="232"/>
                    <a:pt x="79" y="229"/>
                  </a:cubicBezTo>
                  <a:cubicBezTo>
                    <a:pt x="81" y="229"/>
                    <a:pt x="81" y="227"/>
                    <a:pt x="84" y="228"/>
                  </a:cubicBezTo>
                  <a:cubicBezTo>
                    <a:pt x="84" y="226"/>
                    <a:pt x="82" y="226"/>
                    <a:pt x="80" y="226"/>
                  </a:cubicBezTo>
                  <a:cubicBezTo>
                    <a:pt x="79" y="221"/>
                    <a:pt x="82" y="220"/>
                    <a:pt x="85" y="218"/>
                  </a:cubicBezTo>
                  <a:cubicBezTo>
                    <a:pt x="83" y="215"/>
                    <a:pt x="87" y="214"/>
                    <a:pt x="86" y="210"/>
                  </a:cubicBezTo>
                  <a:cubicBezTo>
                    <a:pt x="84" y="210"/>
                    <a:pt x="84" y="213"/>
                    <a:pt x="84" y="214"/>
                  </a:cubicBezTo>
                  <a:cubicBezTo>
                    <a:pt x="81" y="216"/>
                    <a:pt x="77" y="217"/>
                    <a:pt x="74" y="219"/>
                  </a:cubicBezTo>
                  <a:cubicBezTo>
                    <a:pt x="72" y="219"/>
                    <a:pt x="72" y="217"/>
                    <a:pt x="71" y="216"/>
                  </a:cubicBezTo>
                  <a:cubicBezTo>
                    <a:pt x="70" y="214"/>
                    <a:pt x="72" y="215"/>
                    <a:pt x="72" y="214"/>
                  </a:cubicBezTo>
                  <a:cubicBezTo>
                    <a:pt x="74" y="213"/>
                    <a:pt x="73" y="216"/>
                    <a:pt x="75" y="216"/>
                  </a:cubicBezTo>
                  <a:cubicBezTo>
                    <a:pt x="78" y="212"/>
                    <a:pt x="70" y="213"/>
                    <a:pt x="71" y="210"/>
                  </a:cubicBezTo>
                  <a:cubicBezTo>
                    <a:pt x="69" y="211"/>
                    <a:pt x="70" y="216"/>
                    <a:pt x="67" y="214"/>
                  </a:cubicBezTo>
                  <a:cubicBezTo>
                    <a:pt x="69" y="217"/>
                    <a:pt x="66" y="218"/>
                    <a:pt x="68" y="223"/>
                  </a:cubicBezTo>
                  <a:cubicBezTo>
                    <a:pt x="66" y="224"/>
                    <a:pt x="65" y="221"/>
                    <a:pt x="64" y="220"/>
                  </a:cubicBezTo>
                  <a:cubicBezTo>
                    <a:pt x="64" y="219"/>
                    <a:pt x="62" y="216"/>
                    <a:pt x="61" y="214"/>
                  </a:cubicBezTo>
                  <a:cubicBezTo>
                    <a:pt x="60" y="215"/>
                    <a:pt x="59" y="215"/>
                    <a:pt x="59" y="216"/>
                  </a:cubicBezTo>
                  <a:cubicBezTo>
                    <a:pt x="57" y="215"/>
                    <a:pt x="55" y="214"/>
                    <a:pt x="54" y="212"/>
                  </a:cubicBezTo>
                  <a:cubicBezTo>
                    <a:pt x="52" y="214"/>
                    <a:pt x="49" y="215"/>
                    <a:pt x="46" y="216"/>
                  </a:cubicBezTo>
                  <a:cubicBezTo>
                    <a:pt x="45" y="217"/>
                    <a:pt x="44" y="220"/>
                    <a:pt x="41" y="220"/>
                  </a:cubicBezTo>
                  <a:cubicBezTo>
                    <a:pt x="43" y="217"/>
                    <a:pt x="40" y="214"/>
                    <a:pt x="43" y="213"/>
                  </a:cubicBezTo>
                  <a:cubicBezTo>
                    <a:pt x="42" y="211"/>
                    <a:pt x="40" y="211"/>
                    <a:pt x="40" y="209"/>
                  </a:cubicBezTo>
                  <a:cubicBezTo>
                    <a:pt x="40" y="207"/>
                    <a:pt x="41" y="206"/>
                    <a:pt x="42" y="205"/>
                  </a:cubicBezTo>
                  <a:cubicBezTo>
                    <a:pt x="43" y="203"/>
                    <a:pt x="41" y="201"/>
                    <a:pt x="40" y="199"/>
                  </a:cubicBezTo>
                  <a:cubicBezTo>
                    <a:pt x="40" y="199"/>
                    <a:pt x="40" y="198"/>
                    <a:pt x="40" y="197"/>
                  </a:cubicBezTo>
                  <a:cubicBezTo>
                    <a:pt x="40" y="196"/>
                    <a:pt x="39" y="196"/>
                    <a:pt x="39" y="196"/>
                  </a:cubicBezTo>
                  <a:cubicBezTo>
                    <a:pt x="38" y="195"/>
                    <a:pt x="39" y="194"/>
                    <a:pt x="39" y="193"/>
                  </a:cubicBezTo>
                  <a:cubicBezTo>
                    <a:pt x="38" y="192"/>
                    <a:pt x="37" y="191"/>
                    <a:pt x="37" y="191"/>
                  </a:cubicBezTo>
                  <a:cubicBezTo>
                    <a:pt x="37" y="188"/>
                    <a:pt x="39" y="187"/>
                    <a:pt x="41" y="184"/>
                  </a:cubicBezTo>
                  <a:cubicBezTo>
                    <a:pt x="41" y="183"/>
                    <a:pt x="40" y="183"/>
                    <a:pt x="39" y="183"/>
                  </a:cubicBezTo>
                  <a:cubicBezTo>
                    <a:pt x="37" y="185"/>
                    <a:pt x="37" y="189"/>
                    <a:pt x="34" y="191"/>
                  </a:cubicBezTo>
                  <a:cubicBezTo>
                    <a:pt x="34" y="193"/>
                    <a:pt x="37" y="192"/>
                    <a:pt x="36" y="195"/>
                  </a:cubicBezTo>
                  <a:cubicBezTo>
                    <a:pt x="35" y="196"/>
                    <a:pt x="34" y="195"/>
                    <a:pt x="33" y="195"/>
                  </a:cubicBezTo>
                  <a:cubicBezTo>
                    <a:pt x="31" y="196"/>
                    <a:pt x="30" y="198"/>
                    <a:pt x="26" y="198"/>
                  </a:cubicBezTo>
                  <a:cubicBezTo>
                    <a:pt x="25" y="199"/>
                    <a:pt x="24" y="197"/>
                    <a:pt x="22" y="198"/>
                  </a:cubicBezTo>
                  <a:cubicBezTo>
                    <a:pt x="21" y="196"/>
                    <a:pt x="22" y="197"/>
                    <a:pt x="22" y="195"/>
                  </a:cubicBezTo>
                  <a:cubicBezTo>
                    <a:pt x="21" y="193"/>
                    <a:pt x="18" y="192"/>
                    <a:pt x="18" y="188"/>
                  </a:cubicBezTo>
                  <a:cubicBezTo>
                    <a:pt x="15" y="191"/>
                    <a:pt x="16" y="185"/>
                    <a:pt x="13" y="185"/>
                  </a:cubicBezTo>
                  <a:cubicBezTo>
                    <a:pt x="14" y="183"/>
                    <a:pt x="16" y="182"/>
                    <a:pt x="17" y="180"/>
                  </a:cubicBezTo>
                  <a:cubicBezTo>
                    <a:pt x="18" y="180"/>
                    <a:pt x="19" y="181"/>
                    <a:pt x="21" y="181"/>
                  </a:cubicBezTo>
                  <a:cubicBezTo>
                    <a:pt x="21" y="184"/>
                    <a:pt x="19" y="184"/>
                    <a:pt x="19" y="185"/>
                  </a:cubicBezTo>
                  <a:cubicBezTo>
                    <a:pt x="22" y="185"/>
                    <a:pt x="22" y="183"/>
                    <a:pt x="24" y="183"/>
                  </a:cubicBezTo>
                  <a:cubicBezTo>
                    <a:pt x="24" y="184"/>
                    <a:pt x="25" y="185"/>
                    <a:pt x="25" y="186"/>
                  </a:cubicBezTo>
                  <a:cubicBezTo>
                    <a:pt x="30" y="185"/>
                    <a:pt x="27" y="181"/>
                    <a:pt x="26" y="178"/>
                  </a:cubicBezTo>
                  <a:cubicBezTo>
                    <a:pt x="23" y="182"/>
                    <a:pt x="20" y="178"/>
                    <a:pt x="15" y="178"/>
                  </a:cubicBezTo>
                  <a:cubicBezTo>
                    <a:pt x="15" y="176"/>
                    <a:pt x="18" y="178"/>
                    <a:pt x="18" y="176"/>
                  </a:cubicBezTo>
                  <a:cubicBezTo>
                    <a:pt x="18" y="175"/>
                    <a:pt x="16" y="175"/>
                    <a:pt x="15" y="175"/>
                  </a:cubicBezTo>
                  <a:cubicBezTo>
                    <a:pt x="16" y="175"/>
                    <a:pt x="16" y="171"/>
                    <a:pt x="15" y="173"/>
                  </a:cubicBezTo>
                  <a:cubicBezTo>
                    <a:pt x="12" y="170"/>
                    <a:pt x="19" y="170"/>
                    <a:pt x="18" y="167"/>
                  </a:cubicBezTo>
                  <a:cubicBezTo>
                    <a:pt x="17" y="166"/>
                    <a:pt x="15" y="169"/>
                    <a:pt x="13" y="170"/>
                  </a:cubicBezTo>
                  <a:cubicBezTo>
                    <a:pt x="14" y="172"/>
                    <a:pt x="12" y="172"/>
                    <a:pt x="12" y="175"/>
                  </a:cubicBezTo>
                  <a:cubicBezTo>
                    <a:pt x="10" y="174"/>
                    <a:pt x="12" y="170"/>
                    <a:pt x="9" y="171"/>
                  </a:cubicBezTo>
                  <a:cubicBezTo>
                    <a:pt x="8" y="169"/>
                    <a:pt x="12" y="169"/>
                    <a:pt x="10" y="167"/>
                  </a:cubicBezTo>
                  <a:cubicBezTo>
                    <a:pt x="11" y="166"/>
                    <a:pt x="11" y="166"/>
                    <a:pt x="11" y="166"/>
                  </a:cubicBezTo>
                  <a:cubicBezTo>
                    <a:pt x="10" y="165"/>
                    <a:pt x="9" y="164"/>
                    <a:pt x="8" y="163"/>
                  </a:cubicBezTo>
                  <a:cubicBezTo>
                    <a:pt x="9" y="162"/>
                    <a:pt x="10" y="163"/>
                    <a:pt x="11" y="163"/>
                  </a:cubicBezTo>
                  <a:cubicBezTo>
                    <a:pt x="11" y="157"/>
                    <a:pt x="15" y="155"/>
                    <a:pt x="16" y="151"/>
                  </a:cubicBezTo>
                  <a:cubicBezTo>
                    <a:pt x="19" y="151"/>
                    <a:pt x="19" y="154"/>
                    <a:pt x="22" y="153"/>
                  </a:cubicBezTo>
                  <a:cubicBezTo>
                    <a:pt x="22" y="152"/>
                    <a:pt x="21" y="151"/>
                    <a:pt x="19" y="151"/>
                  </a:cubicBezTo>
                  <a:cubicBezTo>
                    <a:pt x="19" y="149"/>
                    <a:pt x="22" y="150"/>
                    <a:pt x="22" y="148"/>
                  </a:cubicBezTo>
                  <a:cubicBezTo>
                    <a:pt x="22" y="147"/>
                    <a:pt x="21" y="147"/>
                    <a:pt x="21" y="148"/>
                  </a:cubicBezTo>
                  <a:cubicBezTo>
                    <a:pt x="19" y="147"/>
                    <a:pt x="20" y="143"/>
                    <a:pt x="21" y="143"/>
                  </a:cubicBezTo>
                  <a:cubicBezTo>
                    <a:pt x="22" y="142"/>
                    <a:pt x="23" y="143"/>
                    <a:pt x="23" y="143"/>
                  </a:cubicBezTo>
                  <a:cubicBezTo>
                    <a:pt x="25" y="143"/>
                    <a:pt x="22" y="142"/>
                    <a:pt x="23" y="140"/>
                  </a:cubicBezTo>
                  <a:cubicBezTo>
                    <a:pt x="24" y="138"/>
                    <a:pt x="27" y="140"/>
                    <a:pt x="28" y="140"/>
                  </a:cubicBezTo>
                  <a:cubicBezTo>
                    <a:pt x="28" y="142"/>
                    <a:pt x="27" y="142"/>
                    <a:pt x="27" y="143"/>
                  </a:cubicBezTo>
                  <a:cubicBezTo>
                    <a:pt x="29" y="142"/>
                    <a:pt x="32" y="143"/>
                    <a:pt x="33" y="143"/>
                  </a:cubicBezTo>
                  <a:cubicBezTo>
                    <a:pt x="37" y="141"/>
                    <a:pt x="38" y="138"/>
                    <a:pt x="40" y="135"/>
                  </a:cubicBezTo>
                  <a:cubicBezTo>
                    <a:pt x="42" y="136"/>
                    <a:pt x="45" y="137"/>
                    <a:pt x="47" y="136"/>
                  </a:cubicBezTo>
                  <a:cubicBezTo>
                    <a:pt x="49" y="136"/>
                    <a:pt x="52" y="132"/>
                    <a:pt x="52" y="130"/>
                  </a:cubicBezTo>
                  <a:cubicBezTo>
                    <a:pt x="52" y="130"/>
                    <a:pt x="51" y="128"/>
                    <a:pt x="51" y="126"/>
                  </a:cubicBezTo>
                  <a:cubicBezTo>
                    <a:pt x="51" y="125"/>
                    <a:pt x="51" y="124"/>
                    <a:pt x="51" y="123"/>
                  </a:cubicBezTo>
                  <a:cubicBezTo>
                    <a:pt x="50" y="120"/>
                    <a:pt x="48" y="119"/>
                    <a:pt x="47" y="118"/>
                  </a:cubicBezTo>
                  <a:cubicBezTo>
                    <a:pt x="49" y="119"/>
                    <a:pt x="52" y="117"/>
                    <a:pt x="52" y="115"/>
                  </a:cubicBezTo>
                  <a:cubicBezTo>
                    <a:pt x="53" y="112"/>
                    <a:pt x="49" y="111"/>
                    <a:pt x="51" y="110"/>
                  </a:cubicBezTo>
                  <a:cubicBezTo>
                    <a:pt x="48" y="109"/>
                    <a:pt x="47" y="111"/>
                    <a:pt x="46" y="113"/>
                  </a:cubicBezTo>
                  <a:cubicBezTo>
                    <a:pt x="45" y="109"/>
                    <a:pt x="39" y="115"/>
                    <a:pt x="37" y="118"/>
                  </a:cubicBezTo>
                  <a:cubicBezTo>
                    <a:pt x="35" y="117"/>
                    <a:pt x="36" y="114"/>
                    <a:pt x="33" y="115"/>
                  </a:cubicBezTo>
                  <a:cubicBezTo>
                    <a:pt x="32" y="115"/>
                    <a:pt x="32" y="116"/>
                    <a:pt x="33" y="116"/>
                  </a:cubicBezTo>
                  <a:cubicBezTo>
                    <a:pt x="32" y="118"/>
                    <a:pt x="32" y="115"/>
                    <a:pt x="31" y="115"/>
                  </a:cubicBezTo>
                  <a:cubicBezTo>
                    <a:pt x="28" y="115"/>
                    <a:pt x="23" y="117"/>
                    <a:pt x="19" y="116"/>
                  </a:cubicBezTo>
                  <a:cubicBezTo>
                    <a:pt x="15" y="116"/>
                    <a:pt x="14" y="114"/>
                    <a:pt x="11" y="113"/>
                  </a:cubicBezTo>
                  <a:cubicBezTo>
                    <a:pt x="10" y="111"/>
                    <a:pt x="11" y="107"/>
                    <a:pt x="8" y="105"/>
                  </a:cubicBezTo>
                  <a:cubicBezTo>
                    <a:pt x="10" y="105"/>
                    <a:pt x="11" y="103"/>
                    <a:pt x="13" y="103"/>
                  </a:cubicBezTo>
                  <a:cubicBezTo>
                    <a:pt x="13" y="99"/>
                    <a:pt x="7" y="100"/>
                    <a:pt x="3" y="98"/>
                  </a:cubicBezTo>
                  <a:cubicBezTo>
                    <a:pt x="2" y="97"/>
                    <a:pt x="2" y="95"/>
                    <a:pt x="0" y="95"/>
                  </a:cubicBezTo>
                  <a:cubicBezTo>
                    <a:pt x="2" y="94"/>
                    <a:pt x="5" y="94"/>
                    <a:pt x="5" y="91"/>
                  </a:cubicBezTo>
                  <a:cubicBezTo>
                    <a:pt x="9" y="93"/>
                    <a:pt x="9" y="88"/>
                    <a:pt x="13" y="87"/>
                  </a:cubicBezTo>
                  <a:cubicBezTo>
                    <a:pt x="15" y="87"/>
                    <a:pt x="15" y="89"/>
                    <a:pt x="18" y="88"/>
                  </a:cubicBezTo>
                  <a:cubicBezTo>
                    <a:pt x="19" y="88"/>
                    <a:pt x="17" y="86"/>
                    <a:pt x="18" y="85"/>
                  </a:cubicBezTo>
                  <a:cubicBezTo>
                    <a:pt x="19" y="84"/>
                    <a:pt x="20" y="83"/>
                    <a:pt x="23" y="83"/>
                  </a:cubicBezTo>
                  <a:cubicBezTo>
                    <a:pt x="24" y="82"/>
                    <a:pt x="28" y="80"/>
                    <a:pt x="31" y="82"/>
                  </a:cubicBezTo>
                  <a:cubicBezTo>
                    <a:pt x="30" y="84"/>
                    <a:pt x="30" y="87"/>
                    <a:pt x="28" y="87"/>
                  </a:cubicBezTo>
                  <a:cubicBezTo>
                    <a:pt x="29" y="88"/>
                    <a:pt x="30" y="89"/>
                    <a:pt x="31" y="90"/>
                  </a:cubicBezTo>
                  <a:cubicBezTo>
                    <a:pt x="33" y="91"/>
                    <a:pt x="36" y="89"/>
                    <a:pt x="38" y="90"/>
                  </a:cubicBezTo>
                  <a:cubicBezTo>
                    <a:pt x="38" y="90"/>
                    <a:pt x="38" y="92"/>
                    <a:pt x="38" y="92"/>
                  </a:cubicBezTo>
                  <a:cubicBezTo>
                    <a:pt x="39" y="92"/>
                    <a:pt x="43" y="89"/>
                    <a:pt x="44" y="92"/>
                  </a:cubicBezTo>
                  <a:cubicBezTo>
                    <a:pt x="46" y="92"/>
                    <a:pt x="45" y="89"/>
                    <a:pt x="47" y="87"/>
                  </a:cubicBezTo>
                  <a:cubicBezTo>
                    <a:pt x="50" y="86"/>
                    <a:pt x="48" y="90"/>
                    <a:pt x="49" y="90"/>
                  </a:cubicBezTo>
                  <a:cubicBezTo>
                    <a:pt x="50" y="89"/>
                    <a:pt x="51" y="87"/>
                    <a:pt x="50" y="86"/>
                  </a:cubicBezTo>
                  <a:cubicBezTo>
                    <a:pt x="51" y="85"/>
                    <a:pt x="51" y="85"/>
                    <a:pt x="51" y="85"/>
                  </a:cubicBezTo>
                  <a:cubicBezTo>
                    <a:pt x="53" y="85"/>
                    <a:pt x="55" y="86"/>
                    <a:pt x="56" y="85"/>
                  </a:cubicBezTo>
                  <a:cubicBezTo>
                    <a:pt x="57" y="82"/>
                    <a:pt x="55" y="82"/>
                    <a:pt x="55" y="80"/>
                  </a:cubicBezTo>
                  <a:cubicBezTo>
                    <a:pt x="53" y="80"/>
                    <a:pt x="52" y="80"/>
                    <a:pt x="51" y="80"/>
                  </a:cubicBezTo>
                  <a:cubicBezTo>
                    <a:pt x="48" y="79"/>
                    <a:pt x="49" y="82"/>
                    <a:pt x="46" y="82"/>
                  </a:cubicBezTo>
                  <a:cubicBezTo>
                    <a:pt x="47" y="80"/>
                    <a:pt x="45" y="80"/>
                    <a:pt x="45" y="79"/>
                  </a:cubicBezTo>
                  <a:cubicBezTo>
                    <a:pt x="44" y="76"/>
                    <a:pt x="47" y="76"/>
                    <a:pt x="46" y="74"/>
                  </a:cubicBezTo>
                  <a:cubicBezTo>
                    <a:pt x="44" y="73"/>
                    <a:pt x="41" y="74"/>
                    <a:pt x="41" y="70"/>
                  </a:cubicBezTo>
                  <a:cubicBezTo>
                    <a:pt x="40" y="73"/>
                    <a:pt x="36" y="73"/>
                    <a:pt x="33" y="72"/>
                  </a:cubicBezTo>
                  <a:cubicBezTo>
                    <a:pt x="32" y="60"/>
                    <a:pt x="23" y="56"/>
                    <a:pt x="16" y="50"/>
                  </a:cubicBezTo>
                  <a:cubicBezTo>
                    <a:pt x="18" y="47"/>
                    <a:pt x="18" y="44"/>
                    <a:pt x="19" y="41"/>
                  </a:cubicBezTo>
                  <a:cubicBezTo>
                    <a:pt x="30" y="42"/>
                    <a:pt x="33" y="41"/>
                    <a:pt x="37" y="34"/>
                  </a:cubicBezTo>
                  <a:cubicBezTo>
                    <a:pt x="37" y="34"/>
                    <a:pt x="38" y="33"/>
                    <a:pt x="39" y="32"/>
                  </a:cubicBezTo>
                  <a:cubicBezTo>
                    <a:pt x="39" y="31"/>
                    <a:pt x="39" y="29"/>
                    <a:pt x="39" y="27"/>
                  </a:cubicBezTo>
                  <a:cubicBezTo>
                    <a:pt x="41" y="24"/>
                    <a:pt x="44" y="23"/>
                    <a:pt x="44" y="19"/>
                  </a:cubicBezTo>
                  <a:cubicBezTo>
                    <a:pt x="50" y="19"/>
                    <a:pt x="53" y="17"/>
                    <a:pt x="56" y="14"/>
                  </a:cubicBezTo>
                  <a:cubicBezTo>
                    <a:pt x="57" y="14"/>
                    <a:pt x="56" y="17"/>
                    <a:pt x="56" y="17"/>
                  </a:cubicBezTo>
                  <a:cubicBezTo>
                    <a:pt x="57" y="17"/>
                    <a:pt x="57" y="18"/>
                    <a:pt x="58" y="18"/>
                  </a:cubicBezTo>
                  <a:cubicBezTo>
                    <a:pt x="58" y="16"/>
                    <a:pt x="60" y="15"/>
                    <a:pt x="61" y="14"/>
                  </a:cubicBezTo>
                  <a:cubicBezTo>
                    <a:pt x="60" y="12"/>
                    <a:pt x="59" y="14"/>
                    <a:pt x="58" y="12"/>
                  </a:cubicBezTo>
                  <a:cubicBezTo>
                    <a:pt x="58" y="10"/>
                    <a:pt x="60" y="10"/>
                    <a:pt x="60" y="9"/>
                  </a:cubicBezTo>
                  <a:cubicBezTo>
                    <a:pt x="61" y="9"/>
                    <a:pt x="61" y="10"/>
                    <a:pt x="61" y="11"/>
                  </a:cubicBezTo>
                  <a:cubicBezTo>
                    <a:pt x="63" y="9"/>
                    <a:pt x="66" y="10"/>
                    <a:pt x="69" y="9"/>
                  </a:cubicBezTo>
                  <a:cubicBezTo>
                    <a:pt x="72" y="7"/>
                    <a:pt x="74" y="4"/>
                    <a:pt x="76" y="0"/>
                  </a:cubicBezTo>
                  <a:cubicBezTo>
                    <a:pt x="79" y="0"/>
                    <a:pt x="78" y="3"/>
                    <a:pt x="81" y="2"/>
                  </a:cubicBezTo>
                  <a:cubicBezTo>
                    <a:pt x="82" y="5"/>
                    <a:pt x="80" y="5"/>
                    <a:pt x="79" y="6"/>
                  </a:cubicBezTo>
                  <a:cubicBezTo>
                    <a:pt x="79" y="7"/>
                    <a:pt x="80" y="8"/>
                    <a:pt x="81" y="8"/>
                  </a:cubicBezTo>
                  <a:cubicBezTo>
                    <a:pt x="83" y="8"/>
                    <a:pt x="84" y="6"/>
                    <a:pt x="84" y="4"/>
                  </a:cubicBezTo>
                  <a:cubicBezTo>
                    <a:pt x="85" y="4"/>
                    <a:pt x="87" y="7"/>
                    <a:pt x="86" y="4"/>
                  </a:cubicBezTo>
                  <a:cubicBezTo>
                    <a:pt x="88" y="5"/>
                    <a:pt x="87" y="8"/>
                    <a:pt x="89" y="8"/>
                  </a:cubicBezTo>
                  <a:cubicBezTo>
                    <a:pt x="92" y="8"/>
                    <a:pt x="92" y="7"/>
                    <a:pt x="94" y="6"/>
                  </a:cubicBezTo>
                  <a:cubicBezTo>
                    <a:pt x="96" y="5"/>
                    <a:pt x="99" y="7"/>
                    <a:pt x="100" y="6"/>
                  </a:cubicBezTo>
                  <a:cubicBezTo>
                    <a:pt x="101" y="7"/>
                    <a:pt x="100" y="9"/>
                    <a:pt x="100" y="10"/>
                  </a:cubicBezTo>
                  <a:cubicBezTo>
                    <a:pt x="103" y="11"/>
                    <a:pt x="109" y="15"/>
                    <a:pt x="112" y="11"/>
                  </a:cubicBezTo>
                  <a:cubicBezTo>
                    <a:pt x="113" y="10"/>
                    <a:pt x="113" y="12"/>
                    <a:pt x="114" y="12"/>
                  </a:cubicBezTo>
                  <a:cubicBezTo>
                    <a:pt x="115" y="11"/>
                    <a:pt x="116" y="10"/>
                    <a:pt x="117" y="9"/>
                  </a:cubicBezTo>
                  <a:cubicBezTo>
                    <a:pt x="118" y="9"/>
                    <a:pt x="119" y="10"/>
                    <a:pt x="119" y="10"/>
                  </a:cubicBezTo>
                  <a:cubicBezTo>
                    <a:pt x="120" y="10"/>
                    <a:pt x="124" y="9"/>
                    <a:pt x="124" y="12"/>
                  </a:cubicBezTo>
                  <a:cubicBezTo>
                    <a:pt x="127" y="10"/>
                    <a:pt x="130" y="13"/>
                    <a:pt x="133" y="13"/>
                  </a:cubicBezTo>
                  <a:cubicBezTo>
                    <a:pt x="135" y="13"/>
                    <a:pt x="137" y="11"/>
                    <a:pt x="140" y="12"/>
                  </a:cubicBezTo>
                  <a:cubicBezTo>
                    <a:pt x="142" y="12"/>
                    <a:pt x="144" y="14"/>
                    <a:pt x="145" y="14"/>
                  </a:cubicBezTo>
                  <a:cubicBezTo>
                    <a:pt x="147" y="14"/>
                    <a:pt x="151" y="12"/>
                    <a:pt x="152" y="12"/>
                  </a:cubicBezTo>
                  <a:cubicBezTo>
                    <a:pt x="152" y="11"/>
                    <a:pt x="152" y="11"/>
                    <a:pt x="152" y="9"/>
                  </a:cubicBezTo>
                  <a:cubicBezTo>
                    <a:pt x="154" y="9"/>
                    <a:pt x="155" y="10"/>
                    <a:pt x="156" y="10"/>
                  </a:cubicBezTo>
                  <a:cubicBezTo>
                    <a:pt x="158" y="10"/>
                    <a:pt x="157" y="8"/>
                    <a:pt x="159" y="9"/>
                  </a:cubicBezTo>
                  <a:cubicBezTo>
                    <a:pt x="160" y="9"/>
                    <a:pt x="161" y="10"/>
                    <a:pt x="162" y="11"/>
                  </a:cubicBezTo>
                  <a:cubicBezTo>
                    <a:pt x="162" y="11"/>
                    <a:pt x="163" y="11"/>
                    <a:pt x="164" y="11"/>
                  </a:cubicBezTo>
                  <a:cubicBezTo>
                    <a:pt x="164" y="11"/>
                    <a:pt x="164" y="12"/>
                    <a:pt x="165" y="12"/>
                  </a:cubicBezTo>
                  <a:cubicBezTo>
                    <a:pt x="165" y="12"/>
                    <a:pt x="166" y="11"/>
                    <a:pt x="167" y="12"/>
                  </a:cubicBezTo>
                  <a:cubicBezTo>
                    <a:pt x="167" y="12"/>
                    <a:pt x="168" y="14"/>
                    <a:pt x="171" y="13"/>
                  </a:cubicBezTo>
                  <a:cubicBezTo>
                    <a:pt x="175" y="24"/>
                    <a:pt x="178" y="38"/>
                    <a:pt x="182" y="50"/>
                  </a:cubicBezTo>
                  <a:cubicBezTo>
                    <a:pt x="183" y="53"/>
                    <a:pt x="184" y="58"/>
                    <a:pt x="185" y="62"/>
                  </a:cubicBezTo>
                  <a:cubicBezTo>
                    <a:pt x="187" y="67"/>
                    <a:pt x="189" y="76"/>
                    <a:pt x="191" y="82"/>
                  </a:cubicBezTo>
                  <a:cubicBezTo>
                    <a:pt x="197" y="101"/>
                    <a:pt x="203" y="123"/>
                    <a:pt x="209" y="143"/>
                  </a:cubicBezTo>
                  <a:cubicBezTo>
                    <a:pt x="210" y="146"/>
                    <a:pt x="212" y="150"/>
                    <a:pt x="213" y="155"/>
                  </a:cubicBezTo>
                  <a:cubicBezTo>
                    <a:pt x="213" y="156"/>
                    <a:pt x="214" y="158"/>
                    <a:pt x="215" y="160"/>
                  </a:cubicBezTo>
                  <a:cubicBezTo>
                    <a:pt x="216" y="163"/>
                    <a:pt x="215" y="166"/>
                    <a:pt x="218" y="168"/>
                  </a:cubicBezTo>
                  <a:cubicBezTo>
                    <a:pt x="222" y="169"/>
                    <a:pt x="222" y="166"/>
                    <a:pt x="225" y="168"/>
                  </a:cubicBezTo>
                  <a:cubicBezTo>
                    <a:pt x="228" y="166"/>
                    <a:pt x="231" y="162"/>
                    <a:pt x="233" y="163"/>
                  </a:cubicBezTo>
                  <a:cubicBezTo>
                    <a:pt x="234" y="164"/>
                    <a:pt x="233" y="166"/>
                    <a:pt x="233" y="167"/>
                  </a:cubicBezTo>
                  <a:lnTo>
                    <a:pt x="235"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6" name="Freeform 750">
              <a:extLst>
                <a:ext uri="{FF2B5EF4-FFF2-40B4-BE49-F238E27FC236}">
                  <a16:creationId xmlns:a16="http://schemas.microsoft.com/office/drawing/2014/main" id="{0880067E-7F15-F663-7B4D-9AE4447D06BD}"/>
                </a:ext>
              </a:extLst>
            </p:cNvPr>
            <p:cNvSpPr>
              <a:spLocks/>
            </p:cNvSpPr>
            <p:nvPr/>
          </p:nvSpPr>
          <p:spPr bwMode="auto">
            <a:xfrm>
              <a:off x="4654550" y="1376363"/>
              <a:ext cx="12700" cy="7937"/>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7" name="Freeform 751">
              <a:extLst>
                <a:ext uri="{FF2B5EF4-FFF2-40B4-BE49-F238E27FC236}">
                  <a16:creationId xmlns:a16="http://schemas.microsoft.com/office/drawing/2014/main" id="{B1E481C7-1CA2-A1D4-ACFC-A6138BAA4F76}"/>
                </a:ext>
              </a:extLst>
            </p:cNvPr>
            <p:cNvSpPr>
              <a:spLocks/>
            </p:cNvSpPr>
            <p:nvPr/>
          </p:nvSpPr>
          <p:spPr bwMode="auto">
            <a:xfrm>
              <a:off x="4667250" y="1384300"/>
              <a:ext cx="6350" cy="1588"/>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8" name="Line 752">
              <a:extLst>
                <a:ext uri="{FF2B5EF4-FFF2-40B4-BE49-F238E27FC236}">
                  <a16:creationId xmlns:a16="http://schemas.microsoft.com/office/drawing/2014/main" id="{AD15F6BB-A581-2118-2064-D50E4AE5008A}"/>
                </a:ext>
              </a:extLst>
            </p:cNvPr>
            <p:cNvSpPr>
              <a:spLocks noChangeShapeType="1"/>
            </p:cNvSpPr>
            <p:nvPr/>
          </p:nvSpPr>
          <p:spPr bwMode="auto">
            <a:xfrm>
              <a:off x="4667250" y="13843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9" name="Line 753">
              <a:extLst>
                <a:ext uri="{FF2B5EF4-FFF2-40B4-BE49-F238E27FC236}">
                  <a16:creationId xmlns:a16="http://schemas.microsoft.com/office/drawing/2014/main" id="{72B91EBC-4FC8-2CA4-33DB-D0A92484FB1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0" name="Line 754">
              <a:extLst>
                <a:ext uri="{FF2B5EF4-FFF2-40B4-BE49-F238E27FC236}">
                  <a16:creationId xmlns:a16="http://schemas.microsoft.com/office/drawing/2014/main" id="{07CDC32E-FA16-98C2-176C-BE13EED61C5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1" name="Freeform 755">
              <a:extLst>
                <a:ext uri="{FF2B5EF4-FFF2-40B4-BE49-F238E27FC236}">
                  <a16:creationId xmlns:a16="http://schemas.microsoft.com/office/drawing/2014/main" id="{E6CA55F2-7CEA-F2E3-27D5-EBB9C0E7E10B}"/>
                </a:ext>
              </a:extLst>
            </p:cNvPr>
            <p:cNvSpPr>
              <a:spLocks/>
            </p:cNvSpPr>
            <p:nvPr/>
          </p:nvSpPr>
          <p:spPr bwMode="auto">
            <a:xfrm>
              <a:off x="4619625" y="1384300"/>
              <a:ext cx="263525" cy="128588"/>
            </a:xfrm>
            <a:custGeom>
              <a:avLst/>
              <a:gdLst>
                <a:gd name="T0" fmla="*/ 2147483647 w 39"/>
                <a:gd name="T1" fmla="*/ 2147483647 h 19"/>
                <a:gd name="T2" fmla="*/ 2147483647 w 39"/>
                <a:gd name="T3" fmla="*/ 2147483647 h 19"/>
                <a:gd name="T4" fmla="*/ 2147483647 w 39"/>
                <a:gd name="T5" fmla="*/ 2147483647 h 19"/>
                <a:gd name="T6" fmla="*/ 2147483647 w 39"/>
                <a:gd name="T7" fmla="*/ 0 h 19"/>
                <a:gd name="T8" fmla="*/ 2147483647 w 39"/>
                <a:gd name="T9" fmla="*/ 0 h 19"/>
                <a:gd name="T10" fmla="*/ 2147483647 w 39"/>
                <a:gd name="T11" fmla="*/ 2147483647 h 19"/>
                <a:gd name="T12" fmla="*/ 2147483647 w 39"/>
                <a:gd name="T13" fmla="*/ 2147483647 h 19"/>
                <a:gd name="T14" fmla="*/ 2147483647 w 39"/>
                <a:gd name="T15" fmla="*/ 2147483647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2147483647 w 39"/>
                <a:gd name="T25" fmla="*/ 2147483647 h 19"/>
                <a:gd name="T26" fmla="*/ 2147483647 w 39"/>
                <a:gd name="T27" fmla="*/ 2147483647 h 19"/>
                <a:gd name="T28" fmla="*/ 2147483647 w 39"/>
                <a:gd name="T29" fmla="*/ 2147483647 h 19"/>
                <a:gd name="T30" fmla="*/ 2147483647 w 39"/>
                <a:gd name="T31" fmla="*/ 2147483647 h 19"/>
                <a:gd name="T32" fmla="*/ 2147483647 w 39"/>
                <a:gd name="T33" fmla="*/ 2147483647 h 19"/>
                <a:gd name="T34" fmla="*/ 2147483647 w 39"/>
                <a:gd name="T35" fmla="*/ 2147483647 h 19"/>
                <a:gd name="T36" fmla="*/ 2147483647 w 39"/>
                <a:gd name="T37" fmla="*/ 2147483647 h 19"/>
                <a:gd name="T38" fmla="*/ 2147483647 w 39"/>
                <a:gd name="T39" fmla="*/ 2147483647 h 19"/>
                <a:gd name="T40" fmla="*/ 2147483647 w 39"/>
                <a:gd name="T41" fmla="*/ 2147483647 h 19"/>
                <a:gd name="T42" fmla="*/ 2147483647 w 39"/>
                <a:gd name="T43" fmla="*/ 2147483647 h 19"/>
                <a:gd name="T44" fmla="*/ 2147483647 w 3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
                <a:gd name="T70" fmla="*/ 0 h 19"/>
                <a:gd name="T71" fmla="*/ 39 w 39"/>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 h="19">
                  <a:moveTo>
                    <a:pt x="26" y="9"/>
                  </a:moveTo>
                  <a:cubicBezTo>
                    <a:pt x="24" y="9"/>
                    <a:pt x="26" y="12"/>
                    <a:pt x="24" y="12"/>
                  </a:cubicBezTo>
                  <a:cubicBezTo>
                    <a:pt x="23" y="10"/>
                    <a:pt x="21" y="9"/>
                    <a:pt x="21" y="6"/>
                  </a:cubicBezTo>
                  <a:cubicBezTo>
                    <a:pt x="15" y="5"/>
                    <a:pt x="12" y="2"/>
                    <a:pt x="8" y="0"/>
                  </a:cubicBezTo>
                  <a:cubicBezTo>
                    <a:pt x="7" y="0"/>
                    <a:pt x="7" y="0"/>
                    <a:pt x="7" y="0"/>
                  </a:cubicBezTo>
                  <a:cubicBezTo>
                    <a:pt x="8" y="3"/>
                    <a:pt x="4" y="0"/>
                    <a:pt x="4" y="2"/>
                  </a:cubicBezTo>
                  <a:cubicBezTo>
                    <a:pt x="5" y="1"/>
                    <a:pt x="5" y="5"/>
                    <a:pt x="4" y="5"/>
                  </a:cubicBezTo>
                  <a:cubicBezTo>
                    <a:pt x="4" y="4"/>
                    <a:pt x="4" y="3"/>
                    <a:pt x="3" y="3"/>
                  </a:cubicBezTo>
                  <a:cubicBezTo>
                    <a:pt x="3" y="2"/>
                    <a:pt x="3" y="2"/>
                    <a:pt x="3" y="2"/>
                  </a:cubicBezTo>
                  <a:cubicBezTo>
                    <a:pt x="2" y="2"/>
                    <a:pt x="2" y="3"/>
                    <a:pt x="2" y="3"/>
                  </a:cubicBezTo>
                  <a:cubicBezTo>
                    <a:pt x="2" y="3"/>
                    <a:pt x="3" y="4"/>
                    <a:pt x="3" y="4"/>
                  </a:cubicBezTo>
                  <a:cubicBezTo>
                    <a:pt x="3" y="4"/>
                    <a:pt x="2" y="4"/>
                    <a:pt x="2" y="4"/>
                  </a:cubicBezTo>
                  <a:cubicBezTo>
                    <a:pt x="0" y="5"/>
                    <a:pt x="2" y="7"/>
                    <a:pt x="2" y="8"/>
                  </a:cubicBezTo>
                  <a:cubicBezTo>
                    <a:pt x="7" y="8"/>
                    <a:pt x="11" y="11"/>
                    <a:pt x="15" y="9"/>
                  </a:cubicBezTo>
                  <a:cubicBezTo>
                    <a:pt x="16" y="12"/>
                    <a:pt x="21" y="11"/>
                    <a:pt x="21" y="15"/>
                  </a:cubicBezTo>
                  <a:cubicBezTo>
                    <a:pt x="23" y="15"/>
                    <a:pt x="24" y="16"/>
                    <a:pt x="26" y="15"/>
                  </a:cubicBezTo>
                  <a:cubicBezTo>
                    <a:pt x="26" y="15"/>
                    <a:pt x="26" y="17"/>
                    <a:pt x="26" y="17"/>
                  </a:cubicBezTo>
                  <a:cubicBezTo>
                    <a:pt x="28" y="18"/>
                    <a:pt x="33" y="17"/>
                    <a:pt x="35" y="19"/>
                  </a:cubicBezTo>
                  <a:cubicBezTo>
                    <a:pt x="34" y="15"/>
                    <a:pt x="34" y="16"/>
                    <a:pt x="38" y="16"/>
                  </a:cubicBezTo>
                  <a:cubicBezTo>
                    <a:pt x="39" y="14"/>
                    <a:pt x="36" y="15"/>
                    <a:pt x="37" y="13"/>
                  </a:cubicBezTo>
                  <a:cubicBezTo>
                    <a:pt x="34" y="14"/>
                    <a:pt x="33" y="13"/>
                    <a:pt x="32" y="11"/>
                  </a:cubicBezTo>
                  <a:cubicBezTo>
                    <a:pt x="29" y="10"/>
                    <a:pt x="28" y="12"/>
                    <a:pt x="27" y="11"/>
                  </a:cubicBezTo>
                  <a:cubicBezTo>
                    <a:pt x="27" y="10"/>
                    <a:pt x="27" y="10"/>
                    <a:pt x="2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2" name="Freeform 756">
              <a:extLst>
                <a:ext uri="{FF2B5EF4-FFF2-40B4-BE49-F238E27FC236}">
                  <a16:creationId xmlns:a16="http://schemas.microsoft.com/office/drawing/2014/main" id="{967545E0-913D-2766-2640-631D835AF2D2}"/>
                </a:ext>
              </a:extLst>
            </p:cNvPr>
            <p:cNvSpPr>
              <a:spLocks/>
            </p:cNvSpPr>
            <p:nvPr/>
          </p:nvSpPr>
          <p:spPr bwMode="auto">
            <a:xfrm>
              <a:off x="4795838" y="1444625"/>
              <a:ext cx="1587"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3" name="Line 757">
              <a:extLst>
                <a:ext uri="{FF2B5EF4-FFF2-40B4-BE49-F238E27FC236}">
                  <a16:creationId xmlns:a16="http://schemas.microsoft.com/office/drawing/2014/main" id="{A7DC3D41-E8DA-C7C2-7D28-4ECFE0B279FA}"/>
                </a:ext>
              </a:extLst>
            </p:cNvPr>
            <p:cNvSpPr>
              <a:spLocks noChangeShapeType="1"/>
            </p:cNvSpPr>
            <p:nvPr/>
          </p:nvSpPr>
          <p:spPr bwMode="auto">
            <a:xfrm>
              <a:off x="4795838" y="14446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4" name="Freeform 758">
              <a:extLst>
                <a:ext uri="{FF2B5EF4-FFF2-40B4-BE49-F238E27FC236}">
                  <a16:creationId xmlns:a16="http://schemas.microsoft.com/office/drawing/2014/main" id="{65BA9406-DCE7-458F-FC7F-B1E7BD005659}"/>
                </a:ext>
              </a:extLst>
            </p:cNvPr>
            <p:cNvSpPr>
              <a:spLocks/>
            </p:cNvSpPr>
            <p:nvPr/>
          </p:nvSpPr>
          <p:spPr bwMode="auto">
            <a:xfrm>
              <a:off x="4795838" y="1431925"/>
              <a:ext cx="12700" cy="19050"/>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3"/>
                  </a:moveTo>
                  <a:cubicBezTo>
                    <a:pt x="1" y="2"/>
                    <a:pt x="1"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5" name="Line 759">
              <a:extLst>
                <a:ext uri="{FF2B5EF4-FFF2-40B4-BE49-F238E27FC236}">
                  <a16:creationId xmlns:a16="http://schemas.microsoft.com/office/drawing/2014/main" id="{627294C8-7CA7-83EE-DF08-6F8458B428A2}"/>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6" name="Line 760">
              <a:extLst>
                <a:ext uri="{FF2B5EF4-FFF2-40B4-BE49-F238E27FC236}">
                  <a16:creationId xmlns:a16="http://schemas.microsoft.com/office/drawing/2014/main" id="{70BD6021-8562-F873-2E28-8512C1736A67}"/>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7" name="Freeform 761">
              <a:extLst>
                <a:ext uri="{FF2B5EF4-FFF2-40B4-BE49-F238E27FC236}">
                  <a16:creationId xmlns:a16="http://schemas.microsoft.com/office/drawing/2014/main" id="{D357D46E-9B02-F3EC-621D-A2C99DABCE31}"/>
                </a:ext>
              </a:extLst>
            </p:cNvPr>
            <p:cNvSpPr>
              <a:spLocks/>
            </p:cNvSpPr>
            <p:nvPr/>
          </p:nvSpPr>
          <p:spPr bwMode="auto">
            <a:xfrm>
              <a:off x="4883150" y="1349375"/>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8" name="Line 762">
              <a:extLst>
                <a:ext uri="{FF2B5EF4-FFF2-40B4-BE49-F238E27FC236}">
                  <a16:creationId xmlns:a16="http://schemas.microsoft.com/office/drawing/2014/main" id="{5FC833D5-71C7-0AB9-6BF0-77189FB547FD}"/>
                </a:ext>
              </a:extLst>
            </p:cNvPr>
            <p:cNvSpPr>
              <a:spLocks noChangeShapeType="1"/>
            </p:cNvSpPr>
            <p:nvPr/>
          </p:nvSpPr>
          <p:spPr bwMode="auto">
            <a:xfrm flipH="1">
              <a:off x="4883150" y="1349375"/>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9" name="Freeform 763">
              <a:extLst>
                <a:ext uri="{FF2B5EF4-FFF2-40B4-BE49-F238E27FC236}">
                  <a16:creationId xmlns:a16="http://schemas.microsoft.com/office/drawing/2014/main" id="{ACC62CC2-46E2-0514-7A71-9362408F7D36}"/>
                </a:ext>
              </a:extLst>
            </p:cNvPr>
            <p:cNvSpPr>
              <a:spLocks/>
            </p:cNvSpPr>
            <p:nvPr/>
          </p:nvSpPr>
          <p:spPr bwMode="auto">
            <a:xfrm>
              <a:off x="4891088" y="1357313"/>
              <a:ext cx="6350" cy="6350"/>
            </a:xfrm>
            <a:custGeom>
              <a:avLst/>
              <a:gdLst>
                <a:gd name="T0" fmla="*/ 0 w 4"/>
                <a:gd name="T1" fmla="*/ 2147483647 h 4"/>
                <a:gd name="T2" fmla="*/ 2147483647 w 4"/>
                <a:gd name="T3" fmla="*/ 0 h 4"/>
                <a:gd name="T4" fmla="*/ 0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0" name="Line 764">
              <a:extLst>
                <a:ext uri="{FF2B5EF4-FFF2-40B4-BE49-F238E27FC236}">
                  <a16:creationId xmlns:a16="http://schemas.microsoft.com/office/drawing/2014/main" id="{6A8642CF-AA03-FD7C-4C8F-FAC43CCF2CEA}"/>
                </a:ext>
              </a:extLst>
            </p:cNvPr>
            <p:cNvSpPr>
              <a:spLocks noChangeShapeType="1"/>
            </p:cNvSpPr>
            <p:nvPr/>
          </p:nvSpPr>
          <p:spPr bwMode="auto">
            <a:xfrm flipV="1">
              <a:off x="4891088" y="1357313"/>
              <a:ext cx="6350"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1" name="Freeform 765">
              <a:extLst>
                <a:ext uri="{FF2B5EF4-FFF2-40B4-BE49-F238E27FC236}">
                  <a16:creationId xmlns:a16="http://schemas.microsoft.com/office/drawing/2014/main" id="{2D1998AF-4DF4-C131-F0F1-B79268ED8306}"/>
                </a:ext>
              </a:extLst>
            </p:cNvPr>
            <p:cNvSpPr>
              <a:spLocks/>
            </p:cNvSpPr>
            <p:nvPr/>
          </p:nvSpPr>
          <p:spPr bwMode="auto">
            <a:xfrm>
              <a:off x="5000625" y="1417638"/>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2" name="Line 766">
              <a:extLst>
                <a:ext uri="{FF2B5EF4-FFF2-40B4-BE49-F238E27FC236}">
                  <a16:creationId xmlns:a16="http://schemas.microsoft.com/office/drawing/2014/main" id="{2962A510-DF38-F600-E566-45D340479279}"/>
                </a:ext>
              </a:extLst>
            </p:cNvPr>
            <p:cNvSpPr>
              <a:spLocks noChangeShapeType="1"/>
            </p:cNvSpPr>
            <p:nvPr/>
          </p:nvSpPr>
          <p:spPr bwMode="auto">
            <a:xfrm flipH="1">
              <a:off x="5000625" y="1417638"/>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3" name="Line 767">
              <a:extLst>
                <a:ext uri="{FF2B5EF4-FFF2-40B4-BE49-F238E27FC236}">
                  <a16:creationId xmlns:a16="http://schemas.microsoft.com/office/drawing/2014/main" id="{081EF1BF-D05E-2C86-7F60-DF2233E653D4}"/>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4" name="Line 768">
              <a:extLst>
                <a:ext uri="{FF2B5EF4-FFF2-40B4-BE49-F238E27FC236}">
                  <a16:creationId xmlns:a16="http://schemas.microsoft.com/office/drawing/2014/main" id="{41F123E8-D67B-9454-402F-448914B3B37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5" name="Freeform 769">
              <a:extLst>
                <a:ext uri="{FF2B5EF4-FFF2-40B4-BE49-F238E27FC236}">
                  <a16:creationId xmlns:a16="http://schemas.microsoft.com/office/drawing/2014/main" id="{9B11E9F6-F040-9E16-1851-416DF52538DA}"/>
                </a:ext>
              </a:extLst>
            </p:cNvPr>
            <p:cNvSpPr>
              <a:spLocks/>
            </p:cNvSpPr>
            <p:nvPr/>
          </p:nvSpPr>
          <p:spPr bwMode="auto">
            <a:xfrm>
              <a:off x="5359400" y="1716088"/>
              <a:ext cx="1588" cy="793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6" name="Line 770">
              <a:extLst>
                <a:ext uri="{FF2B5EF4-FFF2-40B4-BE49-F238E27FC236}">
                  <a16:creationId xmlns:a16="http://schemas.microsoft.com/office/drawing/2014/main" id="{BB102E91-10CE-01CB-702A-FD8A188ABE87}"/>
                </a:ext>
              </a:extLst>
            </p:cNvPr>
            <p:cNvSpPr>
              <a:spLocks noChangeShapeType="1"/>
            </p:cNvSpPr>
            <p:nvPr/>
          </p:nvSpPr>
          <p:spPr bwMode="auto">
            <a:xfrm flipV="1">
              <a:off x="5359400" y="1716088"/>
              <a:ext cx="1588" cy="793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7" name="Line 771">
              <a:extLst>
                <a:ext uri="{FF2B5EF4-FFF2-40B4-BE49-F238E27FC236}">
                  <a16:creationId xmlns:a16="http://schemas.microsoft.com/office/drawing/2014/main" id="{BC93410C-FD91-CBF0-6CFB-83C9DF21F70B}"/>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8" name="Line 772">
              <a:extLst>
                <a:ext uri="{FF2B5EF4-FFF2-40B4-BE49-F238E27FC236}">
                  <a16:creationId xmlns:a16="http://schemas.microsoft.com/office/drawing/2014/main" id="{E8F0A531-F492-D397-991B-EDDB33603CB7}"/>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9" name="Line 773">
              <a:extLst>
                <a:ext uri="{FF2B5EF4-FFF2-40B4-BE49-F238E27FC236}">
                  <a16:creationId xmlns:a16="http://schemas.microsoft.com/office/drawing/2014/main" id="{BBA39DD5-38EE-0365-216D-B95CA63E7FBC}"/>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0" name="Line 774">
              <a:extLst>
                <a:ext uri="{FF2B5EF4-FFF2-40B4-BE49-F238E27FC236}">
                  <a16:creationId xmlns:a16="http://schemas.microsoft.com/office/drawing/2014/main" id="{A55A2FE0-DC01-5A7B-3618-1EEB06DDC814}"/>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1" name="Freeform 775">
              <a:extLst>
                <a:ext uri="{FF2B5EF4-FFF2-40B4-BE49-F238E27FC236}">
                  <a16:creationId xmlns:a16="http://schemas.microsoft.com/office/drawing/2014/main" id="{5B5953DC-4428-0E73-8688-AE6008065097}"/>
                </a:ext>
              </a:extLst>
            </p:cNvPr>
            <p:cNvSpPr>
              <a:spLocks/>
            </p:cNvSpPr>
            <p:nvPr/>
          </p:nvSpPr>
          <p:spPr bwMode="auto">
            <a:xfrm>
              <a:off x="5224463" y="1647825"/>
              <a:ext cx="33337" cy="42863"/>
            </a:xfrm>
            <a:custGeom>
              <a:avLst/>
              <a:gdLst>
                <a:gd name="T0" fmla="*/ 2147483647 w 5"/>
                <a:gd name="T1" fmla="*/ 0 h 6"/>
                <a:gd name="T2" fmla="*/ 2147483647 w 5"/>
                <a:gd name="T3" fmla="*/ 2147483647 h 6"/>
                <a:gd name="T4" fmla="*/ 2147483647 w 5"/>
                <a:gd name="T5" fmla="*/ 2147483647 h 6"/>
                <a:gd name="T6" fmla="*/ 2147483647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2" y="0"/>
                  </a:moveTo>
                  <a:cubicBezTo>
                    <a:pt x="2" y="2"/>
                    <a:pt x="5" y="3"/>
                    <a:pt x="2" y="6"/>
                  </a:cubicBezTo>
                  <a:cubicBezTo>
                    <a:pt x="2" y="6"/>
                    <a:pt x="0" y="5"/>
                    <a:pt x="1" y="3"/>
                  </a:cubicBezTo>
                  <a:cubicBezTo>
                    <a:pt x="2" y="1"/>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2" name="Line 776">
              <a:extLst>
                <a:ext uri="{FF2B5EF4-FFF2-40B4-BE49-F238E27FC236}">
                  <a16:creationId xmlns:a16="http://schemas.microsoft.com/office/drawing/2014/main" id="{98962523-EEF5-D2C4-9068-0D5BB2A31BC7}"/>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3" name="Line 777">
              <a:extLst>
                <a:ext uri="{FF2B5EF4-FFF2-40B4-BE49-F238E27FC236}">
                  <a16:creationId xmlns:a16="http://schemas.microsoft.com/office/drawing/2014/main" id="{061E74A9-A0E2-E3AC-17AF-EDD0E238D552}"/>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4" name="Line 778">
              <a:extLst>
                <a:ext uri="{FF2B5EF4-FFF2-40B4-BE49-F238E27FC236}">
                  <a16:creationId xmlns:a16="http://schemas.microsoft.com/office/drawing/2014/main" id="{BA03DA00-D43E-33BA-DEF0-013B7B4A2AC1}"/>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5" name="Line 779">
              <a:extLst>
                <a:ext uri="{FF2B5EF4-FFF2-40B4-BE49-F238E27FC236}">
                  <a16:creationId xmlns:a16="http://schemas.microsoft.com/office/drawing/2014/main" id="{959564D1-4C06-4957-EDE6-EF3337C21588}"/>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6" name="Freeform 780">
              <a:extLst>
                <a:ext uri="{FF2B5EF4-FFF2-40B4-BE49-F238E27FC236}">
                  <a16:creationId xmlns:a16="http://schemas.microsoft.com/office/drawing/2014/main" id="{B6BEB29C-D925-B5D8-B8E6-173B4B6557CF}"/>
                </a:ext>
              </a:extLst>
            </p:cNvPr>
            <p:cNvSpPr>
              <a:spLocks/>
            </p:cNvSpPr>
            <p:nvPr/>
          </p:nvSpPr>
          <p:spPr bwMode="auto">
            <a:xfrm>
              <a:off x="4992688" y="1417638"/>
              <a:ext cx="388937" cy="320675"/>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2147483647 h 47"/>
                <a:gd name="T52" fmla="*/ 2147483647 w 57"/>
                <a:gd name="T53" fmla="*/ 2147483647 h 47"/>
                <a:gd name="T54" fmla="*/ 2147483647 w 57"/>
                <a:gd name="T55" fmla="*/ 2147483647 h 47"/>
                <a:gd name="T56" fmla="*/ 2147483647 w 57"/>
                <a:gd name="T57" fmla="*/ 2147483647 h 47"/>
                <a:gd name="T58" fmla="*/ 2147483647 w 57"/>
                <a:gd name="T59" fmla="*/ 2147483647 h 47"/>
                <a:gd name="T60" fmla="*/ 2147483647 w 57"/>
                <a:gd name="T61" fmla="*/ 2147483647 h 47"/>
                <a:gd name="T62" fmla="*/ 2147483647 w 57"/>
                <a:gd name="T63" fmla="*/ 2147483647 h 47"/>
                <a:gd name="T64" fmla="*/ 2147483647 w 57"/>
                <a:gd name="T65" fmla="*/ 2147483647 h 47"/>
                <a:gd name="T66" fmla="*/ 2147483647 w 57"/>
                <a:gd name="T67" fmla="*/ 2147483647 h 47"/>
                <a:gd name="T68" fmla="*/ 2147483647 w 57"/>
                <a:gd name="T69" fmla="*/ 2147483647 h 47"/>
                <a:gd name="T70" fmla="*/ 2147483647 w 57"/>
                <a:gd name="T71" fmla="*/ 2147483647 h 47"/>
                <a:gd name="T72" fmla="*/ 2147483647 w 57"/>
                <a:gd name="T73" fmla="*/ 2147483647 h 47"/>
                <a:gd name="T74" fmla="*/ 2147483647 w 57"/>
                <a:gd name="T75" fmla="*/ 2147483647 h 47"/>
                <a:gd name="T76" fmla="*/ 2147483647 w 57"/>
                <a:gd name="T77" fmla="*/ 2147483647 h 47"/>
                <a:gd name="T78" fmla="*/ 2147483647 w 57"/>
                <a:gd name="T79" fmla="*/ 2147483647 h 47"/>
                <a:gd name="T80" fmla="*/ 2147483647 w 57"/>
                <a:gd name="T81" fmla="*/ 2147483647 h 47"/>
                <a:gd name="T82" fmla="*/ 2147483647 w 57"/>
                <a:gd name="T83" fmla="*/ 2147483647 h 47"/>
                <a:gd name="T84" fmla="*/ 2147483647 w 57"/>
                <a:gd name="T85" fmla="*/ 2147483647 h 47"/>
                <a:gd name="T86" fmla="*/ 2147483647 w 57"/>
                <a:gd name="T87" fmla="*/ 2147483647 h 47"/>
                <a:gd name="T88" fmla="*/ 2147483647 w 57"/>
                <a:gd name="T89" fmla="*/ 2147483647 h 47"/>
                <a:gd name="T90" fmla="*/ 2147483647 w 57"/>
                <a:gd name="T91" fmla="*/ 2147483647 h 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
                <a:gd name="T139" fmla="*/ 0 h 47"/>
                <a:gd name="T140" fmla="*/ 57 w 57"/>
                <a:gd name="T141" fmla="*/ 47 h 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 h="47">
                  <a:moveTo>
                    <a:pt x="54" y="45"/>
                  </a:moveTo>
                  <a:cubicBezTo>
                    <a:pt x="55" y="45"/>
                    <a:pt x="54" y="47"/>
                    <a:pt x="56" y="47"/>
                  </a:cubicBezTo>
                  <a:cubicBezTo>
                    <a:pt x="57" y="45"/>
                    <a:pt x="57" y="41"/>
                    <a:pt x="57" y="37"/>
                  </a:cubicBezTo>
                  <a:cubicBezTo>
                    <a:pt x="53" y="35"/>
                    <a:pt x="52" y="30"/>
                    <a:pt x="51" y="26"/>
                  </a:cubicBezTo>
                  <a:cubicBezTo>
                    <a:pt x="49" y="25"/>
                    <a:pt x="50" y="27"/>
                    <a:pt x="48" y="26"/>
                  </a:cubicBezTo>
                  <a:cubicBezTo>
                    <a:pt x="46" y="24"/>
                    <a:pt x="42" y="25"/>
                    <a:pt x="39" y="25"/>
                  </a:cubicBezTo>
                  <a:cubicBezTo>
                    <a:pt x="36" y="25"/>
                    <a:pt x="34" y="22"/>
                    <a:pt x="31" y="25"/>
                  </a:cubicBezTo>
                  <a:cubicBezTo>
                    <a:pt x="31" y="22"/>
                    <a:pt x="28" y="22"/>
                    <a:pt x="27" y="19"/>
                  </a:cubicBezTo>
                  <a:cubicBezTo>
                    <a:pt x="25" y="18"/>
                    <a:pt x="24" y="19"/>
                    <a:pt x="24" y="18"/>
                  </a:cubicBezTo>
                  <a:cubicBezTo>
                    <a:pt x="24" y="15"/>
                    <a:pt x="20" y="14"/>
                    <a:pt x="19" y="13"/>
                  </a:cubicBezTo>
                  <a:cubicBezTo>
                    <a:pt x="18" y="13"/>
                    <a:pt x="18" y="12"/>
                    <a:pt x="18" y="12"/>
                  </a:cubicBezTo>
                  <a:cubicBezTo>
                    <a:pt x="14" y="9"/>
                    <a:pt x="10" y="5"/>
                    <a:pt x="6" y="3"/>
                  </a:cubicBezTo>
                  <a:cubicBezTo>
                    <a:pt x="5" y="2"/>
                    <a:pt x="6" y="0"/>
                    <a:pt x="3" y="1"/>
                  </a:cubicBezTo>
                  <a:cubicBezTo>
                    <a:pt x="3" y="1"/>
                    <a:pt x="3" y="1"/>
                    <a:pt x="3" y="1"/>
                  </a:cubicBezTo>
                  <a:cubicBezTo>
                    <a:pt x="0" y="2"/>
                    <a:pt x="2" y="8"/>
                    <a:pt x="4" y="9"/>
                  </a:cubicBezTo>
                  <a:cubicBezTo>
                    <a:pt x="5" y="9"/>
                    <a:pt x="4" y="6"/>
                    <a:pt x="6" y="6"/>
                  </a:cubicBezTo>
                  <a:cubicBezTo>
                    <a:pt x="6" y="8"/>
                    <a:pt x="6" y="9"/>
                    <a:pt x="6" y="11"/>
                  </a:cubicBezTo>
                  <a:cubicBezTo>
                    <a:pt x="8" y="11"/>
                    <a:pt x="10" y="7"/>
                    <a:pt x="11" y="9"/>
                  </a:cubicBezTo>
                  <a:cubicBezTo>
                    <a:pt x="12" y="11"/>
                    <a:pt x="8" y="9"/>
                    <a:pt x="9" y="11"/>
                  </a:cubicBezTo>
                  <a:cubicBezTo>
                    <a:pt x="11" y="13"/>
                    <a:pt x="15" y="12"/>
                    <a:pt x="15" y="15"/>
                  </a:cubicBezTo>
                  <a:cubicBezTo>
                    <a:pt x="14" y="15"/>
                    <a:pt x="14" y="15"/>
                    <a:pt x="13" y="15"/>
                  </a:cubicBezTo>
                  <a:cubicBezTo>
                    <a:pt x="14" y="16"/>
                    <a:pt x="14" y="16"/>
                    <a:pt x="14" y="16"/>
                  </a:cubicBezTo>
                  <a:cubicBezTo>
                    <a:pt x="13" y="16"/>
                    <a:pt x="13" y="16"/>
                    <a:pt x="13" y="16"/>
                  </a:cubicBezTo>
                  <a:cubicBezTo>
                    <a:pt x="13" y="20"/>
                    <a:pt x="16" y="15"/>
                    <a:pt x="16" y="18"/>
                  </a:cubicBezTo>
                  <a:cubicBezTo>
                    <a:pt x="16" y="20"/>
                    <a:pt x="13" y="19"/>
                    <a:pt x="13" y="21"/>
                  </a:cubicBezTo>
                  <a:cubicBezTo>
                    <a:pt x="16" y="20"/>
                    <a:pt x="16" y="20"/>
                    <a:pt x="19" y="21"/>
                  </a:cubicBezTo>
                  <a:cubicBezTo>
                    <a:pt x="19" y="20"/>
                    <a:pt x="20" y="20"/>
                    <a:pt x="21" y="19"/>
                  </a:cubicBezTo>
                  <a:cubicBezTo>
                    <a:pt x="21" y="21"/>
                    <a:pt x="22" y="22"/>
                    <a:pt x="22" y="23"/>
                  </a:cubicBezTo>
                  <a:cubicBezTo>
                    <a:pt x="24" y="24"/>
                    <a:pt x="26" y="22"/>
                    <a:pt x="26" y="23"/>
                  </a:cubicBezTo>
                  <a:cubicBezTo>
                    <a:pt x="26" y="24"/>
                    <a:pt x="25" y="24"/>
                    <a:pt x="26" y="26"/>
                  </a:cubicBezTo>
                  <a:cubicBezTo>
                    <a:pt x="29" y="24"/>
                    <a:pt x="27" y="26"/>
                    <a:pt x="29" y="27"/>
                  </a:cubicBezTo>
                  <a:cubicBezTo>
                    <a:pt x="29" y="27"/>
                    <a:pt x="30" y="27"/>
                    <a:pt x="30" y="27"/>
                  </a:cubicBezTo>
                  <a:cubicBezTo>
                    <a:pt x="30" y="27"/>
                    <a:pt x="30" y="28"/>
                    <a:pt x="31" y="29"/>
                  </a:cubicBezTo>
                  <a:cubicBezTo>
                    <a:pt x="31" y="29"/>
                    <a:pt x="33" y="28"/>
                    <a:pt x="34" y="29"/>
                  </a:cubicBezTo>
                  <a:cubicBezTo>
                    <a:pt x="34" y="29"/>
                    <a:pt x="34" y="30"/>
                    <a:pt x="35" y="30"/>
                  </a:cubicBezTo>
                  <a:cubicBezTo>
                    <a:pt x="35" y="30"/>
                    <a:pt x="37" y="28"/>
                    <a:pt x="37" y="30"/>
                  </a:cubicBezTo>
                  <a:cubicBezTo>
                    <a:pt x="36" y="31"/>
                    <a:pt x="34" y="32"/>
                    <a:pt x="36" y="34"/>
                  </a:cubicBezTo>
                  <a:cubicBezTo>
                    <a:pt x="36" y="34"/>
                    <a:pt x="36" y="38"/>
                    <a:pt x="37" y="34"/>
                  </a:cubicBezTo>
                  <a:cubicBezTo>
                    <a:pt x="37" y="33"/>
                    <a:pt x="40" y="33"/>
                    <a:pt x="41" y="32"/>
                  </a:cubicBezTo>
                  <a:cubicBezTo>
                    <a:pt x="41" y="31"/>
                    <a:pt x="41" y="28"/>
                    <a:pt x="43" y="29"/>
                  </a:cubicBezTo>
                  <a:cubicBezTo>
                    <a:pt x="42" y="32"/>
                    <a:pt x="45" y="32"/>
                    <a:pt x="46" y="33"/>
                  </a:cubicBezTo>
                  <a:cubicBezTo>
                    <a:pt x="49" y="35"/>
                    <a:pt x="48" y="39"/>
                    <a:pt x="51" y="41"/>
                  </a:cubicBezTo>
                  <a:cubicBezTo>
                    <a:pt x="50" y="41"/>
                    <a:pt x="49" y="42"/>
                    <a:pt x="49" y="44"/>
                  </a:cubicBezTo>
                  <a:cubicBezTo>
                    <a:pt x="50" y="44"/>
                    <a:pt x="51" y="44"/>
                    <a:pt x="52" y="44"/>
                  </a:cubicBezTo>
                  <a:cubicBezTo>
                    <a:pt x="52" y="41"/>
                    <a:pt x="52" y="39"/>
                    <a:pt x="54" y="39"/>
                  </a:cubicBezTo>
                  <a:cubicBezTo>
                    <a:pt x="54" y="40"/>
                    <a:pt x="54" y="42"/>
                    <a:pt x="54"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7" name="Line 781">
              <a:extLst>
                <a:ext uri="{FF2B5EF4-FFF2-40B4-BE49-F238E27FC236}">
                  <a16:creationId xmlns:a16="http://schemas.microsoft.com/office/drawing/2014/main" id="{746F9841-D0A0-1845-C305-B5625D38CC2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8" name="Line 782">
              <a:extLst>
                <a:ext uri="{FF2B5EF4-FFF2-40B4-BE49-F238E27FC236}">
                  <a16:creationId xmlns:a16="http://schemas.microsoft.com/office/drawing/2014/main" id="{E03BC293-CF0D-0D7C-6C23-005E6696BECE}"/>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9" name="Freeform 783">
              <a:extLst>
                <a:ext uri="{FF2B5EF4-FFF2-40B4-BE49-F238E27FC236}">
                  <a16:creationId xmlns:a16="http://schemas.microsoft.com/office/drawing/2014/main" id="{4B5A5116-B322-54C9-05AB-C262187E04BB}"/>
                </a:ext>
              </a:extLst>
            </p:cNvPr>
            <p:cNvSpPr>
              <a:spLocks/>
            </p:cNvSpPr>
            <p:nvPr/>
          </p:nvSpPr>
          <p:spPr bwMode="auto">
            <a:xfrm>
              <a:off x="5000625" y="1417638"/>
              <a:ext cx="1588"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0" name="Line 784">
              <a:extLst>
                <a:ext uri="{FF2B5EF4-FFF2-40B4-BE49-F238E27FC236}">
                  <a16:creationId xmlns:a16="http://schemas.microsoft.com/office/drawing/2014/main" id="{0A2C88EA-5DA5-9258-016D-5184C281E5A6}"/>
                </a:ext>
              </a:extLst>
            </p:cNvPr>
            <p:cNvSpPr>
              <a:spLocks noChangeShapeType="1"/>
            </p:cNvSpPr>
            <p:nvPr/>
          </p:nvSpPr>
          <p:spPr bwMode="auto">
            <a:xfrm>
              <a:off x="5000625" y="14176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1" name="Freeform 785">
              <a:extLst>
                <a:ext uri="{FF2B5EF4-FFF2-40B4-BE49-F238E27FC236}">
                  <a16:creationId xmlns:a16="http://schemas.microsoft.com/office/drawing/2014/main" id="{1DA8D894-0D74-9824-33D2-4AFE1DE2086C}"/>
                </a:ext>
              </a:extLst>
            </p:cNvPr>
            <p:cNvSpPr>
              <a:spLocks/>
            </p:cNvSpPr>
            <p:nvPr/>
          </p:nvSpPr>
          <p:spPr bwMode="auto">
            <a:xfrm>
              <a:off x="4883150" y="1357313"/>
              <a:ext cx="123825" cy="10795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0 w 18"/>
                <a:gd name="T11" fmla="*/ 0 h 16"/>
                <a:gd name="T12" fmla="*/ 2147483647 w 18"/>
                <a:gd name="T13" fmla="*/ 0 h 16"/>
                <a:gd name="T14" fmla="*/ 2147483647 w 18"/>
                <a:gd name="T15" fmla="*/ 2147483647 h 16"/>
                <a:gd name="T16" fmla="*/ 2147483647 w 18"/>
                <a:gd name="T17" fmla="*/ 2147483647 h 16"/>
                <a:gd name="T18" fmla="*/ 2147483647 w 18"/>
                <a:gd name="T19" fmla="*/ 2147483647 h 16"/>
                <a:gd name="T20" fmla="*/ 2147483647 w 18"/>
                <a:gd name="T21" fmla="*/ 2147483647 h 16"/>
                <a:gd name="T22" fmla="*/ 2147483647 w 1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6"/>
                <a:gd name="T38" fmla="*/ 18 w 1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6">
                  <a:moveTo>
                    <a:pt x="17" y="10"/>
                  </a:moveTo>
                  <a:cubicBezTo>
                    <a:pt x="16" y="10"/>
                    <a:pt x="18" y="15"/>
                    <a:pt x="16" y="15"/>
                  </a:cubicBezTo>
                  <a:cubicBezTo>
                    <a:pt x="14" y="16"/>
                    <a:pt x="13" y="14"/>
                    <a:pt x="11" y="15"/>
                  </a:cubicBezTo>
                  <a:cubicBezTo>
                    <a:pt x="10" y="12"/>
                    <a:pt x="6" y="12"/>
                    <a:pt x="8" y="10"/>
                  </a:cubicBezTo>
                  <a:cubicBezTo>
                    <a:pt x="7" y="10"/>
                    <a:pt x="6" y="9"/>
                    <a:pt x="5" y="9"/>
                  </a:cubicBezTo>
                  <a:cubicBezTo>
                    <a:pt x="4" y="5"/>
                    <a:pt x="0" y="4"/>
                    <a:pt x="0" y="0"/>
                  </a:cubicBezTo>
                  <a:cubicBezTo>
                    <a:pt x="2" y="0"/>
                    <a:pt x="2" y="0"/>
                    <a:pt x="2" y="0"/>
                  </a:cubicBezTo>
                  <a:cubicBezTo>
                    <a:pt x="3" y="1"/>
                    <a:pt x="4" y="2"/>
                    <a:pt x="6" y="2"/>
                  </a:cubicBezTo>
                  <a:cubicBezTo>
                    <a:pt x="6" y="3"/>
                    <a:pt x="8" y="3"/>
                    <a:pt x="7" y="2"/>
                  </a:cubicBezTo>
                  <a:cubicBezTo>
                    <a:pt x="9" y="3"/>
                    <a:pt x="10" y="6"/>
                    <a:pt x="12" y="7"/>
                  </a:cubicBezTo>
                  <a:cubicBezTo>
                    <a:pt x="14" y="8"/>
                    <a:pt x="17" y="6"/>
                    <a:pt x="18" y="9"/>
                  </a:cubicBezTo>
                  <a:lnTo>
                    <a:pt x="1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2" name="Freeform 786">
              <a:extLst>
                <a:ext uri="{FF2B5EF4-FFF2-40B4-BE49-F238E27FC236}">
                  <a16:creationId xmlns:a16="http://schemas.microsoft.com/office/drawing/2014/main" id="{CA2F6447-0B90-BBCC-4428-11DAE2452BAD}"/>
                </a:ext>
              </a:extLst>
            </p:cNvPr>
            <p:cNvSpPr>
              <a:spLocks/>
            </p:cNvSpPr>
            <p:nvPr/>
          </p:nvSpPr>
          <p:spPr bwMode="auto">
            <a:xfrm>
              <a:off x="4883150" y="1357313"/>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3" name="Line 787">
              <a:extLst>
                <a:ext uri="{FF2B5EF4-FFF2-40B4-BE49-F238E27FC236}">
                  <a16:creationId xmlns:a16="http://schemas.microsoft.com/office/drawing/2014/main" id="{D0947F4C-5FFF-1618-CB06-C0E0BF4C04A6}"/>
                </a:ext>
              </a:extLst>
            </p:cNvPr>
            <p:cNvSpPr>
              <a:spLocks noChangeShapeType="1"/>
            </p:cNvSpPr>
            <p:nvPr/>
          </p:nvSpPr>
          <p:spPr bwMode="auto">
            <a:xfrm>
              <a:off x="4883150" y="1357313"/>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4" name="Freeform 788">
              <a:extLst>
                <a:ext uri="{FF2B5EF4-FFF2-40B4-BE49-F238E27FC236}">
                  <a16:creationId xmlns:a16="http://schemas.microsoft.com/office/drawing/2014/main" id="{636775CD-E495-FC40-595B-10E697E45600}"/>
                </a:ext>
              </a:extLst>
            </p:cNvPr>
            <p:cNvSpPr>
              <a:spLocks/>
            </p:cNvSpPr>
            <p:nvPr/>
          </p:nvSpPr>
          <p:spPr bwMode="auto">
            <a:xfrm>
              <a:off x="4883150" y="1349375"/>
              <a:ext cx="7938" cy="14288"/>
            </a:xfrm>
            <a:custGeom>
              <a:avLst/>
              <a:gdLst>
                <a:gd name="T0" fmla="*/ 2147483647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1" y="2"/>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5" name="Freeform 789">
              <a:extLst>
                <a:ext uri="{FF2B5EF4-FFF2-40B4-BE49-F238E27FC236}">
                  <a16:creationId xmlns:a16="http://schemas.microsoft.com/office/drawing/2014/main" id="{D83EEE80-7F8A-94F7-B99A-9DDF27D56BF6}"/>
                </a:ext>
              </a:extLst>
            </p:cNvPr>
            <p:cNvSpPr>
              <a:spLocks/>
            </p:cNvSpPr>
            <p:nvPr/>
          </p:nvSpPr>
          <p:spPr bwMode="auto">
            <a:xfrm>
              <a:off x="4883150" y="1349375"/>
              <a:ext cx="1588" cy="7938"/>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6" name="Line 790">
              <a:extLst>
                <a:ext uri="{FF2B5EF4-FFF2-40B4-BE49-F238E27FC236}">
                  <a16:creationId xmlns:a16="http://schemas.microsoft.com/office/drawing/2014/main" id="{7081E96D-4890-3C57-5532-3676F4511FDE}"/>
                </a:ext>
              </a:extLst>
            </p:cNvPr>
            <p:cNvSpPr>
              <a:spLocks noChangeShapeType="1"/>
            </p:cNvSpPr>
            <p:nvPr/>
          </p:nvSpPr>
          <p:spPr bwMode="auto">
            <a:xfrm>
              <a:off x="4883150" y="13493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7" name="Freeform 791">
              <a:extLst>
                <a:ext uri="{FF2B5EF4-FFF2-40B4-BE49-F238E27FC236}">
                  <a16:creationId xmlns:a16="http://schemas.microsoft.com/office/drawing/2014/main" id="{684F3CB5-4886-E258-4C35-F0EE12C17DBD}"/>
                </a:ext>
              </a:extLst>
            </p:cNvPr>
            <p:cNvSpPr>
              <a:spLocks/>
            </p:cNvSpPr>
            <p:nvPr/>
          </p:nvSpPr>
          <p:spPr bwMode="auto">
            <a:xfrm>
              <a:off x="4808538" y="1322388"/>
              <a:ext cx="136525" cy="169862"/>
            </a:xfrm>
            <a:custGeom>
              <a:avLst/>
              <a:gdLst>
                <a:gd name="T0" fmla="*/ 2147483647 w 20"/>
                <a:gd name="T1" fmla="*/ 2147483647 h 25"/>
                <a:gd name="T2" fmla="*/ 2147483647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2147483647 h 25"/>
                <a:gd name="T14" fmla="*/ 2147483647 w 20"/>
                <a:gd name="T15" fmla="*/ 2147483647 h 25"/>
                <a:gd name="T16" fmla="*/ 2147483647 w 20"/>
                <a:gd name="T17" fmla="*/ 2147483647 h 25"/>
                <a:gd name="T18" fmla="*/ 0 w 20"/>
                <a:gd name="T19" fmla="*/ 2147483647 h 25"/>
                <a:gd name="T20" fmla="*/ 0 w 20"/>
                <a:gd name="T21" fmla="*/ 2147483647 h 25"/>
                <a:gd name="T22" fmla="*/ 2147483647 w 20"/>
                <a:gd name="T23" fmla="*/ 2147483647 h 25"/>
                <a:gd name="T24" fmla="*/ 2147483647 w 20"/>
                <a:gd name="T25" fmla="*/ 2147483647 h 25"/>
                <a:gd name="T26" fmla="*/ 2147483647 w 20"/>
                <a:gd name="T27" fmla="*/ 2147483647 h 25"/>
                <a:gd name="T28" fmla="*/ 2147483647 w 20"/>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5"/>
                <a:gd name="T47" fmla="*/ 20 w 2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5">
                  <a:moveTo>
                    <a:pt x="11" y="5"/>
                  </a:moveTo>
                  <a:cubicBezTo>
                    <a:pt x="11" y="5"/>
                    <a:pt x="10" y="5"/>
                    <a:pt x="10" y="5"/>
                  </a:cubicBezTo>
                  <a:cubicBezTo>
                    <a:pt x="8" y="4"/>
                    <a:pt x="11" y="8"/>
                    <a:pt x="9" y="7"/>
                  </a:cubicBezTo>
                  <a:cubicBezTo>
                    <a:pt x="13" y="13"/>
                    <a:pt x="16" y="18"/>
                    <a:pt x="20" y="23"/>
                  </a:cubicBezTo>
                  <a:cubicBezTo>
                    <a:pt x="19" y="25"/>
                    <a:pt x="17" y="22"/>
                    <a:pt x="16" y="22"/>
                  </a:cubicBezTo>
                  <a:cubicBezTo>
                    <a:pt x="13" y="21"/>
                    <a:pt x="14" y="24"/>
                    <a:pt x="12" y="23"/>
                  </a:cubicBezTo>
                  <a:cubicBezTo>
                    <a:pt x="15" y="20"/>
                    <a:pt x="6" y="18"/>
                    <a:pt x="10" y="16"/>
                  </a:cubicBezTo>
                  <a:cubicBezTo>
                    <a:pt x="10" y="15"/>
                    <a:pt x="8" y="15"/>
                    <a:pt x="7" y="15"/>
                  </a:cubicBezTo>
                  <a:cubicBezTo>
                    <a:pt x="5" y="15"/>
                    <a:pt x="8" y="16"/>
                    <a:pt x="8" y="18"/>
                  </a:cubicBezTo>
                  <a:cubicBezTo>
                    <a:pt x="4" y="19"/>
                    <a:pt x="3" y="15"/>
                    <a:pt x="0" y="17"/>
                  </a:cubicBezTo>
                  <a:cubicBezTo>
                    <a:pt x="0" y="16"/>
                    <a:pt x="0" y="16"/>
                    <a:pt x="0" y="16"/>
                  </a:cubicBezTo>
                  <a:cubicBezTo>
                    <a:pt x="0" y="15"/>
                    <a:pt x="2" y="14"/>
                    <a:pt x="3" y="12"/>
                  </a:cubicBezTo>
                  <a:cubicBezTo>
                    <a:pt x="3" y="11"/>
                    <a:pt x="2" y="7"/>
                    <a:pt x="3" y="5"/>
                  </a:cubicBezTo>
                  <a:cubicBezTo>
                    <a:pt x="3" y="3"/>
                    <a:pt x="7" y="1"/>
                    <a:pt x="7" y="1"/>
                  </a:cubicBezTo>
                  <a:cubicBezTo>
                    <a:pt x="8" y="1"/>
                    <a:pt x="11" y="0"/>
                    <a:pt x="1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8" name="Freeform 792">
              <a:extLst>
                <a:ext uri="{FF2B5EF4-FFF2-40B4-BE49-F238E27FC236}">
                  <a16:creationId xmlns:a16="http://schemas.microsoft.com/office/drawing/2014/main" id="{9568E513-D75E-B328-A99B-19CC8FAFC512}"/>
                </a:ext>
              </a:extLst>
            </p:cNvPr>
            <p:cNvSpPr>
              <a:spLocks/>
            </p:cNvSpPr>
            <p:nvPr/>
          </p:nvSpPr>
          <p:spPr bwMode="auto">
            <a:xfrm>
              <a:off x="4808538" y="1431925"/>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9" name="Line 793">
              <a:extLst>
                <a:ext uri="{FF2B5EF4-FFF2-40B4-BE49-F238E27FC236}">
                  <a16:creationId xmlns:a16="http://schemas.microsoft.com/office/drawing/2014/main" id="{3658550A-06CB-A277-197B-6850137D6CD8}"/>
                </a:ext>
              </a:extLst>
            </p:cNvPr>
            <p:cNvSpPr>
              <a:spLocks noChangeShapeType="1"/>
            </p:cNvSpPr>
            <p:nvPr/>
          </p:nvSpPr>
          <p:spPr bwMode="auto">
            <a:xfrm flipV="1">
              <a:off x="4808538" y="14319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0" name="Freeform 794">
              <a:extLst>
                <a:ext uri="{FF2B5EF4-FFF2-40B4-BE49-F238E27FC236}">
                  <a16:creationId xmlns:a16="http://schemas.microsoft.com/office/drawing/2014/main" id="{8DE98E18-05BE-E737-BCB7-9359A0D44202}"/>
                </a:ext>
              </a:extLst>
            </p:cNvPr>
            <p:cNvSpPr>
              <a:spLocks/>
            </p:cNvSpPr>
            <p:nvPr/>
          </p:nvSpPr>
          <p:spPr bwMode="auto">
            <a:xfrm>
              <a:off x="4795838" y="1450975"/>
              <a:ext cx="7937" cy="1588"/>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1" name="Line 795">
              <a:extLst>
                <a:ext uri="{FF2B5EF4-FFF2-40B4-BE49-F238E27FC236}">
                  <a16:creationId xmlns:a16="http://schemas.microsoft.com/office/drawing/2014/main" id="{FBC95CD5-2F57-09A5-4546-6B9FFD997710}"/>
                </a:ext>
              </a:extLst>
            </p:cNvPr>
            <p:cNvSpPr>
              <a:spLocks noChangeShapeType="1"/>
            </p:cNvSpPr>
            <p:nvPr/>
          </p:nvSpPr>
          <p:spPr bwMode="auto">
            <a:xfrm>
              <a:off x="4795838" y="1450975"/>
              <a:ext cx="793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2" name="Freeform 796">
              <a:extLst>
                <a:ext uri="{FF2B5EF4-FFF2-40B4-BE49-F238E27FC236}">
                  <a16:creationId xmlns:a16="http://schemas.microsoft.com/office/drawing/2014/main" id="{DA6F3ACE-45ED-87C0-D0F2-91261D65AB60}"/>
                </a:ext>
              </a:extLst>
            </p:cNvPr>
            <p:cNvSpPr>
              <a:spLocks/>
            </p:cNvSpPr>
            <p:nvPr/>
          </p:nvSpPr>
          <p:spPr bwMode="auto">
            <a:xfrm>
              <a:off x="4164013" y="1492250"/>
              <a:ext cx="6350" cy="6350"/>
            </a:xfrm>
            <a:custGeom>
              <a:avLst/>
              <a:gdLst>
                <a:gd name="T0" fmla="*/ 0 w 1"/>
                <a:gd name="T1" fmla="*/ 2147483647 h 1"/>
                <a:gd name="T2" fmla="*/ 2147483647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3" name="Freeform 797">
              <a:extLst>
                <a:ext uri="{FF2B5EF4-FFF2-40B4-BE49-F238E27FC236}">
                  <a16:creationId xmlns:a16="http://schemas.microsoft.com/office/drawing/2014/main" id="{B3E8D0F4-C81C-BD0B-DF94-C365EA713E63}"/>
                </a:ext>
              </a:extLst>
            </p:cNvPr>
            <p:cNvSpPr>
              <a:spLocks/>
            </p:cNvSpPr>
            <p:nvPr/>
          </p:nvSpPr>
          <p:spPr bwMode="auto">
            <a:xfrm>
              <a:off x="5067300" y="1581150"/>
              <a:ext cx="68263" cy="60325"/>
            </a:xfrm>
            <a:custGeom>
              <a:avLst/>
              <a:gdLst>
                <a:gd name="T0" fmla="*/ 2147483647 w 10"/>
                <a:gd name="T1" fmla="*/ 2147483647 h 9"/>
                <a:gd name="T2" fmla="*/ 2147483647 w 10"/>
                <a:gd name="T3" fmla="*/ 2147483647 h 9"/>
                <a:gd name="T4" fmla="*/ 2147483647 w 10"/>
                <a:gd name="T5" fmla="*/ 2147483647 h 9"/>
                <a:gd name="T6" fmla="*/ 0 w 10"/>
                <a:gd name="T7" fmla="*/ 0 h 9"/>
                <a:gd name="T8" fmla="*/ 2147483647 w 10"/>
                <a:gd name="T9" fmla="*/ 2147483647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6" y="2"/>
                  </a:moveTo>
                  <a:cubicBezTo>
                    <a:pt x="7" y="4"/>
                    <a:pt x="8" y="5"/>
                    <a:pt x="10" y="6"/>
                  </a:cubicBezTo>
                  <a:cubicBezTo>
                    <a:pt x="10" y="8"/>
                    <a:pt x="7" y="7"/>
                    <a:pt x="7" y="9"/>
                  </a:cubicBezTo>
                  <a:cubicBezTo>
                    <a:pt x="5" y="5"/>
                    <a:pt x="2" y="4"/>
                    <a:pt x="0" y="0"/>
                  </a:cubicBezTo>
                  <a:cubicBezTo>
                    <a:pt x="2" y="0"/>
                    <a:pt x="5" y="0"/>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4" name="Freeform 798">
              <a:extLst>
                <a:ext uri="{FF2B5EF4-FFF2-40B4-BE49-F238E27FC236}">
                  <a16:creationId xmlns:a16="http://schemas.microsoft.com/office/drawing/2014/main" id="{A7EB77BF-A4F6-5E4A-7EEB-26A48466EE3F}"/>
                </a:ext>
              </a:extLst>
            </p:cNvPr>
            <p:cNvSpPr>
              <a:spLocks/>
            </p:cNvSpPr>
            <p:nvPr/>
          </p:nvSpPr>
          <p:spPr bwMode="auto">
            <a:xfrm>
              <a:off x="5108575" y="158750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5" name="Line 799">
              <a:extLst>
                <a:ext uri="{FF2B5EF4-FFF2-40B4-BE49-F238E27FC236}">
                  <a16:creationId xmlns:a16="http://schemas.microsoft.com/office/drawing/2014/main" id="{0D145815-815A-D0BF-69F5-4BBF73DD878B}"/>
                </a:ext>
              </a:extLst>
            </p:cNvPr>
            <p:cNvSpPr>
              <a:spLocks noChangeShapeType="1"/>
            </p:cNvSpPr>
            <p:nvPr/>
          </p:nvSpPr>
          <p:spPr bwMode="auto">
            <a:xfrm>
              <a:off x="5108575" y="158750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6" name="Line 800">
              <a:extLst>
                <a:ext uri="{FF2B5EF4-FFF2-40B4-BE49-F238E27FC236}">
                  <a16:creationId xmlns:a16="http://schemas.microsoft.com/office/drawing/2014/main" id="{37E424D9-BA34-9467-8228-61D08DCCA19E}"/>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7" name="Line 801">
              <a:extLst>
                <a:ext uri="{FF2B5EF4-FFF2-40B4-BE49-F238E27FC236}">
                  <a16:creationId xmlns:a16="http://schemas.microsoft.com/office/drawing/2014/main" id="{C139290F-BE27-169A-EDB2-D6258BC4657B}"/>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8" name="Freeform 802">
              <a:extLst>
                <a:ext uri="{FF2B5EF4-FFF2-40B4-BE49-F238E27FC236}">
                  <a16:creationId xmlns:a16="http://schemas.microsoft.com/office/drawing/2014/main" id="{DFAA1CC7-E2B1-78FD-742C-0DA7663477D2}"/>
                </a:ext>
              </a:extLst>
            </p:cNvPr>
            <p:cNvSpPr>
              <a:spLocks/>
            </p:cNvSpPr>
            <p:nvPr/>
          </p:nvSpPr>
          <p:spPr bwMode="auto">
            <a:xfrm>
              <a:off x="4945063" y="1593850"/>
              <a:ext cx="20637" cy="53975"/>
            </a:xfrm>
            <a:custGeom>
              <a:avLst/>
              <a:gdLst>
                <a:gd name="T0" fmla="*/ 0 w 3"/>
                <a:gd name="T1" fmla="*/ 2147483647 h 8"/>
                <a:gd name="T2" fmla="*/ 2147483647 w 3"/>
                <a:gd name="T3" fmla="*/ 2147483647 h 8"/>
                <a:gd name="T4" fmla="*/ 0 w 3"/>
                <a:gd name="T5" fmla="*/ 2147483647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0" y="3"/>
                  </a:moveTo>
                  <a:cubicBezTo>
                    <a:pt x="1" y="0"/>
                    <a:pt x="2" y="3"/>
                    <a:pt x="3" y="3"/>
                  </a:cubicBezTo>
                  <a:cubicBezTo>
                    <a:pt x="2" y="8"/>
                    <a:pt x="2"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9" name="Freeform 803">
              <a:extLst>
                <a:ext uri="{FF2B5EF4-FFF2-40B4-BE49-F238E27FC236}">
                  <a16:creationId xmlns:a16="http://schemas.microsoft.com/office/drawing/2014/main" id="{09339F40-31A2-D729-377B-BD99AEEE68A1}"/>
                </a:ext>
              </a:extLst>
            </p:cNvPr>
            <p:cNvSpPr>
              <a:spLocks/>
            </p:cNvSpPr>
            <p:nvPr/>
          </p:nvSpPr>
          <p:spPr bwMode="auto">
            <a:xfrm>
              <a:off x="5257800" y="1641475"/>
              <a:ext cx="61913" cy="68263"/>
            </a:xfrm>
            <a:custGeom>
              <a:avLst/>
              <a:gdLst>
                <a:gd name="T0" fmla="*/ 2147483647 w 9"/>
                <a:gd name="T1" fmla="*/ 2147483647 h 10"/>
                <a:gd name="T2" fmla="*/ 2147483647 w 9"/>
                <a:gd name="T3" fmla="*/ 2147483647 h 10"/>
                <a:gd name="T4" fmla="*/ 2147483647 w 9"/>
                <a:gd name="T5" fmla="*/ 0 h 10"/>
                <a:gd name="T6" fmla="*/ 2147483647 w 9"/>
                <a:gd name="T7" fmla="*/ 2147483647 h 10"/>
                <a:gd name="T8" fmla="*/ 2147483647 w 9"/>
                <a:gd name="T9" fmla="*/ 2147483647 h 10"/>
                <a:gd name="T10" fmla="*/ 2147483647 w 9"/>
                <a:gd name="T11" fmla="*/ 2147483647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4" y="10"/>
                  </a:moveTo>
                  <a:cubicBezTo>
                    <a:pt x="0" y="8"/>
                    <a:pt x="4" y="2"/>
                    <a:pt x="1" y="2"/>
                  </a:cubicBezTo>
                  <a:cubicBezTo>
                    <a:pt x="1" y="1"/>
                    <a:pt x="2" y="1"/>
                    <a:pt x="2" y="0"/>
                  </a:cubicBezTo>
                  <a:cubicBezTo>
                    <a:pt x="7" y="1"/>
                    <a:pt x="9" y="4"/>
                    <a:pt x="9" y="10"/>
                  </a:cubicBezTo>
                  <a:cubicBezTo>
                    <a:pt x="7" y="9"/>
                    <a:pt x="7" y="6"/>
                    <a:pt x="5" y="6"/>
                  </a:cubicBezTo>
                  <a:cubicBezTo>
                    <a:pt x="4" y="6"/>
                    <a:pt x="5" y="7"/>
                    <a:pt x="5" y="7"/>
                  </a:cubicBezTo>
                  <a:cubicBezTo>
                    <a:pt x="5" y="8"/>
                    <a:pt x="3" y="6"/>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0" name="Freeform 804">
              <a:extLst>
                <a:ext uri="{FF2B5EF4-FFF2-40B4-BE49-F238E27FC236}">
                  <a16:creationId xmlns:a16="http://schemas.microsoft.com/office/drawing/2014/main" id="{8A4D17C5-5205-0137-2C4B-1A88E0CE5905}"/>
                </a:ext>
              </a:extLst>
            </p:cNvPr>
            <p:cNvSpPr>
              <a:spLocks/>
            </p:cNvSpPr>
            <p:nvPr/>
          </p:nvSpPr>
          <p:spPr bwMode="auto">
            <a:xfrm>
              <a:off x="5156200" y="1668463"/>
              <a:ext cx="115888" cy="101600"/>
            </a:xfrm>
            <a:custGeom>
              <a:avLst/>
              <a:gdLst>
                <a:gd name="T0" fmla="*/ 2147483647 w 17"/>
                <a:gd name="T1" fmla="*/ 2147483647 h 15"/>
                <a:gd name="T2" fmla="*/ 2147483647 w 17"/>
                <a:gd name="T3" fmla="*/ 2147483647 h 15"/>
                <a:gd name="T4" fmla="*/ 2147483647 w 17"/>
                <a:gd name="T5" fmla="*/ 2147483647 h 15"/>
                <a:gd name="T6" fmla="*/ 2147483647 w 17"/>
                <a:gd name="T7" fmla="*/ 2147483647 h 15"/>
                <a:gd name="T8" fmla="*/ 2147483647 w 17"/>
                <a:gd name="T9" fmla="*/ 2147483647 h 15"/>
                <a:gd name="T10" fmla="*/ 2147483647 w 17"/>
                <a:gd name="T11" fmla="*/ 2147483647 h 15"/>
                <a:gd name="T12" fmla="*/ 2147483647 w 17"/>
                <a:gd name="T13" fmla="*/ 2147483647 h 15"/>
                <a:gd name="T14" fmla="*/ 2147483647 w 17"/>
                <a:gd name="T15" fmla="*/ 2147483647 h 15"/>
                <a:gd name="T16" fmla="*/ 2147483647 w 17"/>
                <a:gd name="T17" fmla="*/ 2147483647 h 15"/>
                <a:gd name="T18" fmla="*/ 2147483647 w 17"/>
                <a:gd name="T19" fmla="*/ 2147483647 h 15"/>
                <a:gd name="T20" fmla="*/ 0 w 17"/>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5"/>
                <a:gd name="T35" fmla="*/ 17 w 17"/>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5">
                  <a:moveTo>
                    <a:pt x="1" y="1"/>
                  </a:moveTo>
                  <a:cubicBezTo>
                    <a:pt x="7" y="0"/>
                    <a:pt x="11" y="4"/>
                    <a:pt x="9" y="9"/>
                  </a:cubicBezTo>
                  <a:cubicBezTo>
                    <a:pt x="10" y="9"/>
                    <a:pt x="11" y="8"/>
                    <a:pt x="14" y="9"/>
                  </a:cubicBezTo>
                  <a:cubicBezTo>
                    <a:pt x="15" y="11"/>
                    <a:pt x="17" y="12"/>
                    <a:pt x="17" y="15"/>
                  </a:cubicBezTo>
                  <a:cubicBezTo>
                    <a:pt x="16" y="15"/>
                    <a:pt x="16" y="15"/>
                    <a:pt x="16" y="15"/>
                  </a:cubicBezTo>
                  <a:cubicBezTo>
                    <a:pt x="15" y="15"/>
                    <a:pt x="15" y="15"/>
                    <a:pt x="15" y="15"/>
                  </a:cubicBezTo>
                  <a:cubicBezTo>
                    <a:pt x="13" y="15"/>
                    <a:pt x="13" y="12"/>
                    <a:pt x="11" y="12"/>
                  </a:cubicBezTo>
                  <a:cubicBezTo>
                    <a:pt x="10" y="11"/>
                    <a:pt x="9" y="12"/>
                    <a:pt x="10" y="12"/>
                  </a:cubicBezTo>
                  <a:cubicBezTo>
                    <a:pt x="7" y="11"/>
                    <a:pt x="5" y="10"/>
                    <a:pt x="5" y="7"/>
                  </a:cubicBezTo>
                  <a:cubicBezTo>
                    <a:pt x="3" y="7"/>
                    <a:pt x="4" y="8"/>
                    <a:pt x="2" y="8"/>
                  </a:cubicBezTo>
                  <a:cubicBezTo>
                    <a:pt x="3" y="5"/>
                    <a:pt x="1" y="4"/>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1" name="Freeform 805">
              <a:extLst>
                <a:ext uri="{FF2B5EF4-FFF2-40B4-BE49-F238E27FC236}">
                  <a16:creationId xmlns:a16="http://schemas.microsoft.com/office/drawing/2014/main" id="{B2050C2C-BCCF-3E04-8A0C-D9319FB5D964}"/>
                </a:ext>
              </a:extLst>
            </p:cNvPr>
            <p:cNvSpPr>
              <a:spLocks/>
            </p:cNvSpPr>
            <p:nvPr/>
          </p:nvSpPr>
          <p:spPr bwMode="auto">
            <a:xfrm>
              <a:off x="5141913" y="1663700"/>
              <a:ext cx="20637" cy="19050"/>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0 w 3"/>
                <a:gd name="T9" fmla="*/ 0 h 3"/>
                <a:gd name="T10" fmla="*/ 2147483647 w 3"/>
                <a:gd name="T11" fmla="*/ 2147483647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cubicBezTo>
                    <a:pt x="3" y="2"/>
                    <a:pt x="3" y="2"/>
                    <a:pt x="3" y="2"/>
                  </a:cubicBezTo>
                  <a:cubicBezTo>
                    <a:pt x="3" y="2"/>
                    <a:pt x="3" y="2"/>
                    <a:pt x="3" y="2"/>
                  </a:cubicBezTo>
                  <a:cubicBezTo>
                    <a:pt x="2" y="1"/>
                    <a:pt x="1" y="1"/>
                    <a:pt x="1" y="0"/>
                  </a:cubicBezTo>
                  <a:cubicBezTo>
                    <a:pt x="0" y="0"/>
                    <a:pt x="0" y="0"/>
                    <a:pt x="0" y="0"/>
                  </a:cubicBezTo>
                  <a:cubicBezTo>
                    <a:pt x="2" y="3"/>
                    <a:pt x="2" y="3"/>
                    <a:pt x="2" y="3"/>
                  </a:cubicBezTo>
                  <a:cubicBezTo>
                    <a:pt x="3" y="3"/>
                    <a:pt x="3" y="3"/>
                    <a:pt x="3"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2" name="Freeform 806">
              <a:extLst>
                <a:ext uri="{FF2B5EF4-FFF2-40B4-BE49-F238E27FC236}">
                  <a16:creationId xmlns:a16="http://schemas.microsoft.com/office/drawing/2014/main" id="{E498C31D-07F7-832F-1FC8-883B7F53CACD}"/>
                </a:ext>
              </a:extLst>
            </p:cNvPr>
            <p:cNvSpPr>
              <a:spLocks/>
            </p:cNvSpPr>
            <p:nvPr/>
          </p:nvSpPr>
          <p:spPr bwMode="auto">
            <a:xfrm>
              <a:off x="3784600" y="1784350"/>
              <a:ext cx="149225" cy="107950"/>
            </a:xfrm>
            <a:custGeom>
              <a:avLst/>
              <a:gdLst>
                <a:gd name="T0" fmla="*/ 2147483647 w 22"/>
                <a:gd name="T1" fmla="*/ 2147483647 h 16"/>
                <a:gd name="T2" fmla="*/ 2147483647 w 22"/>
                <a:gd name="T3" fmla="*/ 2147483647 h 16"/>
                <a:gd name="T4" fmla="*/ 2147483647 w 22"/>
                <a:gd name="T5" fmla="*/ 2147483647 h 16"/>
                <a:gd name="T6" fmla="*/ 2147483647 w 22"/>
                <a:gd name="T7" fmla="*/ 2147483647 h 16"/>
                <a:gd name="T8" fmla="*/ 2147483647 w 22"/>
                <a:gd name="T9" fmla="*/ 2147483647 h 16"/>
                <a:gd name="T10" fmla="*/ 2147483647 w 22"/>
                <a:gd name="T11" fmla="*/ 2147483647 h 16"/>
                <a:gd name="T12" fmla="*/ 2147483647 w 22"/>
                <a:gd name="T13" fmla="*/ 2147483647 h 16"/>
                <a:gd name="T14" fmla="*/ 0 w 22"/>
                <a:gd name="T15" fmla="*/ 2147483647 h 16"/>
                <a:gd name="T16" fmla="*/ 2147483647 w 22"/>
                <a:gd name="T17" fmla="*/ 2147483647 h 16"/>
                <a:gd name="T18" fmla="*/ 2147483647 w 22"/>
                <a:gd name="T19" fmla="*/ 2147483647 h 16"/>
                <a:gd name="T20" fmla="*/ 2147483647 w 22"/>
                <a:gd name="T21" fmla="*/ 2147483647 h 16"/>
                <a:gd name="T22" fmla="*/ 2147483647 w 22"/>
                <a:gd name="T23" fmla="*/ 2147483647 h 16"/>
                <a:gd name="T24" fmla="*/ 2147483647 w 22"/>
                <a:gd name="T25" fmla="*/ 2147483647 h 16"/>
                <a:gd name="T26" fmla="*/ 2147483647 w 22"/>
                <a:gd name="T27" fmla="*/ 2147483647 h 16"/>
                <a:gd name="T28" fmla="*/ 2147483647 w 22"/>
                <a:gd name="T29" fmla="*/ 2147483647 h 16"/>
                <a:gd name="T30" fmla="*/ 2147483647 w 22"/>
                <a:gd name="T31" fmla="*/ 0 h 16"/>
                <a:gd name="T32" fmla="*/ 2147483647 w 22"/>
                <a:gd name="T33" fmla="*/ 2147483647 h 16"/>
                <a:gd name="T34" fmla="*/ 2147483647 w 22"/>
                <a:gd name="T35" fmla="*/ 0 h 16"/>
                <a:gd name="T36" fmla="*/ 2147483647 w 22"/>
                <a:gd name="T37" fmla="*/ 2147483647 h 16"/>
                <a:gd name="T38" fmla="*/ 2147483647 w 22"/>
                <a:gd name="T39" fmla="*/ 2147483647 h 16"/>
                <a:gd name="T40" fmla="*/ 2147483647 w 22"/>
                <a:gd name="T41" fmla="*/ 2147483647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6"/>
                <a:gd name="T65" fmla="*/ 22 w 22"/>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6">
                  <a:moveTo>
                    <a:pt x="15" y="10"/>
                  </a:moveTo>
                  <a:cubicBezTo>
                    <a:pt x="12" y="10"/>
                    <a:pt x="15" y="11"/>
                    <a:pt x="13" y="12"/>
                  </a:cubicBezTo>
                  <a:cubicBezTo>
                    <a:pt x="11" y="12"/>
                    <a:pt x="10" y="15"/>
                    <a:pt x="9" y="16"/>
                  </a:cubicBezTo>
                  <a:cubicBezTo>
                    <a:pt x="8" y="16"/>
                    <a:pt x="9" y="15"/>
                    <a:pt x="9" y="14"/>
                  </a:cubicBezTo>
                  <a:cubicBezTo>
                    <a:pt x="8" y="13"/>
                    <a:pt x="7" y="15"/>
                    <a:pt x="7" y="15"/>
                  </a:cubicBezTo>
                  <a:cubicBezTo>
                    <a:pt x="6" y="15"/>
                    <a:pt x="6" y="13"/>
                    <a:pt x="3" y="14"/>
                  </a:cubicBezTo>
                  <a:cubicBezTo>
                    <a:pt x="2" y="15"/>
                    <a:pt x="3" y="16"/>
                    <a:pt x="2" y="14"/>
                  </a:cubicBezTo>
                  <a:cubicBezTo>
                    <a:pt x="1" y="13"/>
                    <a:pt x="0" y="12"/>
                    <a:pt x="0" y="11"/>
                  </a:cubicBezTo>
                  <a:cubicBezTo>
                    <a:pt x="0" y="9"/>
                    <a:pt x="2" y="7"/>
                    <a:pt x="5" y="6"/>
                  </a:cubicBezTo>
                  <a:cubicBezTo>
                    <a:pt x="5" y="9"/>
                    <a:pt x="7" y="10"/>
                    <a:pt x="9" y="12"/>
                  </a:cubicBezTo>
                  <a:cubicBezTo>
                    <a:pt x="8" y="11"/>
                    <a:pt x="9" y="9"/>
                    <a:pt x="9" y="7"/>
                  </a:cubicBezTo>
                  <a:cubicBezTo>
                    <a:pt x="9" y="7"/>
                    <a:pt x="9" y="5"/>
                    <a:pt x="9" y="5"/>
                  </a:cubicBezTo>
                  <a:cubicBezTo>
                    <a:pt x="9" y="4"/>
                    <a:pt x="5" y="4"/>
                    <a:pt x="7" y="2"/>
                  </a:cubicBezTo>
                  <a:cubicBezTo>
                    <a:pt x="9" y="2"/>
                    <a:pt x="9" y="3"/>
                    <a:pt x="9" y="5"/>
                  </a:cubicBezTo>
                  <a:cubicBezTo>
                    <a:pt x="10" y="5"/>
                    <a:pt x="11" y="2"/>
                    <a:pt x="12" y="5"/>
                  </a:cubicBezTo>
                  <a:cubicBezTo>
                    <a:pt x="14" y="5"/>
                    <a:pt x="13" y="2"/>
                    <a:pt x="13" y="0"/>
                  </a:cubicBezTo>
                  <a:cubicBezTo>
                    <a:pt x="15" y="0"/>
                    <a:pt x="16" y="1"/>
                    <a:pt x="15" y="3"/>
                  </a:cubicBezTo>
                  <a:cubicBezTo>
                    <a:pt x="17" y="3"/>
                    <a:pt x="17" y="0"/>
                    <a:pt x="19" y="0"/>
                  </a:cubicBezTo>
                  <a:cubicBezTo>
                    <a:pt x="20" y="2"/>
                    <a:pt x="18" y="5"/>
                    <a:pt x="22" y="5"/>
                  </a:cubicBezTo>
                  <a:cubicBezTo>
                    <a:pt x="22" y="6"/>
                    <a:pt x="20" y="5"/>
                    <a:pt x="20" y="7"/>
                  </a:cubicBezTo>
                  <a:cubicBezTo>
                    <a:pt x="18" y="7"/>
                    <a:pt x="16" y="6"/>
                    <a:pt x="1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3" name="Freeform 807">
              <a:extLst>
                <a:ext uri="{FF2B5EF4-FFF2-40B4-BE49-F238E27FC236}">
                  <a16:creationId xmlns:a16="http://schemas.microsoft.com/office/drawing/2014/main" id="{6A8F818F-5267-0E59-01BA-B2961CD608C5}"/>
                </a:ext>
              </a:extLst>
            </p:cNvPr>
            <p:cNvSpPr>
              <a:spLocks/>
            </p:cNvSpPr>
            <p:nvPr/>
          </p:nvSpPr>
          <p:spPr bwMode="auto">
            <a:xfrm>
              <a:off x="3879850" y="1839913"/>
              <a:ext cx="4763" cy="4762"/>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4" name="Line 808">
              <a:extLst>
                <a:ext uri="{FF2B5EF4-FFF2-40B4-BE49-F238E27FC236}">
                  <a16:creationId xmlns:a16="http://schemas.microsoft.com/office/drawing/2014/main" id="{A56B9F2D-D25D-5AAC-B6E3-8DE3410E3DDB}"/>
                </a:ext>
              </a:extLst>
            </p:cNvPr>
            <p:cNvSpPr>
              <a:spLocks noChangeShapeType="1"/>
            </p:cNvSpPr>
            <p:nvPr/>
          </p:nvSpPr>
          <p:spPr bwMode="auto">
            <a:xfrm flipH="1">
              <a:off x="3879850" y="1839913"/>
              <a:ext cx="4763" cy="4762"/>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5" name="Freeform 809">
              <a:extLst>
                <a:ext uri="{FF2B5EF4-FFF2-40B4-BE49-F238E27FC236}">
                  <a16:creationId xmlns:a16="http://schemas.microsoft.com/office/drawing/2014/main" id="{BA60D84E-05AD-08E5-71F0-289CEAE71045}"/>
                </a:ext>
              </a:extLst>
            </p:cNvPr>
            <p:cNvSpPr>
              <a:spLocks/>
            </p:cNvSpPr>
            <p:nvPr/>
          </p:nvSpPr>
          <p:spPr bwMode="auto">
            <a:xfrm>
              <a:off x="3879850" y="1844675"/>
              <a:ext cx="4763" cy="7938"/>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6" name="Line 810">
              <a:extLst>
                <a:ext uri="{FF2B5EF4-FFF2-40B4-BE49-F238E27FC236}">
                  <a16:creationId xmlns:a16="http://schemas.microsoft.com/office/drawing/2014/main" id="{D018A235-B973-20CA-2E54-69421DB0C8F1}"/>
                </a:ext>
              </a:extLst>
            </p:cNvPr>
            <p:cNvSpPr>
              <a:spLocks noChangeShapeType="1"/>
            </p:cNvSpPr>
            <p:nvPr/>
          </p:nvSpPr>
          <p:spPr bwMode="auto">
            <a:xfrm>
              <a:off x="3879850" y="1844675"/>
              <a:ext cx="4763"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7" name="Freeform 811">
              <a:extLst>
                <a:ext uri="{FF2B5EF4-FFF2-40B4-BE49-F238E27FC236}">
                  <a16:creationId xmlns:a16="http://schemas.microsoft.com/office/drawing/2014/main" id="{540453EA-F909-4DC5-A24E-651F13665494}"/>
                </a:ext>
              </a:extLst>
            </p:cNvPr>
            <p:cNvSpPr>
              <a:spLocks/>
            </p:cNvSpPr>
            <p:nvPr/>
          </p:nvSpPr>
          <p:spPr bwMode="auto">
            <a:xfrm>
              <a:off x="3865563" y="1873250"/>
              <a:ext cx="19050" cy="14288"/>
            </a:xfrm>
            <a:custGeom>
              <a:avLst/>
              <a:gdLst>
                <a:gd name="T0" fmla="*/ 2147483647 w 3"/>
                <a:gd name="T1" fmla="*/ 0 h 2"/>
                <a:gd name="T2" fmla="*/ 2147483647 w 3"/>
                <a:gd name="T3" fmla="*/ 2147483647 h 2"/>
                <a:gd name="T4" fmla="*/ 214748364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cubicBezTo>
                    <a:pt x="3" y="1"/>
                    <a:pt x="2" y="1"/>
                    <a:pt x="2" y="2"/>
                  </a:cubicBezTo>
                  <a:cubicBezTo>
                    <a:pt x="0" y="2"/>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8" name="Freeform 812">
              <a:extLst>
                <a:ext uri="{FF2B5EF4-FFF2-40B4-BE49-F238E27FC236}">
                  <a16:creationId xmlns:a16="http://schemas.microsoft.com/office/drawing/2014/main" id="{86751FDE-F8C9-D5F2-5E42-00F6B04BD390}"/>
                </a:ext>
              </a:extLst>
            </p:cNvPr>
            <p:cNvSpPr>
              <a:spLocks/>
            </p:cNvSpPr>
            <p:nvPr/>
          </p:nvSpPr>
          <p:spPr bwMode="auto">
            <a:xfrm>
              <a:off x="3824288" y="1900238"/>
              <a:ext cx="26987" cy="26987"/>
            </a:xfrm>
            <a:custGeom>
              <a:avLst/>
              <a:gdLst>
                <a:gd name="T0" fmla="*/ 2147483647 w 4"/>
                <a:gd name="T1" fmla="*/ 0 h 4"/>
                <a:gd name="T2" fmla="*/ 2147483647 w 4"/>
                <a:gd name="T3" fmla="*/ 2147483647 h 4"/>
                <a:gd name="T4" fmla="*/ 2147483647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cubicBezTo>
                    <a:pt x="4" y="0"/>
                    <a:pt x="2" y="1"/>
                    <a:pt x="2" y="1"/>
                  </a:cubicBezTo>
                  <a:cubicBezTo>
                    <a:pt x="2" y="2"/>
                    <a:pt x="2" y="2"/>
                    <a:pt x="2" y="3"/>
                  </a:cubicBezTo>
                  <a:cubicBezTo>
                    <a:pt x="2" y="3"/>
                    <a:pt x="0" y="4"/>
                    <a:pt x="0" y="4"/>
                  </a:cubicBezTo>
                  <a:cubicBezTo>
                    <a:pt x="0" y="3"/>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9" name="Freeform 813">
              <a:extLst>
                <a:ext uri="{FF2B5EF4-FFF2-40B4-BE49-F238E27FC236}">
                  <a16:creationId xmlns:a16="http://schemas.microsoft.com/office/drawing/2014/main" id="{ACA2D937-25C6-E7C5-C625-4EA24FA39B31}"/>
                </a:ext>
              </a:extLst>
            </p:cNvPr>
            <p:cNvSpPr>
              <a:spLocks/>
            </p:cNvSpPr>
            <p:nvPr/>
          </p:nvSpPr>
          <p:spPr bwMode="auto">
            <a:xfrm>
              <a:off x="3219450" y="2111375"/>
              <a:ext cx="47625" cy="39688"/>
            </a:xfrm>
            <a:custGeom>
              <a:avLst/>
              <a:gdLst>
                <a:gd name="T0" fmla="*/ 2147483647 w 7"/>
                <a:gd name="T1" fmla="*/ 0 h 6"/>
                <a:gd name="T2" fmla="*/ 2147483647 w 7"/>
                <a:gd name="T3" fmla="*/ 2147483647 h 6"/>
                <a:gd name="T4" fmla="*/ 2147483647 w 7"/>
                <a:gd name="T5" fmla="*/ 2147483647 h 6"/>
                <a:gd name="T6" fmla="*/ 2147483647 w 7"/>
                <a:gd name="T7" fmla="*/ 2147483647 h 6"/>
                <a:gd name="T8" fmla="*/ 2147483647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6" y="0"/>
                    <a:pt x="7" y="4"/>
                    <a:pt x="6" y="6"/>
                  </a:cubicBezTo>
                  <a:cubicBezTo>
                    <a:pt x="4" y="6"/>
                    <a:pt x="5" y="3"/>
                    <a:pt x="2" y="3"/>
                  </a:cubicBezTo>
                  <a:cubicBezTo>
                    <a:pt x="0" y="3"/>
                    <a:pt x="4" y="1"/>
                    <a:pt x="4" y="3"/>
                  </a:cubicBezTo>
                  <a:cubicBezTo>
                    <a:pt x="5" y="3"/>
                    <a:pt x="5"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0" name="Freeform 814">
              <a:extLst>
                <a:ext uri="{FF2B5EF4-FFF2-40B4-BE49-F238E27FC236}">
                  <a16:creationId xmlns:a16="http://schemas.microsoft.com/office/drawing/2014/main" id="{CEDD49F8-2916-3A2E-7253-4BADDC060560}"/>
                </a:ext>
              </a:extLst>
            </p:cNvPr>
            <p:cNvSpPr>
              <a:spLocks/>
            </p:cNvSpPr>
            <p:nvPr/>
          </p:nvSpPr>
          <p:spPr bwMode="auto">
            <a:xfrm>
              <a:off x="2955925" y="2246313"/>
              <a:ext cx="60325" cy="26987"/>
            </a:xfrm>
            <a:custGeom>
              <a:avLst/>
              <a:gdLst>
                <a:gd name="T0" fmla="*/ 2147483647 w 9"/>
                <a:gd name="T1" fmla="*/ 2147483647 h 4"/>
                <a:gd name="T2" fmla="*/ 0 w 9"/>
                <a:gd name="T3" fmla="*/ 2147483647 h 4"/>
                <a:gd name="T4" fmla="*/ 2147483647 w 9"/>
                <a:gd name="T5" fmla="*/ 0 h 4"/>
                <a:gd name="T6" fmla="*/ 2147483647 w 9"/>
                <a:gd name="T7" fmla="*/ 2147483647 h 4"/>
                <a:gd name="T8" fmla="*/ 2147483647 w 9"/>
                <a:gd name="T9" fmla="*/ 2147483647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3" y="4"/>
                  </a:moveTo>
                  <a:cubicBezTo>
                    <a:pt x="2" y="4"/>
                    <a:pt x="1" y="3"/>
                    <a:pt x="0" y="2"/>
                  </a:cubicBezTo>
                  <a:cubicBezTo>
                    <a:pt x="0" y="1"/>
                    <a:pt x="2" y="0"/>
                    <a:pt x="4" y="0"/>
                  </a:cubicBezTo>
                  <a:cubicBezTo>
                    <a:pt x="4" y="2"/>
                    <a:pt x="6" y="3"/>
                    <a:pt x="7" y="2"/>
                  </a:cubicBezTo>
                  <a:cubicBezTo>
                    <a:pt x="9" y="0"/>
                    <a:pt x="6" y="3"/>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1" name="Freeform 815">
              <a:extLst>
                <a:ext uri="{FF2B5EF4-FFF2-40B4-BE49-F238E27FC236}">
                  <a16:creationId xmlns:a16="http://schemas.microsoft.com/office/drawing/2014/main" id="{0D25994C-E754-954C-650D-335BE9630060}"/>
                </a:ext>
              </a:extLst>
            </p:cNvPr>
            <p:cNvSpPr>
              <a:spLocks/>
            </p:cNvSpPr>
            <p:nvPr/>
          </p:nvSpPr>
          <p:spPr bwMode="auto">
            <a:xfrm>
              <a:off x="2982913" y="2273300"/>
              <a:ext cx="4762"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2" name="Line 816">
              <a:extLst>
                <a:ext uri="{FF2B5EF4-FFF2-40B4-BE49-F238E27FC236}">
                  <a16:creationId xmlns:a16="http://schemas.microsoft.com/office/drawing/2014/main" id="{63F76AF8-19C1-D8D4-175A-164240917ECA}"/>
                </a:ext>
              </a:extLst>
            </p:cNvPr>
            <p:cNvSpPr>
              <a:spLocks noChangeShapeType="1"/>
            </p:cNvSpPr>
            <p:nvPr/>
          </p:nvSpPr>
          <p:spPr bwMode="auto">
            <a:xfrm flipH="1">
              <a:off x="2982913" y="2273300"/>
              <a:ext cx="4762"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3" name="Freeform 817">
              <a:extLst>
                <a:ext uri="{FF2B5EF4-FFF2-40B4-BE49-F238E27FC236}">
                  <a16:creationId xmlns:a16="http://schemas.microsoft.com/office/drawing/2014/main" id="{2DA70B08-31AF-BED9-A8D4-22F4B2A2EF9E}"/>
                </a:ext>
              </a:extLst>
            </p:cNvPr>
            <p:cNvSpPr>
              <a:spLocks/>
            </p:cNvSpPr>
            <p:nvPr/>
          </p:nvSpPr>
          <p:spPr bwMode="auto">
            <a:xfrm>
              <a:off x="2968625" y="2273300"/>
              <a:ext cx="14288" cy="20638"/>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2"/>
                  </a:moveTo>
                  <a:cubicBezTo>
                    <a:pt x="1" y="3"/>
                    <a:pt x="2"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4" name="Freeform 818">
              <a:extLst>
                <a:ext uri="{FF2B5EF4-FFF2-40B4-BE49-F238E27FC236}">
                  <a16:creationId xmlns:a16="http://schemas.microsoft.com/office/drawing/2014/main" id="{ACC95DBA-CBCF-7AB3-4FAB-0F0DF4355FA9}"/>
                </a:ext>
              </a:extLst>
            </p:cNvPr>
            <p:cNvSpPr>
              <a:spLocks/>
            </p:cNvSpPr>
            <p:nvPr/>
          </p:nvSpPr>
          <p:spPr bwMode="auto">
            <a:xfrm>
              <a:off x="2974975" y="2273300"/>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5" name="Line 819">
              <a:extLst>
                <a:ext uri="{FF2B5EF4-FFF2-40B4-BE49-F238E27FC236}">
                  <a16:creationId xmlns:a16="http://schemas.microsoft.com/office/drawing/2014/main" id="{16ADFDE0-C40F-4FE0-A809-A0A575C09903}"/>
                </a:ext>
              </a:extLst>
            </p:cNvPr>
            <p:cNvSpPr>
              <a:spLocks noChangeShapeType="1"/>
            </p:cNvSpPr>
            <p:nvPr/>
          </p:nvSpPr>
          <p:spPr bwMode="auto">
            <a:xfrm flipH="1">
              <a:off x="2974975" y="2273300"/>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6" name="Freeform 820">
              <a:extLst>
                <a:ext uri="{FF2B5EF4-FFF2-40B4-BE49-F238E27FC236}">
                  <a16:creationId xmlns:a16="http://schemas.microsoft.com/office/drawing/2014/main" id="{3CD563CD-4A25-B235-A18B-8EC4E56C42FA}"/>
                </a:ext>
              </a:extLst>
            </p:cNvPr>
            <p:cNvSpPr>
              <a:spLocks/>
            </p:cNvSpPr>
            <p:nvPr/>
          </p:nvSpPr>
          <p:spPr bwMode="auto">
            <a:xfrm>
              <a:off x="2927350" y="2300288"/>
              <a:ext cx="28575" cy="15875"/>
            </a:xfrm>
            <a:custGeom>
              <a:avLst/>
              <a:gdLst>
                <a:gd name="T0" fmla="*/ 2147483647 w 4"/>
                <a:gd name="T1" fmla="*/ 0 h 2"/>
                <a:gd name="T2" fmla="*/ 2147483647 w 4"/>
                <a:gd name="T3" fmla="*/ 2147483647 h 2"/>
                <a:gd name="T4" fmla="*/ 2147483647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0"/>
                  </a:moveTo>
                  <a:cubicBezTo>
                    <a:pt x="3" y="1"/>
                    <a:pt x="2" y="1"/>
                    <a:pt x="2" y="2"/>
                  </a:cubicBezTo>
                  <a:cubicBezTo>
                    <a:pt x="0" y="1"/>
                    <a:pt x="3"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8" name="Group 448">
            <a:extLst>
              <a:ext uri="{FF2B5EF4-FFF2-40B4-BE49-F238E27FC236}">
                <a16:creationId xmlns:a16="http://schemas.microsoft.com/office/drawing/2014/main" id="{A5AAC235-6CA3-A8FD-8097-5373656D8CE1}"/>
              </a:ext>
            </a:extLst>
          </p:cNvPr>
          <p:cNvGrpSpPr>
            <a:grpSpLocks/>
          </p:cNvGrpSpPr>
          <p:nvPr/>
        </p:nvGrpSpPr>
        <p:grpSpPr bwMode="auto">
          <a:xfrm>
            <a:off x="856565" y="5839549"/>
            <a:ext cx="1010487" cy="720010"/>
            <a:chOff x="5791200" y="838200"/>
            <a:chExt cx="1038225" cy="739775"/>
          </a:xfrm>
          <a:solidFill>
            <a:schemeClr val="accent5">
              <a:lumMod val="40000"/>
              <a:lumOff val="60000"/>
            </a:schemeClr>
          </a:solidFill>
        </p:grpSpPr>
        <p:sp>
          <p:nvSpPr>
            <p:cNvPr id="229" name="Freeform 821">
              <a:extLst>
                <a:ext uri="{FF2B5EF4-FFF2-40B4-BE49-F238E27FC236}">
                  <a16:creationId xmlns:a16="http://schemas.microsoft.com/office/drawing/2014/main" id="{EC62073F-E81C-2C63-CABA-8D07AC06D923}"/>
                </a:ext>
              </a:extLst>
            </p:cNvPr>
            <p:cNvSpPr>
              <a:spLocks/>
            </p:cNvSpPr>
            <p:nvPr/>
          </p:nvSpPr>
          <p:spPr bwMode="auto">
            <a:xfrm>
              <a:off x="5791200" y="838200"/>
              <a:ext cx="87313" cy="87313"/>
            </a:xfrm>
            <a:custGeom>
              <a:avLst/>
              <a:gdLst>
                <a:gd name="T0" fmla="*/ 2147483647 w 13"/>
                <a:gd name="T1" fmla="*/ 2147483647 h 13"/>
                <a:gd name="T2" fmla="*/ 2147483647 w 13"/>
                <a:gd name="T3" fmla="*/ 2147483647 h 13"/>
                <a:gd name="T4" fmla="*/ 0 w 13"/>
                <a:gd name="T5" fmla="*/ 2147483647 h 13"/>
                <a:gd name="T6" fmla="*/ 2147483647 w 13"/>
                <a:gd name="T7" fmla="*/ 2147483647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12" y="3"/>
                  </a:moveTo>
                  <a:cubicBezTo>
                    <a:pt x="13" y="8"/>
                    <a:pt x="11" y="10"/>
                    <a:pt x="10" y="12"/>
                  </a:cubicBezTo>
                  <a:cubicBezTo>
                    <a:pt x="5" y="13"/>
                    <a:pt x="3" y="10"/>
                    <a:pt x="0" y="9"/>
                  </a:cubicBezTo>
                  <a:cubicBezTo>
                    <a:pt x="1" y="4"/>
                    <a:pt x="8" y="0"/>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0" name="Freeform 822">
              <a:extLst>
                <a:ext uri="{FF2B5EF4-FFF2-40B4-BE49-F238E27FC236}">
                  <a16:creationId xmlns:a16="http://schemas.microsoft.com/office/drawing/2014/main" id="{F92EC3C8-4B03-DCBA-02DB-5C8A863D18A1}"/>
                </a:ext>
              </a:extLst>
            </p:cNvPr>
            <p:cNvSpPr>
              <a:spLocks/>
            </p:cNvSpPr>
            <p:nvPr/>
          </p:nvSpPr>
          <p:spPr bwMode="auto">
            <a:xfrm>
              <a:off x="6110288" y="973138"/>
              <a:ext cx="107950" cy="101600"/>
            </a:xfrm>
            <a:custGeom>
              <a:avLst/>
              <a:gdLst>
                <a:gd name="T0" fmla="*/ 2147483647 w 16"/>
                <a:gd name="T1" fmla="*/ 2147483647 h 15"/>
                <a:gd name="T2" fmla="*/ 2147483647 w 16"/>
                <a:gd name="T3" fmla="*/ 2147483647 h 15"/>
                <a:gd name="T4" fmla="*/ 2147483647 w 16"/>
                <a:gd name="T5" fmla="*/ 2147483647 h 15"/>
                <a:gd name="T6" fmla="*/ 2147483647 w 16"/>
                <a:gd name="T7" fmla="*/ 2147483647 h 15"/>
                <a:gd name="T8" fmla="*/ 0 w 16"/>
                <a:gd name="T9" fmla="*/ 2147483647 h 15"/>
                <a:gd name="T10" fmla="*/ 2147483647 w 16"/>
                <a:gd name="T11" fmla="*/ 2147483647 h 15"/>
                <a:gd name="T12" fmla="*/ 0 60000 65536"/>
                <a:gd name="T13" fmla="*/ 0 60000 65536"/>
                <a:gd name="T14" fmla="*/ 0 60000 65536"/>
                <a:gd name="T15" fmla="*/ 0 60000 65536"/>
                <a:gd name="T16" fmla="*/ 0 60000 65536"/>
                <a:gd name="T17" fmla="*/ 0 60000 65536"/>
                <a:gd name="T18" fmla="*/ 0 w 16"/>
                <a:gd name="T19" fmla="*/ 0 h 15"/>
                <a:gd name="T20" fmla="*/ 16 w 1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6" h="15">
                  <a:moveTo>
                    <a:pt x="9" y="1"/>
                  </a:moveTo>
                  <a:cubicBezTo>
                    <a:pt x="9" y="7"/>
                    <a:pt x="15" y="7"/>
                    <a:pt x="16" y="13"/>
                  </a:cubicBezTo>
                  <a:cubicBezTo>
                    <a:pt x="13" y="15"/>
                    <a:pt x="10" y="9"/>
                    <a:pt x="8" y="9"/>
                  </a:cubicBezTo>
                  <a:cubicBezTo>
                    <a:pt x="7" y="9"/>
                    <a:pt x="6" y="11"/>
                    <a:pt x="7" y="12"/>
                  </a:cubicBezTo>
                  <a:cubicBezTo>
                    <a:pt x="4" y="10"/>
                    <a:pt x="2" y="9"/>
                    <a:pt x="0" y="4"/>
                  </a:cubicBezTo>
                  <a:cubicBezTo>
                    <a:pt x="5" y="5"/>
                    <a:pt x="4" y="0"/>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1" name="Freeform 823">
              <a:extLst>
                <a:ext uri="{FF2B5EF4-FFF2-40B4-BE49-F238E27FC236}">
                  <a16:creationId xmlns:a16="http://schemas.microsoft.com/office/drawing/2014/main" id="{5CB69B7B-6F62-02DC-063D-EA9617CFA913}"/>
                </a:ext>
              </a:extLst>
            </p:cNvPr>
            <p:cNvSpPr>
              <a:spLocks/>
            </p:cNvSpPr>
            <p:nvPr/>
          </p:nvSpPr>
          <p:spPr bwMode="auto">
            <a:xfrm>
              <a:off x="6469063" y="1141413"/>
              <a:ext cx="96837" cy="69850"/>
            </a:xfrm>
            <a:custGeom>
              <a:avLst/>
              <a:gdLst>
                <a:gd name="T0" fmla="*/ 0 w 14"/>
                <a:gd name="T1" fmla="*/ 2147483647 h 10"/>
                <a:gd name="T2" fmla="*/ 2147483647 w 14"/>
                <a:gd name="T3" fmla="*/ 2147483647 h 10"/>
                <a:gd name="T4" fmla="*/ 2147483647 w 14"/>
                <a:gd name="T5" fmla="*/ 2147483647 h 10"/>
                <a:gd name="T6" fmla="*/ 0 w 14"/>
                <a:gd name="T7" fmla="*/ 2147483647 h 10"/>
                <a:gd name="T8" fmla="*/ 0 60000 65536"/>
                <a:gd name="T9" fmla="*/ 0 60000 65536"/>
                <a:gd name="T10" fmla="*/ 0 60000 65536"/>
                <a:gd name="T11" fmla="*/ 0 60000 65536"/>
                <a:gd name="T12" fmla="*/ 0 w 14"/>
                <a:gd name="T13" fmla="*/ 0 h 10"/>
                <a:gd name="T14" fmla="*/ 14 w 14"/>
                <a:gd name="T15" fmla="*/ 10 h 10"/>
              </a:gdLst>
              <a:ahLst/>
              <a:cxnLst>
                <a:cxn ang="T8">
                  <a:pos x="T0" y="T1"/>
                </a:cxn>
                <a:cxn ang="T9">
                  <a:pos x="T2" y="T3"/>
                </a:cxn>
                <a:cxn ang="T10">
                  <a:pos x="T4" y="T5"/>
                </a:cxn>
                <a:cxn ang="T11">
                  <a:pos x="T6" y="T7"/>
                </a:cxn>
              </a:cxnLst>
              <a:rect l="T12" t="T13" r="T14" b="T15"/>
              <a:pathLst>
                <a:path w="14" h="10">
                  <a:moveTo>
                    <a:pt x="0" y="1"/>
                  </a:moveTo>
                  <a:cubicBezTo>
                    <a:pt x="7" y="0"/>
                    <a:pt x="13" y="2"/>
                    <a:pt x="14" y="7"/>
                  </a:cubicBezTo>
                  <a:cubicBezTo>
                    <a:pt x="11" y="9"/>
                    <a:pt x="8" y="10"/>
                    <a:pt x="4" y="10"/>
                  </a:cubicBezTo>
                  <a:cubicBezTo>
                    <a:pt x="3" y="7"/>
                    <a:pt x="2" y="5"/>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2" name="Freeform 824">
              <a:extLst>
                <a:ext uri="{FF2B5EF4-FFF2-40B4-BE49-F238E27FC236}">
                  <a16:creationId xmlns:a16="http://schemas.microsoft.com/office/drawing/2014/main" id="{662A0EE0-3636-BB3C-69F9-8780B774DFE7}"/>
                </a:ext>
              </a:extLst>
            </p:cNvPr>
            <p:cNvSpPr>
              <a:spLocks/>
            </p:cNvSpPr>
            <p:nvPr/>
          </p:nvSpPr>
          <p:spPr bwMode="auto">
            <a:xfrm>
              <a:off x="6469063" y="1157288"/>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3" name="Line 825">
              <a:extLst>
                <a:ext uri="{FF2B5EF4-FFF2-40B4-BE49-F238E27FC236}">
                  <a16:creationId xmlns:a16="http://schemas.microsoft.com/office/drawing/2014/main" id="{208C7165-23CF-774B-6C8F-DA33745838D7}"/>
                </a:ext>
              </a:extLst>
            </p:cNvPr>
            <p:cNvSpPr>
              <a:spLocks noChangeShapeType="1"/>
            </p:cNvSpPr>
            <p:nvPr/>
          </p:nvSpPr>
          <p:spPr bwMode="auto">
            <a:xfrm flipV="1">
              <a:off x="6469063" y="1157288"/>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4" name="Freeform 826">
              <a:extLst>
                <a:ext uri="{FF2B5EF4-FFF2-40B4-BE49-F238E27FC236}">
                  <a16:creationId xmlns:a16="http://schemas.microsoft.com/office/drawing/2014/main" id="{9B8AF11E-F8D9-1A5E-CA90-21DFCD56171E}"/>
                </a:ext>
              </a:extLst>
            </p:cNvPr>
            <p:cNvSpPr>
              <a:spLocks/>
            </p:cNvSpPr>
            <p:nvPr/>
          </p:nvSpPr>
          <p:spPr bwMode="auto">
            <a:xfrm>
              <a:off x="6456363" y="1149350"/>
              <a:ext cx="12700" cy="7938"/>
            </a:xfrm>
            <a:custGeom>
              <a:avLst/>
              <a:gdLst>
                <a:gd name="T0" fmla="*/ 2147483647 w 2"/>
                <a:gd name="T1" fmla="*/ 2147483647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2" y="1"/>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5" name="Freeform 827">
              <a:extLst>
                <a:ext uri="{FF2B5EF4-FFF2-40B4-BE49-F238E27FC236}">
                  <a16:creationId xmlns:a16="http://schemas.microsoft.com/office/drawing/2014/main" id="{EB90CC44-E1E3-658A-545A-15979C92901A}"/>
                </a:ext>
              </a:extLst>
            </p:cNvPr>
            <p:cNvSpPr>
              <a:spLocks/>
            </p:cNvSpPr>
            <p:nvPr/>
          </p:nvSpPr>
          <p:spPr bwMode="auto">
            <a:xfrm>
              <a:off x="6469063" y="1149350"/>
              <a:ext cx="1587"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6" name="Line 828">
              <a:extLst>
                <a:ext uri="{FF2B5EF4-FFF2-40B4-BE49-F238E27FC236}">
                  <a16:creationId xmlns:a16="http://schemas.microsoft.com/office/drawing/2014/main" id="{44C1D6D0-DC81-D9E1-35A5-37C2FB3A8B34}"/>
                </a:ext>
              </a:extLst>
            </p:cNvPr>
            <p:cNvSpPr>
              <a:spLocks noChangeShapeType="1"/>
            </p:cNvSpPr>
            <p:nvPr/>
          </p:nvSpPr>
          <p:spPr bwMode="auto">
            <a:xfrm flipV="1">
              <a:off x="6469063" y="1149350"/>
              <a:ext cx="1587"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7" name="Freeform 829">
              <a:extLst>
                <a:ext uri="{FF2B5EF4-FFF2-40B4-BE49-F238E27FC236}">
                  <a16:creationId xmlns:a16="http://schemas.microsoft.com/office/drawing/2014/main" id="{19FF29DD-CAFB-19C0-BC40-C162E7C4CBF0}"/>
                </a:ext>
              </a:extLst>
            </p:cNvPr>
            <p:cNvSpPr>
              <a:spLocks/>
            </p:cNvSpPr>
            <p:nvPr/>
          </p:nvSpPr>
          <p:spPr bwMode="auto">
            <a:xfrm>
              <a:off x="6361113" y="1136650"/>
              <a:ext cx="33337" cy="39688"/>
            </a:xfrm>
            <a:custGeom>
              <a:avLst/>
              <a:gdLst>
                <a:gd name="T0" fmla="*/ 0 w 5"/>
                <a:gd name="T1" fmla="*/ 2147483647 h 6"/>
                <a:gd name="T2" fmla="*/ 2147483647 w 5"/>
                <a:gd name="T3" fmla="*/ 2147483647 h 6"/>
                <a:gd name="T4" fmla="*/ 0 w 5"/>
                <a:gd name="T5" fmla="*/ 2147483647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3"/>
                  </a:moveTo>
                  <a:cubicBezTo>
                    <a:pt x="1" y="0"/>
                    <a:pt x="5" y="3"/>
                    <a:pt x="4" y="6"/>
                  </a:cubicBezTo>
                  <a:cubicBezTo>
                    <a:pt x="3" y="5"/>
                    <a:pt x="2"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8" name="Freeform 830">
              <a:extLst>
                <a:ext uri="{FF2B5EF4-FFF2-40B4-BE49-F238E27FC236}">
                  <a16:creationId xmlns:a16="http://schemas.microsoft.com/office/drawing/2014/main" id="{76429A8D-9DEF-73DE-3175-15EEBA09C176}"/>
                </a:ext>
              </a:extLst>
            </p:cNvPr>
            <p:cNvSpPr>
              <a:spLocks/>
            </p:cNvSpPr>
            <p:nvPr/>
          </p:nvSpPr>
          <p:spPr bwMode="auto">
            <a:xfrm>
              <a:off x="6592888" y="1298575"/>
              <a:ext cx="236537" cy="279400"/>
            </a:xfrm>
            <a:custGeom>
              <a:avLst/>
              <a:gdLst>
                <a:gd name="T0" fmla="*/ 2147483647 w 35"/>
                <a:gd name="T1" fmla="*/ 0 h 41"/>
                <a:gd name="T2" fmla="*/ 2147483647 w 35"/>
                <a:gd name="T3" fmla="*/ 2147483647 h 41"/>
                <a:gd name="T4" fmla="*/ 2147483647 w 35"/>
                <a:gd name="T5" fmla="*/ 2147483647 h 41"/>
                <a:gd name="T6" fmla="*/ 2147483647 w 35"/>
                <a:gd name="T7" fmla="*/ 2147483647 h 41"/>
                <a:gd name="T8" fmla="*/ 2147483647 w 35"/>
                <a:gd name="T9" fmla="*/ 2147483647 h 41"/>
                <a:gd name="T10" fmla="*/ 2147483647 w 35"/>
                <a:gd name="T11" fmla="*/ 2147483647 h 41"/>
                <a:gd name="T12" fmla="*/ 2147483647 w 35"/>
                <a:gd name="T13" fmla="*/ 2147483647 h 41"/>
                <a:gd name="T14" fmla="*/ 2147483647 w 35"/>
                <a:gd name="T15" fmla="*/ 2147483647 h 41"/>
                <a:gd name="T16" fmla="*/ 2147483647 w 35"/>
                <a:gd name="T17" fmla="*/ 2147483647 h 41"/>
                <a:gd name="T18" fmla="*/ 2147483647 w 35"/>
                <a:gd name="T19" fmla="*/ 2147483647 h 41"/>
                <a:gd name="T20" fmla="*/ 0 w 35"/>
                <a:gd name="T21" fmla="*/ 2147483647 h 41"/>
                <a:gd name="T22" fmla="*/ 2147483647 w 35"/>
                <a:gd name="T23" fmla="*/ 2147483647 h 41"/>
                <a:gd name="T24" fmla="*/ 2147483647 w 35"/>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1"/>
                <a:gd name="T41" fmla="*/ 35 w 35"/>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1">
                  <a:moveTo>
                    <a:pt x="4" y="0"/>
                  </a:moveTo>
                  <a:cubicBezTo>
                    <a:pt x="7" y="2"/>
                    <a:pt x="12" y="3"/>
                    <a:pt x="15" y="5"/>
                  </a:cubicBezTo>
                  <a:cubicBezTo>
                    <a:pt x="21" y="7"/>
                    <a:pt x="25" y="9"/>
                    <a:pt x="28" y="14"/>
                  </a:cubicBezTo>
                  <a:cubicBezTo>
                    <a:pt x="29" y="15"/>
                    <a:pt x="28" y="15"/>
                    <a:pt x="29" y="16"/>
                  </a:cubicBezTo>
                  <a:cubicBezTo>
                    <a:pt x="30" y="18"/>
                    <a:pt x="31" y="19"/>
                    <a:pt x="32" y="20"/>
                  </a:cubicBezTo>
                  <a:cubicBezTo>
                    <a:pt x="32" y="21"/>
                    <a:pt x="34" y="23"/>
                    <a:pt x="35" y="25"/>
                  </a:cubicBezTo>
                  <a:cubicBezTo>
                    <a:pt x="31" y="25"/>
                    <a:pt x="31" y="29"/>
                    <a:pt x="27" y="31"/>
                  </a:cubicBezTo>
                  <a:cubicBezTo>
                    <a:pt x="25" y="31"/>
                    <a:pt x="22" y="30"/>
                    <a:pt x="20" y="31"/>
                  </a:cubicBezTo>
                  <a:cubicBezTo>
                    <a:pt x="16" y="33"/>
                    <a:pt x="13" y="36"/>
                    <a:pt x="11" y="41"/>
                  </a:cubicBezTo>
                  <a:cubicBezTo>
                    <a:pt x="8" y="41"/>
                    <a:pt x="7" y="38"/>
                    <a:pt x="4" y="38"/>
                  </a:cubicBezTo>
                  <a:cubicBezTo>
                    <a:pt x="4" y="30"/>
                    <a:pt x="3" y="23"/>
                    <a:pt x="0" y="18"/>
                  </a:cubicBezTo>
                  <a:cubicBezTo>
                    <a:pt x="1" y="13"/>
                    <a:pt x="4" y="11"/>
                    <a:pt x="6" y="7"/>
                  </a:cubicBezTo>
                  <a:cubicBezTo>
                    <a:pt x="6" y="5"/>
                    <a:pt x="3"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9" name="Freeform 831">
              <a:extLst>
                <a:ext uri="{FF2B5EF4-FFF2-40B4-BE49-F238E27FC236}">
                  <a16:creationId xmlns:a16="http://schemas.microsoft.com/office/drawing/2014/main" id="{87B5C3A5-737B-7174-8D3A-69394B0E16D7}"/>
                </a:ext>
              </a:extLst>
            </p:cNvPr>
            <p:cNvSpPr>
              <a:spLocks/>
            </p:cNvSpPr>
            <p:nvPr/>
          </p:nvSpPr>
          <p:spPr bwMode="auto">
            <a:xfrm>
              <a:off x="6346825" y="1095375"/>
              <a:ext cx="26988" cy="6350"/>
            </a:xfrm>
            <a:custGeom>
              <a:avLst/>
              <a:gdLst>
                <a:gd name="T0" fmla="*/ 0 w 4"/>
                <a:gd name="T1" fmla="*/ 0 h 1"/>
                <a:gd name="T2" fmla="*/ 2147483647 w 4"/>
                <a:gd name="T3" fmla="*/ 2147483647 h 1"/>
                <a:gd name="T4" fmla="*/ 0 60000 65536"/>
                <a:gd name="T5" fmla="*/ 0 60000 65536"/>
                <a:gd name="T6" fmla="*/ 0 w 4"/>
                <a:gd name="T7" fmla="*/ 0 h 1"/>
                <a:gd name="T8" fmla="*/ 4 w 4"/>
                <a:gd name="T9" fmla="*/ 1 h 1"/>
              </a:gdLst>
              <a:ahLst/>
              <a:cxnLst>
                <a:cxn ang="T4">
                  <a:pos x="T0" y="T1"/>
                </a:cxn>
                <a:cxn ang="T5">
                  <a:pos x="T2" y="T3"/>
                </a:cxn>
              </a:cxnLst>
              <a:rect l="T6" t="T7" r="T8" b="T9"/>
              <a:pathLst>
                <a:path w="4" h="1">
                  <a:moveTo>
                    <a:pt x="0" y="0"/>
                  </a:moveTo>
                  <a:cubicBezTo>
                    <a:pt x="2" y="0"/>
                    <a:pt x="3" y="1"/>
                    <a:pt x="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399" name="TextBox 398">
            <a:extLst>
              <a:ext uri="{FF2B5EF4-FFF2-40B4-BE49-F238E27FC236}">
                <a16:creationId xmlns:a16="http://schemas.microsoft.com/office/drawing/2014/main" id="{5CF15565-B4BE-5C33-FBC3-50E7537B41C5}"/>
              </a:ext>
            </a:extLst>
          </p:cNvPr>
          <p:cNvSpPr txBox="1"/>
          <p:nvPr/>
        </p:nvSpPr>
        <p:spPr>
          <a:xfrm>
            <a:off x="9492048" y="2569423"/>
            <a:ext cx="2229353" cy="954107"/>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Scott Salesses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MA,NY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kern="0" dirty="0">
                <a:solidFill>
                  <a:srgbClr val="000000"/>
                </a:solidFill>
                <a:latin typeface="Arial"/>
                <a:cs typeface="Arial"/>
                <a:sym typeface="Arial"/>
              </a:rPr>
              <a:t>FBOP</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2"/>
              </a:rPr>
              <a:t>Scott.Salesses@ged.com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2" name="TextBox 401">
            <a:extLst>
              <a:ext uri="{FF2B5EF4-FFF2-40B4-BE49-F238E27FC236}">
                <a16:creationId xmlns:a16="http://schemas.microsoft.com/office/drawing/2014/main" id="{24321B62-B23E-B9F6-7017-4637D89D0A35}"/>
              </a:ext>
            </a:extLst>
          </p:cNvPr>
          <p:cNvSpPr txBox="1"/>
          <p:nvPr/>
        </p:nvSpPr>
        <p:spPr>
          <a:xfrm>
            <a:off x="289456" y="4837544"/>
            <a:ext cx="3145597" cy="738664"/>
          </a:xfrm>
          <a:prstGeom prst="rect">
            <a:avLst/>
          </a:prstGeom>
          <a:solidFill>
            <a:schemeClr val="accent5">
              <a:lumMod val="60000"/>
              <a:lumOff val="40000"/>
              <a:alpha val="67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Liz Lanphear AZ,CO,HI,KS,MO,NE,NM,ND,SD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3"/>
              </a:rPr>
              <a:t>Elizabeth.Lanphear@ged.com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4" name="TextBox 403">
            <a:extLst>
              <a:ext uri="{FF2B5EF4-FFF2-40B4-BE49-F238E27FC236}">
                <a16:creationId xmlns:a16="http://schemas.microsoft.com/office/drawing/2014/main" id="{EC853867-D53F-F013-E853-B209591A87F2}"/>
              </a:ext>
            </a:extLst>
          </p:cNvPr>
          <p:cNvSpPr txBox="1"/>
          <p:nvPr/>
        </p:nvSpPr>
        <p:spPr>
          <a:xfrm>
            <a:off x="231639" y="3425229"/>
            <a:ext cx="2383220" cy="954107"/>
          </a:xfrm>
          <a:prstGeom prst="rect">
            <a:avLst/>
          </a:prstGeom>
          <a:solidFill>
            <a:srgbClr val="92D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Lisa Pool-Osorio AK,CA,ID,NV,OR,UT,WA, Guam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hlinkClick r:id="rId4"/>
              </a:rPr>
              <a:t>Lisa.Pool-Osorio@ged.com</a:t>
            </a:r>
            <a:r>
              <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6" name="TextBox 405">
            <a:extLst>
              <a:ext uri="{FF2B5EF4-FFF2-40B4-BE49-F238E27FC236}">
                <a16:creationId xmlns:a16="http://schemas.microsoft.com/office/drawing/2014/main" id="{02D2581D-C730-AA73-D98B-EA6A99B644FB}"/>
              </a:ext>
            </a:extLst>
          </p:cNvPr>
          <p:cNvSpPr txBox="1"/>
          <p:nvPr/>
        </p:nvSpPr>
        <p:spPr>
          <a:xfrm>
            <a:off x="9030839" y="3750610"/>
            <a:ext cx="2429648" cy="954107"/>
          </a:xfrm>
          <a:prstGeom prst="rect">
            <a:avLst/>
          </a:prstGeom>
          <a:solidFill>
            <a:schemeClr val="accent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Adora Beard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AL,DC,DE,MD,VA,PR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Military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5"/>
              </a:rPr>
              <a:t>Adora.Beard@ged</a:t>
            </a: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5"/>
              </a:rPr>
              <a:t>.com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8" name="TextBox 407">
            <a:extLst>
              <a:ext uri="{FF2B5EF4-FFF2-40B4-BE49-F238E27FC236}">
                <a16:creationId xmlns:a16="http://schemas.microsoft.com/office/drawing/2014/main" id="{9C5EAF6D-3A42-B3AD-EB4C-A953B434F882}"/>
              </a:ext>
            </a:extLst>
          </p:cNvPr>
          <p:cNvSpPr txBox="1"/>
          <p:nvPr/>
        </p:nvSpPr>
        <p:spPr>
          <a:xfrm>
            <a:off x="9834829" y="1477125"/>
            <a:ext cx="2063785" cy="738664"/>
          </a:xfrm>
          <a:prstGeom prst="rect">
            <a:avLst/>
          </a:prstGeom>
          <a:solidFill>
            <a:srgbClr val="00B0F0">
              <a:alpha val="34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Brian Smith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GA,IN,PA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6"/>
              </a:rPr>
              <a:t>Brian.Smith@ged.com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0" name="TextBox 409">
            <a:extLst>
              <a:ext uri="{FF2B5EF4-FFF2-40B4-BE49-F238E27FC236}">
                <a16:creationId xmlns:a16="http://schemas.microsoft.com/office/drawing/2014/main" id="{2DF90DD8-40AF-DF72-1AA0-A18C57D6C7FD}"/>
              </a:ext>
            </a:extLst>
          </p:cNvPr>
          <p:cNvSpPr txBox="1"/>
          <p:nvPr/>
        </p:nvSpPr>
        <p:spPr>
          <a:xfrm>
            <a:off x="6045012" y="5969410"/>
            <a:ext cx="2277355" cy="738664"/>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Debi Faucette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AR,CA,LA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7"/>
              </a:rPr>
              <a:t>Debi.Faucette@ged.com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12" name="TextBox 411">
            <a:extLst>
              <a:ext uri="{FF2B5EF4-FFF2-40B4-BE49-F238E27FC236}">
                <a16:creationId xmlns:a16="http://schemas.microsoft.com/office/drawing/2014/main" id="{E6E25982-20B7-E93B-F9D6-97D4DC6398F2}"/>
              </a:ext>
            </a:extLst>
          </p:cNvPr>
          <p:cNvSpPr txBox="1"/>
          <p:nvPr/>
        </p:nvSpPr>
        <p:spPr>
          <a:xfrm>
            <a:off x="8719181" y="4942666"/>
            <a:ext cx="3259714" cy="954107"/>
          </a:xfrm>
          <a:prstGeom prst="rect">
            <a:avLst/>
          </a:prstGeom>
          <a:solidFill>
            <a:schemeClr val="accent3">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Diane Vaccari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CT,FL,KY,NJ,OH,RI,SC,WV</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Bermuda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8"/>
              </a:rPr>
              <a:t>Diane.Vaccari@ged.com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4" name="TextBox 413">
            <a:extLst>
              <a:ext uri="{FF2B5EF4-FFF2-40B4-BE49-F238E27FC236}">
                <a16:creationId xmlns:a16="http://schemas.microsoft.com/office/drawing/2014/main" id="{79BADE48-E95E-0189-9745-E2CB68C97973}"/>
              </a:ext>
            </a:extLst>
          </p:cNvPr>
          <p:cNvSpPr txBox="1"/>
          <p:nvPr/>
        </p:nvSpPr>
        <p:spPr>
          <a:xfrm>
            <a:off x="2943852" y="5926243"/>
            <a:ext cx="2677805" cy="738664"/>
          </a:xfrm>
          <a:prstGeom prst="rect">
            <a:avLst/>
          </a:prstGeom>
          <a:solidFill>
            <a:schemeClr val="tx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Jonna </a:t>
            </a:r>
            <a:r>
              <a:rPr lang="en-US" sz="1400" kern="0" dirty="0">
                <a:solidFill>
                  <a:srgbClr val="000000"/>
                </a:solidFill>
                <a:latin typeface="Arial"/>
                <a:cs typeface="Arial"/>
                <a:sym typeface="Arial"/>
              </a:rPr>
              <a:t>Forsyth</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CA,MS,MT,NC,NH,OK,TX,WY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9"/>
              </a:rPr>
              <a:t>Jonna.Mcdonough@ged.com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6" name="TextBox 415">
            <a:extLst>
              <a:ext uri="{FF2B5EF4-FFF2-40B4-BE49-F238E27FC236}">
                <a16:creationId xmlns:a16="http://schemas.microsoft.com/office/drawing/2014/main" id="{82EA1878-E8C4-F27F-A796-3A9150A996E9}"/>
              </a:ext>
            </a:extLst>
          </p:cNvPr>
          <p:cNvSpPr txBox="1"/>
          <p:nvPr/>
        </p:nvSpPr>
        <p:spPr>
          <a:xfrm>
            <a:off x="5973537" y="1121684"/>
            <a:ext cx="2849494" cy="954107"/>
          </a:xfrm>
          <a:prstGeom prst="rect">
            <a:avLst/>
          </a:prstGeom>
          <a:solidFill>
            <a:srgbClr val="FFC000">
              <a:alpha val="8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Mellissa </a:t>
            </a:r>
            <a:r>
              <a:rPr kumimoji="0" lang="en-US" sz="1400" b="0" i="0" u="none" strike="noStrike" kern="0" cap="none" spc="0" normalizeH="0" baseline="0" noProof="0" dirty="0" err="1">
                <a:ln>
                  <a:noFill/>
                </a:ln>
                <a:solidFill>
                  <a:srgbClr val="000000"/>
                </a:solidFill>
                <a:effectLst/>
                <a:uLnTx/>
                <a:uFillTx/>
                <a:latin typeface="Arial"/>
                <a:ea typeface="+mn-ea"/>
                <a:cs typeface="Arial"/>
                <a:sym typeface="Arial"/>
              </a:rPr>
              <a:t>Hulstrand</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IL,MI,MN,TN,VT,WI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PR,VI,MI Prisons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10"/>
              </a:rPr>
              <a:t>Mellissa.Hultstrand@ged.com</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74188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53E70-1903-3970-2FCC-E1283EDEBBB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52AA186-060D-2633-A4F6-0947BD40D83B}"/>
              </a:ext>
            </a:extLst>
          </p:cNvPr>
          <p:cNvSpPr>
            <a:spLocks noGrp="1"/>
          </p:cNvSpPr>
          <p:nvPr>
            <p:ph type="title"/>
          </p:nvPr>
        </p:nvSpPr>
        <p:spPr/>
        <p:txBody>
          <a:bodyPr/>
          <a:lstStyle/>
          <a:p>
            <a:r>
              <a:rPr lang="en-US" dirty="0"/>
              <a:t>Thank You!</a:t>
            </a:r>
          </a:p>
        </p:txBody>
      </p:sp>
      <p:sp>
        <p:nvSpPr>
          <p:cNvPr id="5" name="Slide Number Placeholder 4">
            <a:extLst>
              <a:ext uri="{FF2B5EF4-FFF2-40B4-BE49-F238E27FC236}">
                <a16:creationId xmlns:a16="http://schemas.microsoft.com/office/drawing/2014/main" id="{71A8CDC6-1A9F-8907-3D65-9D8DF994E0B0}"/>
              </a:ext>
            </a:extLst>
          </p:cNvPr>
          <p:cNvSpPr>
            <a:spLocks noGrp="1"/>
          </p:cNvSpPr>
          <p:nvPr>
            <p:ph type="sldNum" sz="quarter" idx="12"/>
          </p:nvPr>
        </p:nvSpPr>
        <p:spPr/>
        <p:txBody>
          <a:bodyPr/>
          <a:lstStyle/>
          <a:p>
            <a:fld id="{BAE26A2A-DE5F-EA41-900F-AB5C4F1D9848}" type="slidenum">
              <a:rPr lang="en-US" smtClean="0"/>
              <a:pPr/>
              <a:t>104</a:t>
            </a:fld>
            <a:endParaRPr lang="en-US" dirty="0"/>
          </a:p>
        </p:txBody>
      </p:sp>
      <p:sp>
        <p:nvSpPr>
          <p:cNvPr id="3" name="Content Placeholder 2">
            <a:extLst>
              <a:ext uri="{FF2B5EF4-FFF2-40B4-BE49-F238E27FC236}">
                <a16:creationId xmlns:a16="http://schemas.microsoft.com/office/drawing/2014/main" id="{1638E6BB-F829-DC51-E571-1401DEF3C138}"/>
              </a:ext>
            </a:extLst>
          </p:cNvPr>
          <p:cNvSpPr>
            <a:spLocks noGrp="1"/>
          </p:cNvSpPr>
          <p:nvPr>
            <p:ph idx="1"/>
          </p:nvPr>
        </p:nvSpPr>
        <p:spPr/>
        <p:txBody>
          <a:bodyPr/>
          <a:lstStyle/>
          <a:p>
            <a:r>
              <a:rPr lang="en-US" b="1" u="sng" dirty="0">
                <a:solidFill>
                  <a:srgbClr val="0084A9"/>
                </a:solidFill>
                <a:hlinkClick r:id="rId2">
                  <a:extLst>
                    <a:ext uri="{A12FA001-AC4F-418D-AE19-62706E023703}">
                      <ahyp:hlinkClr xmlns:ahyp="http://schemas.microsoft.com/office/drawing/2018/hyperlinkcolor" val="tx"/>
                    </a:ext>
                  </a:extLst>
                </a:hlinkClick>
              </a:rPr>
              <a:t>Mellissa.Hultstrand@GED.com</a:t>
            </a:r>
            <a:endParaRPr lang="en-US" b="1" u="sng" dirty="0">
              <a:solidFill>
                <a:srgbClr val="0084A9"/>
              </a:solidFill>
            </a:endParaRPr>
          </a:p>
          <a:p>
            <a:r>
              <a:rPr lang="en-US" b="1" dirty="0">
                <a:solidFill>
                  <a:srgbClr val="0084A9"/>
                </a:solidFill>
                <a:hlinkClick r:id="rId3">
                  <a:extLst>
                    <a:ext uri="{A12FA001-AC4F-418D-AE19-62706E023703}">
                      <ahyp:hlinkClr xmlns:ahyp="http://schemas.microsoft.com/office/drawing/2018/hyperlinkcolor" val="tx"/>
                    </a:ext>
                  </a:extLst>
                </a:hlinkClick>
              </a:rPr>
              <a:t>Elizabeth.Lanphear@GED.com</a:t>
            </a:r>
            <a:endParaRPr lang="en-US" b="1" dirty="0">
              <a:solidFill>
                <a:srgbClr val="0084A9"/>
              </a:solidFill>
            </a:endParaRPr>
          </a:p>
          <a:p>
            <a:r>
              <a:rPr lang="en-US" b="1" u="sng" dirty="0">
                <a:solidFill>
                  <a:srgbClr val="0084A9"/>
                </a:solidFill>
              </a:rPr>
              <a:t>Walt.Jimenez@Pearson.com</a:t>
            </a:r>
          </a:p>
        </p:txBody>
      </p:sp>
    </p:spTree>
    <p:extLst>
      <p:ext uri="{BB962C8B-B14F-4D97-AF65-F5344CB8AC3E}">
        <p14:creationId xmlns:p14="http://schemas.microsoft.com/office/powerpoint/2010/main" val="5599864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dirty="0">
                <a:latin typeface="Arial"/>
                <a:cs typeface="Arial"/>
              </a:rPr>
            </a:br>
            <a:r>
              <a:rPr lang="en-US" dirty="0">
                <a:latin typeface="Arial"/>
                <a:cs typeface="Arial"/>
              </a:rPr>
              <a:t>Session Survey</a:t>
            </a:r>
            <a:endParaRPr lang="en-US" dirty="0"/>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105</a:t>
            </a:fld>
            <a:endParaRPr lang="en-US" dirty="0"/>
          </a:p>
        </p:txBody>
      </p:sp>
      <p:pic>
        <p:nvPicPr>
          <p:cNvPr id="6" name="Picture 5" descr="A qr code with black squares&#10;&#10;AI-generated content may be incorrect.">
            <a:extLst>
              <a:ext uri="{FF2B5EF4-FFF2-40B4-BE49-F238E27FC236}">
                <a16:creationId xmlns:a16="http://schemas.microsoft.com/office/drawing/2014/main" id="{7E012881-9F6C-3466-467F-20712BC213E0}"/>
              </a:ext>
            </a:extLst>
          </p:cNvPr>
          <p:cNvPicPr>
            <a:picLocks noChangeAspect="1"/>
          </p:cNvPicPr>
          <p:nvPr/>
        </p:nvPicPr>
        <p:blipFill>
          <a:blip r:embed="rId3"/>
          <a:stretch>
            <a:fillRect/>
          </a:stretch>
        </p:blipFill>
        <p:spPr>
          <a:xfrm>
            <a:off x="553843" y="3429000"/>
            <a:ext cx="2438400" cy="2438400"/>
          </a:xfrm>
          <a:prstGeom prst="rect">
            <a:avLst/>
          </a:prstGeom>
        </p:spPr>
      </p:pic>
    </p:spTree>
    <p:extLst>
      <p:ext uri="{BB962C8B-B14F-4D97-AF65-F5344CB8AC3E}">
        <p14:creationId xmlns:p14="http://schemas.microsoft.com/office/powerpoint/2010/main" val="3612406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F73EA-47B3-7203-A66A-CD299414E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389556-C3BA-EB2B-1D44-237323E6B8BB}"/>
              </a:ext>
            </a:extLst>
          </p:cNvPr>
          <p:cNvSpPr>
            <a:spLocks noGrp="1"/>
          </p:cNvSpPr>
          <p:nvPr>
            <p:ph type="title"/>
          </p:nvPr>
        </p:nvSpPr>
        <p:spPr/>
        <p:txBody>
          <a:bodyPr>
            <a:normAutofit/>
          </a:bodyPr>
          <a:lstStyle/>
          <a:p>
            <a:r>
              <a:rPr lang="en-US" dirty="0">
                <a:solidFill>
                  <a:srgbClr val="0080A8"/>
                </a:solidFill>
              </a:rPr>
              <a:t>Why Should Time be Spent on the Essay</a:t>
            </a:r>
          </a:p>
        </p:txBody>
      </p:sp>
      <p:graphicFrame>
        <p:nvGraphicFramePr>
          <p:cNvPr id="5" name="Content Placeholder 4">
            <a:extLst>
              <a:ext uri="{FF2B5EF4-FFF2-40B4-BE49-F238E27FC236}">
                <a16:creationId xmlns:a16="http://schemas.microsoft.com/office/drawing/2014/main" id="{A1BDC0CA-F48A-98B7-AE48-78282D48F0A3}"/>
              </a:ext>
            </a:extLst>
          </p:cNvPr>
          <p:cNvGraphicFramePr>
            <a:graphicFrameLocks noGrp="1"/>
          </p:cNvGraphicFramePr>
          <p:nvPr>
            <p:ph idx="1"/>
            <p:extLst>
              <p:ext uri="{D42A27DB-BD31-4B8C-83A1-F6EECF244321}">
                <p14:modId xmlns:p14="http://schemas.microsoft.com/office/powerpoint/2010/main" val="2127321142"/>
              </p:ext>
            </p:extLst>
          </p:nvPr>
        </p:nvGraphicFramePr>
        <p:xfrm>
          <a:off x="401444" y="1825625"/>
          <a:ext cx="11351941" cy="404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4CECC1B-0BBF-5D1A-F51B-76B39175BD87}"/>
              </a:ext>
            </a:extLst>
          </p:cNvPr>
          <p:cNvSpPr>
            <a:spLocks noGrp="1"/>
          </p:cNvSpPr>
          <p:nvPr>
            <p:ph type="sldNum" sz="quarter" idx="12"/>
          </p:nvPr>
        </p:nvSpPr>
        <p:spPr/>
        <p:txBody>
          <a:bodyPr/>
          <a:lstStyle/>
          <a:p>
            <a:fld id="{A0787430-367F-844C-868B-A0250E95AAAB}" type="slidenum">
              <a:rPr lang="en-US" smtClean="0"/>
              <a:t>11</a:t>
            </a:fld>
            <a:endParaRPr lang="en-US"/>
          </a:p>
        </p:txBody>
      </p:sp>
    </p:spTree>
    <p:extLst>
      <p:ext uri="{BB962C8B-B14F-4D97-AF65-F5344CB8AC3E}">
        <p14:creationId xmlns:p14="http://schemas.microsoft.com/office/powerpoint/2010/main" val="17347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80A8"/>
                </a:solidFill>
              </a:rPr>
              <a:t>Overview of Mathematical Reasoning Test</a:t>
            </a:r>
          </a:p>
        </p:txBody>
      </p:sp>
      <p:sp>
        <p:nvSpPr>
          <p:cNvPr id="3" name="Content Placeholder 2"/>
          <p:cNvSpPr>
            <a:spLocks noGrp="1"/>
          </p:cNvSpPr>
          <p:nvPr>
            <p:ph idx="1"/>
          </p:nvPr>
        </p:nvSpPr>
        <p:spPr>
          <a:xfrm>
            <a:off x="1981200" y="1419401"/>
            <a:ext cx="8229600" cy="4616450"/>
          </a:xfrm>
        </p:spPr>
        <p:txBody>
          <a:bodyPr/>
          <a:lstStyle/>
          <a:p>
            <a:r>
              <a:rPr lang="en-US">
                <a:cs typeface="Arial Bold" charset="0"/>
              </a:rPr>
              <a:t>Content</a:t>
            </a:r>
          </a:p>
          <a:p>
            <a:pPr lvl="1"/>
            <a:r>
              <a:rPr lang="en-US">
                <a:cs typeface="Arial Bold" charset="0"/>
              </a:rPr>
              <a:t>45% - Quantitative Problem Solving</a:t>
            </a:r>
          </a:p>
          <a:p>
            <a:pPr lvl="2"/>
            <a:r>
              <a:rPr lang="en-US" sz="2000">
                <a:cs typeface="Arial Bold" charset="0"/>
              </a:rPr>
              <a:t>Number operations</a:t>
            </a:r>
          </a:p>
          <a:p>
            <a:pPr lvl="2"/>
            <a:r>
              <a:rPr lang="en-US" sz="2000">
                <a:cs typeface="Arial Bold" charset="0"/>
              </a:rPr>
              <a:t>Geometric thinking</a:t>
            </a:r>
          </a:p>
          <a:p>
            <a:pPr lvl="1"/>
            <a:r>
              <a:rPr lang="en-US">
                <a:cs typeface="Arial Bold" charset="0"/>
              </a:rPr>
              <a:t>55% - Algebraic Problem Solving</a:t>
            </a:r>
          </a:p>
          <a:p>
            <a:r>
              <a:rPr lang="en-US">
                <a:cs typeface="Arial Bold" charset="0"/>
              </a:rPr>
              <a:t>Texas Instruments - TI 30XS Multiview™ (calculator allowed on most items)</a:t>
            </a:r>
          </a:p>
          <a:p>
            <a:r>
              <a:rPr lang="en-US">
                <a:cs typeface="Arial Bold" charset="0"/>
              </a:rPr>
              <a:t>Integration of mathematical practices</a:t>
            </a:r>
          </a:p>
          <a:p>
            <a:r>
              <a:rPr lang="en-US">
                <a:cs typeface="Arial Bold" charset="0"/>
              </a:rPr>
              <a:t>Formula page, symbols, and calculator page provided</a:t>
            </a:r>
          </a:p>
        </p:txBody>
      </p:sp>
      <p:pic>
        <p:nvPicPr>
          <p:cNvPr id="4" name="Picture 12" descr="mat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6866" y="1061156"/>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1981200" y="6299738"/>
            <a:ext cx="458938" cy="321599"/>
          </a:xfrm>
          <a:prstGeom prst="rect">
            <a:avLst/>
          </a:prstGeom>
        </p:spPr>
        <p:txBody>
          <a:bodyPr/>
          <a:lstStyle/>
          <a:p>
            <a:fld id="{A0787430-367F-844C-868B-A0250E95AAAB}" type="slidenum">
              <a:rPr lang="en-US" smtClean="0"/>
              <a:pPr/>
              <a:t>12</a:t>
            </a:fld>
            <a:endParaRPr lang="en-US"/>
          </a:p>
        </p:txBody>
      </p:sp>
    </p:spTree>
    <p:extLst>
      <p:ext uri="{BB962C8B-B14F-4D97-AF65-F5344CB8AC3E}">
        <p14:creationId xmlns:p14="http://schemas.microsoft.com/office/powerpoint/2010/main" val="58504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080A8"/>
                </a:solidFill>
              </a:rPr>
              <a:t>Overview of Social Studies Test</a:t>
            </a:r>
          </a:p>
        </p:txBody>
      </p:sp>
      <p:sp>
        <p:nvSpPr>
          <p:cNvPr id="3" name="Content Placeholder 2"/>
          <p:cNvSpPr>
            <a:spLocks noGrp="1"/>
          </p:cNvSpPr>
          <p:nvPr>
            <p:ph idx="1"/>
          </p:nvPr>
        </p:nvSpPr>
        <p:spPr>
          <a:xfrm>
            <a:off x="1981200" y="1112444"/>
            <a:ext cx="8229600" cy="4616450"/>
          </a:xfrm>
        </p:spPr>
        <p:txBody>
          <a:bodyPr>
            <a:normAutofit/>
          </a:bodyPr>
          <a:lstStyle/>
          <a:p>
            <a:r>
              <a:rPr lang="en-US"/>
              <a:t>Content</a:t>
            </a:r>
          </a:p>
          <a:p>
            <a:pPr lvl="1"/>
            <a:r>
              <a:rPr lang="en-US"/>
              <a:t>50% - Civics and Government</a:t>
            </a:r>
          </a:p>
          <a:p>
            <a:pPr lvl="1"/>
            <a:r>
              <a:rPr lang="en-US"/>
              <a:t>20% - United States History</a:t>
            </a:r>
          </a:p>
          <a:p>
            <a:pPr lvl="1"/>
            <a:r>
              <a:rPr lang="en-US"/>
              <a:t>15% - Economics</a:t>
            </a:r>
          </a:p>
          <a:p>
            <a:pPr lvl="1"/>
            <a:r>
              <a:rPr lang="en-US"/>
              <a:t>15% - Geography and the World</a:t>
            </a:r>
          </a:p>
          <a:p>
            <a:r>
              <a:rPr lang="en-US"/>
              <a:t>Themes</a:t>
            </a:r>
          </a:p>
          <a:p>
            <a:pPr lvl="1"/>
            <a:r>
              <a:rPr lang="en-US"/>
              <a:t>Development of Modern Liberties and Democracy</a:t>
            </a:r>
          </a:p>
          <a:p>
            <a:pPr lvl="1"/>
            <a:r>
              <a:rPr lang="en-US"/>
              <a:t>Dynamic Responses in Societal Systems </a:t>
            </a:r>
          </a:p>
          <a:p>
            <a:r>
              <a:rPr lang="en-US">
                <a:cs typeface="Arial Bold" charset="0"/>
              </a:rPr>
              <a:t>Social Studies Practices – analyzing, thinking, reasoning</a:t>
            </a:r>
          </a:p>
          <a:p>
            <a:r>
              <a:rPr lang="en-US">
                <a:cs typeface="Arial Bold" charset="0"/>
              </a:rPr>
              <a:t>Technology-enhanced question items</a:t>
            </a:r>
          </a:p>
        </p:txBody>
      </p:sp>
      <p:pic>
        <p:nvPicPr>
          <p:cNvPr id="4" name="Picture 12" descr="social_studies_glob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4845" y="378177"/>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1981200" y="6299738"/>
            <a:ext cx="458938" cy="321599"/>
          </a:xfrm>
          <a:prstGeom prst="rect">
            <a:avLst/>
          </a:prstGeom>
        </p:spPr>
        <p:txBody>
          <a:bodyPr/>
          <a:lstStyle/>
          <a:p>
            <a:fld id="{A0787430-367F-844C-868B-A0250E95AAAB}" type="slidenum">
              <a:rPr lang="en-US" smtClean="0"/>
              <a:pPr/>
              <a:t>13</a:t>
            </a:fld>
            <a:endParaRPr lang="en-US"/>
          </a:p>
        </p:txBody>
      </p:sp>
    </p:spTree>
    <p:extLst>
      <p:ext uri="{BB962C8B-B14F-4D97-AF65-F5344CB8AC3E}">
        <p14:creationId xmlns:p14="http://schemas.microsoft.com/office/powerpoint/2010/main" val="231035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B82981-24E1-B10A-C93B-11BB00BBA324}"/>
              </a:ext>
            </a:extLst>
          </p:cNvPr>
          <p:cNvSpPr/>
          <p:nvPr/>
        </p:nvSpPr>
        <p:spPr>
          <a:xfrm>
            <a:off x="1922834" y="6425118"/>
            <a:ext cx="233465" cy="23346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a:solidFill>
                  <a:srgbClr val="0080A8"/>
                </a:solidFill>
              </a:rPr>
              <a:t>Overview of Science Test</a:t>
            </a:r>
          </a:p>
        </p:txBody>
      </p:sp>
      <p:sp>
        <p:nvSpPr>
          <p:cNvPr id="3" name="Content Placeholder 2"/>
          <p:cNvSpPr>
            <a:spLocks noGrp="1"/>
          </p:cNvSpPr>
          <p:nvPr>
            <p:ph idx="1"/>
          </p:nvPr>
        </p:nvSpPr>
        <p:spPr>
          <a:xfrm>
            <a:off x="1981200" y="1295222"/>
            <a:ext cx="8229600" cy="4616450"/>
          </a:xfrm>
        </p:spPr>
        <p:txBody>
          <a:bodyPr/>
          <a:lstStyle/>
          <a:p>
            <a:r>
              <a:rPr lang="en-US"/>
              <a:t>Content</a:t>
            </a:r>
          </a:p>
          <a:p>
            <a:pPr lvl="1"/>
            <a:r>
              <a:rPr lang="en-US"/>
              <a:t>Life Science – 40%</a:t>
            </a:r>
          </a:p>
          <a:p>
            <a:pPr lvl="1"/>
            <a:r>
              <a:rPr lang="en-US"/>
              <a:t>Physical Science – 40%</a:t>
            </a:r>
          </a:p>
          <a:p>
            <a:pPr lvl="1"/>
            <a:r>
              <a:rPr lang="en-US"/>
              <a:t>Earth and Space Science – 20% Themes </a:t>
            </a:r>
          </a:p>
          <a:p>
            <a:r>
              <a:rPr lang="en-US"/>
              <a:t>Themes</a:t>
            </a:r>
          </a:p>
          <a:p>
            <a:pPr lvl="1"/>
            <a:r>
              <a:rPr lang="en-US"/>
              <a:t>Human Health and Living Systems</a:t>
            </a:r>
          </a:p>
          <a:p>
            <a:pPr lvl="1"/>
            <a:r>
              <a:rPr lang="en-US"/>
              <a:t>Energy and Related Systems</a:t>
            </a:r>
          </a:p>
          <a:p>
            <a:r>
              <a:rPr lang="en-US">
                <a:cs typeface="Arial Bold" charset="0"/>
              </a:rPr>
              <a:t>Science Practices – reasoning and thinking scientifically</a:t>
            </a:r>
          </a:p>
          <a:p>
            <a:r>
              <a:rPr lang="en-US">
                <a:cs typeface="Arial Bold" charset="0"/>
              </a:rPr>
              <a:t>Question types - Technology-enhanced items </a:t>
            </a:r>
            <a:endParaRPr lang="en-US" sz="2300">
              <a:cs typeface="Arial Bold" charset="0"/>
            </a:endParaRPr>
          </a:p>
        </p:txBody>
      </p:sp>
      <p:pic>
        <p:nvPicPr>
          <p:cNvPr id="4" name="Picture 13" descr="scien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82755" y="464256"/>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1981200" y="6299738"/>
            <a:ext cx="458938" cy="321599"/>
          </a:xfrm>
          <a:prstGeom prst="rect">
            <a:avLst/>
          </a:prstGeom>
        </p:spPr>
        <p:txBody>
          <a:bodyPr/>
          <a:lstStyle/>
          <a:p>
            <a:fld id="{A0787430-367F-844C-868B-A0250E95AAAB}" type="slidenum">
              <a:rPr lang="en-US" smtClean="0"/>
              <a:pPr/>
              <a:t>14</a:t>
            </a:fld>
            <a:endParaRPr lang="en-US"/>
          </a:p>
        </p:txBody>
      </p:sp>
    </p:spTree>
    <p:extLst>
      <p:ext uri="{BB962C8B-B14F-4D97-AF65-F5344CB8AC3E}">
        <p14:creationId xmlns:p14="http://schemas.microsoft.com/office/powerpoint/2010/main" val="198008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AAB4AF-5DA0-B1E9-D595-1B45788DDB5E}"/>
              </a:ext>
            </a:extLst>
          </p:cNvPr>
          <p:cNvSpPr/>
          <p:nvPr/>
        </p:nvSpPr>
        <p:spPr>
          <a:xfrm>
            <a:off x="1776919" y="6444573"/>
            <a:ext cx="233465" cy="233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9DF3C489-8DBF-714E-A3BC-BD6807B53F1F}"/>
              </a:ext>
            </a:extLst>
          </p:cNvPr>
          <p:cNvSpPr>
            <a:spLocks noGrp="1"/>
          </p:cNvSpPr>
          <p:nvPr>
            <p:ph type="title"/>
          </p:nvPr>
        </p:nvSpPr>
        <p:spPr/>
        <p:txBody>
          <a:bodyPr/>
          <a:lstStyle/>
          <a:p>
            <a:r>
              <a:rPr lang="en-US" altLang="en-US">
                <a:solidFill>
                  <a:srgbClr val="0080A8"/>
                </a:solidFill>
              </a:rPr>
              <a:t>GED Score Levels Explained</a:t>
            </a:r>
          </a:p>
        </p:txBody>
      </p:sp>
      <p:sp>
        <p:nvSpPr>
          <p:cNvPr id="7" name="Text Placeholder 6">
            <a:extLst>
              <a:ext uri="{FF2B5EF4-FFF2-40B4-BE49-F238E27FC236}">
                <a16:creationId xmlns:a16="http://schemas.microsoft.com/office/drawing/2014/main" id="{FF3DFC63-5D6E-43FF-8FC1-FD1228FAD4BF}"/>
              </a:ext>
            </a:extLst>
          </p:cNvPr>
          <p:cNvSpPr>
            <a:spLocks noGrp="1"/>
          </p:cNvSpPr>
          <p:nvPr>
            <p:ph type="body" idx="1"/>
          </p:nvPr>
        </p:nvSpPr>
        <p:spPr/>
        <p:txBody>
          <a:bodyPr/>
          <a:lstStyle/>
          <a:p>
            <a:pPr marL="114300" indent="0">
              <a:buNone/>
            </a:pPr>
            <a:r>
              <a:rPr lang="en-US"/>
              <a:t>GED College Ready scores improve the chances for college success.</a:t>
            </a:r>
          </a:p>
        </p:txBody>
      </p:sp>
      <p:sp>
        <p:nvSpPr>
          <p:cNvPr id="9" name="TextBox 8">
            <a:extLst>
              <a:ext uri="{FF2B5EF4-FFF2-40B4-BE49-F238E27FC236}">
                <a16:creationId xmlns:a16="http://schemas.microsoft.com/office/drawing/2014/main" id="{DBE08C1E-3046-4743-B04F-61F7F4F52E08}"/>
              </a:ext>
            </a:extLst>
          </p:cNvPr>
          <p:cNvSpPr txBox="1"/>
          <p:nvPr/>
        </p:nvSpPr>
        <p:spPr>
          <a:xfrm>
            <a:off x="1981200" y="5244684"/>
            <a:ext cx="8229601" cy="438582"/>
          </a:xfrm>
          <a:prstGeom prst="rect">
            <a:avLst/>
          </a:prstGeom>
          <a:noFill/>
        </p:spPr>
        <p:txBody>
          <a:bodyPr wrap="square">
            <a:spAutoFit/>
          </a:bodyPr>
          <a:lstStyle/>
          <a:p>
            <a:pPr algn="ctr"/>
            <a:r>
              <a:rPr lang="en-US" sz="2250"/>
              <a:t>Learn more at </a:t>
            </a:r>
            <a:r>
              <a:rPr lang="en-US" sz="2250">
                <a:solidFill>
                  <a:schemeClr val="accent1"/>
                </a:solidFill>
                <a:hlinkClick r:id="rId3"/>
              </a:rPr>
              <a:t>GED.com/</a:t>
            </a:r>
            <a:r>
              <a:rPr lang="en-US" sz="2250" err="1">
                <a:solidFill>
                  <a:schemeClr val="accent1"/>
                </a:solidFill>
                <a:hlinkClick r:id="rId3"/>
              </a:rPr>
              <a:t>collegeready</a:t>
            </a:r>
            <a:endParaRPr lang="en-US" sz="2250">
              <a:solidFill>
                <a:schemeClr val="accent1"/>
              </a:solidFill>
            </a:endParaRPr>
          </a:p>
        </p:txBody>
      </p:sp>
      <p:pic>
        <p:nvPicPr>
          <p:cNvPr id="13" name="Picture 12" descr="Text&#10;&#10;Description automatically generated">
            <a:extLst>
              <a:ext uri="{FF2B5EF4-FFF2-40B4-BE49-F238E27FC236}">
                <a16:creationId xmlns:a16="http://schemas.microsoft.com/office/drawing/2014/main" id="{E734D6BC-EB52-4327-B596-5EF192A5A41A}"/>
              </a:ext>
            </a:extLst>
          </p:cNvPr>
          <p:cNvPicPr>
            <a:picLocks noChangeAspect="1"/>
          </p:cNvPicPr>
          <p:nvPr/>
        </p:nvPicPr>
        <p:blipFill>
          <a:blip r:embed="rId4"/>
          <a:stretch>
            <a:fillRect/>
          </a:stretch>
        </p:blipFill>
        <p:spPr>
          <a:xfrm>
            <a:off x="1524000" y="2618525"/>
            <a:ext cx="9144000" cy="2396105"/>
          </a:xfrm>
          <a:prstGeom prst="rect">
            <a:avLst/>
          </a:prstGeom>
        </p:spPr>
      </p:pic>
      <p:sp>
        <p:nvSpPr>
          <p:cNvPr id="8" name="Slide Number Placeholder 3">
            <a:extLst>
              <a:ext uri="{FF2B5EF4-FFF2-40B4-BE49-F238E27FC236}">
                <a16:creationId xmlns:a16="http://schemas.microsoft.com/office/drawing/2014/main" id="{E6C59E4D-E6CE-41A3-9782-06668F90BD26}"/>
              </a:ext>
            </a:extLst>
          </p:cNvPr>
          <p:cNvSpPr>
            <a:spLocks noGrp="1"/>
          </p:cNvSpPr>
          <p:nvPr>
            <p:ph type="sldNum" idx="12"/>
          </p:nvPr>
        </p:nvSpPr>
        <p:spPr>
          <a:xfrm>
            <a:off x="1825082" y="6446837"/>
            <a:ext cx="2057400" cy="218070"/>
          </a:xfrm>
        </p:spPr>
        <p:txBody>
          <a:bodyPr/>
          <a:lstStyle/>
          <a:p>
            <a:pPr lvl="0"/>
            <a:fld id="{00000000-1234-1234-1234-123412341234}" type="slidenum">
              <a:rPr lang="en-US" dirty="0" smtClean="0"/>
              <a:pPr lvl="0"/>
              <a:t>15</a:t>
            </a:fld>
            <a:endParaRPr lang="en-US"/>
          </a:p>
        </p:txBody>
      </p:sp>
    </p:spTree>
    <p:extLst>
      <p:ext uri="{BB962C8B-B14F-4D97-AF65-F5344CB8AC3E}">
        <p14:creationId xmlns:p14="http://schemas.microsoft.com/office/powerpoint/2010/main" val="1338524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3" name="Rectangle 2">
            <a:extLst>
              <a:ext uri="{FF2B5EF4-FFF2-40B4-BE49-F238E27FC236}">
                <a16:creationId xmlns:a16="http://schemas.microsoft.com/office/drawing/2014/main" id="{197B0709-3200-36C9-F610-B44A5712B77A}"/>
              </a:ext>
            </a:extLst>
          </p:cNvPr>
          <p:cNvSpPr/>
          <p:nvPr/>
        </p:nvSpPr>
        <p:spPr>
          <a:xfrm>
            <a:off x="1932562" y="6444572"/>
            <a:ext cx="233465" cy="233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Google Shape;610;p72"/>
          <p:cNvSpPr txBox="1">
            <a:spLocks noGrp="1"/>
          </p:cNvSpPr>
          <p:nvPr>
            <p:ph type="title"/>
          </p:nvPr>
        </p:nvSpPr>
        <p:spPr>
          <a:xfrm>
            <a:off x="3329651" y="525108"/>
            <a:ext cx="8249324" cy="1165500"/>
          </a:xfrm>
          <a:prstGeom prst="rect">
            <a:avLst/>
          </a:prstGeom>
          <a:noFill/>
          <a:ln>
            <a:noFill/>
          </a:ln>
        </p:spPr>
        <p:txBody>
          <a:bodyPr spcFirstLastPara="1" vert="horz" wrap="square" lIns="0" tIns="0" rIns="0" bIns="0" rtlCol="0" anchor="t" anchorCtr="0">
            <a:noAutofit/>
          </a:bodyPr>
          <a:lstStyle/>
          <a:p>
            <a:pPr>
              <a:spcBef>
                <a:spcPts val="0"/>
              </a:spcBef>
              <a:buClr>
                <a:schemeClr val="dk1"/>
              </a:buClr>
              <a:buSzPts val="3200"/>
            </a:pPr>
            <a:r>
              <a:rPr lang="en-US" dirty="0">
                <a:solidFill>
                  <a:srgbClr val="0080A8"/>
                </a:solidFill>
              </a:rPr>
              <a:t>Many colleges have already adopted the ACE</a:t>
            </a:r>
            <a:r>
              <a:rPr lang="en-US" baseline="30000" dirty="0">
                <a:solidFill>
                  <a:srgbClr val="0080A8"/>
                </a:solidFill>
              </a:rPr>
              <a:t>®</a:t>
            </a:r>
            <a:r>
              <a:rPr lang="en-US" dirty="0">
                <a:solidFill>
                  <a:srgbClr val="0080A8"/>
                </a:solidFill>
              </a:rPr>
              <a:t> Credit Recommendations</a:t>
            </a:r>
          </a:p>
        </p:txBody>
      </p:sp>
      <p:sp>
        <p:nvSpPr>
          <p:cNvPr id="611" name="Google Shape;611;p72"/>
          <p:cNvSpPr txBox="1">
            <a:spLocks noGrp="1"/>
          </p:cNvSpPr>
          <p:nvPr>
            <p:ph type="body" idx="1"/>
          </p:nvPr>
        </p:nvSpPr>
        <p:spPr>
          <a:xfrm>
            <a:off x="1981200" y="1632857"/>
            <a:ext cx="8455200" cy="4493400"/>
          </a:xfrm>
          <a:prstGeom prst="rect">
            <a:avLst/>
          </a:prstGeom>
          <a:noFill/>
          <a:ln>
            <a:noFill/>
          </a:ln>
        </p:spPr>
        <p:txBody>
          <a:bodyPr spcFirstLastPara="1" vert="horz" wrap="square" lIns="91425" tIns="45700" rIns="91425" bIns="45700" rtlCol="0" anchor="t" anchorCtr="0">
            <a:noAutofit/>
          </a:bodyPr>
          <a:lstStyle/>
          <a:p>
            <a:pPr marL="170815" indent="-170815">
              <a:lnSpc>
                <a:spcPct val="100000"/>
              </a:lnSpc>
              <a:spcBef>
                <a:spcPts val="0"/>
              </a:spcBef>
              <a:buSzPts val="2420"/>
            </a:pPr>
            <a:r>
              <a:rPr lang="en-US"/>
              <a:t>Approximately 250 colleges across the U.S. have implemented one, or both, of the recommendations (CR and/or </a:t>
            </a:r>
            <a:r>
              <a:rPr lang="en-US" err="1"/>
              <a:t>CR+credit</a:t>
            </a:r>
            <a:r>
              <a:rPr lang="en-US"/>
              <a:t>)</a:t>
            </a:r>
          </a:p>
          <a:p>
            <a:pPr marL="513715" lvl="1" indent="-170815">
              <a:lnSpc>
                <a:spcPct val="100000"/>
              </a:lnSpc>
              <a:spcBef>
                <a:spcPts val="975"/>
              </a:spcBef>
              <a:buSzPts val="2090"/>
            </a:pPr>
            <a:r>
              <a:rPr lang="en-US"/>
              <a:t>Colorado Community College System (both recommendations)</a:t>
            </a:r>
            <a:endParaRPr/>
          </a:p>
          <a:p>
            <a:pPr marL="513715" lvl="1" indent="-170815">
              <a:lnSpc>
                <a:spcPct val="100000"/>
              </a:lnSpc>
              <a:buSzPts val="2090"/>
            </a:pPr>
            <a:r>
              <a:rPr lang="en-US"/>
              <a:t>Connecticut Public College System</a:t>
            </a:r>
            <a:endParaRPr/>
          </a:p>
          <a:p>
            <a:pPr marL="513715" lvl="1" indent="-170815">
              <a:lnSpc>
                <a:spcPct val="100000"/>
              </a:lnSpc>
              <a:buSzPts val="2090"/>
            </a:pPr>
            <a:r>
              <a:rPr lang="en-US"/>
              <a:t>Georgia Technical College System </a:t>
            </a:r>
          </a:p>
          <a:p>
            <a:pPr marL="513715" lvl="1" indent="-170815">
              <a:lnSpc>
                <a:spcPct val="100000"/>
              </a:lnSpc>
              <a:buSzPts val="2090"/>
            </a:pPr>
            <a:r>
              <a:rPr lang="en-US"/>
              <a:t>Illinois Community College System</a:t>
            </a:r>
            <a:endParaRPr/>
          </a:p>
          <a:p>
            <a:pPr marL="513715" lvl="1" indent="-170815">
              <a:lnSpc>
                <a:spcPct val="100000"/>
              </a:lnSpc>
              <a:buSzPts val="2090"/>
            </a:pPr>
            <a:r>
              <a:rPr lang="en-US"/>
              <a:t>Kansas Board of Regents (2 &amp; 4-year colleges)</a:t>
            </a:r>
            <a:endParaRPr/>
          </a:p>
          <a:p>
            <a:pPr marL="513715" lvl="1" indent="-170815">
              <a:lnSpc>
                <a:spcPct val="100000"/>
              </a:lnSpc>
              <a:buSzPts val="2090"/>
            </a:pPr>
            <a:r>
              <a:rPr lang="en-US"/>
              <a:t>Kentucky Community and Technical College System</a:t>
            </a:r>
            <a:endParaRPr/>
          </a:p>
          <a:p>
            <a:pPr marL="513715" lvl="1" indent="-170815">
              <a:lnSpc>
                <a:spcPct val="100000"/>
              </a:lnSpc>
              <a:buSzPts val="2090"/>
            </a:pPr>
            <a:r>
              <a:rPr lang="en-US"/>
              <a:t>Ohio Community College System</a:t>
            </a:r>
            <a:endParaRPr/>
          </a:p>
          <a:p>
            <a:pPr marL="513715" lvl="1" indent="-170815">
              <a:lnSpc>
                <a:spcPct val="100000"/>
              </a:lnSpc>
              <a:buSzPts val="2090"/>
            </a:pPr>
            <a:r>
              <a:rPr lang="en-US"/>
              <a:t>Virginia Community College System</a:t>
            </a:r>
          </a:p>
          <a:p>
            <a:pPr marL="513715" lvl="1" indent="-170815">
              <a:lnSpc>
                <a:spcPct val="100000"/>
              </a:lnSpc>
              <a:buSzPts val="2090"/>
            </a:pPr>
            <a:r>
              <a:rPr lang="en-US"/>
              <a:t>Texas</a:t>
            </a:r>
            <a:r>
              <a:rPr lang="en-US">
                <a:latin typeface="Arial"/>
                <a:cs typeface="Arial"/>
              </a:rPr>
              <a:t> Higher Education Coordinating Board</a:t>
            </a:r>
          </a:p>
          <a:p>
            <a:pPr marL="170815" indent="-170815">
              <a:lnSpc>
                <a:spcPct val="100000"/>
              </a:lnSpc>
              <a:buSzPts val="2420"/>
            </a:pPr>
            <a:r>
              <a:rPr lang="en-US"/>
              <a:t>Additional Colleges in AL, AZ, KS, MA, MO, NJ, OR, RI, WA </a:t>
            </a:r>
            <a:endParaRPr/>
          </a:p>
        </p:txBody>
      </p:sp>
      <p:sp>
        <p:nvSpPr>
          <p:cNvPr id="612" name="Google Shape;612;p72"/>
          <p:cNvSpPr txBox="1">
            <a:spLocks noGrp="1"/>
          </p:cNvSpPr>
          <p:nvPr>
            <p:ph type="sldNum" idx="4294967295"/>
          </p:nvPr>
        </p:nvSpPr>
        <p:spPr>
          <a:xfrm>
            <a:off x="1981200" y="6299200"/>
            <a:ext cx="458700" cy="322200"/>
          </a:xfrm>
          <a:prstGeom prst="rect">
            <a:avLst/>
          </a:prstGeom>
          <a:noFill/>
          <a:ln>
            <a:noFill/>
          </a:ln>
        </p:spPr>
        <p:txBody>
          <a:bodyPr spcFirstLastPara="1" vert="horz" wrap="square" lIns="0" tIns="0" rIns="0" bIns="0" rtlCol="0" anchor="b" anchorCtr="0">
            <a:noAutofit/>
          </a:bodyPr>
          <a:lstStyle/>
          <a:p>
            <a:fld id="{00000000-1234-1234-1234-123412341234}" type="slidenum">
              <a:rPr lang="en-US"/>
              <a:pPr/>
              <a:t>16</a:t>
            </a:fld>
            <a:endParaRPr/>
          </a:p>
        </p:txBody>
      </p:sp>
      <p:pic>
        <p:nvPicPr>
          <p:cNvPr id="613" name="Google Shape;613;p72"/>
          <p:cNvPicPr preferRelativeResize="0"/>
          <p:nvPr/>
        </p:nvPicPr>
        <p:blipFill rotWithShape="1">
          <a:blip r:embed="rId3">
            <a:alphaModFix/>
          </a:blip>
          <a:srcRect/>
          <a:stretch/>
        </p:blipFill>
        <p:spPr>
          <a:xfrm>
            <a:off x="1756599" y="575207"/>
            <a:ext cx="1366779" cy="971132"/>
          </a:xfrm>
          <a:prstGeom prst="rect">
            <a:avLst/>
          </a:prstGeom>
          <a:noFill/>
          <a:ln>
            <a:noFill/>
          </a:ln>
        </p:spPr>
      </p:pic>
    </p:spTree>
    <p:extLst>
      <p:ext uri="{BB962C8B-B14F-4D97-AF65-F5344CB8AC3E}">
        <p14:creationId xmlns:p14="http://schemas.microsoft.com/office/powerpoint/2010/main" val="842204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4BFFE2-EA4C-342C-A05C-797F550CA94A}"/>
              </a:ext>
            </a:extLst>
          </p:cNvPr>
          <p:cNvSpPr/>
          <p:nvPr/>
        </p:nvSpPr>
        <p:spPr>
          <a:xfrm>
            <a:off x="1776919" y="6464028"/>
            <a:ext cx="233465" cy="233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BAE26A2A-DE5F-EA41-900F-AB5C4F1D9848}" type="slidenum">
              <a:rPr lang="en-US" smtClean="0"/>
              <a:t>17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2482" y="501561"/>
            <a:ext cx="4373398" cy="5945276"/>
          </a:xfrm>
          <a:prstGeom prst="rect">
            <a:avLst/>
          </a:prstGeom>
        </p:spPr>
      </p:pic>
    </p:spTree>
    <p:extLst>
      <p:ext uri="{BB962C8B-B14F-4D97-AF65-F5344CB8AC3E}">
        <p14:creationId xmlns:p14="http://schemas.microsoft.com/office/powerpoint/2010/main" val="454346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F93B25-19F1-3CC2-A450-4B2E20AB620B}"/>
              </a:ext>
            </a:extLst>
          </p:cNvPr>
          <p:cNvSpPr/>
          <p:nvPr/>
        </p:nvSpPr>
        <p:spPr>
          <a:xfrm>
            <a:off x="1835285" y="6415390"/>
            <a:ext cx="233465" cy="23346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32A9A51E-6E80-7846-BD9E-F442DCF89C6B}"/>
              </a:ext>
            </a:extLst>
          </p:cNvPr>
          <p:cNvSpPr>
            <a:spLocks noGrp="1"/>
          </p:cNvSpPr>
          <p:nvPr>
            <p:ph type="title"/>
          </p:nvPr>
        </p:nvSpPr>
        <p:spPr/>
        <p:txBody>
          <a:bodyPr/>
          <a:lstStyle/>
          <a:p>
            <a:r>
              <a:rPr lang="en-US" dirty="0">
                <a:solidFill>
                  <a:srgbClr val="0084A9"/>
                </a:solidFill>
              </a:rPr>
              <a:t>Persistence!</a:t>
            </a:r>
          </a:p>
        </p:txBody>
      </p:sp>
      <p:sp>
        <p:nvSpPr>
          <p:cNvPr id="3" name="Content Placeholder 2">
            <a:extLst>
              <a:ext uri="{FF2B5EF4-FFF2-40B4-BE49-F238E27FC236}">
                <a16:creationId xmlns:a16="http://schemas.microsoft.com/office/drawing/2014/main" id="{9259478D-661C-9F42-A70F-E79E8972AF47}"/>
              </a:ext>
            </a:extLst>
          </p:cNvPr>
          <p:cNvSpPr>
            <a:spLocks noGrp="1"/>
          </p:cNvSpPr>
          <p:nvPr>
            <p:ph idx="1"/>
          </p:nvPr>
        </p:nvSpPr>
        <p:spPr>
          <a:xfrm>
            <a:off x="6808694" y="1912539"/>
            <a:ext cx="3402106" cy="1129553"/>
          </a:xfrm>
        </p:spPr>
        <p:txBody>
          <a:bodyPr>
            <a:noAutofit/>
          </a:bodyPr>
          <a:lstStyle/>
          <a:p>
            <a:r>
              <a:rPr lang="en-US" sz="2000"/>
              <a:t>Congrats, all your hard work is paying off!</a:t>
            </a:r>
          </a:p>
          <a:p>
            <a:r>
              <a:rPr lang="en-US" sz="2000"/>
              <a:t>This number currently surpasses overall community college persistence rates</a:t>
            </a:r>
          </a:p>
        </p:txBody>
      </p:sp>
      <p:sp>
        <p:nvSpPr>
          <p:cNvPr id="4" name="Slide Number Placeholder 3">
            <a:extLst>
              <a:ext uri="{FF2B5EF4-FFF2-40B4-BE49-F238E27FC236}">
                <a16:creationId xmlns:a16="http://schemas.microsoft.com/office/drawing/2014/main" id="{CD6D5089-1744-A445-9B29-D9AE0A709E5C}"/>
              </a:ext>
            </a:extLst>
          </p:cNvPr>
          <p:cNvSpPr>
            <a:spLocks noGrp="1"/>
          </p:cNvSpPr>
          <p:nvPr>
            <p:ph type="sldNum" sz="quarter" idx="12"/>
          </p:nvPr>
        </p:nvSpPr>
        <p:spPr>
          <a:xfrm>
            <a:off x="1883448" y="6417654"/>
            <a:ext cx="2057400" cy="218070"/>
          </a:xfrm>
        </p:spPr>
        <p:txBody>
          <a:bodyPr/>
          <a:lstStyle/>
          <a:p>
            <a:fld id="{A0787430-367F-844C-868B-A0250E95AAAB}" type="slidenum">
              <a:rPr lang="en-US" smtClean="0"/>
              <a:pPr/>
              <a:t>18</a:t>
            </a:fld>
            <a:endParaRPr lang="en-US"/>
          </a:p>
        </p:txBody>
      </p:sp>
      <p:pic>
        <p:nvPicPr>
          <p:cNvPr id="5" name="Picture 4">
            <a:extLst>
              <a:ext uri="{FF2B5EF4-FFF2-40B4-BE49-F238E27FC236}">
                <a16:creationId xmlns:a16="http://schemas.microsoft.com/office/drawing/2014/main" id="{F28D7BC9-E444-7145-A129-628A8F2BF77B}"/>
              </a:ext>
            </a:extLst>
          </p:cNvPr>
          <p:cNvPicPr>
            <a:picLocks noChangeAspect="1"/>
          </p:cNvPicPr>
          <p:nvPr/>
        </p:nvPicPr>
        <p:blipFill>
          <a:blip r:embed="rId2"/>
          <a:stretch>
            <a:fillRect/>
          </a:stretch>
        </p:blipFill>
        <p:spPr>
          <a:xfrm>
            <a:off x="2016380" y="1586351"/>
            <a:ext cx="4590609" cy="3554534"/>
          </a:xfrm>
          <a:prstGeom prst="rect">
            <a:avLst/>
          </a:prstGeom>
        </p:spPr>
      </p:pic>
    </p:spTree>
    <p:extLst>
      <p:ext uri="{BB962C8B-B14F-4D97-AF65-F5344CB8AC3E}">
        <p14:creationId xmlns:p14="http://schemas.microsoft.com/office/powerpoint/2010/main" val="367149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8F9DF-6B43-480A-A571-8B82F0119262}"/>
              </a:ext>
            </a:extLst>
          </p:cNvPr>
          <p:cNvSpPr>
            <a:spLocks noGrp="1"/>
          </p:cNvSpPr>
          <p:nvPr>
            <p:ph type="sldNum" sz="quarter" idx="12"/>
          </p:nvPr>
        </p:nvSpPr>
        <p:spPr/>
        <p:txBody>
          <a:bodyPr/>
          <a:lstStyle/>
          <a:p>
            <a:fld id="{BAE26A2A-DE5F-EA41-900F-AB5C4F1D9848}" type="slidenum">
              <a:rPr lang="en-US" smtClean="0"/>
              <a:t>19</a:t>
            </a:fld>
            <a:endParaRPr lang="en-US"/>
          </a:p>
        </p:txBody>
      </p:sp>
      <p:pic>
        <p:nvPicPr>
          <p:cNvPr id="7" name="Picture 6">
            <a:extLst>
              <a:ext uri="{FF2B5EF4-FFF2-40B4-BE49-F238E27FC236}">
                <a16:creationId xmlns:a16="http://schemas.microsoft.com/office/drawing/2014/main" id="{FDCEA93B-F5A8-FC5C-3CDB-57E4921F2EEF}"/>
              </a:ext>
            </a:extLst>
          </p:cNvPr>
          <p:cNvPicPr>
            <a:picLocks noChangeAspect="1"/>
          </p:cNvPicPr>
          <p:nvPr/>
        </p:nvPicPr>
        <p:blipFill>
          <a:blip r:embed="rId2"/>
          <a:stretch>
            <a:fillRect/>
          </a:stretch>
        </p:blipFill>
        <p:spPr>
          <a:xfrm>
            <a:off x="1524000" y="273611"/>
            <a:ext cx="9165246" cy="5881839"/>
          </a:xfrm>
          <a:prstGeom prst="rect">
            <a:avLst/>
          </a:prstGeom>
        </p:spPr>
      </p:pic>
    </p:spTree>
    <p:extLst>
      <p:ext uri="{BB962C8B-B14F-4D97-AF65-F5344CB8AC3E}">
        <p14:creationId xmlns:p14="http://schemas.microsoft.com/office/powerpoint/2010/main" val="2674488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p:txBody>
          <a:bodyPr/>
          <a:lstStyle/>
          <a:p>
            <a:r>
              <a:rPr lang="en-US" sz="4800" spc="-75" dirty="0">
                <a:solidFill>
                  <a:schemeClr val="accent1"/>
                </a:solidFill>
              </a:rPr>
              <a:t>An Overview of the </a:t>
            </a:r>
            <a:r>
              <a:rPr lang="en-US" sz="4800" dirty="0">
                <a:solidFill>
                  <a:schemeClr val="accent1"/>
                </a:solidFill>
              </a:rPr>
              <a:t>GED</a:t>
            </a:r>
            <a:r>
              <a:rPr lang="en-US" sz="4800" baseline="30000" dirty="0">
                <a:solidFill>
                  <a:schemeClr val="accent1"/>
                </a:solidFill>
              </a:rPr>
              <a:t>® </a:t>
            </a:r>
            <a:r>
              <a:rPr lang="en-US" sz="4800" spc="-75" dirty="0">
                <a:solidFill>
                  <a:schemeClr val="accent1"/>
                </a:solidFill>
              </a:rPr>
              <a:t>Test</a:t>
            </a:r>
            <a:endParaRPr lang="en-US" dirty="0">
              <a:solidFill>
                <a:schemeClr val="accent1"/>
              </a:solidFill>
            </a:endParaRPr>
          </a:p>
        </p:txBody>
      </p:sp>
      <p:sp>
        <p:nvSpPr>
          <p:cNvPr id="6" name="Text Placeholder 5">
            <a:extLst>
              <a:ext uri="{FF2B5EF4-FFF2-40B4-BE49-F238E27FC236}">
                <a16:creationId xmlns:a16="http://schemas.microsoft.com/office/drawing/2014/main" id="{71C6C985-AAFA-AA40-8274-71A0669CA8E6}"/>
              </a:ext>
            </a:extLst>
          </p:cNvPr>
          <p:cNvSpPr>
            <a:spLocks noGrp="1"/>
          </p:cNvSpPr>
          <p:nvPr>
            <p:ph type="body" idx="1"/>
          </p:nvPr>
        </p:nvSpPr>
        <p:spPr/>
        <p:txBody>
          <a:bodyPr/>
          <a:lstStyle/>
          <a:p>
            <a:r>
              <a:rPr lang="en-US" dirty="0"/>
              <a:t>Getting Started</a:t>
            </a:r>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2</a:t>
            </a:fld>
            <a:endParaRPr lang="en-US"/>
          </a:p>
        </p:txBody>
      </p:sp>
    </p:spTree>
    <p:extLst>
      <p:ext uri="{BB962C8B-B14F-4D97-AF65-F5344CB8AC3E}">
        <p14:creationId xmlns:p14="http://schemas.microsoft.com/office/powerpoint/2010/main" val="617142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96A32-6E1B-05B3-FCCD-E4D24CB0479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39A518-F7EC-228F-B061-9985BA246C3B}"/>
              </a:ext>
            </a:extLst>
          </p:cNvPr>
          <p:cNvSpPr>
            <a:spLocks noGrp="1"/>
          </p:cNvSpPr>
          <p:nvPr>
            <p:ph type="title"/>
          </p:nvPr>
        </p:nvSpPr>
        <p:spPr/>
        <p:txBody>
          <a:bodyPr/>
          <a:lstStyle/>
          <a:p>
            <a:r>
              <a:rPr lang="en-US" sz="4800" spc="-75" dirty="0">
                <a:solidFill>
                  <a:srgbClr val="0084A9"/>
                </a:solidFill>
                <a:latin typeface="Arial"/>
                <a:cs typeface="Arial"/>
              </a:rPr>
              <a:t>GED Ready</a:t>
            </a:r>
            <a:r>
              <a:rPr lang="en-US" sz="4800" spc="-75" baseline="30000" dirty="0">
                <a:solidFill>
                  <a:srgbClr val="0084A9"/>
                </a:solidFill>
                <a:latin typeface="Arial"/>
                <a:cs typeface="Arial"/>
              </a:rPr>
              <a:t>®</a:t>
            </a:r>
            <a:r>
              <a:rPr lang="en-US" sz="4800" spc="-75" dirty="0">
                <a:solidFill>
                  <a:srgbClr val="0084A9"/>
                </a:solidFill>
                <a:latin typeface="Arial"/>
                <a:cs typeface="Arial"/>
              </a:rPr>
              <a:t> &amp; Score Reports</a:t>
            </a:r>
            <a:endParaRPr lang="en-US" dirty="0">
              <a:solidFill>
                <a:srgbClr val="0084A9"/>
              </a:solidFill>
              <a:latin typeface="Arial"/>
              <a:cs typeface="Arial"/>
            </a:endParaRPr>
          </a:p>
        </p:txBody>
      </p:sp>
      <p:sp>
        <p:nvSpPr>
          <p:cNvPr id="6" name="Text Placeholder 5">
            <a:extLst>
              <a:ext uri="{FF2B5EF4-FFF2-40B4-BE49-F238E27FC236}">
                <a16:creationId xmlns:a16="http://schemas.microsoft.com/office/drawing/2014/main" id="{247613EE-7D99-87B4-44DF-ADE9874219FA}"/>
              </a:ext>
            </a:extLst>
          </p:cNvPr>
          <p:cNvSpPr>
            <a:spLocks noGrp="1"/>
          </p:cNvSpPr>
          <p:nvPr>
            <p:ph type="body" idx="1"/>
          </p:nvPr>
        </p:nvSpPr>
        <p:spPr>
          <a:xfrm>
            <a:off x="439704" y="3156291"/>
            <a:ext cx="10952349" cy="908523"/>
          </a:xfrm>
        </p:spPr>
        <p:txBody>
          <a:bodyPr/>
          <a:lstStyle/>
          <a:p>
            <a:r>
              <a:rPr lang="en-US" dirty="0"/>
              <a:t>What are they and how can they help our Testers and Teachers?</a:t>
            </a:r>
          </a:p>
        </p:txBody>
      </p:sp>
      <p:sp>
        <p:nvSpPr>
          <p:cNvPr id="4" name="Slide Number Placeholder 3">
            <a:extLst>
              <a:ext uri="{FF2B5EF4-FFF2-40B4-BE49-F238E27FC236}">
                <a16:creationId xmlns:a16="http://schemas.microsoft.com/office/drawing/2014/main" id="{90F3DA40-DD51-92E9-0A81-7613AA38140B}"/>
              </a:ext>
            </a:extLst>
          </p:cNvPr>
          <p:cNvSpPr>
            <a:spLocks noGrp="1"/>
          </p:cNvSpPr>
          <p:nvPr>
            <p:ph type="sldNum" sz="quarter" idx="10"/>
          </p:nvPr>
        </p:nvSpPr>
        <p:spPr/>
        <p:txBody>
          <a:bodyPr/>
          <a:lstStyle/>
          <a:p>
            <a:fld id="{BAE26A2A-DE5F-EA41-900F-AB5C4F1D9848}" type="slidenum">
              <a:rPr lang="en-US" smtClean="0"/>
              <a:t>20</a:t>
            </a:fld>
            <a:endParaRPr lang="en-US"/>
          </a:p>
        </p:txBody>
      </p:sp>
    </p:spTree>
    <p:extLst>
      <p:ext uri="{BB962C8B-B14F-4D97-AF65-F5344CB8AC3E}">
        <p14:creationId xmlns:p14="http://schemas.microsoft.com/office/powerpoint/2010/main" val="2314026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8963-93EB-4140-97A3-214550BE2F2C}"/>
              </a:ext>
            </a:extLst>
          </p:cNvPr>
          <p:cNvSpPr>
            <a:spLocks noGrp="1"/>
          </p:cNvSpPr>
          <p:nvPr>
            <p:ph type="title"/>
          </p:nvPr>
        </p:nvSpPr>
        <p:spPr/>
        <p:txBody>
          <a:bodyPr/>
          <a:lstStyle/>
          <a:p>
            <a:r>
              <a:rPr lang="en-US" spc="-75" dirty="0">
                <a:solidFill>
                  <a:srgbClr val="0080A8"/>
                </a:solidFill>
              </a:rPr>
              <a:t>GED Ready</a:t>
            </a:r>
            <a:r>
              <a:rPr lang="en-US" spc="-75" baseline="30000" dirty="0">
                <a:solidFill>
                  <a:srgbClr val="0080A8"/>
                </a:solidFill>
              </a:rPr>
              <a:t>®</a:t>
            </a:r>
            <a:r>
              <a:rPr lang="en-US" spc="-75" dirty="0">
                <a:solidFill>
                  <a:srgbClr val="0080A8"/>
                </a:solidFill>
              </a:rPr>
              <a:t> - Assessing Readiness</a:t>
            </a:r>
            <a:r>
              <a:rPr lang="en-US" spc="-75" baseline="30000" dirty="0">
                <a:solidFill>
                  <a:srgbClr val="0080A8"/>
                </a:solidFill>
              </a:rPr>
              <a:t> </a:t>
            </a:r>
            <a:endParaRPr lang="en-US" dirty="0">
              <a:solidFill>
                <a:srgbClr val="0080A8"/>
              </a:solidFill>
            </a:endParaRPr>
          </a:p>
        </p:txBody>
      </p:sp>
      <p:sp>
        <p:nvSpPr>
          <p:cNvPr id="3" name="Text Placeholder 2">
            <a:extLst>
              <a:ext uri="{FF2B5EF4-FFF2-40B4-BE49-F238E27FC236}">
                <a16:creationId xmlns:a16="http://schemas.microsoft.com/office/drawing/2014/main" id="{D64251FB-B2B1-47E0-ADF5-75B3322DA482}"/>
              </a:ext>
            </a:extLst>
          </p:cNvPr>
          <p:cNvSpPr>
            <a:spLocks noGrp="1"/>
          </p:cNvSpPr>
          <p:nvPr>
            <p:ph type="body" idx="1"/>
          </p:nvPr>
        </p:nvSpPr>
        <p:spPr/>
        <p:txBody>
          <a:bodyPr/>
          <a:lstStyle/>
          <a:p>
            <a:pPr marL="114300" indent="0">
              <a:buNone/>
            </a:pPr>
            <a:r>
              <a:rPr lang="en-US"/>
              <a:t>Three Score Level Indicators on GED Ready</a:t>
            </a:r>
            <a:r>
              <a:rPr lang="en-US" baseline="30000">
                <a:latin typeface="Arial"/>
                <a:cs typeface="Arial"/>
              </a:rPr>
              <a:t>®</a:t>
            </a:r>
          </a:p>
          <a:p>
            <a:endParaRPr lang="en-US" baseline="30000"/>
          </a:p>
          <a:p>
            <a:endParaRPr lang="en-US" baseline="30000">
              <a:latin typeface="Arial"/>
              <a:cs typeface="Arial"/>
            </a:endParaRPr>
          </a:p>
          <a:p>
            <a:endParaRPr lang="en-US" baseline="30000"/>
          </a:p>
          <a:p>
            <a:pPr marL="114300" indent="0">
              <a:lnSpc>
                <a:spcPct val="150000"/>
              </a:lnSpc>
              <a:buNone/>
            </a:pPr>
            <a:endParaRPr lang="en-US" baseline="30000"/>
          </a:p>
          <a:p>
            <a:pPr marL="114300" indent="0">
              <a:lnSpc>
                <a:spcPct val="150000"/>
              </a:lnSpc>
              <a:buNone/>
            </a:pPr>
            <a:r>
              <a:rPr lang="en-US"/>
              <a:t>GED Score Report:</a:t>
            </a:r>
          </a:p>
          <a:p>
            <a:pPr>
              <a:lnSpc>
                <a:spcPct val="150000"/>
              </a:lnSpc>
            </a:pPr>
            <a:r>
              <a:rPr lang="en-US" sz="2000"/>
              <a:t>GED Ready</a:t>
            </a:r>
            <a:r>
              <a:rPr lang="en-US" sz="2000" baseline="30000"/>
              <a:t>®</a:t>
            </a:r>
          </a:p>
          <a:p>
            <a:pPr>
              <a:lnSpc>
                <a:spcPct val="150000"/>
              </a:lnSpc>
            </a:pPr>
            <a:r>
              <a:rPr lang="en-US" sz="2000"/>
              <a:t>GED Exam </a:t>
            </a:r>
          </a:p>
          <a:p>
            <a:endParaRPr lang="en-US" baseline="30000"/>
          </a:p>
          <a:p>
            <a:endParaRPr lang="en-US" baseline="30000">
              <a:latin typeface="Arial"/>
              <a:cs typeface="Arial"/>
            </a:endParaRPr>
          </a:p>
          <a:p>
            <a:endParaRPr lang="en-US" baseline="30000"/>
          </a:p>
          <a:p>
            <a:pPr marL="114300" indent="0">
              <a:buNone/>
            </a:pPr>
            <a:endParaRPr lang="en-US"/>
          </a:p>
        </p:txBody>
      </p:sp>
      <p:sp>
        <p:nvSpPr>
          <p:cNvPr id="4" name="Slide Number Placeholder 3">
            <a:extLst>
              <a:ext uri="{FF2B5EF4-FFF2-40B4-BE49-F238E27FC236}">
                <a16:creationId xmlns:a16="http://schemas.microsoft.com/office/drawing/2014/main" id="{A4A940F5-8C53-4EB1-87F1-0E676392EE95}"/>
              </a:ext>
            </a:extLst>
          </p:cNvPr>
          <p:cNvSpPr>
            <a:spLocks noGrp="1"/>
          </p:cNvSpPr>
          <p:nvPr>
            <p:ph type="sldNum" idx="12"/>
          </p:nvPr>
        </p:nvSpPr>
        <p:spPr/>
        <p:txBody>
          <a:bodyPr/>
          <a:lstStyle/>
          <a:p>
            <a:fld id="{00000000-1234-1234-1234-123412341234}" type="slidenum">
              <a:rPr lang="en-US" dirty="0" smtClean="0"/>
              <a:pPr/>
              <a:t>21</a:t>
            </a:fld>
            <a:endParaRPr lang="en-US"/>
          </a:p>
        </p:txBody>
      </p:sp>
      <p:grpSp>
        <p:nvGrpSpPr>
          <p:cNvPr id="13" name="Group 12">
            <a:extLst>
              <a:ext uri="{FF2B5EF4-FFF2-40B4-BE49-F238E27FC236}">
                <a16:creationId xmlns:a16="http://schemas.microsoft.com/office/drawing/2014/main" id="{638F39F3-EE0D-4B09-BDB6-33F4D9F28384}"/>
              </a:ext>
            </a:extLst>
          </p:cNvPr>
          <p:cNvGrpSpPr/>
          <p:nvPr/>
        </p:nvGrpSpPr>
        <p:grpSpPr>
          <a:xfrm>
            <a:off x="2351457" y="2373375"/>
            <a:ext cx="7489086" cy="1173480"/>
            <a:chOff x="885824" y="2129933"/>
            <a:chExt cx="7489086" cy="1173480"/>
          </a:xfrm>
        </p:grpSpPr>
        <p:graphicFrame>
          <p:nvGraphicFramePr>
            <p:cNvPr id="5" name="Content Placeholder 6">
              <a:extLst>
                <a:ext uri="{FF2B5EF4-FFF2-40B4-BE49-F238E27FC236}">
                  <a16:creationId xmlns:a16="http://schemas.microsoft.com/office/drawing/2014/main" id="{49123F1F-726F-4C0A-B8D8-B4216CF821DA}"/>
                </a:ext>
              </a:extLst>
            </p:cNvPr>
            <p:cNvGraphicFramePr>
              <a:graphicFrameLocks/>
            </p:cNvGraphicFramePr>
            <p:nvPr/>
          </p:nvGraphicFramePr>
          <p:xfrm>
            <a:off x="885824" y="2129933"/>
            <a:ext cx="7489086" cy="1173480"/>
          </p:xfrm>
          <a:graphic>
            <a:graphicData uri="http://schemas.openxmlformats.org/drawingml/2006/table">
              <a:tbl>
                <a:tblPr firstRow="1" bandRow="1">
                  <a:tableStyleId>{5C22544A-7EE6-4342-B048-85BDC9FD1C3A}</a:tableStyleId>
                </a:tblPr>
                <a:tblGrid>
                  <a:gridCol w="2496362">
                    <a:extLst>
                      <a:ext uri="{9D8B030D-6E8A-4147-A177-3AD203B41FA5}">
                        <a16:colId xmlns:a16="http://schemas.microsoft.com/office/drawing/2014/main" val="20000"/>
                      </a:ext>
                    </a:extLst>
                  </a:gridCol>
                  <a:gridCol w="2496362">
                    <a:extLst>
                      <a:ext uri="{9D8B030D-6E8A-4147-A177-3AD203B41FA5}">
                        <a16:colId xmlns:a16="http://schemas.microsoft.com/office/drawing/2014/main" val="20001"/>
                      </a:ext>
                    </a:extLst>
                  </a:gridCol>
                  <a:gridCol w="2496362">
                    <a:extLst>
                      <a:ext uri="{9D8B030D-6E8A-4147-A177-3AD203B41FA5}">
                        <a16:colId xmlns:a16="http://schemas.microsoft.com/office/drawing/2014/main" val="20002"/>
                      </a:ext>
                    </a:extLst>
                  </a:gridCol>
                </a:tblGrid>
                <a:tr h="0">
                  <a:tc>
                    <a:txBody>
                      <a:bodyPr/>
                      <a:lstStyle/>
                      <a:p>
                        <a:pPr algn="ctr"/>
                        <a:endParaRPr lang="en-US" sz="700"/>
                      </a:p>
                    </a:txBody>
                    <a:tcPr marL="90879" marR="9087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75000"/>
                        </a:schemeClr>
                      </a:solidFill>
                    </a:tcPr>
                  </a:tc>
                  <a:tc>
                    <a:txBody>
                      <a:bodyPr/>
                      <a:lstStyle/>
                      <a:p>
                        <a:pPr algn="ctr"/>
                        <a:endParaRPr lang="en-US" sz="700"/>
                      </a:p>
                    </a:txBody>
                    <a:tcPr marL="90879" marR="9087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75000"/>
                        </a:schemeClr>
                      </a:solidFill>
                    </a:tcPr>
                  </a:tc>
                  <a:tc>
                    <a:txBody>
                      <a:bodyPr/>
                      <a:lstStyle/>
                      <a:p>
                        <a:pPr algn="ctr"/>
                        <a:endParaRPr lang="en-US" sz="700"/>
                      </a:p>
                    </a:txBody>
                    <a:tcPr marL="90879" marR="90879"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50461437"/>
                    </a:ext>
                  </a:extLst>
                </a:tr>
                <a:tr h="250414">
                  <a:tc>
                    <a:txBody>
                      <a:bodyPr/>
                      <a:lstStyle/>
                      <a:p>
                        <a:pPr algn="ctr"/>
                        <a:r>
                          <a:rPr lang="en-US" sz="2000"/>
                          <a:t>Not Likely to Pass </a:t>
                        </a:r>
                      </a:p>
                    </a:txBody>
                    <a:tcPr marL="90879" marR="90879" marT="91440" marB="9144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r>
                          <a:rPr lang="en-US" sz="2000" dirty="0"/>
                          <a:t>Too Close to Call</a:t>
                        </a:r>
                      </a:p>
                    </a:txBody>
                    <a:tcPr marL="90879" marR="90879" marT="91440" marB="9144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a:r>
                          <a:rPr lang="en-US" sz="2000"/>
                          <a:t>Likely to Pass</a:t>
                        </a:r>
                      </a:p>
                    </a:txBody>
                    <a:tcPr marL="90879" marR="90879" marT="91440" marB="9144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0">
                  <a:tc>
                    <a:txBody>
                      <a:bodyPr/>
                      <a:lstStyle/>
                      <a:p>
                        <a:pPr algn="ctr"/>
                        <a:r>
                          <a:rPr lang="en-US" sz="2000"/>
                          <a:t>100-133</a:t>
                        </a:r>
                      </a:p>
                    </a:txBody>
                    <a:tcPr marL="90879" marR="90879" marT="91440" marB="9144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p>
                        <a:pPr algn="ctr"/>
                        <a:r>
                          <a:rPr lang="en-US" sz="2000"/>
                          <a:t>134-144</a:t>
                        </a:r>
                      </a:p>
                    </a:txBody>
                    <a:tcPr marL="90879" marR="90879" marT="91440" marB="9144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p>
                        <a:pPr algn="ctr"/>
                        <a:r>
                          <a:rPr lang="en-US" sz="2000" dirty="0"/>
                          <a:t>145-200</a:t>
                        </a:r>
                      </a:p>
                    </a:txBody>
                    <a:tcPr marL="90879" marR="90879" marT="91440" marB="9144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pSp>
          <p:nvGrpSpPr>
            <p:cNvPr id="12" name="Group 11">
              <a:extLst>
                <a:ext uri="{FF2B5EF4-FFF2-40B4-BE49-F238E27FC236}">
                  <a16:creationId xmlns:a16="http://schemas.microsoft.com/office/drawing/2014/main" id="{9FBA08A9-09B0-4D67-85B8-129928C7CBD7}"/>
                </a:ext>
              </a:extLst>
            </p:cNvPr>
            <p:cNvGrpSpPr/>
            <p:nvPr/>
          </p:nvGrpSpPr>
          <p:grpSpPr>
            <a:xfrm>
              <a:off x="914400" y="3242453"/>
              <a:ext cx="7460510" cy="0"/>
              <a:chOff x="914400" y="3242453"/>
              <a:chExt cx="7460510" cy="0"/>
            </a:xfrm>
          </p:grpSpPr>
          <p:cxnSp>
            <p:nvCxnSpPr>
              <p:cNvPr id="8" name="Straight Connector 7">
                <a:extLst>
                  <a:ext uri="{FF2B5EF4-FFF2-40B4-BE49-F238E27FC236}">
                    <a16:creationId xmlns:a16="http://schemas.microsoft.com/office/drawing/2014/main" id="{6F4337A6-EE5F-40EC-8083-2ECF2264FCBD}"/>
                  </a:ext>
                </a:extLst>
              </p:cNvPr>
              <p:cNvCxnSpPr>
                <a:cxnSpLocks/>
              </p:cNvCxnSpPr>
              <p:nvPr/>
            </p:nvCxnSpPr>
            <p:spPr>
              <a:xfrm>
                <a:off x="914400" y="3242453"/>
                <a:ext cx="2441448" cy="0"/>
              </a:xfrm>
              <a:prstGeom prst="line">
                <a:avLst/>
              </a:prstGeom>
              <a:ln>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CBB3D2D0-92F9-4A8F-B7E9-5EC4F1669D9B}"/>
                  </a:ext>
                </a:extLst>
              </p:cNvPr>
              <p:cNvCxnSpPr>
                <a:cxnSpLocks/>
              </p:cNvCxnSpPr>
              <p:nvPr/>
            </p:nvCxnSpPr>
            <p:spPr>
              <a:xfrm>
                <a:off x="3409643" y="3242453"/>
                <a:ext cx="2441448"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4EA7A013-6FD4-45FE-8959-42BAB165E52B}"/>
                  </a:ext>
                </a:extLst>
              </p:cNvPr>
              <p:cNvCxnSpPr>
                <a:cxnSpLocks/>
              </p:cNvCxnSpPr>
              <p:nvPr/>
            </p:nvCxnSpPr>
            <p:spPr>
              <a:xfrm>
                <a:off x="5933462" y="3242453"/>
                <a:ext cx="2441448" cy="0"/>
              </a:xfrm>
              <a:prstGeom prst="line">
                <a:avLst/>
              </a:prstGeom>
            </p:spPr>
            <p:style>
              <a:lnRef idx="1">
                <a:schemeClr val="accent6"/>
              </a:lnRef>
              <a:fillRef idx="0">
                <a:schemeClr val="accent6"/>
              </a:fillRef>
              <a:effectRef idx="0">
                <a:schemeClr val="accent6"/>
              </a:effectRef>
              <a:fontRef idx="minor">
                <a:schemeClr val="tx1"/>
              </a:fontRef>
            </p:style>
          </p:cxnSp>
        </p:grpSp>
      </p:grpSp>
    </p:spTree>
    <p:extLst>
      <p:ext uri="{BB962C8B-B14F-4D97-AF65-F5344CB8AC3E}">
        <p14:creationId xmlns:p14="http://schemas.microsoft.com/office/powerpoint/2010/main" val="4142642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A8"/>
                </a:solidFill>
                <a:latin typeface="Arial"/>
                <a:cs typeface="Arial"/>
              </a:rPr>
              <a:t>GED Ready</a:t>
            </a:r>
            <a:r>
              <a:rPr lang="en-US" baseline="30000" dirty="0">
                <a:solidFill>
                  <a:srgbClr val="0080A8"/>
                </a:solidFill>
                <a:latin typeface="Arial"/>
                <a:cs typeface="Arial"/>
              </a:rPr>
              <a:t>®</a:t>
            </a:r>
            <a:r>
              <a:rPr lang="en-US" dirty="0">
                <a:solidFill>
                  <a:srgbClr val="0080A8"/>
                </a:solidFill>
                <a:latin typeface="Arial"/>
                <a:cs typeface="Arial"/>
              </a:rPr>
              <a:t> </a:t>
            </a:r>
          </a:p>
        </p:txBody>
      </p:sp>
      <p:sp>
        <p:nvSpPr>
          <p:cNvPr id="4" name="Slide Number Placeholder 3"/>
          <p:cNvSpPr>
            <a:spLocks noGrp="1"/>
          </p:cNvSpPr>
          <p:nvPr>
            <p:ph type="sldNum" sz="quarter" idx="12"/>
          </p:nvPr>
        </p:nvSpPr>
        <p:spPr/>
        <p:txBody>
          <a:bodyPr/>
          <a:lstStyle/>
          <a:p>
            <a:pPr>
              <a:defRPr/>
            </a:pPr>
            <a:fld id="{767ED845-3D44-4922-9A0F-A625456B78BD}" type="slidenum">
              <a:rPr lang="en-US" smtClean="0"/>
              <a:pPr>
                <a:defRPr/>
              </a:pPr>
              <a:t>22</a:t>
            </a:fld>
            <a:endParaRPr lang="en-US"/>
          </a:p>
        </p:txBody>
      </p:sp>
      <p:graphicFrame>
        <p:nvGraphicFramePr>
          <p:cNvPr id="2" name="Table 1"/>
          <p:cNvGraphicFramePr>
            <a:graphicFrameLocks noGrp="1"/>
          </p:cNvGraphicFramePr>
          <p:nvPr/>
        </p:nvGraphicFramePr>
        <p:xfrm>
          <a:off x="1981200" y="1393375"/>
          <a:ext cx="8396514" cy="4023360"/>
        </p:xfrm>
        <a:graphic>
          <a:graphicData uri="http://schemas.openxmlformats.org/drawingml/2006/table">
            <a:tbl>
              <a:tblPr firstRow="1" bandRow="1">
                <a:tableStyleId>{BC89EF96-8CEA-46FF-86C4-4CE0E7609802}</a:tableStyleId>
              </a:tblPr>
              <a:tblGrid>
                <a:gridCol w="2998755">
                  <a:extLst>
                    <a:ext uri="{9D8B030D-6E8A-4147-A177-3AD203B41FA5}">
                      <a16:colId xmlns:a16="http://schemas.microsoft.com/office/drawing/2014/main" val="20000"/>
                    </a:ext>
                  </a:extLst>
                </a:gridCol>
                <a:gridCol w="5397759">
                  <a:extLst>
                    <a:ext uri="{9D8B030D-6E8A-4147-A177-3AD203B41FA5}">
                      <a16:colId xmlns:a16="http://schemas.microsoft.com/office/drawing/2014/main" val="20001"/>
                    </a:ext>
                  </a:extLst>
                </a:gridCol>
              </a:tblGrid>
              <a:tr h="374469">
                <a:tc>
                  <a:txBody>
                    <a:bodyPr/>
                    <a:lstStyle/>
                    <a:p>
                      <a:r>
                        <a:rPr lang="en-US" sz="2400" b="1">
                          <a:latin typeface="Arial" panose="020B0604020202020204" pitchFamily="34" charset="0"/>
                          <a:cs typeface="Arial" panose="020B0604020202020204" pitchFamily="34" charset="0"/>
                        </a:rPr>
                        <a:t>Realistic practice</a:t>
                      </a:r>
                      <a:r>
                        <a:rPr lang="en-US" sz="2400" b="1" baseline="0">
                          <a:latin typeface="Arial" panose="020B0604020202020204" pitchFamily="34" charset="0"/>
                          <a:cs typeface="Arial" panose="020B0604020202020204" pitchFamily="34" charset="0"/>
                        </a:rPr>
                        <a:t> opportunity</a:t>
                      </a:r>
                      <a:endParaRPr lang="en-US" sz="2400" b="1">
                        <a:latin typeface="Arial" panose="020B0604020202020204" pitchFamily="34" charset="0"/>
                        <a:cs typeface="Arial" panose="020B0604020202020204"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a:latin typeface="Arial" panose="020B0604020202020204" pitchFamily="34" charset="0"/>
                          <a:cs typeface="Arial" panose="020B0604020202020204" pitchFamily="34" charset="0"/>
                        </a:rPr>
                        <a:t>Computer based and same platform as GED</a:t>
                      </a:r>
                      <a:r>
                        <a:rPr lang="en-US" sz="2400" b="0" baseline="30000">
                          <a:latin typeface="Arial" panose="020B0604020202020204" pitchFamily="34" charset="0"/>
                          <a:cs typeface="Arial" panose="020B0604020202020204" pitchFamily="34" charset="0"/>
                        </a:rPr>
                        <a:t>®</a:t>
                      </a:r>
                      <a:r>
                        <a:rPr lang="en-US" sz="2400" b="0">
                          <a:latin typeface="Arial" panose="020B0604020202020204" pitchFamily="34" charset="0"/>
                          <a:cs typeface="Arial" panose="020B0604020202020204" pitchFamily="34" charset="0"/>
                        </a:rPr>
                        <a:t> test</a:t>
                      </a:r>
                    </a:p>
                    <a:p>
                      <a:endParaRPr lang="en-US" sz="24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en-US" sz="2400" b="1">
                          <a:latin typeface="Arial" panose="020B0604020202020204" pitchFamily="34" charset="0"/>
                          <a:cs typeface="Arial" panose="020B0604020202020204" pitchFamily="34" charset="0"/>
                        </a:rPr>
                        <a:t>Standardized and normed</a:t>
                      </a:r>
                    </a:p>
                  </a:txBody>
                  <a:tcPr>
                    <a:solidFill>
                      <a:srgbClr val="92D050">
                        <a:alpha val="2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a:latin typeface="Arial" panose="020B0604020202020204" pitchFamily="34" charset="0"/>
                          <a:cs typeface="Arial" panose="020B0604020202020204" pitchFamily="34" charset="0"/>
                        </a:rPr>
                        <a:t>Same norming and standardization study as official test</a:t>
                      </a:r>
                    </a:p>
                    <a:p>
                      <a:endParaRPr lang="en-US" sz="2400" b="0">
                        <a:latin typeface="Arial" panose="020B0604020202020204" pitchFamily="34" charset="0"/>
                        <a:cs typeface="Arial" panose="020B0604020202020204" pitchFamily="34" charset="0"/>
                      </a:endParaRPr>
                    </a:p>
                  </a:txBody>
                  <a:tcPr>
                    <a:solidFill>
                      <a:srgbClr val="92D050">
                        <a:alpha val="20000"/>
                      </a:srgbClr>
                    </a:solidFill>
                  </a:tcPr>
                </a:tc>
                <a:extLst>
                  <a:ext uri="{0D108BD9-81ED-4DB2-BD59-A6C34878D82A}">
                    <a16:rowId xmlns:a16="http://schemas.microsoft.com/office/drawing/2014/main" val="10001"/>
                  </a:ext>
                </a:extLst>
              </a:tr>
              <a:tr h="370840">
                <a:tc>
                  <a:txBody>
                    <a:bodyPr/>
                    <a:lstStyle/>
                    <a:p>
                      <a:r>
                        <a:rPr lang="en-US" sz="2400" b="1">
                          <a:latin typeface="Arial" panose="020B0604020202020204" pitchFamily="34" charset="0"/>
                          <a:cs typeface="Arial" panose="020B0604020202020204" pitchFamily="34" charset="0"/>
                        </a:rPr>
                        <a:t>Predictive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a:latin typeface="Arial" panose="020B0604020202020204" pitchFamily="34" charset="0"/>
                          <a:cs typeface="Arial" panose="020B0604020202020204" pitchFamily="34" charset="0"/>
                        </a:rPr>
                        <a:t>Tells students if they are likely to pass</a:t>
                      </a:r>
                    </a:p>
                    <a:p>
                      <a:endParaRPr lang="en-US" sz="24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en-US" sz="2400" b="1">
                          <a:latin typeface="Arial" panose="020B0604020202020204" pitchFamily="34" charset="0"/>
                          <a:cs typeface="Arial" panose="020B0604020202020204" pitchFamily="34" charset="0"/>
                        </a:rPr>
                        <a:t>Half-length </a:t>
                      </a:r>
                    </a:p>
                  </a:txBody>
                  <a:tcPr>
                    <a:solidFill>
                      <a:srgbClr val="92D050">
                        <a:alpha val="20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0">
                          <a:latin typeface="Arial" panose="020B0604020202020204" pitchFamily="34" charset="0"/>
                          <a:cs typeface="Arial" panose="020B0604020202020204" pitchFamily="34" charset="0"/>
                        </a:rPr>
                        <a:t>4.25 hours in length</a:t>
                      </a:r>
                    </a:p>
                    <a:p>
                      <a:endParaRPr lang="en-US" sz="2400" b="0">
                        <a:latin typeface="Arial" panose="020B0604020202020204" pitchFamily="34" charset="0"/>
                        <a:cs typeface="Arial" panose="020B0604020202020204" pitchFamily="34" charset="0"/>
                      </a:endParaRPr>
                    </a:p>
                  </a:txBody>
                  <a:tcPr>
                    <a:solidFill>
                      <a:srgbClr val="92D050">
                        <a:alpha val="2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23197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30DFE-3052-4B76-B322-EA32958A78AC}"/>
              </a:ext>
            </a:extLst>
          </p:cNvPr>
          <p:cNvSpPr>
            <a:spLocks noGrp="1"/>
          </p:cNvSpPr>
          <p:nvPr>
            <p:ph type="title"/>
          </p:nvPr>
        </p:nvSpPr>
        <p:spPr/>
        <p:txBody>
          <a:bodyPr/>
          <a:lstStyle/>
          <a:p>
            <a:r>
              <a:rPr lang="en-US">
                <a:solidFill>
                  <a:srgbClr val="0080A8"/>
                </a:solidFill>
              </a:rPr>
              <a:t>A “Peek” at Score Reports </a:t>
            </a:r>
          </a:p>
        </p:txBody>
      </p:sp>
      <p:sp>
        <p:nvSpPr>
          <p:cNvPr id="3" name="Content Placeholder 2">
            <a:extLst>
              <a:ext uri="{FF2B5EF4-FFF2-40B4-BE49-F238E27FC236}">
                <a16:creationId xmlns:a16="http://schemas.microsoft.com/office/drawing/2014/main" id="{6F8EE821-E2B1-4ACB-BC03-920899A00913}"/>
              </a:ext>
            </a:extLst>
          </p:cNvPr>
          <p:cNvSpPr>
            <a:spLocks noGrp="1"/>
          </p:cNvSpPr>
          <p:nvPr>
            <p:ph type="body" idx="1"/>
          </p:nvPr>
        </p:nvSpPr>
        <p:spPr/>
        <p:txBody>
          <a:bodyPr vert="horz" lIns="91440" tIns="45720" rIns="91440" bIns="45720" rtlCol="0" anchor="t">
            <a:normAutofit/>
          </a:bodyPr>
          <a:lstStyle/>
          <a:p>
            <a:pPr marL="170815" indent="-170815"/>
            <a:r>
              <a:rPr lang="en-US" dirty="0">
                <a:latin typeface="Aptos"/>
                <a:cs typeface="Arial"/>
              </a:rPr>
              <a:t>GED Manager™</a:t>
            </a:r>
            <a:r>
              <a:rPr lang="en-US" dirty="0">
                <a:latin typeface="Arial"/>
                <a:cs typeface="Arial"/>
              </a:rPr>
              <a:t> provides access to student score reports for both GED Ready</a:t>
            </a:r>
            <a:r>
              <a:rPr lang="en-US" baseline="30000" dirty="0">
                <a:latin typeface="Arial"/>
                <a:cs typeface="Arial"/>
              </a:rPr>
              <a:t>®</a:t>
            </a:r>
            <a:r>
              <a:rPr lang="en-US" dirty="0">
                <a:latin typeface="Arial"/>
                <a:cs typeface="Arial"/>
              </a:rPr>
              <a:t> and GED</a:t>
            </a:r>
            <a:r>
              <a:rPr lang="en-US" baseline="30000" dirty="0">
                <a:latin typeface="Arial"/>
                <a:cs typeface="Arial"/>
              </a:rPr>
              <a:t>®</a:t>
            </a:r>
            <a:r>
              <a:rPr lang="en-US" dirty="0">
                <a:latin typeface="Arial"/>
                <a:cs typeface="Arial"/>
              </a:rPr>
              <a:t> operational (“live”) subtests </a:t>
            </a:r>
          </a:p>
          <a:p>
            <a:pPr marL="170815" indent="-170815"/>
            <a:r>
              <a:rPr lang="en-US" dirty="0">
                <a:latin typeface="Arial"/>
                <a:cs typeface="Arial"/>
              </a:rPr>
              <a:t>There are several ways to access student scores to determine outcomes and to review score reports to help students improve their scores. A “peek” at the student score report follows…</a:t>
            </a:r>
          </a:p>
          <a:p>
            <a:pPr marL="170815" indent="-170815"/>
            <a:endParaRPr lang="en-US"/>
          </a:p>
        </p:txBody>
      </p:sp>
      <p:sp>
        <p:nvSpPr>
          <p:cNvPr id="4" name="Slide Number Placeholder 3">
            <a:extLst>
              <a:ext uri="{FF2B5EF4-FFF2-40B4-BE49-F238E27FC236}">
                <a16:creationId xmlns:a16="http://schemas.microsoft.com/office/drawing/2014/main" id="{B17959E6-3E91-4847-84FE-5DCB9B1E456E}"/>
              </a:ext>
            </a:extLst>
          </p:cNvPr>
          <p:cNvSpPr>
            <a:spLocks noGrp="1"/>
          </p:cNvSpPr>
          <p:nvPr>
            <p:ph type="sldNum" idx="12"/>
          </p:nvPr>
        </p:nvSpPr>
        <p:spPr/>
        <p:txBody>
          <a:bodyPr/>
          <a:lstStyle/>
          <a:p>
            <a:fld id="{BAE26A2A-DE5F-EA41-900F-AB5C4F1D9848}" type="slidenum">
              <a:rPr lang="en-US" smtClean="0"/>
              <a:pPr/>
              <a:t>23</a:t>
            </a:fld>
            <a:endParaRPr lang="en-US"/>
          </a:p>
        </p:txBody>
      </p:sp>
    </p:spTree>
    <p:extLst>
      <p:ext uri="{BB962C8B-B14F-4D97-AF65-F5344CB8AC3E}">
        <p14:creationId xmlns:p14="http://schemas.microsoft.com/office/powerpoint/2010/main" val="4082053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200" b="1" dirty="0">
                <a:solidFill>
                  <a:srgbClr val="0080A8"/>
                </a:solidFill>
                <a:latin typeface="Arial" panose="020B0604020202020204" pitchFamily="34" charset="0"/>
                <a:cs typeface="Arial" panose="020B0604020202020204" pitchFamily="34" charset="0"/>
              </a:rPr>
              <a:t>Individualized Study Guides</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24</a:t>
            </a:fld>
            <a:endParaRPr lang="en-US"/>
          </a:p>
        </p:txBody>
      </p:sp>
      <p:pic>
        <p:nvPicPr>
          <p:cNvPr id="6" name="Picture 5">
            <a:extLst>
              <a:ext uri="{FF2B5EF4-FFF2-40B4-BE49-F238E27FC236}">
                <a16:creationId xmlns:a16="http://schemas.microsoft.com/office/drawing/2014/main" id="{EBE3DD87-B6CE-18AC-82D0-080A3969F92F}"/>
              </a:ext>
            </a:extLst>
          </p:cNvPr>
          <p:cNvPicPr>
            <a:picLocks noChangeAspect="1"/>
          </p:cNvPicPr>
          <p:nvPr/>
        </p:nvPicPr>
        <p:blipFill>
          <a:blip r:embed="rId2"/>
          <a:stretch>
            <a:fillRect/>
          </a:stretch>
        </p:blipFill>
        <p:spPr>
          <a:xfrm>
            <a:off x="2266824" y="833380"/>
            <a:ext cx="5275676" cy="5907693"/>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2D6DA17-933E-BA62-E261-358FCF3B10C6}"/>
              </a:ext>
            </a:extLst>
          </p:cNvPr>
          <p:cNvSpPr txBox="1"/>
          <p:nvPr/>
        </p:nvSpPr>
        <p:spPr>
          <a:xfrm>
            <a:off x="7955283" y="833379"/>
            <a:ext cx="2840856" cy="1569660"/>
          </a:xfrm>
          <a:prstGeom prst="rect">
            <a:avLst/>
          </a:prstGeom>
          <a:noFill/>
          <a:ln w="28575">
            <a:solidFill>
              <a:schemeClr val="accent2">
                <a:lumMod val="75000"/>
              </a:schemeClr>
            </a:solidFill>
          </a:ln>
        </p:spPr>
        <p:txBody>
          <a:bodyPr wrap="square" lIns="91440" tIns="45720" rIns="91440" bIns="45720" rtlCol="0" anchor="t">
            <a:spAutoFit/>
          </a:bodyPr>
          <a:lstStyle/>
          <a:p>
            <a:r>
              <a:rPr lang="en-US" sz="1600" dirty="0"/>
              <a:t>Creating a customized study guide allows students to know exactly what to study. They feel like they are not “wasting time”. This accelerates the process and </a:t>
            </a:r>
            <a:r>
              <a:rPr lang="en-US" sz="1600"/>
              <a:t>helps them stay engaged. </a:t>
            </a:r>
            <a:endParaRPr lang="en-US" sz="1600">
              <a:ea typeface="Calibri"/>
              <a:cs typeface="Calibri"/>
            </a:endParaRPr>
          </a:p>
        </p:txBody>
      </p:sp>
      <p:sp>
        <p:nvSpPr>
          <p:cNvPr id="8" name="TextBox 7">
            <a:extLst>
              <a:ext uri="{FF2B5EF4-FFF2-40B4-BE49-F238E27FC236}">
                <a16:creationId xmlns:a16="http://schemas.microsoft.com/office/drawing/2014/main" id="{DD6B4571-A14F-E748-5AEB-DBB2604BA4E0}"/>
              </a:ext>
            </a:extLst>
          </p:cNvPr>
          <p:cNvSpPr txBox="1"/>
          <p:nvPr/>
        </p:nvSpPr>
        <p:spPr>
          <a:xfrm rot="20501243">
            <a:off x="519473" y="984090"/>
            <a:ext cx="1376039" cy="2585323"/>
          </a:xfrm>
          <a:prstGeom prst="rect">
            <a:avLst/>
          </a:prstGeom>
          <a:solidFill>
            <a:schemeClr val="bg1">
              <a:lumMod val="65000"/>
            </a:schemeClr>
          </a:solidFill>
        </p:spPr>
        <p:txBody>
          <a:bodyPr wrap="square" rtlCol="0">
            <a:spAutoFit/>
          </a:bodyPr>
          <a:lstStyle/>
          <a:p>
            <a:pPr algn="ctr"/>
            <a:r>
              <a:rPr lang="en-US" dirty="0"/>
              <a:t>You’ll see references to scoring a GED Ready </a:t>
            </a:r>
            <a:r>
              <a:rPr lang="en-US" dirty="0">
                <a:solidFill>
                  <a:srgbClr val="C00000"/>
                </a:solidFill>
              </a:rPr>
              <a:t>Red</a:t>
            </a:r>
            <a:r>
              <a:rPr lang="en-US" dirty="0"/>
              <a:t>,</a:t>
            </a:r>
            <a:r>
              <a:rPr lang="en-US" dirty="0">
                <a:solidFill>
                  <a:srgbClr val="0080A8"/>
                </a:solidFill>
              </a:rPr>
              <a:t> </a:t>
            </a:r>
            <a:r>
              <a:rPr lang="en-US" dirty="0">
                <a:solidFill>
                  <a:srgbClr val="FFFF00"/>
                </a:solidFill>
              </a:rPr>
              <a:t>Yellow</a:t>
            </a:r>
            <a:r>
              <a:rPr lang="en-US" dirty="0"/>
              <a:t>,</a:t>
            </a:r>
            <a:r>
              <a:rPr lang="en-US" dirty="0">
                <a:solidFill>
                  <a:srgbClr val="0080A8"/>
                </a:solidFill>
              </a:rPr>
              <a:t> </a:t>
            </a:r>
            <a:r>
              <a:rPr lang="en-US" dirty="0">
                <a:solidFill>
                  <a:srgbClr val="92D050"/>
                </a:solidFill>
              </a:rPr>
              <a:t>Green</a:t>
            </a:r>
            <a:r>
              <a:rPr lang="en-US" dirty="0"/>
              <a:t>.</a:t>
            </a:r>
            <a:r>
              <a:rPr lang="en-US" dirty="0">
                <a:solidFill>
                  <a:srgbClr val="0080A8"/>
                </a:solidFill>
              </a:rPr>
              <a:t> </a:t>
            </a:r>
            <a:r>
              <a:rPr lang="en-US" dirty="0"/>
              <a:t>It’s referring to this scale here</a:t>
            </a:r>
          </a:p>
        </p:txBody>
      </p:sp>
    </p:spTree>
    <p:extLst>
      <p:ext uri="{BB962C8B-B14F-4D97-AF65-F5344CB8AC3E}">
        <p14:creationId xmlns:p14="http://schemas.microsoft.com/office/powerpoint/2010/main" val="3741339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FA406-7026-4161-B153-D836C2448B08}"/>
              </a:ext>
            </a:extLst>
          </p:cNvPr>
          <p:cNvSpPr>
            <a:spLocks noGrp="1"/>
          </p:cNvSpPr>
          <p:nvPr>
            <p:ph type="sldNum" sz="quarter" idx="10"/>
          </p:nvPr>
        </p:nvSpPr>
        <p:spPr/>
        <p:txBody>
          <a:bodyPr/>
          <a:lstStyle/>
          <a:p>
            <a:fld id="{BAE26A2A-DE5F-EA41-900F-AB5C4F1D9848}" type="slidenum">
              <a:rPr lang="en-US" smtClean="0"/>
              <a:t>25</a:t>
            </a:fld>
            <a:endParaRPr lang="en-US"/>
          </a:p>
        </p:txBody>
      </p:sp>
      <p:pic>
        <p:nvPicPr>
          <p:cNvPr id="6" name="Content Placeholder 5">
            <a:extLst>
              <a:ext uri="{FF2B5EF4-FFF2-40B4-BE49-F238E27FC236}">
                <a16:creationId xmlns:a16="http://schemas.microsoft.com/office/drawing/2014/main" id="{9FA427A5-C8B2-400E-8171-A44429D5441A}"/>
              </a:ext>
            </a:extLst>
          </p:cNvPr>
          <p:cNvPicPr>
            <a:picLocks noGrp="1" noChangeAspect="1"/>
          </p:cNvPicPr>
          <p:nvPr>
            <p:ph idx="4294967295"/>
          </p:nvPr>
        </p:nvPicPr>
        <p:blipFill rotWithShape="1">
          <a:blip r:embed="rId2"/>
          <a:srcRect b="3660"/>
          <a:stretch/>
        </p:blipFill>
        <p:spPr>
          <a:xfrm>
            <a:off x="0" y="193094"/>
            <a:ext cx="9144000" cy="6664907"/>
          </a:xfrm>
        </p:spPr>
      </p:pic>
      <p:sp>
        <p:nvSpPr>
          <p:cNvPr id="13" name="Arrow: Right 12">
            <a:extLst>
              <a:ext uri="{FF2B5EF4-FFF2-40B4-BE49-F238E27FC236}">
                <a16:creationId xmlns:a16="http://schemas.microsoft.com/office/drawing/2014/main" id="{408DE86D-9A51-44FD-A449-78D5C4C3C04C}"/>
              </a:ext>
            </a:extLst>
          </p:cNvPr>
          <p:cNvSpPr/>
          <p:nvPr/>
        </p:nvSpPr>
        <p:spPr>
          <a:xfrm rot="10800000">
            <a:off x="3396707" y="1205466"/>
            <a:ext cx="1371600" cy="274320"/>
          </a:xfrm>
          <a:prstGeom prst="rightArrow">
            <a:avLst/>
          </a:prstGeom>
          <a:solidFill>
            <a:schemeClr val="accent2">
              <a:lumMod val="75000"/>
            </a:schemeClr>
          </a:solidFill>
          <a:ln w="31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5258F84-19FE-40DF-B90B-62FB4D1AB094}"/>
              </a:ext>
            </a:extLst>
          </p:cNvPr>
          <p:cNvSpPr/>
          <p:nvPr/>
        </p:nvSpPr>
        <p:spPr>
          <a:xfrm>
            <a:off x="4927898" y="1111396"/>
            <a:ext cx="1999375" cy="462460"/>
          </a:xfrm>
          <a:prstGeom prst="rect">
            <a:avLst/>
          </a:prstGeom>
          <a:solidFill>
            <a:schemeClr val="bg1"/>
          </a:solidFill>
          <a:ln w="28575">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chemeClr val="tx1"/>
                </a:solidFill>
              </a:rPr>
              <a:t>Student Score</a:t>
            </a:r>
          </a:p>
        </p:txBody>
      </p:sp>
      <p:sp>
        <p:nvSpPr>
          <p:cNvPr id="17" name="Arrow: Right 16">
            <a:extLst>
              <a:ext uri="{FF2B5EF4-FFF2-40B4-BE49-F238E27FC236}">
                <a16:creationId xmlns:a16="http://schemas.microsoft.com/office/drawing/2014/main" id="{E3DBD2C6-FD2B-4B75-9E9E-A3ABCB7EBE28}"/>
              </a:ext>
            </a:extLst>
          </p:cNvPr>
          <p:cNvSpPr/>
          <p:nvPr/>
        </p:nvSpPr>
        <p:spPr>
          <a:xfrm rot="10800000">
            <a:off x="6237226" y="3921385"/>
            <a:ext cx="1371600" cy="274320"/>
          </a:xfrm>
          <a:prstGeom prst="rightArrow">
            <a:avLst/>
          </a:prstGeom>
          <a:solidFill>
            <a:schemeClr val="accent2">
              <a:lumMod val="75000"/>
            </a:schemeClr>
          </a:solidFill>
          <a:ln w="31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CFE5E994-3E16-43BE-A41F-6F79D1A020E6}"/>
              </a:ext>
            </a:extLst>
          </p:cNvPr>
          <p:cNvSpPr/>
          <p:nvPr/>
        </p:nvSpPr>
        <p:spPr>
          <a:xfrm rot="10800000">
            <a:off x="5223857" y="5657721"/>
            <a:ext cx="1371600" cy="274320"/>
          </a:xfrm>
          <a:prstGeom prst="rightArrow">
            <a:avLst/>
          </a:prstGeom>
          <a:solidFill>
            <a:schemeClr val="accent2">
              <a:lumMod val="75000"/>
            </a:schemeClr>
          </a:solidFill>
          <a:ln w="31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02BE9A-2C0A-4C5E-92E3-48B276B64EE1}"/>
              </a:ext>
            </a:extLst>
          </p:cNvPr>
          <p:cNvSpPr/>
          <p:nvPr/>
        </p:nvSpPr>
        <p:spPr>
          <a:xfrm>
            <a:off x="6733383" y="4883029"/>
            <a:ext cx="3417840" cy="1009584"/>
          </a:xfrm>
          <a:prstGeom prst="rect">
            <a:avLst/>
          </a:prstGeom>
          <a:solidFill>
            <a:schemeClr val="bg1"/>
          </a:solidFill>
          <a:ln w="28575">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chemeClr val="tx1"/>
                </a:solidFill>
              </a:rPr>
              <a:t>Review Checklist of lessons in Student Curriculum for further study/remediation </a:t>
            </a:r>
          </a:p>
        </p:txBody>
      </p:sp>
      <p:sp>
        <p:nvSpPr>
          <p:cNvPr id="20" name="Rectangle 19">
            <a:extLst>
              <a:ext uri="{FF2B5EF4-FFF2-40B4-BE49-F238E27FC236}">
                <a16:creationId xmlns:a16="http://schemas.microsoft.com/office/drawing/2014/main" id="{6304E91D-0899-4415-A441-4C376A7AFF06}"/>
              </a:ext>
            </a:extLst>
          </p:cNvPr>
          <p:cNvSpPr/>
          <p:nvPr/>
        </p:nvSpPr>
        <p:spPr>
          <a:xfrm>
            <a:off x="7794675" y="3555625"/>
            <a:ext cx="2469565" cy="1005840"/>
          </a:xfrm>
          <a:prstGeom prst="rect">
            <a:avLst/>
          </a:prstGeom>
          <a:solidFill>
            <a:schemeClr val="bg1"/>
          </a:solidFill>
          <a:ln w="28575">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chemeClr val="tx1"/>
                </a:solidFill>
              </a:rPr>
              <a:t>Select Student Curriculum</a:t>
            </a:r>
          </a:p>
        </p:txBody>
      </p:sp>
    </p:spTree>
    <p:extLst>
      <p:ext uri="{BB962C8B-B14F-4D97-AF65-F5344CB8AC3E}">
        <p14:creationId xmlns:p14="http://schemas.microsoft.com/office/powerpoint/2010/main" val="1210611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Score Reports</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26</a:t>
            </a:fld>
            <a:endParaRPr lang="en-US" dirty="0"/>
          </a:p>
        </p:txBody>
      </p:sp>
      <p:pic>
        <p:nvPicPr>
          <p:cNvPr id="6" name="Picture 5">
            <a:extLst>
              <a:ext uri="{FF2B5EF4-FFF2-40B4-BE49-F238E27FC236}">
                <a16:creationId xmlns:a16="http://schemas.microsoft.com/office/drawing/2014/main" id="{62B582AF-F440-EB88-F577-EC611D451218}"/>
              </a:ext>
            </a:extLst>
          </p:cNvPr>
          <p:cNvPicPr>
            <a:picLocks noChangeAspect="1"/>
          </p:cNvPicPr>
          <p:nvPr/>
        </p:nvPicPr>
        <p:blipFill>
          <a:blip r:embed="rId2"/>
          <a:stretch>
            <a:fillRect/>
          </a:stretch>
        </p:blipFill>
        <p:spPr>
          <a:xfrm>
            <a:off x="3635222" y="909504"/>
            <a:ext cx="4933329" cy="584421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D97E9CB-E262-4E8C-C916-B1753CDEB2A7}"/>
              </a:ext>
            </a:extLst>
          </p:cNvPr>
          <p:cNvPicPr>
            <a:picLocks noChangeAspect="1"/>
          </p:cNvPicPr>
          <p:nvPr/>
        </p:nvPicPr>
        <p:blipFill>
          <a:blip r:embed="rId3"/>
          <a:stretch>
            <a:fillRect/>
          </a:stretch>
        </p:blipFill>
        <p:spPr>
          <a:xfrm>
            <a:off x="2101414" y="1027979"/>
            <a:ext cx="940506" cy="570003"/>
          </a:xfrm>
          <a:prstGeom prst="rect">
            <a:avLst/>
          </a:prstGeom>
        </p:spPr>
      </p:pic>
      <p:sp>
        <p:nvSpPr>
          <p:cNvPr id="12" name="TextBox 11">
            <a:extLst>
              <a:ext uri="{FF2B5EF4-FFF2-40B4-BE49-F238E27FC236}">
                <a16:creationId xmlns:a16="http://schemas.microsoft.com/office/drawing/2014/main" id="{294210FA-BBF4-DA89-6135-387FD8364233}"/>
              </a:ext>
            </a:extLst>
          </p:cNvPr>
          <p:cNvSpPr txBox="1"/>
          <p:nvPr/>
        </p:nvSpPr>
        <p:spPr>
          <a:xfrm>
            <a:off x="2164421" y="5460691"/>
            <a:ext cx="1470800" cy="723275"/>
          </a:xfrm>
          <a:prstGeom prst="rect">
            <a:avLst/>
          </a:prstGeom>
          <a:noFill/>
        </p:spPr>
        <p:txBody>
          <a:bodyPr wrap="square" rtlCol="0">
            <a:spAutoFit/>
          </a:bodyPr>
          <a:lstStyle/>
          <a:p>
            <a:pPr algn="ctr"/>
            <a:r>
              <a:rPr lang="en-US" dirty="0">
                <a:solidFill>
                  <a:srgbClr val="00B050"/>
                </a:solidFill>
              </a:rPr>
              <a:t>Click on </a:t>
            </a:r>
          </a:p>
          <a:p>
            <a:pPr algn="ctr"/>
            <a:endParaRPr lang="en-US" sz="500" dirty="0"/>
          </a:p>
          <a:p>
            <a:pPr algn="ctr"/>
            <a:r>
              <a:rPr lang="en-US" dirty="0">
                <a:solidFill>
                  <a:srgbClr val="0080A8"/>
                </a:solidFill>
              </a:rPr>
              <a:t>Score Report</a:t>
            </a:r>
            <a:endParaRPr lang="en-US" dirty="0"/>
          </a:p>
        </p:txBody>
      </p:sp>
      <p:sp>
        <p:nvSpPr>
          <p:cNvPr id="15" name="Flowchart: Terminator 14">
            <a:extLst>
              <a:ext uri="{FF2B5EF4-FFF2-40B4-BE49-F238E27FC236}">
                <a16:creationId xmlns:a16="http://schemas.microsoft.com/office/drawing/2014/main" id="{D616C18D-AF63-C717-6F10-73A792E2E368}"/>
              </a:ext>
            </a:extLst>
          </p:cNvPr>
          <p:cNvSpPr/>
          <p:nvPr/>
        </p:nvSpPr>
        <p:spPr>
          <a:xfrm>
            <a:off x="2316223" y="5822328"/>
            <a:ext cx="1167196" cy="314635"/>
          </a:xfrm>
          <a:prstGeom prst="flowChartTerminator">
            <a:avLst/>
          </a:prstGeom>
          <a:noFill/>
          <a:ln w="9525">
            <a:solidFill>
              <a:srgbClr val="AEABAB"/>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558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0C2FA-3A90-661E-6E0B-94F78F5B538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9A1AE1-1562-DC4A-7920-669015729F59}"/>
              </a:ext>
            </a:extLst>
          </p:cNvPr>
          <p:cNvSpPr>
            <a:spLocks noGrp="1"/>
          </p:cNvSpPr>
          <p:nvPr>
            <p:ph type="title"/>
          </p:nvPr>
        </p:nvSpPr>
        <p:spPr/>
        <p:txBody>
          <a:bodyPr/>
          <a:lstStyle/>
          <a:p>
            <a:r>
              <a:rPr lang="en-US" sz="4800" spc="-75" dirty="0">
                <a:solidFill>
                  <a:srgbClr val="0084A9"/>
                </a:solidFill>
              </a:rPr>
              <a:t>Student Accounts</a:t>
            </a:r>
            <a:endParaRPr lang="en-US" dirty="0">
              <a:solidFill>
                <a:srgbClr val="0084A9"/>
              </a:solidFill>
            </a:endParaRPr>
          </a:p>
        </p:txBody>
      </p:sp>
      <p:sp>
        <p:nvSpPr>
          <p:cNvPr id="6" name="Text Placeholder 5">
            <a:extLst>
              <a:ext uri="{FF2B5EF4-FFF2-40B4-BE49-F238E27FC236}">
                <a16:creationId xmlns:a16="http://schemas.microsoft.com/office/drawing/2014/main" id="{06B759D0-39EA-666E-6BC8-AEB1EBE74B74}"/>
              </a:ext>
            </a:extLst>
          </p:cNvPr>
          <p:cNvSpPr>
            <a:spLocks noGrp="1"/>
          </p:cNvSpPr>
          <p:nvPr>
            <p:ph type="body" idx="1"/>
          </p:nvPr>
        </p:nvSpPr>
        <p:spPr/>
        <p:txBody>
          <a:bodyPr/>
          <a:lstStyle/>
          <a:p>
            <a:r>
              <a:rPr lang="en-US" dirty="0"/>
              <a:t>What do the Students see when they log into their GED account?</a:t>
            </a:r>
          </a:p>
        </p:txBody>
      </p:sp>
      <p:sp>
        <p:nvSpPr>
          <p:cNvPr id="4" name="Slide Number Placeholder 3">
            <a:extLst>
              <a:ext uri="{FF2B5EF4-FFF2-40B4-BE49-F238E27FC236}">
                <a16:creationId xmlns:a16="http://schemas.microsoft.com/office/drawing/2014/main" id="{031679B8-3115-C731-4EEE-234E3ED977C5}"/>
              </a:ext>
            </a:extLst>
          </p:cNvPr>
          <p:cNvSpPr>
            <a:spLocks noGrp="1"/>
          </p:cNvSpPr>
          <p:nvPr>
            <p:ph type="sldNum" sz="quarter" idx="10"/>
          </p:nvPr>
        </p:nvSpPr>
        <p:spPr/>
        <p:txBody>
          <a:bodyPr/>
          <a:lstStyle/>
          <a:p>
            <a:fld id="{BAE26A2A-DE5F-EA41-900F-AB5C4F1D9848}" type="slidenum">
              <a:rPr lang="en-US" smtClean="0"/>
              <a:t>27</a:t>
            </a:fld>
            <a:endParaRPr lang="en-US"/>
          </a:p>
        </p:txBody>
      </p:sp>
    </p:spTree>
    <p:extLst>
      <p:ext uri="{BB962C8B-B14F-4D97-AF65-F5344CB8AC3E}">
        <p14:creationId xmlns:p14="http://schemas.microsoft.com/office/powerpoint/2010/main" val="3529940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Creating a Test Taker account</a:t>
            </a:r>
          </a:p>
        </p:txBody>
      </p:sp>
      <p:sp>
        <p:nvSpPr>
          <p:cNvPr id="3" name="Text Placeholder 2">
            <a:extLst>
              <a:ext uri="{FF2B5EF4-FFF2-40B4-BE49-F238E27FC236}">
                <a16:creationId xmlns:a16="http://schemas.microsoft.com/office/drawing/2014/main" id="{66B86B8E-7B9D-6982-1562-8B176A404AE3}"/>
              </a:ext>
            </a:extLst>
          </p:cNvPr>
          <p:cNvSpPr>
            <a:spLocks noGrp="1"/>
          </p:cNvSpPr>
          <p:nvPr>
            <p:ph type="body" idx="1"/>
          </p:nvPr>
        </p:nvSpPr>
        <p:spPr>
          <a:xfrm>
            <a:off x="1838999" y="3849725"/>
            <a:ext cx="8514000" cy="2024100"/>
          </a:xfrm>
        </p:spPr>
        <p:txBody>
          <a:bodyPr/>
          <a:lstStyle/>
          <a:p>
            <a:r>
              <a:rPr lang="en-US" dirty="0"/>
              <a:t>Go to www.GED.com</a:t>
            </a:r>
          </a:p>
          <a:p>
            <a:r>
              <a:rPr lang="en-US" dirty="0"/>
              <a:t>Click on “</a:t>
            </a:r>
            <a:r>
              <a:rPr lang="en-US" dirty="0">
                <a:solidFill>
                  <a:srgbClr val="0080A8"/>
                </a:solidFill>
              </a:rPr>
              <a:t>Sign Up</a:t>
            </a:r>
            <a:r>
              <a:rPr lang="en-US" dirty="0"/>
              <a:t>” to create a test taker account</a:t>
            </a:r>
          </a:p>
          <a:p>
            <a:r>
              <a:rPr lang="en-US" dirty="0"/>
              <a:t>Click on “Log In” to log into a test taker account</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28</a:t>
            </a:fld>
            <a:endParaRPr lang="en-US"/>
          </a:p>
        </p:txBody>
      </p:sp>
      <p:pic>
        <p:nvPicPr>
          <p:cNvPr id="5" name="Picture 4">
            <a:extLst>
              <a:ext uri="{FF2B5EF4-FFF2-40B4-BE49-F238E27FC236}">
                <a16:creationId xmlns:a16="http://schemas.microsoft.com/office/drawing/2014/main" id="{EFFA35EF-1D3F-3210-8D9B-B7F7E39B68F0}"/>
              </a:ext>
            </a:extLst>
          </p:cNvPr>
          <p:cNvPicPr>
            <a:picLocks noChangeAspect="1"/>
          </p:cNvPicPr>
          <p:nvPr/>
        </p:nvPicPr>
        <p:blipFill>
          <a:blip r:embed="rId2"/>
          <a:stretch>
            <a:fillRect/>
          </a:stretch>
        </p:blipFill>
        <p:spPr>
          <a:xfrm>
            <a:off x="2005407" y="918133"/>
            <a:ext cx="8181187" cy="2931592"/>
          </a:xfrm>
          <a:prstGeom prst="rect">
            <a:avLst/>
          </a:prstGeom>
        </p:spPr>
      </p:pic>
      <p:sp>
        <p:nvSpPr>
          <p:cNvPr id="6" name="Rectangle: Rounded Corners 5">
            <a:extLst>
              <a:ext uri="{FF2B5EF4-FFF2-40B4-BE49-F238E27FC236}">
                <a16:creationId xmlns:a16="http://schemas.microsoft.com/office/drawing/2014/main" id="{4F276B6F-9694-6937-4C0A-CD086AEFEC79}"/>
              </a:ext>
            </a:extLst>
          </p:cNvPr>
          <p:cNvSpPr/>
          <p:nvPr/>
        </p:nvSpPr>
        <p:spPr>
          <a:xfrm>
            <a:off x="9160462" y="1270370"/>
            <a:ext cx="878889" cy="25659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CAD9B8-9EA3-B972-5292-5496FA0E63AB}"/>
              </a:ext>
            </a:extLst>
          </p:cNvPr>
          <p:cNvSpPr txBox="1"/>
          <p:nvPr/>
        </p:nvSpPr>
        <p:spPr>
          <a:xfrm>
            <a:off x="2740059" y="5410987"/>
            <a:ext cx="6420403" cy="1015663"/>
          </a:xfrm>
          <a:prstGeom prst="rect">
            <a:avLst/>
          </a:prstGeom>
          <a:noFill/>
        </p:spPr>
        <p:txBody>
          <a:bodyPr wrap="square" rtlCol="0">
            <a:spAutoFit/>
          </a:bodyPr>
          <a:lstStyle/>
          <a:p>
            <a:r>
              <a:rPr lang="en-US" sz="2000" i="1" dirty="0">
                <a:solidFill>
                  <a:srgbClr val="00B050"/>
                </a:solidFill>
              </a:rPr>
              <a:t>We would like you to create a “fictitious” student account and take at least one GED Ready test. You should have received instructions and Voucher codes</a:t>
            </a:r>
          </a:p>
        </p:txBody>
      </p:sp>
    </p:spTree>
    <p:extLst>
      <p:ext uri="{BB962C8B-B14F-4D97-AF65-F5344CB8AC3E}">
        <p14:creationId xmlns:p14="http://schemas.microsoft.com/office/powerpoint/2010/main" val="206377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The account set up process points them to Adult Education</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29</a:t>
            </a:fld>
            <a:endParaRPr lang="en-US"/>
          </a:p>
        </p:txBody>
      </p:sp>
      <p:pic>
        <p:nvPicPr>
          <p:cNvPr id="5" name="Picture 4">
            <a:extLst>
              <a:ext uri="{FF2B5EF4-FFF2-40B4-BE49-F238E27FC236}">
                <a16:creationId xmlns:a16="http://schemas.microsoft.com/office/drawing/2014/main" id="{8AAEEC16-36FB-81CA-371D-AB3206E75CAC}"/>
              </a:ext>
            </a:extLst>
          </p:cNvPr>
          <p:cNvPicPr>
            <a:picLocks noChangeAspect="1"/>
          </p:cNvPicPr>
          <p:nvPr/>
        </p:nvPicPr>
        <p:blipFill>
          <a:blip r:embed="rId2"/>
          <a:stretch>
            <a:fillRect/>
          </a:stretch>
        </p:blipFill>
        <p:spPr>
          <a:xfrm>
            <a:off x="2371818" y="1515692"/>
            <a:ext cx="7448365" cy="4470611"/>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4F0C1D85-F89B-4161-38FE-C5D17F230956}"/>
              </a:ext>
            </a:extLst>
          </p:cNvPr>
          <p:cNvSpPr/>
          <p:nvPr/>
        </p:nvSpPr>
        <p:spPr>
          <a:xfrm>
            <a:off x="2340745" y="4625267"/>
            <a:ext cx="4216893" cy="83450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557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r>
              <a:rPr lang="en-US" dirty="0">
                <a:solidFill>
                  <a:schemeClr val="accent1"/>
                </a:solidFill>
              </a:rPr>
              <a:t>The GED</a:t>
            </a:r>
            <a:r>
              <a:rPr lang="en-US" baseline="30000" dirty="0">
                <a:solidFill>
                  <a:schemeClr val="accent1"/>
                </a:solidFill>
              </a:rPr>
              <a:t>®</a:t>
            </a:r>
            <a:r>
              <a:rPr lang="en-US" dirty="0">
                <a:solidFill>
                  <a:schemeClr val="accent1"/>
                </a:solidFill>
              </a:rPr>
              <a:t> Test</a:t>
            </a:r>
          </a:p>
        </p:txBody>
      </p:sp>
      <p:graphicFrame>
        <p:nvGraphicFramePr>
          <p:cNvPr id="3" name="Content Placeholder 2">
            <a:extLst>
              <a:ext uri="{FF2B5EF4-FFF2-40B4-BE49-F238E27FC236}">
                <a16:creationId xmlns:a16="http://schemas.microsoft.com/office/drawing/2014/main" id="{BF907F47-9372-3003-88FF-79C614C4DD4D}"/>
              </a:ext>
            </a:extLst>
          </p:cNvPr>
          <p:cNvGraphicFramePr>
            <a:graphicFrameLocks noGrp="1"/>
          </p:cNvGraphicFramePr>
          <p:nvPr>
            <p:ph idx="1"/>
            <p:extLst>
              <p:ext uri="{D42A27DB-BD31-4B8C-83A1-F6EECF244321}">
                <p14:modId xmlns:p14="http://schemas.microsoft.com/office/powerpoint/2010/main" val="866879246"/>
              </p:ext>
            </p:extLst>
          </p:nvPr>
        </p:nvGraphicFramePr>
        <p:xfrm>
          <a:off x="401444" y="1825625"/>
          <a:ext cx="11351941" cy="404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a:extLst>
              <a:ext uri="{FF2B5EF4-FFF2-40B4-BE49-F238E27FC236}">
                <a16:creationId xmlns:a16="http://schemas.microsoft.com/office/drawing/2014/main" id="{8D2AFACE-3404-4B52-B017-D191BA7C9A9E}"/>
              </a:ext>
            </a:extLst>
          </p:cNvPr>
          <p:cNvSpPr>
            <a:spLocks noGrp="1"/>
          </p:cNvSpPr>
          <p:nvPr>
            <p:ph type="sldNum" idx="12"/>
          </p:nvPr>
        </p:nvSpPr>
        <p:spPr>
          <a:xfrm>
            <a:off x="1825082" y="6446837"/>
            <a:ext cx="2057400" cy="218070"/>
          </a:xfrm>
        </p:spPr>
        <p:txBody>
          <a:bodyPr/>
          <a:lstStyle/>
          <a:p>
            <a:pPr lvl="0"/>
            <a:fld id="{00000000-1234-1234-1234-123412341234}" type="slidenum">
              <a:rPr lang="en-US" smtClean="0"/>
              <a:pPr lvl="0"/>
              <a:t>3</a:t>
            </a:fld>
            <a:endParaRPr lang="en-US"/>
          </a:p>
        </p:txBody>
      </p:sp>
    </p:spTree>
    <p:extLst>
      <p:ext uri="{BB962C8B-B14F-4D97-AF65-F5344CB8AC3E}">
        <p14:creationId xmlns:p14="http://schemas.microsoft.com/office/powerpoint/2010/main" val="4020333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04"/>
          <p:cNvSpPr txBox="1">
            <a:spLocks noGrp="1"/>
          </p:cNvSpPr>
          <p:nvPr>
            <p:ph type="title"/>
          </p:nvPr>
        </p:nvSpPr>
        <p:spPr>
          <a:xfrm>
            <a:off x="1920825" y="316550"/>
            <a:ext cx="8229600" cy="798600"/>
          </a:xfrm>
          <a:prstGeom prst="rect">
            <a:avLst/>
          </a:prstGeom>
          <a:noFill/>
          <a:ln>
            <a:noFill/>
          </a:ln>
        </p:spPr>
        <p:txBody>
          <a:bodyPr spcFirstLastPara="1" vert="horz" wrap="square" lIns="0" tIns="0" rIns="0" bIns="0" rtlCol="0" anchor="t" anchorCtr="0">
            <a:noAutofit/>
          </a:bodyPr>
          <a:lstStyle/>
          <a:p>
            <a:pPr>
              <a:spcBef>
                <a:spcPts val="0"/>
              </a:spcBef>
              <a:buClr>
                <a:schemeClr val="dk1"/>
              </a:buClr>
              <a:buSzPts val="2970"/>
            </a:pPr>
            <a:r>
              <a:rPr lang="en-US" dirty="0">
                <a:solidFill>
                  <a:srgbClr val="0080A8"/>
                </a:solidFill>
                <a:latin typeface="Arial"/>
                <a:cs typeface="Arial"/>
              </a:rPr>
              <a:t>If yes, Student is routed to GED</a:t>
            </a:r>
            <a:r>
              <a:rPr lang="en-US" baseline="30000" dirty="0">
                <a:solidFill>
                  <a:srgbClr val="0080A8"/>
                </a:solidFill>
                <a:latin typeface="Arial"/>
                <a:cs typeface="Arial"/>
              </a:rPr>
              <a:t>®</a:t>
            </a:r>
            <a:r>
              <a:rPr lang="en-US" dirty="0">
                <a:solidFill>
                  <a:srgbClr val="0080A8"/>
                </a:solidFill>
                <a:latin typeface="Arial"/>
                <a:cs typeface="Arial"/>
              </a:rPr>
              <a:t> Test Prep Center Selection page</a:t>
            </a:r>
            <a:endParaRPr dirty="0">
              <a:solidFill>
                <a:srgbClr val="0080A8"/>
              </a:solidFill>
              <a:latin typeface="Arial"/>
              <a:cs typeface="Arial"/>
            </a:endParaRPr>
          </a:p>
        </p:txBody>
      </p:sp>
      <p:pic>
        <p:nvPicPr>
          <p:cNvPr id="737" name="Google Shape;737;p104"/>
          <p:cNvPicPr preferRelativeResize="0">
            <a:picLocks noGrp="1"/>
          </p:cNvPicPr>
          <p:nvPr>
            <p:ph type="body" idx="1"/>
          </p:nvPr>
        </p:nvPicPr>
        <p:blipFill rotWithShape="1">
          <a:blip r:embed="rId3">
            <a:alphaModFix/>
          </a:blip>
          <a:srcRect/>
          <a:stretch/>
        </p:blipFill>
        <p:spPr>
          <a:xfrm>
            <a:off x="2142565" y="1290638"/>
            <a:ext cx="7032900" cy="5169900"/>
          </a:xfrm>
          <a:prstGeom prst="rect">
            <a:avLst/>
          </a:prstGeom>
          <a:noFill/>
          <a:ln>
            <a:noFill/>
          </a:ln>
        </p:spPr>
      </p:pic>
    </p:spTree>
    <p:extLst>
      <p:ext uri="{BB962C8B-B14F-4D97-AF65-F5344CB8AC3E}">
        <p14:creationId xmlns:p14="http://schemas.microsoft.com/office/powerpoint/2010/main" val="2814603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05A51D-EB20-41C9-966F-025C36B1EA9E}"/>
              </a:ext>
            </a:extLst>
          </p:cNvPr>
          <p:cNvSpPr>
            <a:spLocks noGrp="1"/>
          </p:cNvSpPr>
          <p:nvPr>
            <p:ph type="sldNum" idx="12"/>
          </p:nvPr>
        </p:nvSpPr>
        <p:spPr/>
        <p:txBody>
          <a:bodyPr/>
          <a:lstStyle/>
          <a:p>
            <a:fld id="{00000000-1234-1234-1234-123412341234}" type="slidenum">
              <a:rPr lang="en-US" smtClean="0"/>
              <a:pPr/>
              <a:t>31</a:t>
            </a:fld>
            <a:endParaRPr lang="en-US"/>
          </a:p>
        </p:txBody>
      </p:sp>
      <p:pic>
        <p:nvPicPr>
          <p:cNvPr id="6" name="Picture 5">
            <a:extLst>
              <a:ext uri="{FF2B5EF4-FFF2-40B4-BE49-F238E27FC236}">
                <a16:creationId xmlns:a16="http://schemas.microsoft.com/office/drawing/2014/main" id="{95E2DEAE-D46D-A886-6A9C-4D76A0BD8FE0}"/>
              </a:ext>
            </a:extLst>
          </p:cNvPr>
          <p:cNvPicPr>
            <a:picLocks noChangeAspect="1"/>
          </p:cNvPicPr>
          <p:nvPr/>
        </p:nvPicPr>
        <p:blipFill>
          <a:blip r:embed="rId2"/>
          <a:stretch>
            <a:fillRect/>
          </a:stretch>
        </p:blipFill>
        <p:spPr>
          <a:xfrm>
            <a:off x="2852544" y="237453"/>
            <a:ext cx="6486913" cy="6564240"/>
          </a:xfrm>
          <a:prstGeom prst="rect">
            <a:avLst/>
          </a:prstGeom>
        </p:spPr>
      </p:pic>
    </p:spTree>
    <p:extLst>
      <p:ext uri="{BB962C8B-B14F-4D97-AF65-F5344CB8AC3E}">
        <p14:creationId xmlns:p14="http://schemas.microsoft.com/office/powerpoint/2010/main" val="363795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a:xfrm>
            <a:off x="2152650" y="320738"/>
            <a:ext cx="7886700" cy="1325700"/>
          </a:xfrm>
        </p:spPr>
        <p:txBody>
          <a:bodyPr>
            <a:normAutofit/>
          </a:bodyPr>
          <a:lstStyle/>
          <a:p>
            <a:r>
              <a:rPr lang="en-US" sz="2000" b="1" dirty="0">
                <a:solidFill>
                  <a:srgbClr val="0080A8"/>
                </a:solidFill>
                <a:latin typeface="Arial" panose="020B0604020202020204" pitchFamily="34" charset="0"/>
                <a:cs typeface="Arial" panose="020B0604020202020204" pitchFamily="34" charset="0"/>
              </a:rPr>
              <a:t>If Test Taker didn’t add you at account creation, have them edit their profile in their account</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32</a:t>
            </a:fld>
            <a:endParaRPr lang="en-US"/>
          </a:p>
        </p:txBody>
      </p:sp>
      <p:pic>
        <p:nvPicPr>
          <p:cNvPr id="11" name="Picture 10">
            <a:extLst>
              <a:ext uri="{FF2B5EF4-FFF2-40B4-BE49-F238E27FC236}">
                <a16:creationId xmlns:a16="http://schemas.microsoft.com/office/drawing/2014/main" id="{51E01758-EED5-CD53-84FD-2C0ED97CEA44}"/>
              </a:ext>
            </a:extLst>
          </p:cNvPr>
          <p:cNvPicPr>
            <a:picLocks noChangeAspect="1"/>
          </p:cNvPicPr>
          <p:nvPr/>
        </p:nvPicPr>
        <p:blipFill>
          <a:blip r:embed="rId2"/>
          <a:stretch>
            <a:fillRect/>
          </a:stretch>
        </p:blipFill>
        <p:spPr>
          <a:xfrm>
            <a:off x="1683799" y="859240"/>
            <a:ext cx="8201155" cy="379331"/>
          </a:xfrm>
          <a:prstGeom prst="rect">
            <a:avLst/>
          </a:prstGeom>
        </p:spPr>
      </p:pic>
      <p:pic>
        <p:nvPicPr>
          <p:cNvPr id="13" name="Picture 12">
            <a:extLst>
              <a:ext uri="{FF2B5EF4-FFF2-40B4-BE49-F238E27FC236}">
                <a16:creationId xmlns:a16="http://schemas.microsoft.com/office/drawing/2014/main" id="{77C11F0F-0F3F-389C-6B70-0B445DD24B84}"/>
              </a:ext>
            </a:extLst>
          </p:cNvPr>
          <p:cNvPicPr>
            <a:picLocks noChangeAspect="1"/>
          </p:cNvPicPr>
          <p:nvPr/>
        </p:nvPicPr>
        <p:blipFill>
          <a:blip r:embed="rId3"/>
          <a:stretch>
            <a:fillRect/>
          </a:stretch>
        </p:blipFill>
        <p:spPr>
          <a:xfrm>
            <a:off x="8304878" y="856892"/>
            <a:ext cx="1829055" cy="2572109"/>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1BF981A8-1A77-F1F6-5F81-43C7367248C0}"/>
              </a:ext>
            </a:extLst>
          </p:cNvPr>
          <p:cNvPicPr>
            <a:picLocks noChangeAspect="1"/>
          </p:cNvPicPr>
          <p:nvPr/>
        </p:nvPicPr>
        <p:blipFill>
          <a:blip r:embed="rId4"/>
          <a:stretch>
            <a:fillRect/>
          </a:stretch>
        </p:blipFill>
        <p:spPr>
          <a:xfrm>
            <a:off x="2267174" y="1400276"/>
            <a:ext cx="5587062" cy="5337115"/>
          </a:xfrm>
          <a:prstGeom prst="rect">
            <a:avLst/>
          </a:prstGeom>
          <a:effectLst>
            <a:outerShdw blurRad="50800" dist="38100" dir="2700000" algn="tl" rotWithShape="0">
              <a:prstClr val="black">
                <a:alpha val="40000"/>
              </a:prstClr>
            </a:outerShdw>
          </a:effectLst>
        </p:spPr>
      </p:pic>
      <p:sp>
        <p:nvSpPr>
          <p:cNvPr id="16" name="Rectangle: Rounded Corners 15">
            <a:extLst>
              <a:ext uri="{FF2B5EF4-FFF2-40B4-BE49-F238E27FC236}">
                <a16:creationId xmlns:a16="http://schemas.microsoft.com/office/drawing/2014/main" id="{342D3E26-3FBB-79A5-7387-763C5B135F56}"/>
              </a:ext>
            </a:extLst>
          </p:cNvPr>
          <p:cNvSpPr/>
          <p:nvPr/>
        </p:nvSpPr>
        <p:spPr>
          <a:xfrm>
            <a:off x="6531007" y="6217666"/>
            <a:ext cx="1154097" cy="27520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31C4DFF-69F2-EDC5-18FB-40F292597335}"/>
              </a:ext>
            </a:extLst>
          </p:cNvPr>
          <p:cNvSpPr/>
          <p:nvPr/>
        </p:nvSpPr>
        <p:spPr>
          <a:xfrm>
            <a:off x="9806867" y="906613"/>
            <a:ext cx="452761" cy="27520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2727E22-6B71-772F-8170-5AB186072F09}"/>
              </a:ext>
            </a:extLst>
          </p:cNvPr>
          <p:cNvSpPr/>
          <p:nvPr/>
        </p:nvSpPr>
        <p:spPr>
          <a:xfrm>
            <a:off x="8179182" y="1646439"/>
            <a:ext cx="862468" cy="12828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561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Student accounts have lots of resources</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33</a:t>
            </a:fld>
            <a:endParaRPr lang="en-US"/>
          </a:p>
        </p:txBody>
      </p:sp>
      <p:pic>
        <p:nvPicPr>
          <p:cNvPr id="5" name="Picture 4">
            <a:extLst>
              <a:ext uri="{FF2B5EF4-FFF2-40B4-BE49-F238E27FC236}">
                <a16:creationId xmlns:a16="http://schemas.microsoft.com/office/drawing/2014/main" id="{29F0C7B1-D28A-FF40-868E-B75B3252630E}"/>
              </a:ext>
            </a:extLst>
          </p:cNvPr>
          <p:cNvPicPr>
            <a:picLocks noChangeAspect="1"/>
          </p:cNvPicPr>
          <p:nvPr/>
        </p:nvPicPr>
        <p:blipFill>
          <a:blip r:embed="rId2"/>
          <a:stretch>
            <a:fillRect/>
          </a:stretch>
        </p:blipFill>
        <p:spPr>
          <a:xfrm>
            <a:off x="2683771" y="1027979"/>
            <a:ext cx="6663989" cy="5355067"/>
          </a:xfrm>
          <a:prstGeom prst="rect">
            <a:avLst/>
          </a:prstGeom>
          <a:effectLst>
            <a:outerShdw blurRad="50800" dist="38100" dir="2700000" algn="tl" rotWithShape="0">
              <a:prstClr val="black">
                <a:alpha val="40000"/>
              </a:prstClr>
            </a:outerShdw>
          </a:effectLst>
        </p:spPr>
      </p:pic>
      <p:sp>
        <p:nvSpPr>
          <p:cNvPr id="8" name="Rectangle: Rounded Corners 7">
            <a:extLst>
              <a:ext uri="{FF2B5EF4-FFF2-40B4-BE49-F238E27FC236}">
                <a16:creationId xmlns:a16="http://schemas.microsoft.com/office/drawing/2014/main" id="{1999DC9B-2319-7ED3-515B-948796CC2107}"/>
              </a:ext>
            </a:extLst>
          </p:cNvPr>
          <p:cNvSpPr/>
          <p:nvPr/>
        </p:nvSpPr>
        <p:spPr>
          <a:xfrm>
            <a:off x="3494844" y="1027979"/>
            <a:ext cx="251169" cy="18826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FC20EB6-9C08-81A8-7D7F-E721FEA38633}"/>
              </a:ext>
            </a:extLst>
          </p:cNvPr>
          <p:cNvPicPr>
            <a:picLocks noChangeAspect="1"/>
          </p:cNvPicPr>
          <p:nvPr/>
        </p:nvPicPr>
        <p:blipFill>
          <a:blip r:embed="rId3"/>
          <a:stretch>
            <a:fillRect/>
          </a:stretch>
        </p:blipFill>
        <p:spPr>
          <a:xfrm>
            <a:off x="1801306" y="878725"/>
            <a:ext cx="675033" cy="675033"/>
          </a:xfrm>
          <a:prstGeom prst="rect">
            <a:avLst/>
          </a:prstGeom>
        </p:spPr>
      </p:pic>
    </p:spTree>
    <p:extLst>
      <p:ext uri="{BB962C8B-B14F-4D97-AF65-F5344CB8AC3E}">
        <p14:creationId xmlns:p14="http://schemas.microsoft.com/office/powerpoint/2010/main" val="905090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Preview the test</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34</a:t>
            </a:fld>
            <a:endParaRPr lang="en-US"/>
          </a:p>
        </p:txBody>
      </p:sp>
      <p:pic>
        <p:nvPicPr>
          <p:cNvPr id="8" name="Picture 7">
            <a:extLst>
              <a:ext uri="{FF2B5EF4-FFF2-40B4-BE49-F238E27FC236}">
                <a16:creationId xmlns:a16="http://schemas.microsoft.com/office/drawing/2014/main" id="{2A425D42-6B12-BF24-1AA7-4067827B5AC7}"/>
              </a:ext>
            </a:extLst>
          </p:cNvPr>
          <p:cNvPicPr>
            <a:picLocks noChangeAspect="1"/>
          </p:cNvPicPr>
          <p:nvPr/>
        </p:nvPicPr>
        <p:blipFill>
          <a:blip r:embed="rId2"/>
          <a:stretch>
            <a:fillRect/>
          </a:stretch>
        </p:blipFill>
        <p:spPr>
          <a:xfrm>
            <a:off x="1825082" y="996592"/>
            <a:ext cx="1667108" cy="204816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9609E54-57FF-ED99-7574-5584EDF938C9}"/>
              </a:ext>
            </a:extLst>
          </p:cNvPr>
          <p:cNvPicPr>
            <a:picLocks noChangeAspect="1"/>
          </p:cNvPicPr>
          <p:nvPr/>
        </p:nvPicPr>
        <p:blipFill>
          <a:blip r:embed="rId3"/>
          <a:stretch>
            <a:fillRect/>
          </a:stretch>
        </p:blipFill>
        <p:spPr>
          <a:xfrm>
            <a:off x="3124200" y="2153333"/>
            <a:ext cx="6327973" cy="4069914"/>
          </a:xfrm>
          <a:prstGeom prst="rect">
            <a:avLst/>
          </a:prstGeom>
        </p:spPr>
      </p:pic>
      <p:sp>
        <p:nvSpPr>
          <p:cNvPr id="9" name="Rectangle: Rounded Corners 8">
            <a:extLst>
              <a:ext uri="{FF2B5EF4-FFF2-40B4-BE49-F238E27FC236}">
                <a16:creationId xmlns:a16="http://schemas.microsoft.com/office/drawing/2014/main" id="{86A626FE-1A0E-9BE2-AFB6-AE86233A76E7}"/>
              </a:ext>
            </a:extLst>
          </p:cNvPr>
          <p:cNvSpPr/>
          <p:nvPr/>
        </p:nvSpPr>
        <p:spPr>
          <a:xfrm>
            <a:off x="6539883" y="5007007"/>
            <a:ext cx="1198486" cy="49714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289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Test Demonstrator</a:t>
            </a:r>
          </a:p>
        </p:txBody>
      </p:sp>
      <p:sp>
        <p:nvSpPr>
          <p:cNvPr id="3" name="Text Placeholder 2">
            <a:extLst>
              <a:ext uri="{FF2B5EF4-FFF2-40B4-BE49-F238E27FC236}">
                <a16:creationId xmlns:a16="http://schemas.microsoft.com/office/drawing/2014/main" id="{66B86B8E-7B9D-6982-1562-8B176A404AE3}"/>
              </a:ext>
            </a:extLst>
          </p:cNvPr>
          <p:cNvSpPr>
            <a:spLocks noGrp="1"/>
          </p:cNvSpPr>
          <p:nvPr>
            <p:ph type="body" idx="1"/>
          </p:nvPr>
        </p:nvSpPr>
        <p:spPr>
          <a:xfrm>
            <a:off x="2152651" y="781235"/>
            <a:ext cx="8435451" cy="5092590"/>
          </a:xfrm>
        </p:spPr>
        <p:txBody>
          <a:bodyPr/>
          <a:lstStyle/>
          <a:p>
            <a:pPr marL="71438" indent="0">
              <a:buNone/>
            </a:pPr>
            <a:r>
              <a:rPr lang="en-US" sz="2000" b="1" dirty="0">
                <a:solidFill>
                  <a:srgbClr val="0080A8"/>
                </a:solidFill>
                <a:hlinkClick r:id="rId2">
                  <a:extLst>
                    <a:ext uri="{A12FA001-AC4F-418D-AE19-62706E023703}">
                      <ahyp:hlinkClr xmlns:ahyp="http://schemas.microsoft.com/office/drawing/2018/hyperlinkcolor" val="tx"/>
                    </a:ext>
                  </a:extLst>
                </a:hlinkClick>
              </a:rPr>
              <a:t>https://ged.com/practice-test/en/computer-demonstrator</a:t>
            </a:r>
            <a:endParaRPr lang="en-US" sz="2000" b="1" dirty="0">
              <a:solidFill>
                <a:srgbClr val="0080A8"/>
              </a:solidFill>
            </a:endParaRPr>
          </a:p>
          <a:p>
            <a:endParaRPr lang="en-US" dirty="0"/>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35</a:t>
            </a:fld>
            <a:endParaRPr lang="en-US"/>
          </a:p>
        </p:txBody>
      </p:sp>
      <p:pic>
        <p:nvPicPr>
          <p:cNvPr id="7" name="Picture 6">
            <a:extLst>
              <a:ext uri="{FF2B5EF4-FFF2-40B4-BE49-F238E27FC236}">
                <a16:creationId xmlns:a16="http://schemas.microsoft.com/office/drawing/2014/main" id="{83D65763-0C9D-59B0-A166-E635F3F066E0}"/>
              </a:ext>
            </a:extLst>
          </p:cNvPr>
          <p:cNvPicPr>
            <a:picLocks noChangeAspect="1"/>
          </p:cNvPicPr>
          <p:nvPr/>
        </p:nvPicPr>
        <p:blipFill>
          <a:blip r:embed="rId3"/>
          <a:stretch>
            <a:fillRect/>
          </a:stretch>
        </p:blipFill>
        <p:spPr>
          <a:xfrm>
            <a:off x="2833202" y="1347974"/>
            <a:ext cx="6525597" cy="4868707"/>
          </a:xfrm>
          <a:prstGeom prst="rect">
            <a:avLst/>
          </a:prstGeom>
        </p:spPr>
      </p:pic>
    </p:spTree>
    <p:extLst>
      <p:ext uri="{BB962C8B-B14F-4D97-AF65-F5344CB8AC3E}">
        <p14:creationId xmlns:p14="http://schemas.microsoft.com/office/powerpoint/2010/main" val="699654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EA305-F151-5E68-93C2-525323A3CDD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C1C997-59C5-06CA-50EE-DB43AD844E8F}"/>
              </a:ext>
            </a:extLst>
          </p:cNvPr>
          <p:cNvSpPr>
            <a:spLocks noGrp="1"/>
          </p:cNvSpPr>
          <p:nvPr>
            <p:ph type="title"/>
          </p:nvPr>
        </p:nvSpPr>
        <p:spPr/>
        <p:txBody>
          <a:bodyPr/>
          <a:lstStyle/>
          <a:p>
            <a:r>
              <a:rPr lang="en-US" sz="4800" spc="-75" dirty="0">
                <a:solidFill>
                  <a:srgbClr val="0084A9"/>
                </a:solidFill>
              </a:rPr>
              <a:t>How to Schedule a Test</a:t>
            </a:r>
            <a:endParaRPr lang="en-US" dirty="0">
              <a:solidFill>
                <a:srgbClr val="0084A9"/>
              </a:solidFill>
            </a:endParaRPr>
          </a:p>
        </p:txBody>
      </p:sp>
      <p:sp>
        <p:nvSpPr>
          <p:cNvPr id="4" name="Slide Number Placeholder 3">
            <a:extLst>
              <a:ext uri="{FF2B5EF4-FFF2-40B4-BE49-F238E27FC236}">
                <a16:creationId xmlns:a16="http://schemas.microsoft.com/office/drawing/2014/main" id="{5FEF9FCF-0349-9BF5-D671-EF66E6CBA442}"/>
              </a:ext>
            </a:extLst>
          </p:cNvPr>
          <p:cNvSpPr>
            <a:spLocks noGrp="1"/>
          </p:cNvSpPr>
          <p:nvPr>
            <p:ph type="sldNum" sz="quarter" idx="10"/>
          </p:nvPr>
        </p:nvSpPr>
        <p:spPr/>
        <p:txBody>
          <a:bodyPr/>
          <a:lstStyle/>
          <a:p>
            <a:fld id="{BAE26A2A-DE5F-EA41-900F-AB5C4F1D9848}" type="slidenum">
              <a:rPr lang="en-US" smtClean="0"/>
              <a:t>36</a:t>
            </a:fld>
            <a:endParaRPr lang="en-US"/>
          </a:p>
        </p:txBody>
      </p:sp>
    </p:spTree>
    <p:extLst>
      <p:ext uri="{BB962C8B-B14F-4D97-AF65-F5344CB8AC3E}">
        <p14:creationId xmlns:p14="http://schemas.microsoft.com/office/powerpoint/2010/main" val="2782968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200" b="1" dirty="0">
                <a:solidFill>
                  <a:srgbClr val="0080A8"/>
                </a:solidFill>
                <a:latin typeface="Arial" panose="020B0604020202020204" pitchFamily="34" charset="0"/>
                <a:cs typeface="Arial" panose="020B0604020202020204" pitchFamily="34" charset="0"/>
              </a:rPr>
              <a:t>Alerts Must Be Taken Care of Before Scheduling</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37</a:t>
            </a:fld>
            <a:endParaRPr lang="en-US"/>
          </a:p>
        </p:txBody>
      </p:sp>
      <p:pic>
        <p:nvPicPr>
          <p:cNvPr id="3" name="Picture 2">
            <a:extLst>
              <a:ext uri="{FF2B5EF4-FFF2-40B4-BE49-F238E27FC236}">
                <a16:creationId xmlns:a16="http://schemas.microsoft.com/office/drawing/2014/main" id="{1799BB6F-622B-7617-7F56-E39FC941D880}"/>
              </a:ext>
            </a:extLst>
          </p:cNvPr>
          <p:cNvPicPr>
            <a:picLocks noChangeAspect="1"/>
          </p:cNvPicPr>
          <p:nvPr/>
        </p:nvPicPr>
        <p:blipFill>
          <a:blip r:embed="rId2"/>
          <a:stretch>
            <a:fillRect/>
          </a:stretch>
        </p:blipFill>
        <p:spPr>
          <a:xfrm>
            <a:off x="1825082" y="806450"/>
            <a:ext cx="6738910" cy="5946944"/>
          </a:xfrm>
          <a:prstGeom prst="rect">
            <a:avLst/>
          </a:prstGeom>
        </p:spPr>
      </p:pic>
      <p:sp>
        <p:nvSpPr>
          <p:cNvPr id="9" name="Rectangle: Rounded Corners 8">
            <a:extLst>
              <a:ext uri="{FF2B5EF4-FFF2-40B4-BE49-F238E27FC236}">
                <a16:creationId xmlns:a16="http://schemas.microsoft.com/office/drawing/2014/main" id="{86A626FE-1A0E-9BE2-AFB6-AE86233A76E7}"/>
              </a:ext>
            </a:extLst>
          </p:cNvPr>
          <p:cNvSpPr/>
          <p:nvPr/>
        </p:nvSpPr>
        <p:spPr>
          <a:xfrm>
            <a:off x="3628008" y="1883576"/>
            <a:ext cx="2956264" cy="49714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EF97A3-6CAD-E5CC-21D4-5D9AECE1CA9D}"/>
              </a:ext>
            </a:extLst>
          </p:cNvPr>
          <p:cNvSpPr txBox="1"/>
          <p:nvPr/>
        </p:nvSpPr>
        <p:spPr>
          <a:xfrm rot="21082753">
            <a:off x="6743164" y="1690829"/>
            <a:ext cx="2148396" cy="1015663"/>
          </a:xfrm>
          <a:prstGeom prst="rect">
            <a:avLst/>
          </a:prstGeom>
          <a:solidFill>
            <a:schemeClr val="bg1"/>
          </a:solidFill>
          <a:ln w="19050">
            <a:solidFill>
              <a:srgbClr val="C00000"/>
            </a:solidFill>
          </a:ln>
        </p:spPr>
        <p:txBody>
          <a:bodyPr wrap="square" rtlCol="0">
            <a:spAutoFit/>
          </a:bodyPr>
          <a:lstStyle/>
          <a:p>
            <a:pPr algn="ctr"/>
            <a:r>
              <a:rPr lang="en-US" sz="2000" dirty="0"/>
              <a:t>Manage any alerts, Age, pay Jurisdiction fee…</a:t>
            </a:r>
          </a:p>
        </p:txBody>
      </p:sp>
    </p:spTree>
    <p:extLst>
      <p:ext uri="{BB962C8B-B14F-4D97-AF65-F5344CB8AC3E}">
        <p14:creationId xmlns:p14="http://schemas.microsoft.com/office/powerpoint/2010/main" val="723881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Schedule a test from the test taker’s Home Page</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38</a:t>
            </a:fld>
            <a:endParaRPr lang="en-US"/>
          </a:p>
        </p:txBody>
      </p:sp>
      <p:pic>
        <p:nvPicPr>
          <p:cNvPr id="5" name="Picture 4">
            <a:extLst>
              <a:ext uri="{FF2B5EF4-FFF2-40B4-BE49-F238E27FC236}">
                <a16:creationId xmlns:a16="http://schemas.microsoft.com/office/drawing/2014/main" id="{E37DA8FE-21D0-712A-763D-38F37371E3EC}"/>
              </a:ext>
            </a:extLst>
          </p:cNvPr>
          <p:cNvPicPr>
            <a:picLocks noChangeAspect="1"/>
          </p:cNvPicPr>
          <p:nvPr/>
        </p:nvPicPr>
        <p:blipFill>
          <a:blip r:embed="rId2"/>
          <a:stretch>
            <a:fillRect/>
          </a:stretch>
        </p:blipFill>
        <p:spPr>
          <a:xfrm>
            <a:off x="2705408" y="1821170"/>
            <a:ext cx="5652311" cy="56112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3A94DD7-91C4-963D-F6C3-69200C07F270}"/>
              </a:ext>
            </a:extLst>
          </p:cNvPr>
          <p:cNvPicPr>
            <a:picLocks noChangeAspect="1"/>
          </p:cNvPicPr>
          <p:nvPr/>
        </p:nvPicPr>
        <p:blipFill>
          <a:blip r:embed="rId3"/>
          <a:stretch>
            <a:fillRect/>
          </a:stretch>
        </p:blipFill>
        <p:spPr>
          <a:xfrm>
            <a:off x="3644410" y="3267489"/>
            <a:ext cx="4096322" cy="2657846"/>
          </a:xfrm>
          <a:prstGeom prst="rect">
            <a:avLst/>
          </a:prstGeom>
        </p:spPr>
      </p:pic>
      <p:sp>
        <p:nvSpPr>
          <p:cNvPr id="8" name="TextBox 7">
            <a:extLst>
              <a:ext uri="{FF2B5EF4-FFF2-40B4-BE49-F238E27FC236}">
                <a16:creationId xmlns:a16="http://schemas.microsoft.com/office/drawing/2014/main" id="{468D56DB-4798-434D-9BA4-34F08AC958B9}"/>
              </a:ext>
            </a:extLst>
          </p:cNvPr>
          <p:cNvSpPr txBox="1"/>
          <p:nvPr/>
        </p:nvSpPr>
        <p:spPr>
          <a:xfrm rot="20809675">
            <a:off x="8277569" y="1653043"/>
            <a:ext cx="1189607" cy="646331"/>
          </a:xfrm>
          <a:prstGeom prst="rect">
            <a:avLst/>
          </a:prstGeom>
          <a:noFill/>
          <a:ln w="19050">
            <a:solidFill>
              <a:srgbClr val="C00000"/>
            </a:solidFill>
          </a:ln>
        </p:spPr>
        <p:txBody>
          <a:bodyPr wrap="square" rtlCol="0">
            <a:spAutoFit/>
          </a:bodyPr>
          <a:lstStyle/>
          <a:p>
            <a:r>
              <a:rPr lang="en-US" dirty="0">
                <a:solidFill>
                  <a:srgbClr val="0080A8"/>
                </a:solidFill>
              </a:rPr>
              <a:t>Home menu</a:t>
            </a:r>
          </a:p>
        </p:txBody>
      </p:sp>
      <p:sp>
        <p:nvSpPr>
          <p:cNvPr id="9" name="TextBox 8">
            <a:extLst>
              <a:ext uri="{FF2B5EF4-FFF2-40B4-BE49-F238E27FC236}">
                <a16:creationId xmlns:a16="http://schemas.microsoft.com/office/drawing/2014/main" id="{678B9B43-C41B-B25F-0BBC-A1C7AD39AC41}"/>
              </a:ext>
            </a:extLst>
          </p:cNvPr>
          <p:cNvSpPr txBox="1"/>
          <p:nvPr/>
        </p:nvSpPr>
        <p:spPr>
          <a:xfrm rot="20809675">
            <a:off x="6272682" y="4979783"/>
            <a:ext cx="2371721" cy="646331"/>
          </a:xfrm>
          <a:prstGeom prst="rect">
            <a:avLst/>
          </a:prstGeom>
          <a:noFill/>
          <a:ln w="19050">
            <a:solidFill>
              <a:srgbClr val="C00000"/>
            </a:solidFill>
          </a:ln>
        </p:spPr>
        <p:txBody>
          <a:bodyPr wrap="square" rtlCol="0">
            <a:spAutoFit/>
          </a:bodyPr>
          <a:lstStyle/>
          <a:p>
            <a:r>
              <a:rPr lang="en-US" dirty="0">
                <a:solidFill>
                  <a:srgbClr val="0080A8"/>
                </a:solidFill>
              </a:rPr>
              <a:t>Banners on the home page</a:t>
            </a:r>
          </a:p>
        </p:txBody>
      </p:sp>
      <p:sp>
        <p:nvSpPr>
          <p:cNvPr id="10" name="TextBox 9">
            <a:extLst>
              <a:ext uri="{FF2B5EF4-FFF2-40B4-BE49-F238E27FC236}">
                <a16:creationId xmlns:a16="http://schemas.microsoft.com/office/drawing/2014/main" id="{DACC8DFD-4417-4E8E-C9EF-589A847FB99C}"/>
              </a:ext>
            </a:extLst>
          </p:cNvPr>
          <p:cNvSpPr txBox="1"/>
          <p:nvPr/>
        </p:nvSpPr>
        <p:spPr>
          <a:xfrm rot="20809675">
            <a:off x="2592519" y="2873448"/>
            <a:ext cx="522526" cy="369332"/>
          </a:xfrm>
          <a:prstGeom prst="rect">
            <a:avLst/>
          </a:prstGeom>
          <a:noFill/>
          <a:ln w="19050">
            <a:solidFill>
              <a:srgbClr val="C00000"/>
            </a:solidFill>
          </a:ln>
        </p:spPr>
        <p:txBody>
          <a:bodyPr wrap="square" rtlCol="0">
            <a:spAutoFit/>
          </a:bodyPr>
          <a:lstStyle/>
          <a:p>
            <a:r>
              <a:rPr lang="en-US" dirty="0">
                <a:solidFill>
                  <a:srgbClr val="0080A8"/>
                </a:solidFill>
              </a:rPr>
              <a:t>OR</a:t>
            </a:r>
          </a:p>
        </p:txBody>
      </p:sp>
    </p:spTree>
    <p:extLst>
      <p:ext uri="{BB962C8B-B14F-4D97-AF65-F5344CB8AC3E}">
        <p14:creationId xmlns:p14="http://schemas.microsoft.com/office/powerpoint/2010/main" val="3619614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Schedule a test – from the My Scores page</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39</a:t>
            </a:fld>
            <a:endParaRPr lang="en-US"/>
          </a:p>
        </p:txBody>
      </p:sp>
      <p:pic>
        <p:nvPicPr>
          <p:cNvPr id="5" name="Picture 4">
            <a:extLst>
              <a:ext uri="{FF2B5EF4-FFF2-40B4-BE49-F238E27FC236}">
                <a16:creationId xmlns:a16="http://schemas.microsoft.com/office/drawing/2014/main" id="{64096713-C3B2-E8BF-A7B4-E226DDB84426}"/>
              </a:ext>
            </a:extLst>
          </p:cNvPr>
          <p:cNvPicPr>
            <a:picLocks noChangeAspect="1"/>
          </p:cNvPicPr>
          <p:nvPr/>
        </p:nvPicPr>
        <p:blipFill>
          <a:blip r:embed="rId2"/>
          <a:stretch>
            <a:fillRect/>
          </a:stretch>
        </p:blipFill>
        <p:spPr>
          <a:xfrm>
            <a:off x="2686975" y="911540"/>
            <a:ext cx="5999893" cy="5866562"/>
          </a:xfrm>
          <a:prstGeom prst="rect">
            <a:avLst/>
          </a:prstGeom>
        </p:spPr>
      </p:pic>
      <p:sp>
        <p:nvSpPr>
          <p:cNvPr id="6" name="Rectangle: Rounded Corners 5">
            <a:extLst>
              <a:ext uri="{FF2B5EF4-FFF2-40B4-BE49-F238E27FC236}">
                <a16:creationId xmlns:a16="http://schemas.microsoft.com/office/drawing/2014/main" id="{10B4CF46-94EF-D713-5D9E-D09569AACEC1}"/>
              </a:ext>
            </a:extLst>
          </p:cNvPr>
          <p:cNvSpPr/>
          <p:nvPr/>
        </p:nvSpPr>
        <p:spPr>
          <a:xfrm>
            <a:off x="4191033" y="3411245"/>
            <a:ext cx="4346327" cy="31229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596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accent1"/>
                </a:solidFill>
              </a:rPr>
              <a:t>GED</a:t>
            </a:r>
            <a:r>
              <a:rPr lang="en-US" baseline="30000" dirty="0">
                <a:solidFill>
                  <a:schemeClr val="accent1"/>
                </a:solidFill>
              </a:rPr>
              <a:t>®</a:t>
            </a:r>
            <a:r>
              <a:rPr lang="en-US" dirty="0">
                <a:solidFill>
                  <a:schemeClr val="accent1"/>
                </a:solidFill>
              </a:rPr>
              <a:t> Test</a:t>
            </a:r>
          </a:p>
        </p:txBody>
      </p:sp>
      <p:graphicFrame>
        <p:nvGraphicFramePr>
          <p:cNvPr id="8" name="Table 7"/>
          <p:cNvGraphicFramePr>
            <a:graphicFrameLocks noGrp="1"/>
          </p:cNvGraphicFramePr>
          <p:nvPr>
            <p:extLst>
              <p:ext uri="{D42A27DB-BD31-4B8C-83A1-F6EECF244321}">
                <p14:modId xmlns:p14="http://schemas.microsoft.com/office/powerpoint/2010/main" val="3262519393"/>
              </p:ext>
            </p:extLst>
          </p:nvPr>
        </p:nvGraphicFramePr>
        <p:xfrm>
          <a:off x="1825082" y="1222626"/>
          <a:ext cx="9281280" cy="4654192"/>
        </p:xfrm>
        <a:graphic>
          <a:graphicData uri="http://schemas.openxmlformats.org/drawingml/2006/table">
            <a:tbl>
              <a:tblPr firstRow="1" bandRow="1">
                <a:tableStyleId>{5C22544A-7EE6-4342-B048-85BDC9FD1C3A}</a:tableStyleId>
              </a:tblPr>
              <a:tblGrid>
                <a:gridCol w="2732821">
                  <a:extLst>
                    <a:ext uri="{9D8B030D-6E8A-4147-A177-3AD203B41FA5}">
                      <a16:colId xmlns:a16="http://schemas.microsoft.com/office/drawing/2014/main" val="20000"/>
                    </a:ext>
                  </a:extLst>
                </a:gridCol>
                <a:gridCol w="2406258">
                  <a:extLst>
                    <a:ext uri="{9D8B030D-6E8A-4147-A177-3AD203B41FA5}">
                      <a16:colId xmlns:a16="http://schemas.microsoft.com/office/drawing/2014/main" val="20001"/>
                    </a:ext>
                  </a:extLst>
                </a:gridCol>
                <a:gridCol w="4142201">
                  <a:extLst>
                    <a:ext uri="{9D8B030D-6E8A-4147-A177-3AD203B41FA5}">
                      <a16:colId xmlns:a16="http://schemas.microsoft.com/office/drawing/2014/main" val="20002"/>
                    </a:ext>
                  </a:extLst>
                </a:gridCol>
              </a:tblGrid>
              <a:tr h="746655">
                <a:tc>
                  <a:txBody>
                    <a:bodyPr/>
                    <a:lstStyle/>
                    <a:p>
                      <a:pPr algn="ctr"/>
                      <a:r>
                        <a:rPr lang="en-US" sz="2400" dirty="0"/>
                        <a:t>Test</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t>Time</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t>Notes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93311">
                <a:tc>
                  <a:txBody>
                    <a:bodyPr/>
                    <a:lstStyle/>
                    <a:p>
                      <a:r>
                        <a:rPr lang="en-US" sz="2000" dirty="0"/>
                        <a:t>Reasoning through Language Arts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150 minutes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a:t>Three Parts and Part 3 includes 45 minutes for the extended response (timed separately)</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78502">
                <a:tc>
                  <a:txBody>
                    <a:bodyPr/>
                    <a:lstStyle/>
                    <a:p>
                      <a:r>
                        <a:rPr lang="en-US" sz="2000"/>
                        <a:t>Mathematical Reasoning</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115 minutes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a:t>Part 1 – calculator not allowed; Part 2 – calculator</a:t>
                      </a:r>
                      <a:r>
                        <a:rPr lang="en-US" sz="2000" baseline="0"/>
                        <a:t> allowed</a:t>
                      </a:r>
                      <a:endParaRPr lang="en-US" sz="200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3693">
                <a:tc>
                  <a:txBody>
                    <a:bodyPr/>
                    <a:lstStyle/>
                    <a:p>
                      <a:r>
                        <a:rPr lang="en-US" sz="2000"/>
                        <a:t>Social Studies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70 minutes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72031">
                <a:tc>
                  <a:txBody>
                    <a:bodyPr/>
                    <a:lstStyle/>
                    <a:p>
                      <a:r>
                        <a:rPr lang="en-US" sz="2000"/>
                        <a:t>Science</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t>90 minutes</a:t>
                      </a:r>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p>
                  </a:txBody>
                  <a:tcPr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Slide Number Placeholder 3">
            <a:extLst>
              <a:ext uri="{FF2B5EF4-FFF2-40B4-BE49-F238E27FC236}">
                <a16:creationId xmlns:a16="http://schemas.microsoft.com/office/drawing/2014/main" id="{4139F931-A129-487A-8B2E-9BFBA734B3C8}"/>
              </a:ext>
            </a:extLst>
          </p:cNvPr>
          <p:cNvSpPr>
            <a:spLocks noGrp="1"/>
          </p:cNvSpPr>
          <p:nvPr>
            <p:ph type="sldNum" idx="12"/>
          </p:nvPr>
        </p:nvSpPr>
        <p:spPr>
          <a:xfrm>
            <a:off x="1825082" y="6446837"/>
            <a:ext cx="2057400" cy="218070"/>
          </a:xfrm>
        </p:spPr>
        <p:txBody>
          <a:bodyPr/>
          <a:lstStyle/>
          <a:p>
            <a:pPr lvl="0"/>
            <a:fld id="{00000000-1234-1234-1234-123412341234}" type="slidenum">
              <a:rPr lang="en-US" smtClean="0"/>
              <a:pPr lvl="0"/>
              <a:t>4</a:t>
            </a:fld>
            <a:endParaRPr lang="en-US"/>
          </a:p>
        </p:txBody>
      </p:sp>
    </p:spTree>
    <p:extLst>
      <p:ext uri="{BB962C8B-B14F-4D97-AF65-F5344CB8AC3E}">
        <p14:creationId xmlns:p14="http://schemas.microsoft.com/office/powerpoint/2010/main" val="2583714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Next step:</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40</a:t>
            </a:fld>
            <a:endParaRPr lang="en-US"/>
          </a:p>
        </p:txBody>
      </p:sp>
      <p:pic>
        <p:nvPicPr>
          <p:cNvPr id="5" name="Picture 4">
            <a:extLst>
              <a:ext uri="{FF2B5EF4-FFF2-40B4-BE49-F238E27FC236}">
                <a16:creationId xmlns:a16="http://schemas.microsoft.com/office/drawing/2014/main" id="{D30B364C-C99F-97FE-9C7F-5843DD57D756}"/>
              </a:ext>
            </a:extLst>
          </p:cNvPr>
          <p:cNvPicPr>
            <a:picLocks noChangeAspect="1"/>
          </p:cNvPicPr>
          <p:nvPr/>
        </p:nvPicPr>
        <p:blipFill>
          <a:blip r:embed="rId2"/>
          <a:stretch>
            <a:fillRect/>
          </a:stretch>
        </p:blipFill>
        <p:spPr>
          <a:xfrm>
            <a:off x="2895955" y="1036984"/>
            <a:ext cx="6400090" cy="5106364"/>
          </a:xfrm>
          <a:prstGeom prst="rect">
            <a:avLst/>
          </a:prstGeom>
        </p:spPr>
      </p:pic>
      <p:sp>
        <p:nvSpPr>
          <p:cNvPr id="6" name="TextBox 5">
            <a:extLst>
              <a:ext uri="{FF2B5EF4-FFF2-40B4-BE49-F238E27FC236}">
                <a16:creationId xmlns:a16="http://schemas.microsoft.com/office/drawing/2014/main" id="{614F9CAA-CAFC-43B4-4256-C43FF7CD2E52}"/>
              </a:ext>
            </a:extLst>
          </p:cNvPr>
          <p:cNvSpPr txBox="1"/>
          <p:nvPr/>
        </p:nvSpPr>
        <p:spPr>
          <a:xfrm rot="21074745">
            <a:off x="1484684" y="1167916"/>
            <a:ext cx="1030824" cy="5078313"/>
          </a:xfrm>
          <a:prstGeom prst="rect">
            <a:avLst/>
          </a:prstGeom>
          <a:noFill/>
          <a:ln>
            <a:solidFill>
              <a:srgbClr val="C00000"/>
            </a:solidFill>
          </a:ln>
        </p:spPr>
        <p:txBody>
          <a:bodyPr wrap="square" rtlCol="0">
            <a:spAutoFit/>
          </a:bodyPr>
          <a:lstStyle/>
          <a:p>
            <a:pPr algn="ctr"/>
            <a:r>
              <a:rPr lang="en-US" dirty="0">
                <a:solidFill>
                  <a:srgbClr val="C00000"/>
                </a:solidFill>
              </a:rPr>
              <a:t>To schedule the online proctored test, you must have a GED Ready in the green zone (145 or higher), within 60 days</a:t>
            </a:r>
          </a:p>
        </p:txBody>
      </p:sp>
      <p:sp>
        <p:nvSpPr>
          <p:cNvPr id="7" name="Rectangle: Rounded Corners 6">
            <a:extLst>
              <a:ext uri="{FF2B5EF4-FFF2-40B4-BE49-F238E27FC236}">
                <a16:creationId xmlns:a16="http://schemas.microsoft.com/office/drawing/2014/main" id="{4F083767-1ACD-8DA0-1391-997C6702921D}"/>
              </a:ext>
            </a:extLst>
          </p:cNvPr>
          <p:cNvSpPr/>
          <p:nvPr/>
        </p:nvSpPr>
        <p:spPr>
          <a:xfrm>
            <a:off x="6321674" y="4680208"/>
            <a:ext cx="2029255" cy="31229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918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Next Step:</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41</a:t>
            </a:fld>
            <a:endParaRPr lang="en-US"/>
          </a:p>
        </p:txBody>
      </p:sp>
      <p:pic>
        <p:nvPicPr>
          <p:cNvPr id="5" name="Picture 4">
            <a:extLst>
              <a:ext uri="{FF2B5EF4-FFF2-40B4-BE49-F238E27FC236}">
                <a16:creationId xmlns:a16="http://schemas.microsoft.com/office/drawing/2014/main" id="{0E63A296-310B-7C83-B2F4-700E06B008E6}"/>
              </a:ext>
            </a:extLst>
          </p:cNvPr>
          <p:cNvPicPr>
            <a:picLocks noChangeAspect="1"/>
          </p:cNvPicPr>
          <p:nvPr/>
        </p:nvPicPr>
        <p:blipFill>
          <a:blip r:embed="rId2"/>
          <a:stretch>
            <a:fillRect/>
          </a:stretch>
        </p:blipFill>
        <p:spPr>
          <a:xfrm>
            <a:off x="1825082" y="896374"/>
            <a:ext cx="5868140" cy="1928473"/>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pic>
      <p:pic>
        <p:nvPicPr>
          <p:cNvPr id="9" name="Picture 8">
            <a:extLst>
              <a:ext uri="{FF2B5EF4-FFF2-40B4-BE49-F238E27FC236}">
                <a16:creationId xmlns:a16="http://schemas.microsoft.com/office/drawing/2014/main" id="{17FE46E5-DAAB-1886-D75D-8CDDA7631D13}"/>
              </a:ext>
            </a:extLst>
          </p:cNvPr>
          <p:cNvPicPr>
            <a:picLocks noChangeAspect="1"/>
          </p:cNvPicPr>
          <p:nvPr/>
        </p:nvPicPr>
        <p:blipFill>
          <a:blip r:embed="rId3"/>
          <a:stretch>
            <a:fillRect/>
          </a:stretch>
        </p:blipFill>
        <p:spPr>
          <a:xfrm>
            <a:off x="3019735" y="2305772"/>
            <a:ext cx="7040013" cy="3133819"/>
          </a:xfrm>
          <a:prstGeom prst="rect">
            <a:avLst/>
          </a:prstGeom>
          <a:scene3d>
            <a:camera prst="orthographicFront"/>
            <a:lightRig rig="threePt" dir="t"/>
          </a:scene3d>
          <a:sp3d>
            <a:bevelT w="165100" prst="coolSlant"/>
          </a:sp3d>
        </p:spPr>
      </p:pic>
      <p:sp>
        <p:nvSpPr>
          <p:cNvPr id="10" name="TextBox 9">
            <a:extLst>
              <a:ext uri="{FF2B5EF4-FFF2-40B4-BE49-F238E27FC236}">
                <a16:creationId xmlns:a16="http://schemas.microsoft.com/office/drawing/2014/main" id="{A5E27E81-AFF1-1F9C-2570-1FD6675E7629}"/>
              </a:ext>
            </a:extLst>
          </p:cNvPr>
          <p:cNvSpPr txBox="1"/>
          <p:nvPr/>
        </p:nvSpPr>
        <p:spPr>
          <a:xfrm>
            <a:off x="9172266" y="4112379"/>
            <a:ext cx="483680" cy="215444"/>
          </a:xfrm>
          <a:prstGeom prst="rect">
            <a:avLst/>
          </a:prstGeom>
          <a:solidFill>
            <a:schemeClr val="bg1"/>
          </a:solidFill>
        </p:spPr>
        <p:txBody>
          <a:bodyPr wrap="square" rtlCol="0">
            <a:spAutoFit/>
          </a:bodyPr>
          <a:lstStyle/>
          <a:p>
            <a:r>
              <a:rPr lang="en-US" sz="800" dirty="0"/>
              <a:t>33.00</a:t>
            </a:r>
          </a:p>
        </p:txBody>
      </p:sp>
      <p:sp>
        <p:nvSpPr>
          <p:cNvPr id="11" name="TextBox 10">
            <a:extLst>
              <a:ext uri="{FF2B5EF4-FFF2-40B4-BE49-F238E27FC236}">
                <a16:creationId xmlns:a16="http://schemas.microsoft.com/office/drawing/2014/main" id="{43E57B1E-CCCB-2568-31BB-0794239D309C}"/>
              </a:ext>
            </a:extLst>
          </p:cNvPr>
          <p:cNvSpPr txBox="1"/>
          <p:nvPr/>
        </p:nvSpPr>
        <p:spPr>
          <a:xfrm>
            <a:off x="9172266" y="4415699"/>
            <a:ext cx="483680" cy="215444"/>
          </a:xfrm>
          <a:prstGeom prst="rect">
            <a:avLst/>
          </a:prstGeom>
          <a:solidFill>
            <a:schemeClr val="bg1"/>
          </a:solidFill>
        </p:spPr>
        <p:txBody>
          <a:bodyPr wrap="square" rtlCol="0">
            <a:spAutoFit/>
          </a:bodyPr>
          <a:lstStyle/>
          <a:p>
            <a:r>
              <a:rPr lang="en-US" sz="800" dirty="0"/>
              <a:t>33.00</a:t>
            </a:r>
          </a:p>
        </p:txBody>
      </p:sp>
      <p:sp>
        <p:nvSpPr>
          <p:cNvPr id="12" name="TextBox 11">
            <a:extLst>
              <a:ext uri="{FF2B5EF4-FFF2-40B4-BE49-F238E27FC236}">
                <a16:creationId xmlns:a16="http://schemas.microsoft.com/office/drawing/2014/main" id="{8574DF99-72FC-F9C1-0549-15EB1FFDD7FA}"/>
              </a:ext>
            </a:extLst>
          </p:cNvPr>
          <p:cNvSpPr txBox="1"/>
          <p:nvPr/>
        </p:nvSpPr>
        <p:spPr>
          <a:xfrm>
            <a:off x="9172266" y="4714369"/>
            <a:ext cx="483680" cy="215444"/>
          </a:xfrm>
          <a:prstGeom prst="rect">
            <a:avLst/>
          </a:prstGeom>
          <a:solidFill>
            <a:schemeClr val="bg1"/>
          </a:solidFill>
        </p:spPr>
        <p:txBody>
          <a:bodyPr wrap="square" rtlCol="0">
            <a:spAutoFit/>
          </a:bodyPr>
          <a:lstStyle/>
          <a:p>
            <a:r>
              <a:rPr lang="en-US" sz="800" dirty="0"/>
              <a:t>33.00</a:t>
            </a:r>
          </a:p>
        </p:txBody>
      </p:sp>
      <p:sp>
        <p:nvSpPr>
          <p:cNvPr id="13" name="TextBox 12">
            <a:extLst>
              <a:ext uri="{FF2B5EF4-FFF2-40B4-BE49-F238E27FC236}">
                <a16:creationId xmlns:a16="http://schemas.microsoft.com/office/drawing/2014/main" id="{DE4E344F-EDCA-E7F5-AC8D-47BEE8E503EE}"/>
              </a:ext>
            </a:extLst>
          </p:cNvPr>
          <p:cNvSpPr txBox="1"/>
          <p:nvPr/>
        </p:nvSpPr>
        <p:spPr>
          <a:xfrm>
            <a:off x="9172266" y="5017689"/>
            <a:ext cx="483680" cy="215444"/>
          </a:xfrm>
          <a:prstGeom prst="rect">
            <a:avLst/>
          </a:prstGeom>
          <a:solidFill>
            <a:schemeClr val="bg1"/>
          </a:solidFill>
        </p:spPr>
        <p:txBody>
          <a:bodyPr wrap="square" rtlCol="0">
            <a:spAutoFit/>
          </a:bodyPr>
          <a:lstStyle/>
          <a:p>
            <a:r>
              <a:rPr lang="en-US" sz="800" dirty="0"/>
              <a:t>33.00</a:t>
            </a:r>
          </a:p>
        </p:txBody>
      </p:sp>
      <p:pic>
        <p:nvPicPr>
          <p:cNvPr id="15" name="Picture 14">
            <a:extLst>
              <a:ext uri="{FF2B5EF4-FFF2-40B4-BE49-F238E27FC236}">
                <a16:creationId xmlns:a16="http://schemas.microsoft.com/office/drawing/2014/main" id="{0EF397D3-A1BC-B50E-4059-F40F74224FCD}"/>
              </a:ext>
            </a:extLst>
          </p:cNvPr>
          <p:cNvPicPr>
            <a:picLocks noChangeAspect="1"/>
          </p:cNvPicPr>
          <p:nvPr/>
        </p:nvPicPr>
        <p:blipFill>
          <a:blip r:embed="rId4"/>
          <a:stretch>
            <a:fillRect/>
          </a:stretch>
        </p:blipFill>
        <p:spPr>
          <a:xfrm>
            <a:off x="5991976" y="6107275"/>
            <a:ext cx="1095528" cy="495369"/>
          </a:xfrm>
          <a:prstGeom prst="rect">
            <a:avLst/>
          </a:prstGeom>
        </p:spPr>
      </p:pic>
      <p:sp>
        <p:nvSpPr>
          <p:cNvPr id="16" name="TextBox 15">
            <a:extLst>
              <a:ext uri="{FF2B5EF4-FFF2-40B4-BE49-F238E27FC236}">
                <a16:creationId xmlns:a16="http://schemas.microsoft.com/office/drawing/2014/main" id="{B380BBD2-A98C-28DA-3641-FAEEB82CEFD2}"/>
              </a:ext>
            </a:extLst>
          </p:cNvPr>
          <p:cNvSpPr txBox="1"/>
          <p:nvPr/>
        </p:nvSpPr>
        <p:spPr>
          <a:xfrm>
            <a:off x="3019735" y="5584055"/>
            <a:ext cx="4505571" cy="646331"/>
          </a:xfrm>
          <a:prstGeom prst="rect">
            <a:avLst/>
          </a:prstGeom>
          <a:noFill/>
        </p:spPr>
        <p:txBody>
          <a:bodyPr wrap="square" rtlCol="0">
            <a:spAutoFit/>
          </a:bodyPr>
          <a:lstStyle/>
          <a:p>
            <a:r>
              <a:rPr lang="en-US" dirty="0">
                <a:solidFill>
                  <a:srgbClr val="333333"/>
                </a:solidFill>
                <a:latin typeface="Roboto Slab Bold"/>
              </a:rPr>
              <a:t>Agree to GED Testing Service policies</a:t>
            </a:r>
          </a:p>
          <a:p>
            <a:endParaRPr lang="en-US" dirty="0"/>
          </a:p>
        </p:txBody>
      </p:sp>
    </p:spTree>
    <p:extLst>
      <p:ext uri="{BB962C8B-B14F-4D97-AF65-F5344CB8AC3E}">
        <p14:creationId xmlns:p14="http://schemas.microsoft.com/office/powerpoint/2010/main" val="2740479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42</a:t>
            </a:fld>
            <a:endParaRPr lang="en-US"/>
          </a:p>
        </p:txBody>
      </p:sp>
      <p:pic>
        <p:nvPicPr>
          <p:cNvPr id="5" name="Picture 4">
            <a:extLst>
              <a:ext uri="{FF2B5EF4-FFF2-40B4-BE49-F238E27FC236}">
                <a16:creationId xmlns:a16="http://schemas.microsoft.com/office/drawing/2014/main" id="{26124B97-30E7-4B26-9466-486BD441A29D}"/>
              </a:ext>
            </a:extLst>
          </p:cNvPr>
          <p:cNvPicPr>
            <a:picLocks noChangeAspect="1"/>
          </p:cNvPicPr>
          <p:nvPr/>
        </p:nvPicPr>
        <p:blipFill>
          <a:blip r:embed="rId2"/>
          <a:stretch>
            <a:fillRect/>
          </a:stretch>
        </p:blipFill>
        <p:spPr>
          <a:xfrm>
            <a:off x="1896862" y="250215"/>
            <a:ext cx="8470056" cy="6411911"/>
          </a:xfrm>
          <a:prstGeom prst="rect">
            <a:avLst/>
          </a:prstGeom>
        </p:spPr>
      </p:pic>
    </p:spTree>
    <p:extLst>
      <p:ext uri="{BB962C8B-B14F-4D97-AF65-F5344CB8AC3E}">
        <p14:creationId xmlns:p14="http://schemas.microsoft.com/office/powerpoint/2010/main" val="1195498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43</a:t>
            </a:fld>
            <a:endParaRPr lang="en-US"/>
          </a:p>
        </p:txBody>
      </p:sp>
      <p:pic>
        <p:nvPicPr>
          <p:cNvPr id="7" name="Picture 6">
            <a:extLst>
              <a:ext uri="{FF2B5EF4-FFF2-40B4-BE49-F238E27FC236}">
                <a16:creationId xmlns:a16="http://schemas.microsoft.com/office/drawing/2014/main" id="{FF818E5A-7400-4DDD-DD11-4966CD826CD2}"/>
              </a:ext>
            </a:extLst>
          </p:cNvPr>
          <p:cNvPicPr>
            <a:picLocks noChangeAspect="1"/>
          </p:cNvPicPr>
          <p:nvPr/>
        </p:nvPicPr>
        <p:blipFill>
          <a:blip r:embed="rId2"/>
          <a:stretch>
            <a:fillRect/>
          </a:stretch>
        </p:blipFill>
        <p:spPr>
          <a:xfrm>
            <a:off x="2013170" y="219698"/>
            <a:ext cx="8353749" cy="6532501"/>
          </a:xfrm>
          <a:prstGeom prst="rect">
            <a:avLst/>
          </a:prstGeom>
        </p:spPr>
      </p:pic>
    </p:spTree>
    <p:extLst>
      <p:ext uri="{BB962C8B-B14F-4D97-AF65-F5344CB8AC3E}">
        <p14:creationId xmlns:p14="http://schemas.microsoft.com/office/powerpoint/2010/main" val="2070827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44</a:t>
            </a:fld>
            <a:endParaRPr lang="en-US"/>
          </a:p>
        </p:txBody>
      </p:sp>
      <p:pic>
        <p:nvPicPr>
          <p:cNvPr id="7" name="Picture 6">
            <a:extLst>
              <a:ext uri="{FF2B5EF4-FFF2-40B4-BE49-F238E27FC236}">
                <a16:creationId xmlns:a16="http://schemas.microsoft.com/office/drawing/2014/main" id="{0E2EE9B0-1BFB-9928-C8DA-5AA49C722C0A}"/>
              </a:ext>
            </a:extLst>
          </p:cNvPr>
          <p:cNvPicPr>
            <a:picLocks noChangeAspect="1"/>
          </p:cNvPicPr>
          <p:nvPr/>
        </p:nvPicPr>
        <p:blipFill>
          <a:blip r:embed="rId2"/>
          <a:stretch>
            <a:fillRect/>
          </a:stretch>
        </p:blipFill>
        <p:spPr>
          <a:xfrm>
            <a:off x="2284240" y="287331"/>
            <a:ext cx="7007447" cy="6502984"/>
          </a:xfrm>
          <a:prstGeom prst="rect">
            <a:avLst/>
          </a:prstGeom>
        </p:spPr>
      </p:pic>
    </p:spTree>
    <p:extLst>
      <p:ext uri="{BB962C8B-B14F-4D97-AF65-F5344CB8AC3E}">
        <p14:creationId xmlns:p14="http://schemas.microsoft.com/office/powerpoint/2010/main" val="1918091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Select a time</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45</a:t>
            </a:fld>
            <a:endParaRPr lang="en-US"/>
          </a:p>
        </p:txBody>
      </p:sp>
      <p:pic>
        <p:nvPicPr>
          <p:cNvPr id="7" name="Picture 6">
            <a:extLst>
              <a:ext uri="{FF2B5EF4-FFF2-40B4-BE49-F238E27FC236}">
                <a16:creationId xmlns:a16="http://schemas.microsoft.com/office/drawing/2014/main" id="{8984EF39-022C-7A5A-9D4F-65B861C36AFB}"/>
              </a:ext>
            </a:extLst>
          </p:cNvPr>
          <p:cNvPicPr>
            <a:picLocks noChangeAspect="1"/>
          </p:cNvPicPr>
          <p:nvPr/>
        </p:nvPicPr>
        <p:blipFill>
          <a:blip r:embed="rId2"/>
          <a:stretch>
            <a:fillRect/>
          </a:stretch>
        </p:blipFill>
        <p:spPr>
          <a:xfrm>
            <a:off x="1640050" y="806191"/>
            <a:ext cx="5375427" cy="341324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D431F0E-BE90-1B4F-93C2-615E6DA45FE6}"/>
              </a:ext>
            </a:extLst>
          </p:cNvPr>
          <p:cNvPicPr>
            <a:picLocks noChangeAspect="1"/>
          </p:cNvPicPr>
          <p:nvPr/>
        </p:nvPicPr>
        <p:blipFill>
          <a:blip r:embed="rId3"/>
          <a:stretch>
            <a:fillRect/>
          </a:stretch>
        </p:blipFill>
        <p:spPr>
          <a:xfrm>
            <a:off x="4668094" y="2504189"/>
            <a:ext cx="5698825" cy="4312624"/>
          </a:xfrm>
          <a:prstGeom prst="rect">
            <a:avLst/>
          </a:prstGeom>
          <a:effectLst>
            <a:outerShdw blurRad="50800" dist="38100" dir="2700000" algn="tl" rotWithShape="0">
              <a:prstClr val="black">
                <a:alpha val="40000"/>
              </a:prstClr>
            </a:outerShdw>
          </a:effectLst>
        </p:spPr>
      </p:pic>
      <p:sp>
        <p:nvSpPr>
          <p:cNvPr id="13" name="Oval 12">
            <a:extLst>
              <a:ext uri="{FF2B5EF4-FFF2-40B4-BE49-F238E27FC236}">
                <a16:creationId xmlns:a16="http://schemas.microsoft.com/office/drawing/2014/main" id="{E2C647F1-7A2A-4D0E-67CD-65D9D9CA6CD9}"/>
              </a:ext>
            </a:extLst>
          </p:cNvPr>
          <p:cNvSpPr/>
          <p:nvPr/>
        </p:nvSpPr>
        <p:spPr>
          <a:xfrm>
            <a:off x="6689889" y="2149311"/>
            <a:ext cx="188536" cy="2030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258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Schedule a test</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46</a:t>
            </a:fld>
            <a:endParaRPr lang="en-US"/>
          </a:p>
        </p:txBody>
      </p:sp>
      <p:pic>
        <p:nvPicPr>
          <p:cNvPr id="8" name="Picture 7">
            <a:extLst>
              <a:ext uri="{FF2B5EF4-FFF2-40B4-BE49-F238E27FC236}">
                <a16:creationId xmlns:a16="http://schemas.microsoft.com/office/drawing/2014/main" id="{46BFD74D-B28A-59B9-3FFB-D4516019F94E}"/>
              </a:ext>
            </a:extLst>
          </p:cNvPr>
          <p:cNvPicPr>
            <a:picLocks noChangeAspect="1"/>
          </p:cNvPicPr>
          <p:nvPr/>
        </p:nvPicPr>
        <p:blipFill>
          <a:blip r:embed="rId2"/>
          <a:stretch>
            <a:fillRect/>
          </a:stretch>
        </p:blipFill>
        <p:spPr>
          <a:xfrm>
            <a:off x="2154096" y="808717"/>
            <a:ext cx="8044066" cy="5014071"/>
          </a:xfrm>
          <a:prstGeom prst="rect">
            <a:avLst/>
          </a:prstGeom>
        </p:spPr>
      </p:pic>
      <p:sp>
        <p:nvSpPr>
          <p:cNvPr id="11" name="Rectangle: Rounded Corners 10">
            <a:extLst>
              <a:ext uri="{FF2B5EF4-FFF2-40B4-BE49-F238E27FC236}">
                <a16:creationId xmlns:a16="http://schemas.microsoft.com/office/drawing/2014/main" id="{600B5DA4-6884-0635-7C3F-FA22EB34FA49}"/>
              </a:ext>
            </a:extLst>
          </p:cNvPr>
          <p:cNvSpPr/>
          <p:nvPr/>
        </p:nvSpPr>
        <p:spPr>
          <a:xfrm>
            <a:off x="9038666" y="5510491"/>
            <a:ext cx="1159497" cy="31229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EA32ACC-99A8-98CB-BF81-12972FF555C2}"/>
              </a:ext>
            </a:extLst>
          </p:cNvPr>
          <p:cNvSpPr txBox="1"/>
          <p:nvPr/>
        </p:nvSpPr>
        <p:spPr>
          <a:xfrm rot="20367451">
            <a:off x="5747212" y="1663824"/>
            <a:ext cx="1159497" cy="553998"/>
          </a:xfrm>
          <a:prstGeom prst="rect">
            <a:avLst/>
          </a:prstGeom>
          <a:noFill/>
        </p:spPr>
        <p:txBody>
          <a:bodyPr wrap="square" rtlCol="0">
            <a:spAutoFit/>
          </a:bodyPr>
          <a:lstStyle/>
          <a:p>
            <a:pPr algn="ctr"/>
            <a:r>
              <a:rPr lang="en-US" sz="1000" i="1" dirty="0">
                <a:solidFill>
                  <a:srgbClr val="00B0F0"/>
                </a:solidFill>
              </a:rPr>
              <a:t>Ignore pricing – </a:t>
            </a:r>
          </a:p>
          <a:p>
            <a:pPr algn="ctr"/>
            <a:r>
              <a:rPr lang="en-US" sz="1000" i="1" dirty="0">
                <a:solidFill>
                  <a:srgbClr val="00B0F0"/>
                </a:solidFill>
              </a:rPr>
              <a:t>I had to use KS to get screenshots</a:t>
            </a:r>
          </a:p>
        </p:txBody>
      </p:sp>
    </p:spTree>
    <p:extLst>
      <p:ext uri="{BB962C8B-B14F-4D97-AF65-F5344CB8AC3E}">
        <p14:creationId xmlns:p14="http://schemas.microsoft.com/office/powerpoint/2010/main" val="2842422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E603-EA2E-2730-C7DF-DFB1F5823598}"/>
              </a:ext>
            </a:extLst>
          </p:cNvPr>
          <p:cNvSpPr>
            <a:spLocks noGrp="1"/>
          </p:cNvSpPr>
          <p:nvPr>
            <p:ph type="title"/>
          </p:nvPr>
        </p:nvSpPr>
        <p:spPr/>
        <p:txBody>
          <a:bodyPr>
            <a:normAutofit/>
          </a:bodyPr>
          <a:lstStyle/>
          <a:p>
            <a:r>
              <a:rPr lang="en-US" sz="3600" b="1" dirty="0">
                <a:solidFill>
                  <a:srgbClr val="0080A8"/>
                </a:solidFill>
                <a:latin typeface="Arial" panose="020B0604020202020204" pitchFamily="34" charset="0"/>
                <a:cs typeface="Arial" panose="020B0604020202020204" pitchFamily="34" charset="0"/>
              </a:rPr>
              <a:t>Schedule a test</a:t>
            </a:r>
          </a:p>
        </p:txBody>
      </p:sp>
      <p:sp>
        <p:nvSpPr>
          <p:cNvPr id="4" name="Slide Number Placeholder 3">
            <a:extLst>
              <a:ext uri="{FF2B5EF4-FFF2-40B4-BE49-F238E27FC236}">
                <a16:creationId xmlns:a16="http://schemas.microsoft.com/office/drawing/2014/main" id="{2F9D06D7-4226-1870-23D6-6C4433750EA2}"/>
              </a:ext>
            </a:extLst>
          </p:cNvPr>
          <p:cNvSpPr>
            <a:spLocks noGrp="1"/>
          </p:cNvSpPr>
          <p:nvPr>
            <p:ph type="sldNum" idx="12"/>
          </p:nvPr>
        </p:nvSpPr>
        <p:spPr/>
        <p:txBody>
          <a:bodyPr/>
          <a:lstStyle/>
          <a:p>
            <a:fld id="{00000000-1234-1234-1234-123412341234}" type="slidenum">
              <a:rPr lang="en-US" smtClean="0"/>
              <a:pPr/>
              <a:t>47</a:t>
            </a:fld>
            <a:endParaRPr lang="en-US"/>
          </a:p>
        </p:txBody>
      </p:sp>
      <p:pic>
        <p:nvPicPr>
          <p:cNvPr id="3" name="Picture 2">
            <a:extLst>
              <a:ext uri="{FF2B5EF4-FFF2-40B4-BE49-F238E27FC236}">
                <a16:creationId xmlns:a16="http://schemas.microsoft.com/office/drawing/2014/main" id="{BACC1AFD-B132-6AF3-C33D-EA6979D33DCA}"/>
              </a:ext>
            </a:extLst>
          </p:cNvPr>
          <p:cNvPicPr>
            <a:picLocks noChangeAspect="1"/>
          </p:cNvPicPr>
          <p:nvPr/>
        </p:nvPicPr>
        <p:blipFill>
          <a:blip r:embed="rId2"/>
          <a:stretch>
            <a:fillRect/>
          </a:stretch>
        </p:blipFill>
        <p:spPr>
          <a:xfrm>
            <a:off x="1921191" y="997777"/>
            <a:ext cx="7240010" cy="5449060"/>
          </a:xfrm>
          <a:prstGeom prst="rect">
            <a:avLst/>
          </a:prstGeom>
        </p:spPr>
      </p:pic>
      <p:sp>
        <p:nvSpPr>
          <p:cNvPr id="5" name="TextBox 4">
            <a:extLst>
              <a:ext uri="{FF2B5EF4-FFF2-40B4-BE49-F238E27FC236}">
                <a16:creationId xmlns:a16="http://schemas.microsoft.com/office/drawing/2014/main" id="{CADA961A-0E80-A7E8-1621-CDC5EAB29A17}"/>
              </a:ext>
            </a:extLst>
          </p:cNvPr>
          <p:cNvSpPr txBox="1"/>
          <p:nvPr/>
        </p:nvSpPr>
        <p:spPr>
          <a:xfrm rot="20367451">
            <a:off x="6444796" y="1730088"/>
            <a:ext cx="1159497" cy="600164"/>
          </a:xfrm>
          <a:prstGeom prst="rect">
            <a:avLst/>
          </a:prstGeom>
          <a:solidFill>
            <a:schemeClr val="bg1"/>
          </a:solidFill>
        </p:spPr>
        <p:txBody>
          <a:bodyPr wrap="square" rtlCol="0">
            <a:spAutoFit/>
          </a:bodyPr>
          <a:lstStyle/>
          <a:p>
            <a:pPr algn="ctr"/>
            <a:r>
              <a:rPr lang="en-US" sz="1100" i="1" dirty="0">
                <a:solidFill>
                  <a:srgbClr val="00B0F0"/>
                </a:solidFill>
              </a:rPr>
              <a:t>Ignore pricing – </a:t>
            </a:r>
          </a:p>
          <a:p>
            <a:pPr algn="ctr"/>
            <a:r>
              <a:rPr lang="en-US" sz="1100" i="1" dirty="0">
                <a:solidFill>
                  <a:srgbClr val="00B0F0"/>
                </a:solidFill>
              </a:rPr>
              <a:t>I had to use KS to get screenshots</a:t>
            </a:r>
          </a:p>
        </p:txBody>
      </p:sp>
    </p:spTree>
    <p:extLst>
      <p:ext uri="{BB962C8B-B14F-4D97-AF65-F5344CB8AC3E}">
        <p14:creationId xmlns:p14="http://schemas.microsoft.com/office/powerpoint/2010/main" val="1713740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396D58-F5C2-A83A-AF92-53CBA4B8DB72}"/>
              </a:ext>
            </a:extLst>
          </p:cNvPr>
          <p:cNvSpPr/>
          <p:nvPr/>
        </p:nvSpPr>
        <p:spPr>
          <a:xfrm>
            <a:off x="1767191" y="6454301"/>
            <a:ext cx="233465" cy="233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2761A09-195C-4BC0-B95F-EF3126109449}"/>
              </a:ext>
            </a:extLst>
          </p:cNvPr>
          <p:cNvSpPr>
            <a:spLocks noGrp="1"/>
          </p:cNvSpPr>
          <p:nvPr>
            <p:ph type="title"/>
          </p:nvPr>
        </p:nvSpPr>
        <p:spPr/>
        <p:txBody>
          <a:bodyPr/>
          <a:lstStyle/>
          <a:p>
            <a:r>
              <a:rPr lang="en-US">
                <a:solidFill>
                  <a:srgbClr val="0080A8"/>
                </a:solidFill>
              </a:rPr>
              <a:t>For Your Students Testing Online (OP):</a:t>
            </a:r>
            <a:br>
              <a:rPr lang="en-US">
                <a:solidFill>
                  <a:srgbClr val="0080A8"/>
                </a:solidFill>
              </a:rPr>
            </a:br>
            <a:endParaRPr lang="en-US">
              <a:solidFill>
                <a:srgbClr val="0080A8"/>
              </a:solidFill>
            </a:endParaRPr>
          </a:p>
        </p:txBody>
      </p:sp>
      <p:sp>
        <p:nvSpPr>
          <p:cNvPr id="6" name="Text Placeholder 5">
            <a:extLst>
              <a:ext uri="{FF2B5EF4-FFF2-40B4-BE49-F238E27FC236}">
                <a16:creationId xmlns:a16="http://schemas.microsoft.com/office/drawing/2014/main" id="{6FC91201-DAC5-4926-8728-56F7B410BF1C}"/>
              </a:ext>
            </a:extLst>
          </p:cNvPr>
          <p:cNvSpPr>
            <a:spLocks noGrp="1"/>
          </p:cNvSpPr>
          <p:nvPr>
            <p:ph type="body" idx="1"/>
          </p:nvPr>
        </p:nvSpPr>
        <p:spPr>
          <a:xfrm>
            <a:off x="1981200" y="1147482"/>
            <a:ext cx="8229600" cy="4978680"/>
          </a:xfrm>
        </p:spPr>
        <p:txBody>
          <a:bodyPr/>
          <a:lstStyle/>
          <a:p>
            <a:pPr marL="114300" indent="0">
              <a:buNone/>
            </a:pPr>
            <a:r>
              <a:rPr lang="en-US" sz="2200"/>
              <a:t>Testing at home, with our Online Proctored (OP) testing platform:</a:t>
            </a:r>
          </a:p>
          <a:p>
            <a:r>
              <a:rPr lang="en-US" sz="2200"/>
              <a:t>Different rules regarding calculators, scratch pads, and retakes</a:t>
            </a:r>
          </a:p>
          <a:p>
            <a:endParaRPr lang="en-US" sz="2200"/>
          </a:p>
          <a:p>
            <a:r>
              <a:rPr lang="en-US" sz="2200"/>
              <a:t>Students should prepare for OP testing when they know this is their preferred testing experience. </a:t>
            </a:r>
          </a:p>
          <a:p>
            <a:r>
              <a:rPr lang="en-US" sz="2200"/>
              <a:t>For more details: </a:t>
            </a:r>
          </a:p>
          <a:p>
            <a:pPr marL="114300" indent="0" algn="ctr">
              <a:buNone/>
            </a:pPr>
            <a:r>
              <a:rPr lang="en-US" sz="2200">
                <a:hlinkClick r:id="rId2"/>
              </a:rPr>
              <a:t>https://ged.com/take-the-ged-test-online/</a:t>
            </a:r>
            <a:r>
              <a:rPr lang="en-US" sz="2200"/>
              <a:t> </a:t>
            </a:r>
          </a:p>
        </p:txBody>
      </p:sp>
      <p:sp>
        <p:nvSpPr>
          <p:cNvPr id="3" name="Slide Number Placeholder 3">
            <a:extLst>
              <a:ext uri="{FF2B5EF4-FFF2-40B4-BE49-F238E27FC236}">
                <a16:creationId xmlns:a16="http://schemas.microsoft.com/office/drawing/2014/main" id="{8963801F-2F23-955A-D4DF-ED8EE03064CB}"/>
              </a:ext>
            </a:extLst>
          </p:cNvPr>
          <p:cNvSpPr>
            <a:spLocks noGrp="1"/>
          </p:cNvSpPr>
          <p:nvPr>
            <p:ph type="sldNum" idx="12"/>
          </p:nvPr>
        </p:nvSpPr>
        <p:spPr>
          <a:xfrm>
            <a:off x="1825082" y="6446837"/>
            <a:ext cx="2057400" cy="218070"/>
          </a:xfrm>
        </p:spPr>
        <p:txBody>
          <a:bodyPr/>
          <a:lstStyle/>
          <a:p>
            <a:pPr lvl="0"/>
            <a:fld id="{00000000-1234-1234-1234-123412341234}" type="slidenum">
              <a:rPr lang="en-US" smtClean="0"/>
              <a:pPr lvl="0"/>
              <a:t>48</a:t>
            </a:fld>
            <a:endParaRPr lang="en-US"/>
          </a:p>
        </p:txBody>
      </p:sp>
    </p:spTree>
    <p:extLst>
      <p:ext uri="{BB962C8B-B14F-4D97-AF65-F5344CB8AC3E}">
        <p14:creationId xmlns:p14="http://schemas.microsoft.com/office/powerpoint/2010/main" val="3193117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9509-504F-3E40-9A6F-229D6870A5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2B8AFF0-93CD-E152-09B5-725E53666D09}"/>
              </a:ext>
            </a:extLst>
          </p:cNvPr>
          <p:cNvSpPr>
            <a:spLocks noGrp="1"/>
          </p:cNvSpPr>
          <p:nvPr>
            <p:ph type="title"/>
          </p:nvPr>
        </p:nvSpPr>
        <p:spPr/>
        <p:txBody>
          <a:bodyPr/>
          <a:lstStyle/>
          <a:p>
            <a:r>
              <a:rPr lang="en-US" sz="4800" spc="-75" dirty="0">
                <a:solidFill>
                  <a:srgbClr val="0084A9"/>
                </a:solidFill>
              </a:rPr>
              <a:t>Some Additional Resources for Students</a:t>
            </a:r>
            <a:endParaRPr lang="en-US" dirty="0">
              <a:solidFill>
                <a:srgbClr val="0084A9"/>
              </a:solidFill>
            </a:endParaRPr>
          </a:p>
        </p:txBody>
      </p:sp>
      <p:sp>
        <p:nvSpPr>
          <p:cNvPr id="4" name="Slide Number Placeholder 3">
            <a:extLst>
              <a:ext uri="{FF2B5EF4-FFF2-40B4-BE49-F238E27FC236}">
                <a16:creationId xmlns:a16="http://schemas.microsoft.com/office/drawing/2014/main" id="{7DC657B0-4D4D-AC2F-CA90-2E263A3A9985}"/>
              </a:ext>
            </a:extLst>
          </p:cNvPr>
          <p:cNvSpPr>
            <a:spLocks noGrp="1"/>
          </p:cNvSpPr>
          <p:nvPr>
            <p:ph type="sldNum" sz="quarter" idx="10"/>
          </p:nvPr>
        </p:nvSpPr>
        <p:spPr/>
        <p:txBody>
          <a:bodyPr/>
          <a:lstStyle/>
          <a:p>
            <a:fld id="{BAE26A2A-DE5F-EA41-900F-AB5C4F1D9848}" type="slidenum">
              <a:rPr lang="en-US" smtClean="0"/>
              <a:t>49</a:t>
            </a:fld>
            <a:endParaRPr lang="en-US"/>
          </a:p>
        </p:txBody>
      </p:sp>
    </p:spTree>
    <p:extLst>
      <p:ext uri="{BB962C8B-B14F-4D97-AF65-F5344CB8AC3E}">
        <p14:creationId xmlns:p14="http://schemas.microsoft.com/office/powerpoint/2010/main" val="3897115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1"/>
                </a:solidFill>
              </a:rPr>
              <a:t>Variety of Item Types</a:t>
            </a:r>
          </a:p>
        </p:txBody>
      </p:sp>
      <p:sp>
        <p:nvSpPr>
          <p:cNvPr id="4" name="Slide Number Placeholder 3"/>
          <p:cNvSpPr>
            <a:spLocks noGrp="1"/>
          </p:cNvSpPr>
          <p:nvPr>
            <p:ph type="sldNum" sz="quarter" idx="4294967295"/>
          </p:nvPr>
        </p:nvSpPr>
        <p:spPr>
          <a:xfrm>
            <a:off x="1981200" y="6299738"/>
            <a:ext cx="458938" cy="321599"/>
          </a:xfrm>
          <a:prstGeom prst="rect">
            <a:avLst/>
          </a:prstGeom>
        </p:spPr>
        <p:txBody>
          <a:bodyPr/>
          <a:lstStyle/>
          <a:p>
            <a:pPr>
              <a:defRPr/>
            </a:pPr>
            <a:fld id="{E8848461-531E-254B-A239-93154FDE6124}" type="slidenum">
              <a:rPr lang="en-US" smtClean="0"/>
              <a:pPr>
                <a:defRPr/>
              </a:pPr>
              <a:t>5</a:t>
            </a:fld>
            <a:endParaRPr lang="en-US"/>
          </a:p>
        </p:txBody>
      </p:sp>
      <p:graphicFrame>
        <p:nvGraphicFramePr>
          <p:cNvPr id="14" name="Table 13"/>
          <p:cNvGraphicFramePr>
            <a:graphicFrameLocks noGrp="1"/>
          </p:cNvGraphicFramePr>
          <p:nvPr>
            <p:extLst>
              <p:ext uri="{D42A27DB-BD31-4B8C-83A1-F6EECF244321}">
                <p14:modId xmlns:p14="http://schemas.microsoft.com/office/powerpoint/2010/main" val="910920866"/>
              </p:ext>
            </p:extLst>
          </p:nvPr>
        </p:nvGraphicFramePr>
        <p:xfrm>
          <a:off x="2053476" y="1314250"/>
          <a:ext cx="8085048" cy="4593389"/>
        </p:xfrm>
        <a:graphic>
          <a:graphicData uri="http://schemas.openxmlformats.org/drawingml/2006/table">
            <a:tbl>
              <a:tblPr firstRow="1" bandRow="1">
                <a:tableStyleId>{5C22544A-7EE6-4342-B048-85BDC9FD1C3A}</a:tableStyleId>
              </a:tblPr>
              <a:tblGrid>
                <a:gridCol w="8085048">
                  <a:extLst>
                    <a:ext uri="{9D8B030D-6E8A-4147-A177-3AD203B41FA5}">
                      <a16:colId xmlns:a16="http://schemas.microsoft.com/office/drawing/2014/main" val="20000"/>
                    </a:ext>
                  </a:extLst>
                </a:gridCol>
              </a:tblGrid>
              <a:tr h="671341">
                <a:tc>
                  <a:txBody>
                    <a:bodyPr/>
                    <a:lstStyle/>
                    <a:p>
                      <a:pPr algn="ctr"/>
                      <a:endParaRPr lang="en-US" sz="3200"/>
                    </a:p>
                  </a:txBody>
                  <a:tcPr/>
                </a:tc>
                <a:extLst>
                  <a:ext uri="{0D108BD9-81ED-4DB2-BD59-A6C34878D82A}">
                    <a16:rowId xmlns:a16="http://schemas.microsoft.com/office/drawing/2014/main" val="10000"/>
                  </a:ext>
                </a:extLst>
              </a:tr>
              <a:tr h="60067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a:solidFill>
                            <a:schemeClr val="dk1"/>
                          </a:solidFill>
                        </a:rPr>
                        <a:t>Multiple-choice</a:t>
                      </a:r>
                    </a:p>
                  </a:txBody>
                  <a:tcPr/>
                </a:tc>
                <a:extLst>
                  <a:ext uri="{0D108BD9-81ED-4DB2-BD59-A6C34878D82A}">
                    <a16:rowId xmlns:a16="http://schemas.microsoft.com/office/drawing/2014/main" val="10001"/>
                  </a:ext>
                </a:extLst>
              </a:tr>
              <a:tr h="600674">
                <a:tc>
                  <a:txBody>
                    <a:bodyPr/>
                    <a:lstStyle/>
                    <a:p>
                      <a:pPr algn="ctr">
                        <a:buFont typeface="Arial" pitchFamily="34" charset="0"/>
                        <a:buNone/>
                      </a:pPr>
                      <a:r>
                        <a:rPr lang="en-US" sz="2800">
                          <a:solidFill>
                            <a:schemeClr val="dk1"/>
                          </a:solidFill>
                        </a:rPr>
                        <a:t>Fill-in-the-blank</a:t>
                      </a:r>
                    </a:p>
                  </a:txBody>
                  <a:tcPr/>
                </a:tc>
                <a:extLst>
                  <a:ext uri="{0D108BD9-81ED-4DB2-BD59-A6C34878D82A}">
                    <a16:rowId xmlns:a16="http://schemas.microsoft.com/office/drawing/2014/main" val="10002"/>
                  </a:ext>
                </a:extLst>
              </a:tr>
              <a:tr h="600674">
                <a:tc>
                  <a:txBody>
                    <a:bodyPr/>
                    <a:lstStyle/>
                    <a:p>
                      <a:pPr algn="ctr">
                        <a:buFont typeface="Arial" pitchFamily="34" charset="0"/>
                        <a:buNone/>
                      </a:pPr>
                      <a:r>
                        <a:rPr lang="en-US" sz="2800">
                          <a:solidFill>
                            <a:schemeClr val="dk1"/>
                          </a:solidFill>
                        </a:rPr>
                        <a:t>Drag-and-drop</a:t>
                      </a:r>
                    </a:p>
                  </a:txBody>
                  <a:tcPr/>
                </a:tc>
                <a:extLst>
                  <a:ext uri="{0D108BD9-81ED-4DB2-BD59-A6C34878D82A}">
                    <a16:rowId xmlns:a16="http://schemas.microsoft.com/office/drawing/2014/main" val="10003"/>
                  </a:ext>
                </a:extLst>
              </a:tr>
              <a:tr h="600674">
                <a:tc>
                  <a:txBody>
                    <a:bodyPr/>
                    <a:lstStyle/>
                    <a:p>
                      <a:pPr algn="ctr">
                        <a:buFont typeface="Arial" pitchFamily="34" charset="0"/>
                        <a:buNone/>
                      </a:pPr>
                      <a:r>
                        <a:rPr lang="en-US" sz="2800">
                          <a:solidFill>
                            <a:schemeClr val="dk1"/>
                          </a:solidFill>
                        </a:rPr>
                        <a:t>Hot-spot</a:t>
                      </a:r>
                    </a:p>
                  </a:txBody>
                  <a:tcPr/>
                </a:tc>
                <a:extLst>
                  <a:ext uri="{0D108BD9-81ED-4DB2-BD59-A6C34878D82A}">
                    <a16:rowId xmlns:a16="http://schemas.microsoft.com/office/drawing/2014/main" val="10004"/>
                  </a:ext>
                </a:extLst>
              </a:tr>
              <a:tr h="600674">
                <a:tc>
                  <a:txBody>
                    <a:bodyPr/>
                    <a:lstStyle/>
                    <a:p>
                      <a:pPr algn="ctr">
                        <a:buFont typeface="Arial" pitchFamily="34" charset="0"/>
                        <a:buNone/>
                      </a:pPr>
                      <a:r>
                        <a:rPr lang="en-US" sz="2800">
                          <a:solidFill>
                            <a:schemeClr val="dk1"/>
                          </a:solidFill>
                        </a:rPr>
                        <a:t>Drop-down</a:t>
                      </a:r>
                    </a:p>
                  </a:txBody>
                  <a:tcPr/>
                </a:tc>
                <a:extLst>
                  <a:ext uri="{0D108BD9-81ED-4DB2-BD59-A6C34878D82A}">
                    <a16:rowId xmlns:a16="http://schemas.microsoft.com/office/drawing/2014/main" val="10005"/>
                  </a:ext>
                </a:extLst>
              </a:tr>
              <a:tr h="918678">
                <a:tc>
                  <a:txBody>
                    <a:bodyPr/>
                    <a:lstStyle/>
                    <a:p>
                      <a:pPr marL="0" marR="0" indent="0" algn="ctr" defTabSz="685766" rtl="0" eaLnBrk="1" fontAlgn="auto" latinLnBrk="0" hangingPunct="1">
                        <a:lnSpc>
                          <a:spcPct val="100000"/>
                        </a:lnSpc>
                        <a:spcBef>
                          <a:spcPts val="0"/>
                        </a:spcBef>
                        <a:spcAft>
                          <a:spcPts val="0"/>
                        </a:spcAft>
                        <a:buClrTx/>
                        <a:buSzTx/>
                        <a:buFont typeface="Arial" pitchFamily="34" charset="0"/>
                        <a:buNone/>
                        <a:tabLst/>
                        <a:defRPr/>
                      </a:pPr>
                      <a:r>
                        <a:rPr lang="en-US" sz="2800" b="0" dirty="0">
                          <a:solidFill>
                            <a:schemeClr val="dk1"/>
                          </a:solidFill>
                        </a:rPr>
                        <a:t>Extended-response (Language</a:t>
                      </a:r>
                      <a:r>
                        <a:rPr lang="en-US" sz="2800" b="0" baseline="0" dirty="0">
                          <a:solidFill>
                            <a:schemeClr val="dk1"/>
                          </a:solidFill>
                        </a:rPr>
                        <a:t> Arts</a:t>
                      </a:r>
                      <a:r>
                        <a:rPr lang="en-US" sz="2800" b="0" dirty="0">
                          <a:solidFill>
                            <a:schemeClr val="dk1"/>
                          </a:solidFill>
                        </a:rPr>
                        <a:t>)</a:t>
                      </a:r>
                    </a:p>
                    <a:p>
                      <a:pPr algn="ctr">
                        <a:buFont typeface="Arial" pitchFamily="34" charset="0"/>
                        <a:buNone/>
                      </a:pPr>
                      <a:endParaRPr lang="en-US" sz="1800" b="0" strike="sngStrike" dirty="0">
                        <a:solidFill>
                          <a:srgbClr val="FF0000"/>
                        </a:solidFill>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65525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E116C-FA31-2DB8-281C-C5AE610E5F3B}"/>
              </a:ext>
            </a:extLst>
          </p:cNvPr>
          <p:cNvSpPr>
            <a:spLocks noGrp="1"/>
          </p:cNvSpPr>
          <p:nvPr>
            <p:ph type="title"/>
          </p:nvPr>
        </p:nvSpPr>
        <p:spPr/>
        <p:txBody>
          <a:bodyPr>
            <a:normAutofit/>
          </a:bodyPr>
          <a:lstStyle/>
          <a:p>
            <a:r>
              <a:rPr lang="en-US" b="1" i="1" dirty="0">
                <a:solidFill>
                  <a:schemeClr val="accent5"/>
                </a:solidFill>
                <a:effectLst/>
                <a:latin typeface="Aptos Display" panose="020B0004020202020204" pitchFamily="34" charset="0"/>
              </a:rPr>
              <a:t>GED &amp; Me™, is now in the Apple App Store for download! </a:t>
            </a:r>
            <a:r>
              <a:rPr lang="en-US" b="1" i="1" dirty="0">
                <a:solidFill>
                  <a:srgbClr val="ED5C57"/>
                </a:solidFill>
                <a:effectLst/>
                <a:latin typeface="Aptos Display" panose="020B0004020202020204" pitchFamily="34" charset="0"/>
              </a:rPr>
              <a:t> </a:t>
            </a:r>
            <a:endParaRPr lang="en-US" dirty="0"/>
          </a:p>
        </p:txBody>
      </p:sp>
      <p:sp>
        <p:nvSpPr>
          <p:cNvPr id="3" name="Content Placeholder 2">
            <a:extLst>
              <a:ext uri="{FF2B5EF4-FFF2-40B4-BE49-F238E27FC236}">
                <a16:creationId xmlns:a16="http://schemas.microsoft.com/office/drawing/2014/main" id="{579E0E19-6CA0-F957-1216-181D97B58BEF}"/>
              </a:ext>
            </a:extLst>
          </p:cNvPr>
          <p:cNvSpPr>
            <a:spLocks noGrp="1"/>
          </p:cNvSpPr>
          <p:nvPr>
            <p:ph idx="1"/>
          </p:nvPr>
        </p:nvSpPr>
        <p:spPr/>
        <p:txBody>
          <a:bodyPr/>
          <a:lstStyle/>
          <a:p>
            <a:r>
              <a:rPr lang="en-US" dirty="0"/>
              <a:t>Our official app</a:t>
            </a:r>
          </a:p>
          <a:p>
            <a:endParaRPr lang="en-US" dirty="0"/>
          </a:p>
        </p:txBody>
      </p:sp>
      <p:sp>
        <p:nvSpPr>
          <p:cNvPr id="4" name="Slide Number Placeholder 3">
            <a:extLst>
              <a:ext uri="{FF2B5EF4-FFF2-40B4-BE49-F238E27FC236}">
                <a16:creationId xmlns:a16="http://schemas.microsoft.com/office/drawing/2014/main" id="{DFF80A52-E307-5109-7478-3B48D622A393}"/>
              </a:ext>
            </a:extLst>
          </p:cNvPr>
          <p:cNvSpPr>
            <a:spLocks noGrp="1"/>
          </p:cNvSpPr>
          <p:nvPr>
            <p:ph type="sldNum" sz="quarter" idx="12"/>
          </p:nvPr>
        </p:nvSpPr>
        <p:spPr/>
        <p:txBody>
          <a:bodyPr/>
          <a:lstStyle/>
          <a:p>
            <a:fld id="{BAE26A2A-DE5F-EA41-900F-AB5C4F1D9848}" type="slidenum">
              <a:rPr lang="en-US" smtClean="0"/>
              <a:t>50</a:t>
            </a:fld>
            <a:endParaRPr lang="en-US"/>
          </a:p>
        </p:txBody>
      </p:sp>
      <p:pic>
        <p:nvPicPr>
          <p:cNvPr id="6" name="Picture 5">
            <a:extLst>
              <a:ext uri="{FF2B5EF4-FFF2-40B4-BE49-F238E27FC236}">
                <a16:creationId xmlns:a16="http://schemas.microsoft.com/office/drawing/2014/main" id="{F51E1FAC-B955-B1E6-7AEF-0888502CA065}"/>
              </a:ext>
            </a:extLst>
          </p:cNvPr>
          <p:cNvPicPr>
            <a:picLocks noChangeAspect="1"/>
          </p:cNvPicPr>
          <p:nvPr/>
        </p:nvPicPr>
        <p:blipFill>
          <a:blip r:embed="rId2"/>
          <a:stretch>
            <a:fillRect/>
          </a:stretch>
        </p:blipFill>
        <p:spPr>
          <a:xfrm>
            <a:off x="2037691" y="2263595"/>
            <a:ext cx="4452095" cy="2930100"/>
          </a:xfrm>
          <a:prstGeom prst="rect">
            <a:avLst/>
          </a:prstGeom>
        </p:spPr>
      </p:pic>
      <p:pic>
        <p:nvPicPr>
          <p:cNvPr id="8" name="Picture 7">
            <a:extLst>
              <a:ext uri="{FF2B5EF4-FFF2-40B4-BE49-F238E27FC236}">
                <a16:creationId xmlns:a16="http://schemas.microsoft.com/office/drawing/2014/main" id="{72CFCC70-6B07-9946-78C5-9976D3D0D0E2}"/>
              </a:ext>
            </a:extLst>
          </p:cNvPr>
          <p:cNvPicPr>
            <a:picLocks noChangeAspect="1"/>
          </p:cNvPicPr>
          <p:nvPr/>
        </p:nvPicPr>
        <p:blipFill>
          <a:blip r:embed="rId3"/>
          <a:stretch>
            <a:fillRect/>
          </a:stretch>
        </p:blipFill>
        <p:spPr>
          <a:xfrm>
            <a:off x="6702392" y="984063"/>
            <a:ext cx="3791720" cy="5083322"/>
          </a:xfrm>
          <a:prstGeom prst="rect">
            <a:avLst/>
          </a:prstGeom>
        </p:spPr>
      </p:pic>
      <p:pic>
        <p:nvPicPr>
          <p:cNvPr id="10" name="Picture 9">
            <a:extLst>
              <a:ext uri="{FF2B5EF4-FFF2-40B4-BE49-F238E27FC236}">
                <a16:creationId xmlns:a16="http://schemas.microsoft.com/office/drawing/2014/main" id="{17B1C71C-481E-EB49-B23C-15B36BA719EC}"/>
              </a:ext>
            </a:extLst>
          </p:cNvPr>
          <p:cNvPicPr>
            <a:picLocks noChangeAspect="1"/>
          </p:cNvPicPr>
          <p:nvPr/>
        </p:nvPicPr>
        <p:blipFill>
          <a:blip r:embed="rId4"/>
          <a:stretch>
            <a:fillRect/>
          </a:stretch>
        </p:blipFill>
        <p:spPr>
          <a:xfrm>
            <a:off x="2853783" y="5220539"/>
            <a:ext cx="3016405" cy="939848"/>
          </a:xfrm>
          <a:prstGeom prst="rect">
            <a:avLst/>
          </a:prstGeom>
        </p:spPr>
      </p:pic>
    </p:spTree>
    <p:extLst>
      <p:ext uri="{BB962C8B-B14F-4D97-AF65-F5344CB8AC3E}">
        <p14:creationId xmlns:p14="http://schemas.microsoft.com/office/powerpoint/2010/main" val="416246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8D51-97F1-24E8-8820-211E113D05F8}"/>
              </a:ext>
            </a:extLst>
          </p:cNvPr>
          <p:cNvSpPr>
            <a:spLocks noGrp="1"/>
          </p:cNvSpPr>
          <p:nvPr>
            <p:ph type="title"/>
          </p:nvPr>
        </p:nvSpPr>
        <p:spPr/>
        <p:txBody>
          <a:bodyPr>
            <a:normAutofit/>
          </a:bodyPr>
          <a:lstStyle/>
          <a:p>
            <a:r>
              <a:rPr lang="en-US" dirty="0"/>
              <a:t>GED.com update – “Additional Resources” </a:t>
            </a:r>
            <a:r>
              <a:rPr lang="en-US" sz="2700" dirty="0">
                <a:solidFill>
                  <a:schemeClr val="accent1"/>
                </a:solidFill>
              </a:rPr>
              <a:t>https://www.ged.com/additional-resources/</a:t>
            </a:r>
          </a:p>
        </p:txBody>
      </p:sp>
      <p:pic>
        <p:nvPicPr>
          <p:cNvPr id="6" name="Content Placeholder 5">
            <a:extLst>
              <a:ext uri="{FF2B5EF4-FFF2-40B4-BE49-F238E27FC236}">
                <a16:creationId xmlns:a16="http://schemas.microsoft.com/office/drawing/2014/main" id="{966BE378-E584-5E90-D4E9-F5F633356DCB}"/>
              </a:ext>
            </a:extLst>
          </p:cNvPr>
          <p:cNvPicPr>
            <a:picLocks noGrp="1" noChangeAspect="1"/>
          </p:cNvPicPr>
          <p:nvPr>
            <p:ph idx="1"/>
          </p:nvPr>
        </p:nvPicPr>
        <p:blipFill>
          <a:blip r:embed="rId2"/>
          <a:stretch>
            <a:fillRect/>
          </a:stretch>
        </p:blipFill>
        <p:spPr>
          <a:xfrm>
            <a:off x="3144078" y="1545415"/>
            <a:ext cx="5347252" cy="5046705"/>
          </a:xfrm>
        </p:spPr>
      </p:pic>
      <p:sp>
        <p:nvSpPr>
          <p:cNvPr id="4" name="Slide Number Placeholder 3">
            <a:extLst>
              <a:ext uri="{FF2B5EF4-FFF2-40B4-BE49-F238E27FC236}">
                <a16:creationId xmlns:a16="http://schemas.microsoft.com/office/drawing/2014/main" id="{2B8BFB11-A8A5-2DB9-5FE9-8068D8ECB23E}"/>
              </a:ext>
            </a:extLst>
          </p:cNvPr>
          <p:cNvSpPr>
            <a:spLocks noGrp="1"/>
          </p:cNvSpPr>
          <p:nvPr>
            <p:ph type="sldNum" sz="quarter" idx="12"/>
          </p:nvPr>
        </p:nvSpPr>
        <p:spPr/>
        <p:txBody>
          <a:bodyPr/>
          <a:lstStyle/>
          <a:p>
            <a:fld id="{BAE26A2A-DE5F-EA41-900F-AB5C4F1D9848}" type="slidenum">
              <a:rPr lang="en-US" smtClean="0"/>
              <a:t>51</a:t>
            </a:fld>
            <a:endParaRPr lang="en-US"/>
          </a:p>
        </p:txBody>
      </p:sp>
      <p:sp>
        <p:nvSpPr>
          <p:cNvPr id="3" name="Arrow: Right 2">
            <a:extLst>
              <a:ext uri="{FF2B5EF4-FFF2-40B4-BE49-F238E27FC236}">
                <a16:creationId xmlns:a16="http://schemas.microsoft.com/office/drawing/2014/main" id="{4750A6C4-278F-1D17-22A6-9DBB52ED0942}"/>
              </a:ext>
            </a:extLst>
          </p:cNvPr>
          <p:cNvSpPr/>
          <p:nvPr/>
        </p:nvSpPr>
        <p:spPr>
          <a:xfrm>
            <a:off x="2607365" y="5427356"/>
            <a:ext cx="775252" cy="721898"/>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A7F0D1D-9007-E839-E3B1-F67F43CA1B9E}"/>
              </a:ext>
            </a:extLst>
          </p:cNvPr>
          <p:cNvSpPr/>
          <p:nvPr/>
        </p:nvSpPr>
        <p:spPr>
          <a:xfrm>
            <a:off x="3601278" y="5575736"/>
            <a:ext cx="2057400" cy="573519"/>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8655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8D51-97F1-24E8-8820-211E113D05F8}"/>
              </a:ext>
            </a:extLst>
          </p:cNvPr>
          <p:cNvSpPr>
            <a:spLocks noGrp="1"/>
          </p:cNvSpPr>
          <p:nvPr>
            <p:ph type="title"/>
          </p:nvPr>
        </p:nvSpPr>
        <p:spPr>
          <a:xfrm>
            <a:off x="6096000" y="422369"/>
            <a:ext cx="6096000" cy="1165587"/>
          </a:xfrm>
        </p:spPr>
        <p:txBody>
          <a:bodyPr>
            <a:normAutofit fontScale="90000"/>
          </a:bodyPr>
          <a:lstStyle/>
          <a:p>
            <a:r>
              <a:rPr lang="en-US" dirty="0"/>
              <a:t>GED.com update – “Additional Resources” </a:t>
            </a:r>
            <a:r>
              <a:rPr lang="en-US" sz="2700" dirty="0">
                <a:solidFill>
                  <a:schemeClr val="accent1"/>
                </a:solidFill>
              </a:rPr>
              <a:t>https://www.ged.com/additional-resources/</a:t>
            </a:r>
          </a:p>
        </p:txBody>
      </p:sp>
      <p:sp>
        <p:nvSpPr>
          <p:cNvPr id="4" name="Slide Number Placeholder 3">
            <a:extLst>
              <a:ext uri="{FF2B5EF4-FFF2-40B4-BE49-F238E27FC236}">
                <a16:creationId xmlns:a16="http://schemas.microsoft.com/office/drawing/2014/main" id="{2B8BFB11-A8A5-2DB9-5FE9-8068D8ECB23E}"/>
              </a:ext>
            </a:extLst>
          </p:cNvPr>
          <p:cNvSpPr>
            <a:spLocks noGrp="1"/>
          </p:cNvSpPr>
          <p:nvPr>
            <p:ph type="sldNum" sz="quarter" idx="12"/>
          </p:nvPr>
        </p:nvSpPr>
        <p:spPr/>
        <p:txBody>
          <a:bodyPr/>
          <a:lstStyle/>
          <a:p>
            <a:fld id="{BAE26A2A-DE5F-EA41-900F-AB5C4F1D9848}" type="slidenum">
              <a:rPr lang="en-US" smtClean="0"/>
              <a:t>52</a:t>
            </a:fld>
            <a:endParaRPr lang="en-US"/>
          </a:p>
        </p:txBody>
      </p:sp>
      <p:pic>
        <p:nvPicPr>
          <p:cNvPr id="8" name="Content Placeholder 7">
            <a:extLst>
              <a:ext uri="{FF2B5EF4-FFF2-40B4-BE49-F238E27FC236}">
                <a16:creationId xmlns:a16="http://schemas.microsoft.com/office/drawing/2014/main" id="{DB1CEE00-AA7B-632A-A2FA-9FA34B583547}"/>
              </a:ext>
            </a:extLst>
          </p:cNvPr>
          <p:cNvPicPr>
            <a:picLocks noGrp="1" noChangeAspect="1"/>
          </p:cNvPicPr>
          <p:nvPr>
            <p:ph idx="1"/>
          </p:nvPr>
        </p:nvPicPr>
        <p:blipFill>
          <a:blip r:embed="rId2"/>
          <a:stretch>
            <a:fillRect/>
          </a:stretch>
        </p:blipFill>
        <p:spPr>
          <a:xfrm>
            <a:off x="218615" y="321035"/>
            <a:ext cx="5637251" cy="6343872"/>
          </a:xfrm>
          <a:ln w="38100">
            <a:solidFill>
              <a:schemeClr val="accent5"/>
            </a:solidFill>
          </a:ln>
        </p:spPr>
      </p:pic>
    </p:spTree>
    <p:extLst>
      <p:ext uri="{BB962C8B-B14F-4D97-AF65-F5344CB8AC3E}">
        <p14:creationId xmlns:p14="http://schemas.microsoft.com/office/powerpoint/2010/main" val="4152940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8D51-97F1-24E8-8820-211E113D05F8}"/>
              </a:ext>
            </a:extLst>
          </p:cNvPr>
          <p:cNvSpPr>
            <a:spLocks noGrp="1"/>
          </p:cNvSpPr>
          <p:nvPr>
            <p:ph type="title"/>
          </p:nvPr>
        </p:nvSpPr>
        <p:spPr/>
        <p:txBody>
          <a:bodyPr>
            <a:normAutofit/>
          </a:bodyPr>
          <a:lstStyle/>
          <a:p>
            <a:r>
              <a:rPr lang="en-US" dirty="0"/>
              <a:t>GED.com update – “Additional Resources” </a:t>
            </a:r>
            <a:r>
              <a:rPr lang="en-US" sz="2700" dirty="0">
                <a:solidFill>
                  <a:schemeClr val="accent1"/>
                </a:solidFill>
              </a:rPr>
              <a:t>https://www.ged.com/additional-resources/</a:t>
            </a:r>
          </a:p>
        </p:txBody>
      </p:sp>
      <p:sp>
        <p:nvSpPr>
          <p:cNvPr id="4" name="Slide Number Placeholder 3">
            <a:extLst>
              <a:ext uri="{FF2B5EF4-FFF2-40B4-BE49-F238E27FC236}">
                <a16:creationId xmlns:a16="http://schemas.microsoft.com/office/drawing/2014/main" id="{2B8BFB11-A8A5-2DB9-5FE9-8068D8ECB23E}"/>
              </a:ext>
            </a:extLst>
          </p:cNvPr>
          <p:cNvSpPr>
            <a:spLocks noGrp="1"/>
          </p:cNvSpPr>
          <p:nvPr>
            <p:ph type="sldNum" sz="quarter" idx="12"/>
          </p:nvPr>
        </p:nvSpPr>
        <p:spPr/>
        <p:txBody>
          <a:bodyPr/>
          <a:lstStyle/>
          <a:p>
            <a:fld id="{BAE26A2A-DE5F-EA41-900F-AB5C4F1D9848}" type="slidenum">
              <a:rPr lang="en-US" smtClean="0"/>
              <a:t>53</a:t>
            </a:fld>
            <a:endParaRPr lang="en-US"/>
          </a:p>
        </p:txBody>
      </p:sp>
      <p:pic>
        <p:nvPicPr>
          <p:cNvPr id="7" name="Content Placeholder 6">
            <a:extLst>
              <a:ext uri="{FF2B5EF4-FFF2-40B4-BE49-F238E27FC236}">
                <a16:creationId xmlns:a16="http://schemas.microsoft.com/office/drawing/2014/main" id="{C93AE15D-D239-57B1-1411-2C52474F78E7}"/>
              </a:ext>
            </a:extLst>
          </p:cNvPr>
          <p:cNvPicPr>
            <a:picLocks noGrp="1" noChangeAspect="1"/>
          </p:cNvPicPr>
          <p:nvPr>
            <p:ph idx="1"/>
          </p:nvPr>
        </p:nvPicPr>
        <p:blipFill>
          <a:blip r:embed="rId2"/>
          <a:stretch>
            <a:fillRect/>
          </a:stretch>
        </p:blipFill>
        <p:spPr>
          <a:xfrm>
            <a:off x="7483869" y="1690694"/>
            <a:ext cx="2883048" cy="1663786"/>
          </a:xfrm>
        </p:spPr>
      </p:pic>
      <p:pic>
        <p:nvPicPr>
          <p:cNvPr id="10" name="Picture 9">
            <a:extLst>
              <a:ext uri="{FF2B5EF4-FFF2-40B4-BE49-F238E27FC236}">
                <a16:creationId xmlns:a16="http://schemas.microsoft.com/office/drawing/2014/main" id="{1CC5889E-C5DA-FDE9-E5C6-BB65A27D292A}"/>
              </a:ext>
            </a:extLst>
          </p:cNvPr>
          <p:cNvPicPr>
            <a:picLocks noChangeAspect="1"/>
          </p:cNvPicPr>
          <p:nvPr/>
        </p:nvPicPr>
        <p:blipFill>
          <a:blip r:embed="rId3"/>
          <a:stretch>
            <a:fillRect/>
          </a:stretch>
        </p:blipFill>
        <p:spPr>
          <a:xfrm>
            <a:off x="7483869" y="3574816"/>
            <a:ext cx="2855170" cy="1676022"/>
          </a:xfrm>
          <a:prstGeom prst="rect">
            <a:avLst/>
          </a:prstGeom>
        </p:spPr>
      </p:pic>
      <p:pic>
        <p:nvPicPr>
          <p:cNvPr id="12" name="Picture 11">
            <a:extLst>
              <a:ext uri="{FF2B5EF4-FFF2-40B4-BE49-F238E27FC236}">
                <a16:creationId xmlns:a16="http://schemas.microsoft.com/office/drawing/2014/main" id="{50EE7CC6-EC03-1C88-EBB5-87C89B39E085}"/>
              </a:ext>
            </a:extLst>
          </p:cNvPr>
          <p:cNvPicPr>
            <a:picLocks noChangeAspect="1"/>
          </p:cNvPicPr>
          <p:nvPr/>
        </p:nvPicPr>
        <p:blipFill>
          <a:blip r:embed="rId4"/>
          <a:stretch>
            <a:fillRect/>
          </a:stretch>
        </p:blipFill>
        <p:spPr>
          <a:xfrm>
            <a:off x="1825082" y="1690695"/>
            <a:ext cx="5408456" cy="4642197"/>
          </a:xfrm>
          <a:prstGeom prst="rect">
            <a:avLst/>
          </a:prstGeom>
        </p:spPr>
      </p:pic>
    </p:spTree>
    <p:extLst>
      <p:ext uri="{BB962C8B-B14F-4D97-AF65-F5344CB8AC3E}">
        <p14:creationId xmlns:p14="http://schemas.microsoft.com/office/powerpoint/2010/main" val="576318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1F1E-22CC-2339-34C8-A8527DD86CA4}"/>
              </a:ext>
            </a:extLst>
          </p:cNvPr>
          <p:cNvSpPr>
            <a:spLocks noGrp="1"/>
          </p:cNvSpPr>
          <p:nvPr>
            <p:ph type="title"/>
          </p:nvPr>
        </p:nvSpPr>
        <p:spPr/>
        <p:txBody>
          <a:bodyPr/>
          <a:lstStyle/>
          <a:p>
            <a:r>
              <a:rPr lang="en-US" dirty="0"/>
              <a:t>GED Blog: </a:t>
            </a:r>
            <a:r>
              <a:rPr lang="en-US" dirty="0">
                <a:solidFill>
                  <a:schemeClr val="accent1"/>
                </a:solidFill>
              </a:rPr>
              <a:t>https://www.ged.com/blog/</a:t>
            </a:r>
          </a:p>
        </p:txBody>
      </p:sp>
      <p:pic>
        <p:nvPicPr>
          <p:cNvPr id="6" name="Content Placeholder 5">
            <a:extLst>
              <a:ext uri="{FF2B5EF4-FFF2-40B4-BE49-F238E27FC236}">
                <a16:creationId xmlns:a16="http://schemas.microsoft.com/office/drawing/2014/main" id="{425A8928-0F41-72EB-AD0F-0285009F2EE8}"/>
              </a:ext>
            </a:extLst>
          </p:cNvPr>
          <p:cNvPicPr>
            <a:picLocks noGrp="1" noChangeAspect="1"/>
          </p:cNvPicPr>
          <p:nvPr>
            <p:ph idx="1"/>
          </p:nvPr>
        </p:nvPicPr>
        <p:blipFill>
          <a:blip r:embed="rId2"/>
          <a:stretch>
            <a:fillRect/>
          </a:stretch>
        </p:blipFill>
        <p:spPr>
          <a:xfrm>
            <a:off x="1825082" y="1199460"/>
            <a:ext cx="8541835" cy="5448005"/>
          </a:xfrm>
        </p:spPr>
      </p:pic>
      <p:sp>
        <p:nvSpPr>
          <p:cNvPr id="4" name="Slide Number Placeholder 3">
            <a:extLst>
              <a:ext uri="{FF2B5EF4-FFF2-40B4-BE49-F238E27FC236}">
                <a16:creationId xmlns:a16="http://schemas.microsoft.com/office/drawing/2014/main" id="{2A0EBAD5-6355-8500-9D5E-10F53CEA102B}"/>
              </a:ext>
            </a:extLst>
          </p:cNvPr>
          <p:cNvSpPr>
            <a:spLocks noGrp="1"/>
          </p:cNvSpPr>
          <p:nvPr>
            <p:ph type="sldNum" sz="quarter" idx="12"/>
          </p:nvPr>
        </p:nvSpPr>
        <p:spPr/>
        <p:txBody>
          <a:bodyPr/>
          <a:lstStyle/>
          <a:p>
            <a:fld id="{BAE26A2A-DE5F-EA41-900F-AB5C4F1D9848}" type="slidenum">
              <a:rPr lang="en-US" smtClean="0"/>
              <a:t>54</a:t>
            </a:fld>
            <a:endParaRPr lang="en-US"/>
          </a:p>
        </p:txBody>
      </p:sp>
    </p:spTree>
    <p:extLst>
      <p:ext uri="{BB962C8B-B14F-4D97-AF65-F5344CB8AC3E}">
        <p14:creationId xmlns:p14="http://schemas.microsoft.com/office/powerpoint/2010/main" val="3842102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CAB58-1C67-005F-570E-1EA3C431865E}"/>
              </a:ext>
            </a:extLst>
          </p:cNvPr>
          <p:cNvSpPr>
            <a:spLocks noGrp="1"/>
          </p:cNvSpPr>
          <p:nvPr>
            <p:ph type="title"/>
          </p:nvPr>
        </p:nvSpPr>
        <p:spPr>
          <a:xfrm>
            <a:off x="7145154" y="525109"/>
            <a:ext cx="3349591" cy="1165587"/>
          </a:xfrm>
        </p:spPr>
        <p:txBody>
          <a:bodyPr>
            <a:noAutofit/>
          </a:bodyPr>
          <a:lstStyle/>
          <a:p>
            <a:r>
              <a:rPr lang="en-US" i="0" dirty="0">
                <a:solidFill>
                  <a:srgbClr val="0084A9"/>
                </a:solidFill>
                <a:effectLst/>
              </a:rPr>
              <a:t>GED Student Roundup: </a:t>
            </a:r>
            <a:r>
              <a:rPr lang="en-US" dirty="0">
                <a:solidFill>
                  <a:srgbClr val="0084A9"/>
                </a:solidFill>
              </a:rPr>
              <a:t>U</a:t>
            </a:r>
            <a:r>
              <a:rPr lang="en-US" i="0" dirty="0">
                <a:solidFill>
                  <a:srgbClr val="0084A9"/>
                </a:solidFill>
                <a:effectLst/>
              </a:rPr>
              <a:t>pdates, promos and more!</a:t>
            </a:r>
            <a:endParaRPr lang="en-US" dirty="0">
              <a:solidFill>
                <a:srgbClr val="0084A9"/>
              </a:solidFill>
            </a:endParaRPr>
          </a:p>
        </p:txBody>
      </p:sp>
      <p:pic>
        <p:nvPicPr>
          <p:cNvPr id="6" name="Content Placeholder 5">
            <a:extLst>
              <a:ext uri="{FF2B5EF4-FFF2-40B4-BE49-F238E27FC236}">
                <a16:creationId xmlns:a16="http://schemas.microsoft.com/office/drawing/2014/main" id="{6BF36E58-E064-C139-F7AA-7CABC92A2746}"/>
              </a:ext>
            </a:extLst>
          </p:cNvPr>
          <p:cNvPicPr>
            <a:picLocks noGrp="1" noChangeAspect="1"/>
          </p:cNvPicPr>
          <p:nvPr>
            <p:ph idx="1"/>
          </p:nvPr>
        </p:nvPicPr>
        <p:blipFill>
          <a:blip r:embed="rId2"/>
          <a:stretch>
            <a:fillRect/>
          </a:stretch>
        </p:blipFill>
        <p:spPr>
          <a:xfrm>
            <a:off x="1524000" y="193093"/>
            <a:ext cx="5455675" cy="6139799"/>
          </a:xfrm>
        </p:spPr>
      </p:pic>
      <p:sp>
        <p:nvSpPr>
          <p:cNvPr id="4" name="Slide Number Placeholder 3">
            <a:extLst>
              <a:ext uri="{FF2B5EF4-FFF2-40B4-BE49-F238E27FC236}">
                <a16:creationId xmlns:a16="http://schemas.microsoft.com/office/drawing/2014/main" id="{54F46CDD-579C-602D-25AB-1CB450DC3967}"/>
              </a:ext>
            </a:extLst>
          </p:cNvPr>
          <p:cNvSpPr>
            <a:spLocks noGrp="1"/>
          </p:cNvSpPr>
          <p:nvPr>
            <p:ph type="sldNum" sz="quarter" idx="12"/>
          </p:nvPr>
        </p:nvSpPr>
        <p:spPr/>
        <p:txBody>
          <a:bodyPr/>
          <a:lstStyle/>
          <a:p>
            <a:fld id="{BAE26A2A-DE5F-EA41-900F-AB5C4F1D9848}" type="slidenum">
              <a:rPr lang="en-US" smtClean="0"/>
              <a:t>55</a:t>
            </a:fld>
            <a:endParaRPr lang="en-US"/>
          </a:p>
        </p:txBody>
      </p:sp>
    </p:spTree>
    <p:extLst>
      <p:ext uri="{BB962C8B-B14F-4D97-AF65-F5344CB8AC3E}">
        <p14:creationId xmlns:p14="http://schemas.microsoft.com/office/powerpoint/2010/main" val="2725619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CAB58-1C67-005F-570E-1EA3C431865E}"/>
              </a:ext>
            </a:extLst>
          </p:cNvPr>
          <p:cNvSpPr>
            <a:spLocks noGrp="1"/>
          </p:cNvSpPr>
          <p:nvPr>
            <p:ph type="title"/>
          </p:nvPr>
        </p:nvSpPr>
        <p:spPr>
          <a:xfrm>
            <a:off x="6404008" y="525109"/>
            <a:ext cx="4119614" cy="1165587"/>
          </a:xfrm>
        </p:spPr>
        <p:txBody>
          <a:bodyPr>
            <a:noAutofit/>
          </a:bodyPr>
          <a:lstStyle/>
          <a:p>
            <a:r>
              <a:rPr lang="en-US" i="0" dirty="0">
                <a:solidFill>
                  <a:srgbClr val="0084A9"/>
                </a:solidFill>
                <a:effectLst/>
              </a:rPr>
              <a:t>GED Student Roundup: </a:t>
            </a:r>
            <a:r>
              <a:rPr lang="en-US" dirty="0">
                <a:solidFill>
                  <a:srgbClr val="0084A9"/>
                </a:solidFill>
              </a:rPr>
              <a:t>U</a:t>
            </a:r>
            <a:r>
              <a:rPr lang="en-US" i="0" dirty="0">
                <a:solidFill>
                  <a:srgbClr val="0084A9"/>
                </a:solidFill>
                <a:effectLst/>
              </a:rPr>
              <a:t>pdates, promos and more!</a:t>
            </a:r>
            <a:endParaRPr lang="en-US" dirty="0">
              <a:solidFill>
                <a:srgbClr val="0084A9"/>
              </a:solidFill>
            </a:endParaRPr>
          </a:p>
        </p:txBody>
      </p:sp>
      <p:sp>
        <p:nvSpPr>
          <p:cNvPr id="4" name="Slide Number Placeholder 3">
            <a:extLst>
              <a:ext uri="{FF2B5EF4-FFF2-40B4-BE49-F238E27FC236}">
                <a16:creationId xmlns:a16="http://schemas.microsoft.com/office/drawing/2014/main" id="{54F46CDD-579C-602D-25AB-1CB450DC3967}"/>
              </a:ext>
            </a:extLst>
          </p:cNvPr>
          <p:cNvSpPr>
            <a:spLocks noGrp="1"/>
          </p:cNvSpPr>
          <p:nvPr>
            <p:ph type="sldNum" sz="quarter" idx="12"/>
          </p:nvPr>
        </p:nvSpPr>
        <p:spPr/>
        <p:txBody>
          <a:bodyPr/>
          <a:lstStyle/>
          <a:p>
            <a:fld id="{BAE26A2A-DE5F-EA41-900F-AB5C4F1D9848}" type="slidenum">
              <a:rPr lang="en-US" smtClean="0"/>
              <a:t>56</a:t>
            </a:fld>
            <a:endParaRPr lang="en-US"/>
          </a:p>
        </p:txBody>
      </p:sp>
      <p:pic>
        <p:nvPicPr>
          <p:cNvPr id="8" name="Content Placeholder 7">
            <a:extLst>
              <a:ext uri="{FF2B5EF4-FFF2-40B4-BE49-F238E27FC236}">
                <a16:creationId xmlns:a16="http://schemas.microsoft.com/office/drawing/2014/main" id="{403A0867-49B6-1176-85CE-5B40909F7D20}"/>
              </a:ext>
            </a:extLst>
          </p:cNvPr>
          <p:cNvPicPr>
            <a:picLocks noGrp="1" noChangeAspect="1"/>
          </p:cNvPicPr>
          <p:nvPr>
            <p:ph idx="1"/>
          </p:nvPr>
        </p:nvPicPr>
        <p:blipFill>
          <a:blip r:embed="rId2"/>
          <a:stretch>
            <a:fillRect/>
          </a:stretch>
        </p:blipFill>
        <p:spPr>
          <a:xfrm>
            <a:off x="1524000" y="193093"/>
            <a:ext cx="4607946" cy="6664907"/>
          </a:xfrm>
        </p:spPr>
      </p:pic>
    </p:spTree>
    <p:extLst>
      <p:ext uri="{BB962C8B-B14F-4D97-AF65-F5344CB8AC3E}">
        <p14:creationId xmlns:p14="http://schemas.microsoft.com/office/powerpoint/2010/main" val="2087749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44324-3F0C-03DA-7C31-4692C66658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6BCB3E-ACD9-6096-CB3C-3F13B43EEDDC}"/>
              </a:ext>
            </a:extLst>
          </p:cNvPr>
          <p:cNvSpPr>
            <a:spLocks noGrp="1"/>
          </p:cNvSpPr>
          <p:nvPr>
            <p:ph type="title"/>
          </p:nvPr>
        </p:nvSpPr>
        <p:spPr/>
        <p:txBody>
          <a:bodyPr/>
          <a:lstStyle/>
          <a:p>
            <a:r>
              <a:rPr lang="en-US" dirty="0">
                <a:solidFill>
                  <a:srgbClr val="0084A9"/>
                </a:solidFill>
              </a:rPr>
              <a:t>Important Resources for the Educators</a:t>
            </a:r>
          </a:p>
        </p:txBody>
      </p:sp>
      <p:sp>
        <p:nvSpPr>
          <p:cNvPr id="6" name="Text Placeholder 5">
            <a:extLst>
              <a:ext uri="{FF2B5EF4-FFF2-40B4-BE49-F238E27FC236}">
                <a16:creationId xmlns:a16="http://schemas.microsoft.com/office/drawing/2014/main" id="{DDEF26C3-AD23-6744-B1B8-C0288A352D79}"/>
              </a:ext>
            </a:extLst>
          </p:cNvPr>
          <p:cNvSpPr>
            <a:spLocks noGrp="1"/>
          </p:cNvSpPr>
          <p:nvPr>
            <p:ph type="body" idx="1"/>
          </p:nvPr>
        </p:nvSpPr>
        <p:spPr/>
        <p:txBody>
          <a:bodyPr/>
          <a:lstStyle/>
          <a:p>
            <a:r>
              <a:rPr lang="en-US" dirty="0"/>
              <a:t>Located within the Educator Portal and they are FREE!!!</a:t>
            </a:r>
          </a:p>
        </p:txBody>
      </p:sp>
      <p:sp>
        <p:nvSpPr>
          <p:cNvPr id="4" name="Slide Number Placeholder 3">
            <a:extLst>
              <a:ext uri="{FF2B5EF4-FFF2-40B4-BE49-F238E27FC236}">
                <a16:creationId xmlns:a16="http://schemas.microsoft.com/office/drawing/2014/main" id="{82EF8476-AEFA-6B8F-CDBE-C94DDC2B2BEF}"/>
              </a:ext>
            </a:extLst>
          </p:cNvPr>
          <p:cNvSpPr>
            <a:spLocks noGrp="1"/>
          </p:cNvSpPr>
          <p:nvPr>
            <p:ph type="sldNum" sz="quarter" idx="10"/>
          </p:nvPr>
        </p:nvSpPr>
        <p:spPr/>
        <p:txBody>
          <a:bodyPr/>
          <a:lstStyle/>
          <a:p>
            <a:fld id="{BAE26A2A-DE5F-EA41-900F-AB5C4F1D9848}" type="slidenum">
              <a:rPr lang="en-US" smtClean="0"/>
              <a:t>57</a:t>
            </a:fld>
            <a:endParaRPr lang="en-US"/>
          </a:p>
        </p:txBody>
      </p:sp>
    </p:spTree>
    <p:extLst>
      <p:ext uri="{BB962C8B-B14F-4D97-AF65-F5344CB8AC3E}">
        <p14:creationId xmlns:p14="http://schemas.microsoft.com/office/powerpoint/2010/main" val="4189907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9"/>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spcBef>
                <a:spcPts val="0"/>
              </a:spcBef>
              <a:buClr>
                <a:schemeClr val="dk1"/>
              </a:buClr>
              <a:buSzPts val="3300"/>
            </a:pPr>
            <a:r>
              <a:rPr lang="en-US" dirty="0">
                <a:solidFill>
                  <a:srgbClr val="0080A8"/>
                </a:solidFill>
              </a:rPr>
              <a:t>Go to GED.com</a:t>
            </a:r>
            <a:br>
              <a:rPr lang="en-US" dirty="0">
                <a:solidFill>
                  <a:srgbClr val="0080A8"/>
                </a:solidFill>
              </a:rPr>
            </a:br>
            <a:endParaRPr dirty="0">
              <a:solidFill>
                <a:srgbClr val="0080A8"/>
              </a:solidFill>
            </a:endParaRPr>
          </a:p>
        </p:txBody>
      </p:sp>
      <p:sp>
        <p:nvSpPr>
          <p:cNvPr id="427" name="Google Shape;427;p59"/>
          <p:cNvSpPr txBox="1">
            <a:spLocks noGrp="1"/>
          </p:cNvSpPr>
          <p:nvPr>
            <p:ph type="sldNum" idx="12"/>
          </p:nvPr>
        </p:nvSpPr>
        <p:spPr>
          <a:prstGeom prst="rect">
            <a:avLst/>
          </a:prstGeom>
          <a:noFill/>
          <a:ln>
            <a:noFill/>
          </a:ln>
        </p:spPr>
        <p:txBody>
          <a:bodyPr spcFirstLastPara="1" vert="horz" wrap="square" lIns="0" tIns="0" rIns="0" bIns="0" rtlCol="0" anchor="b" anchorCtr="0">
            <a:noAutofit/>
          </a:bodyPr>
          <a:lstStyle/>
          <a:p>
            <a:pPr>
              <a:buClr>
                <a:srgbClr val="000000"/>
              </a:buClr>
              <a:defRPr/>
            </a:pPr>
            <a:fld id="{00000000-1234-1234-1234-123412341234}" type="slidenum">
              <a:rPr lang="en-US" kern="0">
                <a:solidFill>
                  <a:srgbClr val="AEABAB"/>
                </a:solidFill>
                <a:latin typeface="Arial"/>
                <a:ea typeface="Arial"/>
                <a:cs typeface="Arial"/>
                <a:sym typeface="Arial"/>
              </a:rPr>
              <a:pPr>
                <a:buClr>
                  <a:srgbClr val="000000"/>
                </a:buClr>
                <a:defRPr/>
              </a:pPr>
              <a:t>58</a:t>
            </a:fld>
            <a:endParaRPr kern="0">
              <a:solidFill>
                <a:srgbClr val="AEABAB"/>
              </a:solidFill>
              <a:latin typeface="Arial"/>
              <a:ea typeface="Arial"/>
              <a:cs typeface="Arial"/>
              <a:sym typeface="Arial"/>
            </a:endParaRPr>
          </a:p>
        </p:txBody>
      </p:sp>
      <p:grpSp>
        <p:nvGrpSpPr>
          <p:cNvPr id="3" name="Group 2">
            <a:extLst>
              <a:ext uri="{FF2B5EF4-FFF2-40B4-BE49-F238E27FC236}">
                <a16:creationId xmlns:a16="http://schemas.microsoft.com/office/drawing/2014/main" id="{E2DB5F31-21B7-C91F-6CEC-0EAE1C5BF934}"/>
              </a:ext>
            </a:extLst>
          </p:cNvPr>
          <p:cNvGrpSpPr/>
          <p:nvPr/>
        </p:nvGrpSpPr>
        <p:grpSpPr>
          <a:xfrm>
            <a:off x="1967261" y="1278357"/>
            <a:ext cx="8229601" cy="4506553"/>
            <a:chOff x="457198" y="1068971"/>
            <a:chExt cx="8229601" cy="4506553"/>
          </a:xfrm>
          <a:effectLst/>
        </p:grpSpPr>
        <p:pic>
          <p:nvPicPr>
            <p:cNvPr id="4" name="Picture 3" descr="Graphical user interface, website&#10;&#10;Description automatically generated">
              <a:extLst>
                <a:ext uri="{FF2B5EF4-FFF2-40B4-BE49-F238E27FC236}">
                  <a16:creationId xmlns:a16="http://schemas.microsoft.com/office/drawing/2014/main" id="{53DD8BA1-4013-6D96-6ABD-E73BCB03A08D}"/>
                </a:ext>
              </a:extLst>
            </p:cNvPr>
            <p:cNvPicPr>
              <a:picLocks noChangeAspect="1"/>
            </p:cNvPicPr>
            <p:nvPr/>
          </p:nvPicPr>
          <p:blipFill rotWithShape="1">
            <a:blip r:embed="rId3"/>
            <a:srcRect l="5000" r="5000"/>
            <a:stretch/>
          </p:blipFill>
          <p:spPr>
            <a:xfrm>
              <a:off x="457198" y="1936193"/>
              <a:ext cx="8229601" cy="3639331"/>
            </a:xfrm>
            <a:prstGeom prst="rect">
              <a:avLst/>
            </a:prstGeom>
            <a:effectLst>
              <a:outerShdw blurRad="50800" dist="38100" dir="2700000" algn="tl" rotWithShape="0">
                <a:prstClr val="black">
                  <a:alpha val="40000"/>
                </a:prstClr>
              </a:outerShdw>
            </a:effectLst>
          </p:spPr>
        </p:pic>
        <p:cxnSp>
          <p:nvCxnSpPr>
            <p:cNvPr id="6" name="Straight Connector 5">
              <a:extLst>
                <a:ext uri="{FF2B5EF4-FFF2-40B4-BE49-F238E27FC236}">
                  <a16:creationId xmlns:a16="http://schemas.microsoft.com/office/drawing/2014/main" id="{0BF2E73A-B502-E6DD-0EBD-9FE21F8109E7}"/>
                </a:ext>
              </a:extLst>
            </p:cNvPr>
            <p:cNvCxnSpPr>
              <a:cxnSpLocks/>
            </p:cNvCxnSpPr>
            <p:nvPr/>
          </p:nvCxnSpPr>
          <p:spPr>
            <a:xfrm flipV="1">
              <a:off x="8010525" y="1560439"/>
              <a:ext cx="321928" cy="293336"/>
            </a:xfrm>
            <a:prstGeom prst="line">
              <a:avLst/>
            </a:prstGeom>
            <a:ln w="28575">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275C9C48-B8B5-DDA2-7161-DFD7863A41B7}"/>
                </a:ext>
              </a:extLst>
            </p:cNvPr>
            <p:cNvCxnSpPr>
              <a:cxnSpLocks/>
            </p:cNvCxnSpPr>
            <p:nvPr/>
          </p:nvCxnSpPr>
          <p:spPr>
            <a:xfrm flipH="1" flipV="1">
              <a:off x="5464827" y="1563215"/>
              <a:ext cx="1574148" cy="290560"/>
            </a:xfrm>
            <a:prstGeom prst="line">
              <a:avLst/>
            </a:prstGeom>
            <a:ln w="28575">
              <a:solidFill>
                <a:schemeClr val="accent2">
                  <a:lumMod val="75000"/>
                </a:schemeClr>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C06FCC46-6449-9668-FD34-F33A15236290}"/>
                </a:ext>
              </a:extLst>
            </p:cNvPr>
            <p:cNvSpPr/>
            <p:nvPr/>
          </p:nvSpPr>
          <p:spPr>
            <a:xfrm>
              <a:off x="7038975" y="1853775"/>
              <a:ext cx="971550" cy="293336"/>
            </a:xfrm>
            <a:prstGeom prst="rect">
              <a:avLst/>
            </a:prstGeom>
            <a:noFill/>
            <a:ln w="28575">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buClr>
                  <a:srgbClr val="000000"/>
                </a:buClr>
                <a:defRPr/>
              </a:pPr>
              <a:endParaRPr lang="en-US" sz="1400" kern="0">
                <a:solidFill>
                  <a:srgbClr val="FFFFFF"/>
                </a:solidFill>
                <a:latin typeface="Arial"/>
                <a:sym typeface="Arial"/>
              </a:endParaRPr>
            </a:p>
          </p:txBody>
        </p:sp>
        <p:pic>
          <p:nvPicPr>
            <p:cNvPr id="9" name="Picture 8" descr="A blue screen with white text&#10;&#10;Description automatically generated with low confidence">
              <a:extLst>
                <a:ext uri="{FF2B5EF4-FFF2-40B4-BE49-F238E27FC236}">
                  <a16:creationId xmlns:a16="http://schemas.microsoft.com/office/drawing/2014/main" id="{A9144FAB-81A0-C908-7FBE-731678ED8D44}"/>
                </a:ext>
              </a:extLst>
            </p:cNvPr>
            <p:cNvPicPr>
              <a:picLocks noChangeAspect="1"/>
            </p:cNvPicPr>
            <p:nvPr/>
          </p:nvPicPr>
          <p:blipFill rotWithShape="1">
            <a:blip r:embed="rId4"/>
            <a:srcRect t="14483"/>
            <a:stretch/>
          </p:blipFill>
          <p:spPr>
            <a:xfrm>
              <a:off x="5384928" y="1068971"/>
              <a:ext cx="2947525" cy="494244"/>
            </a:xfrm>
            <a:prstGeom prst="rect">
              <a:avLst/>
            </a:prstGeom>
            <a:effectLst>
              <a:outerShdw blurRad="50800" dist="38100" dir="2700000" sx="103000" sy="103000" algn="tl" rotWithShape="0">
                <a:prstClr val="black">
                  <a:alpha val="45000"/>
                </a:prstClr>
              </a:outerShdw>
            </a:effectLst>
          </p:spPr>
        </p:pic>
      </p:grpSp>
    </p:spTree>
    <p:extLst>
      <p:ext uri="{BB962C8B-B14F-4D97-AF65-F5344CB8AC3E}">
        <p14:creationId xmlns:p14="http://schemas.microsoft.com/office/powerpoint/2010/main" val="4148871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A2CF-9649-4EDF-B90D-D69A3C4398C2}"/>
              </a:ext>
            </a:extLst>
          </p:cNvPr>
          <p:cNvSpPr>
            <a:spLocks noGrp="1"/>
          </p:cNvSpPr>
          <p:nvPr>
            <p:ph type="title"/>
          </p:nvPr>
        </p:nvSpPr>
        <p:spPr/>
        <p:txBody>
          <a:bodyPr/>
          <a:lstStyle/>
          <a:p>
            <a:r>
              <a:rPr lang="en-US" dirty="0">
                <a:solidFill>
                  <a:srgbClr val="0084A9"/>
                </a:solidFill>
              </a:rPr>
              <a:t>Updated Educator Portal</a:t>
            </a:r>
          </a:p>
        </p:txBody>
      </p:sp>
      <p:sp>
        <p:nvSpPr>
          <p:cNvPr id="4" name="Slide Number Placeholder 3">
            <a:extLst>
              <a:ext uri="{FF2B5EF4-FFF2-40B4-BE49-F238E27FC236}">
                <a16:creationId xmlns:a16="http://schemas.microsoft.com/office/drawing/2014/main" id="{746AB8A3-2042-448F-AD83-565C51364358}"/>
              </a:ext>
            </a:extLst>
          </p:cNvPr>
          <p:cNvSpPr>
            <a:spLocks noGrp="1"/>
          </p:cNvSpPr>
          <p:nvPr>
            <p:ph type="sldNum" sz="quarter" idx="12"/>
          </p:nvPr>
        </p:nvSpPr>
        <p:spPr/>
        <p:txBody>
          <a:bodyPr/>
          <a:lstStyle/>
          <a:p>
            <a:fld id="{BAE26A2A-DE5F-EA41-900F-AB5C4F1D9848}" type="slidenum">
              <a:rPr lang="en-US" smtClean="0"/>
              <a:t>59</a:t>
            </a:fld>
            <a:endParaRPr lang="en-US"/>
          </a:p>
        </p:txBody>
      </p:sp>
      <p:sp>
        <p:nvSpPr>
          <p:cNvPr id="5" name="Content Placeholder 4">
            <a:extLst>
              <a:ext uri="{FF2B5EF4-FFF2-40B4-BE49-F238E27FC236}">
                <a16:creationId xmlns:a16="http://schemas.microsoft.com/office/drawing/2014/main" id="{BCACEC11-FD7A-AB11-4570-0F8B772F96CE}"/>
              </a:ext>
            </a:extLst>
          </p:cNvPr>
          <p:cNvSpPr>
            <a:spLocks noGrp="1"/>
          </p:cNvSpPr>
          <p:nvPr>
            <p:ph idx="1"/>
          </p:nvPr>
        </p:nvSpPr>
        <p:spPr>
          <a:xfrm>
            <a:off x="2335020" y="1850893"/>
            <a:ext cx="8513956" cy="4048312"/>
          </a:xfrm>
        </p:spPr>
        <p:txBody>
          <a:bodyPr/>
          <a:lstStyle/>
          <a:p>
            <a:endParaRPr lang="en-US" dirty="0"/>
          </a:p>
        </p:txBody>
      </p:sp>
      <p:pic>
        <p:nvPicPr>
          <p:cNvPr id="9" name="Picture 8">
            <a:extLst>
              <a:ext uri="{FF2B5EF4-FFF2-40B4-BE49-F238E27FC236}">
                <a16:creationId xmlns:a16="http://schemas.microsoft.com/office/drawing/2014/main" id="{76B66CB4-75B9-C337-C7E8-4F3D4D6FA20F}"/>
              </a:ext>
            </a:extLst>
          </p:cNvPr>
          <p:cNvPicPr>
            <a:picLocks noChangeAspect="1"/>
          </p:cNvPicPr>
          <p:nvPr/>
        </p:nvPicPr>
        <p:blipFill>
          <a:blip r:embed="rId2"/>
          <a:stretch>
            <a:fillRect/>
          </a:stretch>
        </p:blipFill>
        <p:spPr>
          <a:xfrm>
            <a:off x="2035843" y="958795"/>
            <a:ext cx="8331074" cy="5706112"/>
          </a:xfrm>
          <a:prstGeom prst="rect">
            <a:avLst/>
          </a:prstGeom>
        </p:spPr>
      </p:pic>
      <p:sp>
        <p:nvSpPr>
          <p:cNvPr id="10" name="Rectangle 9">
            <a:extLst>
              <a:ext uri="{FF2B5EF4-FFF2-40B4-BE49-F238E27FC236}">
                <a16:creationId xmlns:a16="http://schemas.microsoft.com/office/drawing/2014/main" id="{AC59B2A5-77D3-CA14-66C7-4EF5A1F0E672}"/>
              </a:ext>
            </a:extLst>
          </p:cNvPr>
          <p:cNvSpPr/>
          <p:nvPr/>
        </p:nvSpPr>
        <p:spPr>
          <a:xfrm>
            <a:off x="3565865" y="1215711"/>
            <a:ext cx="5726097" cy="4749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105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Overview of RLA Test</a:t>
            </a:r>
          </a:p>
        </p:txBody>
      </p:sp>
      <p:sp>
        <p:nvSpPr>
          <p:cNvPr id="3" name="Content Placeholder 2"/>
          <p:cNvSpPr>
            <a:spLocks noGrp="1"/>
          </p:cNvSpPr>
          <p:nvPr>
            <p:ph idx="1"/>
          </p:nvPr>
        </p:nvSpPr>
        <p:spPr>
          <a:xfrm>
            <a:off x="1981200" y="1238777"/>
            <a:ext cx="8229600" cy="4616450"/>
          </a:xfrm>
        </p:spPr>
        <p:txBody>
          <a:bodyPr>
            <a:normAutofit/>
          </a:bodyPr>
          <a:lstStyle/>
          <a:p>
            <a:r>
              <a:rPr lang="en-US">
                <a:latin typeface="Arial" charset="0"/>
                <a:cs typeface="Arial Bold" charset="0"/>
              </a:rPr>
              <a:t>Content - Integrated reading and writing</a:t>
            </a:r>
          </a:p>
          <a:p>
            <a:pPr lvl="1"/>
            <a:r>
              <a:rPr lang="en-US">
                <a:latin typeface="Arial" charset="0"/>
                <a:cs typeface="Arial Bold" charset="0"/>
              </a:rPr>
              <a:t>Close reading</a:t>
            </a:r>
          </a:p>
          <a:p>
            <a:pPr lvl="1"/>
            <a:r>
              <a:rPr lang="en-US">
                <a:latin typeface="Arial" charset="0"/>
                <a:cs typeface="Arial Bold" charset="0"/>
              </a:rPr>
              <a:t>Clear writing</a:t>
            </a:r>
          </a:p>
          <a:p>
            <a:pPr lvl="1"/>
            <a:r>
              <a:rPr lang="en-US">
                <a:latin typeface="Arial" charset="0"/>
                <a:cs typeface="Arial Bold" charset="0"/>
              </a:rPr>
              <a:t>Editing and understanding the use of standard written English in context</a:t>
            </a:r>
          </a:p>
          <a:p>
            <a:r>
              <a:rPr lang="en-US">
                <a:latin typeface="Arial" charset="0"/>
                <a:cs typeface="Arial Bold" charset="0"/>
              </a:rPr>
              <a:t>Source texts – 75% nonfiction; 25% fiction</a:t>
            </a:r>
          </a:p>
          <a:p>
            <a:r>
              <a:rPr lang="en-US">
                <a:latin typeface="Arial" charset="0"/>
                <a:cs typeface="Arial Bold" charset="0"/>
              </a:rPr>
              <a:t>Passage length – 400-900 words</a:t>
            </a:r>
          </a:p>
          <a:p>
            <a:r>
              <a:rPr lang="en-US">
                <a:latin typeface="Arial" charset="0"/>
                <a:cs typeface="Arial Bold" charset="0"/>
              </a:rPr>
              <a:t>Range of text complexity, including texts at the college- and career-ready level</a:t>
            </a:r>
          </a:p>
          <a:p>
            <a:r>
              <a:rPr lang="en-US">
                <a:latin typeface="Arial" charset="0"/>
                <a:cs typeface="Arial Bold" charset="0"/>
              </a:rPr>
              <a:t>Technology-enhanced items and extended response</a:t>
            </a:r>
          </a:p>
        </p:txBody>
      </p:sp>
      <p:grpSp>
        <p:nvGrpSpPr>
          <p:cNvPr id="4" name="Group 3"/>
          <p:cNvGrpSpPr/>
          <p:nvPr/>
        </p:nvGrpSpPr>
        <p:grpSpPr>
          <a:xfrm>
            <a:off x="8839899" y="440761"/>
            <a:ext cx="1404938" cy="1404938"/>
            <a:chOff x="2182812" y="1436591"/>
            <a:chExt cx="1404938" cy="1404938"/>
          </a:xfrm>
        </p:grpSpPr>
        <p:sp>
          <p:nvSpPr>
            <p:cNvPr id="5" name="Oval 4"/>
            <p:cNvSpPr/>
            <p:nvPr/>
          </p:nvSpPr>
          <p:spPr>
            <a:xfrm>
              <a:off x="2182812" y="1436591"/>
              <a:ext cx="1404938" cy="140493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057" y="1675228"/>
              <a:ext cx="1078523" cy="876300"/>
            </a:xfrm>
            <a:prstGeom prst="rect">
              <a:avLst/>
            </a:prstGeom>
          </p:spPr>
        </p:pic>
      </p:grpSp>
      <p:sp>
        <p:nvSpPr>
          <p:cNvPr id="7" name="Slide Number Placeholder 3"/>
          <p:cNvSpPr>
            <a:spLocks noGrp="1"/>
          </p:cNvSpPr>
          <p:nvPr>
            <p:ph type="sldNum" sz="quarter" idx="4294967295"/>
          </p:nvPr>
        </p:nvSpPr>
        <p:spPr>
          <a:xfrm>
            <a:off x="1981200" y="6299738"/>
            <a:ext cx="458938" cy="321599"/>
          </a:xfrm>
          <a:prstGeom prst="rect">
            <a:avLst/>
          </a:prstGeom>
        </p:spPr>
        <p:txBody>
          <a:bodyPr/>
          <a:lstStyle/>
          <a:p>
            <a:fld id="{A0787430-367F-844C-868B-A0250E95AAAB}" type="slidenum">
              <a:rPr lang="en-US" smtClean="0"/>
              <a:pPr/>
              <a:t>6</a:t>
            </a:fld>
            <a:endParaRPr lang="en-US"/>
          </a:p>
        </p:txBody>
      </p:sp>
    </p:spTree>
    <p:extLst>
      <p:ext uri="{BB962C8B-B14F-4D97-AF65-F5344CB8AC3E}">
        <p14:creationId xmlns:p14="http://schemas.microsoft.com/office/powerpoint/2010/main" val="100177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12" name="Picture 11">
            <a:extLst>
              <a:ext uri="{FF2B5EF4-FFF2-40B4-BE49-F238E27FC236}">
                <a16:creationId xmlns:a16="http://schemas.microsoft.com/office/drawing/2014/main" id="{6226CB0F-8462-6B6D-6D04-1E26A406FBB6}"/>
              </a:ext>
            </a:extLst>
          </p:cNvPr>
          <p:cNvPicPr>
            <a:picLocks noChangeAspect="1"/>
          </p:cNvPicPr>
          <p:nvPr/>
        </p:nvPicPr>
        <p:blipFill>
          <a:blip r:embed="rId3"/>
          <a:stretch>
            <a:fillRect/>
          </a:stretch>
        </p:blipFill>
        <p:spPr>
          <a:xfrm>
            <a:off x="1676035" y="748456"/>
            <a:ext cx="7554379" cy="1895740"/>
          </a:xfrm>
          <a:prstGeom prst="rect">
            <a:avLst/>
          </a:prstGeom>
          <a:ln>
            <a:solidFill>
              <a:schemeClr val="bg1">
                <a:lumMod val="85000"/>
              </a:schemeClr>
            </a:solidFill>
          </a:ln>
        </p:spPr>
      </p:pic>
      <p:pic>
        <p:nvPicPr>
          <p:cNvPr id="4" name="Picture 3">
            <a:extLst>
              <a:ext uri="{FF2B5EF4-FFF2-40B4-BE49-F238E27FC236}">
                <a16:creationId xmlns:a16="http://schemas.microsoft.com/office/drawing/2014/main" id="{F6768169-AE5C-ACC2-42CE-33C216B30A3A}"/>
              </a:ext>
            </a:extLst>
          </p:cNvPr>
          <p:cNvPicPr>
            <a:picLocks noChangeAspect="1"/>
          </p:cNvPicPr>
          <p:nvPr/>
        </p:nvPicPr>
        <p:blipFill>
          <a:blip r:embed="rId4"/>
          <a:stretch>
            <a:fillRect/>
          </a:stretch>
        </p:blipFill>
        <p:spPr>
          <a:xfrm>
            <a:off x="3305430" y="1241230"/>
            <a:ext cx="4366151" cy="3413462"/>
          </a:xfrm>
          <a:prstGeom prst="rect">
            <a:avLst/>
          </a:prstGeom>
          <a:scene3d>
            <a:camera prst="orthographicFront"/>
            <a:lightRig rig="threePt" dir="t"/>
          </a:scene3d>
          <a:sp3d>
            <a:bevelT w="114300" prst="artDeco"/>
          </a:sp3d>
        </p:spPr>
      </p:pic>
      <p:sp>
        <p:nvSpPr>
          <p:cNvPr id="433" name="Google Shape;433;p60"/>
          <p:cNvSpPr txBox="1">
            <a:spLocks noGrp="1"/>
          </p:cNvSpPr>
          <p:nvPr>
            <p:ph type="title"/>
          </p:nvPr>
        </p:nvSpPr>
        <p:spPr>
          <a:xfrm>
            <a:off x="1676034" y="236745"/>
            <a:ext cx="8514000" cy="1165500"/>
          </a:xfrm>
          <a:prstGeom prst="rect">
            <a:avLst/>
          </a:prstGeom>
          <a:noFill/>
          <a:ln>
            <a:noFill/>
          </a:ln>
        </p:spPr>
        <p:txBody>
          <a:bodyPr spcFirstLastPara="1" vert="horz" wrap="square" lIns="0" tIns="0" rIns="0" bIns="0" rtlCol="0" anchor="t" anchorCtr="0">
            <a:noAutofit/>
          </a:bodyPr>
          <a:lstStyle/>
          <a:p>
            <a:r>
              <a:rPr lang="en-US" sz="3200" dirty="0">
                <a:solidFill>
                  <a:srgbClr val="0080A8"/>
                </a:solidFill>
              </a:rPr>
              <a:t>GED Overview</a:t>
            </a:r>
            <a:endParaRPr sz="3200" dirty="0">
              <a:solidFill>
                <a:srgbClr val="0080A8"/>
              </a:solidFill>
            </a:endParaRPr>
          </a:p>
        </p:txBody>
      </p:sp>
      <p:sp>
        <p:nvSpPr>
          <p:cNvPr id="434" name="Google Shape;434;p60"/>
          <p:cNvSpPr txBox="1">
            <a:spLocks noGrp="1"/>
          </p:cNvSpPr>
          <p:nvPr>
            <p:ph type="sldNum" idx="12"/>
          </p:nvPr>
        </p:nvSpPr>
        <p:spPr>
          <a:xfrm>
            <a:off x="1805582" y="6456103"/>
            <a:ext cx="2057400" cy="218070"/>
          </a:xfrm>
          <a:prstGeom prst="rect">
            <a:avLst/>
          </a:prstGeom>
          <a:noFill/>
          <a:ln>
            <a:noFill/>
          </a:ln>
        </p:spPr>
        <p:txBody>
          <a:bodyPr spcFirstLastPara="1" vert="horz" wrap="square" lIns="0" tIns="0" rIns="0" bIns="0" rtlCol="0" anchor="b" anchorCtr="0">
            <a:noAutofit/>
          </a:bodyPr>
          <a:lstStyle/>
          <a:p>
            <a:fld id="{00000000-1234-1234-1234-123412341234}" type="slidenum">
              <a:rPr lang="en-US">
                <a:solidFill>
                  <a:srgbClr val="AEABAB"/>
                </a:solidFill>
                <a:latin typeface="Arial"/>
                <a:ea typeface="Arial"/>
                <a:cs typeface="Arial"/>
                <a:sym typeface="Arial"/>
              </a:rPr>
              <a:pPr/>
              <a:t>60</a:t>
            </a:fld>
            <a:endParaRPr>
              <a:solidFill>
                <a:srgbClr val="AEABAB"/>
              </a:solidFill>
              <a:latin typeface="Arial"/>
              <a:ea typeface="Arial"/>
              <a:cs typeface="Arial"/>
              <a:sym typeface="Arial"/>
            </a:endParaRPr>
          </a:p>
        </p:txBody>
      </p:sp>
      <p:pic>
        <p:nvPicPr>
          <p:cNvPr id="6" name="Picture 5">
            <a:extLst>
              <a:ext uri="{FF2B5EF4-FFF2-40B4-BE49-F238E27FC236}">
                <a16:creationId xmlns:a16="http://schemas.microsoft.com/office/drawing/2014/main" id="{E25FFD9C-1732-D623-6DB1-6B7D0F477052}"/>
              </a:ext>
            </a:extLst>
          </p:cNvPr>
          <p:cNvPicPr>
            <a:picLocks noChangeAspect="1"/>
          </p:cNvPicPr>
          <p:nvPr/>
        </p:nvPicPr>
        <p:blipFill>
          <a:blip r:embed="rId5"/>
          <a:stretch>
            <a:fillRect/>
          </a:stretch>
        </p:blipFill>
        <p:spPr>
          <a:xfrm>
            <a:off x="4397635" y="2076322"/>
            <a:ext cx="4602061" cy="3413053"/>
          </a:xfrm>
          <a:prstGeom prst="rect">
            <a:avLst/>
          </a:prstGeom>
          <a:scene3d>
            <a:camera prst="orthographicFront"/>
            <a:lightRig rig="threePt" dir="t"/>
          </a:scene3d>
          <a:sp3d>
            <a:bevelT w="114300" prst="artDeco"/>
          </a:sp3d>
        </p:spPr>
      </p:pic>
      <p:pic>
        <p:nvPicPr>
          <p:cNvPr id="14" name="Picture 13">
            <a:extLst>
              <a:ext uri="{FF2B5EF4-FFF2-40B4-BE49-F238E27FC236}">
                <a16:creationId xmlns:a16="http://schemas.microsoft.com/office/drawing/2014/main" id="{09CB4ACD-88F6-43C9-CD27-D040FD36066C}"/>
              </a:ext>
            </a:extLst>
          </p:cNvPr>
          <p:cNvPicPr>
            <a:picLocks noChangeAspect="1"/>
          </p:cNvPicPr>
          <p:nvPr/>
        </p:nvPicPr>
        <p:blipFill>
          <a:blip r:embed="rId6"/>
          <a:stretch>
            <a:fillRect/>
          </a:stretch>
        </p:blipFill>
        <p:spPr>
          <a:xfrm>
            <a:off x="5779865" y="3108221"/>
            <a:ext cx="2678324" cy="3605437"/>
          </a:xfrm>
          <a:prstGeom prst="rect">
            <a:avLst/>
          </a:prstGeom>
          <a:scene3d>
            <a:camera prst="orthographicFront"/>
            <a:lightRig rig="threePt" dir="t"/>
          </a:scene3d>
          <a:sp3d>
            <a:bevelT w="114300" prst="artDeco"/>
          </a:sp3d>
        </p:spPr>
      </p:pic>
      <p:pic>
        <p:nvPicPr>
          <p:cNvPr id="18" name="Picture 17">
            <a:extLst>
              <a:ext uri="{FF2B5EF4-FFF2-40B4-BE49-F238E27FC236}">
                <a16:creationId xmlns:a16="http://schemas.microsoft.com/office/drawing/2014/main" id="{6FEA275F-C2EF-B828-4453-14EEB699D4F1}"/>
              </a:ext>
            </a:extLst>
          </p:cNvPr>
          <p:cNvPicPr>
            <a:picLocks noChangeAspect="1"/>
          </p:cNvPicPr>
          <p:nvPr/>
        </p:nvPicPr>
        <p:blipFill>
          <a:blip r:embed="rId7"/>
          <a:stretch>
            <a:fillRect/>
          </a:stretch>
        </p:blipFill>
        <p:spPr>
          <a:xfrm>
            <a:off x="6774730" y="3827828"/>
            <a:ext cx="3819801" cy="2977154"/>
          </a:xfrm>
          <a:prstGeom prst="rect">
            <a:avLst/>
          </a:prstGeom>
          <a:scene3d>
            <a:camera prst="orthographicFront"/>
            <a:lightRig rig="threePt" dir="t"/>
          </a:scene3d>
          <a:sp3d>
            <a:bevelT w="114300" prst="artDeco"/>
          </a:sp3d>
        </p:spPr>
      </p:pic>
      <p:sp>
        <p:nvSpPr>
          <p:cNvPr id="2" name="Rectangle 1">
            <a:extLst>
              <a:ext uri="{FF2B5EF4-FFF2-40B4-BE49-F238E27FC236}">
                <a16:creationId xmlns:a16="http://schemas.microsoft.com/office/drawing/2014/main" id="{89601CAE-5D68-17DE-0B71-29ADC8230EFC}"/>
              </a:ext>
            </a:extLst>
          </p:cNvPr>
          <p:cNvSpPr/>
          <p:nvPr/>
        </p:nvSpPr>
        <p:spPr>
          <a:xfrm>
            <a:off x="2188144" y="664143"/>
            <a:ext cx="7141945" cy="485762"/>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930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0"/>
          <p:cNvSpPr txBox="1">
            <a:spLocks noGrp="1"/>
          </p:cNvSpPr>
          <p:nvPr>
            <p:ph type="title"/>
          </p:nvPr>
        </p:nvSpPr>
        <p:spPr>
          <a:xfrm>
            <a:off x="1721385" y="234330"/>
            <a:ext cx="8514000" cy="1165500"/>
          </a:xfrm>
          <a:prstGeom prst="rect">
            <a:avLst/>
          </a:prstGeom>
          <a:noFill/>
          <a:ln>
            <a:noFill/>
          </a:ln>
        </p:spPr>
        <p:txBody>
          <a:bodyPr spcFirstLastPara="1" vert="horz" wrap="square" lIns="0" tIns="0" rIns="0" bIns="0" rtlCol="0" anchor="t" anchorCtr="0">
            <a:noAutofit/>
          </a:bodyPr>
          <a:lstStyle/>
          <a:p>
            <a:r>
              <a:rPr lang="en-US" sz="3200" dirty="0">
                <a:solidFill>
                  <a:srgbClr val="0080A8"/>
                </a:solidFill>
              </a:rPr>
              <a:t>Student Programs</a:t>
            </a:r>
            <a:endParaRPr sz="3200" dirty="0">
              <a:solidFill>
                <a:srgbClr val="0080A8"/>
              </a:solidFill>
            </a:endParaRPr>
          </a:p>
        </p:txBody>
      </p:sp>
      <p:sp>
        <p:nvSpPr>
          <p:cNvPr id="434" name="Google Shape;434;p60"/>
          <p:cNvSpPr txBox="1">
            <a:spLocks noGrp="1"/>
          </p:cNvSpPr>
          <p:nvPr>
            <p:ph type="sldNum" idx="12"/>
          </p:nvPr>
        </p:nvSpPr>
        <p:spPr>
          <a:prstGeom prst="rect">
            <a:avLst/>
          </a:prstGeom>
          <a:noFill/>
          <a:ln>
            <a:noFill/>
          </a:ln>
        </p:spPr>
        <p:txBody>
          <a:bodyPr spcFirstLastPara="1" vert="horz" wrap="square" lIns="0" tIns="0" rIns="0" bIns="0" rtlCol="0" anchor="b" anchorCtr="0">
            <a:noAutofit/>
          </a:bodyPr>
          <a:lstStyle/>
          <a:p>
            <a:fld id="{00000000-1234-1234-1234-123412341234}" type="slidenum">
              <a:rPr lang="en-US">
                <a:solidFill>
                  <a:srgbClr val="AEABAB"/>
                </a:solidFill>
                <a:latin typeface="Arial"/>
                <a:ea typeface="Arial"/>
                <a:cs typeface="Arial"/>
                <a:sym typeface="Arial"/>
              </a:rPr>
              <a:pPr/>
              <a:t>61</a:t>
            </a:fld>
            <a:endParaRPr>
              <a:solidFill>
                <a:srgbClr val="AEABAB"/>
              </a:solidFill>
              <a:latin typeface="Arial"/>
              <a:ea typeface="Arial"/>
              <a:cs typeface="Arial"/>
              <a:sym typeface="Arial"/>
            </a:endParaRPr>
          </a:p>
        </p:txBody>
      </p:sp>
      <p:pic>
        <p:nvPicPr>
          <p:cNvPr id="7" name="Picture 6">
            <a:extLst>
              <a:ext uri="{FF2B5EF4-FFF2-40B4-BE49-F238E27FC236}">
                <a16:creationId xmlns:a16="http://schemas.microsoft.com/office/drawing/2014/main" id="{46E72D65-C1DA-1981-32C1-65B88EDF7BBD}"/>
              </a:ext>
            </a:extLst>
          </p:cNvPr>
          <p:cNvPicPr>
            <a:picLocks noChangeAspect="1"/>
          </p:cNvPicPr>
          <p:nvPr/>
        </p:nvPicPr>
        <p:blipFill>
          <a:blip r:embed="rId3"/>
          <a:stretch>
            <a:fillRect/>
          </a:stretch>
        </p:blipFill>
        <p:spPr>
          <a:xfrm>
            <a:off x="2098015" y="2173351"/>
            <a:ext cx="7270691" cy="1768546"/>
          </a:xfrm>
          <a:prstGeom prst="rect">
            <a:avLst/>
          </a:prstGeom>
          <a:ln>
            <a:solidFill>
              <a:schemeClr val="bg1">
                <a:lumMod val="85000"/>
              </a:schemeClr>
            </a:solidFill>
          </a:ln>
          <a:scene3d>
            <a:camera prst="orthographicFront"/>
            <a:lightRig rig="threePt" dir="t"/>
          </a:scene3d>
          <a:sp3d>
            <a:bevelT w="114300" prst="artDeco"/>
          </a:sp3d>
        </p:spPr>
      </p:pic>
      <p:pic>
        <p:nvPicPr>
          <p:cNvPr id="9" name="Picture 8">
            <a:extLst>
              <a:ext uri="{FF2B5EF4-FFF2-40B4-BE49-F238E27FC236}">
                <a16:creationId xmlns:a16="http://schemas.microsoft.com/office/drawing/2014/main" id="{F5712048-863F-EE47-9323-73CA94D34D5C}"/>
              </a:ext>
            </a:extLst>
          </p:cNvPr>
          <p:cNvPicPr>
            <a:picLocks noChangeAspect="1"/>
          </p:cNvPicPr>
          <p:nvPr/>
        </p:nvPicPr>
        <p:blipFill>
          <a:blip r:embed="rId4"/>
          <a:stretch>
            <a:fillRect/>
          </a:stretch>
        </p:blipFill>
        <p:spPr>
          <a:xfrm>
            <a:off x="2853782" y="3057625"/>
            <a:ext cx="6868484" cy="2057687"/>
          </a:xfrm>
          <a:prstGeom prst="rect">
            <a:avLst/>
          </a:prstGeom>
          <a:scene3d>
            <a:camera prst="orthographicFront"/>
            <a:lightRig rig="threePt" dir="t"/>
          </a:scene3d>
          <a:sp3d>
            <a:bevelT w="114300" prst="artDeco"/>
          </a:sp3d>
        </p:spPr>
      </p:pic>
      <p:pic>
        <p:nvPicPr>
          <p:cNvPr id="11" name="Picture 10">
            <a:extLst>
              <a:ext uri="{FF2B5EF4-FFF2-40B4-BE49-F238E27FC236}">
                <a16:creationId xmlns:a16="http://schemas.microsoft.com/office/drawing/2014/main" id="{8F544EC1-2E9D-1B6D-8C26-5FDA504B267F}"/>
              </a:ext>
            </a:extLst>
          </p:cNvPr>
          <p:cNvPicPr>
            <a:picLocks noChangeAspect="1"/>
          </p:cNvPicPr>
          <p:nvPr/>
        </p:nvPicPr>
        <p:blipFill>
          <a:blip r:embed="rId5"/>
          <a:stretch>
            <a:fillRect/>
          </a:stretch>
        </p:blipFill>
        <p:spPr>
          <a:xfrm>
            <a:off x="3715298" y="3929839"/>
            <a:ext cx="6906589" cy="2819794"/>
          </a:xfrm>
          <a:prstGeom prst="rect">
            <a:avLst/>
          </a:prstGeom>
          <a:scene3d>
            <a:camera prst="orthographicFront"/>
            <a:lightRig rig="threePt" dir="t"/>
          </a:scene3d>
          <a:sp3d>
            <a:bevelT w="114300" prst="artDeco"/>
          </a:sp3d>
        </p:spPr>
      </p:pic>
      <p:grpSp>
        <p:nvGrpSpPr>
          <p:cNvPr id="15" name="Group 14">
            <a:extLst>
              <a:ext uri="{FF2B5EF4-FFF2-40B4-BE49-F238E27FC236}">
                <a16:creationId xmlns:a16="http://schemas.microsoft.com/office/drawing/2014/main" id="{1E339C52-B4CF-6222-BD1C-D7495C686BCC}"/>
              </a:ext>
            </a:extLst>
          </p:cNvPr>
          <p:cNvGrpSpPr/>
          <p:nvPr/>
        </p:nvGrpSpPr>
        <p:grpSpPr>
          <a:xfrm>
            <a:off x="1852918" y="743675"/>
            <a:ext cx="6811326" cy="1352739"/>
            <a:chOff x="328918" y="743674"/>
            <a:chExt cx="6811326" cy="1352739"/>
          </a:xfrm>
        </p:grpSpPr>
        <p:pic>
          <p:nvPicPr>
            <p:cNvPr id="5" name="Picture 4">
              <a:extLst>
                <a:ext uri="{FF2B5EF4-FFF2-40B4-BE49-F238E27FC236}">
                  <a16:creationId xmlns:a16="http://schemas.microsoft.com/office/drawing/2014/main" id="{08B2B9C9-C334-4B4C-2EF4-3D9F5271F58B}"/>
                </a:ext>
              </a:extLst>
            </p:cNvPr>
            <p:cNvPicPr>
              <a:picLocks noChangeAspect="1"/>
            </p:cNvPicPr>
            <p:nvPr/>
          </p:nvPicPr>
          <p:blipFill>
            <a:blip r:embed="rId6"/>
            <a:stretch>
              <a:fillRect/>
            </a:stretch>
          </p:blipFill>
          <p:spPr>
            <a:xfrm>
              <a:off x="328918" y="743674"/>
              <a:ext cx="6811326" cy="1352739"/>
            </a:xfrm>
            <a:prstGeom prst="rect">
              <a:avLst/>
            </a:prstGeom>
            <a:ln>
              <a:solidFill>
                <a:schemeClr val="bg1">
                  <a:lumMod val="85000"/>
                </a:schemeClr>
              </a:solidFill>
            </a:ln>
          </p:spPr>
        </p:pic>
        <p:sp>
          <p:nvSpPr>
            <p:cNvPr id="14" name="Rectangle 13">
              <a:extLst>
                <a:ext uri="{FF2B5EF4-FFF2-40B4-BE49-F238E27FC236}">
                  <a16:creationId xmlns:a16="http://schemas.microsoft.com/office/drawing/2014/main" id="{5E2138BC-B208-6158-80AC-D55428AC3D87}"/>
                </a:ext>
              </a:extLst>
            </p:cNvPr>
            <p:cNvSpPr/>
            <p:nvPr/>
          </p:nvSpPr>
          <p:spPr>
            <a:xfrm>
              <a:off x="336262" y="1897465"/>
              <a:ext cx="1330957" cy="174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6043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F9FD-4F97-C861-FAB9-21800C98ECBB}"/>
              </a:ext>
            </a:extLst>
          </p:cNvPr>
          <p:cNvSpPr>
            <a:spLocks noGrp="1"/>
          </p:cNvSpPr>
          <p:nvPr>
            <p:ph type="title"/>
          </p:nvPr>
        </p:nvSpPr>
        <p:spPr/>
        <p:txBody>
          <a:bodyPr/>
          <a:lstStyle/>
          <a:p>
            <a:r>
              <a:rPr lang="en-US" b="1" dirty="0">
                <a:solidFill>
                  <a:schemeClr val="accent1"/>
                </a:solidFill>
              </a:rPr>
              <a:t>Updated Administrators section</a:t>
            </a:r>
          </a:p>
        </p:txBody>
      </p:sp>
      <p:pic>
        <p:nvPicPr>
          <p:cNvPr id="6" name="Content Placeholder 5">
            <a:extLst>
              <a:ext uri="{FF2B5EF4-FFF2-40B4-BE49-F238E27FC236}">
                <a16:creationId xmlns:a16="http://schemas.microsoft.com/office/drawing/2014/main" id="{E68D8908-DC28-1BC4-3CBF-0D940DD62FE2}"/>
              </a:ext>
            </a:extLst>
          </p:cNvPr>
          <p:cNvPicPr>
            <a:picLocks noGrp="1" noChangeAspect="1"/>
          </p:cNvPicPr>
          <p:nvPr>
            <p:ph idx="1"/>
          </p:nvPr>
        </p:nvPicPr>
        <p:blipFill>
          <a:blip r:embed="rId2"/>
          <a:stretch>
            <a:fillRect/>
          </a:stretch>
        </p:blipFill>
        <p:spPr>
          <a:xfrm>
            <a:off x="2070325" y="1825626"/>
            <a:ext cx="8024362" cy="4048125"/>
          </a:xfrm>
        </p:spPr>
      </p:pic>
      <p:sp>
        <p:nvSpPr>
          <p:cNvPr id="4" name="Slide Number Placeholder 3">
            <a:extLst>
              <a:ext uri="{FF2B5EF4-FFF2-40B4-BE49-F238E27FC236}">
                <a16:creationId xmlns:a16="http://schemas.microsoft.com/office/drawing/2014/main" id="{94616EA0-31DF-A3F0-D667-D2F203C47E9B}"/>
              </a:ext>
            </a:extLst>
          </p:cNvPr>
          <p:cNvSpPr>
            <a:spLocks noGrp="1"/>
          </p:cNvSpPr>
          <p:nvPr>
            <p:ph type="sldNum" sz="quarter" idx="12"/>
          </p:nvPr>
        </p:nvSpPr>
        <p:spPr/>
        <p:txBody>
          <a:bodyPr/>
          <a:lstStyle/>
          <a:p>
            <a:fld id="{BAE26A2A-DE5F-EA41-900F-AB5C4F1D9848}" type="slidenum">
              <a:rPr lang="en-US" smtClean="0"/>
              <a:t>62</a:t>
            </a:fld>
            <a:endParaRPr lang="en-US"/>
          </a:p>
        </p:txBody>
      </p:sp>
    </p:spTree>
    <p:extLst>
      <p:ext uri="{BB962C8B-B14F-4D97-AF65-F5344CB8AC3E}">
        <p14:creationId xmlns:p14="http://schemas.microsoft.com/office/powerpoint/2010/main" val="4109422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0"/>
          <p:cNvSpPr txBox="1">
            <a:spLocks noGrp="1"/>
          </p:cNvSpPr>
          <p:nvPr>
            <p:ph type="title"/>
          </p:nvPr>
        </p:nvSpPr>
        <p:spPr>
          <a:xfrm>
            <a:off x="1725691" y="247039"/>
            <a:ext cx="8514000" cy="1165500"/>
          </a:xfrm>
          <a:prstGeom prst="rect">
            <a:avLst/>
          </a:prstGeom>
          <a:noFill/>
          <a:ln>
            <a:noFill/>
          </a:ln>
        </p:spPr>
        <p:txBody>
          <a:bodyPr spcFirstLastPara="1" vert="horz" wrap="square" lIns="0" tIns="0" rIns="0" bIns="0" rtlCol="0" anchor="t" anchorCtr="0">
            <a:noAutofit/>
          </a:bodyPr>
          <a:lstStyle/>
          <a:p>
            <a:r>
              <a:rPr lang="en-US" sz="3200" dirty="0">
                <a:solidFill>
                  <a:srgbClr val="0080A8"/>
                </a:solidFill>
              </a:rPr>
              <a:t>Accommodations</a:t>
            </a:r>
            <a:endParaRPr sz="3200" dirty="0">
              <a:solidFill>
                <a:srgbClr val="0080A8"/>
              </a:solidFill>
            </a:endParaRPr>
          </a:p>
        </p:txBody>
      </p:sp>
      <p:sp>
        <p:nvSpPr>
          <p:cNvPr id="434" name="Google Shape;434;p60"/>
          <p:cNvSpPr txBox="1">
            <a:spLocks noGrp="1"/>
          </p:cNvSpPr>
          <p:nvPr>
            <p:ph type="sldNum" idx="12"/>
          </p:nvPr>
        </p:nvSpPr>
        <p:spPr>
          <a:prstGeom prst="rect">
            <a:avLst/>
          </a:prstGeom>
          <a:noFill/>
          <a:ln>
            <a:noFill/>
          </a:ln>
        </p:spPr>
        <p:txBody>
          <a:bodyPr spcFirstLastPara="1" vert="horz" wrap="square" lIns="0" tIns="0" rIns="0" bIns="0" rtlCol="0" anchor="b" anchorCtr="0">
            <a:noAutofit/>
          </a:bodyPr>
          <a:lstStyle/>
          <a:p>
            <a:fld id="{00000000-1234-1234-1234-123412341234}" type="slidenum">
              <a:rPr lang="en-US">
                <a:solidFill>
                  <a:srgbClr val="AEABAB"/>
                </a:solidFill>
                <a:latin typeface="Arial"/>
                <a:ea typeface="Arial"/>
                <a:cs typeface="Arial"/>
                <a:sym typeface="Arial"/>
              </a:rPr>
              <a:pPr/>
              <a:t>63</a:t>
            </a:fld>
            <a:endParaRPr>
              <a:solidFill>
                <a:srgbClr val="AEABAB"/>
              </a:solidFill>
              <a:latin typeface="Arial"/>
              <a:ea typeface="Arial"/>
              <a:cs typeface="Arial"/>
              <a:sym typeface="Arial"/>
            </a:endParaRPr>
          </a:p>
        </p:txBody>
      </p:sp>
      <p:pic>
        <p:nvPicPr>
          <p:cNvPr id="5" name="Picture 4">
            <a:extLst>
              <a:ext uri="{FF2B5EF4-FFF2-40B4-BE49-F238E27FC236}">
                <a16:creationId xmlns:a16="http://schemas.microsoft.com/office/drawing/2014/main" id="{C817F5A0-90BB-C853-B38D-CC2866CE551C}"/>
              </a:ext>
            </a:extLst>
          </p:cNvPr>
          <p:cNvPicPr>
            <a:picLocks noChangeAspect="1"/>
          </p:cNvPicPr>
          <p:nvPr/>
        </p:nvPicPr>
        <p:blipFill>
          <a:blip r:embed="rId3"/>
          <a:stretch>
            <a:fillRect/>
          </a:stretch>
        </p:blipFill>
        <p:spPr>
          <a:xfrm>
            <a:off x="2140227" y="684553"/>
            <a:ext cx="7214882" cy="6146263"/>
          </a:xfrm>
          <a:prstGeom prst="rect">
            <a:avLst/>
          </a:prstGeom>
          <a:scene3d>
            <a:camera prst="orthographicFront"/>
            <a:lightRig rig="threePt" dir="t"/>
          </a:scene3d>
          <a:sp3d>
            <a:bevelT w="114300" prst="artDeco"/>
          </a:sp3d>
        </p:spPr>
      </p:pic>
    </p:spTree>
    <p:extLst>
      <p:ext uri="{BB962C8B-B14F-4D97-AF65-F5344CB8AC3E}">
        <p14:creationId xmlns:p14="http://schemas.microsoft.com/office/powerpoint/2010/main" val="16490465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0"/>
          <p:cNvSpPr txBox="1">
            <a:spLocks noGrp="1"/>
          </p:cNvSpPr>
          <p:nvPr>
            <p:ph type="title"/>
          </p:nvPr>
        </p:nvSpPr>
        <p:spPr>
          <a:xfrm>
            <a:off x="1725691" y="243785"/>
            <a:ext cx="8514000" cy="1165500"/>
          </a:xfrm>
          <a:prstGeom prst="rect">
            <a:avLst/>
          </a:prstGeom>
          <a:noFill/>
          <a:ln>
            <a:noFill/>
          </a:ln>
        </p:spPr>
        <p:txBody>
          <a:bodyPr spcFirstLastPara="1" vert="horz" wrap="square" lIns="0" tIns="0" rIns="0" bIns="0" rtlCol="0" anchor="t" anchorCtr="0">
            <a:noAutofit/>
          </a:bodyPr>
          <a:lstStyle/>
          <a:p>
            <a:r>
              <a:rPr lang="en-US" sz="3200" dirty="0">
                <a:solidFill>
                  <a:srgbClr val="0080A8"/>
                </a:solidFill>
              </a:rPr>
              <a:t>Corrections</a:t>
            </a:r>
            <a:endParaRPr sz="3200" dirty="0">
              <a:solidFill>
                <a:srgbClr val="0080A8"/>
              </a:solidFill>
            </a:endParaRPr>
          </a:p>
        </p:txBody>
      </p:sp>
      <p:sp>
        <p:nvSpPr>
          <p:cNvPr id="434" name="Google Shape;434;p60"/>
          <p:cNvSpPr txBox="1">
            <a:spLocks noGrp="1"/>
          </p:cNvSpPr>
          <p:nvPr>
            <p:ph type="sldNum" idx="12"/>
          </p:nvPr>
        </p:nvSpPr>
        <p:spPr>
          <a:prstGeom prst="rect">
            <a:avLst/>
          </a:prstGeom>
          <a:noFill/>
          <a:ln>
            <a:noFill/>
          </a:ln>
        </p:spPr>
        <p:txBody>
          <a:bodyPr spcFirstLastPara="1" vert="horz" wrap="square" lIns="0" tIns="0" rIns="0" bIns="0" rtlCol="0" anchor="b" anchorCtr="0">
            <a:noAutofit/>
          </a:bodyPr>
          <a:lstStyle/>
          <a:p>
            <a:fld id="{00000000-1234-1234-1234-123412341234}" type="slidenum">
              <a:rPr lang="en-US">
                <a:solidFill>
                  <a:srgbClr val="AEABAB"/>
                </a:solidFill>
                <a:latin typeface="Arial"/>
                <a:ea typeface="Arial"/>
                <a:cs typeface="Arial"/>
                <a:sym typeface="Arial"/>
              </a:rPr>
              <a:pPr/>
              <a:t>64</a:t>
            </a:fld>
            <a:endParaRPr>
              <a:solidFill>
                <a:srgbClr val="AEABAB"/>
              </a:solidFill>
              <a:latin typeface="Arial"/>
              <a:ea typeface="Arial"/>
              <a:cs typeface="Arial"/>
              <a:sym typeface="Arial"/>
            </a:endParaRPr>
          </a:p>
        </p:txBody>
      </p:sp>
      <p:pic>
        <p:nvPicPr>
          <p:cNvPr id="4" name="Picture 3">
            <a:extLst>
              <a:ext uri="{FF2B5EF4-FFF2-40B4-BE49-F238E27FC236}">
                <a16:creationId xmlns:a16="http://schemas.microsoft.com/office/drawing/2014/main" id="{9A0F274E-D7A8-BE2B-9E1B-58D23C769151}"/>
              </a:ext>
            </a:extLst>
          </p:cNvPr>
          <p:cNvPicPr>
            <a:picLocks noChangeAspect="1"/>
          </p:cNvPicPr>
          <p:nvPr/>
        </p:nvPicPr>
        <p:blipFill>
          <a:blip r:embed="rId3"/>
          <a:stretch>
            <a:fillRect/>
          </a:stretch>
        </p:blipFill>
        <p:spPr>
          <a:xfrm>
            <a:off x="1825083" y="747022"/>
            <a:ext cx="5048955" cy="990738"/>
          </a:xfrm>
          <a:prstGeom prst="rect">
            <a:avLst/>
          </a:prstGeom>
        </p:spPr>
      </p:pic>
      <p:pic>
        <p:nvPicPr>
          <p:cNvPr id="5" name="Picture 4">
            <a:extLst>
              <a:ext uri="{FF2B5EF4-FFF2-40B4-BE49-F238E27FC236}">
                <a16:creationId xmlns:a16="http://schemas.microsoft.com/office/drawing/2014/main" id="{8027F812-D4CC-6C7B-F46D-F8BCE9A6C701}"/>
              </a:ext>
            </a:extLst>
          </p:cNvPr>
          <p:cNvPicPr>
            <a:picLocks noChangeAspect="1"/>
          </p:cNvPicPr>
          <p:nvPr/>
        </p:nvPicPr>
        <p:blipFill>
          <a:blip r:embed="rId4"/>
          <a:stretch>
            <a:fillRect/>
          </a:stretch>
        </p:blipFill>
        <p:spPr>
          <a:xfrm>
            <a:off x="2696817" y="1508340"/>
            <a:ext cx="6609522" cy="5222337"/>
          </a:xfrm>
          <a:prstGeom prst="rect">
            <a:avLst/>
          </a:prstGeom>
          <a:scene3d>
            <a:camera prst="orthographicFront"/>
            <a:lightRig rig="threePt" dir="t"/>
          </a:scene3d>
          <a:sp3d>
            <a:bevelT w="114300" prst="artDeco"/>
          </a:sp3d>
        </p:spPr>
      </p:pic>
    </p:spTree>
    <p:extLst>
      <p:ext uri="{BB962C8B-B14F-4D97-AF65-F5344CB8AC3E}">
        <p14:creationId xmlns:p14="http://schemas.microsoft.com/office/powerpoint/2010/main" val="94213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4887835-6550-1863-8007-D09046E8BC31}"/>
              </a:ext>
            </a:extLst>
          </p:cNvPr>
          <p:cNvPicPr>
            <a:picLocks noGrp="1" noChangeAspect="1"/>
          </p:cNvPicPr>
          <p:nvPr>
            <p:ph idx="1"/>
          </p:nvPr>
        </p:nvPicPr>
        <p:blipFill>
          <a:blip r:embed="rId2"/>
          <a:stretch>
            <a:fillRect/>
          </a:stretch>
        </p:blipFill>
        <p:spPr>
          <a:xfrm>
            <a:off x="1634462" y="279134"/>
            <a:ext cx="8923076" cy="5669279"/>
          </a:xfrm>
        </p:spPr>
      </p:pic>
      <p:sp>
        <p:nvSpPr>
          <p:cNvPr id="4" name="Slide Number Placeholder 3">
            <a:extLst>
              <a:ext uri="{FF2B5EF4-FFF2-40B4-BE49-F238E27FC236}">
                <a16:creationId xmlns:a16="http://schemas.microsoft.com/office/drawing/2014/main" id="{BAC3147B-E997-EB7E-1B82-4AC5731FEA00}"/>
              </a:ext>
            </a:extLst>
          </p:cNvPr>
          <p:cNvSpPr>
            <a:spLocks noGrp="1"/>
          </p:cNvSpPr>
          <p:nvPr>
            <p:ph type="sldNum" sz="quarter" idx="12"/>
          </p:nvPr>
        </p:nvSpPr>
        <p:spPr/>
        <p:txBody>
          <a:bodyPr/>
          <a:lstStyle/>
          <a:p>
            <a:fld id="{BAE26A2A-DE5F-EA41-900F-AB5C4F1D9848}" type="slidenum">
              <a:rPr lang="en-US" smtClean="0"/>
              <a:t>65</a:t>
            </a:fld>
            <a:endParaRPr lang="en-US"/>
          </a:p>
        </p:txBody>
      </p:sp>
      <p:pic>
        <p:nvPicPr>
          <p:cNvPr id="5" name="Picture 4">
            <a:extLst>
              <a:ext uri="{FF2B5EF4-FFF2-40B4-BE49-F238E27FC236}">
                <a16:creationId xmlns:a16="http://schemas.microsoft.com/office/drawing/2014/main" id="{F47D4FCD-4E02-FF7D-0F68-F289F07DA0B9}"/>
              </a:ext>
            </a:extLst>
          </p:cNvPr>
          <p:cNvPicPr>
            <a:picLocks noChangeAspect="1"/>
          </p:cNvPicPr>
          <p:nvPr/>
        </p:nvPicPr>
        <p:blipFill>
          <a:blip r:embed="rId3"/>
          <a:stretch>
            <a:fillRect/>
          </a:stretch>
        </p:blipFill>
        <p:spPr>
          <a:xfrm>
            <a:off x="3381676" y="2553640"/>
            <a:ext cx="2714324" cy="4193898"/>
          </a:xfrm>
          <a:prstGeom prst="rect">
            <a:avLst/>
          </a:prstGeom>
        </p:spPr>
      </p:pic>
    </p:spTree>
    <p:extLst>
      <p:ext uri="{BB962C8B-B14F-4D97-AF65-F5344CB8AC3E}">
        <p14:creationId xmlns:p14="http://schemas.microsoft.com/office/powerpoint/2010/main" val="1167019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A2CF-9649-4EDF-B90D-D69A3C4398C2}"/>
              </a:ext>
            </a:extLst>
          </p:cNvPr>
          <p:cNvSpPr>
            <a:spLocks noGrp="1"/>
          </p:cNvSpPr>
          <p:nvPr>
            <p:ph type="title"/>
          </p:nvPr>
        </p:nvSpPr>
        <p:spPr/>
        <p:txBody>
          <a:bodyPr/>
          <a:lstStyle/>
          <a:p>
            <a:r>
              <a:rPr lang="en-US" dirty="0">
                <a:solidFill>
                  <a:srgbClr val="0084A9"/>
                </a:solidFill>
              </a:rPr>
              <a:t>Educators </a:t>
            </a:r>
          </a:p>
        </p:txBody>
      </p:sp>
      <p:sp>
        <p:nvSpPr>
          <p:cNvPr id="4" name="Slide Number Placeholder 3">
            <a:extLst>
              <a:ext uri="{FF2B5EF4-FFF2-40B4-BE49-F238E27FC236}">
                <a16:creationId xmlns:a16="http://schemas.microsoft.com/office/drawing/2014/main" id="{746AB8A3-2042-448F-AD83-565C51364358}"/>
              </a:ext>
            </a:extLst>
          </p:cNvPr>
          <p:cNvSpPr>
            <a:spLocks noGrp="1"/>
          </p:cNvSpPr>
          <p:nvPr>
            <p:ph type="sldNum" sz="quarter" idx="12"/>
          </p:nvPr>
        </p:nvSpPr>
        <p:spPr/>
        <p:txBody>
          <a:bodyPr/>
          <a:lstStyle/>
          <a:p>
            <a:fld id="{BAE26A2A-DE5F-EA41-900F-AB5C4F1D9848}" type="slidenum">
              <a:rPr lang="en-US" smtClean="0"/>
              <a:t>66</a:t>
            </a:fld>
            <a:endParaRPr lang="en-US"/>
          </a:p>
        </p:txBody>
      </p:sp>
      <p:pic>
        <p:nvPicPr>
          <p:cNvPr id="5" name="Picture 4">
            <a:extLst>
              <a:ext uri="{FF2B5EF4-FFF2-40B4-BE49-F238E27FC236}">
                <a16:creationId xmlns:a16="http://schemas.microsoft.com/office/drawing/2014/main" id="{6231FD40-FC46-EDBA-0E0F-018B640D540E}"/>
              </a:ext>
            </a:extLst>
          </p:cNvPr>
          <p:cNvPicPr>
            <a:picLocks noChangeAspect="1"/>
          </p:cNvPicPr>
          <p:nvPr/>
        </p:nvPicPr>
        <p:blipFill>
          <a:blip r:embed="rId2"/>
          <a:stretch>
            <a:fillRect/>
          </a:stretch>
        </p:blipFill>
        <p:spPr>
          <a:xfrm>
            <a:off x="4178423" y="391898"/>
            <a:ext cx="6160616" cy="6466102"/>
          </a:xfrm>
          <a:prstGeom prst="rect">
            <a:avLst/>
          </a:prstGeom>
        </p:spPr>
      </p:pic>
    </p:spTree>
    <p:extLst>
      <p:ext uri="{BB962C8B-B14F-4D97-AF65-F5344CB8AC3E}">
        <p14:creationId xmlns:p14="http://schemas.microsoft.com/office/powerpoint/2010/main" val="5715385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2"/>
          <p:cNvSpPr txBox="1">
            <a:spLocks noGrp="1"/>
          </p:cNvSpPr>
          <p:nvPr>
            <p:ph type="title"/>
          </p:nvPr>
        </p:nvSpPr>
        <p:spPr>
          <a:xfrm>
            <a:off x="1825082" y="316426"/>
            <a:ext cx="8514000" cy="1165500"/>
          </a:xfrm>
          <a:prstGeom prst="rect">
            <a:avLst/>
          </a:prstGeom>
          <a:noFill/>
          <a:ln>
            <a:noFill/>
          </a:ln>
        </p:spPr>
        <p:txBody>
          <a:bodyPr spcFirstLastPara="1" vert="horz" wrap="square" lIns="0" tIns="0" rIns="0" bIns="0" rtlCol="0" anchor="t" anchorCtr="0">
            <a:noAutofit/>
          </a:bodyPr>
          <a:lstStyle/>
          <a:p>
            <a:pPr>
              <a:spcBef>
                <a:spcPts val="0"/>
              </a:spcBef>
              <a:buClr>
                <a:schemeClr val="dk1"/>
              </a:buClr>
              <a:buSzPts val="3300"/>
            </a:pPr>
            <a:r>
              <a:rPr lang="en-US" dirty="0">
                <a:solidFill>
                  <a:srgbClr val="0080A8"/>
                </a:solidFill>
                <a:ea typeface="Rockwell"/>
                <a:sym typeface="Rockwell"/>
              </a:rPr>
              <a:t>Practice Test and Study Guides</a:t>
            </a:r>
            <a:endParaRPr dirty="0">
              <a:solidFill>
                <a:srgbClr val="0080A8"/>
              </a:solidFill>
            </a:endParaRPr>
          </a:p>
        </p:txBody>
      </p:sp>
      <p:sp>
        <p:nvSpPr>
          <p:cNvPr id="450" name="Google Shape;450;p62"/>
          <p:cNvSpPr txBox="1">
            <a:spLocks noGrp="1"/>
          </p:cNvSpPr>
          <p:nvPr>
            <p:ph type="sldNum" idx="12"/>
          </p:nvPr>
        </p:nvSpPr>
        <p:spPr>
          <a:xfrm>
            <a:off x="1825082" y="6446837"/>
            <a:ext cx="2057400" cy="218100"/>
          </a:xfrm>
          <a:prstGeom prst="rect">
            <a:avLst/>
          </a:prstGeom>
          <a:noFill/>
          <a:ln>
            <a:noFill/>
          </a:ln>
        </p:spPr>
        <p:txBody>
          <a:bodyPr spcFirstLastPara="1" vert="horz" wrap="square" lIns="0" tIns="0" rIns="0" bIns="0" rtlCol="0" anchor="b" anchorCtr="0">
            <a:noAutofit/>
          </a:bodyPr>
          <a:lstStyle/>
          <a:p>
            <a:pPr>
              <a:buClr>
                <a:srgbClr val="000000"/>
              </a:buClr>
              <a:defRPr/>
            </a:pPr>
            <a:fld id="{00000000-1234-1234-1234-123412341234}" type="slidenum">
              <a:rPr lang="en-US" kern="0">
                <a:solidFill>
                  <a:srgbClr val="AEABAB"/>
                </a:solidFill>
                <a:latin typeface="Arial"/>
                <a:ea typeface="Arial"/>
                <a:cs typeface="Arial"/>
                <a:sym typeface="Arial"/>
              </a:rPr>
              <a:pPr>
                <a:buClr>
                  <a:srgbClr val="000000"/>
                </a:buClr>
                <a:defRPr/>
              </a:pPr>
              <a:t>67</a:t>
            </a:fld>
            <a:endParaRPr kern="0">
              <a:solidFill>
                <a:srgbClr val="AEABAB"/>
              </a:solidFill>
              <a:latin typeface="Arial"/>
              <a:ea typeface="Arial"/>
              <a:cs typeface="Arial"/>
              <a:sym typeface="Arial"/>
            </a:endParaRPr>
          </a:p>
        </p:txBody>
      </p:sp>
      <p:pic>
        <p:nvPicPr>
          <p:cNvPr id="4" name="Picture 3">
            <a:extLst>
              <a:ext uri="{FF2B5EF4-FFF2-40B4-BE49-F238E27FC236}">
                <a16:creationId xmlns:a16="http://schemas.microsoft.com/office/drawing/2014/main" id="{8EA02F22-0A70-48D9-932C-4CD2B06FA164}"/>
              </a:ext>
            </a:extLst>
          </p:cNvPr>
          <p:cNvPicPr>
            <a:picLocks noChangeAspect="1"/>
          </p:cNvPicPr>
          <p:nvPr/>
        </p:nvPicPr>
        <p:blipFill>
          <a:blip r:embed="rId3"/>
          <a:stretch>
            <a:fillRect/>
          </a:stretch>
        </p:blipFill>
        <p:spPr>
          <a:xfrm>
            <a:off x="2046465" y="908802"/>
            <a:ext cx="7129527" cy="5885295"/>
          </a:xfrm>
          <a:prstGeom prst="rect">
            <a:avLst/>
          </a:prstGeom>
        </p:spPr>
      </p:pic>
    </p:spTree>
    <p:extLst>
      <p:ext uri="{BB962C8B-B14F-4D97-AF65-F5344CB8AC3E}">
        <p14:creationId xmlns:p14="http://schemas.microsoft.com/office/powerpoint/2010/main" val="5437624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D996-1F04-6EEE-7B76-1F752F7FFCF4}"/>
              </a:ext>
            </a:extLst>
          </p:cNvPr>
          <p:cNvSpPr>
            <a:spLocks noGrp="1"/>
          </p:cNvSpPr>
          <p:nvPr>
            <p:ph type="title"/>
          </p:nvPr>
        </p:nvSpPr>
        <p:spPr>
          <a:xfrm>
            <a:off x="1825083" y="525109"/>
            <a:ext cx="8513956" cy="1165587"/>
          </a:xfrm>
        </p:spPr>
        <p:txBody>
          <a:bodyPr anchor="t">
            <a:normAutofit/>
          </a:bodyPr>
          <a:lstStyle/>
          <a:p>
            <a:r>
              <a:rPr lang="en-US" dirty="0"/>
              <a:t>Educators – Study Guides</a:t>
            </a:r>
            <a:br>
              <a:rPr lang="en-US" sz="2600" dirty="0"/>
            </a:br>
            <a:r>
              <a:rPr lang="en-US" sz="2400" dirty="0">
                <a:solidFill>
                  <a:schemeClr val="accent1"/>
                </a:solidFill>
              </a:rPr>
              <a:t>https://www.ged.com/educators-admins/teaching/classroom_materials/study_guides/</a:t>
            </a:r>
          </a:p>
        </p:txBody>
      </p:sp>
      <p:pic>
        <p:nvPicPr>
          <p:cNvPr id="6" name="Content Placeholder 5">
            <a:extLst>
              <a:ext uri="{FF2B5EF4-FFF2-40B4-BE49-F238E27FC236}">
                <a16:creationId xmlns:a16="http://schemas.microsoft.com/office/drawing/2014/main" id="{8074483C-2495-BEFB-9DE6-7D7D36DECBF2}"/>
              </a:ext>
            </a:extLst>
          </p:cNvPr>
          <p:cNvPicPr>
            <a:picLocks noGrp="1" noChangeAspect="1"/>
          </p:cNvPicPr>
          <p:nvPr>
            <p:ph idx="1"/>
          </p:nvPr>
        </p:nvPicPr>
        <p:blipFill>
          <a:blip r:embed="rId2"/>
          <a:stretch>
            <a:fillRect/>
          </a:stretch>
        </p:blipFill>
        <p:spPr>
          <a:xfrm>
            <a:off x="2790750" y="1825625"/>
            <a:ext cx="6582623" cy="4048312"/>
          </a:xfrm>
          <a:noFill/>
        </p:spPr>
      </p:pic>
      <p:sp>
        <p:nvSpPr>
          <p:cNvPr id="4" name="Slide Number Placeholder 3">
            <a:extLst>
              <a:ext uri="{FF2B5EF4-FFF2-40B4-BE49-F238E27FC236}">
                <a16:creationId xmlns:a16="http://schemas.microsoft.com/office/drawing/2014/main" id="{C8D09ADB-E04B-7340-09B4-CC92DF45B9B9}"/>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68</a:t>
            </a:fld>
            <a:endParaRPr lang="en-US"/>
          </a:p>
        </p:txBody>
      </p:sp>
    </p:spTree>
    <p:extLst>
      <p:ext uri="{BB962C8B-B14F-4D97-AF65-F5344CB8AC3E}">
        <p14:creationId xmlns:p14="http://schemas.microsoft.com/office/powerpoint/2010/main" val="24850839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D996-1F04-6EEE-7B76-1F752F7FFCF4}"/>
              </a:ext>
            </a:extLst>
          </p:cNvPr>
          <p:cNvSpPr>
            <a:spLocks noGrp="1"/>
          </p:cNvSpPr>
          <p:nvPr>
            <p:ph type="title"/>
          </p:nvPr>
        </p:nvSpPr>
        <p:spPr>
          <a:xfrm>
            <a:off x="1825083" y="525109"/>
            <a:ext cx="8513956" cy="1165587"/>
          </a:xfrm>
        </p:spPr>
        <p:txBody>
          <a:bodyPr anchor="t">
            <a:normAutofit fontScale="90000"/>
          </a:bodyPr>
          <a:lstStyle/>
          <a:p>
            <a:r>
              <a:rPr lang="en-US" dirty="0"/>
              <a:t>Educators – Study Guides</a:t>
            </a:r>
            <a:br>
              <a:rPr lang="en-US" sz="2600" dirty="0"/>
            </a:br>
            <a:r>
              <a:rPr lang="en-US" sz="2400" dirty="0">
                <a:solidFill>
                  <a:schemeClr val="accent1"/>
                </a:solidFill>
              </a:rPr>
              <a:t>https://www.ged.com/educators-admins/teaching/classroom_materials/study_guides</a:t>
            </a:r>
            <a:r>
              <a:rPr lang="en-US" sz="2600" dirty="0">
                <a:solidFill>
                  <a:schemeClr val="accent1"/>
                </a:solidFill>
              </a:rPr>
              <a:t>/</a:t>
            </a:r>
          </a:p>
        </p:txBody>
      </p:sp>
      <p:pic>
        <p:nvPicPr>
          <p:cNvPr id="8" name="Content Placeholder 7">
            <a:extLst>
              <a:ext uri="{FF2B5EF4-FFF2-40B4-BE49-F238E27FC236}">
                <a16:creationId xmlns:a16="http://schemas.microsoft.com/office/drawing/2014/main" id="{A2AF662B-7E34-4611-E021-9F2D5C1BDA96}"/>
              </a:ext>
            </a:extLst>
          </p:cNvPr>
          <p:cNvPicPr>
            <a:picLocks noGrp="1" noChangeAspect="1"/>
          </p:cNvPicPr>
          <p:nvPr>
            <p:ph idx="1"/>
          </p:nvPr>
        </p:nvPicPr>
        <p:blipFill>
          <a:blip r:embed="rId2"/>
          <a:stretch>
            <a:fillRect/>
          </a:stretch>
        </p:blipFill>
        <p:spPr>
          <a:xfrm>
            <a:off x="2499484" y="1825625"/>
            <a:ext cx="7165154" cy="4048312"/>
          </a:xfrm>
          <a:noFill/>
        </p:spPr>
      </p:pic>
      <p:sp>
        <p:nvSpPr>
          <p:cNvPr id="4" name="Slide Number Placeholder 3">
            <a:extLst>
              <a:ext uri="{FF2B5EF4-FFF2-40B4-BE49-F238E27FC236}">
                <a16:creationId xmlns:a16="http://schemas.microsoft.com/office/drawing/2014/main" id="{C8D09ADB-E04B-7340-09B4-CC92DF45B9B9}"/>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69</a:t>
            </a:fld>
            <a:endParaRPr lang="en-US"/>
          </a:p>
        </p:txBody>
      </p:sp>
    </p:spTree>
    <p:extLst>
      <p:ext uri="{BB962C8B-B14F-4D97-AF65-F5344CB8AC3E}">
        <p14:creationId xmlns:p14="http://schemas.microsoft.com/office/powerpoint/2010/main" val="233992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solidFill>
                  <a:srgbClr val="0080A8"/>
                </a:solidFill>
              </a:rPr>
              <a:t>Extended Response on RLA</a:t>
            </a:r>
          </a:p>
        </p:txBody>
      </p:sp>
      <p:sp>
        <p:nvSpPr>
          <p:cNvPr id="6" name="Content Placeholder 5"/>
          <p:cNvSpPr>
            <a:spLocks noGrp="1"/>
          </p:cNvSpPr>
          <p:nvPr>
            <p:ph idx="1"/>
          </p:nvPr>
        </p:nvSpPr>
        <p:spPr/>
        <p:txBody>
          <a:bodyPr/>
          <a:lstStyle/>
          <a:p>
            <a:pPr marL="0" indent="0">
              <a:buNone/>
            </a:pPr>
            <a:r>
              <a:rPr lang="en-US" dirty="0"/>
              <a:t>A constructed response item includes:</a:t>
            </a:r>
          </a:p>
          <a:p>
            <a:pPr>
              <a:lnSpc>
                <a:spcPct val="150000"/>
              </a:lnSpc>
            </a:pPr>
            <a:r>
              <a:rPr lang="en-US" dirty="0"/>
              <a:t>One or more source texts</a:t>
            </a:r>
          </a:p>
          <a:p>
            <a:pPr>
              <a:lnSpc>
                <a:spcPct val="150000"/>
              </a:lnSpc>
            </a:pPr>
            <a:r>
              <a:rPr lang="en-US" dirty="0"/>
              <a:t>Texts offer two positions on a given topic</a:t>
            </a:r>
          </a:p>
          <a:p>
            <a:pPr>
              <a:lnSpc>
                <a:spcPct val="150000"/>
              </a:lnSpc>
            </a:pPr>
            <a:r>
              <a:rPr lang="en-US" dirty="0"/>
              <a:t>A prompt that provides instruction on what the student is expected to do</a:t>
            </a:r>
          </a:p>
        </p:txBody>
      </p:sp>
      <p:sp>
        <p:nvSpPr>
          <p:cNvPr id="2" name="Slide Number Placeholder 1">
            <a:extLst>
              <a:ext uri="{FF2B5EF4-FFF2-40B4-BE49-F238E27FC236}">
                <a16:creationId xmlns:a16="http://schemas.microsoft.com/office/drawing/2014/main" id="{7F91DD1E-890F-4DC8-BCD2-4FA0FADCE7AA}"/>
              </a:ext>
            </a:extLst>
          </p:cNvPr>
          <p:cNvSpPr>
            <a:spLocks noGrp="1"/>
          </p:cNvSpPr>
          <p:nvPr>
            <p:ph type="sldNum" sz="quarter" idx="12"/>
          </p:nvPr>
        </p:nvSpPr>
        <p:spPr/>
        <p:txBody>
          <a:bodyPr/>
          <a:lstStyle/>
          <a:p>
            <a:fld id="{BAE26A2A-DE5F-EA41-900F-AB5C4F1D9848}" type="slidenum">
              <a:rPr lang="en-US" smtClean="0"/>
              <a:t>7</a:t>
            </a:fld>
            <a:endParaRPr lang="en-US"/>
          </a:p>
        </p:txBody>
      </p:sp>
    </p:spTree>
    <p:extLst>
      <p:ext uri="{BB962C8B-B14F-4D97-AF65-F5344CB8AC3E}">
        <p14:creationId xmlns:p14="http://schemas.microsoft.com/office/powerpoint/2010/main" val="395127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D996-1F04-6EEE-7B76-1F752F7FFCF4}"/>
              </a:ext>
            </a:extLst>
          </p:cNvPr>
          <p:cNvSpPr>
            <a:spLocks noGrp="1"/>
          </p:cNvSpPr>
          <p:nvPr>
            <p:ph type="title"/>
          </p:nvPr>
        </p:nvSpPr>
        <p:spPr>
          <a:xfrm>
            <a:off x="1825083" y="525109"/>
            <a:ext cx="8513956" cy="1165587"/>
          </a:xfrm>
        </p:spPr>
        <p:txBody>
          <a:bodyPr anchor="t">
            <a:normAutofit/>
          </a:bodyPr>
          <a:lstStyle/>
          <a:p>
            <a:r>
              <a:rPr lang="en-US" dirty="0"/>
              <a:t>Educators – Calculator Tutorial</a:t>
            </a:r>
            <a:br>
              <a:rPr lang="en-US" sz="2600" dirty="0"/>
            </a:br>
            <a:r>
              <a:rPr lang="en-US" sz="2400" dirty="0">
                <a:solidFill>
                  <a:schemeClr val="accent1"/>
                </a:solidFill>
              </a:rPr>
              <a:t>https://www.ged.com/practice-test/en/computer-demonstrator/</a:t>
            </a:r>
          </a:p>
        </p:txBody>
      </p:sp>
      <p:sp>
        <p:nvSpPr>
          <p:cNvPr id="4" name="Slide Number Placeholder 3">
            <a:extLst>
              <a:ext uri="{FF2B5EF4-FFF2-40B4-BE49-F238E27FC236}">
                <a16:creationId xmlns:a16="http://schemas.microsoft.com/office/drawing/2014/main" id="{C8D09ADB-E04B-7340-09B4-CC92DF45B9B9}"/>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70</a:t>
            </a:fld>
            <a:endParaRPr lang="en-US"/>
          </a:p>
        </p:txBody>
      </p:sp>
      <p:pic>
        <p:nvPicPr>
          <p:cNvPr id="7" name="Content Placeholder 6">
            <a:extLst>
              <a:ext uri="{FF2B5EF4-FFF2-40B4-BE49-F238E27FC236}">
                <a16:creationId xmlns:a16="http://schemas.microsoft.com/office/drawing/2014/main" id="{F8535551-0A8D-00C8-B4A5-59DEC63712D8}"/>
              </a:ext>
            </a:extLst>
          </p:cNvPr>
          <p:cNvPicPr>
            <a:picLocks noGrp="1" noChangeAspect="1"/>
          </p:cNvPicPr>
          <p:nvPr>
            <p:ph idx="1"/>
          </p:nvPr>
        </p:nvPicPr>
        <p:blipFill>
          <a:blip r:embed="rId2"/>
          <a:stretch>
            <a:fillRect/>
          </a:stretch>
        </p:blipFill>
        <p:spPr>
          <a:xfrm>
            <a:off x="2733676" y="1919056"/>
            <a:ext cx="6296025" cy="4636816"/>
          </a:xfrm>
        </p:spPr>
      </p:pic>
    </p:spTree>
    <p:extLst>
      <p:ext uri="{BB962C8B-B14F-4D97-AF65-F5344CB8AC3E}">
        <p14:creationId xmlns:p14="http://schemas.microsoft.com/office/powerpoint/2010/main" val="27462814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D996-1F04-6EEE-7B76-1F752F7FFCF4}"/>
              </a:ext>
            </a:extLst>
          </p:cNvPr>
          <p:cNvSpPr>
            <a:spLocks noGrp="1"/>
          </p:cNvSpPr>
          <p:nvPr>
            <p:ph type="title"/>
          </p:nvPr>
        </p:nvSpPr>
        <p:spPr>
          <a:xfrm>
            <a:off x="842481" y="525109"/>
            <a:ext cx="9965932" cy="1165587"/>
          </a:xfrm>
        </p:spPr>
        <p:txBody>
          <a:bodyPr anchor="t">
            <a:normAutofit fontScale="90000"/>
          </a:bodyPr>
          <a:lstStyle/>
          <a:p>
            <a:r>
              <a:rPr lang="en-US" sz="4000" dirty="0"/>
              <a:t>Educators – Extended Response Tools and Practice</a:t>
            </a:r>
            <a:br>
              <a:rPr lang="en-US" sz="2800" dirty="0"/>
            </a:br>
            <a:r>
              <a:rPr lang="en-US" sz="2400" dirty="0">
                <a:solidFill>
                  <a:schemeClr val="accent1"/>
                </a:solidFill>
              </a:rPr>
              <a:t>https://www.ged.com/educators-admins/teaching/classroom_materials/</a:t>
            </a:r>
          </a:p>
        </p:txBody>
      </p:sp>
      <p:pic>
        <p:nvPicPr>
          <p:cNvPr id="8" name="Content Placeholder 7">
            <a:extLst>
              <a:ext uri="{FF2B5EF4-FFF2-40B4-BE49-F238E27FC236}">
                <a16:creationId xmlns:a16="http://schemas.microsoft.com/office/drawing/2014/main" id="{7A5C5A4B-425A-C5EA-1E2F-DA0982EB3FB5}"/>
              </a:ext>
            </a:extLst>
          </p:cNvPr>
          <p:cNvPicPr>
            <a:picLocks noGrp="1" noChangeAspect="1"/>
          </p:cNvPicPr>
          <p:nvPr>
            <p:ph idx="1"/>
          </p:nvPr>
        </p:nvPicPr>
        <p:blipFill>
          <a:blip r:embed="rId2"/>
          <a:stretch>
            <a:fillRect/>
          </a:stretch>
        </p:blipFill>
        <p:spPr>
          <a:xfrm>
            <a:off x="2310064" y="1934660"/>
            <a:ext cx="6949191" cy="4621212"/>
          </a:xfrm>
          <a:noFill/>
        </p:spPr>
      </p:pic>
      <p:sp>
        <p:nvSpPr>
          <p:cNvPr id="4" name="Slide Number Placeholder 3">
            <a:extLst>
              <a:ext uri="{FF2B5EF4-FFF2-40B4-BE49-F238E27FC236}">
                <a16:creationId xmlns:a16="http://schemas.microsoft.com/office/drawing/2014/main" id="{C8D09ADB-E04B-7340-09B4-CC92DF45B9B9}"/>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71</a:t>
            </a:fld>
            <a:endParaRPr lang="en-US"/>
          </a:p>
        </p:txBody>
      </p:sp>
    </p:spTree>
    <p:extLst>
      <p:ext uri="{BB962C8B-B14F-4D97-AF65-F5344CB8AC3E}">
        <p14:creationId xmlns:p14="http://schemas.microsoft.com/office/powerpoint/2010/main" val="3180336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1"/>
          <p:cNvSpPr txBox="1">
            <a:spLocks noGrp="1"/>
          </p:cNvSpPr>
          <p:nvPr>
            <p:ph type="title"/>
          </p:nvPr>
        </p:nvSpPr>
        <p:spPr>
          <a:xfrm>
            <a:off x="1825083" y="525108"/>
            <a:ext cx="8514000" cy="1165500"/>
          </a:xfrm>
          <a:prstGeom prst="rect">
            <a:avLst/>
          </a:prstGeom>
          <a:noFill/>
          <a:ln>
            <a:noFill/>
          </a:ln>
        </p:spPr>
        <p:txBody>
          <a:bodyPr spcFirstLastPara="1" vert="horz" wrap="square" lIns="0" tIns="0" rIns="0" bIns="0" rtlCol="0" anchor="t" anchorCtr="0">
            <a:noAutofit/>
          </a:bodyPr>
          <a:lstStyle/>
          <a:p>
            <a:pPr>
              <a:spcBef>
                <a:spcPts val="0"/>
              </a:spcBef>
              <a:buClr>
                <a:schemeClr val="dk1"/>
              </a:buClr>
              <a:buSzPts val="3300"/>
            </a:pPr>
            <a:r>
              <a:rPr lang="en-US" dirty="0">
                <a:solidFill>
                  <a:srgbClr val="0080A8"/>
                </a:solidFill>
              </a:rPr>
              <a:t>Where to find the videos</a:t>
            </a:r>
            <a:endParaRPr dirty="0">
              <a:solidFill>
                <a:srgbClr val="0080A8"/>
              </a:solidFill>
            </a:endParaRPr>
          </a:p>
        </p:txBody>
      </p:sp>
      <p:sp>
        <p:nvSpPr>
          <p:cNvPr id="511" name="Google Shape;511;p71"/>
          <p:cNvSpPr txBox="1">
            <a:spLocks noGrp="1"/>
          </p:cNvSpPr>
          <p:nvPr>
            <p:ph type="body" idx="1"/>
          </p:nvPr>
        </p:nvSpPr>
        <p:spPr>
          <a:xfrm>
            <a:off x="1825075" y="1517600"/>
            <a:ext cx="8670000" cy="4356300"/>
          </a:xfrm>
          <a:prstGeom prst="rect">
            <a:avLst/>
          </a:prstGeom>
          <a:noFill/>
          <a:ln>
            <a:noFill/>
          </a:ln>
        </p:spPr>
        <p:txBody>
          <a:bodyPr spcFirstLastPara="1" vert="horz" wrap="square" lIns="91425" tIns="45700" rIns="91425" bIns="45700" rtlCol="0" anchor="t" anchorCtr="0">
            <a:noAutofit/>
          </a:bodyPr>
          <a:lstStyle/>
          <a:p>
            <a:pPr indent="-166679">
              <a:spcBef>
                <a:spcPts val="0"/>
              </a:spcBef>
              <a:buClr>
                <a:srgbClr val="AEABAB"/>
              </a:buClr>
              <a:buSzPts val="2400"/>
              <a:buFont typeface="Arial"/>
              <a:buChar char="•"/>
            </a:pPr>
            <a:r>
              <a:rPr lang="en-US" dirty="0">
                <a:solidFill>
                  <a:schemeClr val="dk1"/>
                </a:solidFill>
                <a:latin typeface="Arial"/>
                <a:ea typeface="Arial"/>
                <a:cs typeface="Arial"/>
                <a:sym typeface="Arial"/>
              </a:rPr>
              <a:t>Available on GED.com in each student’s account under the “Study” tab </a:t>
            </a:r>
            <a:endParaRPr dirty="0"/>
          </a:p>
          <a:p>
            <a:pPr indent="-166679">
              <a:buClr>
                <a:srgbClr val="AEABAB"/>
              </a:buClr>
              <a:buSzPts val="2400"/>
              <a:buFont typeface="Arial"/>
              <a:buChar char="•"/>
            </a:pPr>
            <a:r>
              <a:rPr lang="en-US" dirty="0">
                <a:solidFill>
                  <a:schemeClr val="dk1"/>
                </a:solidFill>
                <a:latin typeface="Arial"/>
                <a:ea typeface="Arial"/>
                <a:cs typeface="Arial"/>
                <a:sym typeface="Arial"/>
              </a:rPr>
              <a:t>Available for educators here: </a:t>
            </a:r>
            <a:r>
              <a:rPr lang="en-US" u="sng" dirty="0">
                <a:solidFill>
                  <a:schemeClr val="hlink"/>
                </a:solidFill>
                <a:latin typeface="Arial"/>
                <a:ea typeface="Arial"/>
                <a:cs typeface="Arial"/>
                <a:sym typeface="Arial"/>
                <a:hlinkClick r:id="rId3"/>
              </a:rPr>
              <a:t>https://ged.com/about_test/test_subjects/language_arts/extended_response/</a:t>
            </a:r>
            <a:endParaRPr lang="en-US" u="sng" dirty="0">
              <a:solidFill>
                <a:schemeClr val="hlink"/>
              </a:solidFill>
              <a:latin typeface="Arial"/>
              <a:ea typeface="Arial"/>
              <a:cs typeface="Arial"/>
              <a:sym typeface="Arial"/>
            </a:endParaRPr>
          </a:p>
          <a:p>
            <a:pPr indent="-166679">
              <a:buClr>
                <a:srgbClr val="AEABAB"/>
              </a:buClr>
              <a:buSzPts val="2400"/>
              <a:buFont typeface="Arial"/>
              <a:buChar char="•"/>
            </a:pPr>
            <a:r>
              <a:rPr lang="en-US" dirty="0">
                <a:solidFill>
                  <a:schemeClr val="dk1"/>
                </a:solidFill>
                <a:latin typeface="Arial"/>
                <a:ea typeface="Arial"/>
                <a:cs typeface="Arial"/>
                <a:sym typeface="Arial"/>
              </a:rPr>
              <a:t>Available at: www.newreaderspress.com/writing-for-the-ged-test</a:t>
            </a:r>
            <a:endParaRPr dirty="0"/>
          </a:p>
          <a:p>
            <a:pPr indent="-166679">
              <a:buClr>
                <a:srgbClr val="AEABAB"/>
              </a:buClr>
              <a:buSzPts val="2400"/>
              <a:buFont typeface="Arial"/>
              <a:buChar char="•"/>
            </a:pPr>
            <a:r>
              <a:rPr lang="en-US" dirty="0">
                <a:solidFill>
                  <a:schemeClr val="dk1"/>
                </a:solidFill>
                <a:latin typeface="Arial"/>
                <a:ea typeface="Arial"/>
                <a:cs typeface="Arial"/>
                <a:sym typeface="Arial"/>
              </a:rPr>
              <a:t>Or contact New Readers Press for DVDs that can be sent to your facility:</a:t>
            </a:r>
            <a:endParaRPr dirty="0"/>
          </a:p>
          <a:p>
            <a:pPr marL="514324" lvl="1" indent="-187633">
              <a:buClr>
                <a:srgbClr val="AEABAB"/>
              </a:buClr>
              <a:buSzPts val="2400"/>
              <a:buFont typeface="Arial"/>
              <a:buChar char="•"/>
            </a:pPr>
            <a:r>
              <a:rPr lang="en-US" sz="2400" u="sng" dirty="0">
                <a:solidFill>
                  <a:schemeClr val="hlink"/>
                </a:solidFill>
                <a:latin typeface="Arial"/>
                <a:ea typeface="Arial"/>
                <a:cs typeface="Arial"/>
                <a:sym typeface="Arial"/>
                <a:hlinkClick r:id="rId4"/>
              </a:rPr>
              <a:t>tlipke@proliteracy.org</a:t>
            </a:r>
            <a:endParaRPr sz="2400" dirty="0">
              <a:solidFill>
                <a:schemeClr val="dk1"/>
              </a:solidFill>
              <a:latin typeface="Arial"/>
              <a:ea typeface="Arial"/>
              <a:cs typeface="Arial"/>
              <a:sym typeface="Arial"/>
            </a:endParaRPr>
          </a:p>
          <a:p>
            <a:pPr marL="457200" lvl="1" indent="-473392">
              <a:buClr>
                <a:srgbClr val="AEABAB"/>
              </a:buClr>
              <a:buSzPts val="2400"/>
              <a:buFont typeface="Arial"/>
              <a:buChar char="•"/>
            </a:pPr>
            <a:r>
              <a:rPr lang="en-US" sz="2400" dirty="0">
                <a:solidFill>
                  <a:schemeClr val="dk1"/>
                </a:solidFill>
                <a:latin typeface="Arial"/>
                <a:ea typeface="Arial"/>
                <a:cs typeface="Arial"/>
                <a:sym typeface="Arial"/>
              </a:rPr>
              <a:t>Videos are FREE</a:t>
            </a:r>
            <a:endParaRPr sz="2400" dirty="0"/>
          </a:p>
        </p:txBody>
      </p:sp>
      <p:sp>
        <p:nvSpPr>
          <p:cNvPr id="512" name="Google Shape;512;p71"/>
          <p:cNvSpPr txBox="1">
            <a:spLocks noGrp="1"/>
          </p:cNvSpPr>
          <p:nvPr>
            <p:ph type="sldNum" idx="12"/>
          </p:nvPr>
        </p:nvSpPr>
        <p:spPr>
          <a:xfrm>
            <a:off x="1981200" y="6299200"/>
            <a:ext cx="458700" cy="322200"/>
          </a:xfrm>
          <a:prstGeom prst="rect">
            <a:avLst/>
          </a:prstGeom>
          <a:noFill/>
          <a:ln>
            <a:noFill/>
          </a:ln>
        </p:spPr>
        <p:txBody>
          <a:bodyPr spcFirstLastPara="1" vert="horz" wrap="square" lIns="91425" tIns="45700" rIns="91425" bIns="45700" rtlCol="0" anchor="t" anchorCtr="0">
            <a:noAutofit/>
          </a:bodyPr>
          <a:lstStyle/>
          <a:p>
            <a:pPr>
              <a:buClr>
                <a:srgbClr val="000000"/>
              </a:buClr>
              <a:defRPr/>
            </a:pPr>
            <a:fld id="{00000000-1234-1234-1234-123412341234}" type="slidenum">
              <a:rPr lang="en-US" kern="0">
                <a:solidFill>
                  <a:srgbClr val="B9B9B9"/>
                </a:solidFill>
                <a:ea typeface="Calibri"/>
                <a:sym typeface="Calibri"/>
              </a:rPr>
              <a:pPr>
                <a:buClr>
                  <a:srgbClr val="000000"/>
                </a:buClr>
                <a:defRPr/>
              </a:pPr>
              <a:t>72</a:t>
            </a:fld>
            <a:endParaRPr kern="0">
              <a:solidFill>
                <a:srgbClr val="B9B9B9"/>
              </a:solidFill>
              <a:ea typeface="Calibri"/>
              <a:sym typeface="Calibri"/>
            </a:endParaRPr>
          </a:p>
        </p:txBody>
      </p:sp>
    </p:spTree>
    <p:extLst>
      <p:ext uri="{BB962C8B-B14F-4D97-AF65-F5344CB8AC3E}">
        <p14:creationId xmlns:p14="http://schemas.microsoft.com/office/powerpoint/2010/main" val="31560947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19334-F0C3-4F9E-AD47-55A0D6FBF417}"/>
              </a:ext>
            </a:extLst>
          </p:cNvPr>
          <p:cNvSpPr>
            <a:spLocks noGrp="1"/>
          </p:cNvSpPr>
          <p:nvPr>
            <p:ph type="title"/>
          </p:nvPr>
        </p:nvSpPr>
        <p:spPr/>
        <p:txBody>
          <a:bodyPr/>
          <a:lstStyle/>
          <a:p>
            <a:r>
              <a:rPr lang="en-US" dirty="0">
                <a:solidFill>
                  <a:srgbClr val="0080A8"/>
                </a:solidFill>
              </a:rPr>
              <a:t>Scoring the Extended Response</a:t>
            </a:r>
          </a:p>
        </p:txBody>
      </p:sp>
      <p:sp>
        <p:nvSpPr>
          <p:cNvPr id="4" name="Slide Number Placeholder 3">
            <a:extLst>
              <a:ext uri="{FF2B5EF4-FFF2-40B4-BE49-F238E27FC236}">
                <a16:creationId xmlns:a16="http://schemas.microsoft.com/office/drawing/2014/main" id="{810659D6-94C0-4C3E-A7BC-FC9675156E5B}"/>
              </a:ext>
            </a:extLst>
          </p:cNvPr>
          <p:cNvSpPr>
            <a:spLocks noGrp="1"/>
          </p:cNvSpPr>
          <p:nvPr>
            <p:ph type="sldNum" idx="12"/>
          </p:nvPr>
        </p:nvSpPr>
        <p:spPr/>
        <p:txBody>
          <a:bodyPr/>
          <a:lstStyle/>
          <a:p>
            <a:fld id="{BAE26A2A-DE5F-EA41-900F-AB5C4F1D9848}" type="slidenum">
              <a:rPr lang="en-US" smtClean="0"/>
              <a:pPr/>
              <a:t>73</a:t>
            </a:fld>
            <a:endParaRPr lang="en-US"/>
          </a:p>
        </p:txBody>
      </p:sp>
      <p:pic>
        <p:nvPicPr>
          <p:cNvPr id="11" name="Content Placeholder 5">
            <a:extLst>
              <a:ext uri="{FF2B5EF4-FFF2-40B4-BE49-F238E27FC236}">
                <a16:creationId xmlns:a16="http://schemas.microsoft.com/office/drawing/2014/main" id="{1CDA617D-76AD-4994-A0F9-E872447480A6}"/>
              </a:ext>
            </a:extLst>
          </p:cNvPr>
          <p:cNvPicPr>
            <a:picLocks noChangeAspect="1"/>
          </p:cNvPicPr>
          <p:nvPr/>
        </p:nvPicPr>
        <p:blipFill rotWithShape="1">
          <a:blip r:embed="rId2"/>
          <a:srcRect t="5728"/>
          <a:stretch/>
        </p:blipFill>
        <p:spPr>
          <a:xfrm>
            <a:off x="2368969" y="1077491"/>
            <a:ext cx="7454065" cy="4952328"/>
          </a:xfrm>
          <a:prstGeom prst="rect">
            <a:avLst/>
          </a:prstGeom>
          <a:noFill/>
          <a:ln>
            <a:noFill/>
          </a:ln>
          <a:effectLst>
            <a:outerShdw blurRad="50800" dist="38100" dir="2700000" algn="tl" rotWithShape="0">
              <a:prstClr val="black">
                <a:alpha val="40000"/>
              </a:prstClr>
            </a:outerShdw>
          </a:effectLst>
        </p:spPr>
      </p:pic>
      <p:sp>
        <p:nvSpPr>
          <p:cNvPr id="13" name="Arrow: Right 12">
            <a:extLst>
              <a:ext uri="{FF2B5EF4-FFF2-40B4-BE49-F238E27FC236}">
                <a16:creationId xmlns:a16="http://schemas.microsoft.com/office/drawing/2014/main" id="{CDB80349-996D-4E19-AA40-A05B5A2BA589}"/>
              </a:ext>
            </a:extLst>
          </p:cNvPr>
          <p:cNvSpPr/>
          <p:nvPr/>
        </p:nvSpPr>
        <p:spPr>
          <a:xfrm>
            <a:off x="3181423" y="5488992"/>
            <a:ext cx="1371600" cy="274320"/>
          </a:xfrm>
          <a:prstGeom prst="rightArrow">
            <a:avLst/>
          </a:prstGeom>
          <a:solidFill>
            <a:schemeClr val="accent2">
              <a:lumMod val="75000"/>
            </a:schemeClr>
          </a:solidFill>
          <a:ln w="31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56B906-1719-44C3-81FC-0FDAE5C77519}"/>
              </a:ext>
            </a:extLst>
          </p:cNvPr>
          <p:cNvSpPr/>
          <p:nvPr/>
        </p:nvSpPr>
        <p:spPr>
          <a:xfrm>
            <a:off x="4727233" y="5506190"/>
            <a:ext cx="1835493" cy="239924"/>
          </a:xfrm>
          <a:prstGeom prst="rect">
            <a:avLst/>
          </a:prstGeom>
          <a:noFill/>
          <a:ln w="28575">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B75EEB3-94B5-467F-A412-35A32803E9A5}"/>
              </a:ext>
            </a:extLst>
          </p:cNvPr>
          <p:cNvSpPr/>
          <p:nvPr/>
        </p:nvSpPr>
        <p:spPr>
          <a:xfrm>
            <a:off x="7350390" y="5506190"/>
            <a:ext cx="2298435" cy="239924"/>
          </a:xfrm>
          <a:prstGeom prst="rect">
            <a:avLst/>
          </a:prstGeom>
          <a:noFill/>
          <a:ln w="28575">
            <a:solidFill>
              <a:schemeClr val="accent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9499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7A86A5-D2BB-9DC0-8550-BE2D25FD6DE4}"/>
              </a:ext>
            </a:extLst>
          </p:cNvPr>
          <p:cNvSpPr/>
          <p:nvPr/>
        </p:nvSpPr>
        <p:spPr>
          <a:xfrm>
            <a:off x="1757464" y="6454301"/>
            <a:ext cx="233465" cy="23346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3C2AF1D7-0005-4FAE-BD18-CE74C82F4D26}"/>
              </a:ext>
            </a:extLst>
          </p:cNvPr>
          <p:cNvSpPr>
            <a:spLocks noGrp="1"/>
          </p:cNvSpPr>
          <p:nvPr>
            <p:ph type="title"/>
          </p:nvPr>
        </p:nvSpPr>
        <p:spPr/>
        <p:txBody>
          <a:bodyPr/>
          <a:lstStyle/>
          <a:p>
            <a:r>
              <a:rPr lang="en-US" dirty="0">
                <a:solidFill>
                  <a:srgbClr val="0080A8"/>
                </a:solidFill>
                <a:latin typeface="Arial"/>
                <a:cs typeface="Arial"/>
              </a:rPr>
              <a:t>GED Ready</a:t>
            </a:r>
            <a:r>
              <a:rPr lang="en-US" baseline="30000" dirty="0">
                <a:solidFill>
                  <a:srgbClr val="0080A8"/>
                </a:solidFill>
                <a:latin typeface="Arial"/>
                <a:cs typeface="Arial"/>
              </a:rPr>
              <a:t>®</a:t>
            </a:r>
            <a:r>
              <a:rPr lang="en-US" dirty="0">
                <a:solidFill>
                  <a:srgbClr val="0080A8"/>
                </a:solidFill>
                <a:latin typeface="Arial"/>
                <a:cs typeface="Arial"/>
              </a:rPr>
              <a:t> RLA Extended Response Scoring tool</a:t>
            </a:r>
          </a:p>
        </p:txBody>
      </p:sp>
      <p:sp>
        <p:nvSpPr>
          <p:cNvPr id="3" name="Content Placeholder 2">
            <a:extLst>
              <a:ext uri="{FF2B5EF4-FFF2-40B4-BE49-F238E27FC236}">
                <a16:creationId xmlns:a16="http://schemas.microsoft.com/office/drawing/2014/main" id="{E3872AD3-829E-4AE2-8E99-FAC40A49545F}"/>
              </a:ext>
            </a:extLst>
          </p:cNvPr>
          <p:cNvSpPr>
            <a:spLocks noGrp="1"/>
          </p:cNvSpPr>
          <p:nvPr>
            <p:ph idx="1"/>
          </p:nvPr>
        </p:nvSpPr>
        <p:spPr/>
        <p:txBody>
          <a:bodyPr>
            <a:normAutofit/>
          </a:bodyPr>
          <a:lstStyle/>
          <a:p>
            <a:r>
              <a:rPr lang="en-US"/>
              <a:t>Educators score the Extended Response (ER) on the GED Ready Reasoning Through Language Arts (RLA) exam – it is intended to be an instructional tool to provide feedback to improve test taker outcomes</a:t>
            </a:r>
          </a:p>
          <a:p>
            <a:r>
              <a:rPr lang="en-US">
                <a:hlinkClick r:id="rId2"/>
              </a:rPr>
              <a:t>Scoring tool is available in English and Spanish</a:t>
            </a:r>
            <a:endParaRPr lang="en-US"/>
          </a:p>
          <a:p>
            <a:r>
              <a:rPr lang="en-US"/>
              <a:t>The tool guides Educators to assess student performance across all three traits</a:t>
            </a:r>
          </a:p>
          <a:p>
            <a:r>
              <a:rPr lang="en-US"/>
              <a:t>More information on the ER traits assessed found in Chapter 3 of the </a:t>
            </a:r>
            <a:r>
              <a:rPr lang="en-US">
                <a:hlinkClick r:id="rId3"/>
              </a:rPr>
              <a:t>Assessment Guide for Educators</a:t>
            </a:r>
            <a:endParaRPr lang="en-US"/>
          </a:p>
        </p:txBody>
      </p:sp>
      <p:sp>
        <p:nvSpPr>
          <p:cNvPr id="5" name="Slide Number Placeholder 3">
            <a:extLst>
              <a:ext uri="{FF2B5EF4-FFF2-40B4-BE49-F238E27FC236}">
                <a16:creationId xmlns:a16="http://schemas.microsoft.com/office/drawing/2014/main" id="{CADCA759-38E5-4D12-8EB4-B1E998BE4F4C}"/>
              </a:ext>
            </a:extLst>
          </p:cNvPr>
          <p:cNvSpPr>
            <a:spLocks noGrp="1"/>
          </p:cNvSpPr>
          <p:nvPr>
            <p:ph type="sldNum" idx="12"/>
          </p:nvPr>
        </p:nvSpPr>
        <p:spPr>
          <a:xfrm>
            <a:off x="1807082" y="6428837"/>
            <a:ext cx="2057400" cy="218070"/>
          </a:xfrm>
        </p:spPr>
        <p:txBody>
          <a:bodyPr/>
          <a:lstStyle/>
          <a:p>
            <a:pPr lvl="0"/>
            <a:fld id="{00000000-1234-1234-1234-123412341234}" type="slidenum">
              <a:rPr lang="en-US" smtClean="0"/>
              <a:pPr lvl="0"/>
              <a:t>74</a:t>
            </a:fld>
            <a:endParaRPr lang="en-US"/>
          </a:p>
        </p:txBody>
      </p:sp>
    </p:spTree>
    <p:extLst>
      <p:ext uri="{BB962C8B-B14F-4D97-AF65-F5344CB8AC3E}">
        <p14:creationId xmlns:p14="http://schemas.microsoft.com/office/powerpoint/2010/main" val="958272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878E3-EF0B-E8C6-023D-7E0B7E1C1247}"/>
              </a:ext>
            </a:extLst>
          </p:cNvPr>
          <p:cNvSpPr>
            <a:spLocks noGrp="1"/>
          </p:cNvSpPr>
          <p:nvPr>
            <p:ph type="title"/>
          </p:nvPr>
        </p:nvSpPr>
        <p:spPr>
          <a:xfrm>
            <a:off x="1027416" y="525109"/>
            <a:ext cx="10202238" cy="1165587"/>
          </a:xfrm>
        </p:spPr>
        <p:txBody>
          <a:bodyPr anchor="t">
            <a:normAutofit/>
          </a:bodyPr>
          <a:lstStyle/>
          <a:p>
            <a:r>
              <a:rPr lang="en-US" dirty="0"/>
              <a:t>Educators – Teaching Resources</a:t>
            </a:r>
            <a:br>
              <a:rPr lang="en-US" sz="2800" dirty="0"/>
            </a:br>
            <a:r>
              <a:rPr lang="en-US" sz="2400" dirty="0">
                <a:solidFill>
                  <a:schemeClr val="accent1"/>
                </a:solidFill>
              </a:rPr>
              <a:t>https://www.ged.com/educators-admins/teaching/teaching_resources/</a:t>
            </a:r>
          </a:p>
        </p:txBody>
      </p:sp>
      <p:pic>
        <p:nvPicPr>
          <p:cNvPr id="6" name="Content Placeholder 5">
            <a:extLst>
              <a:ext uri="{FF2B5EF4-FFF2-40B4-BE49-F238E27FC236}">
                <a16:creationId xmlns:a16="http://schemas.microsoft.com/office/drawing/2014/main" id="{B6BD14F1-EDEC-BCDA-3D08-8646044831B1}"/>
              </a:ext>
            </a:extLst>
          </p:cNvPr>
          <p:cNvPicPr>
            <a:picLocks noGrp="1" noChangeAspect="1"/>
          </p:cNvPicPr>
          <p:nvPr>
            <p:ph idx="1"/>
          </p:nvPr>
        </p:nvPicPr>
        <p:blipFill>
          <a:blip r:embed="rId2"/>
          <a:stretch>
            <a:fillRect/>
          </a:stretch>
        </p:blipFill>
        <p:spPr>
          <a:xfrm>
            <a:off x="2140614" y="1825625"/>
            <a:ext cx="7154394" cy="4507267"/>
          </a:xfrm>
          <a:noFill/>
        </p:spPr>
      </p:pic>
      <p:sp>
        <p:nvSpPr>
          <p:cNvPr id="4" name="Slide Number Placeholder 3">
            <a:extLst>
              <a:ext uri="{FF2B5EF4-FFF2-40B4-BE49-F238E27FC236}">
                <a16:creationId xmlns:a16="http://schemas.microsoft.com/office/drawing/2014/main" id="{2468CD72-3D13-3150-16E7-E7B9F3AC4F43}"/>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75</a:t>
            </a:fld>
            <a:endParaRPr lang="en-US"/>
          </a:p>
        </p:txBody>
      </p:sp>
    </p:spTree>
    <p:extLst>
      <p:ext uri="{BB962C8B-B14F-4D97-AF65-F5344CB8AC3E}">
        <p14:creationId xmlns:p14="http://schemas.microsoft.com/office/powerpoint/2010/main" val="28323593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008E-8BC8-44B6-A846-F2B39F58735D}"/>
              </a:ext>
            </a:extLst>
          </p:cNvPr>
          <p:cNvSpPr>
            <a:spLocks noGrp="1"/>
          </p:cNvSpPr>
          <p:nvPr>
            <p:ph type="title"/>
          </p:nvPr>
        </p:nvSpPr>
        <p:spPr/>
        <p:txBody>
          <a:bodyPr>
            <a:normAutofit/>
          </a:bodyPr>
          <a:lstStyle/>
          <a:p>
            <a:r>
              <a:rPr lang="en-US" dirty="0">
                <a:solidFill>
                  <a:srgbClr val="0080A8"/>
                </a:solidFill>
              </a:rPr>
              <a:t>Performance Level Descriptors</a:t>
            </a:r>
          </a:p>
        </p:txBody>
      </p:sp>
      <p:sp>
        <p:nvSpPr>
          <p:cNvPr id="4" name="Slide Number Placeholder 3">
            <a:extLst>
              <a:ext uri="{FF2B5EF4-FFF2-40B4-BE49-F238E27FC236}">
                <a16:creationId xmlns:a16="http://schemas.microsoft.com/office/drawing/2014/main" id="{0B3FAAFA-EB66-49D2-B431-536B34E3579F}"/>
              </a:ext>
            </a:extLst>
          </p:cNvPr>
          <p:cNvSpPr>
            <a:spLocks noGrp="1"/>
          </p:cNvSpPr>
          <p:nvPr>
            <p:ph type="sldNum" idx="12"/>
          </p:nvPr>
        </p:nvSpPr>
        <p:spPr/>
        <p:txBody>
          <a:bodyPr/>
          <a:lstStyle/>
          <a:p>
            <a:fld id="{00000000-1234-1234-1234-123412341234}" type="slidenum">
              <a:rPr lang="en-US" smtClean="0"/>
              <a:pPr/>
              <a:t>76</a:t>
            </a:fld>
            <a:endParaRPr lang="en-US"/>
          </a:p>
        </p:txBody>
      </p:sp>
      <p:pic>
        <p:nvPicPr>
          <p:cNvPr id="6" name="Picture 5">
            <a:extLst>
              <a:ext uri="{FF2B5EF4-FFF2-40B4-BE49-F238E27FC236}">
                <a16:creationId xmlns:a16="http://schemas.microsoft.com/office/drawing/2014/main" id="{38E1D802-E144-4564-9E69-F3BD086C52D9}"/>
              </a:ext>
            </a:extLst>
          </p:cNvPr>
          <p:cNvPicPr>
            <a:picLocks noChangeAspect="1"/>
          </p:cNvPicPr>
          <p:nvPr/>
        </p:nvPicPr>
        <p:blipFill>
          <a:blip r:embed="rId2"/>
          <a:stretch>
            <a:fillRect/>
          </a:stretch>
        </p:blipFill>
        <p:spPr>
          <a:xfrm>
            <a:off x="3518894" y="1107902"/>
            <a:ext cx="4970683" cy="559292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21435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7"/>
          <p:cNvSpPr txBox="1">
            <a:spLocks noGrp="1"/>
          </p:cNvSpPr>
          <p:nvPr>
            <p:ph type="title"/>
          </p:nvPr>
        </p:nvSpPr>
        <p:spPr>
          <a:xfrm>
            <a:off x="1852917" y="346375"/>
            <a:ext cx="8514000" cy="1165500"/>
          </a:xfrm>
          <a:prstGeom prst="rect">
            <a:avLst/>
          </a:prstGeom>
        </p:spPr>
        <p:txBody>
          <a:bodyPr spcFirstLastPara="1" vert="horz" wrap="square" lIns="0" tIns="0" rIns="0" bIns="0" rtlCol="0" anchor="t" anchorCtr="0">
            <a:noAutofit/>
          </a:bodyPr>
          <a:lstStyle/>
          <a:p>
            <a:r>
              <a:rPr lang="en-US" dirty="0">
                <a:solidFill>
                  <a:srgbClr val="0080A8"/>
                </a:solidFill>
              </a:rPr>
              <a:t>High Impact Indicators</a:t>
            </a:r>
            <a:endParaRPr dirty="0">
              <a:solidFill>
                <a:srgbClr val="0080A8"/>
              </a:solidFill>
            </a:endParaRPr>
          </a:p>
        </p:txBody>
      </p:sp>
      <p:sp>
        <p:nvSpPr>
          <p:cNvPr id="558" name="Google Shape;558;p77"/>
          <p:cNvSpPr txBox="1">
            <a:spLocks noGrp="1"/>
          </p:cNvSpPr>
          <p:nvPr>
            <p:ph type="body" idx="1"/>
          </p:nvPr>
        </p:nvSpPr>
        <p:spPr>
          <a:xfrm>
            <a:off x="5335156" y="792908"/>
            <a:ext cx="5332845" cy="2160766"/>
          </a:xfrm>
          <a:prstGeom prst="rect">
            <a:avLst/>
          </a:prstGeom>
        </p:spPr>
        <p:txBody>
          <a:bodyPr spcFirstLastPara="1" vert="horz" wrap="square" lIns="91425" tIns="45700" rIns="91425" bIns="45700" rtlCol="0" anchor="t" anchorCtr="0">
            <a:noAutofit/>
          </a:bodyPr>
          <a:lstStyle/>
          <a:p>
            <a:pPr marL="0" indent="0">
              <a:buNone/>
            </a:pPr>
            <a:r>
              <a:rPr lang="en-US" b="1" dirty="0">
                <a:solidFill>
                  <a:srgbClr val="333F48"/>
                </a:solidFill>
                <a:highlight>
                  <a:srgbClr val="FFFFFF"/>
                </a:highlight>
                <a:latin typeface="Impact" panose="020B0806030902050204" pitchFamily="34" charset="0"/>
              </a:rPr>
              <a:t>Not all skills are created equal!</a:t>
            </a:r>
          </a:p>
          <a:p>
            <a:pPr marL="0" indent="0">
              <a:buNone/>
            </a:pPr>
            <a:r>
              <a:rPr lang="en-US" sz="2000" dirty="0">
                <a:solidFill>
                  <a:srgbClr val="333F48"/>
                </a:solidFill>
                <a:highlight>
                  <a:srgbClr val="FFFFFF"/>
                </a:highlight>
              </a:rPr>
              <a:t>Improving certain skills can help students improve in other areas. These resources provide detailed guidance on how you can best help improve student performance.</a:t>
            </a:r>
            <a:endParaRPr sz="2000" dirty="0"/>
          </a:p>
        </p:txBody>
      </p:sp>
      <p:sp>
        <p:nvSpPr>
          <p:cNvPr id="559" name="Google Shape;559;p77"/>
          <p:cNvSpPr txBox="1">
            <a:spLocks noGrp="1"/>
          </p:cNvSpPr>
          <p:nvPr>
            <p:ph type="sldNum" idx="12"/>
          </p:nvPr>
        </p:nvSpPr>
        <p:spPr>
          <a:xfrm>
            <a:off x="1825082" y="6446837"/>
            <a:ext cx="2057400" cy="218100"/>
          </a:xfrm>
          <a:prstGeom prst="rect">
            <a:avLst/>
          </a:prstGeom>
        </p:spPr>
        <p:txBody>
          <a:bodyPr spcFirstLastPara="1" vert="horz" wrap="square" lIns="0" tIns="0" rIns="0" bIns="0" rtlCol="0" anchor="b" anchorCtr="0">
            <a:noAutofit/>
          </a:bodyPr>
          <a:lstStyle/>
          <a:p>
            <a:pPr>
              <a:buClr>
                <a:srgbClr val="000000"/>
              </a:buClr>
            </a:pPr>
            <a:fld id="{00000000-1234-1234-1234-123412341234}" type="slidenum">
              <a:rPr lang="en-US"/>
              <a:pPr>
                <a:buClr>
                  <a:srgbClr val="000000"/>
                </a:buClr>
              </a:pPr>
              <a:t>77</a:t>
            </a:fld>
            <a:endParaRPr/>
          </a:p>
        </p:txBody>
      </p:sp>
      <p:pic>
        <p:nvPicPr>
          <p:cNvPr id="2" name="Picture 1">
            <a:extLst>
              <a:ext uri="{FF2B5EF4-FFF2-40B4-BE49-F238E27FC236}">
                <a16:creationId xmlns:a16="http://schemas.microsoft.com/office/drawing/2014/main" id="{1579AD69-8D08-4795-8FDC-886B20960B17}"/>
              </a:ext>
            </a:extLst>
          </p:cNvPr>
          <p:cNvPicPr>
            <a:picLocks noChangeAspect="1"/>
          </p:cNvPicPr>
          <p:nvPr/>
        </p:nvPicPr>
        <p:blipFill>
          <a:blip r:embed="rId3"/>
          <a:stretch>
            <a:fillRect/>
          </a:stretch>
        </p:blipFill>
        <p:spPr>
          <a:xfrm>
            <a:off x="1825083" y="1025049"/>
            <a:ext cx="3384889" cy="2017082"/>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E6152B98-D241-D153-09FC-6DFB2C0FC933}"/>
              </a:ext>
            </a:extLst>
          </p:cNvPr>
          <p:cNvPicPr>
            <a:picLocks noChangeAspect="1"/>
          </p:cNvPicPr>
          <p:nvPr/>
        </p:nvPicPr>
        <p:blipFill>
          <a:blip r:embed="rId4"/>
          <a:stretch>
            <a:fillRect/>
          </a:stretch>
        </p:blipFill>
        <p:spPr>
          <a:xfrm>
            <a:off x="3341627" y="3229969"/>
            <a:ext cx="5220070" cy="34349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24945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7"/>
          <p:cNvSpPr txBox="1">
            <a:spLocks noGrp="1"/>
          </p:cNvSpPr>
          <p:nvPr>
            <p:ph type="title"/>
          </p:nvPr>
        </p:nvSpPr>
        <p:spPr>
          <a:xfrm>
            <a:off x="1825083" y="525108"/>
            <a:ext cx="8514000" cy="1165500"/>
          </a:xfrm>
          <a:prstGeom prst="rect">
            <a:avLst/>
          </a:prstGeom>
        </p:spPr>
        <p:txBody>
          <a:bodyPr spcFirstLastPara="1" vert="horz" wrap="square" lIns="0" tIns="0" rIns="0" bIns="0" rtlCol="0" anchor="t" anchorCtr="0">
            <a:noAutofit/>
          </a:bodyPr>
          <a:lstStyle/>
          <a:p>
            <a:r>
              <a:rPr lang="en-US" dirty="0">
                <a:solidFill>
                  <a:srgbClr val="0080A8"/>
                </a:solidFill>
              </a:rPr>
              <a:t>Assessment Guide for Educators</a:t>
            </a:r>
            <a:endParaRPr dirty="0">
              <a:solidFill>
                <a:srgbClr val="0080A8"/>
              </a:solidFill>
            </a:endParaRPr>
          </a:p>
        </p:txBody>
      </p:sp>
      <p:sp>
        <p:nvSpPr>
          <p:cNvPr id="559" name="Google Shape;559;p77"/>
          <p:cNvSpPr txBox="1">
            <a:spLocks noGrp="1"/>
          </p:cNvSpPr>
          <p:nvPr>
            <p:ph type="sldNum" idx="12"/>
          </p:nvPr>
        </p:nvSpPr>
        <p:spPr>
          <a:xfrm>
            <a:off x="1825082" y="6446837"/>
            <a:ext cx="2057400" cy="218100"/>
          </a:xfrm>
          <a:prstGeom prst="rect">
            <a:avLst/>
          </a:prstGeom>
        </p:spPr>
        <p:txBody>
          <a:bodyPr spcFirstLastPara="1" vert="horz" wrap="square" lIns="0" tIns="0" rIns="0" bIns="0" rtlCol="0" anchor="b" anchorCtr="0">
            <a:noAutofit/>
          </a:bodyPr>
          <a:lstStyle/>
          <a:p>
            <a:pPr>
              <a:buClr>
                <a:srgbClr val="000000"/>
              </a:buClr>
            </a:pPr>
            <a:fld id="{00000000-1234-1234-1234-123412341234}" type="slidenum">
              <a:rPr lang="en-US"/>
              <a:pPr>
                <a:buClr>
                  <a:srgbClr val="000000"/>
                </a:buClr>
              </a:pPr>
              <a:t>78</a:t>
            </a:fld>
            <a:endParaRPr/>
          </a:p>
        </p:txBody>
      </p:sp>
      <p:pic>
        <p:nvPicPr>
          <p:cNvPr id="5" name="Picture 4">
            <a:extLst>
              <a:ext uri="{FF2B5EF4-FFF2-40B4-BE49-F238E27FC236}">
                <a16:creationId xmlns:a16="http://schemas.microsoft.com/office/drawing/2014/main" id="{417C508C-BD1F-E6D5-A7FE-E2C9E8B35F8A}"/>
              </a:ext>
            </a:extLst>
          </p:cNvPr>
          <p:cNvPicPr>
            <a:picLocks noChangeAspect="1"/>
          </p:cNvPicPr>
          <p:nvPr/>
        </p:nvPicPr>
        <p:blipFill>
          <a:blip r:embed="rId3"/>
          <a:stretch>
            <a:fillRect/>
          </a:stretch>
        </p:blipFill>
        <p:spPr>
          <a:xfrm>
            <a:off x="2287990" y="1063399"/>
            <a:ext cx="4539993" cy="5492489"/>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F2433981-5BD4-138F-483A-4EEF4B7DE857}"/>
              </a:ext>
            </a:extLst>
          </p:cNvPr>
          <p:cNvSpPr txBox="1"/>
          <p:nvPr/>
        </p:nvSpPr>
        <p:spPr>
          <a:xfrm>
            <a:off x="7311039" y="1112025"/>
            <a:ext cx="3028044"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Complete Assessment Guide is 230 pages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It’s also broken down into each subject (40-60+ pages each)</a:t>
            </a:r>
          </a:p>
        </p:txBody>
      </p:sp>
      <p:cxnSp>
        <p:nvCxnSpPr>
          <p:cNvPr id="7" name="Straight Arrow Connector 6">
            <a:extLst>
              <a:ext uri="{FF2B5EF4-FFF2-40B4-BE49-F238E27FC236}">
                <a16:creationId xmlns:a16="http://schemas.microsoft.com/office/drawing/2014/main" id="{AE908693-4F80-4062-E351-267F986F2DDE}"/>
              </a:ext>
            </a:extLst>
          </p:cNvPr>
          <p:cNvCxnSpPr>
            <a:cxnSpLocks/>
          </p:cNvCxnSpPr>
          <p:nvPr/>
        </p:nvCxnSpPr>
        <p:spPr>
          <a:xfrm flipH="1">
            <a:off x="4162487" y="2081543"/>
            <a:ext cx="3669456" cy="86945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0536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80536-7B43-44BF-AAD1-543CB103823C}"/>
              </a:ext>
            </a:extLst>
          </p:cNvPr>
          <p:cNvSpPr>
            <a:spLocks noGrp="1"/>
          </p:cNvSpPr>
          <p:nvPr>
            <p:ph type="title"/>
          </p:nvPr>
        </p:nvSpPr>
        <p:spPr>
          <a:xfrm>
            <a:off x="1825082" y="400975"/>
            <a:ext cx="8513956" cy="1165587"/>
          </a:xfrm>
        </p:spPr>
        <p:txBody>
          <a:bodyPr>
            <a:normAutofit/>
          </a:bodyPr>
          <a:lstStyle/>
          <a:p>
            <a:r>
              <a:rPr lang="en-US" dirty="0">
                <a:solidFill>
                  <a:srgbClr val="0080A8"/>
                </a:solidFill>
              </a:rPr>
              <a:t>Assessment Guides for each subject</a:t>
            </a:r>
          </a:p>
        </p:txBody>
      </p:sp>
      <p:sp>
        <p:nvSpPr>
          <p:cNvPr id="4" name="Slide Number Placeholder 3">
            <a:extLst>
              <a:ext uri="{FF2B5EF4-FFF2-40B4-BE49-F238E27FC236}">
                <a16:creationId xmlns:a16="http://schemas.microsoft.com/office/drawing/2014/main" id="{A486F67D-5C1A-4668-86C8-5C115F947750}"/>
              </a:ext>
            </a:extLst>
          </p:cNvPr>
          <p:cNvSpPr>
            <a:spLocks noGrp="1"/>
          </p:cNvSpPr>
          <p:nvPr>
            <p:ph type="sldNum" idx="12"/>
          </p:nvPr>
        </p:nvSpPr>
        <p:spPr/>
        <p:txBody>
          <a:bodyPr/>
          <a:lstStyle/>
          <a:p>
            <a:fld id="{00000000-1234-1234-1234-123412341234}" type="slidenum">
              <a:rPr lang="en-US" smtClean="0"/>
              <a:pPr/>
              <a:t>79</a:t>
            </a:fld>
            <a:endParaRPr lang="en-US"/>
          </a:p>
        </p:txBody>
      </p:sp>
      <p:pic>
        <p:nvPicPr>
          <p:cNvPr id="5" name="Picture 4">
            <a:extLst>
              <a:ext uri="{FF2B5EF4-FFF2-40B4-BE49-F238E27FC236}">
                <a16:creationId xmlns:a16="http://schemas.microsoft.com/office/drawing/2014/main" id="{AD83A53A-03E7-46E1-956A-51EC0DFC1693}"/>
              </a:ext>
            </a:extLst>
          </p:cNvPr>
          <p:cNvPicPr>
            <a:picLocks noChangeAspect="1"/>
          </p:cNvPicPr>
          <p:nvPr/>
        </p:nvPicPr>
        <p:blipFill>
          <a:blip r:embed="rId2"/>
          <a:stretch>
            <a:fillRect/>
          </a:stretch>
        </p:blipFill>
        <p:spPr>
          <a:xfrm>
            <a:off x="2319126" y="983769"/>
            <a:ext cx="6198330" cy="56811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2777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altLang="en-US" dirty="0">
                <a:solidFill>
                  <a:srgbClr val="0080A8"/>
                </a:solidFill>
                <a:ea typeface="ＭＳ Ｐゴシック" panose="020B0600070205080204" pitchFamily="34" charset="-128"/>
              </a:rPr>
              <a:t>Purpose of Extended Response</a:t>
            </a:r>
          </a:p>
        </p:txBody>
      </p:sp>
      <p:sp>
        <p:nvSpPr>
          <p:cNvPr id="21506" name="Content Placeholder 2"/>
          <p:cNvSpPr>
            <a:spLocks noGrp="1"/>
          </p:cNvSpPr>
          <p:nvPr>
            <p:ph idx="1"/>
          </p:nvPr>
        </p:nvSpPr>
        <p:spPr>
          <a:xfrm>
            <a:off x="1852961" y="1404844"/>
            <a:ext cx="8513956" cy="4048312"/>
          </a:xfrm>
        </p:spPr>
        <p:txBody>
          <a:bodyPr/>
          <a:lstStyle/>
          <a:p>
            <a:pPr marL="0" indent="0">
              <a:lnSpc>
                <a:spcPct val="120000"/>
              </a:lnSpc>
              <a:buNone/>
            </a:pPr>
            <a:r>
              <a:rPr lang="en-US" altLang="en-US" sz="2700" dirty="0">
                <a:ea typeface="ＭＳ Ｐゴシック" panose="020B0600070205080204" pitchFamily="34" charset="-128"/>
              </a:rPr>
              <a:t>To provide students with an opportunity to demonstrate </a:t>
            </a:r>
          </a:p>
          <a:p>
            <a:pPr>
              <a:lnSpc>
                <a:spcPct val="120000"/>
              </a:lnSpc>
            </a:pPr>
            <a:r>
              <a:rPr lang="en-US" altLang="en-US" sz="2700" dirty="0">
                <a:ea typeface="ＭＳ Ｐゴシック" panose="020B0600070205080204" pitchFamily="34" charset="-128"/>
              </a:rPr>
              <a:t>Knowledge of writing conventions in English</a:t>
            </a:r>
          </a:p>
          <a:p>
            <a:pPr>
              <a:lnSpc>
                <a:spcPct val="120000"/>
              </a:lnSpc>
            </a:pPr>
            <a:r>
              <a:rPr lang="en-US" altLang="en-US" sz="2700" dirty="0">
                <a:ea typeface="ＭＳ Ｐゴシック" panose="020B0600070205080204" pitchFamily="34" charset="-128"/>
              </a:rPr>
              <a:t>Understanding of what they’ve read</a:t>
            </a:r>
          </a:p>
          <a:p>
            <a:pPr>
              <a:lnSpc>
                <a:spcPct val="120000"/>
              </a:lnSpc>
            </a:pPr>
            <a:r>
              <a:rPr lang="en-US" altLang="en-US" sz="2700" dirty="0">
                <a:ea typeface="ＭＳ Ｐゴシック" panose="020B0600070205080204" pitchFamily="34" charset="-128"/>
              </a:rPr>
              <a:t>How well they use evidence to build arguments</a:t>
            </a:r>
          </a:p>
          <a:p>
            <a:pPr>
              <a:lnSpc>
                <a:spcPct val="120000"/>
              </a:lnSpc>
            </a:pPr>
            <a:r>
              <a:rPr lang="en-US" altLang="en-US" sz="2700" dirty="0">
                <a:ea typeface="ＭＳ Ｐゴシック" panose="020B0600070205080204" pitchFamily="34" charset="-128"/>
              </a:rPr>
              <a:t>Their ability to clearly communicate their thinking </a:t>
            </a:r>
            <a:r>
              <a:rPr lang="en-US" altLang="en-US" sz="2700" i="1" dirty="0">
                <a:ea typeface="ＭＳ Ｐゴシック" panose="020B0600070205080204" pitchFamily="34" charset="-128"/>
              </a:rPr>
              <a:t>in their own words</a:t>
            </a:r>
          </a:p>
        </p:txBody>
      </p:sp>
      <p:sp>
        <p:nvSpPr>
          <p:cNvPr id="2" name="Slide Number Placeholder 1">
            <a:extLst>
              <a:ext uri="{FF2B5EF4-FFF2-40B4-BE49-F238E27FC236}">
                <a16:creationId xmlns:a16="http://schemas.microsoft.com/office/drawing/2014/main" id="{7F30E44C-5A5C-4A7D-A24F-D65CECC3CE9F}"/>
              </a:ext>
            </a:extLst>
          </p:cNvPr>
          <p:cNvSpPr>
            <a:spLocks noGrp="1"/>
          </p:cNvSpPr>
          <p:nvPr>
            <p:ph type="sldNum" sz="quarter" idx="12"/>
          </p:nvPr>
        </p:nvSpPr>
        <p:spPr/>
        <p:txBody>
          <a:bodyPr/>
          <a:lstStyle/>
          <a:p>
            <a:fld id="{BAE26A2A-DE5F-EA41-900F-AB5C4F1D9848}" type="slidenum">
              <a:rPr lang="en-US" smtClean="0"/>
              <a:t>8</a:t>
            </a:fld>
            <a:endParaRPr lang="en-US"/>
          </a:p>
        </p:txBody>
      </p:sp>
    </p:spTree>
    <p:extLst>
      <p:ext uri="{BB962C8B-B14F-4D97-AF65-F5344CB8AC3E}">
        <p14:creationId xmlns:p14="http://schemas.microsoft.com/office/powerpoint/2010/main" val="25712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2D8F21-D435-FB2F-8AA2-3DF84CB3DC3F}"/>
              </a:ext>
            </a:extLst>
          </p:cNvPr>
          <p:cNvSpPr/>
          <p:nvPr/>
        </p:nvSpPr>
        <p:spPr>
          <a:xfrm>
            <a:off x="1767191" y="6454301"/>
            <a:ext cx="233465" cy="233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F7AD62-E9BC-9E45-A4D6-6029C4354650}"/>
              </a:ext>
            </a:extLst>
          </p:cNvPr>
          <p:cNvSpPr>
            <a:spLocks noGrp="1"/>
          </p:cNvSpPr>
          <p:nvPr>
            <p:ph type="title"/>
          </p:nvPr>
        </p:nvSpPr>
        <p:spPr/>
        <p:txBody>
          <a:bodyPr/>
          <a:lstStyle/>
          <a:p>
            <a:r>
              <a:rPr lang="en-US" dirty="0">
                <a:solidFill>
                  <a:srgbClr val="0080A8"/>
                </a:solidFill>
              </a:rPr>
              <a:t>Educator Handbook </a:t>
            </a:r>
            <a:endParaRPr lang="en-US" dirty="0">
              <a:solidFill>
                <a:srgbClr val="0080A8"/>
              </a:solidFill>
              <a:latin typeface="Rockwell" panose="02060603020205020403" pitchFamily="18" charset="0"/>
            </a:endParaRPr>
          </a:p>
        </p:txBody>
      </p:sp>
      <p:pic>
        <p:nvPicPr>
          <p:cNvPr id="6" name="Content Placeholder 5">
            <a:extLst>
              <a:ext uri="{FF2B5EF4-FFF2-40B4-BE49-F238E27FC236}">
                <a16:creationId xmlns:a16="http://schemas.microsoft.com/office/drawing/2014/main" id="{E0320D94-40A3-594C-B954-1315CF07A26D}"/>
              </a:ext>
            </a:extLst>
          </p:cNvPr>
          <p:cNvPicPr>
            <a:picLocks noGrp="1" noChangeAspect="1"/>
          </p:cNvPicPr>
          <p:nvPr>
            <p:ph idx="1"/>
          </p:nvPr>
        </p:nvPicPr>
        <p:blipFill>
          <a:blip r:embed="rId2"/>
          <a:stretch>
            <a:fillRect/>
          </a:stretch>
        </p:blipFill>
        <p:spPr>
          <a:xfrm>
            <a:off x="4112522" y="1237458"/>
            <a:ext cx="3939079" cy="4545091"/>
          </a:xfrm>
        </p:spPr>
      </p:pic>
      <p:sp>
        <p:nvSpPr>
          <p:cNvPr id="4" name="Slide Number Placeholder 3">
            <a:extLst>
              <a:ext uri="{FF2B5EF4-FFF2-40B4-BE49-F238E27FC236}">
                <a16:creationId xmlns:a16="http://schemas.microsoft.com/office/drawing/2014/main" id="{75EE8801-8F54-C54D-8A88-840F16A8D358}"/>
              </a:ext>
            </a:extLst>
          </p:cNvPr>
          <p:cNvSpPr>
            <a:spLocks noGrp="1"/>
          </p:cNvSpPr>
          <p:nvPr>
            <p:ph type="sldNum" sz="quarter" idx="12"/>
          </p:nvPr>
        </p:nvSpPr>
        <p:spPr/>
        <p:txBody>
          <a:bodyPr/>
          <a:lstStyle/>
          <a:p>
            <a:fld id="{BAE26A2A-DE5F-EA41-900F-AB5C4F1D9848}" type="slidenum">
              <a:rPr lang="en-US" smtClean="0"/>
              <a:t>80</a:t>
            </a:fld>
            <a:endParaRPr lang="en-US"/>
          </a:p>
        </p:txBody>
      </p:sp>
      <p:sp>
        <p:nvSpPr>
          <p:cNvPr id="3" name="TextBox 2">
            <a:extLst>
              <a:ext uri="{FF2B5EF4-FFF2-40B4-BE49-F238E27FC236}">
                <a16:creationId xmlns:a16="http://schemas.microsoft.com/office/drawing/2014/main" id="{99D73170-D05F-A64C-A5D4-751987FBD295}"/>
              </a:ext>
            </a:extLst>
          </p:cNvPr>
          <p:cNvSpPr txBox="1"/>
          <p:nvPr/>
        </p:nvSpPr>
        <p:spPr>
          <a:xfrm>
            <a:off x="2858729" y="6023867"/>
            <a:ext cx="6474542" cy="400110"/>
          </a:xfrm>
          <a:prstGeom prst="rect">
            <a:avLst/>
          </a:prstGeom>
          <a:noFill/>
        </p:spPr>
        <p:txBody>
          <a:bodyPr wrap="square" rtlCol="0">
            <a:spAutoFit/>
          </a:bodyPr>
          <a:lstStyle/>
          <a:p>
            <a:pPr algn="ctr"/>
            <a:r>
              <a:rPr lang="en-US" sz="2000" b="1">
                <a:hlinkClick r:id="rId3"/>
              </a:rPr>
              <a:t>Educator Handbook</a:t>
            </a:r>
            <a:r>
              <a:rPr lang="en-US" sz="2000" b="1"/>
              <a:t> </a:t>
            </a:r>
          </a:p>
        </p:txBody>
      </p:sp>
    </p:spTree>
    <p:extLst>
      <p:ext uri="{BB962C8B-B14F-4D97-AF65-F5344CB8AC3E}">
        <p14:creationId xmlns:p14="http://schemas.microsoft.com/office/powerpoint/2010/main" val="35663158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143B29D2-1B37-3305-1978-135385373F35}"/>
              </a:ext>
            </a:extLst>
          </p:cNvPr>
          <p:cNvPicPr>
            <a:picLocks noGrp="1" noChangeAspect="1"/>
          </p:cNvPicPr>
          <p:nvPr>
            <p:ph sz="half" idx="13"/>
          </p:nvPr>
        </p:nvPicPr>
        <p:blipFill>
          <a:blip r:embed="rId3"/>
          <a:stretch>
            <a:fillRect/>
          </a:stretch>
        </p:blipFill>
        <p:spPr>
          <a:xfrm>
            <a:off x="6373794" y="1282512"/>
            <a:ext cx="3333561" cy="4292976"/>
          </a:xfrm>
        </p:spPr>
      </p:pic>
      <p:sp>
        <p:nvSpPr>
          <p:cNvPr id="5" name="Title 4">
            <a:extLst>
              <a:ext uri="{FF2B5EF4-FFF2-40B4-BE49-F238E27FC236}">
                <a16:creationId xmlns:a16="http://schemas.microsoft.com/office/drawing/2014/main" id="{08E77A13-E520-9575-760F-34F457BB8DC7}"/>
              </a:ext>
            </a:extLst>
          </p:cNvPr>
          <p:cNvSpPr>
            <a:spLocks noGrp="1"/>
          </p:cNvSpPr>
          <p:nvPr>
            <p:ph type="title"/>
          </p:nvPr>
        </p:nvSpPr>
        <p:spPr/>
        <p:txBody>
          <a:bodyPr>
            <a:noAutofit/>
          </a:bodyPr>
          <a:lstStyle/>
          <a:p>
            <a:r>
              <a:rPr lang="en-US" dirty="0">
                <a:solidFill>
                  <a:srgbClr val="0084A9"/>
                </a:solidFill>
              </a:rPr>
              <a:t>Additional Resources</a:t>
            </a:r>
            <a:br>
              <a:rPr lang="en-US" sz="3200" dirty="0"/>
            </a:br>
            <a:br>
              <a:rPr lang="en-US" sz="3200" dirty="0"/>
            </a:br>
            <a:br>
              <a:rPr lang="en-US" sz="3200" dirty="0"/>
            </a:br>
            <a:endParaRPr lang="en-US" sz="3200" dirty="0"/>
          </a:p>
        </p:txBody>
      </p:sp>
      <p:pic>
        <p:nvPicPr>
          <p:cNvPr id="13" name="Content Placeholder 12">
            <a:extLst>
              <a:ext uri="{FF2B5EF4-FFF2-40B4-BE49-F238E27FC236}">
                <a16:creationId xmlns:a16="http://schemas.microsoft.com/office/drawing/2014/main" id="{BD61B4F8-F3E1-FD08-82AB-62F0A6B9D643}"/>
              </a:ext>
            </a:extLst>
          </p:cNvPr>
          <p:cNvPicPr>
            <a:picLocks noGrp="1" noChangeAspect="1"/>
          </p:cNvPicPr>
          <p:nvPr>
            <p:ph sz="half" idx="1"/>
          </p:nvPr>
        </p:nvPicPr>
        <p:blipFill>
          <a:blip r:embed="rId4"/>
          <a:stretch>
            <a:fillRect/>
          </a:stretch>
        </p:blipFill>
        <p:spPr>
          <a:xfrm>
            <a:off x="2177498" y="1277808"/>
            <a:ext cx="3291839" cy="4297680"/>
          </a:xfrm>
        </p:spPr>
      </p:pic>
      <p:sp>
        <p:nvSpPr>
          <p:cNvPr id="4" name="Slide Number Placeholder 3">
            <a:extLst>
              <a:ext uri="{FF2B5EF4-FFF2-40B4-BE49-F238E27FC236}">
                <a16:creationId xmlns:a16="http://schemas.microsoft.com/office/drawing/2014/main" id="{E1A1341D-7D8C-BE74-076F-24933F763C5F}"/>
              </a:ext>
            </a:extLst>
          </p:cNvPr>
          <p:cNvSpPr>
            <a:spLocks noGrp="1"/>
          </p:cNvSpPr>
          <p:nvPr>
            <p:ph type="sldNum" sz="quarter" idx="12"/>
          </p:nvPr>
        </p:nvSpPr>
        <p:spPr/>
        <p:txBody>
          <a:bodyPr/>
          <a:lstStyle/>
          <a:p>
            <a:fld id="{BAE26A2A-DE5F-EA41-900F-AB5C4F1D9848}" type="slidenum">
              <a:rPr lang="en-US" smtClean="0"/>
              <a:pPr/>
              <a:t>81</a:t>
            </a:fld>
            <a:endParaRPr lang="en-US"/>
          </a:p>
        </p:txBody>
      </p:sp>
      <p:sp>
        <p:nvSpPr>
          <p:cNvPr id="2" name="TextBox 1">
            <a:extLst>
              <a:ext uri="{FF2B5EF4-FFF2-40B4-BE49-F238E27FC236}">
                <a16:creationId xmlns:a16="http://schemas.microsoft.com/office/drawing/2014/main" id="{A81473B8-D152-0D09-0E64-684272BC197B}"/>
              </a:ext>
            </a:extLst>
          </p:cNvPr>
          <p:cNvSpPr txBox="1"/>
          <p:nvPr/>
        </p:nvSpPr>
        <p:spPr>
          <a:xfrm>
            <a:off x="2177497" y="5614958"/>
            <a:ext cx="3291838" cy="646331"/>
          </a:xfrm>
          <a:prstGeom prst="rect">
            <a:avLst/>
          </a:prstGeom>
          <a:noFill/>
        </p:spPr>
        <p:txBody>
          <a:bodyPr wrap="square" rtlCol="0" anchor="ctr">
            <a:spAutoFit/>
          </a:bodyPr>
          <a:lstStyle/>
          <a:p>
            <a:pPr algn="ctr"/>
            <a:r>
              <a:rPr lang="en-US">
                <a:hlinkClick r:id="rId5"/>
              </a:rPr>
              <a:t>GED Playbook</a:t>
            </a:r>
            <a:endParaRPr lang="en-US"/>
          </a:p>
          <a:p>
            <a:endParaRPr lang="en-US"/>
          </a:p>
        </p:txBody>
      </p:sp>
      <p:sp>
        <p:nvSpPr>
          <p:cNvPr id="7" name="TextBox 6">
            <a:extLst>
              <a:ext uri="{FF2B5EF4-FFF2-40B4-BE49-F238E27FC236}">
                <a16:creationId xmlns:a16="http://schemas.microsoft.com/office/drawing/2014/main" id="{B351D42D-EAED-3C41-C5C4-7BA5FE341259}"/>
              </a:ext>
            </a:extLst>
          </p:cNvPr>
          <p:cNvSpPr txBox="1"/>
          <p:nvPr/>
        </p:nvSpPr>
        <p:spPr>
          <a:xfrm>
            <a:off x="6373794" y="5676512"/>
            <a:ext cx="3333561" cy="369332"/>
          </a:xfrm>
          <a:prstGeom prst="rect">
            <a:avLst/>
          </a:prstGeom>
          <a:noFill/>
        </p:spPr>
        <p:txBody>
          <a:bodyPr wrap="square">
            <a:spAutoFit/>
          </a:bodyPr>
          <a:lstStyle/>
          <a:p>
            <a:pPr algn="ctr"/>
            <a:r>
              <a:rPr lang="en-US">
                <a:hlinkClick r:id="rId6"/>
              </a:rPr>
              <a:t>Student Handbook</a:t>
            </a:r>
            <a:endParaRPr lang="en-US"/>
          </a:p>
        </p:txBody>
      </p:sp>
    </p:spTree>
    <p:extLst>
      <p:ext uri="{BB962C8B-B14F-4D97-AF65-F5344CB8AC3E}">
        <p14:creationId xmlns:p14="http://schemas.microsoft.com/office/powerpoint/2010/main" val="35113569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997F888-B834-460E-0C44-FB13C7DC6FBA}"/>
              </a:ext>
            </a:extLst>
          </p:cNvPr>
          <p:cNvPicPr>
            <a:picLocks noGrp="1" noChangeAspect="1"/>
          </p:cNvPicPr>
          <p:nvPr>
            <p:ph idx="1"/>
          </p:nvPr>
        </p:nvPicPr>
        <p:blipFill>
          <a:blip r:embed="rId2"/>
          <a:stretch>
            <a:fillRect/>
          </a:stretch>
        </p:blipFill>
        <p:spPr>
          <a:xfrm>
            <a:off x="3554932" y="0"/>
            <a:ext cx="5291969" cy="6858322"/>
          </a:xfrm>
        </p:spPr>
      </p:pic>
      <p:sp>
        <p:nvSpPr>
          <p:cNvPr id="4" name="Slide Number Placeholder 3">
            <a:extLst>
              <a:ext uri="{FF2B5EF4-FFF2-40B4-BE49-F238E27FC236}">
                <a16:creationId xmlns:a16="http://schemas.microsoft.com/office/drawing/2014/main" id="{7299AE2B-D11E-DC18-8E53-3E52DC0F8AFD}"/>
              </a:ext>
            </a:extLst>
          </p:cNvPr>
          <p:cNvSpPr>
            <a:spLocks noGrp="1"/>
          </p:cNvSpPr>
          <p:nvPr>
            <p:ph type="sldNum" sz="quarter" idx="12"/>
          </p:nvPr>
        </p:nvSpPr>
        <p:spPr/>
        <p:txBody>
          <a:bodyPr/>
          <a:lstStyle/>
          <a:p>
            <a:fld id="{BAE26A2A-DE5F-EA41-900F-AB5C4F1D9848}" type="slidenum">
              <a:rPr lang="en-US" smtClean="0"/>
              <a:t>82</a:t>
            </a:fld>
            <a:endParaRPr lang="en-US"/>
          </a:p>
        </p:txBody>
      </p:sp>
    </p:spTree>
    <p:extLst>
      <p:ext uri="{BB962C8B-B14F-4D97-AF65-F5344CB8AC3E}">
        <p14:creationId xmlns:p14="http://schemas.microsoft.com/office/powerpoint/2010/main" val="31173177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D996-1F04-6EEE-7B76-1F752F7FFCF4}"/>
              </a:ext>
            </a:extLst>
          </p:cNvPr>
          <p:cNvSpPr>
            <a:spLocks noGrp="1"/>
          </p:cNvSpPr>
          <p:nvPr>
            <p:ph type="title"/>
          </p:nvPr>
        </p:nvSpPr>
        <p:spPr>
          <a:xfrm>
            <a:off x="1376737" y="365130"/>
            <a:ext cx="10294705" cy="1325563"/>
          </a:xfrm>
        </p:spPr>
        <p:txBody>
          <a:bodyPr anchor="t">
            <a:normAutofit/>
          </a:bodyPr>
          <a:lstStyle/>
          <a:p>
            <a:r>
              <a:rPr lang="en-US" dirty="0"/>
              <a:t>Educators – Educator Guides</a:t>
            </a:r>
            <a:br>
              <a:rPr lang="en-US" sz="3100" dirty="0"/>
            </a:br>
            <a:r>
              <a:rPr lang="en-US" sz="2400" dirty="0">
                <a:solidFill>
                  <a:schemeClr val="accent5"/>
                </a:solidFill>
              </a:rPr>
              <a:t>https://www.ged.com/educators-admins/teaching/teaching_resources/</a:t>
            </a:r>
          </a:p>
        </p:txBody>
      </p:sp>
      <p:pic>
        <p:nvPicPr>
          <p:cNvPr id="7" name="Content Placeholder 6" descr="A group of people posing for a photo&#10;&#10;Description automatically generated">
            <a:extLst>
              <a:ext uri="{FF2B5EF4-FFF2-40B4-BE49-F238E27FC236}">
                <a16:creationId xmlns:a16="http://schemas.microsoft.com/office/drawing/2014/main" id="{0756DFDB-54B1-04EC-A4BB-F975BF5784F4}"/>
              </a:ext>
            </a:extLst>
          </p:cNvPr>
          <p:cNvPicPr>
            <a:picLocks noGrp="1" noChangeAspect="1"/>
          </p:cNvPicPr>
          <p:nvPr>
            <p:ph sz="half" idx="2"/>
          </p:nvPr>
        </p:nvPicPr>
        <p:blipFill rotWithShape="1">
          <a:blip r:embed="rId2"/>
          <a:srcRect r="-1" b="18799"/>
          <a:stretch/>
        </p:blipFill>
        <p:spPr>
          <a:xfrm>
            <a:off x="2208609" y="1889058"/>
            <a:ext cx="3868340" cy="3684588"/>
          </a:xfrm>
          <a:noFill/>
        </p:spPr>
      </p:pic>
      <p:pic>
        <p:nvPicPr>
          <p:cNvPr id="11" name="Content Placeholder 10" descr="A page of a test&#10;&#10;Description automatically generated">
            <a:extLst>
              <a:ext uri="{FF2B5EF4-FFF2-40B4-BE49-F238E27FC236}">
                <a16:creationId xmlns:a16="http://schemas.microsoft.com/office/drawing/2014/main" id="{3D1DB16F-17FF-DF63-7198-C949EC4954DB}"/>
              </a:ext>
            </a:extLst>
          </p:cNvPr>
          <p:cNvPicPr>
            <a:picLocks noGrp="1" noChangeAspect="1"/>
          </p:cNvPicPr>
          <p:nvPr>
            <p:ph sz="quarter" idx="4"/>
          </p:nvPr>
        </p:nvPicPr>
        <p:blipFill rotWithShape="1">
          <a:blip r:embed="rId3"/>
          <a:srcRect t="10856" r="4" b="9464"/>
          <a:stretch/>
        </p:blipFill>
        <p:spPr>
          <a:xfrm>
            <a:off x="6062424" y="1535600"/>
            <a:ext cx="4605576" cy="4365306"/>
          </a:xfrm>
          <a:noFill/>
        </p:spPr>
      </p:pic>
      <p:sp>
        <p:nvSpPr>
          <p:cNvPr id="4" name="Slide Number Placeholder 3">
            <a:extLst>
              <a:ext uri="{FF2B5EF4-FFF2-40B4-BE49-F238E27FC236}">
                <a16:creationId xmlns:a16="http://schemas.microsoft.com/office/drawing/2014/main" id="{C8D09ADB-E04B-7340-09B4-CC92DF45B9B9}"/>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83</a:t>
            </a:fld>
            <a:endParaRPr lang="en-US"/>
          </a:p>
        </p:txBody>
      </p:sp>
    </p:spTree>
    <p:extLst>
      <p:ext uri="{BB962C8B-B14F-4D97-AF65-F5344CB8AC3E}">
        <p14:creationId xmlns:p14="http://schemas.microsoft.com/office/powerpoint/2010/main" val="39032555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799274F-D0A3-378B-897E-E0ED3375E3A5}"/>
              </a:ext>
            </a:extLst>
          </p:cNvPr>
          <p:cNvPicPr>
            <a:picLocks noGrp="1" noChangeAspect="1"/>
          </p:cNvPicPr>
          <p:nvPr>
            <p:ph idx="1"/>
          </p:nvPr>
        </p:nvPicPr>
        <p:blipFill>
          <a:blip r:embed="rId2"/>
          <a:stretch>
            <a:fillRect/>
          </a:stretch>
        </p:blipFill>
        <p:spPr>
          <a:xfrm>
            <a:off x="3450140" y="0"/>
            <a:ext cx="5291720" cy="6858000"/>
          </a:xfrm>
        </p:spPr>
      </p:pic>
      <p:sp>
        <p:nvSpPr>
          <p:cNvPr id="4" name="Slide Number Placeholder 3">
            <a:extLst>
              <a:ext uri="{FF2B5EF4-FFF2-40B4-BE49-F238E27FC236}">
                <a16:creationId xmlns:a16="http://schemas.microsoft.com/office/drawing/2014/main" id="{E3704FF5-6355-EB24-B963-443ECFA364AE}"/>
              </a:ext>
            </a:extLst>
          </p:cNvPr>
          <p:cNvSpPr>
            <a:spLocks noGrp="1"/>
          </p:cNvSpPr>
          <p:nvPr>
            <p:ph type="sldNum" sz="quarter" idx="12"/>
          </p:nvPr>
        </p:nvSpPr>
        <p:spPr/>
        <p:txBody>
          <a:bodyPr/>
          <a:lstStyle/>
          <a:p>
            <a:fld id="{BAE26A2A-DE5F-EA41-900F-AB5C4F1D9848}" type="slidenum">
              <a:rPr lang="en-US" smtClean="0"/>
              <a:t>84</a:t>
            </a:fld>
            <a:endParaRPr lang="en-US"/>
          </a:p>
        </p:txBody>
      </p:sp>
    </p:spTree>
    <p:extLst>
      <p:ext uri="{BB962C8B-B14F-4D97-AF65-F5344CB8AC3E}">
        <p14:creationId xmlns:p14="http://schemas.microsoft.com/office/powerpoint/2010/main" val="34861655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7FD7852-620A-996D-5450-3815CA4C74EB}"/>
              </a:ext>
            </a:extLst>
          </p:cNvPr>
          <p:cNvPicPr>
            <a:picLocks noGrp="1" noChangeAspect="1"/>
          </p:cNvPicPr>
          <p:nvPr>
            <p:ph idx="1"/>
          </p:nvPr>
        </p:nvPicPr>
        <p:blipFill>
          <a:blip r:embed="rId2"/>
          <a:stretch>
            <a:fillRect/>
          </a:stretch>
        </p:blipFill>
        <p:spPr>
          <a:xfrm>
            <a:off x="3471497" y="0"/>
            <a:ext cx="5249007" cy="6858000"/>
          </a:xfrm>
        </p:spPr>
      </p:pic>
      <p:sp>
        <p:nvSpPr>
          <p:cNvPr id="4" name="Slide Number Placeholder 3">
            <a:extLst>
              <a:ext uri="{FF2B5EF4-FFF2-40B4-BE49-F238E27FC236}">
                <a16:creationId xmlns:a16="http://schemas.microsoft.com/office/drawing/2014/main" id="{C5B43177-0483-21FA-5192-E5B61BC9D417}"/>
              </a:ext>
            </a:extLst>
          </p:cNvPr>
          <p:cNvSpPr>
            <a:spLocks noGrp="1"/>
          </p:cNvSpPr>
          <p:nvPr>
            <p:ph type="sldNum" sz="quarter" idx="12"/>
          </p:nvPr>
        </p:nvSpPr>
        <p:spPr/>
        <p:txBody>
          <a:bodyPr/>
          <a:lstStyle/>
          <a:p>
            <a:fld id="{BAE26A2A-DE5F-EA41-900F-AB5C4F1D9848}" type="slidenum">
              <a:rPr lang="en-US" smtClean="0"/>
              <a:t>85</a:t>
            </a:fld>
            <a:endParaRPr lang="en-US"/>
          </a:p>
        </p:txBody>
      </p:sp>
    </p:spTree>
    <p:extLst>
      <p:ext uri="{BB962C8B-B14F-4D97-AF65-F5344CB8AC3E}">
        <p14:creationId xmlns:p14="http://schemas.microsoft.com/office/powerpoint/2010/main" val="29189600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8A566F6-ACE7-8D36-7446-8E2BE6E28BA2}"/>
              </a:ext>
            </a:extLst>
          </p:cNvPr>
          <p:cNvPicPr>
            <a:picLocks noGrp="1" noChangeAspect="1"/>
          </p:cNvPicPr>
          <p:nvPr>
            <p:ph idx="1"/>
          </p:nvPr>
        </p:nvPicPr>
        <p:blipFill>
          <a:blip r:embed="rId2"/>
          <a:stretch>
            <a:fillRect/>
          </a:stretch>
        </p:blipFill>
        <p:spPr>
          <a:xfrm>
            <a:off x="3515481" y="0"/>
            <a:ext cx="5215942" cy="6858000"/>
          </a:xfrm>
        </p:spPr>
      </p:pic>
      <p:sp>
        <p:nvSpPr>
          <p:cNvPr id="4" name="Slide Number Placeholder 3">
            <a:extLst>
              <a:ext uri="{FF2B5EF4-FFF2-40B4-BE49-F238E27FC236}">
                <a16:creationId xmlns:a16="http://schemas.microsoft.com/office/drawing/2014/main" id="{F6AB6D41-43B8-B537-09D1-FE6277A5FAC6}"/>
              </a:ext>
            </a:extLst>
          </p:cNvPr>
          <p:cNvSpPr>
            <a:spLocks noGrp="1"/>
          </p:cNvSpPr>
          <p:nvPr>
            <p:ph type="sldNum" sz="quarter" idx="12"/>
          </p:nvPr>
        </p:nvSpPr>
        <p:spPr/>
        <p:txBody>
          <a:bodyPr/>
          <a:lstStyle/>
          <a:p>
            <a:fld id="{BAE26A2A-DE5F-EA41-900F-AB5C4F1D9848}" type="slidenum">
              <a:rPr lang="en-US" smtClean="0"/>
              <a:t>86</a:t>
            </a:fld>
            <a:endParaRPr lang="en-US"/>
          </a:p>
        </p:txBody>
      </p:sp>
    </p:spTree>
    <p:extLst>
      <p:ext uri="{BB962C8B-B14F-4D97-AF65-F5344CB8AC3E}">
        <p14:creationId xmlns:p14="http://schemas.microsoft.com/office/powerpoint/2010/main" val="20698346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A059F01-1BDD-B22B-F924-FEA154083F52}"/>
              </a:ext>
            </a:extLst>
          </p:cNvPr>
          <p:cNvSpPr>
            <a:spLocks noGrp="1"/>
          </p:cNvSpPr>
          <p:nvPr>
            <p:ph type="title"/>
          </p:nvPr>
        </p:nvSpPr>
        <p:spPr>
          <a:xfrm>
            <a:off x="1469204" y="314326"/>
            <a:ext cx="10161141" cy="946733"/>
          </a:xfrm>
        </p:spPr>
        <p:txBody>
          <a:bodyPr>
            <a:normAutofit fontScale="90000"/>
          </a:bodyPr>
          <a:lstStyle/>
          <a:p>
            <a:r>
              <a:rPr lang="en-US" sz="4000" dirty="0"/>
              <a:t>Educator – Adult Education Program Toolkit</a:t>
            </a:r>
            <a:br>
              <a:rPr lang="en-US" dirty="0"/>
            </a:br>
            <a:r>
              <a:rPr lang="en-US" sz="2200" dirty="0">
                <a:solidFill>
                  <a:schemeClr val="accent1"/>
                </a:solidFill>
              </a:rPr>
              <a:t>https://www.ged.com/educators-admins/teaching/promote_your_program/</a:t>
            </a:r>
          </a:p>
        </p:txBody>
      </p:sp>
      <p:pic>
        <p:nvPicPr>
          <p:cNvPr id="6" name="Content Placeholder 5">
            <a:extLst>
              <a:ext uri="{FF2B5EF4-FFF2-40B4-BE49-F238E27FC236}">
                <a16:creationId xmlns:a16="http://schemas.microsoft.com/office/drawing/2014/main" id="{D19F50AA-C3AC-C459-C905-D667473AF423}"/>
              </a:ext>
            </a:extLst>
          </p:cNvPr>
          <p:cNvPicPr>
            <a:picLocks noGrp="1" noChangeAspect="1"/>
          </p:cNvPicPr>
          <p:nvPr>
            <p:ph type="pic" idx="1"/>
          </p:nvPr>
        </p:nvPicPr>
        <p:blipFill rotWithShape="1">
          <a:blip r:embed="rId2"/>
          <a:srcRect b="5804"/>
          <a:stretch/>
        </p:blipFill>
        <p:spPr>
          <a:xfrm>
            <a:off x="5411395" y="1261057"/>
            <a:ext cx="4919285" cy="5403850"/>
          </a:xfrm>
          <a:noFill/>
        </p:spPr>
      </p:pic>
      <p:sp>
        <p:nvSpPr>
          <p:cNvPr id="4" name="Slide Number Placeholder 3">
            <a:extLst>
              <a:ext uri="{FF2B5EF4-FFF2-40B4-BE49-F238E27FC236}">
                <a16:creationId xmlns:a16="http://schemas.microsoft.com/office/drawing/2014/main" id="{AEA35973-C979-1434-C5ED-60B9D47C2DCF}"/>
              </a:ext>
            </a:extLst>
          </p:cNvPr>
          <p:cNvSpPr>
            <a:spLocks noGrp="1"/>
          </p:cNvSpPr>
          <p:nvPr>
            <p:ph type="sldNum" sz="quarter" idx="10"/>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87</a:t>
            </a:fld>
            <a:endParaRPr lang="en-US"/>
          </a:p>
        </p:txBody>
      </p:sp>
      <p:pic>
        <p:nvPicPr>
          <p:cNvPr id="8" name="Picture 7">
            <a:extLst>
              <a:ext uri="{FF2B5EF4-FFF2-40B4-BE49-F238E27FC236}">
                <a16:creationId xmlns:a16="http://schemas.microsoft.com/office/drawing/2014/main" id="{11F710F5-CF5B-AE67-B41D-A312F3B1069B}"/>
              </a:ext>
            </a:extLst>
          </p:cNvPr>
          <p:cNvPicPr>
            <a:picLocks noChangeAspect="1"/>
          </p:cNvPicPr>
          <p:nvPr/>
        </p:nvPicPr>
        <p:blipFill>
          <a:blip r:embed="rId3"/>
          <a:stretch>
            <a:fillRect/>
          </a:stretch>
        </p:blipFill>
        <p:spPr>
          <a:xfrm>
            <a:off x="1657350" y="2676486"/>
            <a:ext cx="3457022" cy="2695113"/>
          </a:xfrm>
          <a:prstGeom prst="rect">
            <a:avLst/>
          </a:prstGeom>
        </p:spPr>
      </p:pic>
    </p:spTree>
    <p:extLst>
      <p:ext uri="{BB962C8B-B14F-4D97-AF65-F5344CB8AC3E}">
        <p14:creationId xmlns:p14="http://schemas.microsoft.com/office/powerpoint/2010/main" val="39635860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1511-CCA1-980E-33AC-0B0329F4685B}"/>
              </a:ext>
            </a:extLst>
          </p:cNvPr>
          <p:cNvSpPr>
            <a:spLocks noGrp="1"/>
          </p:cNvSpPr>
          <p:nvPr>
            <p:ph type="title"/>
          </p:nvPr>
        </p:nvSpPr>
        <p:spPr>
          <a:xfrm>
            <a:off x="1825082" y="525109"/>
            <a:ext cx="9661425" cy="1165587"/>
          </a:xfrm>
        </p:spPr>
        <p:txBody>
          <a:bodyPr anchor="t">
            <a:normAutofit fontScale="90000"/>
          </a:bodyPr>
          <a:lstStyle/>
          <a:p>
            <a:r>
              <a:rPr lang="en-US" dirty="0"/>
              <a:t>Educator – GED Manager</a:t>
            </a:r>
            <a:r>
              <a:rPr lang="en-US" baseline="30000" dirty="0"/>
              <a:t>™</a:t>
            </a:r>
            <a:r>
              <a:rPr lang="en-US" dirty="0"/>
              <a:t> &amp; </a:t>
            </a:r>
            <a:r>
              <a:rPr lang="en-US" dirty="0" err="1"/>
              <a:t>GEDPrep</a:t>
            </a:r>
            <a:r>
              <a:rPr lang="en-US" dirty="0"/>
              <a:t> Connect</a:t>
            </a:r>
            <a:r>
              <a:rPr lang="en-US" baseline="30000" dirty="0"/>
              <a:t>™</a:t>
            </a:r>
            <a:br>
              <a:rPr lang="en-US" sz="2800" dirty="0"/>
            </a:br>
            <a:r>
              <a:rPr lang="en-US" sz="2400" dirty="0">
                <a:solidFill>
                  <a:schemeClr val="accent1"/>
                </a:solidFill>
              </a:rPr>
              <a:t>https://www.ged.com/educators-admins/test_admin/ged_manager/</a:t>
            </a:r>
          </a:p>
        </p:txBody>
      </p:sp>
      <p:pic>
        <p:nvPicPr>
          <p:cNvPr id="6" name="Content Placeholder 5" descr="A screenshot of a computer screen&#10;&#10;Description automatically generated">
            <a:extLst>
              <a:ext uri="{FF2B5EF4-FFF2-40B4-BE49-F238E27FC236}">
                <a16:creationId xmlns:a16="http://schemas.microsoft.com/office/drawing/2014/main" id="{5651D97B-8330-CC28-310D-79E2CC2E4028}"/>
              </a:ext>
            </a:extLst>
          </p:cNvPr>
          <p:cNvPicPr>
            <a:picLocks noGrp="1" noChangeAspect="1"/>
          </p:cNvPicPr>
          <p:nvPr>
            <p:ph idx="1"/>
          </p:nvPr>
        </p:nvPicPr>
        <p:blipFill>
          <a:blip r:embed="rId2"/>
          <a:stretch>
            <a:fillRect/>
          </a:stretch>
        </p:blipFill>
        <p:spPr>
          <a:xfrm>
            <a:off x="1800816" y="1844808"/>
            <a:ext cx="10240693" cy="2790590"/>
          </a:xfrm>
          <a:noFill/>
        </p:spPr>
      </p:pic>
      <p:sp>
        <p:nvSpPr>
          <p:cNvPr id="4" name="Slide Number Placeholder 3">
            <a:extLst>
              <a:ext uri="{FF2B5EF4-FFF2-40B4-BE49-F238E27FC236}">
                <a16:creationId xmlns:a16="http://schemas.microsoft.com/office/drawing/2014/main" id="{CCB77173-829E-1509-BEBB-B02308DDD0B2}"/>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88</a:t>
            </a:fld>
            <a:endParaRPr lang="en-US"/>
          </a:p>
        </p:txBody>
      </p:sp>
    </p:spTree>
    <p:extLst>
      <p:ext uri="{BB962C8B-B14F-4D97-AF65-F5344CB8AC3E}">
        <p14:creationId xmlns:p14="http://schemas.microsoft.com/office/powerpoint/2010/main" val="28999381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31F4-822B-FB42-B9FE-61A2B1CEFC86}"/>
              </a:ext>
            </a:extLst>
          </p:cNvPr>
          <p:cNvSpPr>
            <a:spLocks noGrp="1"/>
          </p:cNvSpPr>
          <p:nvPr>
            <p:ph type="title"/>
          </p:nvPr>
        </p:nvSpPr>
        <p:spPr>
          <a:xfrm>
            <a:off x="1825083" y="525109"/>
            <a:ext cx="10000472" cy="1165587"/>
          </a:xfrm>
        </p:spPr>
        <p:txBody>
          <a:bodyPr anchor="t">
            <a:normAutofit fontScale="90000"/>
          </a:bodyPr>
          <a:lstStyle/>
          <a:p>
            <a:r>
              <a:rPr lang="en-US" sz="4000" dirty="0"/>
              <a:t>Educators – Professional Development</a:t>
            </a:r>
            <a:br>
              <a:rPr lang="en-US" dirty="0"/>
            </a:br>
            <a:r>
              <a:rPr lang="en-US" sz="2700" dirty="0">
                <a:solidFill>
                  <a:schemeClr val="accent1"/>
                </a:solidFill>
              </a:rPr>
              <a:t>https://www.ged.com/educators-admins/teaching/professional_development/</a:t>
            </a:r>
          </a:p>
        </p:txBody>
      </p:sp>
      <p:pic>
        <p:nvPicPr>
          <p:cNvPr id="5" name="Picture 4">
            <a:extLst>
              <a:ext uri="{FF2B5EF4-FFF2-40B4-BE49-F238E27FC236}">
                <a16:creationId xmlns:a16="http://schemas.microsoft.com/office/drawing/2014/main" id="{EFBDDEF3-0AAE-C46F-20ED-8CE512414DD6}"/>
              </a:ext>
            </a:extLst>
          </p:cNvPr>
          <p:cNvPicPr>
            <a:picLocks noChangeAspect="1"/>
          </p:cNvPicPr>
          <p:nvPr/>
        </p:nvPicPr>
        <p:blipFill>
          <a:blip r:embed="rId3"/>
          <a:stretch>
            <a:fillRect/>
          </a:stretch>
        </p:blipFill>
        <p:spPr>
          <a:xfrm>
            <a:off x="1668428" y="1891648"/>
            <a:ext cx="8855144" cy="3652746"/>
          </a:xfrm>
          <a:prstGeom prst="rect">
            <a:avLst/>
          </a:prstGeom>
          <a:noFill/>
        </p:spPr>
      </p:pic>
      <p:sp>
        <p:nvSpPr>
          <p:cNvPr id="4" name="Slide Number Placeholder 3">
            <a:extLst>
              <a:ext uri="{FF2B5EF4-FFF2-40B4-BE49-F238E27FC236}">
                <a16:creationId xmlns:a16="http://schemas.microsoft.com/office/drawing/2014/main" id="{8017A5E2-043C-114E-A72E-9B958423D788}"/>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89</a:t>
            </a:fld>
            <a:endParaRPr lang="en-US"/>
          </a:p>
        </p:txBody>
      </p:sp>
    </p:spTree>
    <p:extLst>
      <p:ext uri="{BB962C8B-B14F-4D97-AF65-F5344CB8AC3E}">
        <p14:creationId xmlns:p14="http://schemas.microsoft.com/office/powerpoint/2010/main" val="3402449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0080A8"/>
                </a:solidFill>
              </a:rPr>
              <a:t>Don’t Forget the Little Stuff</a:t>
            </a:r>
          </a:p>
        </p:txBody>
      </p:sp>
      <p:sp>
        <p:nvSpPr>
          <p:cNvPr id="3" name="Content Placeholder 2"/>
          <p:cNvSpPr>
            <a:spLocks noGrp="1"/>
          </p:cNvSpPr>
          <p:nvPr>
            <p:ph idx="1"/>
          </p:nvPr>
        </p:nvSpPr>
        <p:spPr/>
        <p:txBody>
          <a:bodyPr>
            <a:normAutofit/>
          </a:bodyPr>
          <a:lstStyle/>
          <a:p>
            <a:pPr marL="0" indent="0">
              <a:buNone/>
            </a:pPr>
            <a:r>
              <a:rPr lang="en-US"/>
              <a:t>Expose students to a structured approach to the writing task and help them understand that they need to:</a:t>
            </a:r>
          </a:p>
          <a:p>
            <a:r>
              <a:rPr lang="en-US"/>
              <a:t>Write a </a:t>
            </a:r>
            <a:r>
              <a:rPr lang="en-US" u="sng"/>
              <a:t>complete</a:t>
            </a:r>
            <a:r>
              <a:rPr lang="en-US"/>
              <a:t> response, not just a short paragraph (300-500 words)</a:t>
            </a:r>
          </a:p>
          <a:p>
            <a:r>
              <a:rPr lang="en-US"/>
              <a:t>Provide commentary on the evidence cited (explain the “why”)</a:t>
            </a:r>
          </a:p>
          <a:p>
            <a:r>
              <a:rPr lang="en-US"/>
              <a:t>Fully develop two or three ideas, rather than mention a lot of things without detail</a:t>
            </a:r>
          </a:p>
          <a:p>
            <a:r>
              <a:rPr lang="en-US"/>
              <a:t>Leave five minutes at the end for proofreading—that is one of the things evaluated</a:t>
            </a:r>
          </a:p>
        </p:txBody>
      </p:sp>
      <p:sp>
        <p:nvSpPr>
          <p:cNvPr id="4" name="Slide Number Placeholder 3"/>
          <p:cNvSpPr>
            <a:spLocks noGrp="1"/>
          </p:cNvSpPr>
          <p:nvPr>
            <p:ph type="sldNum" sz="quarter" idx="12"/>
          </p:nvPr>
        </p:nvSpPr>
        <p:spPr/>
        <p:txBody>
          <a:bodyPr/>
          <a:lstStyle/>
          <a:p>
            <a:fld id="{A0787430-367F-844C-868B-A0250E95AAAB}" type="slidenum">
              <a:rPr lang="en-US" smtClean="0"/>
              <a:t>9</a:t>
            </a:fld>
            <a:endParaRPr lang="en-US"/>
          </a:p>
        </p:txBody>
      </p:sp>
    </p:spTree>
    <p:extLst>
      <p:ext uri="{BB962C8B-B14F-4D97-AF65-F5344CB8AC3E}">
        <p14:creationId xmlns:p14="http://schemas.microsoft.com/office/powerpoint/2010/main" val="295060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1"/>
          <p:cNvSpPr txBox="1">
            <a:spLocks/>
          </p:cNvSpPr>
          <p:nvPr/>
        </p:nvSpPr>
        <p:spPr>
          <a:xfrm>
            <a:off x="1642153" y="315081"/>
            <a:ext cx="9197083" cy="1194632"/>
          </a:xfrm>
          <a:prstGeom prst="rect">
            <a:avLst/>
          </a:prstGeom>
        </p:spPr>
        <p:txBody>
          <a:bodyPr/>
          <a:lstStyle>
            <a:lvl1pPr algn="l" defTabSz="457200" rtl="0" eaLnBrk="0" fontAlgn="base" hangingPunct="0">
              <a:spcBef>
                <a:spcPct val="0"/>
              </a:spcBef>
              <a:spcAft>
                <a:spcPct val="0"/>
              </a:spcAft>
              <a:defRPr sz="4000" b="1" kern="1200">
                <a:solidFill>
                  <a:srgbClr val="0084A9"/>
                </a:solidFill>
                <a:latin typeface="+mj-lt"/>
                <a:ea typeface="MS PGothic" pitchFamily="34" charset="-128"/>
                <a:cs typeface="ＭＳ Ｐゴシック" charset="0"/>
              </a:defRPr>
            </a:lvl1pPr>
            <a:lvl2pPr algn="l" defTabSz="457200" rtl="0" eaLnBrk="0" fontAlgn="base" hangingPunct="0">
              <a:spcBef>
                <a:spcPct val="0"/>
              </a:spcBef>
              <a:spcAft>
                <a:spcPct val="0"/>
              </a:spcAft>
              <a:defRPr sz="4000" b="1">
                <a:solidFill>
                  <a:srgbClr val="0084A9"/>
                </a:solidFill>
                <a:latin typeface="Arial" charset="0"/>
                <a:ea typeface="MS PGothic" pitchFamily="34" charset="-128"/>
                <a:cs typeface="ＭＳ Ｐゴシック" charset="0"/>
              </a:defRPr>
            </a:lvl2pPr>
            <a:lvl3pPr algn="l" defTabSz="457200" rtl="0" eaLnBrk="0" fontAlgn="base" hangingPunct="0">
              <a:spcBef>
                <a:spcPct val="0"/>
              </a:spcBef>
              <a:spcAft>
                <a:spcPct val="0"/>
              </a:spcAft>
              <a:defRPr sz="4000" b="1">
                <a:solidFill>
                  <a:srgbClr val="0084A9"/>
                </a:solidFill>
                <a:latin typeface="Arial" charset="0"/>
                <a:ea typeface="MS PGothic" pitchFamily="34" charset="-128"/>
                <a:cs typeface="ＭＳ Ｐゴシック" charset="0"/>
              </a:defRPr>
            </a:lvl3pPr>
            <a:lvl4pPr algn="l" defTabSz="457200" rtl="0" eaLnBrk="0" fontAlgn="base" hangingPunct="0">
              <a:spcBef>
                <a:spcPct val="0"/>
              </a:spcBef>
              <a:spcAft>
                <a:spcPct val="0"/>
              </a:spcAft>
              <a:defRPr sz="4000" b="1">
                <a:solidFill>
                  <a:srgbClr val="0084A9"/>
                </a:solidFill>
                <a:latin typeface="Arial" charset="0"/>
                <a:ea typeface="MS PGothic" pitchFamily="34" charset="-128"/>
                <a:cs typeface="ＭＳ Ｐゴシック" charset="0"/>
              </a:defRPr>
            </a:lvl4pPr>
            <a:lvl5pPr algn="l" defTabSz="457200" rtl="0" eaLnBrk="0" fontAlgn="base" hangingPunct="0">
              <a:spcBef>
                <a:spcPct val="0"/>
              </a:spcBef>
              <a:spcAft>
                <a:spcPct val="0"/>
              </a:spcAft>
              <a:defRPr sz="4000" b="1">
                <a:solidFill>
                  <a:srgbClr val="0084A9"/>
                </a:solidFill>
                <a:latin typeface="Arial" charset="0"/>
                <a:ea typeface="MS PGothic" pitchFamily="34" charset="-128"/>
                <a:cs typeface="ＭＳ Ｐゴシック" charset="0"/>
              </a:defRPr>
            </a:lvl5pPr>
            <a:lvl6pPr marL="457200" algn="l" defTabSz="457200" rtl="0" fontAlgn="base">
              <a:spcBef>
                <a:spcPct val="0"/>
              </a:spcBef>
              <a:spcAft>
                <a:spcPct val="0"/>
              </a:spcAft>
              <a:defRPr sz="4000" b="1">
                <a:solidFill>
                  <a:srgbClr val="0084A9"/>
                </a:solidFill>
                <a:latin typeface="Arial" charset="0"/>
                <a:ea typeface="ＭＳ Ｐゴシック" charset="0"/>
                <a:cs typeface="ＭＳ Ｐゴシック" charset="0"/>
              </a:defRPr>
            </a:lvl6pPr>
            <a:lvl7pPr marL="914400" algn="l" defTabSz="457200" rtl="0" fontAlgn="base">
              <a:spcBef>
                <a:spcPct val="0"/>
              </a:spcBef>
              <a:spcAft>
                <a:spcPct val="0"/>
              </a:spcAft>
              <a:defRPr sz="4000" b="1">
                <a:solidFill>
                  <a:srgbClr val="0084A9"/>
                </a:solidFill>
                <a:latin typeface="Arial" charset="0"/>
                <a:ea typeface="ＭＳ Ｐゴシック" charset="0"/>
                <a:cs typeface="ＭＳ Ｐゴシック" charset="0"/>
              </a:defRPr>
            </a:lvl7pPr>
            <a:lvl8pPr marL="1371600" algn="l" defTabSz="457200" rtl="0" fontAlgn="base">
              <a:spcBef>
                <a:spcPct val="0"/>
              </a:spcBef>
              <a:spcAft>
                <a:spcPct val="0"/>
              </a:spcAft>
              <a:defRPr sz="4000" b="1">
                <a:solidFill>
                  <a:srgbClr val="0084A9"/>
                </a:solidFill>
                <a:latin typeface="Arial" charset="0"/>
                <a:ea typeface="ＭＳ Ｐゴシック" charset="0"/>
                <a:cs typeface="ＭＳ Ｐゴシック" charset="0"/>
              </a:defRPr>
            </a:lvl8pPr>
            <a:lvl9pPr marL="1828800" algn="l" defTabSz="457200" rtl="0" fontAlgn="base">
              <a:spcBef>
                <a:spcPct val="0"/>
              </a:spcBef>
              <a:spcAft>
                <a:spcPct val="0"/>
              </a:spcAft>
              <a:defRPr sz="4000" b="1">
                <a:solidFill>
                  <a:srgbClr val="0084A9"/>
                </a:solidFill>
                <a:latin typeface="Arial" charset="0"/>
                <a:ea typeface="ＭＳ Ｐゴシック" charset="0"/>
                <a:cs typeface="ＭＳ Ｐゴシック" charset="0"/>
              </a:defRPr>
            </a:lvl9pPr>
          </a:lstStyle>
          <a:p>
            <a:r>
              <a:rPr lang="en-US" sz="3600" dirty="0">
                <a:latin typeface="Arial" panose="020B0604020202020204" pitchFamily="34" charset="0"/>
                <a:cs typeface="Arial" panose="020B0604020202020204" pitchFamily="34" charset="0"/>
              </a:rPr>
              <a:t>Educators – Professional Development</a:t>
            </a:r>
          </a:p>
        </p:txBody>
      </p:sp>
      <p:graphicFrame>
        <p:nvGraphicFramePr>
          <p:cNvPr id="3" name="Content Placeholder 2">
            <a:extLst>
              <a:ext uri="{FF2B5EF4-FFF2-40B4-BE49-F238E27FC236}">
                <a16:creationId xmlns:a16="http://schemas.microsoft.com/office/drawing/2014/main" id="{D2582D02-5AE4-E20C-0465-13798E510D1C}"/>
              </a:ext>
            </a:extLst>
          </p:cNvPr>
          <p:cNvGraphicFramePr>
            <a:graphicFrameLocks noGrp="1"/>
          </p:cNvGraphicFramePr>
          <p:nvPr>
            <p:ph idx="1"/>
          </p:nvPr>
        </p:nvGraphicFramePr>
        <p:xfrm>
          <a:off x="1821688" y="1290639"/>
          <a:ext cx="3712684" cy="50752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3"/>
          <p:cNvSpPr>
            <a:spLocks noGrp="1"/>
          </p:cNvSpPr>
          <p:nvPr>
            <p:ph type="sldNum" sz="quarter" idx="4294967295"/>
          </p:nvPr>
        </p:nvSpPr>
        <p:spPr bwMode="auto">
          <a:xfrm>
            <a:off x="1981200" y="6299201"/>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nSpc>
                <a:spcPct val="100000"/>
              </a:lnSpc>
              <a:spcBef>
                <a:spcPct val="0"/>
              </a:spcBef>
              <a:buFontTx/>
              <a:buNone/>
            </a:pPr>
            <a:fld id="{E0457F42-EE1D-454C-8A72-001C7A07B269}" type="slidenum">
              <a:rPr lang="en-US" altLang="en-US" sz="1200">
                <a:solidFill>
                  <a:srgbClr val="0084A9"/>
                </a:solidFill>
              </a:rPr>
              <a:pPr>
                <a:lnSpc>
                  <a:spcPct val="100000"/>
                </a:lnSpc>
                <a:spcBef>
                  <a:spcPct val="0"/>
                </a:spcBef>
                <a:buFontTx/>
                <a:buNone/>
              </a:pPr>
              <a:t>90</a:t>
            </a:fld>
            <a:endParaRPr lang="en-US" altLang="en-US" sz="1200" dirty="0">
              <a:solidFill>
                <a:srgbClr val="0084A9"/>
              </a:solidFill>
            </a:endParaRPr>
          </a:p>
        </p:txBody>
      </p:sp>
      <p:pic>
        <p:nvPicPr>
          <p:cNvPr id="4" name="Picture 3">
            <a:extLst>
              <a:ext uri="{FF2B5EF4-FFF2-40B4-BE49-F238E27FC236}">
                <a16:creationId xmlns:a16="http://schemas.microsoft.com/office/drawing/2014/main" id="{CDAF603C-0C78-4971-A457-AE6E0C31C9F5}"/>
              </a:ext>
            </a:extLst>
          </p:cNvPr>
          <p:cNvPicPr>
            <a:picLocks noChangeAspect="1"/>
          </p:cNvPicPr>
          <p:nvPr/>
        </p:nvPicPr>
        <p:blipFill>
          <a:blip r:embed="rId9"/>
          <a:stretch>
            <a:fillRect/>
          </a:stretch>
        </p:blipFill>
        <p:spPr>
          <a:xfrm>
            <a:off x="5664270" y="1509713"/>
            <a:ext cx="4731371" cy="3553204"/>
          </a:xfrm>
          <a:prstGeom prst="rect">
            <a:avLst/>
          </a:prstGeom>
          <a:ln w="38100">
            <a:solidFill>
              <a:schemeClr val="tx1"/>
            </a:solidFill>
          </a:ln>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85384340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74FC0-E299-4B9A-8BA1-450EBBA35FAA}"/>
              </a:ext>
            </a:extLst>
          </p:cNvPr>
          <p:cNvSpPr>
            <a:spLocks noGrp="1"/>
          </p:cNvSpPr>
          <p:nvPr>
            <p:ph type="title"/>
          </p:nvPr>
        </p:nvSpPr>
        <p:spPr>
          <a:xfrm>
            <a:off x="1825082" y="389184"/>
            <a:ext cx="8513956" cy="1165587"/>
          </a:xfrm>
        </p:spPr>
        <p:txBody>
          <a:bodyPr>
            <a:normAutofit/>
          </a:bodyPr>
          <a:lstStyle/>
          <a:p>
            <a:r>
              <a:rPr lang="en-US" dirty="0">
                <a:solidFill>
                  <a:srgbClr val="0084A9"/>
                </a:solidFill>
              </a:rPr>
              <a:t>Educators – Professional Development</a:t>
            </a:r>
            <a:br>
              <a:rPr lang="en-US" sz="3200" b="0" dirty="0">
                <a:latin typeface="Rockwell" panose="02060603020205020403" pitchFamily="18" charset="0"/>
              </a:rPr>
            </a:br>
            <a:br>
              <a:rPr lang="en-US" sz="2400" dirty="0">
                <a:solidFill>
                  <a:schemeClr val="accent1"/>
                </a:solidFill>
              </a:rPr>
            </a:br>
            <a:endParaRPr lang="en-US" sz="2400" i="1" dirty="0">
              <a:solidFill>
                <a:schemeClr val="accent1"/>
              </a:solidFill>
            </a:endParaRPr>
          </a:p>
        </p:txBody>
      </p:sp>
      <p:sp>
        <p:nvSpPr>
          <p:cNvPr id="4" name="Slide Number Placeholder 3">
            <a:extLst>
              <a:ext uri="{FF2B5EF4-FFF2-40B4-BE49-F238E27FC236}">
                <a16:creationId xmlns:a16="http://schemas.microsoft.com/office/drawing/2014/main" id="{97D76D68-C4BB-4A91-8587-7B14FA2484EF}"/>
              </a:ext>
            </a:extLst>
          </p:cNvPr>
          <p:cNvSpPr>
            <a:spLocks noGrp="1"/>
          </p:cNvSpPr>
          <p:nvPr>
            <p:ph type="sldNum" sz="quarter" idx="12"/>
          </p:nvPr>
        </p:nvSpPr>
        <p:spPr/>
        <p:txBody>
          <a:bodyPr/>
          <a:lstStyle/>
          <a:p>
            <a:fld id="{BAE26A2A-DE5F-EA41-900F-AB5C4F1D9848}" type="slidenum">
              <a:rPr lang="en-US" smtClean="0"/>
              <a:t>91</a:t>
            </a:fld>
            <a:endParaRPr lang="en-US"/>
          </a:p>
        </p:txBody>
      </p:sp>
      <p:pic>
        <p:nvPicPr>
          <p:cNvPr id="5" name="Picture 4">
            <a:extLst>
              <a:ext uri="{FF2B5EF4-FFF2-40B4-BE49-F238E27FC236}">
                <a16:creationId xmlns:a16="http://schemas.microsoft.com/office/drawing/2014/main" id="{1D85D016-5EA3-4726-8E95-6900826508DB}"/>
              </a:ext>
            </a:extLst>
          </p:cNvPr>
          <p:cNvPicPr>
            <a:picLocks noChangeAspect="1"/>
          </p:cNvPicPr>
          <p:nvPr/>
        </p:nvPicPr>
        <p:blipFill>
          <a:blip r:embed="rId2"/>
          <a:stretch>
            <a:fillRect/>
          </a:stretch>
        </p:blipFill>
        <p:spPr>
          <a:xfrm>
            <a:off x="8272419" y="971977"/>
            <a:ext cx="2395581" cy="2605413"/>
          </a:xfrm>
          <a:prstGeom prst="rect">
            <a:avLst/>
          </a:prstGeom>
          <a:ln w="38100">
            <a:solidFill>
              <a:schemeClr val="accent1"/>
            </a:solidFill>
          </a:ln>
        </p:spPr>
      </p:pic>
      <p:pic>
        <p:nvPicPr>
          <p:cNvPr id="6" name="Picture 5">
            <a:extLst>
              <a:ext uri="{FF2B5EF4-FFF2-40B4-BE49-F238E27FC236}">
                <a16:creationId xmlns:a16="http://schemas.microsoft.com/office/drawing/2014/main" id="{A4C810D8-7177-8998-428D-CDE9AFA4A7C1}"/>
              </a:ext>
            </a:extLst>
          </p:cNvPr>
          <p:cNvPicPr>
            <a:picLocks noChangeAspect="1"/>
          </p:cNvPicPr>
          <p:nvPr/>
        </p:nvPicPr>
        <p:blipFill>
          <a:blip r:embed="rId3"/>
          <a:stretch>
            <a:fillRect/>
          </a:stretch>
        </p:blipFill>
        <p:spPr>
          <a:xfrm>
            <a:off x="1852962" y="1425138"/>
            <a:ext cx="6102664" cy="4521432"/>
          </a:xfrm>
          <a:prstGeom prst="rect">
            <a:avLst/>
          </a:prstGeom>
        </p:spPr>
      </p:pic>
    </p:spTree>
    <p:extLst>
      <p:ext uri="{BB962C8B-B14F-4D97-AF65-F5344CB8AC3E}">
        <p14:creationId xmlns:p14="http://schemas.microsoft.com/office/powerpoint/2010/main" val="21870698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18E2C-6723-4A11-1339-5AEE1260F4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06323-5390-427A-CBCE-420AA941F417}"/>
              </a:ext>
            </a:extLst>
          </p:cNvPr>
          <p:cNvSpPr>
            <a:spLocks noGrp="1"/>
          </p:cNvSpPr>
          <p:nvPr>
            <p:ph type="title"/>
          </p:nvPr>
        </p:nvSpPr>
        <p:spPr>
          <a:xfrm>
            <a:off x="1825083" y="389184"/>
            <a:ext cx="6007251" cy="1165587"/>
          </a:xfrm>
        </p:spPr>
        <p:txBody>
          <a:bodyPr>
            <a:normAutofit fontScale="90000"/>
          </a:bodyPr>
          <a:lstStyle/>
          <a:p>
            <a:r>
              <a:rPr lang="en-US" sz="4000" dirty="0">
                <a:solidFill>
                  <a:srgbClr val="0084A9"/>
                </a:solidFill>
              </a:rPr>
              <a:t>Educators – Professional Development</a:t>
            </a:r>
            <a:br>
              <a:rPr lang="en-US" sz="3200" b="0" dirty="0">
                <a:latin typeface="Rockwell" panose="02060603020205020403" pitchFamily="18" charset="0"/>
              </a:rPr>
            </a:br>
            <a:br>
              <a:rPr lang="en-US" sz="2400" dirty="0">
                <a:solidFill>
                  <a:schemeClr val="accent1"/>
                </a:solidFill>
              </a:rPr>
            </a:br>
            <a:endParaRPr lang="en-US" sz="2400" i="1" dirty="0">
              <a:solidFill>
                <a:schemeClr val="accent1"/>
              </a:solidFill>
            </a:endParaRPr>
          </a:p>
        </p:txBody>
      </p:sp>
      <p:sp>
        <p:nvSpPr>
          <p:cNvPr id="4" name="Slide Number Placeholder 3">
            <a:extLst>
              <a:ext uri="{FF2B5EF4-FFF2-40B4-BE49-F238E27FC236}">
                <a16:creationId xmlns:a16="http://schemas.microsoft.com/office/drawing/2014/main" id="{E19D4A32-5C08-60F3-B3B4-3D8C1B9C9D7D}"/>
              </a:ext>
            </a:extLst>
          </p:cNvPr>
          <p:cNvSpPr>
            <a:spLocks noGrp="1"/>
          </p:cNvSpPr>
          <p:nvPr>
            <p:ph type="sldNum" sz="quarter" idx="12"/>
          </p:nvPr>
        </p:nvSpPr>
        <p:spPr/>
        <p:txBody>
          <a:bodyPr/>
          <a:lstStyle/>
          <a:p>
            <a:fld id="{BAE26A2A-DE5F-EA41-900F-AB5C4F1D9848}" type="slidenum">
              <a:rPr lang="en-US" smtClean="0"/>
              <a:t>92</a:t>
            </a:fld>
            <a:endParaRPr lang="en-US"/>
          </a:p>
        </p:txBody>
      </p:sp>
      <p:pic>
        <p:nvPicPr>
          <p:cNvPr id="5" name="Picture 4">
            <a:extLst>
              <a:ext uri="{FF2B5EF4-FFF2-40B4-BE49-F238E27FC236}">
                <a16:creationId xmlns:a16="http://schemas.microsoft.com/office/drawing/2014/main" id="{3D548AE8-26B9-43C2-5B38-E32F2091434A}"/>
              </a:ext>
            </a:extLst>
          </p:cNvPr>
          <p:cNvPicPr>
            <a:picLocks noChangeAspect="1"/>
          </p:cNvPicPr>
          <p:nvPr/>
        </p:nvPicPr>
        <p:blipFill>
          <a:blip r:embed="rId2"/>
          <a:stretch>
            <a:fillRect/>
          </a:stretch>
        </p:blipFill>
        <p:spPr>
          <a:xfrm>
            <a:off x="7832334" y="122056"/>
            <a:ext cx="2395581" cy="2605413"/>
          </a:xfrm>
          <a:prstGeom prst="rect">
            <a:avLst/>
          </a:prstGeom>
          <a:ln w="38100">
            <a:solidFill>
              <a:schemeClr val="accent1"/>
            </a:solidFill>
          </a:ln>
        </p:spPr>
      </p:pic>
      <p:pic>
        <p:nvPicPr>
          <p:cNvPr id="7" name="Picture 6">
            <a:extLst>
              <a:ext uri="{FF2B5EF4-FFF2-40B4-BE49-F238E27FC236}">
                <a16:creationId xmlns:a16="http://schemas.microsoft.com/office/drawing/2014/main" id="{CB41BC00-349C-D3EF-CF39-15B6ABB55492}"/>
              </a:ext>
            </a:extLst>
          </p:cNvPr>
          <p:cNvPicPr>
            <a:picLocks noChangeAspect="1"/>
          </p:cNvPicPr>
          <p:nvPr/>
        </p:nvPicPr>
        <p:blipFill>
          <a:blip r:embed="rId3"/>
          <a:stretch>
            <a:fillRect/>
          </a:stretch>
        </p:blipFill>
        <p:spPr>
          <a:xfrm>
            <a:off x="1689654" y="2320033"/>
            <a:ext cx="8812693" cy="3361543"/>
          </a:xfrm>
          <a:prstGeom prst="rect">
            <a:avLst/>
          </a:prstGeom>
        </p:spPr>
      </p:pic>
    </p:spTree>
    <p:extLst>
      <p:ext uri="{BB962C8B-B14F-4D97-AF65-F5344CB8AC3E}">
        <p14:creationId xmlns:p14="http://schemas.microsoft.com/office/powerpoint/2010/main" val="25688022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27BE1-1FE1-411E-912C-0379E2C08B3D}"/>
              </a:ext>
            </a:extLst>
          </p:cNvPr>
          <p:cNvSpPr>
            <a:spLocks noGrp="1"/>
          </p:cNvSpPr>
          <p:nvPr>
            <p:ph type="title"/>
          </p:nvPr>
        </p:nvSpPr>
        <p:spPr/>
        <p:txBody>
          <a:bodyPr/>
          <a:lstStyle/>
          <a:p>
            <a:r>
              <a:rPr lang="en-US" dirty="0">
                <a:solidFill>
                  <a:srgbClr val="0084A9"/>
                </a:solidFill>
              </a:rPr>
              <a:t>Tuesdays for Teachers on YouTube</a:t>
            </a:r>
          </a:p>
        </p:txBody>
      </p:sp>
      <p:sp>
        <p:nvSpPr>
          <p:cNvPr id="9" name="Text Placeholder 8">
            <a:extLst>
              <a:ext uri="{FF2B5EF4-FFF2-40B4-BE49-F238E27FC236}">
                <a16:creationId xmlns:a16="http://schemas.microsoft.com/office/drawing/2014/main" id="{E97B73CD-3925-4A78-812F-E8B532813B64}"/>
              </a:ext>
            </a:extLst>
          </p:cNvPr>
          <p:cNvSpPr>
            <a:spLocks noGrp="1"/>
          </p:cNvSpPr>
          <p:nvPr>
            <p:ph type="body" idx="1"/>
          </p:nvPr>
        </p:nvSpPr>
        <p:spPr>
          <a:xfrm>
            <a:off x="1981200" y="1187532"/>
            <a:ext cx="8229600" cy="4938630"/>
          </a:xfrm>
        </p:spPr>
        <p:txBody>
          <a:bodyPr/>
          <a:lstStyle/>
          <a:p>
            <a:pPr marL="114300" indent="0">
              <a:lnSpc>
                <a:spcPct val="100000"/>
              </a:lnSpc>
              <a:buNone/>
            </a:pPr>
            <a:r>
              <a:rPr lang="en-US" dirty="0"/>
              <a:t>On YouTube, search for “GED Testing Service Tuesdays for Teachers”</a:t>
            </a:r>
          </a:p>
        </p:txBody>
      </p:sp>
      <p:sp>
        <p:nvSpPr>
          <p:cNvPr id="4" name="Slide Number Placeholder 3">
            <a:extLst>
              <a:ext uri="{FF2B5EF4-FFF2-40B4-BE49-F238E27FC236}">
                <a16:creationId xmlns:a16="http://schemas.microsoft.com/office/drawing/2014/main" id="{18C1465C-A4FF-4CBC-9C71-6D0101F58699}"/>
              </a:ext>
            </a:extLst>
          </p:cNvPr>
          <p:cNvSpPr>
            <a:spLocks noGrp="1"/>
          </p:cNvSpPr>
          <p:nvPr>
            <p:ph type="sldNum" idx="12"/>
          </p:nvPr>
        </p:nvSpPr>
        <p:spPr/>
        <p:txBody>
          <a:bodyPr/>
          <a:lstStyle/>
          <a:p>
            <a:pPr lvl="0"/>
            <a:fld id="{00000000-1234-1234-1234-123412341234}" type="slidenum">
              <a:rPr lang="en-US" smtClean="0"/>
              <a:pPr lvl="0"/>
              <a:t>93</a:t>
            </a:fld>
            <a:endParaRPr lang="en-US" dirty="0"/>
          </a:p>
        </p:txBody>
      </p:sp>
      <p:pic>
        <p:nvPicPr>
          <p:cNvPr id="6" name="Picture 5">
            <a:hlinkClick r:id="rId2"/>
            <a:extLst>
              <a:ext uri="{FF2B5EF4-FFF2-40B4-BE49-F238E27FC236}">
                <a16:creationId xmlns:a16="http://schemas.microsoft.com/office/drawing/2014/main" id="{1DC4721E-4AA6-4D1C-B351-B8D649AB5DC3}"/>
              </a:ext>
            </a:extLst>
          </p:cNvPr>
          <p:cNvPicPr>
            <a:picLocks noChangeAspect="1"/>
          </p:cNvPicPr>
          <p:nvPr/>
        </p:nvPicPr>
        <p:blipFill>
          <a:blip r:embed="rId3"/>
          <a:stretch>
            <a:fillRect/>
          </a:stretch>
        </p:blipFill>
        <p:spPr>
          <a:xfrm>
            <a:off x="2515019" y="2111833"/>
            <a:ext cx="7161962" cy="39234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78996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FA5510-7323-4C53-B375-A1F8EBF5B52B}"/>
              </a:ext>
            </a:extLst>
          </p:cNvPr>
          <p:cNvSpPr>
            <a:spLocks noGrp="1"/>
          </p:cNvSpPr>
          <p:nvPr>
            <p:ph type="sldNum" sz="quarter" idx="12"/>
          </p:nvPr>
        </p:nvSpPr>
        <p:spPr/>
        <p:txBody>
          <a:bodyPr/>
          <a:lstStyle/>
          <a:p>
            <a:fld id="{BAE26A2A-DE5F-EA41-900F-AB5C4F1D9848}" type="slidenum">
              <a:rPr lang="en-US" smtClean="0"/>
              <a:t>94</a:t>
            </a:fld>
            <a:endParaRPr lang="en-US"/>
          </a:p>
        </p:txBody>
      </p:sp>
      <p:pic>
        <p:nvPicPr>
          <p:cNvPr id="6" name="Picture 5">
            <a:extLst>
              <a:ext uri="{FF2B5EF4-FFF2-40B4-BE49-F238E27FC236}">
                <a16:creationId xmlns:a16="http://schemas.microsoft.com/office/drawing/2014/main" id="{36F49E45-A450-4F69-8C62-7DCB066A75D4}"/>
              </a:ext>
            </a:extLst>
          </p:cNvPr>
          <p:cNvPicPr>
            <a:picLocks noChangeAspect="1"/>
          </p:cNvPicPr>
          <p:nvPr/>
        </p:nvPicPr>
        <p:blipFill>
          <a:blip r:embed="rId2"/>
          <a:stretch>
            <a:fillRect/>
          </a:stretch>
        </p:blipFill>
        <p:spPr>
          <a:xfrm>
            <a:off x="1639411" y="482021"/>
            <a:ext cx="7717929" cy="6114089"/>
          </a:xfrm>
          <a:prstGeom prst="rect">
            <a:avLst/>
          </a:prstGeom>
        </p:spPr>
      </p:pic>
    </p:spTree>
    <p:extLst>
      <p:ext uri="{BB962C8B-B14F-4D97-AF65-F5344CB8AC3E}">
        <p14:creationId xmlns:p14="http://schemas.microsoft.com/office/powerpoint/2010/main" val="13588640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95</a:t>
            </a:fld>
            <a:endParaRPr lang="en-US" dirty="0"/>
          </a:p>
        </p:txBody>
      </p:sp>
      <p:sp>
        <p:nvSpPr>
          <p:cNvPr id="7" name="Title 7">
            <a:extLst>
              <a:ext uri="{FF2B5EF4-FFF2-40B4-BE49-F238E27FC236}">
                <a16:creationId xmlns:a16="http://schemas.microsoft.com/office/drawing/2014/main" id="{25B3B757-D824-AC4C-955D-FF4C262DEB57}"/>
              </a:ext>
            </a:extLst>
          </p:cNvPr>
          <p:cNvSpPr txBox="1">
            <a:spLocks/>
          </p:cNvSpPr>
          <p:nvPr/>
        </p:nvSpPr>
        <p:spPr>
          <a:xfrm>
            <a:off x="1825083" y="525109"/>
            <a:ext cx="8513956" cy="1165587"/>
          </a:xfrm>
          <a:prstGeom prst="rect">
            <a:avLst/>
          </a:prstGeom>
        </p:spPr>
        <p:txBody>
          <a:bodyPr vert="horz" lIns="0" tIns="0" rIns="0" bIns="0" rtlCol="0" anchor="t" anchorCtr="0">
            <a:normAutofit/>
          </a:bodyPr>
          <a:lstStyle>
            <a:lvl1pPr algn="l" defTabSz="685766"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a:lstStyle>
          <a:p>
            <a:r>
              <a:rPr lang="en-US" sz="3600" b="1" dirty="0">
                <a:latin typeface="Arial" panose="020B0604020202020204" pitchFamily="34" charset="0"/>
              </a:rPr>
              <a:t>In Session Educator Newsletter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084" y="1185221"/>
            <a:ext cx="5106113" cy="142894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007" y="2882955"/>
            <a:ext cx="6830378" cy="3781953"/>
          </a:xfrm>
          <a:prstGeom prst="rect">
            <a:avLst/>
          </a:prstGeom>
          <a:ln>
            <a:solidFill>
              <a:schemeClr val="tx1"/>
            </a:solidFill>
          </a:ln>
        </p:spPr>
      </p:pic>
    </p:spTree>
    <p:extLst>
      <p:ext uri="{BB962C8B-B14F-4D97-AF65-F5344CB8AC3E}">
        <p14:creationId xmlns:p14="http://schemas.microsoft.com/office/powerpoint/2010/main" val="4870186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7" name="Rectangle 6">
            <a:extLst>
              <a:ext uri="{FF2B5EF4-FFF2-40B4-BE49-F238E27FC236}">
                <a16:creationId xmlns:a16="http://schemas.microsoft.com/office/drawing/2014/main" id="{904F343D-5B8A-82EB-60C9-5B003755C6AB}"/>
              </a:ext>
            </a:extLst>
          </p:cNvPr>
          <p:cNvSpPr/>
          <p:nvPr/>
        </p:nvSpPr>
        <p:spPr>
          <a:xfrm>
            <a:off x="1767191" y="6454301"/>
            <a:ext cx="233465" cy="23346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17" name="Google Shape;517;p72"/>
          <p:cNvSpPr txBox="1">
            <a:spLocks noGrp="1"/>
          </p:cNvSpPr>
          <p:nvPr>
            <p:ph type="title"/>
          </p:nvPr>
        </p:nvSpPr>
        <p:spPr>
          <a:xfrm>
            <a:off x="1825083" y="525108"/>
            <a:ext cx="8514000" cy="1165500"/>
          </a:xfrm>
          <a:prstGeom prst="rect">
            <a:avLst/>
          </a:prstGeom>
          <a:noFill/>
          <a:ln>
            <a:noFill/>
          </a:ln>
        </p:spPr>
        <p:txBody>
          <a:bodyPr spcFirstLastPara="1" vert="horz" wrap="square" lIns="0" tIns="0" rIns="0" bIns="0" rtlCol="0" anchor="t" anchorCtr="0">
            <a:noAutofit/>
          </a:bodyPr>
          <a:lstStyle/>
          <a:p>
            <a:pPr>
              <a:spcBef>
                <a:spcPts val="0"/>
              </a:spcBef>
              <a:buClr>
                <a:schemeClr val="dk1"/>
              </a:buClr>
              <a:buSzPts val="3300"/>
            </a:pPr>
            <a:r>
              <a:rPr lang="en-US" dirty="0">
                <a:solidFill>
                  <a:srgbClr val="0080A8"/>
                </a:solidFill>
              </a:rPr>
              <a:t>In Session Educator Newsletter</a:t>
            </a:r>
            <a:br>
              <a:rPr lang="en-US" sz="3200" dirty="0">
                <a:solidFill>
                  <a:schemeClr val="dk1"/>
                </a:solidFill>
                <a:latin typeface="+mj-lt"/>
                <a:ea typeface="Rockwell"/>
                <a:cs typeface="Rockwell"/>
                <a:sym typeface="Rockwell"/>
              </a:rPr>
            </a:br>
            <a:r>
              <a:rPr lang="en-US" sz="2400" b="0" i="1" dirty="0">
                <a:solidFill>
                  <a:schemeClr val="dk1"/>
                </a:solidFill>
                <a:ea typeface="Rockwell"/>
                <a:sym typeface="Rockwell"/>
              </a:rPr>
              <a:t>Stay up-to-date by subscribing</a:t>
            </a:r>
            <a:r>
              <a:rPr lang="en-US" sz="3300" b="0" dirty="0">
                <a:solidFill>
                  <a:schemeClr val="dk1"/>
                </a:solidFill>
                <a:latin typeface="Rockwell"/>
                <a:ea typeface="Rockwell"/>
                <a:cs typeface="Rockwell"/>
                <a:sym typeface="Rockwell"/>
              </a:rPr>
              <a:t>	</a:t>
            </a:r>
            <a:endParaRPr dirty="0"/>
          </a:p>
        </p:txBody>
      </p:sp>
      <p:sp>
        <p:nvSpPr>
          <p:cNvPr id="518" name="Google Shape;518;p72"/>
          <p:cNvSpPr txBox="1">
            <a:spLocks noGrp="1"/>
          </p:cNvSpPr>
          <p:nvPr>
            <p:ph type="body" idx="1"/>
          </p:nvPr>
        </p:nvSpPr>
        <p:spPr>
          <a:xfrm>
            <a:off x="1825083" y="1825625"/>
            <a:ext cx="8514000" cy="4048200"/>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rgbClr val="AEABAB"/>
              </a:buClr>
              <a:buSzPts val="2475"/>
              <a:buNone/>
            </a:pPr>
            <a:r>
              <a:rPr lang="en-US" sz="2250">
                <a:solidFill>
                  <a:schemeClr val="dk1"/>
                </a:solidFill>
                <a:latin typeface="Arial"/>
                <a:ea typeface="Arial"/>
                <a:cs typeface="Arial"/>
                <a:sym typeface="Arial"/>
              </a:rPr>
              <a:t> </a:t>
            </a:r>
            <a:endParaRPr/>
          </a:p>
        </p:txBody>
      </p:sp>
      <p:sp>
        <p:nvSpPr>
          <p:cNvPr id="519" name="Google Shape;519;p72"/>
          <p:cNvSpPr txBox="1">
            <a:spLocks noGrp="1"/>
          </p:cNvSpPr>
          <p:nvPr>
            <p:ph type="sldNum" idx="12"/>
          </p:nvPr>
        </p:nvSpPr>
        <p:spPr>
          <a:xfrm>
            <a:off x="1825082" y="6456565"/>
            <a:ext cx="2057400" cy="218100"/>
          </a:xfrm>
          <a:prstGeom prst="rect">
            <a:avLst/>
          </a:prstGeom>
          <a:noFill/>
          <a:ln>
            <a:noFill/>
          </a:ln>
        </p:spPr>
        <p:txBody>
          <a:bodyPr spcFirstLastPara="1" vert="horz" wrap="square" lIns="0" tIns="0" rIns="0" bIns="0" rtlCol="0" anchor="b" anchorCtr="0">
            <a:noAutofit/>
          </a:bodyPr>
          <a:lstStyle/>
          <a:p>
            <a:fld id="{00000000-1234-1234-1234-123412341234}" type="slidenum">
              <a:rPr lang="en-US">
                <a:solidFill>
                  <a:srgbClr val="AEABAB"/>
                </a:solidFill>
                <a:latin typeface="Arial"/>
                <a:ea typeface="Arial"/>
                <a:cs typeface="Arial"/>
                <a:sym typeface="Arial"/>
              </a:rPr>
              <a:pPr/>
              <a:t>96</a:t>
            </a:fld>
            <a:endParaRPr>
              <a:solidFill>
                <a:srgbClr val="AEABAB"/>
              </a:solidFill>
              <a:latin typeface="Arial"/>
              <a:ea typeface="Arial"/>
              <a:cs typeface="Arial"/>
              <a:sym typeface="Arial"/>
            </a:endParaRPr>
          </a:p>
        </p:txBody>
      </p:sp>
      <p:sp>
        <p:nvSpPr>
          <p:cNvPr id="520" name="Google Shape;520;p72" descr="Screenshot 2018-08-02 11.02.40.png"/>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endParaRPr>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2749CE47-48CA-43A4-B355-7F958E98A658}"/>
              </a:ext>
            </a:extLst>
          </p:cNvPr>
          <p:cNvPicPr>
            <a:picLocks noChangeAspect="1"/>
          </p:cNvPicPr>
          <p:nvPr/>
        </p:nvPicPr>
        <p:blipFill>
          <a:blip r:embed="rId3"/>
          <a:stretch>
            <a:fillRect/>
          </a:stretch>
        </p:blipFill>
        <p:spPr>
          <a:xfrm>
            <a:off x="1510083" y="2411349"/>
            <a:ext cx="9144000" cy="3462477"/>
          </a:xfrm>
          <a:prstGeom prst="rect">
            <a:avLst/>
          </a:prstGeom>
        </p:spPr>
      </p:pic>
      <p:sp>
        <p:nvSpPr>
          <p:cNvPr id="3" name="TextBox 2">
            <a:extLst>
              <a:ext uri="{FF2B5EF4-FFF2-40B4-BE49-F238E27FC236}">
                <a16:creationId xmlns:a16="http://schemas.microsoft.com/office/drawing/2014/main" id="{B1B60316-F8BE-4447-B964-0FDD8BC448CE}"/>
              </a:ext>
            </a:extLst>
          </p:cNvPr>
          <p:cNvSpPr txBox="1"/>
          <p:nvPr/>
        </p:nvSpPr>
        <p:spPr>
          <a:xfrm>
            <a:off x="1825083" y="1825625"/>
            <a:ext cx="7695435" cy="923330"/>
          </a:xfrm>
          <a:prstGeom prst="rect">
            <a:avLst/>
          </a:prstGeom>
          <a:noFill/>
        </p:spPr>
        <p:txBody>
          <a:bodyPr wrap="square" rtlCol="0">
            <a:spAutoFit/>
          </a:bodyPr>
          <a:lstStyle/>
          <a:p>
            <a:r>
              <a:rPr lang="en-US"/>
              <a:t>At the bottom of each of the pages is an opportunity to sign up for the </a:t>
            </a:r>
          </a:p>
          <a:p>
            <a:r>
              <a:rPr lang="en-US"/>
              <a:t>In Session Educator Newsletter – please take the opportunity to sign up and stay informed on the latest news, resources, pricing specials, etc. </a:t>
            </a:r>
          </a:p>
        </p:txBody>
      </p:sp>
    </p:spTree>
    <p:extLst>
      <p:ext uri="{BB962C8B-B14F-4D97-AF65-F5344CB8AC3E}">
        <p14:creationId xmlns:p14="http://schemas.microsoft.com/office/powerpoint/2010/main" val="25500859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8086E-5379-FB9B-2FFA-A7B177D1EA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12254B5-A057-D027-B7FD-B84108610689}"/>
              </a:ext>
            </a:extLst>
          </p:cNvPr>
          <p:cNvSpPr>
            <a:spLocks noGrp="1"/>
          </p:cNvSpPr>
          <p:nvPr>
            <p:ph type="title"/>
          </p:nvPr>
        </p:nvSpPr>
        <p:spPr/>
        <p:txBody>
          <a:bodyPr/>
          <a:lstStyle/>
          <a:p>
            <a:r>
              <a:rPr lang="en-US" dirty="0">
                <a:solidFill>
                  <a:srgbClr val="0084A9"/>
                </a:solidFill>
              </a:rPr>
              <a:t>Test Taking Tools</a:t>
            </a:r>
          </a:p>
        </p:txBody>
      </p:sp>
      <p:sp>
        <p:nvSpPr>
          <p:cNvPr id="4" name="Slide Number Placeholder 3">
            <a:extLst>
              <a:ext uri="{FF2B5EF4-FFF2-40B4-BE49-F238E27FC236}">
                <a16:creationId xmlns:a16="http://schemas.microsoft.com/office/drawing/2014/main" id="{1E765C46-3688-1557-A357-71B37BB7042B}"/>
              </a:ext>
            </a:extLst>
          </p:cNvPr>
          <p:cNvSpPr>
            <a:spLocks noGrp="1"/>
          </p:cNvSpPr>
          <p:nvPr>
            <p:ph type="sldNum" sz="quarter" idx="10"/>
          </p:nvPr>
        </p:nvSpPr>
        <p:spPr/>
        <p:txBody>
          <a:bodyPr/>
          <a:lstStyle/>
          <a:p>
            <a:fld id="{BAE26A2A-DE5F-EA41-900F-AB5C4F1D9848}" type="slidenum">
              <a:rPr lang="en-US" smtClean="0"/>
              <a:t>97</a:t>
            </a:fld>
            <a:endParaRPr lang="en-US"/>
          </a:p>
        </p:txBody>
      </p:sp>
    </p:spTree>
    <p:extLst>
      <p:ext uri="{BB962C8B-B14F-4D97-AF65-F5344CB8AC3E}">
        <p14:creationId xmlns:p14="http://schemas.microsoft.com/office/powerpoint/2010/main" val="3083820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4C98-6228-4817-8ECE-AD9FC5603B6D}"/>
              </a:ext>
            </a:extLst>
          </p:cNvPr>
          <p:cNvSpPr>
            <a:spLocks noGrp="1"/>
          </p:cNvSpPr>
          <p:nvPr>
            <p:ph type="title"/>
          </p:nvPr>
        </p:nvSpPr>
        <p:spPr>
          <a:xfrm>
            <a:off x="1839022" y="480005"/>
            <a:ext cx="8513956" cy="1165587"/>
          </a:xfrm>
        </p:spPr>
        <p:txBody>
          <a:bodyPr/>
          <a:lstStyle/>
          <a:p>
            <a:r>
              <a:rPr lang="en-US" dirty="0"/>
              <a:t>Test Tutorial </a:t>
            </a:r>
            <a:r>
              <a:rPr lang="en-US" sz="1800" dirty="0"/>
              <a:t>(in student’s account: study/preview test)</a:t>
            </a:r>
            <a:endParaRPr lang="en-US" sz="3200" dirty="0"/>
          </a:p>
        </p:txBody>
      </p:sp>
      <p:sp>
        <p:nvSpPr>
          <p:cNvPr id="3" name="Text Placeholder 2">
            <a:extLst>
              <a:ext uri="{FF2B5EF4-FFF2-40B4-BE49-F238E27FC236}">
                <a16:creationId xmlns:a16="http://schemas.microsoft.com/office/drawing/2014/main" id="{420D90E8-3A56-4579-9650-9718EC7B246D}"/>
              </a:ext>
            </a:extLst>
          </p:cNvPr>
          <p:cNvSpPr>
            <a:spLocks noGrp="1"/>
          </p:cNvSpPr>
          <p:nvPr>
            <p:ph type="body" idx="1"/>
          </p:nvPr>
        </p:nvSpPr>
        <p:spPr>
          <a:xfrm>
            <a:off x="1737064" y="1186796"/>
            <a:ext cx="8629854" cy="4484408"/>
          </a:xfrm>
        </p:spPr>
        <p:txBody>
          <a:bodyPr/>
          <a:lstStyle/>
          <a:p>
            <a:r>
              <a:rPr lang="en-US" b="1" dirty="0">
                <a:solidFill>
                  <a:srgbClr val="0080A8"/>
                </a:solidFill>
              </a:rPr>
              <a:t>Use the Test Tutorial to explore tools prior to the test</a:t>
            </a:r>
          </a:p>
          <a:p>
            <a:pPr lvl="1"/>
            <a:r>
              <a:rPr lang="en-US" sz="2100" b="1" dirty="0">
                <a:solidFill>
                  <a:srgbClr val="0080A8"/>
                </a:solidFill>
                <a:hlinkClick r:id="rId2">
                  <a:extLst>
                    <a:ext uri="{A12FA001-AC4F-418D-AE19-62706E023703}">
                      <ahyp:hlinkClr xmlns:ahyp="http://schemas.microsoft.com/office/drawing/2018/hyperlinkcolor" val="tx"/>
                    </a:ext>
                  </a:extLst>
                </a:hlinkClick>
              </a:rPr>
              <a:t>https://ged.com/practice-test/en/computer-demonstrator</a:t>
            </a:r>
            <a:endParaRPr lang="en-US" sz="2100" b="1" dirty="0">
              <a:solidFill>
                <a:srgbClr val="0080A8"/>
              </a:solidFill>
            </a:endParaRPr>
          </a:p>
        </p:txBody>
      </p:sp>
      <p:sp>
        <p:nvSpPr>
          <p:cNvPr id="4" name="Slide Number Placeholder 3">
            <a:extLst>
              <a:ext uri="{FF2B5EF4-FFF2-40B4-BE49-F238E27FC236}">
                <a16:creationId xmlns:a16="http://schemas.microsoft.com/office/drawing/2014/main" id="{3C20CC56-052B-4735-A775-BFD22E5E3E71}"/>
              </a:ext>
            </a:extLst>
          </p:cNvPr>
          <p:cNvSpPr>
            <a:spLocks noGrp="1"/>
          </p:cNvSpPr>
          <p:nvPr>
            <p:ph type="sldNum" idx="12"/>
          </p:nvPr>
        </p:nvSpPr>
        <p:spPr/>
        <p:txBody>
          <a:bodyPr/>
          <a:lstStyle/>
          <a:p>
            <a:pPr>
              <a:buClr>
                <a:srgbClr val="000000"/>
              </a:buClr>
              <a:defRPr/>
            </a:pPr>
            <a:fld id="{00000000-1234-1234-1234-123412341234}" type="slidenum">
              <a:rPr lang="en-US" kern="0">
                <a:solidFill>
                  <a:srgbClr val="AEABAB"/>
                </a:solidFill>
                <a:latin typeface="Arial"/>
                <a:cs typeface="Arial"/>
                <a:sym typeface="Arial"/>
              </a:rPr>
              <a:pPr>
                <a:buClr>
                  <a:srgbClr val="000000"/>
                </a:buClr>
                <a:defRPr/>
              </a:pPr>
              <a:t>98</a:t>
            </a:fld>
            <a:endParaRPr lang="en-US" kern="0">
              <a:solidFill>
                <a:srgbClr val="AEABAB"/>
              </a:solidFill>
              <a:latin typeface="Arial"/>
              <a:cs typeface="Arial"/>
              <a:sym typeface="Arial"/>
            </a:endParaRPr>
          </a:p>
        </p:txBody>
      </p:sp>
      <p:pic>
        <p:nvPicPr>
          <p:cNvPr id="5" name="Picture 4">
            <a:extLst>
              <a:ext uri="{FF2B5EF4-FFF2-40B4-BE49-F238E27FC236}">
                <a16:creationId xmlns:a16="http://schemas.microsoft.com/office/drawing/2014/main" id="{544515F0-0BB6-4EE6-9029-86DA92B30E42}"/>
              </a:ext>
            </a:extLst>
          </p:cNvPr>
          <p:cNvPicPr>
            <a:picLocks noChangeAspect="1"/>
          </p:cNvPicPr>
          <p:nvPr/>
        </p:nvPicPr>
        <p:blipFill>
          <a:blip r:embed="rId3"/>
          <a:stretch>
            <a:fillRect/>
          </a:stretch>
        </p:blipFill>
        <p:spPr>
          <a:xfrm>
            <a:off x="3368527" y="2294007"/>
            <a:ext cx="5454947" cy="40256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218417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8" name="Google Shape;748;p101"/>
          <p:cNvSpPr txBox="1">
            <a:spLocks noGrp="1"/>
          </p:cNvSpPr>
          <p:nvPr>
            <p:ph type="sldNum" idx="12"/>
          </p:nvPr>
        </p:nvSpPr>
        <p:spPr>
          <a:xfrm>
            <a:off x="1825082" y="6446837"/>
            <a:ext cx="2057400" cy="218100"/>
          </a:xfrm>
          <a:prstGeom prst="rect">
            <a:avLst/>
          </a:prstGeom>
          <a:noFill/>
          <a:ln>
            <a:noFill/>
          </a:ln>
        </p:spPr>
        <p:txBody>
          <a:bodyPr spcFirstLastPara="1" vert="horz" wrap="square" lIns="0" tIns="0" rIns="0" bIns="0" rtlCol="0" anchor="b" anchorCtr="0">
            <a:noAutofit/>
          </a:bodyPr>
          <a:lstStyle/>
          <a:p>
            <a:pPr>
              <a:buClr>
                <a:srgbClr val="AEABAB"/>
              </a:buClr>
              <a:buSzPts val="900"/>
              <a:defRPr/>
            </a:pPr>
            <a:fld id="{00000000-1234-1234-1234-123412341234}" type="slidenum">
              <a:rPr lang="en-US" kern="0">
                <a:solidFill>
                  <a:srgbClr val="AEABAB"/>
                </a:solidFill>
                <a:latin typeface="Arial"/>
                <a:ea typeface="Arial"/>
                <a:cs typeface="Arial"/>
                <a:sym typeface="Arial"/>
              </a:rPr>
              <a:pPr>
                <a:buClr>
                  <a:srgbClr val="AEABAB"/>
                </a:buClr>
                <a:buSzPts val="900"/>
                <a:defRPr/>
              </a:pPr>
              <a:t>99</a:t>
            </a:fld>
            <a:endParaRPr kern="0">
              <a:solidFill>
                <a:srgbClr val="AEABAB"/>
              </a:solidFill>
              <a:latin typeface="Arial"/>
              <a:ea typeface="Arial"/>
              <a:cs typeface="Arial"/>
              <a:sym typeface="Arial"/>
            </a:endParaRPr>
          </a:p>
        </p:txBody>
      </p:sp>
      <p:pic>
        <p:nvPicPr>
          <p:cNvPr id="7" name="Picture 6">
            <a:extLst>
              <a:ext uri="{FF2B5EF4-FFF2-40B4-BE49-F238E27FC236}">
                <a16:creationId xmlns:a16="http://schemas.microsoft.com/office/drawing/2014/main" id="{535ED872-5A40-4B8A-939F-4FA74AA67666}"/>
              </a:ext>
            </a:extLst>
          </p:cNvPr>
          <p:cNvPicPr>
            <a:picLocks noChangeAspect="1"/>
          </p:cNvPicPr>
          <p:nvPr/>
        </p:nvPicPr>
        <p:blipFill>
          <a:blip r:embed="rId3"/>
          <a:stretch>
            <a:fillRect/>
          </a:stretch>
        </p:blipFill>
        <p:spPr>
          <a:xfrm>
            <a:off x="1507005" y="802711"/>
            <a:ext cx="8717346" cy="2678603"/>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C480A58C-3555-4CC8-00E7-B63DE4C1EAF0}"/>
              </a:ext>
            </a:extLst>
          </p:cNvPr>
          <p:cNvPicPr>
            <a:picLocks noChangeAspect="1"/>
          </p:cNvPicPr>
          <p:nvPr/>
        </p:nvPicPr>
        <p:blipFill>
          <a:blip r:embed="rId4"/>
          <a:stretch>
            <a:fillRect/>
          </a:stretch>
        </p:blipFill>
        <p:spPr>
          <a:xfrm>
            <a:off x="1590995" y="3798264"/>
            <a:ext cx="8722810" cy="21063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74392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1.8"/>
</p:tagLst>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Props1.xml><?xml version="1.0" encoding="utf-8"?>
<ds:datastoreItem xmlns:ds="http://schemas.openxmlformats.org/officeDocument/2006/customXml" ds:itemID="{D51C1EBE-42B9-41B1-B583-A9753CA6C625}">
  <ds:schemaRefs>
    <ds:schemaRef ds:uri="http://schemas.microsoft.com/sharepoint/v3/contenttype/forms"/>
  </ds:schemaRefs>
</ds:datastoreItem>
</file>

<file path=customXml/itemProps2.xml><?xml version="1.0" encoding="utf-8"?>
<ds:datastoreItem xmlns:ds="http://schemas.openxmlformats.org/officeDocument/2006/customXml" ds:itemID="{54D6AB9B-B5FC-473F-A385-F261DA83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E7BAEE-8EB7-4B74-BB91-B94AE5AC8430}">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1118</TotalTime>
  <Words>3626</Words>
  <Application>Microsoft Office PowerPoint</Application>
  <PresentationFormat>Widescreen</PresentationFormat>
  <Paragraphs>535</Paragraphs>
  <Slides>105</Slides>
  <Notes>31</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GEDTS_theme_2018</vt:lpstr>
      <vt:lpstr>PowerPoint Presentation</vt:lpstr>
      <vt:lpstr>An Overview of the GED® Test</vt:lpstr>
      <vt:lpstr>The GED® Test</vt:lpstr>
      <vt:lpstr>GED® Test</vt:lpstr>
      <vt:lpstr>Variety of Item Types</vt:lpstr>
      <vt:lpstr>Overview of RLA Test</vt:lpstr>
      <vt:lpstr>Extended Response on RLA</vt:lpstr>
      <vt:lpstr>Purpose of Extended Response</vt:lpstr>
      <vt:lpstr>Don’t Forget the Little Stuff</vt:lpstr>
      <vt:lpstr>Some Things to Keep in Mind</vt:lpstr>
      <vt:lpstr>Why Should Time be Spent on the Essay</vt:lpstr>
      <vt:lpstr>Overview of Mathematical Reasoning Test</vt:lpstr>
      <vt:lpstr>Overview of Social Studies Test</vt:lpstr>
      <vt:lpstr>Overview of Science Test</vt:lpstr>
      <vt:lpstr>GED Score Levels Explained</vt:lpstr>
      <vt:lpstr>Many colleges have already adopted the ACE® Credit Recommendations</vt:lpstr>
      <vt:lpstr>PowerPoint Presentation</vt:lpstr>
      <vt:lpstr>Persistence!</vt:lpstr>
      <vt:lpstr>PowerPoint Presentation</vt:lpstr>
      <vt:lpstr>GED Ready® &amp; Score Reports</vt:lpstr>
      <vt:lpstr>GED Ready® - Assessing Readiness </vt:lpstr>
      <vt:lpstr>GED Ready® </vt:lpstr>
      <vt:lpstr>A “Peek” at Score Reports </vt:lpstr>
      <vt:lpstr>Individualized Study Guides</vt:lpstr>
      <vt:lpstr>PowerPoint Presentation</vt:lpstr>
      <vt:lpstr>Score Reports</vt:lpstr>
      <vt:lpstr>Student Accounts</vt:lpstr>
      <vt:lpstr>Creating a Test Taker account</vt:lpstr>
      <vt:lpstr>The account set up process points them to Adult Education</vt:lpstr>
      <vt:lpstr>If yes, Student is routed to GED® Test Prep Center Selection page</vt:lpstr>
      <vt:lpstr>PowerPoint Presentation</vt:lpstr>
      <vt:lpstr>If Test Taker didn’t add you at account creation, have them edit their profile in their account</vt:lpstr>
      <vt:lpstr>Student accounts have lots of resources</vt:lpstr>
      <vt:lpstr>Preview the test</vt:lpstr>
      <vt:lpstr>Test Demonstrator</vt:lpstr>
      <vt:lpstr>How to Schedule a Test</vt:lpstr>
      <vt:lpstr>Alerts Must Be Taken Care of Before Scheduling</vt:lpstr>
      <vt:lpstr>Schedule a test from the test taker’s Home Page</vt:lpstr>
      <vt:lpstr>Schedule a test – from the My Scores page</vt:lpstr>
      <vt:lpstr>Next step:</vt:lpstr>
      <vt:lpstr>Next Step:</vt:lpstr>
      <vt:lpstr>PowerPoint Presentation</vt:lpstr>
      <vt:lpstr>PowerPoint Presentation</vt:lpstr>
      <vt:lpstr>PowerPoint Presentation</vt:lpstr>
      <vt:lpstr>Select a time</vt:lpstr>
      <vt:lpstr>Schedule a test</vt:lpstr>
      <vt:lpstr>Schedule a test</vt:lpstr>
      <vt:lpstr>For Your Students Testing Online (OP): </vt:lpstr>
      <vt:lpstr>Some Additional Resources for Students</vt:lpstr>
      <vt:lpstr>GED &amp; Me™, is now in the Apple App Store for download!  </vt:lpstr>
      <vt:lpstr>GED.com update – “Additional Resources” https://www.ged.com/additional-resources/</vt:lpstr>
      <vt:lpstr>GED.com update – “Additional Resources” https://www.ged.com/additional-resources/</vt:lpstr>
      <vt:lpstr>GED.com update – “Additional Resources” https://www.ged.com/additional-resources/</vt:lpstr>
      <vt:lpstr>GED Blog: https://www.ged.com/blog/</vt:lpstr>
      <vt:lpstr>GED Student Roundup: Updates, promos and more!</vt:lpstr>
      <vt:lpstr>GED Student Roundup: Updates, promos and more!</vt:lpstr>
      <vt:lpstr>Important Resources for the Educators</vt:lpstr>
      <vt:lpstr>Go to GED.com </vt:lpstr>
      <vt:lpstr>Updated Educator Portal</vt:lpstr>
      <vt:lpstr>GED Overview</vt:lpstr>
      <vt:lpstr>Student Programs</vt:lpstr>
      <vt:lpstr>Updated Administrators section</vt:lpstr>
      <vt:lpstr>Accommodations</vt:lpstr>
      <vt:lpstr>Corrections</vt:lpstr>
      <vt:lpstr>PowerPoint Presentation</vt:lpstr>
      <vt:lpstr>Educators </vt:lpstr>
      <vt:lpstr>Practice Test and Study Guides</vt:lpstr>
      <vt:lpstr>Educators – Study Guides https://www.ged.com/educators-admins/teaching/classroom_materials/study_guides/</vt:lpstr>
      <vt:lpstr>Educators – Study Guides https://www.ged.com/educators-admins/teaching/classroom_materials/study_guides/</vt:lpstr>
      <vt:lpstr>Educators – Calculator Tutorial https://www.ged.com/practice-test/en/computer-demonstrator/</vt:lpstr>
      <vt:lpstr>Educators – Extended Response Tools and Practice https://www.ged.com/educators-admins/teaching/classroom_materials/</vt:lpstr>
      <vt:lpstr>Where to find the videos</vt:lpstr>
      <vt:lpstr>Scoring the Extended Response</vt:lpstr>
      <vt:lpstr>GED Ready® RLA Extended Response Scoring tool</vt:lpstr>
      <vt:lpstr>Educators – Teaching Resources https://www.ged.com/educators-admins/teaching/teaching_resources/</vt:lpstr>
      <vt:lpstr>Performance Level Descriptors</vt:lpstr>
      <vt:lpstr>High Impact Indicators</vt:lpstr>
      <vt:lpstr>Assessment Guide for Educators</vt:lpstr>
      <vt:lpstr>Assessment Guides for each subject</vt:lpstr>
      <vt:lpstr>Educator Handbook </vt:lpstr>
      <vt:lpstr>Additional Resources   </vt:lpstr>
      <vt:lpstr>PowerPoint Presentation</vt:lpstr>
      <vt:lpstr>Educators – Educator Guides https://www.ged.com/educators-admins/teaching/teaching_resources/</vt:lpstr>
      <vt:lpstr>PowerPoint Presentation</vt:lpstr>
      <vt:lpstr>PowerPoint Presentation</vt:lpstr>
      <vt:lpstr>PowerPoint Presentation</vt:lpstr>
      <vt:lpstr>Educator – Adult Education Program Toolkit https://www.ged.com/educators-admins/teaching/promote_your_program/</vt:lpstr>
      <vt:lpstr>Educator – GED Manager™ &amp; GEDPrep Connect™ https://www.ged.com/educators-admins/test_admin/ged_manager/</vt:lpstr>
      <vt:lpstr>Educators – Professional Development https://www.ged.com/educators-admins/teaching/professional_development/</vt:lpstr>
      <vt:lpstr>PowerPoint Presentation</vt:lpstr>
      <vt:lpstr>Educators – Professional Development  </vt:lpstr>
      <vt:lpstr>Educators – Professional Development  </vt:lpstr>
      <vt:lpstr>Tuesdays for Teachers on YouTube</vt:lpstr>
      <vt:lpstr>PowerPoint Presentation</vt:lpstr>
      <vt:lpstr>PowerPoint Presentation</vt:lpstr>
      <vt:lpstr>In Session Educator Newsletter Stay up-to-date by subscribing </vt:lpstr>
      <vt:lpstr>Test Taking Tools</vt:lpstr>
      <vt:lpstr>Test Tutorial (in student’s account: study/preview test)</vt:lpstr>
      <vt:lpstr>PowerPoint Presentation</vt:lpstr>
      <vt:lpstr>Changing the screen color and font</vt:lpstr>
      <vt:lpstr>Using the highlight tool</vt:lpstr>
      <vt:lpstr>Using the Flag for Review</vt:lpstr>
      <vt:lpstr>Your State Relationship Team</vt:lpstr>
      <vt:lpstr>Thank You!</vt:lpstr>
      <vt:lpstr>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Mellissa Hultstrand</cp:lastModifiedBy>
  <cp:revision>43</cp:revision>
  <cp:lastPrinted>2018-06-14T14:59:40Z</cp:lastPrinted>
  <dcterms:created xsi:type="dcterms:W3CDTF">2023-06-02T14:16:32Z</dcterms:created>
  <dcterms:modified xsi:type="dcterms:W3CDTF">2025-08-22T13:49:25Z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