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 id="2147483671" r:id="rId5"/>
  </p:sldMasterIdLst>
  <p:notesMasterIdLst>
    <p:notesMasterId r:id="rId8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2703"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Lst>
  <p:sldSz cx="12192000" cy="6858000"/>
  <p:notesSz cx="9144000" cy="6858000"/>
  <p:embeddedFontLst>
    <p:embeddedFont>
      <p:font typeface="Roboto" panose="02000000000000000000" pitchFamily="2" charset="0"/>
      <p:regular r:id="rId85"/>
      <p:bold r:id="rId86"/>
      <p:italic r:id="rId87"/>
      <p:boldItalic r:id="rId88"/>
    </p:embeddedFont>
    <p:embeddedFont>
      <p:font typeface="Rockwell" panose="02060603020205020403" pitchFamily="18"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652365-9894-0328-4BBD-2C1080CC0029}" v="3" dt="2025-08-18T17:53:14.987"/>
  </p1510:revLst>
</p1510:revInfo>
</file>

<file path=ppt/tableStyles.xml><?xml version="1.0" encoding="utf-8"?>
<a:tblStyleLst xmlns:a="http://schemas.openxmlformats.org/drawingml/2006/main" def="{FF55F4A7-CA09-4F73-B584-8AB7D413E45F}">
  <a:tblStyle styleId="{FF55F4A7-CA09-4F73-B584-8AB7D413E45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194"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font" Target="fonts/font6.fntdata"/><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2.fntdata"/><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3.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B859403-DE1C-7E89-BB7B-9C43FABFE8ED}"/>
    <pc:docChg chg="modSld">
      <pc:chgData name="" userId="" providerId="" clId="Web-{BB859403-DE1C-7E89-BB7B-9C43FABFE8ED}" dt="2025-08-14T19:45:52.902" v="0"/>
      <pc:docMkLst>
        <pc:docMk/>
      </pc:docMkLst>
      <pc:sldChg chg="addSp">
        <pc:chgData name="" userId="" providerId="" clId="Web-{BB859403-DE1C-7E89-BB7B-9C43FABFE8ED}" dt="2025-08-14T19:45:52.902" v="0"/>
        <pc:sldMkLst>
          <pc:docMk/>
          <pc:sldMk cId="0" sldId="256"/>
        </pc:sldMkLst>
      </pc:sldChg>
    </pc:docChg>
  </pc:docChgLst>
  <pc:docChgLst>
    <pc:chgData name="Monica Guthrie" userId="S::monica.guthrie@pearson.com::c0fc408c-839f-429d-bba8-a92d88ccccac" providerId="AD" clId="Web-{E4652365-9894-0328-4BBD-2C1080CC0029}"/>
    <pc:docChg chg="modSld">
      <pc:chgData name="Monica Guthrie" userId="S::monica.guthrie@pearson.com::c0fc408c-839f-429d-bba8-a92d88ccccac" providerId="AD" clId="Web-{E4652365-9894-0328-4BBD-2C1080CC0029}" dt="2025-08-18T17:53:14.987" v="2"/>
      <pc:docMkLst>
        <pc:docMk/>
      </pc:docMkLst>
      <pc:sldChg chg="addSp delSp">
        <pc:chgData name="Monica Guthrie" userId="S::monica.guthrie@pearson.com::c0fc408c-839f-429d-bba8-a92d88ccccac" providerId="AD" clId="Web-{E4652365-9894-0328-4BBD-2C1080CC0029}" dt="2025-08-18T17:53:14.987" v="2"/>
        <pc:sldMkLst>
          <pc:docMk/>
          <pc:sldMk cId="0" sldId="256"/>
        </pc:sldMkLst>
        <pc:spChg chg="del">
          <ac:chgData name="Monica Guthrie" userId="S::monica.guthrie@pearson.com::c0fc408c-839f-429d-bba8-a92d88ccccac" providerId="AD" clId="Web-{E4652365-9894-0328-4BBD-2C1080CC0029}" dt="2025-08-18T17:53:12.925" v="0"/>
          <ac:spMkLst>
            <pc:docMk/>
            <pc:sldMk cId="0" sldId="256"/>
            <ac:spMk id="2" creationId="{79871222-9E2E-4716-A8EF-3ABB90124BE6}"/>
          </ac:spMkLst>
        </pc:spChg>
        <pc:spChg chg="add">
          <ac:chgData name="Monica Guthrie" userId="S::monica.guthrie@pearson.com::c0fc408c-839f-429d-bba8-a92d88ccccac" providerId="AD" clId="Web-{E4652365-9894-0328-4BBD-2C1080CC0029}" dt="2025-08-18T17:53:14.987" v="2"/>
          <ac:spMkLst>
            <pc:docMk/>
            <pc:sldMk cId="0" sldId="256"/>
            <ac:spMk id="3" creationId="{79871222-9E2E-4716-A8EF-3ABB90124BE6}"/>
          </ac:spMkLst>
        </pc:spChg>
        <pc:spChg chg="del">
          <ac:chgData name="Monica Guthrie" userId="S::monica.guthrie@pearson.com::c0fc408c-839f-429d-bba8-a92d88ccccac" providerId="AD" clId="Web-{E4652365-9894-0328-4BBD-2C1080CC0029}" dt="2025-08-18T17:53:12.925" v="1"/>
          <ac:spMkLst>
            <pc:docMk/>
            <pc:sldMk cId="0" sldId="256"/>
            <ac:spMk id="18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9: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GED TS - Herramientas para el éxito:</a:t>
            </a:r>
            <a:endParaRPr/>
          </a:p>
          <a:p>
            <a:pPr marL="0" lvl="0" indent="0" algn="l" rtl="0">
              <a:spcBef>
                <a:spcPts val="0"/>
              </a:spcBef>
              <a:spcAft>
                <a:spcPts val="0"/>
              </a:spcAft>
              <a:buNone/>
            </a:pPr>
            <a:endParaRPr/>
          </a:p>
          <a:p>
            <a:pPr marL="342900" lvl="0" indent="-342900" algn="l" rtl="0">
              <a:spcBef>
                <a:spcPts val="0"/>
              </a:spcBef>
              <a:spcAft>
                <a:spcPts val="0"/>
              </a:spcAft>
              <a:buClr>
                <a:schemeClr val="dk1"/>
              </a:buClr>
              <a:buSzPts val="1200"/>
              <a:buFont typeface="Calibri"/>
              <a:buAutoNum type="arabicPeriod"/>
            </a:pPr>
            <a:r>
              <a:rPr lang="es"/>
              <a:t>Guía de evaluación para educadores – Objetivos generales</a:t>
            </a:r>
            <a:endParaRPr/>
          </a:p>
          <a:p>
            <a:pPr marL="342900" lvl="0" indent="-342900" algn="l" rtl="0">
              <a:spcBef>
                <a:spcPts val="0"/>
              </a:spcBef>
              <a:spcAft>
                <a:spcPts val="0"/>
              </a:spcAft>
              <a:buClr>
                <a:schemeClr val="dk1"/>
              </a:buClr>
              <a:buSzPts val="1200"/>
              <a:buFont typeface="Calibri"/>
              <a:buAutoNum type="arabicPeriod"/>
            </a:pPr>
            <a:r>
              <a:rPr lang="es"/>
              <a:t>Descriptores de nivel de desempeño – Indicadores de alto impacto</a:t>
            </a:r>
            <a:endParaRPr/>
          </a:p>
          <a:p>
            <a:pPr marL="342900" lvl="0" indent="-342900" algn="l" rtl="0">
              <a:spcBef>
                <a:spcPts val="0"/>
              </a:spcBef>
              <a:spcAft>
                <a:spcPts val="0"/>
              </a:spcAft>
              <a:buClr>
                <a:schemeClr val="dk1"/>
              </a:buClr>
              <a:buSzPts val="1200"/>
              <a:buFont typeface="Calibri"/>
              <a:buAutoNum type="arabicPeriod"/>
            </a:pPr>
            <a:r>
              <a:rPr lang="es"/>
              <a:t>Informe de resultados de GED Ready y del examen GED (con herramienta de puntuación electrónica)</a:t>
            </a:r>
            <a:endParaRPr/>
          </a:p>
        </p:txBody>
      </p:sp>
      <p:sp>
        <p:nvSpPr>
          <p:cNvPr id="263" name="Google Shape;263;p9: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GED Update - Testing and Instruction</a:t>
            </a:r>
            <a:endParaRPr/>
          </a:p>
        </p:txBody>
      </p:sp>
      <p:sp>
        <p:nvSpPr>
          <p:cNvPr id="264" name="Google Shape;264;p9: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5/26/2020</a:t>
            </a:r>
            <a:endParaRPr/>
          </a:p>
        </p:txBody>
      </p:sp>
      <p:sp>
        <p:nvSpPr>
          <p:cNvPr id="265" name="Google Shape;265;p9: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266" name="Google Shape;266;p9: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0" name="Google Shape;280;p1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b="1"/>
              <a:t>Puntos clave</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Revise la información en la diapositiva sobre el recurso (dónde se encuentra y qué incluye).</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Los PLD se encuentran en: https://ged.com/educators_admins/teaching/teaching_resources/</a:t>
            </a:r>
            <a:endParaRPr b="1"/>
          </a:p>
        </p:txBody>
      </p:sp>
      <p:sp>
        <p:nvSpPr>
          <p:cNvPr id="293" name="Google Shape;293;p1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b="1"/>
              <a:t>Puntos clave</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Revise la información en la diapositiva sobre el recurso (dónde se encuentra y qué incluye).</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Las Relaciones entre los Indicadores de Alto Impacto y Otros Indicadores se encuentran en: https://ged.com/wp-content/uploads/relationships_between_HII_and_other_indicators.pdf</a:t>
            </a:r>
            <a:endParaRPr b="1"/>
          </a:p>
        </p:txBody>
      </p:sp>
      <p:sp>
        <p:nvSpPr>
          <p:cNvPr id="303" name="Google Shape;303;p12: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From Assessment Targets to PLDs to HIIs</a:t>
            </a:r>
            <a:endParaRPr/>
          </a:p>
        </p:txBody>
      </p:sp>
      <p:sp>
        <p:nvSpPr>
          <p:cNvPr id="304" name="Google Shape;304;p12:notes"/>
          <p:cNvSpPr txBox="1">
            <a:spLocks noGrp="1"/>
          </p:cNvSpPr>
          <p:nvPr>
            <p:ph type="dt" idx="10"/>
          </p:nvPr>
        </p:nvSpPr>
        <p:spPr>
          <a:xfrm>
            <a:off x="2335646" y="2"/>
            <a:ext cx="1787116" cy="931856"/>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7/2018</a:t>
            </a:r>
            <a:endParaRPr/>
          </a:p>
        </p:txBody>
      </p:sp>
      <p:sp>
        <p:nvSpPr>
          <p:cNvPr id="305" name="Google Shape;305;p12: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306" name="Google Shape;306;p1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70ea9296a1_0_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70ea9296a1_0_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370ea9296a1_0_1: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70ea9296a1_0_2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70ea9296a1_0_2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370ea9296a1_0_20: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4: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5: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1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634153aee5_0_12: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3634153aee5_0_12: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9" name="Google Shape;189;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b="1"/>
              <a:t>Notas clave</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Revise los objetivos de la sesión. Enfatice la importancia de explorar estrategias y de utilizar esas estrategias durante las actividades incluidas en la sesión. Explique que durante la sesión, los participantes tendrán la oportunidad de revisar una serie de recursos que pueden utilizar en el aula.</a:t>
            </a:r>
            <a:endParaRPr b="1"/>
          </a:p>
        </p:txBody>
      </p:sp>
      <p:sp>
        <p:nvSpPr>
          <p:cNvPr id="190" name="Google Shape;190;p2:notes"/>
          <p:cNvSpPr txBox="1">
            <a:spLocks noGrp="1"/>
          </p:cNvSpPr>
          <p:nvPr>
            <p:ph type="hdr" idx="3"/>
          </p:nvPr>
        </p:nvSpPr>
        <p:spPr>
          <a:xfrm>
            <a:off x="0" y="0"/>
            <a:ext cx="1572683" cy="11638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200" b="0" i="0" u="none" strike="noStrike" cap="none">
                <a:solidFill>
                  <a:schemeClr val="dk1"/>
                </a:solidFill>
                <a:latin typeface="Calibri"/>
                <a:ea typeface="Calibri"/>
                <a:cs typeface="Calibri"/>
                <a:sym typeface="Calibri"/>
              </a:rPr>
              <a:t>2019 - That's a Wrap!</a:t>
            </a:r>
            <a:endParaRPr/>
          </a:p>
        </p:txBody>
      </p:sp>
      <p:sp>
        <p:nvSpPr>
          <p:cNvPr id="191" name="Google Shape;191;p2:notes"/>
          <p:cNvSpPr txBox="1">
            <a:spLocks noGrp="1"/>
          </p:cNvSpPr>
          <p:nvPr>
            <p:ph type="ftr" idx="11"/>
          </p:nvPr>
        </p:nvSpPr>
        <p:spPr>
          <a:xfrm>
            <a:off x="0" y="22102925"/>
            <a:ext cx="1377327" cy="1163883"/>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s" sz="1200" b="0" i="0" u="none" strike="noStrike" cap="none">
                <a:solidFill>
                  <a:schemeClr val="dk1"/>
                </a:solidFill>
                <a:latin typeface="Calibri"/>
                <a:ea typeface="Calibri"/>
                <a:cs typeface="Calibri"/>
                <a:sym typeface="Calibri"/>
              </a:rPr>
              <a:t>© Copyright GED Testing Service LLC. All rights reserved.</a:t>
            </a:r>
            <a:endParaRPr/>
          </a:p>
        </p:txBody>
      </p:sp>
      <p:sp>
        <p:nvSpPr>
          <p:cNvPr id="192" name="Google Shape;192;p2:notes"/>
          <p:cNvSpPr txBox="1">
            <a:spLocks noGrp="1"/>
          </p:cNvSpPr>
          <p:nvPr>
            <p:ph type="dt" idx="10"/>
          </p:nvPr>
        </p:nvSpPr>
        <p:spPr>
          <a:xfrm>
            <a:off x="1801214" y="0"/>
            <a:ext cx="1377327" cy="116388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 sz="1200" b="0" i="0" u="none" strike="noStrike" cap="none">
                <a:solidFill>
                  <a:schemeClr val="dk1"/>
                </a:solidFill>
                <a:latin typeface="Calibri"/>
                <a:ea typeface="Calibri"/>
                <a:cs typeface="Calibri"/>
                <a:sym typeface="Calibri"/>
              </a:rPr>
              <a:t>12/10/2019</a:t>
            </a:r>
            <a:endParaRPr/>
          </a:p>
        </p:txBody>
      </p:sp>
      <p:sp>
        <p:nvSpPr>
          <p:cNvPr id="193" name="Google Shape;193;p2:notes"/>
          <p:cNvSpPr txBox="1">
            <a:spLocks noGrp="1"/>
          </p:cNvSpPr>
          <p:nvPr>
            <p:ph type="sldNum" idx="12"/>
          </p:nvPr>
        </p:nvSpPr>
        <p:spPr>
          <a:xfrm>
            <a:off x="1801214" y="22102925"/>
            <a:ext cx="1377327" cy="116388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634153aee5_0_2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g3634153aee5_0_20: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6: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1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7: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1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8: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1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19: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Estas tres habilidades generales están interrelacionadas y pueden superponerse entre sí. Separarlas es un intento de ayudar a los estudiantes a centrarse en formas específicas de mejorar su desempeño.</a:t>
            </a:r>
            <a:endParaRPr/>
          </a:p>
        </p:txBody>
      </p:sp>
      <p:sp>
        <p:nvSpPr>
          <p:cNvPr id="426" name="Google Shape;426;p19: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solidFill>
                  <a:srgbClr val="000000"/>
                </a:solidFill>
                <a:latin typeface="Calibri"/>
                <a:ea typeface="Calibri"/>
                <a:cs typeface="Calibri"/>
                <a:sym typeface="Calibri"/>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0: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20: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solidFill>
                  <a:srgbClr val="000000"/>
                </a:solidFill>
                <a:latin typeface="Calibri"/>
                <a:ea typeface="Calibri"/>
                <a:cs typeface="Calibri"/>
                <a:sym typeface="Calibri"/>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2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NOTA: hay cierta superposición en estas habilidades entre los indicadores</a:t>
            </a:r>
            <a:endParaRPr/>
          </a:p>
        </p:txBody>
      </p:sp>
      <p:sp>
        <p:nvSpPr>
          <p:cNvPr id="443" name="Google Shape;443;p2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solidFill>
                  <a:srgbClr val="000000"/>
                </a:solidFill>
                <a:latin typeface="Calibri"/>
                <a:ea typeface="Calibri"/>
                <a:cs typeface="Calibri"/>
                <a:sym typeface="Calibri"/>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2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3: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2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4: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2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5: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2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6: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2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Identifica evidencia en una fuente primaria y/o secundaria que respalde una inferencia o afirmación</a:t>
            </a:r>
            <a:endParaRPr/>
          </a:p>
        </p:txBody>
      </p:sp>
      <p:sp>
        <p:nvSpPr>
          <p:cNvPr id="496" name="Google Shape;496;p2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solidFill>
                  <a:srgbClr val="000000"/>
                </a:solidFill>
                <a:latin typeface="Calibri"/>
                <a:ea typeface="Calibri"/>
                <a:cs typeface="Calibri"/>
                <a:sym typeface="Calibri"/>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2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Patrick</a:t>
            </a:r>
            <a:endParaRPr/>
          </a:p>
          <a:p>
            <a:pPr marL="0" lvl="0" indent="0" algn="l" rtl="0">
              <a:spcBef>
                <a:spcPts val="0"/>
              </a:spcBef>
              <a:spcAft>
                <a:spcPts val="0"/>
              </a:spcAft>
              <a:buNone/>
            </a:pPr>
            <a:r>
              <a:rPr lang="es"/>
              <a:t>Este indicador tiene dos partes</a:t>
            </a:r>
            <a:endParaRPr/>
          </a:p>
          <a:p>
            <a:pPr marL="0" lvl="0" indent="0" algn="l" rtl="0">
              <a:spcBef>
                <a:spcPts val="0"/>
              </a:spcBef>
              <a:spcAft>
                <a:spcPts val="0"/>
              </a:spcAft>
              <a:buNone/>
            </a:pPr>
            <a:r>
              <a:rPr lang="es"/>
              <a:t>1. Identificar la estructura cronológica, y</a:t>
            </a:r>
            <a:endParaRPr/>
          </a:p>
          <a:p>
            <a:pPr marL="0" lvl="0" indent="0" algn="l" rtl="0">
              <a:spcBef>
                <a:spcPts val="0"/>
              </a:spcBef>
              <a:spcAft>
                <a:spcPts val="0"/>
              </a:spcAft>
              <a:buNone/>
            </a:pPr>
            <a:r>
              <a:rPr lang="es"/>
              <a:t>2. identificar los pasos secuenciales en un proceso</a:t>
            </a:r>
            <a:endParaRPr/>
          </a:p>
          <a:p>
            <a:pPr marL="0" lvl="0" indent="0" algn="l" rtl="0">
              <a:spcBef>
                <a:spcPts val="0"/>
              </a:spcBef>
              <a:spcAft>
                <a:spcPts val="0"/>
              </a:spcAft>
              <a:buNone/>
            </a:pPr>
            <a:endParaRPr/>
          </a:p>
          <a:p>
            <a:pPr marL="0" lvl="0" indent="0" algn="l" rtl="0">
              <a:spcBef>
                <a:spcPts val="0"/>
              </a:spcBef>
              <a:spcAft>
                <a:spcPts val="0"/>
              </a:spcAft>
              <a:buNone/>
            </a:pPr>
            <a:r>
              <a:rPr lang="es"/>
              <a:t>Las deficiencias están en la comprensión lectora, en ordenar la secuencia de los eventos y en el conocimiento del contenido de Estudios Sociales.</a:t>
            </a:r>
            <a:endParaRPr/>
          </a:p>
        </p:txBody>
      </p:sp>
      <p:sp>
        <p:nvSpPr>
          <p:cNvPr id="504" name="Google Shape;504;p2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solidFill>
                  <a:srgbClr val="000000"/>
                </a:solidFill>
                <a:latin typeface="Calibri"/>
                <a:ea typeface="Calibri"/>
                <a:cs typeface="Calibri"/>
                <a:sym typeface="Calibri"/>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29: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Patrick</a:t>
            </a:r>
            <a:endParaRPr/>
          </a:p>
          <a:p>
            <a:pPr marL="0" lvl="0" indent="0" algn="l" rtl="0">
              <a:spcBef>
                <a:spcPts val="0"/>
              </a:spcBef>
              <a:spcAft>
                <a:spcPts val="0"/>
              </a:spcAft>
              <a:buNone/>
            </a:pPr>
            <a:endParaRPr/>
          </a:p>
          <a:p>
            <a:pPr marL="0" lvl="0" indent="0" algn="l" rtl="0">
              <a:spcBef>
                <a:spcPts val="0"/>
              </a:spcBef>
              <a:spcAft>
                <a:spcPts val="0"/>
              </a:spcAft>
              <a:buNone/>
            </a:pPr>
            <a:r>
              <a:rPr lang="es"/>
              <a:t>Brecha 3</a:t>
            </a:r>
            <a:endParaRPr/>
          </a:p>
          <a:p>
            <a:pPr marL="0" lvl="0" indent="0" algn="l" rtl="0">
              <a:spcBef>
                <a:spcPts val="0"/>
              </a:spcBef>
              <a:spcAft>
                <a:spcPts val="0"/>
              </a:spcAft>
              <a:buNone/>
            </a:pPr>
            <a:r>
              <a:rPr lang="es"/>
              <a:t>Comprensión lectora</a:t>
            </a:r>
            <a:endParaRPr/>
          </a:p>
          <a:p>
            <a:pPr marL="0" lvl="0" indent="0" algn="l" rtl="0">
              <a:spcBef>
                <a:spcPts val="0"/>
              </a:spcBef>
              <a:spcAft>
                <a:spcPts val="0"/>
              </a:spcAft>
              <a:buNone/>
            </a:pPr>
            <a:r>
              <a:rPr lang="es"/>
              <a:t>Hacer comparaciones</a:t>
            </a:r>
            <a:endParaRPr/>
          </a:p>
          <a:p>
            <a:pPr marL="0" lvl="0" indent="0" algn="l" rtl="0">
              <a:spcBef>
                <a:spcPts val="0"/>
              </a:spcBef>
              <a:spcAft>
                <a:spcPts val="0"/>
              </a:spcAft>
              <a:buNone/>
            </a:pPr>
            <a:r>
              <a:rPr lang="es"/>
              <a:t>Hacer y evaluar suposiciones lógicas</a:t>
            </a:r>
            <a:endParaRPr/>
          </a:p>
          <a:p>
            <a:pPr marL="0" lvl="0" indent="0" algn="l" rtl="0">
              <a:spcBef>
                <a:spcPts val="0"/>
              </a:spcBef>
              <a:spcAft>
                <a:spcPts val="0"/>
              </a:spcAft>
              <a:buNone/>
            </a:pPr>
            <a:r>
              <a:rPr lang="es"/>
              <a:t>Hacer y evaluar inferencias racionales</a:t>
            </a:r>
            <a:endParaRPr/>
          </a:p>
        </p:txBody>
      </p:sp>
      <p:sp>
        <p:nvSpPr>
          <p:cNvPr id="513" name="Google Shape;513;p29: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solidFill>
                  <a:srgbClr val="000000"/>
                </a:solidFill>
                <a:latin typeface="Calibri"/>
                <a:ea typeface="Calibri"/>
                <a:cs typeface="Calibri"/>
                <a:sym typeface="Calibri"/>
              </a:r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0: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Patrick</a:t>
            </a:r>
            <a:endParaRPr/>
          </a:p>
        </p:txBody>
      </p:sp>
      <p:sp>
        <p:nvSpPr>
          <p:cNvPr id="522" name="Google Shape;522;p30: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solidFill>
                  <a:srgbClr val="000000"/>
                </a:solidFill>
                <a:latin typeface="Calibri"/>
                <a:ea typeface="Calibri"/>
                <a:cs typeface="Calibri"/>
                <a:sym typeface="Calibri"/>
              </a:rP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b="1"/>
              <a:t>Patrick</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Se requiere un conocimiento básico de estudios sociales. Según mi estimación, el conocimiento básico es un poco más que el conocimiento definicional, pero solo un poco más.</a:t>
            </a:r>
            <a:endParaRPr b="1"/>
          </a:p>
          <a:p>
            <a:pPr marL="0" lvl="0" indent="0" algn="l" rtl="0">
              <a:spcBef>
                <a:spcPts val="0"/>
              </a:spcBef>
              <a:spcAft>
                <a:spcPts val="0"/>
              </a:spcAft>
              <a:buNone/>
            </a:pPr>
            <a:r>
              <a:rPr lang="es" b="1"/>
              <a:t>La prueba de estudios sociales del GED no requiere mucho conocimiento previo.</a:t>
            </a:r>
            <a:endParaRPr b="1"/>
          </a:p>
          <a:p>
            <a:pPr marL="0" lvl="0" indent="0" algn="l" rtl="0">
              <a:spcBef>
                <a:spcPts val="0"/>
              </a:spcBef>
              <a:spcAft>
                <a:spcPts val="0"/>
              </a:spcAft>
              <a:buNone/>
            </a:pPr>
            <a:r>
              <a:rPr lang="es" b="1"/>
              <a:t>Para la mayoría de los ítems, probablemente alrededor del 95%, el estímulo proporcionará el conocimiento necesario para responder la pregunta.</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El conocimiento de contenido de estudios sociales requerido se basa en los Temas y Subtemas de Contenido de Estudios Sociales, que se encuentran en la Guía de Evaluación GED® para Educadores.</a:t>
            </a:r>
            <a:endParaRPr b="1"/>
          </a:p>
        </p:txBody>
      </p:sp>
      <p:sp>
        <p:nvSpPr>
          <p:cNvPr id="531" name="Google Shape;531;p3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solidFill>
                  <a:srgbClr val="000000"/>
                </a:solidFill>
                <a:latin typeface="Calibri"/>
                <a:ea typeface="Calibri"/>
                <a:cs typeface="Calibri"/>
                <a:sym typeface="Calibri"/>
              </a:r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3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3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b="1"/>
              <a:t>ANA:</a:t>
            </a:r>
            <a:endParaRPr b="1"/>
          </a:p>
          <a:p>
            <a:pPr marL="0" marR="0" lvl="0" indent="0" algn="l" rtl="0">
              <a:lnSpc>
                <a:spcPct val="100000"/>
              </a:lnSpc>
              <a:spcBef>
                <a:spcPts val="0"/>
              </a:spcBef>
              <a:spcAft>
                <a:spcPts val="0"/>
              </a:spcAft>
              <a:buClr>
                <a:schemeClr val="dk1"/>
              </a:buClr>
              <a:buSzPts val="1200"/>
              <a:buFont typeface="Calibri"/>
              <a:buNone/>
            </a:pPr>
            <a:r>
              <a:rPr lang="es" b="1"/>
              <a:t>Hemos dividido estos en diferentes grupos que identifican las habilidades generales bajo las cuales se agrupan las distintas prácticas científicas (indicadores). Esto ayuda a comprender cómo los indicadores están interrelacionados, lo que a su vez le ayuda a usted, el educador, a saber dónde enfocar la instrucción adicional. Por lo tanto, hoy revisaremos habilidades y veremos ejemplos de elementos por grupos específicos.</a:t>
            </a:r>
            <a:endParaRPr b="1"/>
          </a:p>
        </p:txBody>
      </p:sp>
      <p:sp>
        <p:nvSpPr>
          <p:cNvPr id="548" name="Google Shape;548;p3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 sz="1200" b="0" i="0" u="none" strike="noStrike" cap="none">
                <a:solidFill>
                  <a:srgbClr val="000000"/>
                </a:solidFill>
                <a:latin typeface="Calibri"/>
                <a:ea typeface="Calibri"/>
                <a:cs typeface="Calibri"/>
                <a:sym typeface="Calibri"/>
              </a:r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3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3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5: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3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3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u="sng"/>
              <a:t>ANA:</a:t>
            </a:r>
            <a:endParaRPr/>
          </a:p>
        </p:txBody>
      </p:sp>
      <p:sp>
        <p:nvSpPr>
          <p:cNvPr id="571" name="Google Shape;571;p3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 sz="1200" b="0" i="0" u="none" strike="noStrike" cap="none">
                <a:solidFill>
                  <a:srgbClr val="000000"/>
                </a:solidFill>
                <a:latin typeface="Calibri"/>
                <a:ea typeface="Calibri"/>
                <a:cs typeface="Calibri"/>
                <a:sym typeface="Calibri"/>
              </a:r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3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 sz="1200" b="0" i="0" u="none" strike="noStrike" cap="none">
                <a:solidFill>
                  <a:srgbClr val="000000"/>
                </a:solidFill>
                <a:latin typeface="Calibri"/>
                <a:ea typeface="Calibri"/>
                <a:cs typeface="Calibri"/>
                <a:sym typeface="Calibri"/>
              </a:r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8: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3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39: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3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0: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4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4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A.1.a – c son expresiones no exponenciales; la Brecha 2 implica bases numéricas, fórmulas y bases variables—es el exponente el que es el hilo problemático y común.</a:t>
            </a:r>
            <a:endParaRPr/>
          </a:p>
        </p:txBody>
      </p:sp>
      <p:sp>
        <p:nvSpPr>
          <p:cNvPr id="614" name="Google Shape;614;p4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 sz="1200" b="0" i="0" u="none" strike="noStrike" cap="none">
                <a:solidFill>
                  <a:srgbClr val="000000"/>
                </a:solidFill>
                <a:latin typeface="Calibri"/>
                <a:ea typeface="Calibri"/>
                <a:cs typeface="Calibri"/>
                <a:sym typeface="Calibri"/>
              </a:rP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4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4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Reemplacé esta diapositiva por una que ya está traducida.</a:t>
            </a:r>
            <a:endParaRPr/>
          </a:p>
        </p:txBody>
      </p:sp>
      <p:sp>
        <p:nvSpPr>
          <p:cNvPr id="628" name="Google Shape;628;p4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4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4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 sz="1200" b="0" i="0" u="none" strike="noStrike" cap="none">
                <a:solidFill>
                  <a:srgbClr val="000000"/>
                </a:solidFill>
                <a:latin typeface="Calibri"/>
                <a:ea typeface="Calibri"/>
                <a:cs typeface="Calibri"/>
                <a:sym typeface="Calibri"/>
              </a:rP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5: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4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La mayoría de ustedes probablemente conocen la diferencia entre expresiones lineales y polinomios, pero para aquellos que quizás no...</a:t>
            </a:r>
            <a:endParaRPr/>
          </a:p>
        </p:txBody>
      </p:sp>
      <p:sp>
        <p:nvSpPr>
          <p:cNvPr id="645" name="Google Shape;645;p4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 sz="1200" b="0" i="0" u="none" strike="noStrike" cap="none">
                <a:solidFill>
                  <a:srgbClr val="000000"/>
                </a:solidFill>
                <a:latin typeface="Calibri"/>
                <a:ea typeface="Calibri"/>
                <a:cs typeface="Calibri"/>
                <a:sym typeface="Calibri"/>
              </a:rP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4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Estas son las cuatro habilidades relacionadas con las desigualdades—resolver, razonar, escribir y graficar—que se evalúan en el examen de matemáticas; además, la relación entre ecuaciones y desigualdades es un excelente punto de partida—aprender primero las similitudes y luego las diferencias (aunque puede que tengas que empezar con desigualdades básicas y su significado, como x &lt; -6).</a:t>
            </a:r>
            <a:endParaRPr/>
          </a:p>
        </p:txBody>
      </p:sp>
      <p:sp>
        <p:nvSpPr>
          <p:cNvPr id="653" name="Google Shape;653;p4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 sz="1200" b="0" i="0" u="none" strike="noStrike" cap="none">
                <a:solidFill>
                  <a:srgbClr val="000000"/>
                </a:solidFill>
                <a:latin typeface="Calibri"/>
                <a:ea typeface="Calibri"/>
                <a:cs typeface="Calibri"/>
                <a:sym typeface="Calibri"/>
              </a:rP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4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4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 sz="1200" b="0" i="0" u="none" strike="noStrike" cap="none">
                <a:solidFill>
                  <a:srgbClr val="000000"/>
                </a:solidFill>
                <a:latin typeface="Calibri"/>
                <a:ea typeface="Calibri"/>
                <a:cs typeface="Calibri"/>
                <a:sym typeface="Calibri"/>
              </a:rP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8: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4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9: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4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5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50: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50: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 sz="1200" b="0" i="0" u="none" strike="noStrike" cap="none">
                <a:solidFill>
                  <a:srgbClr val="000000"/>
                </a:solidFill>
                <a:latin typeface="Calibri"/>
                <a:ea typeface="Calibri"/>
                <a:cs typeface="Calibri"/>
                <a:sym typeface="Calibri"/>
              </a:rP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5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7" name="Google Shape;717;p5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5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 sz="1200">
                <a:solidFill>
                  <a:schemeClr val="dk1"/>
                </a:solidFill>
                <a:latin typeface="Calibri"/>
                <a:ea typeface="Calibri"/>
                <a:cs typeface="Calibri"/>
                <a:sym typeface="Calibri"/>
              </a:rPr>
              <a:t>57</a:t>
            </a:fld>
            <a:endParaRPr sz="1200">
              <a:solidFill>
                <a:schemeClr val="dk1"/>
              </a:solidFill>
              <a:latin typeface="Calibri"/>
              <a:ea typeface="Calibri"/>
              <a:cs typeface="Calibri"/>
              <a:sym typeface="Calibri"/>
            </a:endParaRPr>
          </a:p>
        </p:txBody>
      </p:sp>
      <p:sp>
        <p:nvSpPr>
          <p:cNvPr id="719" name="Google Shape;719;p52: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 sz="1200">
                <a:solidFill>
                  <a:schemeClr val="dk1"/>
                </a:solidFill>
                <a:latin typeface="Calibri"/>
                <a:ea typeface="Calibri"/>
                <a:cs typeface="Calibri"/>
                <a:sym typeface="Calibri"/>
              </a:rPr>
              <a:t>12/10/2019</a:t>
            </a:r>
            <a:endParaRPr/>
          </a:p>
        </p:txBody>
      </p:sp>
      <p:sp>
        <p:nvSpPr>
          <p:cNvPr id="720" name="Google Shape;720;p52: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s" sz="1200">
                <a:solidFill>
                  <a:schemeClr val="dk1"/>
                </a:solidFill>
                <a:latin typeface="Calibri"/>
                <a:ea typeface="Calibri"/>
                <a:cs typeface="Calibri"/>
                <a:sym typeface="Calibri"/>
              </a:rPr>
              <a:t>© Copyright GED Testing Service LLC. All rights reserved.</a:t>
            </a:r>
            <a:endParaRPr/>
          </a:p>
        </p:txBody>
      </p:sp>
      <p:sp>
        <p:nvSpPr>
          <p:cNvPr id="721" name="Google Shape;721;p52: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200">
                <a:solidFill>
                  <a:schemeClr val="dk1"/>
                </a:solidFill>
                <a:latin typeface="Calibri"/>
                <a:ea typeface="Calibri"/>
                <a:cs typeface="Calibri"/>
                <a:sym typeface="Calibri"/>
              </a:rPr>
              <a:t>2019 - That's a Wrap!</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54: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5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55: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5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53: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5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34cc0dd70_0_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3634cc0dd70_0_0: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5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5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p56: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753" name="Google Shape;753;p56: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754" name="Google Shape;754;p56: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755" name="Google Shape;755;p5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5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El Programa de Equivalencia de Escuela Secundaria (HEP) y el Programa de Asistencia Universitaria para Migrantes (CAMP) existen desde 1967 y 1972, respectivamente.</a:t>
            </a:r>
            <a:endParaRPr/>
          </a:p>
          <a:p>
            <a:pPr marL="0" lvl="0" indent="0" algn="l" rtl="0">
              <a:spcBef>
                <a:spcPts val="0"/>
              </a:spcBef>
              <a:spcAft>
                <a:spcPts val="0"/>
              </a:spcAft>
              <a:buNone/>
            </a:pPr>
            <a:endParaRPr/>
          </a:p>
          <a:p>
            <a:pPr marL="0" lvl="0" indent="0" algn="l" rtl="0">
              <a:spcBef>
                <a:spcPts val="0"/>
              </a:spcBef>
              <a:spcAft>
                <a:spcPts val="0"/>
              </a:spcAft>
              <a:buNone/>
            </a:pPr>
            <a:r>
              <a:rPr lang="es"/>
              <a:t>HEP y CAMP son programas educativos que atienden a estudiantes de familias de trabajadores agrícolas migrantes o temporales. HEP ayuda a los estudiantes que han abandonado la escuela secundaria a obtener su Credencial de Equivalencia de Escuela Secundaria y atiende a más de 6,000 estudiantes anualmente. CAMP asiste a los estudiantes en su primer año de universidad con apoyo académico, personal y financiero. CAMP atiende aproximadamente a 2,400 participantes migrantes anualmente. En general, casi tres cuartas partes de todos los estudiantes de CAMP se gradúan con títulos de licenciatura.</a:t>
            </a:r>
            <a:endParaRPr/>
          </a:p>
          <a:p>
            <a:pPr marL="0" lvl="0" indent="0" algn="l" rtl="0">
              <a:spcBef>
                <a:spcPts val="0"/>
              </a:spcBef>
              <a:spcAft>
                <a:spcPts val="0"/>
              </a:spcAft>
              <a:buNone/>
            </a:pPr>
            <a:endParaRPr/>
          </a:p>
          <a:p>
            <a:pPr marL="0" lvl="0" indent="0" algn="l" rtl="0">
              <a:spcBef>
                <a:spcPts val="0"/>
              </a:spcBef>
              <a:spcAft>
                <a:spcPts val="0"/>
              </a:spcAft>
              <a:buNone/>
            </a:pPr>
            <a:r>
              <a:rPr lang="es"/>
              <a:t>Estos dos programas, que han logrado tasas de éxito sorprendentes desde su creación, son financiados a través de subvenciones del Departamento de Educación de los EE. UU., Oficina de Educación para Migrantes, y son administrados por universidades, colegios y organizaciones sin fines de lucro en todo el país.</a:t>
            </a:r>
            <a:endParaRPr/>
          </a:p>
          <a:p>
            <a:pPr marL="0" lvl="0" indent="0" algn="l" rtl="0">
              <a:spcBef>
                <a:spcPts val="0"/>
              </a:spcBef>
              <a:spcAft>
                <a:spcPts val="0"/>
              </a:spcAft>
              <a:buNone/>
            </a:pPr>
            <a:endParaRPr/>
          </a:p>
          <a:p>
            <a:pPr marL="0" lvl="0" indent="0" algn="l" rtl="0">
              <a:spcBef>
                <a:spcPts val="0"/>
              </a:spcBef>
              <a:spcAft>
                <a:spcPts val="0"/>
              </a:spcAft>
              <a:buNone/>
            </a:pPr>
            <a:r>
              <a:rPr lang="es"/>
              <a:t>La Asociación Nacional HEP/CAMP es una organización cuya membresía está compuesta por universidades, colegios y organizaciones sin fines de lucro que administran un Programa de Equivalencia de Escuela Secundaria (HEP) y/o un Programa de Asistencia Universitaria para Migrantes (CAMP). La membresía de la Asociación está comprometida a mejorar la calidad y efectividad del programa nacional HEP y CAMP, de todos los proyectos HEP y CAMP, y a difundir información sobre HEP y CAMP.</a:t>
            </a:r>
            <a:endParaRPr/>
          </a:p>
        </p:txBody>
      </p:sp>
      <p:sp>
        <p:nvSpPr>
          <p:cNvPr id="769" name="Google Shape;769;p57: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770" name="Google Shape;770;p57: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771" name="Google Shape;771;p57: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772" name="Google Shape;772;p5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5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p5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El Programa de Equivalencia de Escuela Secundaria (HEP) y el Programa de Asistencia Universitaria para Migrantes (CAMP) existen desde 1967 y 1972, respectivamente.</a:t>
            </a:r>
            <a:endParaRPr/>
          </a:p>
          <a:p>
            <a:pPr marL="0" lvl="0" indent="0" algn="l" rtl="0">
              <a:spcBef>
                <a:spcPts val="0"/>
              </a:spcBef>
              <a:spcAft>
                <a:spcPts val="0"/>
              </a:spcAft>
              <a:buNone/>
            </a:pPr>
            <a:endParaRPr/>
          </a:p>
          <a:p>
            <a:pPr marL="0" lvl="0" indent="0" algn="l" rtl="0">
              <a:spcBef>
                <a:spcPts val="0"/>
              </a:spcBef>
              <a:spcAft>
                <a:spcPts val="0"/>
              </a:spcAft>
              <a:buNone/>
            </a:pPr>
            <a:r>
              <a:rPr lang="es"/>
              <a:t>HEP y CAMP son programas educativos que atienden a estudiantes de familias de trabajadores agrícolas migrantes o temporales. HEP ayuda a los estudiantes que han abandonado la escuela secundaria a obtener su Credencial de Equivalencia de Escuela Secundaria y atiende a más de 6,000 estudiantes anualmente. CAMP asiste a los estudiantes en su primer año de universidad con apoyo académico, personal y financiero. CAMP atiende aproximadamente a 2,400 participantes migrantes anualmente. En general, casi tres cuartas partes de todos los estudiantes de CAMP se gradúan con títulos de licenciatura.</a:t>
            </a:r>
            <a:endParaRPr/>
          </a:p>
          <a:p>
            <a:pPr marL="0" lvl="0" indent="0" algn="l" rtl="0">
              <a:spcBef>
                <a:spcPts val="0"/>
              </a:spcBef>
              <a:spcAft>
                <a:spcPts val="0"/>
              </a:spcAft>
              <a:buNone/>
            </a:pPr>
            <a:endParaRPr/>
          </a:p>
          <a:p>
            <a:pPr marL="0" lvl="0" indent="0" algn="l" rtl="0">
              <a:spcBef>
                <a:spcPts val="0"/>
              </a:spcBef>
              <a:spcAft>
                <a:spcPts val="0"/>
              </a:spcAft>
              <a:buNone/>
            </a:pPr>
            <a:r>
              <a:rPr lang="es"/>
              <a:t>Estos dos programas, que han logrado tasas de éxito sorprendentes desde su creación, son financiados a través de subvenciones del Departamento de Educación de los EE. UU., Oficina de Educación para Migrantes, y son administrados por universidades, colegios y organizaciones sin fines de lucro en todo el país.</a:t>
            </a:r>
            <a:endParaRPr/>
          </a:p>
          <a:p>
            <a:pPr marL="0" lvl="0" indent="0" algn="l" rtl="0">
              <a:spcBef>
                <a:spcPts val="0"/>
              </a:spcBef>
              <a:spcAft>
                <a:spcPts val="0"/>
              </a:spcAft>
              <a:buNone/>
            </a:pPr>
            <a:r>
              <a:rPr lang="es"/>
              <a:t>La Asociación Nacional HEP/CAMP es una organización cuya membresía está compuesta por universidades, colegios y organizaciones sin fines de lucro que administran un Programa de Equivalencia de Escuela Secundaria (HEP) y/o un Programa de Asistencia Universitaria para Migrantes (CAMP). La membresía de la Asociación está comprometida a mejorar la calidad y efectividad del programa nacional HEP y CAMP, de todos los proyectos HEP y CAMP, y a difundir información sobre HEP y CAMP.</a:t>
            </a:r>
            <a:endParaRPr/>
          </a:p>
        </p:txBody>
      </p:sp>
      <p:sp>
        <p:nvSpPr>
          <p:cNvPr id="781" name="Google Shape;781;p58: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782" name="Google Shape;782;p58: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783" name="Google Shape;783;p58: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784" name="Google Shape;784;p5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5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59: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USAHello es un sitio web integral y de ventanilla única que alberga los recursos e información que los recién llegados necesitan para construir vidas exitosas para ellos y sus familias en los Estados Unidos.</a:t>
            </a:r>
            <a:endParaRPr/>
          </a:p>
          <a:p>
            <a:pPr marL="0" lvl="0" indent="0" algn="l" rtl="0">
              <a:spcBef>
                <a:spcPts val="0"/>
              </a:spcBef>
              <a:spcAft>
                <a:spcPts val="0"/>
              </a:spcAft>
              <a:buNone/>
            </a:pPr>
            <a:r>
              <a:rPr lang="es"/>
              <a:t>Refugiados reasentados e inmigrantes han colaborado en nuestro contenido, que está escrito para estudiantes de inglés y personas con educación interrumpida. Nuestros programas se mejoran aún más con traducciones automáticas y manuales y las últimas técnicas de aprendizaje multimodal. Utilizamos la proliferación de la tecnología móvil y el poder de internet para brindar apoyo seguro y confiable donde y cuando se necesite.</a:t>
            </a:r>
            <a:endParaRPr/>
          </a:p>
          <a:p>
            <a:pPr marL="0" lvl="0" indent="0" algn="l" rtl="0">
              <a:spcBef>
                <a:spcPts val="0"/>
              </a:spcBef>
              <a:spcAft>
                <a:spcPts val="0"/>
              </a:spcAft>
              <a:buNone/>
            </a:pPr>
            <a:endParaRPr/>
          </a:p>
          <a:p>
            <a:pPr marL="0" lvl="0" indent="0" algn="l" rtl="0">
              <a:spcBef>
                <a:spcPts val="0"/>
              </a:spcBef>
              <a:spcAft>
                <a:spcPts val="0"/>
              </a:spcAft>
              <a:buNone/>
            </a:pPr>
            <a:r>
              <a:rPr lang="es"/>
              <a:t>USAHello es único.</a:t>
            </a:r>
            <a:endParaRPr/>
          </a:p>
          <a:p>
            <a:pPr marL="0" lvl="0" indent="0" algn="l" rtl="0">
              <a:spcBef>
                <a:spcPts val="0"/>
              </a:spcBef>
              <a:spcAft>
                <a:spcPts val="0"/>
              </a:spcAft>
              <a:buNone/>
            </a:pPr>
            <a:endParaRPr/>
          </a:p>
          <a:p>
            <a:pPr marL="0" lvl="0" indent="0" algn="l" rtl="0">
              <a:spcBef>
                <a:spcPts val="0"/>
              </a:spcBef>
              <a:spcAft>
                <a:spcPts val="0"/>
              </a:spcAft>
              <a:buNone/>
            </a:pPr>
            <a:r>
              <a:rPr lang="es"/>
              <a:t>USAHello es el único recurso integral en línea para refugiados e inmigrantes en los EE. UU. Recién llegados en todos los estados visitan nuestro sitio web, y tenemos alianzas con agencias de reasentamiento y otras organizaciones sin fines de lucro en todo el país. Nuestro trabajo complementa las fuentes de apoyo existentes en el terreno al hacerlas más comprensibles y accesibles para quienes las necesitan con FindHello, nuestra aplicación móvil lanzada en 2019 en asociación con ACNUR.</a:t>
            </a:r>
            <a:endParaRPr/>
          </a:p>
        </p:txBody>
      </p:sp>
      <p:sp>
        <p:nvSpPr>
          <p:cNvPr id="796" name="Google Shape;796;p59: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797" name="Google Shape;797;p59: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798" name="Google Shape;798;p59: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799" name="Google Shape;799;p59: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6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60: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60: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810" name="Google Shape;810;p60: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811" name="Google Shape;811;p60: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812" name="Google Shape;812;p60: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6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6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61: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822" name="Google Shape;822;p61: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823" name="Google Shape;823;p61: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824" name="Google Shape;824;p6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66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6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62: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834" name="Google Shape;834;p62: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835" name="Google Shape;835;p62: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836" name="Google Shape;836;p6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6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6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5" name="Google Shape;845;p63: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846" name="Google Shape;846;p63: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847" name="Google Shape;847;p63: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848" name="Google Shape;848;p6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6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6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p64: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857" name="Google Shape;857;p64: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858" name="Google Shape;858;p64: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859" name="Google Shape;859;p6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6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6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65: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869" name="Google Shape;869;p65: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870" name="Google Shape;870;p65: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871" name="Google Shape;871;p6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70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Esto es importante a considerar cuando un estudiante está decidiendo si hacer la prueba en inglés o en español; especialmente para el examen de RLA.</a:t>
            </a:r>
            <a:endParaRPr/>
          </a:p>
        </p:txBody>
      </p:sp>
      <p:sp>
        <p:nvSpPr>
          <p:cNvPr id="232" name="Google Shape;232;p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6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6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https://www.archives.gov/espanol</a:t>
            </a:r>
            <a:endParaRPr/>
          </a:p>
        </p:txBody>
      </p:sp>
      <p:sp>
        <p:nvSpPr>
          <p:cNvPr id="880" name="Google Shape;880;p66: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881" name="Google Shape;881;p66: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882" name="Google Shape;882;p66: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883" name="Google Shape;883;p6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6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6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67: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892" name="Google Shape;892;p67: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893" name="Google Shape;893;p67: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894" name="Google Shape;894;p6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6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6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3" name="Google Shape;903;p68: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904" name="Google Shape;904;p68: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905" name="Google Shape;905;p68: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906" name="Google Shape;906;p6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73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6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69: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https://www.aaaknow.com/xlate/</a:t>
            </a:r>
            <a:endParaRPr/>
          </a:p>
        </p:txBody>
      </p:sp>
      <p:sp>
        <p:nvSpPr>
          <p:cNvPr id="915" name="Google Shape;915;p69: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916" name="Google Shape;916;p69: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917" name="Google Shape;917;p69: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918" name="Google Shape;918;p69: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7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70: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Los estudiantes de habla hispana ahora pueden:</a:t>
            </a:r>
            <a:endParaRPr/>
          </a:p>
          <a:p>
            <a:pPr marL="0" lvl="0" indent="0" algn="l" rtl="0">
              <a:spcBef>
                <a:spcPts val="0"/>
              </a:spcBef>
              <a:spcAft>
                <a:spcPts val="0"/>
              </a:spcAft>
              <a:buNone/>
            </a:pPr>
            <a:endParaRPr/>
          </a:p>
          <a:p>
            <a:pPr marL="0" lvl="0" indent="0" algn="l" rtl="0">
              <a:spcBef>
                <a:spcPts val="0"/>
              </a:spcBef>
              <a:spcAft>
                <a:spcPts val="0"/>
              </a:spcAft>
              <a:buNone/>
            </a:pPr>
            <a:r>
              <a:rPr lang="es"/>
              <a:t>1. Crecer con nuestra experiencia personalizada de matemáticas</a:t>
            </a:r>
            <a:endParaRPr/>
          </a:p>
          <a:p>
            <a:pPr marL="0" lvl="0" indent="0" algn="l" rtl="0">
              <a:spcBef>
                <a:spcPts val="0"/>
              </a:spcBef>
              <a:spcAft>
                <a:spcPts val="0"/>
              </a:spcAft>
              <a:buNone/>
            </a:pPr>
            <a:r>
              <a:rPr lang="es"/>
              <a:t>Usando el nuevo panel de aprendizaje (lanzado en agosto), los estudiantes reciben recomendaciones personalizadas sobre en qué trabajar a continuación, tienen acceso a más de 100,000 ejercicios de práctica de matemáticas y pueden hacer un seguimiento de su progreso.</a:t>
            </a:r>
            <a:endParaRPr/>
          </a:p>
          <a:p>
            <a:pPr marL="0" lvl="0" indent="0" algn="l" rtl="0">
              <a:spcBef>
                <a:spcPts val="0"/>
              </a:spcBef>
              <a:spcAft>
                <a:spcPts val="0"/>
              </a:spcAft>
              <a:buNone/>
            </a:pPr>
            <a:r>
              <a:rPr lang="es"/>
              <a:t>2. Explorar tutoriales en otros temas</a:t>
            </a:r>
            <a:endParaRPr/>
          </a:p>
          <a:p>
            <a:pPr marL="0" lvl="0" indent="0" algn="l" rtl="0">
              <a:spcBef>
                <a:spcPts val="0"/>
              </a:spcBef>
              <a:spcAft>
                <a:spcPts val="0"/>
              </a:spcAft>
              <a:buNone/>
            </a:pPr>
            <a:r>
              <a:rPr lang="es"/>
              <a:t>Nuestros tutoriales cubren una variedad de áreas temáticas, incluyendo física, química, biología, historia del arte y más. Estos tutoriales actualmente están siendo traducidos al español.</a:t>
            </a:r>
            <a:endParaRPr/>
          </a:p>
          <a:p>
            <a:pPr marL="0" lvl="0" indent="0" algn="l" rtl="0">
              <a:spcBef>
                <a:spcPts val="0"/>
              </a:spcBef>
              <a:spcAft>
                <a:spcPts val="0"/>
              </a:spcAft>
              <a:buNone/>
            </a:pPr>
            <a:r>
              <a:rPr lang="es"/>
              <a:t>3. Aprender con un mentor</a:t>
            </a:r>
            <a:endParaRPr/>
          </a:p>
          <a:p>
            <a:pPr marL="0" lvl="0" indent="0" algn="l" rtl="0">
              <a:spcBef>
                <a:spcPts val="0"/>
              </a:spcBef>
              <a:spcAft>
                <a:spcPts val="0"/>
              </a:spcAft>
              <a:buNone/>
            </a:pPr>
            <a:r>
              <a:rPr lang="es"/>
              <a:t>Los estudiantes pueden inscribir a un padre, mentor o maestro para que los ayude a guiar su camino. Estos tutores pueden acceder a paneles en tiempo real para identificar dónde están los estudiantes y dónde necesitan ayuda.</a:t>
            </a:r>
            <a:endParaRPr/>
          </a:p>
          <a:p>
            <a:pPr marL="0" lvl="0" indent="0" algn="l" rtl="0">
              <a:spcBef>
                <a:spcPts val="0"/>
              </a:spcBef>
              <a:spcAft>
                <a:spcPts val="0"/>
              </a:spcAft>
              <a:buNone/>
            </a:pPr>
            <a:r>
              <a:rPr lang="es"/>
              <a:t>Si eres un usuario registrado y deseas cambiar tu idioma a español, solo selecciona “Español” como tu idioma preferido en la parte inferior de la página principal. Ten en cuenta que el sitio web en español está en proceso de desarrollo. A medida que Khan Academy crea nuevo contenido en inglés (lo cual hacemos a diario), los traductores estarán trabajando para traducir este contenido al español.</a:t>
            </a:r>
            <a:endParaRPr/>
          </a:p>
        </p:txBody>
      </p:sp>
      <p:sp>
        <p:nvSpPr>
          <p:cNvPr id="928" name="Google Shape;928;p70: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929" name="Google Shape;929;p70: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930" name="Google Shape;930;p70: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931" name="Google Shape;931;p70: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75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7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7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p71: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940" name="Google Shape;940;p71: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941" name="Google Shape;941;p71: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942" name="Google Shape;942;p7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76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7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p7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0" name="Google Shape;950;p72: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951" name="Google Shape;951;p72: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952" name="Google Shape;952;p72: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953" name="Google Shape;953;p7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77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7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p7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3" name="Google Shape;963;p73: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a:t>2019 - That's a Wrap!</a:t>
            </a:r>
            <a:endParaRPr/>
          </a:p>
        </p:txBody>
      </p:sp>
      <p:sp>
        <p:nvSpPr>
          <p:cNvPr id="964" name="Google Shape;964;p73:notes"/>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s"/>
              <a:t>12/10/2019</a:t>
            </a:r>
            <a:endParaRPr/>
          </a:p>
        </p:txBody>
      </p:sp>
      <p:sp>
        <p:nvSpPr>
          <p:cNvPr id="965" name="Google Shape;965;p73: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s"/>
              <a:t>© Copyright GED Testing Service LLC. All rights reserved.</a:t>
            </a:r>
            <a:endParaRPr/>
          </a:p>
        </p:txBody>
      </p:sp>
      <p:sp>
        <p:nvSpPr>
          <p:cNvPr id="966" name="Google Shape;966;p7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78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AutoNum type="arabicPeriod"/>
            </a:pPr>
            <a:r>
              <a:rPr lang="es"/>
              <a:t>Notas para considerar:</a:t>
            </a:r>
            <a:endParaRPr/>
          </a:p>
          <a:p>
            <a:pPr marL="0" lvl="0" indent="0" algn="l" rtl="0">
              <a:spcBef>
                <a:spcPts val="0"/>
              </a:spcBef>
              <a:spcAft>
                <a:spcPts val="0"/>
              </a:spcAft>
              <a:buClr>
                <a:schemeClr val="dk1"/>
              </a:buClr>
              <a:buSzPts val="1200"/>
              <a:buFont typeface="Calibri"/>
              <a:buAutoNum type="arabicPeriod"/>
            </a:pPr>
            <a:r>
              <a:rPr lang="es"/>
              <a:t>¿Podrás discutir cómo se comparan estos números con los niveles de aprobación en inglés?</a:t>
            </a:r>
            <a:endParaRPr/>
          </a:p>
          <a:p>
            <a:pPr marL="0" lvl="0" indent="0" algn="l" rtl="0">
              <a:spcBef>
                <a:spcPts val="0"/>
              </a:spcBef>
              <a:spcAft>
                <a:spcPts val="0"/>
              </a:spcAft>
              <a:buClr>
                <a:schemeClr val="dk1"/>
              </a:buClr>
              <a:buSzPts val="1200"/>
              <a:buFont typeface="Calibri"/>
              <a:buAutoNum type="arabicPeriod"/>
            </a:pPr>
            <a:r>
              <a:rPr lang="es"/>
              <a:t>¿Puedes ofrecer alguna razón para la diferencia que vemos entre la tasa de aprobación en inglés y en español?</a:t>
            </a:r>
            <a:endParaRPr/>
          </a:p>
          <a:p>
            <a:pPr marL="0" lvl="0" indent="0" algn="l" rtl="0">
              <a:spcBef>
                <a:spcPts val="0"/>
              </a:spcBef>
              <a:spcAft>
                <a:spcPts val="0"/>
              </a:spcAft>
              <a:buClr>
                <a:schemeClr val="dk1"/>
              </a:buClr>
              <a:buSzPts val="1200"/>
              <a:buFont typeface="Calibri"/>
              <a:buAutoNum type="arabicPeriod"/>
            </a:pPr>
            <a:r>
              <a:rPr lang="es"/>
              <a:t>Ann, yo o el equipo de evaluación podemos darte algunas posibles razones.</a:t>
            </a:r>
            <a:endParaRPr/>
          </a:p>
          <a:p>
            <a:pPr marL="0" lvl="0" indent="0" algn="l" rtl="0">
              <a:spcBef>
                <a:spcPts val="0"/>
              </a:spcBef>
              <a:spcAft>
                <a:spcPts val="0"/>
              </a:spcAft>
              <a:buClr>
                <a:schemeClr val="dk1"/>
              </a:buClr>
              <a:buSzPts val="1200"/>
              <a:buFont typeface="Calibri"/>
              <a:buAutoNum type="arabicPeriod"/>
            </a:pPr>
            <a:r>
              <a:rPr lang="es"/>
              <a:t>No estoy diciendo que agregues una diapositiva extra, pero habla sobre por qué creemos que estamos viendo lo que estamos viendo—esto añade "color y contexto" a los hechos—muestra que tienes un entendimiento de los hechos.</a:t>
            </a:r>
            <a:endParaRPr/>
          </a:p>
        </p:txBody>
      </p:sp>
      <p:sp>
        <p:nvSpPr>
          <p:cNvPr id="240" name="Google Shape;240;p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7"/>
        <p:cNvGrpSpPr/>
        <p:nvPr/>
      </p:nvGrpSpPr>
      <p:grpSpPr>
        <a:xfrm>
          <a:off x="0" y="0"/>
          <a:ext cx="0" cy="0"/>
          <a:chOff x="0" y="0"/>
          <a:chExt cx="0" cy="0"/>
        </a:xfrm>
      </p:grpSpPr>
      <p:sp>
        <p:nvSpPr>
          <p:cNvPr id="18" name="Google Shape;18;p2"/>
          <p:cNvSpPr/>
          <p:nvPr/>
        </p:nvSpPr>
        <p:spPr>
          <a:xfrm>
            <a:off x="0" y="-1"/>
            <a:ext cx="12192000" cy="5184001"/>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9" name="Google Shape;19;p2"/>
          <p:cNvPicPr preferRelativeResize="0"/>
          <p:nvPr/>
        </p:nvPicPr>
        <p:blipFill rotWithShape="1">
          <a:blip r:embed="rId2">
            <a:alphaModFix/>
          </a:blip>
          <a:srcRect/>
          <a:stretch/>
        </p:blipFill>
        <p:spPr>
          <a:xfrm>
            <a:off x="3620298" y="-187201"/>
            <a:ext cx="4951405" cy="3686401"/>
          </a:xfrm>
          <a:prstGeom prst="rect">
            <a:avLst/>
          </a:prstGeom>
          <a:noFill/>
          <a:ln>
            <a:noFill/>
          </a:ln>
        </p:spPr>
      </p:pic>
      <p:sp>
        <p:nvSpPr>
          <p:cNvPr id="20" name="Google Shape;20;p2"/>
          <p:cNvSpPr txBox="1">
            <a:spLocks noGrp="1"/>
          </p:cNvSpPr>
          <p:nvPr>
            <p:ph type="subTitle" idx="1"/>
          </p:nvPr>
        </p:nvSpPr>
        <p:spPr>
          <a:xfrm>
            <a:off x="656161" y="4461452"/>
            <a:ext cx="10879667" cy="407805"/>
          </a:xfrm>
          <a:prstGeom prst="rect">
            <a:avLst/>
          </a:prstGeom>
          <a:noFill/>
          <a:ln>
            <a:noFill/>
          </a:ln>
        </p:spPr>
        <p:txBody>
          <a:bodyPr spcFirstLastPara="1" wrap="square" lIns="0" tIns="0" rIns="0" bIns="0" anchor="t" anchorCtr="0">
            <a:no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1" name="Google Shape;21;p2"/>
          <p:cNvPicPr preferRelativeResize="0"/>
          <p:nvPr/>
        </p:nvPicPr>
        <p:blipFill rotWithShape="1">
          <a:blip r:embed="rId3">
            <a:alphaModFix/>
          </a:blip>
          <a:srcRect/>
          <a:stretch/>
        </p:blipFill>
        <p:spPr>
          <a:xfrm>
            <a:off x="5269044" y="5525321"/>
            <a:ext cx="1567513" cy="905994"/>
          </a:xfrm>
          <a:prstGeom prst="rect">
            <a:avLst/>
          </a:prstGeom>
          <a:noFill/>
          <a:ln>
            <a:noFill/>
          </a:ln>
        </p:spPr>
      </p:pic>
      <p:sp>
        <p:nvSpPr>
          <p:cNvPr id="22" name="Google Shape;22;p2"/>
          <p:cNvSpPr txBox="1">
            <a:spLocks noGrp="1"/>
          </p:cNvSpPr>
          <p:nvPr>
            <p:ph type="body" idx="2"/>
          </p:nvPr>
        </p:nvSpPr>
        <p:spPr>
          <a:xfrm>
            <a:off x="656162" y="2961621"/>
            <a:ext cx="10879667" cy="1332221"/>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750"/>
              </a:spcBef>
              <a:spcAft>
                <a:spcPts val="0"/>
              </a:spcAft>
              <a:buSzPts val="5720"/>
              <a:buNone/>
              <a:defRPr sz="5200" b="1">
                <a:solidFill>
                  <a:schemeClr val="lt1"/>
                </a:solidFill>
                <a:latin typeface="Arial"/>
                <a:ea typeface="Arial"/>
                <a:cs typeface="Arial"/>
                <a:sym typeface="Aria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2"/>
          <p:cNvSpPr txBox="1">
            <a:spLocks noGrp="1"/>
          </p:cNvSpPr>
          <p:nvPr>
            <p:ph type="sldNum" idx="12"/>
          </p:nvPr>
        </p:nvSpPr>
        <p:spPr>
          <a:xfrm>
            <a:off x="11409045" y="6333134"/>
            <a:ext cx="731700" cy="525000"/>
          </a:xfrm>
          <a:prstGeom prst="rect">
            <a:avLst/>
          </a:prstGeom>
        </p:spPr>
        <p:txBody>
          <a:bodyPr spcFirstLastPara="1" wrap="square" lIns="0" tIns="0" rIns="0" bIns="0" anchor="t" anchorCtr="0">
            <a:noAutofit/>
          </a:bodyPr>
          <a:lstStyle>
            <a:lvl1pPr lvl="0" algn="r">
              <a:buNone/>
              <a:defRPr sz="1300">
                <a:solidFill>
                  <a:schemeClr val="lt1"/>
                </a:solidFill>
              </a:defRPr>
            </a:lvl1pPr>
            <a:lvl2pPr lvl="1" algn="r">
              <a:buNone/>
              <a:defRPr sz="1300">
                <a:solidFill>
                  <a:schemeClr val="lt1"/>
                </a:solidFill>
              </a:defRPr>
            </a:lvl2pPr>
            <a:lvl3pPr lvl="2" algn="r">
              <a:buNone/>
              <a:defRPr sz="1300">
                <a:solidFill>
                  <a:schemeClr val="lt1"/>
                </a:solidFill>
              </a:defRPr>
            </a:lvl3pPr>
            <a:lvl4pPr lvl="3" algn="r">
              <a:buNone/>
              <a:defRPr sz="1300">
                <a:solidFill>
                  <a:schemeClr val="lt1"/>
                </a:solidFill>
              </a:defRPr>
            </a:lvl4pPr>
            <a:lvl5pPr lvl="4" algn="r">
              <a:buNone/>
              <a:defRPr sz="1300">
                <a:solidFill>
                  <a:schemeClr val="lt1"/>
                </a:solidFill>
              </a:defRPr>
            </a:lvl5pPr>
            <a:lvl6pPr lvl="5" algn="r">
              <a:buNone/>
              <a:defRPr sz="1300">
                <a:solidFill>
                  <a:schemeClr val="lt1"/>
                </a:solidFill>
              </a:defRPr>
            </a:lvl6pPr>
            <a:lvl7pPr lvl="6" algn="r">
              <a:buNone/>
              <a:defRPr sz="1300">
                <a:solidFill>
                  <a:schemeClr val="lt1"/>
                </a:solidFill>
              </a:defRPr>
            </a:lvl7pPr>
            <a:lvl8pPr lvl="7" algn="r">
              <a:buNone/>
              <a:defRPr sz="1300">
                <a:solidFill>
                  <a:schemeClr val="lt1"/>
                </a:solidFill>
              </a:defRPr>
            </a:lvl8pPr>
            <a:lvl9pPr lvl="8" algn="r">
              <a:buNone/>
              <a:defRPr sz="1300">
                <a:solidFill>
                  <a:schemeClr val="lt1"/>
                </a:solidFil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version 2">
  <p:cSld name="Title and Content version 2">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401443" y="1344869"/>
            <a:ext cx="11339105" cy="179584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66" name="Google Shape;66;p11"/>
          <p:cNvSpPr txBox="1">
            <a:spLocks noGrp="1"/>
          </p:cNvSpPr>
          <p:nvPr>
            <p:ph type="body" idx="1"/>
          </p:nvPr>
        </p:nvSpPr>
        <p:spPr>
          <a:xfrm>
            <a:off x="401444" y="3428999"/>
            <a:ext cx="11351941" cy="2444937"/>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Graphic Text Lower Thirds">
  <p:cSld name="Title Graphic Text Lower Thirds">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401444" y="525111"/>
            <a:ext cx="11351941" cy="106063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70" name="Google Shape;70;p12"/>
          <p:cNvSpPr txBox="1">
            <a:spLocks noGrp="1"/>
          </p:cNvSpPr>
          <p:nvPr>
            <p:ph type="body" idx="1"/>
          </p:nvPr>
        </p:nvSpPr>
        <p:spPr>
          <a:xfrm>
            <a:off x="401639" y="1690689"/>
            <a:ext cx="11352212" cy="2707692"/>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12"/>
          <p:cNvSpPr/>
          <p:nvPr/>
        </p:nvSpPr>
        <p:spPr>
          <a:xfrm>
            <a:off x="-231493" y="4503348"/>
            <a:ext cx="12616405" cy="1342663"/>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2" name="Google Shape;72;p12"/>
          <p:cNvSpPr txBox="1">
            <a:spLocks noGrp="1"/>
          </p:cNvSpPr>
          <p:nvPr>
            <p:ph type="body" idx="2"/>
          </p:nvPr>
        </p:nvSpPr>
        <p:spPr>
          <a:xfrm>
            <a:off x="401445" y="4652973"/>
            <a:ext cx="3418203" cy="110013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SzPts val="2640"/>
              <a:buNone/>
              <a:defRPr sz="2400" b="1"/>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73" name="Google Shape;73;p12"/>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
        <p:nvSpPr>
          <p:cNvPr id="74" name="Google Shape;74;p12"/>
          <p:cNvSpPr txBox="1">
            <a:spLocks noGrp="1"/>
          </p:cNvSpPr>
          <p:nvPr>
            <p:ph type="body" idx="3"/>
          </p:nvPr>
        </p:nvSpPr>
        <p:spPr>
          <a:xfrm>
            <a:off x="4236335" y="4652973"/>
            <a:ext cx="7517516" cy="11001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980"/>
              <a:buNone/>
              <a:defRPr sz="1800"/>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75" name="Google Shape;75;p12"/>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columns">
  <p:cSld name="Title and Content columns">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3"/>
          <p:cNvSpPr txBox="1">
            <a:spLocks noGrp="1"/>
          </p:cNvSpPr>
          <p:nvPr>
            <p:ph type="body" idx="1"/>
          </p:nvPr>
        </p:nvSpPr>
        <p:spPr>
          <a:xfrm>
            <a:off x="401447"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1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80" name="Google Shape;80;p13"/>
          <p:cNvSpPr>
            <a:spLocks noGrp="1"/>
          </p:cNvSpPr>
          <p:nvPr>
            <p:ph type="pic" idx="2"/>
          </p:nvPr>
        </p:nvSpPr>
        <p:spPr>
          <a:xfrm>
            <a:off x="401637" y="1784359"/>
            <a:ext cx="3501291" cy="1293387"/>
          </a:xfrm>
          <a:prstGeom prst="rect">
            <a:avLst/>
          </a:prstGeom>
          <a:noFill/>
          <a:ln>
            <a:noFill/>
          </a:ln>
        </p:spPr>
      </p:sp>
      <p:sp>
        <p:nvSpPr>
          <p:cNvPr id="81" name="Google Shape;81;p13"/>
          <p:cNvSpPr txBox="1">
            <a:spLocks noGrp="1"/>
          </p:cNvSpPr>
          <p:nvPr>
            <p:ph type="body" idx="3"/>
          </p:nvPr>
        </p:nvSpPr>
        <p:spPr>
          <a:xfrm>
            <a:off x="4326675"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13"/>
          <p:cNvSpPr>
            <a:spLocks noGrp="1"/>
          </p:cNvSpPr>
          <p:nvPr>
            <p:ph type="pic" idx="4"/>
          </p:nvPr>
        </p:nvSpPr>
        <p:spPr>
          <a:xfrm>
            <a:off x="4326675" y="1784359"/>
            <a:ext cx="3501484" cy="1293387"/>
          </a:xfrm>
          <a:prstGeom prst="rect">
            <a:avLst/>
          </a:prstGeom>
          <a:noFill/>
          <a:ln>
            <a:noFill/>
          </a:ln>
        </p:spPr>
      </p:sp>
      <p:sp>
        <p:nvSpPr>
          <p:cNvPr id="83" name="Google Shape;83;p13"/>
          <p:cNvSpPr txBox="1">
            <a:spLocks noGrp="1"/>
          </p:cNvSpPr>
          <p:nvPr>
            <p:ph type="body" idx="5"/>
          </p:nvPr>
        </p:nvSpPr>
        <p:spPr>
          <a:xfrm>
            <a:off x="8251903"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13"/>
          <p:cNvSpPr>
            <a:spLocks noGrp="1"/>
          </p:cNvSpPr>
          <p:nvPr>
            <p:ph type="pic" idx="6"/>
          </p:nvPr>
        </p:nvSpPr>
        <p:spPr>
          <a:xfrm>
            <a:off x="8251903" y="1784359"/>
            <a:ext cx="3501484" cy="1293387"/>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fographics">
  <p:cSld name="Infographics">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401444" y="525101"/>
            <a:ext cx="11351941" cy="81410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4"/>
          <p:cNvSpPr txBox="1">
            <a:spLocks noGrp="1"/>
          </p:cNvSpPr>
          <p:nvPr>
            <p:ph type="body" idx="1"/>
          </p:nvPr>
        </p:nvSpPr>
        <p:spPr>
          <a:xfrm>
            <a:off x="401450" y="1622310"/>
            <a:ext cx="3649695" cy="1983429"/>
          </a:xfrm>
          <a:prstGeom prst="rect">
            <a:avLst/>
          </a:prstGeom>
          <a:solidFill>
            <a:schemeClr val="accent4"/>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1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89" name="Google Shape;89;p14"/>
          <p:cNvSpPr>
            <a:spLocks noGrp="1"/>
          </p:cNvSpPr>
          <p:nvPr>
            <p:ph type="pic" idx="2"/>
          </p:nvPr>
        </p:nvSpPr>
        <p:spPr>
          <a:xfrm>
            <a:off x="401640" y="1714900"/>
            <a:ext cx="3649493" cy="866254"/>
          </a:xfrm>
          <a:prstGeom prst="rect">
            <a:avLst/>
          </a:prstGeom>
          <a:noFill/>
          <a:ln>
            <a:noFill/>
          </a:ln>
        </p:spPr>
      </p:sp>
      <p:sp>
        <p:nvSpPr>
          <p:cNvPr id="90" name="Google Shape;90;p14"/>
          <p:cNvSpPr txBox="1">
            <a:spLocks noGrp="1"/>
          </p:cNvSpPr>
          <p:nvPr>
            <p:ph type="body" idx="3"/>
          </p:nvPr>
        </p:nvSpPr>
        <p:spPr>
          <a:xfrm>
            <a:off x="4252573" y="1622310"/>
            <a:ext cx="3649695" cy="1983429"/>
          </a:xfrm>
          <a:prstGeom prst="rect">
            <a:avLst/>
          </a:prstGeom>
          <a:solidFill>
            <a:schemeClr val="accent2"/>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1" name="Google Shape;91;p14"/>
          <p:cNvSpPr>
            <a:spLocks noGrp="1"/>
          </p:cNvSpPr>
          <p:nvPr>
            <p:ph type="pic" idx="4"/>
          </p:nvPr>
        </p:nvSpPr>
        <p:spPr>
          <a:xfrm>
            <a:off x="4252760" y="1714900"/>
            <a:ext cx="3649493" cy="866254"/>
          </a:xfrm>
          <a:prstGeom prst="rect">
            <a:avLst/>
          </a:prstGeom>
          <a:noFill/>
          <a:ln>
            <a:noFill/>
          </a:ln>
        </p:spPr>
      </p:sp>
      <p:sp>
        <p:nvSpPr>
          <p:cNvPr id="92" name="Google Shape;92;p14"/>
          <p:cNvSpPr txBox="1">
            <a:spLocks noGrp="1"/>
          </p:cNvSpPr>
          <p:nvPr>
            <p:ph type="body" idx="5"/>
          </p:nvPr>
        </p:nvSpPr>
        <p:spPr>
          <a:xfrm>
            <a:off x="8103695" y="1622310"/>
            <a:ext cx="3649695" cy="1983429"/>
          </a:xfrm>
          <a:prstGeom prst="rect">
            <a:avLst/>
          </a:prstGeom>
          <a:solidFill>
            <a:schemeClr val="accent5"/>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14"/>
          <p:cNvSpPr>
            <a:spLocks noGrp="1"/>
          </p:cNvSpPr>
          <p:nvPr>
            <p:ph type="pic" idx="6"/>
          </p:nvPr>
        </p:nvSpPr>
        <p:spPr>
          <a:xfrm>
            <a:off x="8103884" y="1714900"/>
            <a:ext cx="3649493" cy="866254"/>
          </a:xfrm>
          <a:prstGeom prst="rect">
            <a:avLst/>
          </a:prstGeom>
          <a:noFill/>
          <a:ln>
            <a:noFill/>
          </a:ln>
        </p:spPr>
      </p:sp>
      <p:sp>
        <p:nvSpPr>
          <p:cNvPr id="94" name="Google Shape;94;p14"/>
          <p:cNvSpPr txBox="1">
            <a:spLocks noGrp="1"/>
          </p:cNvSpPr>
          <p:nvPr>
            <p:ph type="body" idx="7"/>
          </p:nvPr>
        </p:nvSpPr>
        <p:spPr>
          <a:xfrm>
            <a:off x="401450" y="3763628"/>
            <a:ext cx="3649695" cy="1983429"/>
          </a:xfrm>
          <a:prstGeom prst="rect">
            <a:avLst/>
          </a:prstGeom>
          <a:solidFill>
            <a:schemeClr val="accent3"/>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5" name="Google Shape;95;p14"/>
          <p:cNvSpPr>
            <a:spLocks noGrp="1"/>
          </p:cNvSpPr>
          <p:nvPr>
            <p:ph type="pic" idx="8"/>
          </p:nvPr>
        </p:nvSpPr>
        <p:spPr>
          <a:xfrm>
            <a:off x="401640" y="3856218"/>
            <a:ext cx="3649493" cy="866254"/>
          </a:xfrm>
          <a:prstGeom prst="rect">
            <a:avLst/>
          </a:prstGeom>
          <a:noFill/>
          <a:ln>
            <a:noFill/>
          </a:ln>
        </p:spPr>
      </p:sp>
      <p:sp>
        <p:nvSpPr>
          <p:cNvPr id="96" name="Google Shape;96;p14"/>
          <p:cNvSpPr txBox="1">
            <a:spLocks noGrp="1"/>
          </p:cNvSpPr>
          <p:nvPr>
            <p:ph type="body" idx="9"/>
          </p:nvPr>
        </p:nvSpPr>
        <p:spPr>
          <a:xfrm>
            <a:off x="4252573" y="3763628"/>
            <a:ext cx="3649695" cy="1983429"/>
          </a:xfrm>
          <a:prstGeom prst="rect">
            <a:avLst/>
          </a:prstGeom>
          <a:solidFill>
            <a:schemeClr val="accent1"/>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7" name="Google Shape;97;p14"/>
          <p:cNvSpPr>
            <a:spLocks noGrp="1"/>
          </p:cNvSpPr>
          <p:nvPr>
            <p:ph type="pic" idx="13"/>
          </p:nvPr>
        </p:nvSpPr>
        <p:spPr>
          <a:xfrm>
            <a:off x="4252760" y="3856218"/>
            <a:ext cx="3649493" cy="866254"/>
          </a:xfrm>
          <a:prstGeom prst="rect">
            <a:avLst/>
          </a:prstGeom>
          <a:noFill/>
          <a:ln>
            <a:noFill/>
          </a:ln>
        </p:spPr>
      </p:sp>
      <p:sp>
        <p:nvSpPr>
          <p:cNvPr id="98" name="Google Shape;98;p14"/>
          <p:cNvSpPr txBox="1">
            <a:spLocks noGrp="1"/>
          </p:cNvSpPr>
          <p:nvPr>
            <p:ph type="body" idx="14"/>
          </p:nvPr>
        </p:nvSpPr>
        <p:spPr>
          <a:xfrm>
            <a:off x="8103695" y="3763628"/>
            <a:ext cx="3649695" cy="1983429"/>
          </a:xfrm>
          <a:prstGeom prst="rect">
            <a:avLst/>
          </a:prstGeom>
          <a:solidFill>
            <a:schemeClr val="accent6"/>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14"/>
          <p:cNvSpPr>
            <a:spLocks noGrp="1"/>
          </p:cNvSpPr>
          <p:nvPr>
            <p:ph type="pic" idx="15"/>
          </p:nvPr>
        </p:nvSpPr>
        <p:spPr>
          <a:xfrm>
            <a:off x="8103884" y="3856218"/>
            <a:ext cx="3649493" cy="866254"/>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2nd color combo">
  <p:cSld name="Two Content 2nd color combo">
    <p:spTree>
      <p:nvGrpSpPr>
        <p:cNvPr id="1" name="Shape 100"/>
        <p:cNvGrpSpPr/>
        <p:nvPr/>
      </p:nvGrpSpPr>
      <p:grpSpPr>
        <a:xfrm>
          <a:off x="0" y="0"/>
          <a:ext cx="0" cy="0"/>
          <a:chOff x="0" y="0"/>
          <a:chExt cx="0" cy="0"/>
        </a:xfrm>
      </p:grpSpPr>
      <p:sp>
        <p:nvSpPr>
          <p:cNvPr id="101" name="Google Shape;101;p15"/>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15"/>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5"/>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4" name="Google Shape;104;p1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105" name="Google Shape;105;p15"/>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6" name="Google Shape;106;p15"/>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7" name="Google Shape;107;p15"/>
          <p:cNvSpPr/>
          <p:nvPr/>
        </p:nvSpPr>
        <p:spPr>
          <a:xfrm>
            <a:off x="646771" y="1833117"/>
            <a:ext cx="5181600"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8" name="Google Shape;108;p15"/>
          <p:cNvSpPr/>
          <p:nvPr/>
        </p:nvSpPr>
        <p:spPr>
          <a:xfrm>
            <a:off x="6255839" y="1833117"/>
            <a:ext cx="5185319" cy="2150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3rd color combo">
  <p:cSld name="Two Content 3rd color combo">
    <p:spTree>
      <p:nvGrpSpPr>
        <p:cNvPr id="1" name="Shape 109"/>
        <p:cNvGrpSpPr/>
        <p:nvPr/>
      </p:nvGrpSpPr>
      <p:grpSpPr>
        <a:xfrm>
          <a:off x="0" y="0"/>
          <a:ext cx="0" cy="0"/>
          <a:chOff x="0" y="0"/>
          <a:chExt cx="0" cy="0"/>
        </a:xfrm>
      </p:grpSpPr>
      <p:sp>
        <p:nvSpPr>
          <p:cNvPr id="110" name="Google Shape;110;p16"/>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1" name="Google Shape;111;p16"/>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6"/>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1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114" name="Google Shape;114;p16"/>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5" name="Google Shape;115;p16"/>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6" name="Google Shape;116;p16"/>
          <p:cNvSpPr/>
          <p:nvPr/>
        </p:nvSpPr>
        <p:spPr>
          <a:xfrm>
            <a:off x="646771" y="1833117"/>
            <a:ext cx="5181600"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7" name="Google Shape;117;p16"/>
          <p:cNvSpPr/>
          <p:nvPr/>
        </p:nvSpPr>
        <p:spPr>
          <a:xfrm>
            <a:off x="6255839" y="1833117"/>
            <a:ext cx="5185319"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sp>
        <p:nvSpPr>
          <p:cNvPr id="119" name="Google Shape;119;p17"/>
          <p:cNvSpPr txBox="1">
            <a:spLocks noGrp="1"/>
          </p:cNvSpPr>
          <p:nvPr>
            <p:ph type="body" idx="1"/>
          </p:nvPr>
        </p:nvSpPr>
        <p:spPr>
          <a:xfrm>
            <a:off x="401443"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0" name="Google Shape;120;p17"/>
          <p:cNvSpPr txBox="1">
            <a:spLocks noGrp="1"/>
          </p:cNvSpPr>
          <p:nvPr>
            <p:ph type="body" idx="2"/>
          </p:nvPr>
        </p:nvSpPr>
        <p:spPr>
          <a:xfrm>
            <a:off x="401443" y="2505075"/>
            <a:ext cx="5157787" cy="3585174"/>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1" name="Google Shape;121;p17"/>
          <p:cNvSpPr txBox="1">
            <a:spLocks noGrp="1"/>
          </p:cNvSpPr>
          <p:nvPr>
            <p:ph type="body" idx="3"/>
          </p:nvPr>
        </p:nvSpPr>
        <p:spPr>
          <a:xfrm>
            <a:off x="655736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2" name="Google Shape;122;p17"/>
          <p:cNvSpPr txBox="1">
            <a:spLocks noGrp="1"/>
          </p:cNvSpPr>
          <p:nvPr>
            <p:ph type="body" idx="4"/>
          </p:nvPr>
        </p:nvSpPr>
        <p:spPr>
          <a:xfrm>
            <a:off x="6557363" y="2505075"/>
            <a:ext cx="5183188" cy="3585174"/>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3" name="Google Shape;123;p1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124" name="Google Shape;124;p17"/>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bg>
      <p:bgPr>
        <a:solidFill>
          <a:schemeClr val="accent1"/>
        </a:solidFill>
        <a:effectLst/>
      </p:bgPr>
    </p:bg>
    <p:spTree>
      <p:nvGrpSpPr>
        <p:cNvPr id="1" name="Shape 125"/>
        <p:cNvGrpSpPr/>
        <p:nvPr/>
      </p:nvGrpSpPr>
      <p:grpSpPr>
        <a:xfrm>
          <a:off x="0" y="0"/>
          <a:ext cx="0" cy="0"/>
          <a:chOff x="0" y="0"/>
          <a:chExt cx="0" cy="0"/>
        </a:xfrm>
      </p:grpSpPr>
      <p:pic>
        <p:nvPicPr>
          <p:cNvPr id="126" name="Google Shape;126;p18"/>
          <p:cNvPicPr preferRelativeResize="0"/>
          <p:nvPr/>
        </p:nvPicPr>
        <p:blipFill rotWithShape="1">
          <a:blip r:embed="rId2">
            <a:alphaModFix amt="10000"/>
          </a:blip>
          <a:srcRect l="3352" r="10160" b="2702"/>
          <a:stretch/>
        </p:blipFill>
        <p:spPr>
          <a:xfrm>
            <a:off x="0" y="0"/>
            <a:ext cx="12192000" cy="6858000"/>
          </a:xfrm>
          <a:prstGeom prst="rect">
            <a:avLst/>
          </a:prstGeom>
          <a:noFill/>
          <a:ln>
            <a:noFill/>
          </a:ln>
        </p:spPr>
      </p:pic>
      <p:sp>
        <p:nvSpPr>
          <p:cNvPr id="127" name="Google Shape;127;p18"/>
          <p:cNvSpPr>
            <a:spLocks noGrp="1"/>
          </p:cNvSpPr>
          <p:nvPr>
            <p:ph type="pic" idx="2"/>
          </p:nvPr>
        </p:nvSpPr>
        <p:spPr>
          <a:xfrm>
            <a:off x="6724654" y="230188"/>
            <a:ext cx="5467351" cy="6627813"/>
          </a:xfrm>
          <a:prstGeom prst="rect">
            <a:avLst/>
          </a:prstGeom>
          <a:solidFill>
            <a:schemeClr val="accent1"/>
          </a:solidFill>
          <a:ln>
            <a:noFill/>
          </a:ln>
        </p:spPr>
      </p:sp>
      <p:sp>
        <p:nvSpPr>
          <p:cNvPr id="128" name="Google Shape;128;p18"/>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8"/>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30" name="Google Shape;130;p1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131" name="Google Shape;131;p18"/>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32" name="Google Shape;132;p18"/>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133" name="Google Shape;133;p18"/>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bg>
      <p:bgPr>
        <a:solidFill>
          <a:schemeClr val="accent1"/>
        </a:solidFill>
        <a:effectLst/>
      </p:bgPr>
    </p:bg>
    <p:spTree>
      <p:nvGrpSpPr>
        <p:cNvPr id="1" name="Shape 134"/>
        <p:cNvGrpSpPr/>
        <p:nvPr/>
      </p:nvGrpSpPr>
      <p:grpSpPr>
        <a:xfrm>
          <a:off x="0" y="0"/>
          <a:ext cx="0" cy="0"/>
          <a:chOff x="0" y="0"/>
          <a:chExt cx="0" cy="0"/>
        </a:xfrm>
      </p:grpSpPr>
      <p:pic>
        <p:nvPicPr>
          <p:cNvPr id="135" name="Google Shape;135;p19"/>
          <p:cNvPicPr preferRelativeResize="0"/>
          <p:nvPr/>
        </p:nvPicPr>
        <p:blipFill rotWithShape="1">
          <a:blip r:embed="rId2">
            <a:alphaModFix amt="10000"/>
          </a:blip>
          <a:srcRect l="3352" r="10160" b="2702"/>
          <a:stretch/>
        </p:blipFill>
        <p:spPr>
          <a:xfrm>
            <a:off x="0" y="0"/>
            <a:ext cx="12192000" cy="6858000"/>
          </a:xfrm>
          <a:prstGeom prst="rect">
            <a:avLst/>
          </a:prstGeom>
          <a:noFill/>
          <a:ln>
            <a:noFill/>
          </a:ln>
        </p:spPr>
      </p:pic>
      <p:sp>
        <p:nvSpPr>
          <p:cNvPr id="136" name="Google Shape;136;p19"/>
          <p:cNvSpPr>
            <a:spLocks noGrp="1"/>
          </p:cNvSpPr>
          <p:nvPr>
            <p:ph type="pic" idx="2"/>
          </p:nvPr>
        </p:nvSpPr>
        <p:spPr>
          <a:xfrm>
            <a:off x="6724654" y="230188"/>
            <a:ext cx="5467351" cy="6627813"/>
          </a:xfrm>
          <a:prstGeom prst="rect">
            <a:avLst/>
          </a:prstGeom>
          <a:solidFill>
            <a:schemeClr val="accent1"/>
          </a:solidFill>
          <a:ln>
            <a:noFill/>
          </a:ln>
        </p:spPr>
      </p:sp>
      <p:sp>
        <p:nvSpPr>
          <p:cNvPr id="137" name="Google Shape;137;p19"/>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9"/>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39" name="Google Shape;139;p1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140" name="Google Shape;140;p19"/>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41" name="Google Shape;141;p19"/>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142" name="Google Shape;142;p19"/>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bg>
      <p:bgPr>
        <a:solidFill>
          <a:schemeClr val="accent1"/>
        </a:solidFill>
        <a:effectLst/>
      </p:bgPr>
    </p:bg>
    <p:spTree>
      <p:nvGrpSpPr>
        <p:cNvPr id="1" name="Shape 143"/>
        <p:cNvGrpSpPr/>
        <p:nvPr/>
      </p:nvGrpSpPr>
      <p:grpSpPr>
        <a:xfrm>
          <a:off x="0" y="0"/>
          <a:ext cx="0" cy="0"/>
          <a:chOff x="0" y="0"/>
          <a:chExt cx="0" cy="0"/>
        </a:xfrm>
      </p:grpSpPr>
      <p:pic>
        <p:nvPicPr>
          <p:cNvPr id="144" name="Google Shape;144;p20"/>
          <p:cNvPicPr preferRelativeResize="0"/>
          <p:nvPr/>
        </p:nvPicPr>
        <p:blipFill rotWithShape="1">
          <a:blip r:embed="rId2">
            <a:alphaModFix amt="10000"/>
          </a:blip>
          <a:srcRect l="3352" r="10160" b="2702"/>
          <a:stretch/>
        </p:blipFill>
        <p:spPr>
          <a:xfrm>
            <a:off x="0" y="0"/>
            <a:ext cx="12192000" cy="6858000"/>
          </a:xfrm>
          <a:prstGeom prst="rect">
            <a:avLst/>
          </a:prstGeom>
          <a:noFill/>
          <a:ln>
            <a:noFill/>
          </a:ln>
        </p:spPr>
      </p:pic>
      <p:sp>
        <p:nvSpPr>
          <p:cNvPr id="145" name="Google Shape;145;p20"/>
          <p:cNvSpPr>
            <a:spLocks noGrp="1"/>
          </p:cNvSpPr>
          <p:nvPr>
            <p:ph type="pic" idx="2"/>
          </p:nvPr>
        </p:nvSpPr>
        <p:spPr>
          <a:xfrm>
            <a:off x="6724654" y="230188"/>
            <a:ext cx="5467351" cy="6627813"/>
          </a:xfrm>
          <a:prstGeom prst="rect">
            <a:avLst/>
          </a:prstGeom>
          <a:solidFill>
            <a:schemeClr val="accent1"/>
          </a:solidFill>
          <a:ln>
            <a:noFill/>
          </a:ln>
        </p:spPr>
      </p:sp>
      <p:sp>
        <p:nvSpPr>
          <p:cNvPr id="146" name="Google Shape;146;p20"/>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0"/>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48" name="Google Shape;148;p2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149" name="Google Shape;149;p20"/>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50" name="Google Shape;150;p20"/>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151" name="Google Shape;151;p20"/>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4_Section Header">
  <p:cSld name="4_Section Header">
    <p:bg>
      <p:bgPr>
        <a:solidFill>
          <a:schemeClr val="accent1"/>
        </a:solidFill>
        <a:effectLst/>
      </p:bgPr>
    </p:bg>
    <p:spTree>
      <p:nvGrpSpPr>
        <p:cNvPr id="1" name="Shape 152"/>
        <p:cNvGrpSpPr/>
        <p:nvPr/>
      </p:nvGrpSpPr>
      <p:grpSpPr>
        <a:xfrm>
          <a:off x="0" y="0"/>
          <a:ext cx="0" cy="0"/>
          <a:chOff x="0" y="0"/>
          <a:chExt cx="0" cy="0"/>
        </a:xfrm>
      </p:grpSpPr>
      <p:pic>
        <p:nvPicPr>
          <p:cNvPr id="153" name="Google Shape;153;p21"/>
          <p:cNvPicPr preferRelativeResize="0"/>
          <p:nvPr/>
        </p:nvPicPr>
        <p:blipFill rotWithShape="1">
          <a:blip r:embed="rId2">
            <a:alphaModFix amt="10000"/>
          </a:blip>
          <a:srcRect l="3352" r="10160" b="2702"/>
          <a:stretch/>
        </p:blipFill>
        <p:spPr>
          <a:xfrm>
            <a:off x="0" y="0"/>
            <a:ext cx="12192000" cy="6858000"/>
          </a:xfrm>
          <a:prstGeom prst="rect">
            <a:avLst/>
          </a:prstGeom>
          <a:noFill/>
          <a:ln>
            <a:noFill/>
          </a:ln>
        </p:spPr>
      </p:pic>
      <p:sp>
        <p:nvSpPr>
          <p:cNvPr id="154" name="Google Shape;154;p21"/>
          <p:cNvSpPr>
            <a:spLocks noGrp="1"/>
          </p:cNvSpPr>
          <p:nvPr>
            <p:ph type="pic" idx="2"/>
          </p:nvPr>
        </p:nvSpPr>
        <p:spPr>
          <a:xfrm>
            <a:off x="6724654" y="230188"/>
            <a:ext cx="5467351" cy="6627813"/>
          </a:xfrm>
          <a:prstGeom prst="rect">
            <a:avLst/>
          </a:prstGeom>
          <a:solidFill>
            <a:schemeClr val="accent1"/>
          </a:solidFill>
          <a:ln>
            <a:noFill/>
          </a:ln>
        </p:spPr>
      </p:sp>
      <p:sp>
        <p:nvSpPr>
          <p:cNvPr id="155" name="Google Shape;155;p21"/>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57" name="Google Shape;157;p2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158" name="Google Shape;158;p21"/>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59" name="Google Shape;159;p21"/>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160" name="Google Shape;160;p21"/>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5_Section Header">
  <p:cSld name="5_Section Header">
    <p:bg>
      <p:bgPr>
        <a:solidFill>
          <a:schemeClr val="accent1"/>
        </a:solidFill>
        <a:effectLst/>
      </p:bgPr>
    </p:bg>
    <p:spTree>
      <p:nvGrpSpPr>
        <p:cNvPr id="1" name="Shape 161"/>
        <p:cNvGrpSpPr/>
        <p:nvPr/>
      </p:nvGrpSpPr>
      <p:grpSpPr>
        <a:xfrm>
          <a:off x="0" y="0"/>
          <a:ext cx="0" cy="0"/>
          <a:chOff x="0" y="0"/>
          <a:chExt cx="0" cy="0"/>
        </a:xfrm>
      </p:grpSpPr>
      <p:pic>
        <p:nvPicPr>
          <p:cNvPr id="162" name="Google Shape;162;p22"/>
          <p:cNvPicPr preferRelativeResize="0"/>
          <p:nvPr/>
        </p:nvPicPr>
        <p:blipFill rotWithShape="1">
          <a:blip r:embed="rId2">
            <a:alphaModFix amt="10000"/>
          </a:blip>
          <a:srcRect l="3352" r="10160" b="2702"/>
          <a:stretch/>
        </p:blipFill>
        <p:spPr>
          <a:xfrm>
            <a:off x="0" y="0"/>
            <a:ext cx="12192000" cy="6858000"/>
          </a:xfrm>
          <a:prstGeom prst="rect">
            <a:avLst/>
          </a:prstGeom>
          <a:noFill/>
          <a:ln>
            <a:noFill/>
          </a:ln>
        </p:spPr>
      </p:pic>
      <p:sp>
        <p:nvSpPr>
          <p:cNvPr id="163" name="Google Shape;163;p22"/>
          <p:cNvSpPr>
            <a:spLocks noGrp="1"/>
          </p:cNvSpPr>
          <p:nvPr>
            <p:ph type="pic" idx="2"/>
          </p:nvPr>
        </p:nvSpPr>
        <p:spPr>
          <a:xfrm>
            <a:off x="6724654" y="230188"/>
            <a:ext cx="5467351" cy="6627813"/>
          </a:xfrm>
          <a:prstGeom prst="rect">
            <a:avLst/>
          </a:prstGeom>
          <a:solidFill>
            <a:schemeClr val="accent1"/>
          </a:solidFill>
          <a:ln>
            <a:noFill/>
          </a:ln>
        </p:spPr>
      </p:sp>
      <p:sp>
        <p:nvSpPr>
          <p:cNvPr id="164" name="Google Shape;164;p22"/>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22"/>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66" name="Google Shape;166;p2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167" name="Google Shape;167;p22"/>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68" name="Google Shape;168;p22"/>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169" name="Google Shape;169;p22"/>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6_Section Header">
  <p:cSld name="6_Section Header">
    <p:bg>
      <p:bgPr>
        <a:solidFill>
          <a:schemeClr val="accent1"/>
        </a:solidFill>
        <a:effectLst/>
      </p:bgPr>
    </p:bg>
    <p:spTree>
      <p:nvGrpSpPr>
        <p:cNvPr id="1" name="Shape 170"/>
        <p:cNvGrpSpPr/>
        <p:nvPr/>
      </p:nvGrpSpPr>
      <p:grpSpPr>
        <a:xfrm>
          <a:off x="0" y="0"/>
          <a:ext cx="0" cy="0"/>
          <a:chOff x="0" y="0"/>
          <a:chExt cx="0" cy="0"/>
        </a:xfrm>
      </p:grpSpPr>
      <p:pic>
        <p:nvPicPr>
          <p:cNvPr id="171" name="Google Shape;171;p23"/>
          <p:cNvPicPr preferRelativeResize="0"/>
          <p:nvPr/>
        </p:nvPicPr>
        <p:blipFill rotWithShape="1">
          <a:blip r:embed="rId2">
            <a:alphaModFix amt="10000"/>
          </a:blip>
          <a:srcRect l="3352" r="10160" b="2702"/>
          <a:stretch/>
        </p:blipFill>
        <p:spPr>
          <a:xfrm>
            <a:off x="0" y="0"/>
            <a:ext cx="12192000" cy="6858000"/>
          </a:xfrm>
          <a:prstGeom prst="rect">
            <a:avLst/>
          </a:prstGeom>
          <a:noFill/>
          <a:ln>
            <a:noFill/>
          </a:ln>
        </p:spPr>
      </p:pic>
      <p:sp>
        <p:nvSpPr>
          <p:cNvPr id="172" name="Google Shape;172;p23"/>
          <p:cNvSpPr>
            <a:spLocks noGrp="1"/>
          </p:cNvSpPr>
          <p:nvPr>
            <p:ph type="pic" idx="2"/>
          </p:nvPr>
        </p:nvSpPr>
        <p:spPr>
          <a:xfrm>
            <a:off x="6724654" y="230188"/>
            <a:ext cx="5467351" cy="6627813"/>
          </a:xfrm>
          <a:prstGeom prst="rect">
            <a:avLst/>
          </a:prstGeom>
          <a:solidFill>
            <a:schemeClr val="accent1"/>
          </a:solidFill>
          <a:ln>
            <a:noFill/>
          </a:ln>
        </p:spPr>
      </p:sp>
      <p:sp>
        <p:nvSpPr>
          <p:cNvPr id="173" name="Google Shape;173;p23"/>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23"/>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75" name="Google Shape;175;p2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176" name="Google Shape;176;p23"/>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77" name="Google Shape;177;p23"/>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178" name="Google Shape;178;p23"/>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a:t>Edit Title</a:t>
            </a:r>
          </a:p>
        </p:txBody>
      </p:sp>
    </p:spTree>
    <p:extLst>
      <p:ext uri="{BB962C8B-B14F-4D97-AF65-F5344CB8AC3E}">
        <p14:creationId xmlns:p14="http://schemas.microsoft.com/office/powerpoint/2010/main" val="3137193144"/>
      </p:ext>
    </p:extLst>
  </p:cSld>
  <p:clrMapOvr>
    <a:overrideClrMapping bg1="lt1" tx1="dk1" bg2="lt2" tx2="dk2" accent1="accent1" accent2="accent2" accent3="accent3" accent4="accent4" accent5="accent5" accent6="accent6" hlink="hlink" folHlink="folHlink"/>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66803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12617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a:t>Edit This </a:t>
            </a:r>
            <a:r>
              <a:rPr lang="en-US" err="1"/>
              <a:t>Subheader</a:t>
            </a:r>
            <a:r>
              <a:rPr lang="en-US"/>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42256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387957371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7598380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46694504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58702494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081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598875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0345724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Tree>
    <p:extLst>
      <p:ext uri="{BB962C8B-B14F-4D97-AF65-F5344CB8AC3E}">
        <p14:creationId xmlns:p14="http://schemas.microsoft.com/office/powerpoint/2010/main" val="2783203492"/>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748903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13600622"/>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00000000-1234-1234-1234-123412341234}" type="slidenum">
              <a:rPr lang="en-US" smtClean="0"/>
              <a:pPr/>
              <a:t>‹#›</a:t>
            </a:fld>
            <a:endParaRPr lang="en-US"/>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236162463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304756071"/>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DDAEE1-CDFA-9A4E-AE90-013CF714D5AE}"/>
              </a:ext>
            </a:extLst>
          </p:cNvPr>
          <p:cNvPicPr>
            <a:picLocks noChangeAspect="1"/>
          </p:cNvPicPr>
          <p:nvPr userDrawn="1"/>
        </p:nvPicPr>
        <p:blipFill rotWithShape="1">
          <a:blip r:embed="rId2">
            <a:alphaModFix amt="10000"/>
          </a:blip>
          <a:srcRect l="3352" r="10161" b="2703"/>
          <a:stretch/>
        </p:blipFill>
        <p:spPr>
          <a:xfrm>
            <a:off x="0" y="0"/>
            <a:ext cx="12192000" cy="6858000"/>
          </a:xfrm>
          <a:prstGeom prst="rect">
            <a:avLst/>
          </a:prstGeom>
          <a:noFill/>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3853079" y="3377704"/>
            <a:ext cx="4485843" cy="536557"/>
          </a:xfrm>
          <a:solidFill>
            <a:schemeClr val="accent6"/>
          </a:solidFill>
        </p:spPr>
        <p:txBody>
          <a:bodyPr wrap="none" lIns="182880" tIns="91440" rIns="182880" bIns="91440" anchor="ctr">
            <a:sp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add presenter name and/or date</a:t>
            </a:r>
          </a:p>
        </p:txBody>
      </p:sp>
      <p:sp>
        <p:nvSpPr>
          <p:cNvPr id="10" name="Rectangle 9">
            <a:extLst>
              <a:ext uri="{FF2B5EF4-FFF2-40B4-BE49-F238E27FC236}">
                <a16:creationId xmlns:a16="http://schemas.microsoft.com/office/drawing/2014/main" id="{6B747056-D864-9943-B945-CBDEC0DBFA18}"/>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288F970F-174A-0945-9DD1-1083D5D2E6D8}"/>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A376F39E-EEE3-3F43-8CBF-063708FDDF9B}"/>
              </a:ext>
            </a:extLst>
          </p:cNvPr>
          <p:cNvPicPr>
            <a:picLocks noChangeAspect="1"/>
          </p:cNvPicPr>
          <p:nvPr userDrawn="1"/>
        </p:nvPicPr>
        <p:blipFill>
          <a:blip r:embed="rId3"/>
          <a:stretch>
            <a:fillRect/>
          </a:stretch>
        </p:blipFill>
        <p:spPr>
          <a:xfrm>
            <a:off x="4942335" y="5312818"/>
            <a:ext cx="2317864" cy="983497"/>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7" y="1349461"/>
            <a:ext cx="10879667" cy="1744980"/>
          </a:xfrm>
        </p:spPr>
        <p:txBody>
          <a:bodyPr lIns="0" tIns="0" rIns="0" bIns="0" anchor="b" anchorCtr="0">
            <a:normAutofit/>
          </a:bodyPr>
          <a:lstStyle>
            <a:lvl1pPr marL="0" indent="0" algn="ctr">
              <a:buNone/>
              <a:defRPr sz="5200" b="1">
                <a:solidFill>
                  <a:schemeClr val="bg1"/>
                </a:solidFill>
                <a:latin typeface="Rockwell" panose="02060603020205020403" pitchFamily="18" charset="77"/>
              </a:defRPr>
            </a:lvl1pPr>
          </a:lstStyle>
          <a:p>
            <a:pPr lvl="0"/>
            <a:r>
              <a:rPr lang="en-US"/>
              <a:t>Edit Title</a:t>
            </a:r>
          </a:p>
        </p:txBody>
      </p:sp>
    </p:spTree>
    <p:extLst>
      <p:ext uri="{BB962C8B-B14F-4D97-AF65-F5344CB8AC3E}">
        <p14:creationId xmlns:p14="http://schemas.microsoft.com/office/powerpoint/2010/main" val="3111274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5"/>
          <p:cNvSpPr txBox="1">
            <a:spLocks noGrp="1"/>
          </p:cNvSpPr>
          <p:nvPr>
            <p:ph type="body" idx="3"/>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 name="Google Shape;34;p5"/>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4"/>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09"/>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3355782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3"/>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5" y="1826346"/>
            <a:ext cx="3517263" cy="4054727"/>
          </a:xfrm>
          <a:ln>
            <a:solidFill>
              <a:schemeClr val="accent1">
                <a:shade val="50000"/>
              </a:schemeClr>
            </a:solidFill>
          </a:ln>
        </p:spPr>
        <p:txBody>
          <a:bodyPr lIns="228600" tIns="457200" rIns="2286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1194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5"/>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138403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01450" y="880958"/>
            <a:ext cx="11270090" cy="226074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01450" y="3293607"/>
            <a:ext cx="11270090"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2640"/>
              <a:buNone/>
              <a:defRPr sz="2400" i="1">
                <a:solidFill>
                  <a:schemeClr val="dk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0" name="Google Shape;40;p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44"/>
        <p:cNvGrpSpPr/>
        <p:nvPr/>
      </p:nvGrpSpPr>
      <p:grpSpPr>
        <a:xfrm>
          <a:off x="0" y="0"/>
          <a:ext cx="0" cy="0"/>
          <a:chOff x="0" y="0"/>
          <a:chExt cx="0" cy="0"/>
        </a:xfrm>
      </p:grpSpPr>
      <p:sp>
        <p:nvSpPr>
          <p:cNvPr id="45" name="Google Shape;45;p8"/>
          <p:cNvSpPr txBox="1">
            <a:spLocks noGrp="1"/>
          </p:cNvSpPr>
          <p:nvPr>
            <p:ph type="body" idx="1"/>
          </p:nvPr>
        </p:nvSpPr>
        <p:spPr>
          <a:xfrm>
            <a:off x="401441" y="1826341"/>
            <a:ext cx="3517264"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8"/>
          <p:cNvSpPr txBox="1">
            <a:spLocks noGrp="1"/>
          </p:cNvSpPr>
          <p:nvPr>
            <p:ph type="body" idx="2"/>
          </p:nvPr>
        </p:nvSpPr>
        <p:spPr>
          <a:xfrm>
            <a:off x="4275996" y="1833118"/>
            <a:ext cx="3511296"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8"/>
          <p:cNvSpPr txBox="1">
            <a:spLocks noGrp="1"/>
          </p:cNvSpPr>
          <p:nvPr>
            <p:ph type="body" idx="3"/>
          </p:nvPr>
        </p:nvSpPr>
        <p:spPr>
          <a:xfrm>
            <a:off x="4275997" y="1833118"/>
            <a:ext cx="3511296"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8"/>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
          <p:cNvSpPr txBox="1">
            <a:spLocks noGrp="1"/>
          </p:cNvSpPr>
          <p:nvPr>
            <p:ph type="body" idx="4"/>
          </p:nvPr>
        </p:nvSpPr>
        <p:spPr>
          <a:xfrm>
            <a:off x="401443" y="1826344"/>
            <a:ext cx="3517263"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51" name="Google Shape;51;p8"/>
          <p:cNvSpPr txBox="1">
            <a:spLocks noGrp="1"/>
          </p:cNvSpPr>
          <p:nvPr>
            <p:ph type="body" idx="5"/>
          </p:nvPr>
        </p:nvSpPr>
        <p:spPr>
          <a:xfrm>
            <a:off x="8148735" y="1833118"/>
            <a:ext cx="3515444" cy="228600"/>
          </a:xfrm>
          <a:prstGeom prst="rect">
            <a:avLst/>
          </a:prstGeom>
          <a:solidFill>
            <a:schemeClr val="accent1"/>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 name="Google Shape;52;p8"/>
          <p:cNvSpPr txBox="1">
            <a:spLocks noGrp="1"/>
          </p:cNvSpPr>
          <p:nvPr>
            <p:ph type="body" idx="6"/>
          </p:nvPr>
        </p:nvSpPr>
        <p:spPr>
          <a:xfrm>
            <a:off x="8148735" y="1833118"/>
            <a:ext cx="3515444"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53"/>
        <p:cNvGrpSpPr/>
        <p:nvPr/>
      </p:nvGrpSpPr>
      <p:grpSpPr>
        <a:xfrm>
          <a:off x="0" y="0"/>
          <a:ext cx="0" cy="0"/>
          <a:chOff x="0" y="0"/>
          <a:chExt cx="0" cy="0"/>
        </a:xfrm>
      </p:grpSpPr>
      <p:sp>
        <p:nvSpPr>
          <p:cNvPr id="54" name="Google Shape;54;p9"/>
          <p:cNvSpPr txBox="1">
            <a:spLocks noGrp="1"/>
          </p:cNvSpPr>
          <p:nvPr>
            <p:ph type="body" idx="1"/>
          </p:nvPr>
        </p:nvSpPr>
        <p:spPr>
          <a:xfrm>
            <a:off x="5183194" y="457201"/>
            <a:ext cx="6559047" cy="5403860"/>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SzPts val="2640"/>
              <a:buChar char="•"/>
              <a:defRPr sz="2400"/>
            </a:lvl1pPr>
            <a:lvl2pPr marL="914400" lvl="1" indent="-375285" algn="l">
              <a:lnSpc>
                <a:spcPct val="90000"/>
              </a:lnSpc>
              <a:spcBef>
                <a:spcPts val="375"/>
              </a:spcBef>
              <a:spcAft>
                <a:spcPts val="0"/>
              </a:spcAft>
              <a:buSzPts val="2310"/>
              <a:buChar char="•"/>
              <a:defRPr sz="2100"/>
            </a:lvl2pPr>
            <a:lvl3pPr marL="1371600" lvl="2" indent="-354330" algn="l">
              <a:lnSpc>
                <a:spcPct val="90000"/>
              </a:lnSpc>
              <a:spcBef>
                <a:spcPts val="375"/>
              </a:spcBef>
              <a:spcAft>
                <a:spcPts val="0"/>
              </a:spcAft>
              <a:buSzPts val="1980"/>
              <a:buChar char="•"/>
              <a:defRPr sz="1800"/>
            </a:lvl3pPr>
            <a:lvl4pPr marL="1828800" lvl="3" indent="-333375" algn="l">
              <a:lnSpc>
                <a:spcPct val="90000"/>
              </a:lnSpc>
              <a:spcBef>
                <a:spcPts val="375"/>
              </a:spcBef>
              <a:spcAft>
                <a:spcPts val="0"/>
              </a:spcAft>
              <a:buSzPts val="1650"/>
              <a:buChar char="•"/>
              <a:defRPr sz="1500"/>
            </a:lvl4pPr>
            <a:lvl5pPr marL="2286000" lvl="4" indent="-333375" algn="l">
              <a:lnSpc>
                <a:spcPct val="90000"/>
              </a:lnSpc>
              <a:spcBef>
                <a:spcPts val="375"/>
              </a:spcBef>
              <a:spcAft>
                <a:spcPts val="0"/>
              </a:spcAft>
              <a:buSzPts val="165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5" name="Google Shape;55;p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
        <p:nvSpPr>
          <p:cNvPr id="56" name="Google Shape;56;p9"/>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body" idx="2"/>
          </p:nvPr>
        </p:nvSpPr>
        <p:spPr>
          <a:xfrm>
            <a:off x="401450" y="2196790"/>
            <a:ext cx="4370583" cy="3672197"/>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lt1"/>
        </a:solidFill>
        <a:effectLst/>
      </p:bgPr>
    </p:bg>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
          <p:cNvSpPr>
            <a:spLocks noGrp="1"/>
          </p:cNvSpPr>
          <p:nvPr>
            <p:ph type="pic" idx="2"/>
          </p:nvPr>
        </p:nvSpPr>
        <p:spPr>
          <a:xfrm>
            <a:off x="5183194" y="457201"/>
            <a:ext cx="6559047" cy="5403850"/>
          </a:xfrm>
          <a:prstGeom prst="rect">
            <a:avLst/>
          </a:prstGeom>
          <a:noFill/>
          <a:ln>
            <a:noFill/>
          </a:ln>
        </p:spPr>
      </p:sp>
      <p:sp>
        <p:nvSpPr>
          <p:cNvPr id="61" name="Google Shape;61;p10"/>
          <p:cNvSpPr txBox="1">
            <a:spLocks noGrp="1"/>
          </p:cNvSpPr>
          <p:nvPr>
            <p:ph type="body" idx="1"/>
          </p:nvPr>
        </p:nvSpPr>
        <p:spPr>
          <a:xfrm>
            <a:off x="401450" y="2196790"/>
            <a:ext cx="4370583" cy="3672197"/>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1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2.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
              <a:t>‹#›</a:t>
            </a:fld>
            <a:endParaRPr/>
          </a:p>
        </p:txBody>
      </p:sp>
      <p:sp>
        <p:nvSpPr>
          <p:cNvPr id="13" name="Google Shape;13;p1"/>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 name="Google Shape;14;p1"/>
          <p:cNvSpPr/>
          <p:nvPr/>
        </p:nvSpPr>
        <p:spPr>
          <a:xfrm>
            <a:off x="0" y="0"/>
            <a:ext cx="12192000" cy="230188"/>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5" name="Google Shape;15;p1"/>
          <p:cNvPicPr preferRelativeResize="0"/>
          <p:nvPr/>
        </p:nvPicPr>
        <p:blipFill rotWithShape="1">
          <a:blip r:embed="rId24">
            <a:alphaModFix/>
          </a:blip>
          <a:srcRect/>
          <a:stretch/>
        </p:blipFill>
        <p:spPr>
          <a:xfrm>
            <a:off x="10989325" y="6219640"/>
            <a:ext cx="776316" cy="448696"/>
          </a:xfrm>
          <a:prstGeom prst="rect">
            <a:avLst/>
          </a:prstGeom>
          <a:noFill/>
          <a:ln>
            <a:noFill/>
          </a:ln>
        </p:spPr>
      </p:pic>
      <p:pic>
        <p:nvPicPr>
          <p:cNvPr id="16" name="Google Shape;16;p1"/>
          <p:cNvPicPr preferRelativeResize="0"/>
          <p:nvPr/>
        </p:nvPicPr>
        <p:blipFill rotWithShape="1">
          <a:blip r:embed="rId25">
            <a:alphaModFix/>
          </a:blip>
          <a:srcRect/>
          <a:stretch/>
        </p:blipFill>
        <p:spPr>
          <a:xfrm>
            <a:off x="9654357" y="6016352"/>
            <a:ext cx="1011462" cy="7530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00000000-1234-1234-1234-123412341234}" type="slidenum">
              <a:rPr lang="en-US" smtClean="0"/>
              <a:pPr/>
              <a:t>‹#›</a:t>
            </a:fld>
            <a:endParaRPr lang="en-US"/>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p:nvPicPr>
        <p:blipFill>
          <a:blip r:embed="rId23"/>
          <a:srcRect/>
          <a:stretch/>
        </p:blipFill>
        <p:spPr>
          <a:xfrm>
            <a:off x="9654357" y="6016352"/>
            <a:ext cx="1011462" cy="753051"/>
          </a:xfrm>
          <a:prstGeom prst="rect">
            <a:avLst/>
          </a:prstGeom>
        </p:spPr>
      </p:pic>
    </p:spTree>
    <p:extLst>
      <p:ext uri="{BB962C8B-B14F-4D97-AF65-F5344CB8AC3E}">
        <p14:creationId xmlns:p14="http://schemas.microsoft.com/office/powerpoint/2010/main" val="9808238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ged.com/educators-admins/teaching/teaching_resources/plds/"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hyperlink" Target="http://www.ged.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ged.com/wp-content/uploads/math_formula_sheet.pdf"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mailto:Diane.Vaccari@ged.com" TargetMode="External"/><Relationship Id="rId3" Type="http://schemas.openxmlformats.org/officeDocument/2006/relationships/hyperlink" Target="mailto:Elizabeth.Lanphear@ged.com" TargetMode="External"/><Relationship Id="rId7" Type="http://schemas.openxmlformats.org/officeDocument/2006/relationships/hyperlink" Target="mailto:Shawn.Watts@ged.com" TargetMode="External"/><Relationship Id="rId2" Type="http://schemas.openxmlformats.org/officeDocument/2006/relationships/hyperlink" Target="mailto:Scott.Salesses@ged.com" TargetMode="External"/><Relationship Id="rId1" Type="http://schemas.openxmlformats.org/officeDocument/2006/relationships/slideLayout" Target="../slideLayouts/slideLayout24.xml"/><Relationship Id="rId6" Type="http://schemas.openxmlformats.org/officeDocument/2006/relationships/hyperlink" Target="mailto:Brian.Smith@ged.com" TargetMode="External"/><Relationship Id="rId5" Type="http://schemas.openxmlformats.org/officeDocument/2006/relationships/hyperlink" Target="mailto:Adora.Beard@ged.com" TargetMode="External"/><Relationship Id="rId10" Type="http://schemas.openxmlformats.org/officeDocument/2006/relationships/hyperlink" Target="mailto:Mellissa.Hultstrand@ged.com" TargetMode="External"/><Relationship Id="rId4" Type="http://schemas.openxmlformats.org/officeDocument/2006/relationships/hyperlink" Target="mailto:Lisa.Pool-Osorio@ged.com" TargetMode="External"/><Relationship Id="rId9" Type="http://schemas.openxmlformats.org/officeDocument/2006/relationships/hyperlink" Target="mailto:Jonna.Mcdonough@ged.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hyperlink" Target="https://sites.google.com/a/boisestate.edu/ged-2014-bsu/spanish-ged-hse-class-resources" TargetMode="Externa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sites.google.com/a/boisestate.edu/ged-2014-bsu/spanish-ged-hse-class-resource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hyperlink" Target="https://www.elnuevodia.com/" TargetMode="Externa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hyperlink" Target="http://www.oercommons.org/courses/spanish-grammar-in-context/view"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hyperlink" Target="https://www.uscis.gov/citizenship/other-languages/spanish-resources" TargetMode="Externa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hyperlink" Target="https://www.uscis.gov/sites/default/files/files/nativedocuments/M-1122-S.pdf" TargetMode="External"/><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hyperlink" Target="https://www.archives.gov/espano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hyperlink" Target="https://www.practicalmoneyskills.com/sp" TargetMode="Externa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hyperlink" Target="https://www.mathsisfun.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hyperlink" Target="https://www.aaaknow.com/xlate/"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hyperlink" Target="http://nlvm.usu.edu/es/nav/vlibrary.html"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hyperlink" Target="https://newsela.com/rules/spanish" TargetMode="External"/><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hyperlink" Target="http://www.developingwritingskills.co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4"/>
          <p:cNvSpPr txBox="1">
            <a:spLocks noGrp="1"/>
          </p:cNvSpPr>
          <p:nvPr>
            <p:ph type="subTitle" idx="1"/>
          </p:nvPr>
        </p:nvSpPr>
        <p:spPr>
          <a:xfrm>
            <a:off x="656166" y="4352811"/>
            <a:ext cx="10879667" cy="407805"/>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SzPts val="3080"/>
              <a:buNone/>
            </a:pPr>
            <a:r>
              <a:rPr lang="es" sz="2800"/>
              <a:t>Sandra González &amp; Lisa Pool-Osorio</a:t>
            </a:r>
            <a:endParaRPr sz="2800">
              <a:latin typeface="Arial"/>
              <a:ea typeface="Arial"/>
              <a:cs typeface="Arial"/>
              <a:sym typeface="Arial"/>
            </a:endParaRPr>
          </a:p>
        </p:txBody>
      </p:sp>
      <p:sp>
        <p:nvSpPr>
          <p:cNvPr id="184" name="Google Shape;184;p24"/>
          <p:cNvSpPr txBox="1">
            <a:spLocks noGrp="1"/>
          </p:cNvSpPr>
          <p:nvPr>
            <p:ph type="body" idx="2"/>
          </p:nvPr>
        </p:nvSpPr>
        <p:spPr>
          <a:xfrm>
            <a:off x="656150" y="3178550"/>
            <a:ext cx="10879800" cy="1004100"/>
          </a:xfrm>
          <a:prstGeom prst="rect">
            <a:avLst/>
          </a:prstGeom>
          <a:noFill/>
          <a:ln>
            <a:noFill/>
          </a:ln>
        </p:spPr>
        <p:txBody>
          <a:bodyPr spcFirstLastPara="1" wrap="square" lIns="0" tIns="0" rIns="0" bIns="0" anchor="ctr" anchorCtr="0">
            <a:noAutofit/>
          </a:bodyPr>
          <a:lstStyle/>
          <a:p>
            <a:pPr marL="0" lvl="0" indent="0" algn="ctr" rtl="0">
              <a:lnSpc>
                <a:spcPct val="70000"/>
              </a:lnSpc>
              <a:spcBef>
                <a:spcPts val="750"/>
              </a:spcBef>
              <a:spcAft>
                <a:spcPts val="0"/>
              </a:spcAft>
              <a:buSzPts val="4433"/>
              <a:buNone/>
            </a:pPr>
            <a:endParaRPr sz="4030">
              <a:latin typeface="Roboto"/>
              <a:ea typeface="Roboto"/>
              <a:cs typeface="Roboto"/>
              <a:sym typeface="Roboto"/>
            </a:endParaRPr>
          </a:p>
          <a:p>
            <a:pPr marL="0" lvl="0" indent="0" algn="ctr" rtl="0">
              <a:lnSpc>
                <a:spcPct val="70000"/>
              </a:lnSpc>
              <a:spcBef>
                <a:spcPts val="750"/>
              </a:spcBef>
              <a:spcAft>
                <a:spcPts val="0"/>
              </a:spcAft>
              <a:buSzPts val="4433"/>
              <a:buNone/>
            </a:pPr>
            <a:r>
              <a:rPr lang="es" sz="4030"/>
              <a:t>El examen GED en Español</a:t>
            </a:r>
            <a:endParaRPr sz="4030"/>
          </a:p>
        </p:txBody>
      </p:sp>
      <p:sp>
        <p:nvSpPr>
          <p:cNvPr id="185" name="Google Shape;185;p24"/>
          <p:cNvSpPr txBox="1"/>
          <p:nvPr/>
        </p:nvSpPr>
        <p:spPr>
          <a:xfrm>
            <a:off x="4353300" y="2880200"/>
            <a:ext cx="3485400" cy="54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50">
                <a:solidFill>
                  <a:schemeClr val="lt1"/>
                </a:solidFill>
              </a:rPr>
              <a:t>“Todo comienza contigo” </a:t>
            </a:r>
            <a:endParaRPr sz="1650">
              <a:solidFill>
                <a:schemeClr val="lt1"/>
              </a:solidFill>
            </a:endParaRPr>
          </a:p>
          <a:p>
            <a:pPr marL="0" lvl="0" indent="0" algn="ctr" rtl="0">
              <a:spcBef>
                <a:spcPts val="0"/>
              </a:spcBef>
              <a:spcAft>
                <a:spcPts val="0"/>
              </a:spcAft>
              <a:buNone/>
            </a:pPr>
            <a:r>
              <a:rPr lang="es" sz="1650">
                <a:solidFill>
                  <a:schemeClr val="lt1"/>
                </a:solidFill>
              </a:rPr>
              <a:t> </a:t>
            </a:r>
            <a:r>
              <a:rPr lang="es" sz="1350">
                <a:solidFill>
                  <a:schemeClr val="lt1"/>
                </a:solidFill>
              </a:rPr>
              <a:t>CONFERENCIA GED 2025</a:t>
            </a:r>
            <a:endParaRPr sz="1350">
              <a:solidFill>
                <a:schemeClr val="lt1"/>
              </a:solidFill>
            </a:endParaRPr>
          </a:p>
        </p:txBody>
      </p:sp>
      <p:sp>
        <p:nvSpPr>
          <p:cNvPr id="3"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pSp>
        <p:nvGrpSpPr>
          <p:cNvPr id="268" name="Google Shape;268;p33"/>
          <p:cNvGrpSpPr/>
          <p:nvPr/>
        </p:nvGrpSpPr>
        <p:grpSpPr>
          <a:xfrm>
            <a:off x="1748630" y="828211"/>
            <a:ext cx="8341647" cy="5776186"/>
            <a:chOff x="5" y="-136062"/>
            <a:chExt cx="8341647" cy="5776186"/>
          </a:xfrm>
        </p:grpSpPr>
        <p:sp>
          <p:nvSpPr>
            <p:cNvPr id="269" name="Google Shape;269;p33"/>
            <p:cNvSpPr/>
            <p:nvPr/>
          </p:nvSpPr>
          <p:spPr>
            <a:xfrm>
              <a:off x="2289230" y="-136062"/>
              <a:ext cx="5026908" cy="4491851"/>
            </a:xfrm>
            <a:prstGeom prst="ellipse">
              <a:avLst/>
            </a:prstGeom>
            <a:solidFill>
              <a:srgbClr val="BAF0F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3"/>
            <p:cNvSpPr txBox="1"/>
            <p:nvPr/>
          </p:nvSpPr>
          <p:spPr>
            <a:xfrm>
              <a:off x="2959484" y="650011"/>
              <a:ext cx="3686399" cy="202133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700"/>
                </a:spcBef>
                <a:spcAft>
                  <a:spcPts val="0"/>
                </a:spcAft>
                <a:buClr>
                  <a:schemeClr val="dk1"/>
                </a:buClr>
                <a:buSzPts val="1500"/>
                <a:buFont typeface="Calibri"/>
                <a:buNone/>
              </a:pPr>
              <a:r>
                <a:rPr lang="es" sz="2200" b="1">
                  <a:solidFill>
                    <a:schemeClr val="dk1"/>
                  </a:solidFill>
                  <a:latin typeface="Calibri"/>
                  <a:ea typeface="Calibri"/>
                  <a:cs typeface="Calibri"/>
                  <a:sym typeface="Calibri"/>
                </a:rPr>
                <a:t>Descriptores de Nivel de Desempeño</a:t>
              </a:r>
              <a:endParaRPr sz="2200" b="1">
                <a:solidFill>
                  <a:schemeClr val="dk1"/>
                </a:solidFill>
                <a:latin typeface="Calibri"/>
                <a:ea typeface="Calibri"/>
                <a:cs typeface="Calibri"/>
                <a:sym typeface="Calibri"/>
              </a:endParaRPr>
            </a:p>
            <a:p>
              <a:pPr marL="0" marR="0" lvl="0" indent="0" algn="ctr" rtl="0">
                <a:lnSpc>
                  <a:spcPct val="90000"/>
                </a:lnSpc>
                <a:spcBef>
                  <a:spcPts val="700"/>
                </a:spcBef>
                <a:spcAft>
                  <a:spcPts val="0"/>
                </a:spcAft>
                <a:buClr>
                  <a:schemeClr val="dk1"/>
                </a:buClr>
                <a:buSzPts val="1500"/>
                <a:buFont typeface="Calibri"/>
                <a:buNone/>
              </a:pPr>
              <a:r>
                <a:rPr lang="es" sz="2200" b="1">
                  <a:solidFill>
                    <a:schemeClr val="dk1"/>
                  </a:solidFill>
                  <a:latin typeface="Calibri"/>
                  <a:ea typeface="Calibri"/>
                  <a:cs typeface="Calibri"/>
                  <a:sym typeface="Calibri"/>
                </a:rPr>
                <a:t>&amp;</a:t>
              </a:r>
              <a:endParaRPr sz="2200" b="1">
                <a:solidFill>
                  <a:schemeClr val="dk1"/>
                </a:solidFill>
                <a:latin typeface="Calibri"/>
                <a:ea typeface="Calibri"/>
                <a:cs typeface="Calibri"/>
                <a:sym typeface="Calibri"/>
              </a:endParaRPr>
            </a:p>
            <a:p>
              <a:pPr marL="0" marR="0" lvl="0" indent="0" algn="ctr" rtl="0">
                <a:lnSpc>
                  <a:spcPct val="90000"/>
                </a:lnSpc>
                <a:spcBef>
                  <a:spcPts val="700"/>
                </a:spcBef>
                <a:spcAft>
                  <a:spcPts val="0"/>
                </a:spcAft>
                <a:buClr>
                  <a:schemeClr val="dk1"/>
                </a:buClr>
                <a:buSzPts val="1500"/>
                <a:buFont typeface="Calibri"/>
                <a:buNone/>
              </a:pPr>
              <a:r>
                <a:rPr lang="es" sz="2200" b="1">
                  <a:solidFill>
                    <a:schemeClr val="dk1"/>
                  </a:solidFill>
                  <a:latin typeface="Calibri"/>
                  <a:ea typeface="Calibri"/>
                  <a:cs typeface="Calibri"/>
                  <a:sym typeface="Calibri"/>
                </a:rPr>
                <a:t>Indicadores de Alto Impacto</a:t>
              </a:r>
              <a:endParaRPr sz="2200" b="1">
                <a:solidFill>
                  <a:schemeClr val="dk1"/>
                </a:solidFill>
                <a:latin typeface="Calibri"/>
                <a:ea typeface="Calibri"/>
                <a:cs typeface="Calibri"/>
                <a:sym typeface="Calibri"/>
              </a:endParaRPr>
            </a:p>
            <a:p>
              <a:pPr marL="0" marR="0" lvl="0" indent="0" algn="ctr" rtl="0">
                <a:lnSpc>
                  <a:spcPct val="90000"/>
                </a:lnSpc>
                <a:spcBef>
                  <a:spcPts val="700"/>
                </a:spcBef>
                <a:spcAft>
                  <a:spcPts val="0"/>
                </a:spcAft>
                <a:buClr>
                  <a:schemeClr val="dk1"/>
                </a:buClr>
                <a:buSzPts val="1500"/>
                <a:buFont typeface="Calibri"/>
                <a:buNone/>
              </a:pPr>
              <a:endParaRPr sz="2000">
                <a:solidFill>
                  <a:schemeClr val="dk1"/>
                </a:solidFill>
                <a:latin typeface="Calibri"/>
                <a:ea typeface="Calibri"/>
                <a:cs typeface="Calibri"/>
                <a:sym typeface="Calibri"/>
              </a:endParaRPr>
            </a:p>
            <a:p>
              <a:pPr marL="0" marR="0" lvl="0" indent="0" algn="ctr" rtl="0">
                <a:lnSpc>
                  <a:spcPct val="90000"/>
                </a:lnSpc>
                <a:spcBef>
                  <a:spcPts val="700"/>
                </a:spcBef>
                <a:spcAft>
                  <a:spcPts val="0"/>
                </a:spcAft>
                <a:buClr>
                  <a:schemeClr val="dk1"/>
                </a:buClr>
                <a:buSzPts val="1500"/>
                <a:buFont typeface="Calibri"/>
                <a:buNone/>
              </a:pPr>
              <a:endParaRPr sz="2000">
                <a:solidFill>
                  <a:schemeClr val="dk1"/>
                </a:solidFill>
                <a:latin typeface="Calibri"/>
                <a:ea typeface="Calibri"/>
                <a:cs typeface="Calibri"/>
                <a:sym typeface="Calibri"/>
              </a:endParaRPr>
            </a:p>
          </p:txBody>
        </p:sp>
        <p:sp>
          <p:nvSpPr>
            <p:cNvPr id="271" name="Google Shape;271;p33"/>
            <p:cNvSpPr/>
            <p:nvPr/>
          </p:nvSpPr>
          <p:spPr>
            <a:xfrm>
              <a:off x="3877213" y="2477723"/>
              <a:ext cx="4464439" cy="3162401"/>
            </a:xfrm>
            <a:prstGeom prst="ellipse">
              <a:avLst/>
            </a:prstGeom>
            <a:solidFill>
              <a:srgbClr val="B9DC8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3"/>
            <p:cNvSpPr txBox="1"/>
            <p:nvPr/>
          </p:nvSpPr>
          <p:spPr>
            <a:xfrm>
              <a:off x="4874537" y="3397726"/>
              <a:ext cx="2678700" cy="1739400"/>
            </a:xfrm>
            <a:prstGeom prst="rect">
              <a:avLst/>
            </a:prstGeom>
            <a:noFill/>
            <a:ln>
              <a:noFill/>
            </a:ln>
          </p:spPr>
          <p:txBody>
            <a:bodyPr spcFirstLastPara="1" wrap="square" lIns="0" tIns="0" rIns="91425" bIns="0" anchor="ctr" anchorCtr="0">
              <a:noAutofit/>
            </a:bodyPr>
            <a:lstStyle/>
            <a:p>
              <a:pPr marL="0" marR="0" lvl="0" indent="0" algn="ctr" rtl="0">
                <a:lnSpc>
                  <a:spcPct val="100000"/>
                </a:lnSpc>
                <a:spcBef>
                  <a:spcPts val="1200"/>
                </a:spcBef>
                <a:spcAft>
                  <a:spcPts val="0"/>
                </a:spcAft>
                <a:buClr>
                  <a:schemeClr val="dk1"/>
                </a:buClr>
                <a:buSzPts val="2400"/>
                <a:buFont typeface="Calibri"/>
                <a:buNone/>
              </a:pPr>
              <a:r>
                <a:rPr lang="es" sz="2300" b="1">
                  <a:solidFill>
                    <a:schemeClr val="dk1"/>
                  </a:solidFill>
                  <a:latin typeface="Calibri"/>
                  <a:ea typeface="Calibri"/>
                  <a:cs typeface="Calibri"/>
                  <a:sym typeface="Calibri"/>
                </a:rPr>
                <a:t>GED Ready/Examen</a:t>
              </a:r>
              <a:endParaRPr sz="2300" b="1">
                <a:solidFill>
                  <a:schemeClr val="dk1"/>
                </a:solidFill>
                <a:latin typeface="Calibri"/>
                <a:ea typeface="Calibri"/>
                <a:cs typeface="Calibri"/>
                <a:sym typeface="Calibri"/>
              </a:endParaRPr>
            </a:p>
            <a:p>
              <a:pPr marL="0" marR="0" lvl="0" indent="0" algn="ctr" rtl="0">
                <a:lnSpc>
                  <a:spcPct val="100000"/>
                </a:lnSpc>
                <a:spcBef>
                  <a:spcPts val="1200"/>
                </a:spcBef>
                <a:spcAft>
                  <a:spcPts val="0"/>
                </a:spcAft>
                <a:buClr>
                  <a:schemeClr val="dk1"/>
                </a:buClr>
                <a:buSzPts val="2400"/>
                <a:buFont typeface="Calibri"/>
                <a:buNone/>
              </a:pPr>
              <a:r>
                <a:rPr lang="es" sz="2300" b="1">
                  <a:solidFill>
                    <a:schemeClr val="dk1"/>
                  </a:solidFill>
                  <a:latin typeface="Calibri"/>
                  <a:ea typeface="Calibri"/>
                  <a:cs typeface="Calibri"/>
                  <a:sym typeface="Calibri"/>
                </a:rPr>
                <a:t>Informe de Resultados</a:t>
              </a:r>
              <a:endParaRPr sz="2300" b="1">
                <a:solidFill>
                  <a:schemeClr val="dk1"/>
                </a:solidFill>
                <a:latin typeface="Calibri"/>
                <a:ea typeface="Calibri"/>
                <a:cs typeface="Calibri"/>
                <a:sym typeface="Calibri"/>
              </a:endParaRPr>
            </a:p>
            <a:p>
              <a:pPr marL="0" marR="0" lvl="0" indent="0" algn="ctr" rtl="0">
                <a:lnSpc>
                  <a:spcPct val="100000"/>
                </a:lnSpc>
                <a:spcBef>
                  <a:spcPts val="1200"/>
                </a:spcBef>
                <a:spcAft>
                  <a:spcPts val="0"/>
                </a:spcAft>
                <a:buClr>
                  <a:schemeClr val="dk1"/>
                </a:buClr>
                <a:buSzPts val="2400"/>
                <a:buFont typeface="Calibri"/>
                <a:buNone/>
              </a:pPr>
              <a:endParaRPr sz="2400" b="1">
                <a:solidFill>
                  <a:schemeClr val="dk1"/>
                </a:solidFill>
                <a:latin typeface="Calibri"/>
                <a:ea typeface="Calibri"/>
                <a:cs typeface="Calibri"/>
                <a:sym typeface="Calibri"/>
              </a:endParaRPr>
            </a:p>
          </p:txBody>
        </p:sp>
        <p:sp>
          <p:nvSpPr>
            <p:cNvPr id="273" name="Google Shape;273;p33"/>
            <p:cNvSpPr/>
            <p:nvPr/>
          </p:nvSpPr>
          <p:spPr>
            <a:xfrm>
              <a:off x="5" y="2408410"/>
              <a:ext cx="4534829" cy="3209980"/>
            </a:xfrm>
            <a:prstGeom prst="ellipse">
              <a:avLst/>
            </a:prstGeom>
            <a:solidFill>
              <a:srgbClr val="F1A29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3"/>
            <p:cNvSpPr txBox="1"/>
            <p:nvPr/>
          </p:nvSpPr>
          <p:spPr>
            <a:xfrm>
              <a:off x="808375" y="3505003"/>
              <a:ext cx="2721000" cy="1314000"/>
            </a:xfrm>
            <a:prstGeom prst="rect">
              <a:avLst/>
            </a:prstGeom>
            <a:noFill/>
            <a:ln>
              <a:noFill/>
            </a:ln>
          </p:spPr>
          <p:txBody>
            <a:bodyPr spcFirstLastPara="1" wrap="square" lIns="548625" tIns="0" rIns="0" bIns="0" anchor="ctr" anchorCtr="0">
              <a:noAutofit/>
            </a:bodyPr>
            <a:lstStyle/>
            <a:p>
              <a:pPr marL="0" marR="0" lvl="0" indent="0" algn="l" rtl="0">
                <a:lnSpc>
                  <a:spcPct val="90000"/>
                </a:lnSpc>
                <a:spcBef>
                  <a:spcPts val="1200"/>
                </a:spcBef>
                <a:spcAft>
                  <a:spcPts val="0"/>
                </a:spcAft>
                <a:buClr>
                  <a:schemeClr val="dk1"/>
                </a:buClr>
                <a:buSzPts val="1300"/>
                <a:buFont typeface="Calibri"/>
                <a:buNone/>
              </a:pPr>
              <a:r>
                <a:rPr lang="es" sz="2200" b="1">
                  <a:solidFill>
                    <a:schemeClr val="dk1"/>
                  </a:solidFill>
                </a:rPr>
                <a:t>Guía de Evaluación para Educadores</a:t>
              </a:r>
              <a:endParaRPr sz="2200" b="1">
                <a:solidFill>
                  <a:schemeClr val="dk1"/>
                </a:solidFill>
              </a:endParaRPr>
            </a:p>
            <a:p>
              <a:pPr marL="0" marR="0" lvl="0" indent="0" algn="l" rtl="0">
                <a:lnSpc>
                  <a:spcPct val="90000"/>
                </a:lnSpc>
                <a:spcBef>
                  <a:spcPts val="1200"/>
                </a:spcBef>
                <a:spcAft>
                  <a:spcPts val="0"/>
                </a:spcAft>
                <a:buClr>
                  <a:schemeClr val="dk1"/>
                </a:buClr>
                <a:buSzPts val="1300"/>
                <a:buFont typeface="Calibri"/>
                <a:buNone/>
              </a:pPr>
              <a:endParaRPr sz="2800" b="1">
                <a:solidFill>
                  <a:schemeClr val="dk1"/>
                </a:solidFill>
                <a:latin typeface="Calibri"/>
                <a:ea typeface="Calibri"/>
                <a:cs typeface="Calibri"/>
                <a:sym typeface="Calibri"/>
              </a:endParaRPr>
            </a:p>
          </p:txBody>
        </p:sp>
      </p:grpSp>
      <p:sp>
        <p:nvSpPr>
          <p:cNvPr id="275" name="Google Shape;275;p33"/>
          <p:cNvSpPr/>
          <p:nvPr/>
        </p:nvSpPr>
        <p:spPr>
          <a:xfrm>
            <a:off x="682067" y="411153"/>
            <a:ext cx="2564109" cy="1828553"/>
          </a:xfrm>
          <a:prstGeom prst="roundRect">
            <a:avLst>
              <a:gd name="adj" fmla="val 16667"/>
            </a:avLst>
          </a:prstGeom>
          <a:solidFill>
            <a:srgbClr val="7030A0"/>
          </a:solidFill>
          <a:ln w="12700" cap="flat" cmpd="sng">
            <a:solidFill>
              <a:srgbClr val="005F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 sz="2800" b="1">
                <a:solidFill>
                  <a:schemeClr val="lt1"/>
                </a:solidFill>
              </a:rPr>
              <a:t>Rutas para prepararse para el examen</a:t>
            </a:r>
            <a:endParaRPr sz="600"/>
          </a:p>
        </p:txBody>
      </p:sp>
      <p:sp>
        <p:nvSpPr>
          <p:cNvPr id="276" name="Google Shape;276;p33"/>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4"/>
          <p:cNvSpPr txBox="1">
            <a:spLocks noGrp="1"/>
          </p:cNvSpPr>
          <p:nvPr>
            <p:ph type="title"/>
          </p:nvPr>
        </p:nvSpPr>
        <p:spPr>
          <a:xfrm>
            <a:off x="420032" y="494186"/>
            <a:ext cx="11352000" cy="1165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a:t>Guía de evaluación para educadores</a:t>
            </a:r>
            <a:endParaRPr/>
          </a:p>
        </p:txBody>
      </p:sp>
      <p:sp>
        <p:nvSpPr>
          <p:cNvPr id="283" name="Google Shape;283;p34"/>
          <p:cNvSpPr txBox="1"/>
          <p:nvPr/>
        </p:nvSpPr>
        <p:spPr>
          <a:xfrm>
            <a:off x="701800" y="2118850"/>
            <a:ext cx="3225300" cy="1015800"/>
          </a:xfrm>
          <a:prstGeom prst="rect">
            <a:avLst/>
          </a:prstGeom>
          <a:noFill/>
          <a:ln w="9525" cap="flat" cmpd="sng">
            <a:solidFill>
              <a:srgbClr val="1D8D8E"/>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s" sz="1900">
                <a:solidFill>
                  <a:schemeClr val="dk1"/>
                </a:solidFill>
              </a:rPr>
              <a:t>La Guía de evaluación completa tiene 230 páginas</a:t>
            </a:r>
            <a:endParaRPr sz="1900">
              <a:solidFill>
                <a:schemeClr val="dk1"/>
              </a:solidFill>
            </a:endParaRPr>
          </a:p>
        </p:txBody>
      </p:sp>
      <p:cxnSp>
        <p:nvCxnSpPr>
          <p:cNvPr id="284" name="Google Shape;284;p34"/>
          <p:cNvCxnSpPr>
            <a:stCxn id="283" idx="3"/>
          </p:cNvCxnSpPr>
          <p:nvPr/>
        </p:nvCxnSpPr>
        <p:spPr>
          <a:xfrm>
            <a:off x="3927100" y="2626750"/>
            <a:ext cx="1189200" cy="0"/>
          </a:xfrm>
          <a:prstGeom prst="straightConnector1">
            <a:avLst/>
          </a:prstGeom>
          <a:noFill/>
          <a:ln w="38100" cap="flat" cmpd="sng">
            <a:solidFill>
              <a:srgbClr val="C00000"/>
            </a:solidFill>
            <a:prstDash val="solid"/>
            <a:miter lim="800000"/>
            <a:headEnd type="none" w="sm" len="sm"/>
            <a:tailEnd type="triangle" w="med" len="med"/>
          </a:ln>
        </p:spPr>
      </p:cxnSp>
      <p:sp>
        <p:nvSpPr>
          <p:cNvPr id="285" name="Google Shape;285;p34"/>
          <p:cNvSpPr txBox="1"/>
          <p:nvPr/>
        </p:nvSpPr>
        <p:spPr>
          <a:xfrm>
            <a:off x="899101" y="4331085"/>
            <a:ext cx="3028044" cy="1015663"/>
          </a:xfrm>
          <a:prstGeom prst="rect">
            <a:avLst/>
          </a:prstGeom>
          <a:noFill/>
          <a:ln w="9525" cap="flat" cmpd="sng">
            <a:solidFill>
              <a:srgbClr val="1D8D8E"/>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s" sz="1900"/>
              <a:t>También está dividida en cada materia entre 40 y 60 páginas cada una</a:t>
            </a:r>
            <a:endParaRPr sz="1900">
              <a:solidFill>
                <a:schemeClr val="dk1"/>
              </a:solidFill>
              <a:latin typeface="Calibri"/>
              <a:ea typeface="Calibri"/>
              <a:cs typeface="Calibri"/>
              <a:sym typeface="Calibri"/>
            </a:endParaRPr>
          </a:p>
        </p:txBody>
      </p:sp>
      <p:cxnSp>
        <p:nvCxnSpPr>
          <p:cNvPr id="286" name="Google Shape;286;p34"/>
          <p:cNvCxnSpPr/>
          <p:nvPr/>
        </p:nvCxnSpPr>
        <p:spPr>
          <a:xfrm>
            <a:off x="3927145" y="4876879"/>
            <a:ext cx="1189332" cy="0"/>
          </a:xfrm>
          <a:prstGeom prst="straightConnector1">
            <a:avLst/>
          </a:prstGeom>
          <a:noFill/>
          <a:ln w="38100" cap="flat" cmpd="sng">
            <a:solidFill>
              <a:srgbClr val="C00000"/>
            </a:solidFill>
            <a:prstDash val="solid"/>
            <a:miter lim="800000"/>
            <a:headEnd type="none" w="sm" len="sm"/>
            <a:tailEnd type="triangle" w="med" len="med"/>
          </a:ln>
        </p:spPr>
      </p:cxnSp>
      <p:sp>
        <p:nvSpPr>
          <p:cNvPr id="287" name="Google Shape;287;p34"/>
          <p:cNvSpPr txBox="1"/>
          <p:nvPr/>
        </p:nvSpPr>
        <p:spPr>
          <a:xfrm>
            <a:off x="5116475" y="6260550"/>
            <a:ext cx="4448400" cy="35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900">
                <a:solidFill>
                  <a:schemeClr val="dk1"/>
                </a:solidFill>
              </a:rPr>
              <a:t>Guía de evaluación para educadores</a:t>
            </a:r>
            <a:endParaRPr sz="1900">
              <a:solidFill>
                <a:schemeClr val="dk1"/>
              </a:solidFill>
            </a:endParaRPr>
          </a:p>
        </p:txBody>
      </p:sp>
      <p:pic>
        <p:nvPicPr>
          <p:cNvPr id="288" name="Google Shape;288;p34"/>
          <p:cNvPicPr preferRelativeResize="0"/>
          <p:nvPr/>
        </p:nvPicPr>
        <p:blipFill>
          <a:blip r:embed="rId3">
            <a:alphaModFix/>
          </a:blip>
          <a:stretch>
            <a:fillRect/>
          </a:stretch>
        </p:blipFill>
        <p:spPr>
          <a:xfrm>
            <a:off x="5316276" y="1105775"/>
            <a:ext cx="5299900" cy="5042900"/>
          </a:xfrm>
          <a:prstGeom prst="rect">
            <a:avLst/>
          </a:prstGeom>
          <a:noFill/>
          <a:ln>
            <a:noFill/>
          </a:ln>
        </p:spPr>
      </p:pic>
      <p:sp>
        <p:nvSpPr>
          <p:cNvPr id="289" name="Google Shape;289;p34"/>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5"/>
          <p:cNvSpPr txBox="1"/>
          <p:nvPr/>
        </p:nvSpPr>
        <p:spPr>
          <a:xfrm>
            <a:off x="220600" y="2054400"/>
            <a:ext cx="5206800" cy="4200000"/>
          </a:xfrm>
          <a:prstGeom prst="rect">
            <a:avLst/>
          </a:prstGeom>
          <a:noFill/>
          <a:ln>
            <a:noFill/>
          </a:ln>
        </p:spPr>
        <p:txBody>
          <a:bodyPr spcFirstLastPara="1" wrap="square" lIns="91425" tIns="45700" rIns="91425" bIns="45700" anchor="t" anchorCtr="0">
            <a:noAutofit/>
          </a:bodyPr>
          <a:lstStyle/>
          <a:p>
            <a:pPr marL="36576" marR="0" lvl="0" indent="0" algn="l" rtl="0">
              <a:spcBef>
                <a:spcPts val="0"/>
              </a:spcBef>
              <a:spcAft>
                <a:spcPts val="0"/>
              </a:spcAft>
              <a:buNone/>
            </a:pPr>
            <a:r>
              <a:rPr lang="es" sz="1850">
                <a:solidFill>
                  <a:schemeClr val="dk1"/>
                </a:solidFill>
                <a:latin typeface="Calibri"/>
                <a:ea typeface="Calibri"/>
                <a:cs typeface="Calibri"/>
                <a:sym typeface="Calibri"/>
              </a:rPr>
              <a:t>Cuatro niveles de desempeño:</a:t>
            </a:r>
            <a:endParaRPr sz="1850">
              <a:solidFill>
                <a:schemeClr val="dk1"/>
              </a:solidFill>
              <a:latin typeface="Calibri"/>
              <a:ea typeface="Calibri"/>
              <a:cs typeface="Calibri"/>
              <a:sym typeface="Calibri"/>
            </a:endParaRPr>
          </a:p>
          <a:p>
            <a:pPr marL="36576" marR="0" lvl="0" indent="0" algn="l" rtl="0">
              <a:spcBef>
                <a:spcPts val="0"/>
              </a:spcBef>
              <a:spcAft>
                <a:spcPts val="0"/>
              </a:spcAft>
              <a:buNone/>
            </a:pPr>
            <a:endParaRPr sz="1850">
              <a:solidFill>
                <a:schemeClr val="dk1"/>
              </a:solidFill>
              <a:latin typeface="Calibri"/>
              <a:ea typeface="Calibri"/>
              <a:cs typeface="Calibri"/>
              <a:sym typeface="Calibri"/>
            </a:endParaRPr>
          </a:p>
          <a:p>
            <a:pPr marL="457200" marR="0" lvl="0" indent="-346075" algn="l" rtl="0">
              <a:spcBef>
                <a:spcPts val="0"/>
              </a:spcBef>
              <a:spcAft>
                <a:spcPts val="0"/>
              </a:spcAft>
              <a:buClr>
                <a:schemeClr val="dk1"/>
              </a:buClr>
              <a:buSzPts val="1850"/>
              <a:buFont typeface="Calibri"/>
              <a:buChar char="-"/>
            </a:pPr>
            <a:r>
              <a:rPr lang="es" sz="1850">
                <a:solidFill>
                  <a:schemeClr val="dk1"/>
                </a:solidFill>
                <a:latin typeface="Calibri"/>
                <a:ea typeface="Calibri"/>
                <a:cs typeface="Calibri"/>
                <a:sym typeface="Calibri"/>
              </a:rPr>
              <a:t>No Aprobado: Por debajo del nivel.</a:t>
            </a:r>
            <a:endParaRPr sz="1850">
              <a:solidFill>
                <a:schemeClr val="dk1"/>
              </a:solidFill>
              <a:latin typeface="Calibri"/>
              <a:ea typeface="Calibri"/>
              <a:cs typeface="Calibri"/>
              <a:sym typeface="Calibri"/>
            </a:endParaRPr>
          </a:p>
          <a:p>
            <a:pPr marL="457200" marR="0" lvl="0" indent="-346075" algn="l" rtl="0">
              <a:spcBef>
                <a:spcPts val="0"/>
              </a:spcBef>
              <a:spcAft>
                <a:spcPts val="0"/>
              </a:spcAft>
              <a:buClr>
                <a:schemeClr val="dk1"/>
              </a:buClr>
              <a:buSzPts val="1850"/>
              <a:buFont typeface="Calibri"/>
              <a:buChar char="-"/>
            </a:pPr>
            <a:r>
              <a:rPr lang="es" sz="1850">
                <a:solidFill>
                  <a:schemeClr val="dk1"/>
                </a:solidFill>
                <a:latin typeface="Calibri"/>
                <a:ea typeface="Calibri"/>
                <a:cs typeface="Calibri"/>
                <a:sym typeface="Calibri"/>
              </a:rPr>
              <a:t>Aprobado para (Equivalente del Secundario).</a:t>
            </a:r>
            <a:endParaRPr sz="1850">
              <a:solidFill>
                <a:schemeClr val="dk1"/>
              </a:solidFill>
              <a:latin typeface="Calibri"/>
              <a:ea typeface="Calibri"/>
              <a:cs typeface="Calibri"/>
              <a:sym typeface="Calibri"/>
            </a:endParaRPr>
          </a:p>
          <a:p>
            <a:pPr marL="457200" marR="0" lvl="0" indent="-346075" algn="l" rtl="0">
              <a:spcBef>
                <a:spcPts val="0"/>
              </a:spcBef>
              <a:spcAft>
                <a:spcPts val="0"/>
              </a:spcAft>
              <a:buClr>
                <a:schemeClr val="dk1"/>
              </a:buClr>
              <a:buSzPts val="1850"/>
              <a:buFont typeface="Calibri"/>
              <a:buChar char="-"/>
            </a:pPr>
            <a:r>
              <a:rPr lang="es" sz="1850">
                <a:solidFill>
                  <a:schemeClr val="dk1"/>
                </a:solidFill>
                <a:highlight>
                  <a:srgbClr val="FFFFFF"/>
                </a:highlight>
                <a:latin typeface="Calibri"/>
                <a:ea typeface="Calibri"/>
                <a:cs typeface="Calibri"/>
                <a:sym typeface="Calibri"/>
              </a:rPr>
              <a:t>GED® Listo para la universidad</a:t>
            </a:r>
            <a:endParaRPr sz="1850">
              <a:solidFill>
                <a:schemeClr val="dk1"/>
              </a:solidFill>
              <a:highlight>
                <a:srgbClr val="FFFFFF"/>
              </a:highlight>
              <a:latin typeface="Calibri"/>
              <a:ea typeface="Calibri"/>
              <a:cs typeface="Calibri"/>
              <a:sym typeface="Calibri"/>
            </a:endParaRPr>
          </a:p>
          <a:p>
            <a:pPr marL="457200" marR="0" lvl="0" indent="-346075" algn="l" rtl="0">
              <a:spcBef>
                <a:spcPts val="0"/>
              </a:spcBef>
              <a:spcAft>
                <a:spcPts val="0"/>
              </a:spcAft>
              <a:buClr>
                <a:schemeClr val="dk1"/>
              </a:buClr>
              <a:buSzPts val="1850"/>
              <a:buFont typeface="Calibri"/>
              <a:buChar char="-"/>
            </a:pPr>
            <a:r>
              <a:rPr lang="es" sz="1850">
                <a:solidFill>
                  <a:schemeClr val="dk1"/>
                </a:solidFill>
                <a:latin typeface="Calibri"/>
                <a:ea typeface="Calibri"/>
                <a:cs typeface="Calibri"/>
                <a:sym typeface="Calibri"/>
              </a:rPr>
              <a:t>GED ® Listo para la universidad + Crédito.</a:t>
            </a:r>
            <a:endParaRPr sz="1850">
              <a:solidFill>
                <a:schemeClr val="dk1"/>
              </a:solidFill>
              <a:latin typeface="Calibri"/>
              <a:ea typeface="Calibri"/>
              <a:cs typeface="Calibri"/>
              <a:sym typeface="Calibri"/>
            </a:endParaRPr>
          </a:p>
          <a:p>
            <a:pPr marL="36576" marR="0" lvl="0" indent="0" algn="l" rtl="0">
              <a:spcBef>
                <a:spcPts val="0"/>
              </a:spcBef>
              <a:spcAft>
                <a:spcPts val="0"/>
              </a:spcAft>
              <a:buNone/>
            </a:pPr>
            <a:endParaRPr sz="1850">
              <a:solidFill>
                <a:schemeClr val="dk1"/>
              </a:solidFill>
              <a:latin typeface="Calibri"/>
              <a:ea typeface="Calibri"/>
              <a:cs typeface="Calibri"/>
              <a:sym typeface="Calibri"/>
            </a:endParaRPr>
          </a:p>
          <a:p>
            <a:pPr marL="457200" marR="0" lvl="0" indent="-346075" algn="l" rtl="0">
              <a:spcBef>
                <a:spcPts val="0"/>
              </a:spcBef>
              <a:spcAft>
                <a:spcPts val="0"/>
              </a:spcAft>
              <a:buClr>
                <a:schemeClr val="dk1"/>
              </a:buClr>
              <a:buSzPts val="1850"/>
              <a:buFont typeface="Calibri"/>
              <a:buChar char="●"/>
            </a:pPr>
            <a:r>
              <a:rPr lang="es" sz="1850">
                <a:solidFill>
                  <a:schemeClr val="dk1"/>
                </a:solidFill>
                <a:latin typeface="Calibri"/>
                <a:ea typeface="Calibri"/>
                <a:cs typeface="Calibri"/>
                <a:sym typeface="Calibri"/>
              </a:rPr>
              <a:t>Qué habilidades se demuestran en cada nivel.</a:t>
            </a:r>
            <a:endParaRPr sz="1850">
              <a:solidFill>
                <a:schemeClr val="dk1"/>
              </a:solidFill>
              <a:latin typeface="Calibri"/>
              <a:ea typeface="Calibri"/>
              <a:cs typeface="Calibri"/>
              <a:sym typeface="Calibri"/>
            </a:endParaRPr>
          </a:p>
          <a:p>
            <a:pPr marL="457200" marR="0" lvl="0" indent="0" algn="l" rtl="0">
              <a:spcBef>
                <a:spcPts val="0"/>
              </a:spcBef>
              <a:spcAft>
                <a:spcPts val="0"/>
              </a:spcAft>
              <a:buNone/>
            </a:pPr>
            <a:endParaRPr sz="1850">
              <a:solidFill>
                <a:schemeClr val="dk1"/>
              </a:solidFill>
              <a:latin typeface="Calibri"/>
              <a:ea typeface="Calibri"/>
              <a:cs typeface="Calibri"/>
              <a:sym typeface="Calibri"/>
            </a:endParaRPr>
          </a:p>
          <a:p>
            <a:pPr marL="457200" marR="0" lvl="0" indent="-346075" algn="l" rtl="0">
              <a:spcBef>
                <a:spcPts val="0"/>
              </a:spcBef>
              <a:spcAft>
                <a:spcPts val="0"/>
              </a:spcAft>
              <a:buClr>
                <a:schemeClr val="dk1"/>
              </a:buClr>
              <a:buSzPts val="1850"/>
              <a:buFont typeface="Calibri"/>
              <a:buChar char="●"/>
            </a:pPr>
            <a:r>
              <a:rPr lang="es" sz="1850">
                <a:solidFill>
                  <a:schemeClr val="dk1"/>
                </a:solidFill>
                <a:latin typeface="Calibri"/>
                <a:ea typeface="Calibri"/>
                <a:cs typeface="Calibri"/>
                <a:sym typeface="Calibri"/>
              </a:rPr>
              <a:t>Qué habilidades necesitan desarrollarse para avanzar al siguiente nivel.</a:t>
            </a:r>
            <a:endParaRPr sz="1850">
              <a:solidFill>
                <a:schemeClr val="dk1"/>
              </a:solidFill>
              <a:latin typeface="Calibri"/>
              <a:ea typeface="Calibri"/>
              <a:cs typeface="Calibri"/>
              <a:sym typeface="Calibri"/>
            </a:endParaRPr>
          </a:p>
          <a:p>
            <a:pPr marL="457200" marR="0" lvl="0" indent="0" algn="l" rtl="0">
              <a:spcBef>
                <a:spcPts val="0"/>
              </a:spcBef>
              <a:spcAft>
                <a:spcPts val="0"/>
              </a:spcAft>
              <a:buNone/>
            </a:pPr>
            <a:endParaRPr sz="1850">
              <a:solidFill>
                <a:schemeClr val="dk1"/>
              </a:solidFill>
              <a:latin typeface="Calibri"/>
              <a:ea typeface="Calibri"/>
              <a:cs typeface="Calibri"/>
              <a:sym typeface="Calibri"/>
            </a:endParaRPr>
          </a:p>
          <a:p>
            <a:pPr marL="457200" marR="0" lvl="0" indent="-346075" algn="l" rtl="0">
              <a:spcBef>
                <a:spcPts val="0"/>
              </a:spcBef>
              <a:spcAft>
                <a:spcPts val="0"/>
              </a:spcAft>
              <a:buClr>
                <a:schemeClr val="dk1"/>
              </a:buClr>
              <a:buSzPts val="1850"/>
              <a:buFont typeface="Calibri"/>
              <a:buChar char="●"/>
            </a:pPr>
            <a:r>
              <a:rPr lang="es" sz="1850">
                <a:solidFill>
                  <a:schemeClr val="dk1"/>
                </a:solidFill>
                <a:latin typeface="Calibri"/>
                <a:ea typeface="Calibri"/>
                <a:cs typeface="Calibri"/>
                <a:sym typeface="Calibri"/>
              </a:rPr>
              <a:t>Para más información, visite la página de: </a:t>
            </a:r>
            <a:r>
              <a:rPr lang="es" sz="1850" u="sng">
                <a:solidFill>
                  <a:schemeClr val="hlink"/>
                </a:solidFill>
                <a:latin typeface="Calibri"/>
                <a:ea typeface="Calibri"/>
                <a:cs typeface="Calibri"/>
                <a:sym typeface="Calibri"/>
                <a:hlinkClick r:id="rId3"/>
              </a:rPr>
              <a:t>recursos de enseñanza del GED (inglés)</a:t>
            </a:r>
            <a:endParaRPr sz="1850">
              <a:solidFill>
                <a:schemeClr val="dk1"/>
              </a:solidFill>
              <a:latin typeface="Calibri"/>
              <a:ea typeface="Calibri"/>
              <a:cs typeface="Calibri"/>
              <a:sym typeface="Calibri"/>
            </a:endParaRPr>
          </a:p>
        </p:txBody>
      </p:sp>
      <p:sp>
        <p:nvSpPr>
          <p:cNvPr id="296" name="Google Shape;296;p35"/>
          <p:cNvSpPr txBox="1"/>
          <p:nvPr/>
        </p:nvSpPr>
        <p:spPr>
          <a:xfrm>
            <a:off x="396631" y="406400"/>
            <a:ext cx="980635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3600">
                <a:solidFill>
                  <a:schemeClr val="dk1"/>
                </a:solidFill>
              </a:rPr>
              <a:t>Descriptores del nivel de desempeño</a:t>
            </a:r>
            <a:endParaRPr sz="3600">
              <a:solidFill>
                <a:schemeClr val="dk1"/>
              </a:solidFill>
            </a:endParaRPr>
          </a:p>
        </p:txBody>
      </p:sp>
      <p:pic>
        <p:nvPicPr>
          <p:cNvPr id="297" name="Google Shape;297;p35"/>
          <p:cNvPicPr preferRelativeResize="0"/>
          <p:nvPr/>
        </p:nvPicPr>
        <p:blipFill>
          <a:blip r:embed="rId4">
            <a:alphaModFix/>
          </a:blip>
          <a:stretch>
            <a:fillRect/>
          </a:stretch>
        </p:blipFill>
        <p:spPr>
          <a:xfrm>
            <a:off x="5507625" y="1318975"/>
            <a:ext cx="5546651" cy="4580876"/>
          </a:xfrm>
          <a:prstGeom prst="rect">
            <a:avLst/>
          </a:prstGeom>
          <a:noFill/>
          <a:ln>
            <a:noFill/>
          </a:ln>
        </p:spPr>
      </p:pic>
      <p:pic>
        <p:nvPicPr>
          <p:cNvPr id="298" name="Google Shape;298;p35"/>
          <p:cNvPicPr preferRelativeResize="0"/>
          <p:nvPr/>
        </p:nvPicPr>
        <p:blipFill>
          <a:blip r:embed="rId5">
            <a:alphaModFix/>
          </a:blip>
          <a:stretch>
            <a:fillRect/>
          </a:stretch>
        </p:blipFill>
        <p:spPr>
          <a:xfrm>
            <a:off x="9894350" y="4643400"/>
            <a:ext cx="2141625" cy="1350575"/>
          </a:xfrm>
          <a:prstGeom prst="rect">
            <a:avLst/>
          </a:prstGeom>
          <a:noFill/>
          <a:ln>
            <a:noFill/>
          </a:ln>
        </p:spPr>
      </p:pic>
      <p:sp>
        <p:nvSpPr>
          <p:cNvPr id="299" name="Google Shape;299;p35"/>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6"/>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a:t>Relaciones entre I</a:t>
            </a:r>
            <a:r>
              <a:rPr lang="es">
                <a:highlight>
                  <a:schemeClr val="lt1"/>
                </a:highlight>
              </a:rPr>
              <a:t>ndicadores de Alto Impacto</a:t>
            </a:r>
            <a:endParaRPr>
              <a:highlight>
                <a:schemeClr val="lt1"/>
              </a:highlight>
            </a:endParaRPr>
          </a:p>
        </p:txBody>
      </p:sp>
      <p:sp>
        <p:nvSpPr>
          <p:cNvPr id="309" name="Google Shape;309;p36"/>
          <p:cNvSpPr txBox="1">
            <a:spLocks noGrp="1"/>
          </p:cNvSpPr>
          <p:nvPr>
            <p:ph type="body" idx="4294967295"/>
          </p:nvPr>
        </p:nvSpPr>
        <p:spPr>
          <a:xfrm>
            <a:off x="565250" y="1728050"/>
            <a:ext cx="5625900" cy="37995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750"/>
              </a:spcBef>
              <a:spcAft>
                <a:spcPts val="0"/>
              </a:spcAft>
              <a:buSzPts val="2400"/>
              <a:buChar char="●"/>
            </a:pPr>
            <a:r>
              <a:rPr lang="es" sz="2400"/>
              <a:t>Muestra las relaciones entre los Indicadores de Alto Impacto.</a:t>
            </a:r>
            <a:endParaRPr sz="2400"/>
          </a:p>
          <a:p>
            <a:pPr marL="457200" lvl="0" indent="0" algn="l" rtl="0">
              <a:lnSpc>
                <a:spcPct val="90000"/>
              </a:lnSpc>
              <a:spcBef>
                <a:spcPts val="750"/>
              </a:spcBef>
              <a:spcAft>
                <a:spcPts val="0"/>
              </a:spcAft>
              <a:buNone/>
            </a:pPr>
            <a:endParaRPr sz="2400"/>
          </a:p>
          <a:p>
            <a:pPr marL="457200" lvl="0" indent="-381000" algn="l" rtl="0">
              <a:lnSpc>
                <a:spcPct val="90000"/>
              </a:lnSpc>
              <a:spcBef>
                <a:spcPts val="750"/>
              </a:spcBef>
              <a:spcAft>
                <a:spcPts val="0"/>
              </a:spcAft>
              <a:buSzPts val="2400"/>
              <a:buChar char="●"/>
            </a:pPr>
            <a:r>
              <a:rPr lang="es" sz="2400"/>
              <a:t>Demuestra la interconexión entre áreas de contenido.</a:t>
            </a:r>
            <a:endParaRPr sz="2400"/>
          </a:p>
          <a:p>
            <a:pPr marL="457200" lvl="0" indent="0" algn="l" rtl="0">
              <a:lnSpc>
                <a:spcPct val="90000"/>
              </a:lnSpc>
              <a:spcBef>
                <a:spcPts val="750"/>
              </a:spcBef>
              <a:spcAft>
                <a:spcPts val="0"/>
              </a:spcAft>
              <a:buNone/>
            </a:pPr>
            <a:endParaRPr sz="2400"/>
          </a:p>
          <a:p>
            <a:pPr marL="457200" lvl="0" indent="-381000" algn="l" rtl="0">
              <a:lnSpc>
                <a:spcPct val="90000"/>
              </a:lnSpc>
              <a:spcBef>
                <a:spcPts val="750"/>
              </a:spcBef>
              <a:spcAft>
                <a:spcPts val="0"/>
              </a:spcAft>
              <a:buSzPts val="2400"/>
              <a:buChar char="●"/>
            </a:pPr>
            <a:r>
              <a:rPr lang="es" sz="2400"/>
              <a:t>Desarrolla habilidades disponibles para su uso en una variedad de contextos de aprendizaje.</a:t>
            </a:r>
            <a:endParaRPr sz="2400"/>
          </a:p>
        </p:txBody>
      </p:sp>
      <p:pic>
        <p:nvPicPr>
          <p:cNvPr id="310" name="Google Shape;310;p36"/>
          <p:cNvPicPr preferRelativeResize="0"/>
          <p:nvPr/>
        </p:nvPicPr>
        <p:blipFill>
          <a:blip r:embed="rId3">
            <a:alphaModFix/>
          </a:blip>
          <a:stretch>
            <a:fillRect/>
          </a:stretch>
        </p:blipFill>
        <p:spPr>
          <a:xfrm>
            <a:off x="5987775" y="1220325"/>
            <a:ext cx="3739050" cy="4926700"/>
          </a:xfrm>
          <a:prstGeom prst="rect">
            <a:avLst/>
          </a:prstGeom>
          <a:noFill/>
          <a:ln w="28575" cap="flat" cmpd="sng">
            <a:solidFill>
              <a:schemeClr val="dk1"/>
            </a:solidFill>
            <a:prstDash val="solid"/>
            <a:round/>
            <a:headEnd type="none" w="sm" len="sm"/>
            <a:tailEnd type="none" w="sm" len="sm"/>
          </a:ln>
        </p:spPr>
      </p:pic>
      <p:sp>
        <p:nvSpPr>
          <p:cNvPr id="311" name="Google Shape;311;p36"/>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7"/>
          <p:cNvSpPr txBox="1">
            <a:spLocks noGrp="1"/>
          </p:cNvSpPr>
          <p:nvPr>
            <p:ph type="title"/>
          </p:nvPr>
        </p:nvSpPr>
        <p:spPr>
          <a:xfrm>
            <a:off x="401450" y="525106"/>
            <a:ext cx="11352000" cy="495300"/>
          </a:xfrm>
          <a:prstGeom prst="rect">
            <a:avLst/>
          </a:prstGeom>
        </p:spPr>
        <p:txBody>
          <a:bodyPr spcFirstLastPara="1" wrap="square" lIns="0" tIns="0" rIns="0" bIns="0" anchor="t" anchorCtr="0">
            <a:normAutofit/>
          </a:bodyPr>
          <a:lstStyle/>
          <a:p>
            <a:pPr marL="0" lvl="0" indent="0" algn="ctr" rtl="0">
              <a:spcBef>
                <a:spcPts val="0"/>
              </a:spcBef>
              <a:spcAft>
                <a:spcPts val="0"/>
              </a:spcAft>
              <a:buNone/>
            </a:pPr>
            <a:r>
              <a:rPr lang="es" sz="3000"/>
              <a:t>Relaciones entre I</a:t>
            </a:r>
            <a:r>
              <a:rPr lang="es" sz="3000">
                <a:highlight>
                  <a:schemeClr val="lt1"/>
                </a:highlight>
              </a:rPr>
              <a:t>ndicadores de Alto Impacto:</a:t>
            </a:r>
            <a:endParaRPr sz="3000">
              <a:highlight>
                <a:schemeClr val="lt1"/>
              </a:highlight>
            </a:endParaRPr>
          </a:p>
          <a:p>
            <a:pPr marL="0" lvl="0" indent="0" algn="ctr" rtl="0">
              <a:spcBef>
                <a:spcPts val="0"/>
              </a:spcBef>
              <a:spcAft>
                <a:spcPts val="0"/>
              </a:spcAft>
              <a:buClr>
                <a:schemeClr val="dk1"/>
              </a:buClr>
              <a:buSzPct val="120000"/>
              <a:buFont typeface="Arial"/>
              <a:buNone/>
            </a:pPr>
            <a:endParaRPr sz="3000">
              <a:highlight>
                <a:schemeClr val="lt1"/>
              </a:highlight>
            </a:endParaRPr>
          </a:p>
        </p:txBody>
      </p:sp>
      <p:sp>
        <p:nvSpPr>
          <p:cNvPr id="318" name="Google Shape;318;p37"/>
          <p:cNvSpPr txBox="1"/>
          <p:nvPr/>
        </p:nvSpPr>
        <p:spPr>
          <a:xfrm>
            <a:off x="777650" y="1623850"/>
            <a:ext cx="4393200" cy="822000"/>
          </a:xfrm>
          <a:prstGeom prst="rect">
            <a:avLst/>
          </a:prstGeom>
          <a:solidFill>
            <a:srgbClr val="B9DC8A"/>
          </a:solidFill>
          <a:ln w="28575" cap="flat" cmpd="sng">
            <a:solidFill>
              <a:srgbClr val="333333"/>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2300" b="1">
                <a:solidFill>
                  <a:schemeClr val="dk1"/>
                </a:solidFill>
              </a:rPr>
              <a:t> Razonamiento a través de las</a:t>
            </a:r>
            <a:endParaRPr sz="2300" b="1">
              <a:solidFill>
                <a:schemeClr val="dk1"/>
              </a:solidFill>
            </a:endParaRPr>
          </a:p>
          <a:p>
            <a:pPr marL="0" lvl="0" indent="0" algn="ctr" rtl="0">
              <a:lnSpc>
                <a:spcPct val="90000"/>
              </a:lnSpc>
              <a:spcBef>
                <a:spcPts val="0"/>
              </a:spcBef>
              <a:spcAft>
                <a:spcPts val="0"/>
              </a:spcAft>
              <a:buNone/>
            </a:pPr>
            <a:r>
              <a:rPr lang="es" sz="2300" b="1">
                <a:solidFill>
                  <a:schemeClr val="dk1"/>
                </a:solidFill>
              </a:rPr>
              <a:t>Artes del Lenguaje.</a:t>
            </a:r>
            <a:endParaRPr sz="300"/>
          </a:p>
        </p:txBody>
      </p:sp>
      <p:sp>
        <p:nvSpPr>
          <p:cNvPr id="319" name="Google Shape;319;p37"/>
          <p:cNvSpPr txBox="1"/>
          <p:nvPr/>
        </p:nvSpPr>
        <p:spPr>
          <a:xfrm>
            <a:off x="6900675" y="1497700"/>
            <a:ext cx="4393200" cy="517200"/>
          </a:xfrm>
          <a:prstGeom prst="rect">
            <a:avLst/>
          </a:prstGeom>
          <a:solidFill>
            <a:srgbClr val="FFFF00"/>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2400" b="1">
                <a:solidFill>
                  <a:schemeClr val="dk1"/>
                </a:solidFill>
              </a:rPr>
              <a:t>Razonamiento Matemático.</a:t>
            </a:r>
            <a:endParaRPr sz="2400" b="1">
              <a:solidFill>
                <a:schemeClr val="dk1"/>
              </a:solidFill>
            </a:endParaRPr>
          </a:p>
        </p:txBody>
      </p:sp>
      <p:pic>
        <p:nvPicPr>
          <p:cNvPr id="320" name="Google Shape;320;p37"/>
          <p:cNvPicPr preferRelativeResize="0"/>
          <p:nvPr/>
        </p:nvPicPr>
        <p:blipFill>
          <a:blip r:embed="rId3">
            <a:alphaModFix/>
          </a:blip>
          <a:stretch>
            <a:fillRect/>
          </a:stretch>
        </p:blipFill>
        <p:spPr>
          <a:xfrm>
            <a:off x="6487425" y="2165600"/>
            <a:ext cx="5219700" cy="3086100"/>
          </a:xfrm>
          <a:prstGeom prst="rect">
            <a:avLst/>
          </a:prstGeom>
          <a:noFill/>
          <a:ln w="28575" cap="flat" cmpd="sng">
            <a:solidFill>
              <a:srgbClr val="3D85C6"/>
            </a:solidFill>
            <a:prstDash val="solid"/>
            <a:round/>
            <a:headEnd type="none" w="sm" len="sm"/>
            <a:tailEnd type="none" w="sm" len="sm"/>
          </a:ln>
        </p:spPr>
      </p:pic>
      <p:pic>
        <p:nvPicPr>
          <p:cNvPr id="321" name="Google Shape;321;p37"/>
          <p:cNvPicPr preferRelativeResize="0"/>
          <p:nvPr/>
        </p:nvPicPr>
        <p:blipFill>
          <a:blip r:embed="rId4">
            <a:alphaModFix/>
          </a:blip>
          <a:stretch>
            <a:fillRect/>
          </a:stretch>
        </p:blipFill>
        <p:spPr>
          <a:xfrm>
            <a:off x="226625" y="2603500"/>
            <a:ext cx="5935400" cy="2456025"/>
          </a:xfrm>
          <a:prstGeom prst="rect">
            <a:avLst/>
          </a:prstGeom>
          <a:noFill/>
          <a:ln w="28575" cap="flat" cmpd="sng">
            <a:solidFill>
              <a:srgbClr val="4A86E8"/>
            </a:solidFill>
            <a:prstDash val="solid"/>
            <a:round/>
            <a:headEnd type="none" w="sm" len="sm"/>
            <a:tailEnd type="none" w="sm" len="sm"/>
          </a:ln>
        </p:spPr>
      </p:pic>
      <p:sp>
        <p:nvSpPr>
          <p:cNvPr id="322" name="Google Shape;322;p37"/>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8"/>
          <p:cNvSpPr txBox="1">
            <a:spLocks noGrp="1"/>
          </p:cNvSpPr>
          <p:nvPr>
            <p:ph type="title"/>
          </p:nvPr>
        </p:nvSpPr>
        <p:spPr>
          <a:xfrm>
            <a:off x="401450" y="525106"/>
            <a:ext cx="11352000" cy="495300"/>
          </a:xfrm>
          <a:prstGeom prst="rect">
            <a:avLst/>
          </a:prstGeom>
        </p:spPr>
        <p:txBody>
          <a:bodyPr spcFirstLastPara="1" wrap="square" lIns="0" tIns="0" rIns="0" bIns="0" anchor="t" anchorCtr="0">
            <a:normAutofit/>
          </a:bodyPr>
          <a:lstStyle/>
          <a:p>
            <a:pPr marL="0" lvl="0" indent="0" algn="ctr" rtl="0">
              <a:spcBef>
                <a:spcPts val="0"/>
              </a:spcBef>
              <a:spcAft>
                <a:spcPts val="0"/>
              </a:spcAft>
              <a:buNone/>
            </a:pPr>
            <a:r>
              <a:rPr lang="es" sz="3000"/>
              <a:t>Relaciones entre I</a:t>
            </a:r>
            <a:r>
              <a:rPr lang="es" sz="3000">
                <a:highlight>
                  <a:schemeClr val="lt1"/>
                </a:highlight>
              </a:rPr>
              <a:t>ndicadores de Alto Impacto:</a:t>
            </a:r>
            <a:endParaRPr sz="3000">
              <a:highlight>
                <a:schemeClr val="lt1"/>
              </a:highlight>
            </a:endParaRPr>
          </a:p>
          <a:p>
            <a:pPr marL="0" lvl="0" indent="0" algn="ctr" rtl="0">
              <a:spcBef>
                <a:spcPts val="0"/>
              </a:spcBef>
              <a:spcAft>
                <a:spcPts val="0"/>
              </a:spcAft>
              <a:buNone/>
            </a:pPr>
            <a:endParaRPr sz="3000">
              <a:highlight>
                <a:schemeClr val="lt1"/>
              </a:highlight>
            </a:endParaRPr>
          </a:p>
        </p:txBody>
      </p:sp>
      <p:sp>
        <p:nvSpPr>
          <p:cNvPr id="329" name="Google Shape;329;p38"/>
          <p:cNvSpPr txBox="1"/>
          <p:nvPr/>
        </p:nvSpPr>
        <p:spPr>
          <a:xfrm>
            <a:off x="673750" y="1171100"/>
            <a:ext cx="4203900" cy="531000"/>
          </a:xfrm>
          <a:prstGeom prst="rect">
            <a:avLst/>
          </a:prstGeom>
          <a:solidFill>
            <a:srgbClr val="FFF2CC"/>
          </a:solidFill>
          <a:ln w="28575" cap="flat" cmpd="sng">
            <a:solidFill>
              <a:srgbClr val="001D35"/>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2200" b="1">
                <a:solidFill>
                  <a:schemeClr val="dk1"/>
                </a:solidFill>
              </a:rPr>
              <a:t> </a:t>
            </a:r>
            <a:r>
              <a:rPr lang="es" sz="2500" b="1">
                <a:solidFill>
                  <a:srgbClr val="980000"/>
                </a:solidFill>
              </a:rPr>
              <a:t>Ciencias.</a:t>
            </a:r>
            <a:endParaRPr sz="500">
              <a:solidFill>
                <a:srgbClr val="980000"/>
              </a:solidFill>
            </a:endParaRPr>
          </a:p>
        </p:txBody>
      </p:sp>
      <p:sp>
        <p:nvSpPr>
          <p:cNvPr id="330" name="Google Shape;330;p38"/>
          <p:cNvSpPr txBox="1"/>
          <p:nvPr/>
        </p:nvSpPr>
        <p:spPr>
          <a:xfrm>
            <a:off x="7001750" y="1191950"/>
            <a:ext cx="4203900" cy="531000"/>
          </a:xfrm>
          <a:prstGeom prst="rect">
            <a:avLst/>
          </a:prstGeom>
          <a:solidFill>
            <a:srgbClr val="EAD1DC"/>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2500" b="1">
                <a:solidFill>
                  <a:srgbClr val="0000FF"/>
                </a:solidFill>
              </a:rPr>
              <a:t>Estudios Sociales.</a:t>
            </a:r>
            <a:endParaRPr sz="2500" b="1">
              <a:solidFill>
                <a:srgbClr val="0000FF"/>
              </a:solidFill>
            </a:endParaRPr>
          </a:p>
        </p:txBody>
      </p:sp>
      <p:pic>
        <p:nvPicPr>
          <p:cNvPr id="331" name="Google Shape;331;p38"/>
          <p:cNvPicPr preferRelativeResize="0"/>
          <p:nvPr/>
        </p:nvPicPr>
        <p:blipFill>
          <a:blip r:embed="rId3">
            <a:alphaModFix/>
          </a:blip>
          <a:stretch>
            <a:fillRect/>
          </a:stretch>
        </p:blipFill>
        <p:spPr>
          <a:xfrm>
            <a:off x="152400" y="1812800"/>
            <a:ext cx="5238750" cy="3829050"/>
          </a:xfrm>
          <a:prstGeom prst="rect">
            <a:avLst/>
          </a:prstGeom>
          <a:noFill/>
          <a:ln w="28575" cap="flat" cmpd="sng">
            <a:solidFill>
              <a:srgbClr val="3D85C6"/>
            </a:solidFill>
            <a:prstDash val="solid"/>
            <a:round/>
            <a:headEnd type="none" w="sm" len="sm"/>
            <a:tailEnd type="none" w="sm" len="sm"/>
          </a:ln>
        </p:spPr>
      </p:pic>
      <p:pic>
        <p:nvPicPr>
          <p:cNvPr id="332" name="Google Shape;332;p38"/>
          <p:cNvPicPr preferRelativeResize="0"/>
          <p:nvPr/>
        </p:nvPicPr>
        <p:blipFill>
          <a:blip r:embed="rId4">
            <a:alphaModFix/>
          </a:blip>
          <a:stretch>
            <a:fillRect/>
          </a:stretch>
        </p:blipFill>
        <p:spPr>
          <a:xfrm>
            <a:off x="6474800" y="1948850"/>
            <a:ext cx="5257800" cy="3848100"/>
          </a:xfrm>
          <a:prstGeom prst="rect">
            <a:avLst/>
          </a:prstGeom>
          <a:noFill/>
          <a:ln w="28575" cap="flat" cmpd="sng">
            <a:solidFill>
              <a:srgbClr val="3D85C6"/>
            </a:solidFill>
            <a:prstDash val="solid"/>
            <a:round/>
            <a:headEnd type="none" w="sm" len="sm"/>
            <a:tailEnd type="none" w="sm" len="sm"/>
          </a:ln>
        </p:spPr>
      </p:pic>
      <p:sp>
        <p:nvSpPr>
          <p:cNvPr id="333" name="Google Shape;333;p38"/>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9"/>
          <p:cNvSpPr txBox="1">
            <a:spLocks noGrp="1"/>
          </p:cNvSpPr>
          <p:nvPr>
            <p:ph type="title"/>
          </p:nvPr>
        </p:nvSpPr>
        <p:spPr>
          <a:xfrm>
            <a:off x="401443" y="116105"/>
            <a:ext cx="11270090" cy="715999"/>
          </a:xfrm>
          <a:prstGeom prst="rect">
            <a:avLst/>
          </a:prstGeom>
          <a:noFill/>
          <a:ln>
            <a:noFill/>
          </a:ln>
        </p:spPr>
        <p:txBody>
          <a:bodyPr spcFirstLastPara="1" wrap="square" lIns="0" tIns="0" rIns="0" bIns="0" anchor="b" anchorCtr="0">
            <a:noAutofit/>
          </a:bodyPr>
          <a:lstStyle/>
          <a:p>
            <a:pPr marL="0" marR="0" lvl="0" indent="0" algn="l" rtl="0">
              <a:lnSpc>
                <a:spcPct val="107000"/>
              </a:lnSpc>
              <a:spcBef>
                <a:spcPts val="0"/>
              </a:spcBef>
              <a:spcAft>
                <a:spcPts val="0"/>
              </a:spcAft>
              <a:buClr>
                <a:srgbClr val="AEABAB"/>
              </a:buClr>
              <a:buSzPts val="5720"/>
              <a:buFont typeface="Arial"/>
              <a:buNone/>
            </a:pPr>
            <a:r>
              <a:rPr lang="es" sz="3600"/>
              <a:t>Guías de estudio individualizadas</a:t>
            </a:r>
            <a:endParaRPr sz="4000" b="1" i="0" u="none" strike="noStrike" cap="none">
              <a:latin typeface="Rockwell"/>
              <a:ea typeface="Rockwell"/>
              <a:cs typeface="Rockwell"/>
              <a:sym typeface="Rockwell"/>
            </a:endParaRPr>
          </a:p>
        </p:txBody>
      </p:sp>
      <p:pic>
        <p:nvPicPr>
          <p:cNvPr id="339" name="Google Shape;339;p39"/>
          <p:cNvPicPr preferRelativeResize="0"/>
          <p:nvPr/>
        </p:nvPicPr>
        <p:blipFill rotWithShape="1">
          <a:blip r:embed="rId3">
            <a:alphaModFix/>
          </a:blip>
          <a:srcRect/>
          <a:stretch/>
        </p:blipFill>
        <p:spPr>
          <a:xfrm>
            <a:off x="2742962" y="832104"/>
            <a:ext cx="5480779" cy="6023370"/>
          </a:xfrm>
          <a:prstGeom prst="rect">
            <a:avLst/>
          </a:prstGeom>
          <a:noFill/>
          <a:ln>
            <a:noFill/>
          </a:ln>
        </p:spPr>
      </p:pic>
      <p:pic>
        <p:nvPicPr>
          <p:cNvPr id="340" name="Google Shape;340;p39"/>
          <p:cNvPicPr preferRelativeResize="0"/>
          <p:nvPr/>
        </p:nvPicPr>
        <p:blipFill rotWithShape="1">
          <a:blip r:embed="rId4">
            <a:alphaModFix/>
          </a:blip>
          <a:srcRect/>
          <a:stretch/>
        </p:blipFill>
        <p:spPr>
          <a:xfrm>
            <a:off x="792073" y="963065"/>
            <a:ext cx="1950889" cy="2371550"/>
          </a:xfrm>
          <a:prstGeom prst="rect">
            <a:avLst/>
          </a:prstGeom>
          <a:noFill/>
          <a:ln>
            <a:noFill/>
          </a:ln>
        </p:spPr>
      </p:pic>
      <p:pic>
        <p:nvPicPr>
          <p:cNvPr id="341" name="Google Shape;341;p39"/>
          <p:cNvPicPr preferRelativeResize="0"/>
          <p:nvPr/>
        </p:nvPicPr>
        <p:blipFill rotWithShape="1">
          <a:blip r:embed="rId5">
            <a:alphaModFix/>
          </a:blip>
          <a:srcRect/>
          <a:stretch/>
        </p:blipFill>
        <p:spPr>
          <a:xfrm>
            <a:off x="8645429" y="2359062"/>
            <a:ext cx="3188484" cy="2139881"/>
          </a:xfrm>
          <a:prstGeom prst="rect">
            <a:avLst/>
          </a:prstGeom>
          <a:noFill/>
          <a:ln>
            <a:noFill/>
          </a:ln>
        </p:spPr>
      </p:pic>
      <p:sp>
        <p:nvSpPr>
          <p:cNvPr id="342" name="Google Shape;342;p39"/>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0"/>
          <p:cNvPicPr preferRelativeResize="0"/>
          <p:nvPr/>
        </p:nvPicPr>
        <p:blipFill rotWithShape="1">
          <a:blip r:embed="rId3">
            <a:alphaModFix/>
          </a:blip>
          <a:srcRect/>
          <a:stretch/>
        </p:blipFill>
        <p:spPr>
          <a:xfrm>
            <a:off x="4293000" y="399974"/>
            <a:ext cx="6679400" cy="5571926"/>
          </a:xfrm>
          <a:prstGeom prst="rect">
            <a:avLst/>
          </a:prstGeom>
          <a:noFill/>
          <a:ln>
            <a:noFill/>
          </a:ln>
          <a:effectLst>
            <a:outerShdw blurRad="50800" dist="38100" dir="2700000" algn="tl" rotWithShape="0">
              <a:srgbClr val="000000">
                <a:alpha val="40000"/>
              </a:srgbClr>
            </a:outerShdw>
          </a:effectLst>
        </p:spPr>
      </p:pic>
      <p:sp>
        <p:nvSpPr>
          <p:cNvPr id="348" name="Google Shape;348;p40"/>
          <p:cNvSpPr txBox="1">
            <a:spLocks noGrp="1"/>
          </p:cNvSpPr>
          <p:nvPr>
            <p:ph type="title"/>
          </p:nvPr>
        </p:nvSpPr>
        <p:spPr>
          <a:xfrm>
            <a:off x="487025" y="1220825"/>
            <a:ext cx="3240000" cy="326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80A8"/>
              </a:buClr>
              <a:buSzPts val="2880"/>
              <a:buFont typeface="Rockwell"/>
              <a:buNone/>
            </a:pPr>
            <a:r>
              <a:rPr lang="es" sz="2880">
                <a:solidFill>
                  <a:srgbClr val="0080A8"/>
                </a:solidFill>
              </a:rPr>
              <a:t>Recursos esenciales para la enseñanza del Razonamiento a través de las Artes del Lenguaje</a:t>
            </a:r>
            <a:endParaRPr sz="3240"/>
          </a:p>
        </p:txBody>
      </p:sp>
      <p:pic>
        <p:nvPicPr>
          <p:cNvPr id="349" name="Google Shape;349;p40"/>
          <p:cNvPicPr preferRelativeResize="0"/>
          <p:nvPr/>
        </p:nvPicPr>
        <p:blipFill rotWithShape="1">
          <a:blip r:embed="rId4">
            <a:alphaModFix/>
          </a:blip>
          <a:srcRect/>
          <a:stretch/>
        </p:blipFill>
        <p:spPr>
          <a:xfrm>
            <a:off x="4293000" y="4400850"/>
            <a:ext cx="6679400" cy="1827150"/>
          </a:xfrm>
          <a:prstGeom prst="rect">
            <a:avLst/>
          </a:prstGeom>
          <a:noFill/>
          <a:ln>
            <a:noFill/>
          </a:ln>
        </p:spPr>
      </p:pic>
      <p:sp>
        <p:nvSpPr>
          <p:cNvPr id="350" name="Google Shape;350;p40"/>
          <p:cNvSpPr/>
          <p:nvPr/>
        </p:nvSpPr>
        <p:spPr>
          <a:xfrm rot="-1020108">
            <a:off x="10741731" y="566685"/>
            <a:ext cx="1164494" cy="164078"/>
          </a:xfrm>
          <a:prstGeom prst="leftArrow">
            <a:avLst>
              <a:gd name="adj1" fmla="val 50000"/>
              <a:gd name="adj2" fmla="val 50000"/>
            </a:avLst>
          </a:prstGeom>
          <a:solidFill>
            <a:srgbClr val="C00000"/>
          </a:solidFill>
          <a:ln w="12700" cap="flat" cmpd="sng">
            <a:solidFill>
              <a:srgbClr val="0037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1" name="Google Shape;351;p40"/>
          <p:cNvPicPr preferRelativeResize="0"/>
          <p:nvPr/>
        </p:nvPicPr>
        <p:blipFill rotWithShape="1">
          <a:blip r:embed="rId5">
            <a:alphaModFix/>
          </a:blip>
          <a:srcRect/>
          <a:stretch/>
        </p:blipFill>
        <p:spPr>
          <a:xfrm>
            <a:off x="10810499" y="4915627"/>
            <a:ext cx="1358885" cy="497400"/>
          </a:xfrm>
          <a:prstGeom prst="rect">
            <a:avLst/>
          </a:prstGeom>
          <a:noFill/>
          <a:ln>
            <a:noFill/>
          </a:ln>
        </p:spPr>
      </p:pic>
      <p:sp>
        <p:nvSpPr>
          <p:cNvPr id="352" name="Google Shape;352;p40"/>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1"/>
          <p:cNvPicPr preferRelativeResize="0"/>
          <p:nvPr/>
        </p:nvPicPr>
        <p:blipFill rotWithShape="1">
          <a:blip r:embed="rId3">
            <a:alphaModFix/>
          </a:blip>
          <a:srcRect/>
          <a:stretch/>
        </p:blipFill>
        <p:spPr>
          <a:xfrm>
            <a:off x="4089648" y="226379"/>
            <a:ext cx="5255581" cy="6598759"/>
          </a:xfrm>
          <a:prstGeom prst="rect">
            <a:avLst/>
          </a:prstGeom>
          <a:noFill/>
          <a:ln>
            <a:noFill/>
          </a:ln>
          <a:effectLst>
            <a:outerShdw blurRad="50800" dist="38100" dir="2700000" algn="tl" rotWithShape="0">
              <a:srgbClr val="000000">
                <a:alpha val="40000"/>
              </a:srgbClr>
            </a:outerShdw>
          </a:effectLst>
        </p:spPr>
      </p:pic>
      <p:sp>
        <p:nvSpPr>
          <p:cNvPr id="358" name="Google Shape;358;p41"/>
          <p:cNvSpPr txBox="1">
            <a:spLocks noGrp="1"/>
          </p:cNvSpPr>
          <p:nvPr>
            <p:ph type="title"/>
          </p:nvPr>
        </p:nvSpPr>
        <p:spPr>
          <a:xfrm>
            <a:off x="433625" y="2026075"/>
            <a:ext cx="3573900" cy="1902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80A8"/>
              </a:buClr>
              <a:buSzPts val="3200"/>
              <a:buFont typeface="Rockwell"/>
              <a:buNone/>
            </a:pPr>
            <a:r>
              <a:rPr lang="es" sz="3100">
                <a:solidFill>
                  <a:srgbClr val="0080A8"/>
                </a:solidFill>
              </a:rPr>
              <a:t>Recursos esenciales para la enseñanza de Matemáticas</a:t>
            </a:r>
            <a:endParaRPr sz="3500"/>
          </a:p>
        </p:txBody>
      </p:sp>
      <p:pic>
        <p:nvPicPr>
          <p:cNvPr id="359" name="Google Shape;359;p41"/>
          <p:cNvPicPr preferRelativeResize="0"/>
          <p:nvPr/>
        </p:nvPicPr>
        <p:blipFill rotWithShape="1">
          <a:blip r:embed="rId4">
            <a:alphaModFix/>
          </a:blip>
          <a:srcRect/>
          <a:stretch/>
        </p:blipFill>
        <p:spPr>
          <a:xfrm>
            <a:off x="6655294" y="2831977"/>
            <a:ext cx="2691973" cy="2199164"/>
          </a:xfrm>
          <a:prstGeom prst="rect">
            <a:avLst/>
          </a:prstGeom>
          <a:noFill/>
          <a:ln>
            <a:noFill/>
          </a:ln>
        </p:spPr>
      </p:pic>
      <p:pic>
        <p:nvPicPr>
          <p:cNvPr id="360" name="Google Shape;360;p41"/>
          <p:cNvPicPr preferRelativeResize="0"/>
          <p:nvPr/>
        </p:nvPicPr>
        <p:blipFill rotWithShape="1">
          <a:blip r:embed="rId5">
            <a:alphaModFix/>
          </a:blip>
          <a:srcRect/>
          <a:stretch/>
        </p:blipFill>
        <p:spPr>
          <a:xfrm>
            <a:off x="9107838" y="5319776"/>
            <a:ext cx="1615580" cy="591363"/>
          </a:xfrm>
          <a:prstGeom prst="rect">
            <a:avLst/>
          </a:prstGeom>
          <a:noFill/>
          <a:ln>
            <a:noFill/>
          </a:ln>
        </p:spPr>
      </p:pic>
      <p:pic>
        <p:nvPicPr>
          <p:cNvPr id="361" name="Google Shape;361;p41"/>
          <p:cNvPicPr preferRelativeResize="0"/>
          <p:nvPr/>
        </p:nvPicPr>
        <p:blipFill rotWithShape="1">
          <a:blip r:embed="rId5">
            <a:alphaModFix/>
          </a:blip>
          <a:srcRect/>
          <a:stretch/>
        </p:blipFill>
        <p:spPr>
          <a:xfrm>
            <a:off x="9107838" y="642134"/>
            <a:ext cx="1615580" cy="591363"/>
          </a:xfrm>
          <a:prstGeom prst="rect">
            <a:avLst/>
          </a:prstGeom>
          <a:noFill/>
          <a:ln>
            <a:noFill/>
          </a:ln>
        </p:spPr>
      </p:pic>
      <p:sp>
        <p:nvSpPr>
          <p:cNvPr id="362" name="Google Shape;362;p41"/>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42"/>
          <p:cNvPicPr preferRelativeResize="0"/>
          <p:nvPr/>
        </p:nvPicPr>
        <p:blipFill rotWithShape="1">
          <a:blip r:embed="rId3">
            <a:alphaModFix/>
          </a:blip>
          <a:srcRect/>
          <a:stretch/>
        </p:blipFill>
        <p:spPr>
          <a:xfrm>
            <a:off x="4089648" y="226379"/>
            <a:ext cx="5255582" cy="6598759"/>
          </a:xfrm>
          <a:prstGeom prst="rect">
            <a:avLst/>
          </a:prstGeom>
          <a:noFill/>
          <a:ln>
            <a:noFill/>
          </a:ln>
          <a:effectLst>
            <a:outerShdw blurRad="50800" dist="38100" dir="2700000" algn="tl" rotWithShape="0">
              <a:srgbClr val="000000">
                <a:alpha val="40000"/>
              </a:srgbClr>
            </a:outerShdw>
          </a:effectLst>
        </p:spPr>
      </p:pic>
      <p:sp>
        <p:nvSpPr>
          <p:cNvPr id="368" name="Google Shape;368;p42"/>
          <p:cNvSpPr txBox="1">
            <a:spLocks noGrp="1"/>
          </p:cNvSpPr>
          <p:nvPr>
            <p:ph type="title"/>
          </p:nvPr>
        </p:nvSpPr>
        <p:spPr>
          <a:xfrm>
            <a:off x="433625" y="2026075"/>
            <a:ext cx="3573900" cy="1902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80A8"/>
              </a:buClr>
              <a:buSzPts val="3200"/>
              <a:buFont typeface="Rockwell"/>
              <a:buNone/>
            </a:pPr>
            <a:r>
              <a:rPr lang="es" sz="3100">
                <a:solidFill>
                  <a:srgbClr val="0080A8"/>
                </a:solidFill>
                <a:highlight>
                  <a:schemeClr val="lt1"/>
                </a:highlight>
              </a:rPr>
              <a:t>Recursos esenciales para la enseñanza de Estudios Sociales</a:t>
            </a:r>
            <a:endParaRPr sz="3500">
              <a:highlight>
                <a:schemeClr val="lt1"/>
              </a:highlight>
            </a:endParaRPr>
          </a:p>
        </p:txBody>
      </p:sp>
      <p:pic>
        <p:nvPicPr>
          <p:cNvPr id="369" name="Google Shape;369;p42"/>
          <p:cNvPicPr preferRelativeResize="0"/>
          <p:nvPr/>
        </p:nvPicPr>
        <p:blipFill rotWithShape="1">
          <a:blip r:embed="rId4">
            <a:alphaModFix/>
          </a:blip>
          <a:srcRect/>
          <a:stretch/>
        </p:blipFill>
        <p:spPr>
          <a:xfrm>
            <a:off x="6655294" y="2831977"/>
            <a:ext cx="2691974" cy="2199164"/>
          </a:xfrm>
          <a:prstGeom prst="rect">
            <a:avLst/>
          </a:prstGeom>
          <a:noFill/>
          <a:ln>
            <a:noFill/>
          </a:ln>
        </p:spPr>
      </p:pic>
      <p:pic>
        <p:nvPicPr>
          <p:cNvPr id="370" name="Google Shape;370;p42"/>
          <p:cNvPicPr preferRelativeResize="0"/>
          <p:nvPr/>
        </p:nvPicPr>
        <p:blipFill rotWithShape="1">
          <a:blip r:embed="rId5">
            <a:alphaModFix/>
          </a:blip>
          <a:srcRect/>
          <a:stretch/>
        </p:blipFill>
        <p:spPr>
          <a:xfrm>
            <a:off x="9107838" y="5319776"/>
            <a:ext cx="1615580" cy="591363"/>
          </a:xfrm>
          <a:prstGeom prst="rect">
            <a:avLst/>
          </a:prstGeom>
          <a:noFill/>
          <a:ln>
            <a:noFill/>
          </a:ln>
        </p:spPr>
      </p:pic>
      <p:pic>
        <p:nvPicPr>
          <p:cNvPr id="371" name="Google Shape;371;p42"/>
          <p:cNvPicPr preferRelativeResize="0"/>
          <p:nvPr/>
        </p:nvPicPr>
        <p:blipFill rotWithShape="1">
          <a:blip r:embed="rId5">
            <a:alphaModFix/>
          </a:blip>
          <a:srcRect/>
          <a:stretch/>
        </p:blipFill>
        <p:spPr>
          <a:xfrm>
            <a:off x="9107838" y="642134"/>
            <a:ext cx="1615580" cy="591363"/>
          </a:xfrm>
          <a:prstGeom prst="rect">
            <a:avLst/>
          </a:prstGeom>
          <a:noFill/>
          <a:ln>
            <a:noFill/>
          </a:ln>
        </p:spPr>
      </p:pic>
      <p:sp>
        <p:nvSpPr>
          <p:cNvPr id="372" name="Google Shape;372;p42"/>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5"/>
          <p:cNvSpPr txBox="1">
            <a:spLocks noGrp="1"/>
          </p:cNvSpPr>
          <p:nvPr>
            <p:ph type="title"/>
          </p:nvPr>
        </p:nvSpPr>
        <p:spPr>
          <a:xfrm>
            <a:off x="119225" y="765025"/>
            <a:ext cx="5798100" cy="642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Rockwell"/>
              <a:buNone/>
            </a:pPr>
            <a:r>
              <a:rPr lang="es" sz="3500"/>
              <a:t>En esta sesión…</a:t>
            </a:r>
            <a:endParaRPr sz="3500"/>
          </a:p>
        </p:txBody>
      </p:sp>
      <p:sp>
        <p:nvSpPr>
          <p:cNvPr id="196" name="Google Shape;196;p25"/>
          <p:cNvSpPr txBox="1">
            <a:spLocks noGrp="1"/>
          </p:cNvSpPr>
          <p:nvPr>
            <p:ph type="body" idx="1"/>
          </p:nvPr>
        </p:nvSpPr>
        <p:spPr>
          <a:xfrm>
            <a:off x="5917325" y="765025"/>
            <a:ext cx="6278400" cy="5556600"/>
          </a:xfrm>
          <a:prstGeom prst="rect">
            <a:avLst/>
          </a:prstGeom>
          <a:noFill/>
          <a:ln>
            <a:noFill/>
          </a:ln>
        </p:spPr>
        <p:txBody>
          <a:bodyPr spcFirstLastPara="1" wrap="square" lIns="91425" tIns="45700" rIns="91425" bIns="45700" anchor="t" anchorCtr="0">
            <a:noAutofit/>
          </a:bodyPr>
          <a:lstStyle/>
          <a:p>
            <a:pPr marL="171442" lvl="0" indent="0" algn="l" rtl="0">
              <a:lnSpc>
                <a:spcPct val="80000"/>
              </a:lnSpc>
              <a:spcBef>
                <a:spcPts val="750"/>
              </a:spcBef>
              <a:spcAft>
                <a:spcPts val="0"/>
              </a:spcAft>
              <a:buClr>
                <a:srgbClr val="AFABAB"/>
              </a:buClr>
              <a:buSzPts val="3080"/>
              <a:buNone/>
            </a:pPr>
            <a:r>
              <a:rPr lang="es" sz="2700"/>
              <a:t>Revisaremos la composición del examen GED en español e inglés</a:t>
            </a:r>
            <a:endParaRPr sz="2700"/>
          </a:p>
          <a:p>
            <a:pPr marL="171442" lvl="0" indent="0" algn="l" rtl="0">
              <a:lnSpc>
                <a:spcPct val="80000"/>
              </a:lnSpc>
              <a:spcBef>
                <a:spcPts val="750"/>
              </a:spcBef>
              <a:spcAft>
                <a:spcPts val="0"/>
              </a:spcAft>
              <a:buClr>
                <a:schemeClr val="dk1"/>
              </a:buClr>
              <a:buSzPts val="1100"/>
              <a:buFont typeface="Arial"/>
              <a:buNone/>
            </a:pPr>
            <a:endParaRPr sz="2700"/>
          </a:p>
          <a:p>
            <a:pPr marL="171442" lvl="0" indent="0" algn="l" rtl="0">
              <a:lnSpc>
                <a:spcPct val="80000"/>
              </a:lnSpc>
              <a:spcBef>
                <a:spcPts val="750"/>
              </a:spcBef>
              <a:spcAft>
                <a:spcPts val="0"/>
              </a:spcAft>
              <a:buClr>
                <a:schemeClr val="dk1"/>
              </a:buClr>
              <a:buSzPts val="1100"/>
              <a:buFont typeface="Arial"/>
              <a:buNone/>
            </a:pPr>
            <a:r>
              <a:rPr lang="es" sz="2700"/>
              <a:t>Analizaremos las cualidades y los retos de los cuatro exámenes de áreas de contenido</a:t>
            </a:r>
            <a:endParaRPr sz="2700"/>
          </a:p>
          <a:p>
            <a:pPr marL="171442" lvl="0" indent="0" algn="l" rtl="0">
              <a:lnSpc>
                <a:spcPct val="80000"/>
              </a:lnSpc>
              <a:spcBef>
                <a:spcPts val="750"/>
              </a:spcBef>
              <a:spcAft>
                <a:spcPts val="0"/>
              </a:spcAft>
              <a:buClr>
                <a:schemeClr val="dk1"/>
              </a:buClr>
              <a:buSzPts val="1100"/>
              <a:buFont typeface="Arial"/>
              <a:buNone/>
            </a:pPr>
            <a:endParaRPr sz="2700"/>
          </a:p>
          <a:p>
            <a:pPr marL="171442" lvl="0" indent="0" algn="l" rtl="0">
              <a:lnSpc>
                <a:spcPct val="80000"/>
              </a:lnSpc>
              <a:spcBef>
                <a:spcPts val="750"/>
              </a:spcBef>
              <a:spcAft>
                <a:spcPts val="0"/>
              </a:spcAft>
              <a:buClr>
                <a:schemeClr val="dk1"/>
              </a:buClr>
              <a:buSzPts val="1100"/>
              <a:buFont typeface="Arial"/>
              <a:buNone/>
            </a:pPr>
            <a:r>
              <a:rPr lang="es" sz="2700"/>
              <a:t>Exploramos los recursos que los profesores pueden utilizar al enseñar el GED en español</a:t>
            </a:r>
            <a:endParaRPr sz="2700"/>
          </a:p>
          <a:p>
            <a:pPr marL="171442" lvl="0" indent="0" algn="l" rtl="0">
              <a:lnSpc>
                <a:spcPct val="80000"/>
              </a:lnSpc>
              <a:spcBef>
                <a:spcPts val="750"/>
              </a:spcBef>
              <a:spcAft>
                <a:spcPts val="0"/>
              </a:spcAft>
              <a:buClr>
                <a:schemeClr val="dk1"/>
              </a:buClr>
              <a:buSzPts val="1100"/>
              <a:buFont typeface="Arial"/>
              <a:buNone/>
            </a:pPr>
            <a:endParaRPr sz="2700"/>
          </a:p>
          <a:p>
            <a:pPr marL="171442" lvl="0" indent="0" algn="l" rtl="0">
              <a:lnSpc>
                <a:spcPct val="80000"/>
              </a:lnSpc>
              <a:spcBef>
                <a:spcPts val="750"/>
              </a:spcBef>
              <a:spcAft>
                <a:spcPts val="0"/>
              </a:spcAft>
              <a:buClr>
                <a:srgbClr val="AFABAB"/>
              </a:buClr>
              <a:buSzPts val="3080"/>
              <a:buNone/>
            </a:pPr>
            <a:r>
              <a:rPr lang="es" sz="2700"/>
              <a:t>Daremos un vistazo más de cerca al sitio</a:t>
            </a:r>
            <a:endParaRPr sz="2700"/>
          </a:p>
          <a:p>
            <a:pPr marL="171442" lvl="0" indent="0" algn="l" rtl="0">
              <a:lnSpc>
                <a:spcPct val="80000"/>
              </a:lnSpc>
              <a:spcBef>
                <a:spcPts val="750"/>
              </a:spcBef>
              <a:spcAft>
                <a:spcPts val="0"/>
              </a:spcAft>
              <a:buClr>
                <a:srgbClr val="AFABAB"/>
              </a:buClr>
              <a:buSzPts val="3080"/>
              <a:buNone/>
            </a:pPr>
            <a:r>
              <a:rPr lang="es" sz="2700" u="sng">
                <a:solidFill>
                  <a:schemeClr val="hlink"/>
                </a:solidFill>
                <a:hlinkClick r:id="rId3"/>
              </a:rPr>
              <a:t>www.GED.com</a:t>
            </a:r>
            <a:endParaRPr sz="2700"/>
          </a:p>
          <a:p>
            <a:pPr marL="171442" lvl="0" indent="0" algn="l" rtl="0">
              <a:lnSpc>
                <a:spcPct val="80000"/>
              </a:lnSpc>
              <a:spcBef>
                <a:spcPts val="750"/>
              </a:spcBef>
              <a:spcAft>
                <a:spcPts val="0"/>
              </a:spcAft>
              <a:buClr>
                <a:schemeClr val="dk1"/>
              </a:buClr>
              <a:buSzPts val="1100"/>
              <a:buFont typeface="Arial"/>
              <a:buNone/>
            </a:pPr>
            <a:endParaRPr sz="2800"/>
          </a:p>
          <a:p>
            <a:pPr marL="171442" lvl="0" indent="0" algn="l" rtl="0">
              <a:lnSpc>
                <a:spcPct val="80000"/>
              </a:lnSpc>
              <a:spcBef>
                <a:spcPts val="750"/>
              </a:spcBef>
              <a:spcAft>
                <a:spcPts val="0"/>
              </a:spcAft>
              <a:buClr>
                <a:srgbClr val="AFABAB"/>
              </a:buClr>
              <a:buSzPts val="3080"/>
              <a:buNone/>
            </a:pPr>
            <a:endParaRPr sz="2800"/>
          </a:p>
          <a:p>
            <a:pPr marL="171442" lvl="0" indent="0" algn="l" rtl="0">
              <a:lnSpc>
                <a:spcPct val="80000"/>
              </a:lnSpc>
              <a:spcBef>
                <a:spcPts val="750"/>
              </a:spcBef>
              <a:spcAft>
                <a:spcPts val="0"/>
              </a:spcAft>
              <a:buClr>
                <a:srgbClr val="AFABAB"/>
              </a:buClr>
              <a:buSzPts val="3080"/>
              <a:buNone/>
            </a:pPr>
            <a:endParaRPr sz="2800"/>
          </a:p>
        </p:txBody>
      </p:sp>
      <p:pic>
        <p:nvPicPr>
          <p:cNvPr id="197" name="Google Shape;197;p25"/>
          <p:cNvPicPr preferRelativeResize="0"/>
          <p:nvPr/>
        </p:nvPicPr>
        <p:blipFill rotWithShape="1">
          <a:blip r:embed="rId4">
            <a:alphaModFix/>
          </a:blip>
          <a:srcRect/>
          <a:stretch/>
        </p:blipFill>
        <p:spPr>
          <a:xfrm>
            <a:off x="1981200" y="1890713"/>
            <a:ext cx="2979738" cy="3217862"/>
          </a:xfrm>
          <a:prstGeom prst="rect">
            <a:avLst/>
          </a:prstGeom>
          <a:noFill/>
          <a:ln>
            <a:noFill/>
          </a:ln>
        </p:spPr>
      </p:pic>
      <p:sp>
        <p:nvSpPr>
          <p:cNvPr id="198" name="Google Shape;198;p25"/>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43"/>
          <p:cNvPicPr preferRelativeResize="0"/>
          <p:nvPr/>
        </p:nvPicPr>
        <p:blipFill rotWithShape="1">
          <a:blip r:embed="rId3">
            <a:alphaModFix/>
          </a:blip>
          <a:srcRect/>
          <a:stretch/>
        </p:blipFill>
        <p:spPr>
          <a:xfrm>
            <a:off x="4089648" y="226379"/>
            <a:ext cx="5255582" cy="6598759"/>
          </a:xfrm>
          <a:prstGeom prst="rect">
            <a:avLst/>
          </a:prstGeom>
          <a:noFill/>
          <a:ln>
            <a:noFill/>
          </a:ln>
          <a:effectLst>
            <a:outerShdw blurRad="50800" dist="38100" dir="2700000" algn="tl" rotWithShape="0">
              <a:srgbClr val="000000">
                <a:alpha val="40000"/>
              </a:srgbClr>
            </a:outerShdw>
          </a:effectLst>
        </p:spPr>
      </p:pic>
      <p:sp>
        <p:nvSpPr>
          <p:cNvPr id="378" name="Google Shape;378;p43"/>
          <p:cNvSpPr txBox="1">
            <a:spLocks noGrp="1"/>
          </p:cNvSpPr>
          <p:nvPr>
            <p:ph type="title"/>
          </p:nvPr>
        </p:nvSpPr>
        <p:spPr>
          <a:xfrm>
            <a:off x="433625" y="2026075"/>
            <a:ext cx="3573900" cy="1902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80A8"/>
              </a:buClr>
              <a:buSzPts val="3200"/>
              <a:buFont typeface="Rockwell"/>
              <a:buNone/>
            </a:pPr>
            <a:r>
              <a:rPr lang="es" sz="3100">
                <a:solidFill>
                  <a:srgbClr val="0080A8"/>
                </a:solidFill>
                <a:highlight>
                  <a:schemeClr val="lt1"/>
                </a:highlight>
              </a:rPr>
              <a:t>Recursos esenciales para la enseñanza de Ciencias.</a:t>
            </a:r>
            <a:endParaRPr sz="3500">
              <a:highlight>
                <a:schemeClr val="lt1"/>
              </a:highlight>
            </a:endParaRPr>
          </a:p>
        </p:txBody>
      </p:sp>
      <p:pic>
        <p:nvPicPr>
          <p:cNvPr id="379" name="Google Shape;379;p43"/>
          <p:cNvPicPr preferRelativeResize="0"/>
          <p:nvPr/>
        </p:nvPicPr>
        <p:blipFill rotWithShape="1">
          <a:blip r:embed="rId4">
            <a:alphaModFix/>
          </a:blip>
          <a:srcRect/>
          <a:stretch/>
        </p:blipFill>
        <p:spPr>
          <a:xfrm>
            <a:off x="6655294" y="2831977"/>
            <a:ext cx="2691974" cy="2199164"/>
          </a:xfrm>
          <a:prstGeom prst="rect">
            <a:avLst/>
          </a:prstGeom>
          <a:noFill/>
          <a:ln>
            <a:noFill/>
          </a:ln>
        </p:spPr>
      </p:pic>
      <p:pic>
        <p:nvPicPr>
          <p:cNvPr id="380" name="Google Shape;380;p43"/>
          <p:cNvPicPr preferRelativeResize="0"/>
          <p:nvPr/>
        </p:nvPicPr>
        <p:blipFill rotWithShape="1">
          <a:blip r:embed="rId5">
            <a:alphaModFix/>
          </a:blip>
          <a:srcRect/>
          <a:stretch/>
        </p:blipFill>
        <p:spPr>
          <a:xfrm>
            <a:off x="9107838" y="5319776"/>
            <a:ext cx="1615580" cy="591363"/>
          </a:xfrm>
          <a:prstGeom prst="rect">
            <a:avLst/>
          </a:prstGeom>
          <a:noFill/>
          <a:ln>
            <a:noFill/>
          </a:ln>
        </p:spPr>
      </p:pic>
      <p:pic>
        <p:nvPicPr>
          <p:cNvPr id="381" name="Google Shape;381;p43"/>
          <p:cNvPicPr preferRelativeResize="0"/>
          <p:nvPr/>
        </p:nvPicPr>
        <p:blipFill rotWithShape="1">
          <a:blip r:embed="rId5">
            <a:alphaModFix/>
          </a:blip>
          <a:srcRect/>
          <a:stretch/>
        </p:blipFill>
        <p:spPr>
          <a:xfrm>
            <a:off x="9107838" y="642134"/>
            <a:ext cx="1615580" cy="591363"/>
          </a:xfrm>
          <a:prstGeom prst="rect">
            <a:avLst/>
          </a:prstGeom>
          <a:noFill/>
          <a:ln>
            <a:noFill/>
          </a:ln>
        </p:spPr>
      </p:pic>
      <p:sp>
        <p:nvSpPr>
          <p:cNvPr id="382" name="Google Shape;382;p43"/>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4"/>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Arial"/>
              <a:buNone/>
            </a:pPr>
            <a:r>
              <a:rPr lang="es" sz="3700"/>
              <a:t>Componentes de preparación para exámenes</a:t>
            </a:r>
            <a:endParaRPr sz="2900"/>
          </a:p>
        </p:txBody>
      </p:sp>
      <p:grpSp>
        <p:nvGrpSpPr>
          <p:cNvPr id="388" name="Google Shape;388;p44"/>
          <p:cNvGrpSpPr/>
          <p:nvPr/>
        </p:nvGrpSpPr>
        <p:grpSpPr>
          <a:xfrm>
            <a:off x="397882" y="1645512"/>
            <a:ext cx="11211280" cy="4519763"/>
            <a:chOff x="70330" y="87742"/>
            <a:chExt cx="11211280" cy="4519763"/>
          </a:xfrm>
        </p:grpSpPr>
        <p:sp>
          <p:nvSpPr>
            <p:cNvPr id="389" name="Google Shape;389;p44"/>
            <p:cNvSpPr/>
            <p:nvPr/>
          </p:nvSpPr>
          <p:spPr>
            <a:xfrm>
              <a:off x="70330" y="113663"/>
              <a:ext cx="3448746" cy="2442341"/>
            </a:xfrm>
            <a:prstGeom prst="ellipse">
              <a:avLst/>
            </a:prstGeom>
            <a:solidFill>
              <a:srgbClr val="F6D1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4"/>
            <p:cNvSpPr/>
            <p:nvPr/>
          </p:nvSpPr>
          <p:spPr>
            <a:xfrm>
              <a:off x="1243453" y="783584"/>
              <a:ext cx="1102500" cy="11025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4"/>
            <p:cNvSpPr/>
            <p:nvPr/>
          </p:nvSpPr>
          <p:spPr>
            <a:xfrm>
              <a:off x="219703" y="2894084"/>
              <a:ext cx="3150000" cy="168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txBox="1"/>
            <p:nvPr/>
          </p:nvSpPr>
          <p:spPr>
            <a:xfrm>
              <a:off x="219698" y="2894081"/>
              <a:ext cx="3150000" cy="1102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3600"/>
                <a:buFont typeface="Calibri"/>
                <a:buNone/>
              </a:pPr>
              <a:r>
                <a:rPr lang="es" sz="3000">
                  <a:solidFill>
                    <a:schemeClr val="dk1"/>
                  </a:solidFill>
                </a:rPr>
                <a:t>SABEMOS QUÉ ENSEÑAR</a:t>
              </a:r>
              <a:endParaRPr sz="3000"/>
            </a:p>
          </p:txBody>
        </p:sp>
        <p:sp>
          <p:nvSpPr>
            <p:cNvPr id="393" name="Google Shape;393;p44"/>
            <p:cNvSpPr/>
            <p:nvPr/>
          </p:nvSpPr>
          <p:spPr>
            <a:xfrm>
              <a:off x="4070326" y="101534"/>
              <a:ext cx="3325962" cy="2490859"/>
            </a:xfrm>
            <a:prstGeom prst="ellipse">
              <a:avLst/>
            </a:prstGeom>
            <a:solidFill>
              <a:srgbClr val="F6D1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4"/>
            <p:cNvSpPr/>
            <p:nvPr/>
          </p:nvSpPr>
          <p:spPr>
            <a:xfrm>
              <a:off x="5182058" y="795713"/>
              <a:ext cx="1102500" cy="11025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4"/>
            <p:cNvSpPr/>
            <p:nvPr/>
          </p:nvSpPr>
          <p:spPr>
            <a:xfrm>
              <a:off x="4158308" y="2906213"/>
              <a:ext cx="3150000" cy="168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4"/>
            <p:cNvSpPr txBox="1"/>
            <p:nvPr/>
          </p:nvSpPr>
          <p:spPr>
            <a:xfrm>
              <a:off x="4158298" y="2906205"/>
              <a:ext cx="3527700" cy="1687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3600"/>
                <a:buFont typeface="Calibri"/>
                <a:buNone/>
              </a:pPr>
              <a:r>
                <a:rPr lang="es" sz="3000">
                  <a:solidFill>
                    <a:schemeClr val="dk1"/>
                  </a:solidFill>
                </a:rPr>
                <a:t>TENEMOS ESTRATEGIAS INSTRUCCIONA</a:t>
              </a:r>
              <a:r>
                <a:rPr lang="es" sz="3000">
                  <a:solidFill>
                    <a:schemeClr val="dk1"/>
                  </a:solidFill>
                  <a:latin typeface="Calibri"/>
                  <a:ea typeface="Calibri"/>
                  <a:cs typeface="Calibri"/>
                  <a:sym typeface="Calibri"/>
                </a:rPr>
                <a:t>LES</a:t>
              </a:r>
              <a:endParaRPr sz="3000"/>
            </a:p>
          </p:txBody>
        </p:sp>
        <p:sp>
          <p:nvSpPr>
            <p:cNvPr id="397" name="Google Shape;397;p44"/>
            <p:cNvSpPr/>
            <p:nvPr/>
          </p:nvSpPr>
          <p:spPr>
            <a:xfrm>
              <a:off x="7947539" y="87742"/>
              <a:ext cx="3334071" cy="2546025"/>
            </a:xfrm>
            <a:prstGeom prst="ellipse">
              <a:avLst/>
            </a:prstGeom>
            <a:solidFill>
              <a:srgbClr val="F6D1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4"/>
            <p:cNvSpPr/>
            <p:nvPr/>
          </p:nvSpPr>
          <p:spPr>
            <a:xfrm>
              <a:off x="9063325" y="809505"/>
              <a:ext cx="1102500" cy="11025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4"/>
            <p:cNvSpPr/>
            <p:nvPr/>
          </p:nvSpPr>
          <p:spPr>
            <a:xfrm>
              <a:off x="8039575" y="2920005"/>
              <a:ext cx="3150000" cy="168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4"/>
            <p:cNvSpPr txBox="1"/>
            <p:nvPr/>
          </p:nvSpPr>
          <p:spPr>
            <a:xfrm>
              <a:off x="8039575" y="2920005"/>
              <a:ext cx="3150000" cy="1687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4000"/>
                <a:buFont typeface="Calibri"/>
                <a:buNone/>
              </a:pPr>
              <a:r>
                <a:rPr lang="es" sz="3600" b="1">
                  <a:solidFill>
                    <a:schemeClr val="dk1"/>
                  </a:solidFill>
                </a:rPr>
                <a:t>¿QUÉ SIGUE?</a:t>
              </a:r>
              <a:endParaRPr sz="1000"/>
            </a:p>
          </p:txBody>
        </p:sp>
      </p:grpSp>
      <p:sp>
        <p:nvSpPr>
          <p:cNvPr id="401" name="Google Shape;401;p44"/>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5"/>
          <p:cNvSpPr txBox="1">
            <a:spLocks noGrp="1"/>
          </p:cNvSpPr>
          <p:nvPr>
            <p:ph type="title"/>
          </p:nvPr>
        </p:nvSpPr>
        <p:spPr>
          <a:xfrm>
            <a:off x="186900" y="563850"/>
            <a:ext cx="11818200" cy="59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sz="3500"/>
              <a:t>Se utilizan datos de la prueba para guiar la instrucción</a:t>
            </a:r>
            <a:endParaRPr sz="3500"/>
          </a:p>
        </p:txBody>
      </p:sp>
      <p:grpSp>
        <p:nvGrpSpPr>
          <p:cNvPr id="407" name="Google Shape;407;p45"/>
          <p:cNvGrpSpPr/>
          <p:nvPr/>
        </p:nvGrpSpPr>
        <p:grpSpPr>
          <a:xfrm>
            <a:off x="524697" y="1154545"/>
            <a:ext cx="11106092" cy="4821381"/>
            <a:chOff x="123059" y="0"/>
            <a:chExt cx="11106092" cy="4821381"/>
          </a:xfrm>
        </p:grpSpPr>
        <p:sp>
          <p:nvSpPr>
            <p:cNvPr id="408" name="Google Shape;408;p45"/>
            <p:cNvSpPr/>
            <p:nvPr/>
          </p:nvSpPr>
          <p:spPr>
            <a:xfrm rot="-300000">
              <a:off x="144190" y="1926711"/>
              <a:ext cx="11063830" cy="967959"/>
            </a:xfrm>
            <a:prstGeom prst="mathMinus">
              <a:avLst>
                <a:gd name="adj1" fmla="val 23520"/>
              </a:avLst>
            </a:prstGeom>
            <a:solidFill>
              <a:srgbClr val="A8C0D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5"/>
            <p:cNvSpPr/>
            <p:nvPr/>
          </p:nvSpPr>
          <p:spPr>
            <a:xfrm>
              <a:off x="1362265" y="241069"/>
              <a:ext cx="3405663" cy="1928552"/>
            </a:xfrm>
            <a:prstGeom prst="downArrow">
              <a:avLst>
                <a:gd name="adj1" fmla="val 50000"/>
                <a:gd name="adj2"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5"/>
            <p:cNvSpPr/>
            <p:nvPr/>
          </p:nvSpPr>
          <p:spPr>
            <a:xfrm>
              <a:off x="6016672" y="0"/>
              <a:ext cx="3632707" cy="20249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5"/>
            <p:cNvSpPr txBox="1"/>
            <p:nvPr/>
          </p:nvSpPr>
          <p:spPr>
            <a:xfrm>
              <a:off x="6016660" y="5"/>
              <a:ext cx="4452900" cy="2025000"/>
            </a:xfrm>
            <a:prstGeom prst="rect">
              <a:avLst/>
            </a:prstGeom>
            <a:noFill/>
            <a:ln>
              <a:noFill/>
            </a:ln>
          </p:spPr>
          <p:txBody>
            <a:bodyPr spcFirstLastPara="1" wrap="square" lIns="284475" tIns="284475" rIns="284475" bIns="284475"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es" sz="3200">
                  <a:solidFill>
                    <a:schemeClr val="dk1"/>
                  </a:solidFill>
                </a:rPr>
                <a:t>Desafíos y brechas de habilidades</a:t>
              </a:r>
              <a:endParaRPr sz="600"/>
            </a:p>
          </p:txBody>
        </p:sp>
        <p:sp>
          <p:nvSpPr>
            <p:cNvPr id="412" name="Google Shape;412;p45"/>
            <p:cNvSpPr/>
            <p:nvPr/>
          </p:nvSpPr>
          <p:spPr>
            <a:xfrm>
              <a:off x="6584282" y="2651760"/>
              <a:ext cx="3405663" cy="1928552"/>
            </a:xfrm>
            <a:prstGeom prst="upArrow">
              <a:avLst>
                <a:gd name="adj1" fmla="val 50000"/>
                <a:gd name="adj2"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5"/>
            <p:cNvSpPr/>
            <p:nvPr/>
          </p:nvSpPr>
          <p:spPr>
            <a:xfrm>
              <a:off x="1702831" y="2796401"/>
              <a:ext cx="3632707" cy="20249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5"/>
            <p:cNvSpPr txBox="1"/>
            <p:nvPr/>
          </p:nvSpPr>
          <p:spPr>
            <a:xfrm>
              <a:off x="1702831" y="2796401"/>
              <a:ext cx="3632707" cy="2024980"/>
            </a:xfrm>
            <a:prstGeom prst="rect">
              <a:avLst/>
            </a:prstGeom>
            <a:noFill/>
            <a:ln>
              <a:noFill/>
            </a:ln>
          </p:spPr>
          <p:txBody>
            <a:bodyPr spcFirstLastPara="1" wrap="square" lIns="284475" tIns="284475" rIns="284475" bIns="284475"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es" sz="3200">
                  <a:solidFill>
                    <a:schemeClr val="dk1"/>
                  </a:solidFill>
                </a:rPr>
                <a:t>Conocimiento de la prueba GED</a:t>
              </a:r>
              <a:endParaRPr sz="600"/>
            </a:p>
          </p:txBody>
        </p:sp>
      </p:grpSp>
      <p:sp>
        <p:nvSpPr>
          <p:cNvPr id="415" name="Google Shape;415;p45"/>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6"/>
          <p:cNvSpPr txBox="1">
            <a:spLocks noGrp="1"/>
          </p:cNvSpPr>
          <p:nvPr>
            <p:ph type="title"/>
          </p:nvPr>
        </p:nvSpPr>
        <p:spPr>
          <a:xfrm>
            <a:off x="956600" y="2700220"/>
            <a:ext cx="6342900" cy="1230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4320"/>
              <a:buFont typeface="Rockwell"/>
              <a:buNone/>
            </a:pPr>
            <a:r>
              <a:rPr lang="es" sz="3600">
                <a:latin typeface="Rockwell"/>
                <a:ea typeface="Rockwell"/>
                <a:cs typeface="Rockwell"/>
                <a:sym typeface="Rockwell"/>
              </a:rPr>
              <a:t>Razonamiento a través de Artes del Lenguaje </a:t>
            </a:r>
            <a:r>
              <a:rPr lang="es" sz="4320">
                <a:latin typeface="Rockwell"/>
                <a:ea typeface="Rockwell"/>
                <a:cs typeface="Rockwell"/>
                <a:sym typeface="Rockwell"/>
              </a:rPr>
              <a:t> </a:t>
            </a:r>
            <a:endParaRPr sz="4050"/>
          </a:p>
        </p:txBody>
      </p:sp>
      <p:pic>
        <p:nvPicPr>
          <p:cNvPr id="421" name="Google Shape;421;p46" descr="A person writing in a notebook&#10;&#10;AI-generated content may be incorrect."/>
          <p:cNvPicPr preferRelativeResize="0"/>
          <p:nvPr/>
        </p:nvPicPr>
        <p:blipFill rotWithShape="1">
          <a:blip r:embed="rId3">
            <a:alphaModFix/>
          </a:blip>
          <a:srcRect l="29376" r="29377"/>
          <a:stretch/>
        </p:blipFill>
        <p:spPr>
          <a:xfrm>
            <a:off x="8091491" y="243104"/>
            <a:ext cx="4100513" cy="5816967"/>
          </a:xfrm>
          <a:prstGeom prst="rect">
            <a:avLst/>
          </a:prstGeom>
          <a:noFill/>
          <a:ln>
            <a:noFill/>
          </a:ln>
        </p:spPr>
      </p:pic>
      <p:sp>
        <p:nvSpPr>
          <p:cNvPr id="422" name="Google Shape;422;p46"/>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7"/>
          <p:cNvSpPr txBox="1">
            <a:spLocks noGrp="1"/>
          </p:cNvSpPr>
          <p:nvPr>
            <p:ph type="title"/>
          </p:nvPr>
        </p:nvSpPr>
        <p:spPr>
          <a:xfrm>
            <a:off x="1825083" y="525109"/>
            <a:ext cx="8513956" cy="61437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Rockwell"/>
              <a:buNone/>
            </a:pPr>
            <a:r>
              <a:rPr lang="es" sz="3200">
                <a:latin typeface="Rockwell"/>
                <a:ea typeface="Rockwell"/>
                <a:cs typeface="Rockwell"/>
                <a:sym typeface="Rockwell"/>
              </a:rPr>
              <a:t>Brechas en las habilidades de lectura: Habilidades generales</a:t>
            </a:r>
            <a:endParaRPr sz="3200"/>
          </a:p>
        </p:txBody>
      </p:sp>
      <p:cxnSp>
        <p:nvCxnSpPr>
          <p:cNvPr id="429" name="Google Shape;429;p47"/>
          <p:cNvCxnSpPr/>
          <p:nvPr/>
        </p:nvCxnSpPr>
        <p:spPr>
          <a:xfrm>
            <a:off x="3505201" y="3600451"/>
            <a:ext cx="3900600" cy="1323900"/>
          </a:xfrm>
          <a:prstGeom prst="bentConnector3">
            <a:avLst>
              <a:gd name="adj1" fmla="val 50000"/>
            </a:avLst>
          </a:prstGeom>
          <a:noFill/>
          <a:ln w="38100" cap="flat" cmpd="sng">
            <a:solidFill>
              <a:schemeClr val="lt1"/>
            </a:solidFill>
            <a:prstDash val="solid"/>
            <a:miter lim="800000"/>
            <a:headEnd type="none" w="sm" len="sm"/>
            <a:tailEnd type="triangle" w="med" len="med"/>
          </a:ln>
        </p:spPr>
      </p:cxnSp>
      <p:graphicFrame>
        <p:nvGraphicFramePr>
          <p:cNvPr id="430" name="Google Shape;430;p47"/>
          <p:cNvGraphicFramePr/>
          <p:nvPr/>
        </p:nvGraphicFramePr>
        <p:xfrm>
          <a:off x="2223360" y="1930232"/>
          <a:ext cx="3000000" cy="3000000"/>
        </p:xfrm>
        <a:graphic>
          <a:graphicData uri="http://schemas.openxmlformats.org/drawingml/2006/table">
            <a:tbl>
              <a:tblPr>
                <a:noFill/>
                <a:tableStyleId>{FF55F4A7-CA09-4F73-B584-8AB7D413E45F}</a:tableStyleId>
              </a:tblPr>
              <a:tblGrid>
                <a:gridCol w="1310150">
                  <a:extLst>
                    <a:ext uri="{9D8B030D-6E8A-4147-A177-3AD203B41FA5}">
                      <a16:colId xmlns:a16="http://schemas.microsoft.com/office/drawing/2014/main" val="20000"/>
                    </a:ext>
                  </a:extLst>
                </a:gridCol>
                <a:gridCol w="6141350">
                  <a:extLst>
                    <a:ext uri="{9D8B030D-6E8A-4147-A177-3AD203B41FA5}">
                      <a16:colId xmlns:a16="http://schemas.microsoft.com/office/drawing/2014/main" val="20001"/>
                    </a:ext>
                  </a:extLst>
                </a:gridCol>
              </a:tblGrid>
              <a:tr h="381975">
                <a:tc>
                  <a:txBody>
                    <a:bodyPr/>
                    <a:lstStyle/>
                    <a:p>
                      <a:pPr marL="0" marR="0" lvl="0" indent="0" algn="l" rtl="0">
                        <a:spcBef>
                          <a:spcPts val="0"/>
                        </a:spcBef>
                        <a:spcAft>
                          <a:spcPts val="0"/>
                        </a:spcAft>
                        <a:buNone/>
                      </a:pPr>
                      <a:endParaRPr sz="2000" b="1" i="0" u="none" strike="noStrike" cap="none">
                        <a:solidFill>
                          <a:srgbClr val="FFFFFF"/>
                        </a:solidFill>
                        <a:latin typeface="Arial"/>
                        <a:ea typeface="Arial"/>
                        <a:cs typeface="Arial"/>
                        <a:sym typeface="Arial"/>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37300"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None/>
                      </a:pPr>
                      <a:r>
                        <a:rPr lang="es" sz="2000" b="1">
                          <a:solidFill>
                            <a:srgbClr val="FFFFFF"/>
                          </a:solidFill>
                        </a:rPr>
                        <a:t>Brechas generales en habilidades de RLA</a:t>
                      </a:r>
                      <a:endParaRPr sz="2000" b="1" i="0" u="none" strike="noStrike" cap="none">
                        <a:solidFill>
                          <a:srgbClr val="FFFFFF"/>
                        </a:solidFill>
                        <a:latin typeface="Arial"/>
                        <a:ea typeface="Arial"/>
                        <a:cs typeface="Arial"/>
                        <a:sym typeface="Arial"/>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37300" cap="flat" cmpd="sng">
                      <a:solidFill>
                        <a:srgbClr val="FFFFFF"/>
                      </a:solidFill>
                      <a:prstDash val="solid"/>
                      <a:round/>
                      <a:headEnd type="none" w="sm" len="sm"/>
                      <a:tailEnd type="none" w="sm" len="sm"/>
                    </a:lnB>
                    <a:solidFill>
                      <a:srgbClr val="0083A9"/>
                    </a:solidFill>
                  </a:tcPr>
                </a:tc>
                <a:extLst>
                  <a:ext uri="{0D108BD9-81ED-4DB2-BD59-A6C34878D82A}">
                    <a16:rowId xmlns:a16="http://schemas.microsoft.com/office/drawing/2014/main" val="10000"/>
                  </a:ext>
                </a:extLst>
              </a:tr>
              <a:tr h="1145925">
                <a:tc>
                  <a:txBody>
                    <a:bodyPr/>
                    <a:lstStyle/>
                    <a:p>
                      <a:pPr marL="0" marR="0" lvl="0" indent="0" algn="l" rtl="0">
                        <a:spcBef>
                          <a:spcPts val="0"/>
                        </a:spcBef>
                        <a:spcAft>
                          <a:spcPts val="0"/>
                        </a:spcAft>
                        <a:buNone/>
                      </a:pPr>
                      <a:r>
                        <a:rPr lang="es" sz="2000" b="1">
                          <a:solidFill>
                            <a:srgbClr val="FFFFFF"/>
                          </a:solidFill>
                        </a:rPr>
                        <a:t>Brecha 1</a:t>
                      </a:r>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37300"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Clr>
                          <a:srgbClr val="000000"/>
                        </a:buClr>
                        <a:buSzPts val="2000"/>
                        <a:buFont typeface="Arial"/>
                        <a:buNone/>
                      </a:pPr>
                      <a:r>
                        <a:rPr lang="es" sz="2000" b="1"/>
                        <a:t>Lectura atenta del texto</a:t>
                      </a:r>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37300"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CBD9E2"/>
                    </a:solidFill>
                  </a:tcPr>
                </a:tc>
                <a:extLst>
                  <a:ext uri="{0D108BD9-81ED-4DB2-BD59-A6C34878D82A}">
                    <a16:rowId xmlns:a16="http://schemas.microsoft.com/office/drawing/2014/main" val="10001"/>
                  </a:ext>
                </a:extLst>
              </a:tr>
              <a:tr h="1174900">
                <a:tc>
                  <a:txBody>
                    <a:bodyPr/>
                    <a:lstStyle/>
                    <a:p>
                      <a:pPr marL="0" marR="0" lvl="0" indent="0" algn="l" rtl="0">
                        <a:spcBef>
                          <a:spcPts val="0"/>
                        </a:spcBef>
                        <a:spcAft>
                          <a:spcPts val="0"/>
                        </a:spcAft>
                        <a:buClr>
                          <a:srgbClr val="FFFFFF"/>
                        </a:buClr>
                        <a:buSzPts val="2000"/>
                        <a:buFont typeface="Arial"/>
                        <a:buNone/>
                      </a:pPr>
                      <a:r>
                        <a:rPr lang="es" sz="2000" b="1">
                          <a:solidFill>
                            <a:srgbClr val="FFFFFF"/>
                          </a:solidFill>
                        </a:rPr>
                        <a:t>Brecha 2</a:t>
                      </a:r>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Clr>
                          <a:srgbClr val="000000"/>
                        </a:buClr>
                        <a:buSzPts val="2000"/>
                        <a:buFont typeface="Arial"/>
                        <a:buNone/>
                      </a:pPr>
                      <a:r>
                        <a:rPr lang="es" sz="2000" b="1"/>
                        <a:t>Considerar TODO el contexto del texto</a:t>
                      </a:r>
                      <a:endParaRPr sz="2000" b="0" i="0" u="none" strike="noStrike" cap="none"/>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E7EDF1"/>
                    </a:solidFill>
                  </a:tcPr>
                </a:tc>
                <a:extLst>
                  <a:ext uri="{0D108BD9-81ED-4DB2-BD59-A6C34878D82A}">
                    <a16:rowId xmlns:a16="http://schemas.microsoft.com/office/drawing/2014/main" val="10002"/>
                  </a:ext>
                </a:extLst>
              </a:tr>
              <a:tr h="1221900">
                <a:tc>
                  <a:txBody>
                    <a:bodyPr/>
                    <a:lstStyle/>
                    <a:p>
                      <a:pPr marL="0" marR="0" lvl="0" indent="0" algn="l" rtl="0">
                        <a:spcBef>
                          <a:spcPts val="0"/>
                        </a:spcBef>
                        <a:spcAft>
                          <a:spcPts val="0"/>
                        </a:spcAft>
                        <a:buClr>
                          <a:srgbClr val="FFFFFF"/>
                        </a:buClr>
                        <a:buSzPts val="2000"/>
                        <a:buFont typeface="Arial"/>
                        <a:buNone/>
                      </a:pPr>
                      <a:r>
                        <a:rPr lang="es" sz="2000" b="1">
                          <a:solidFill>
                            <a:srgbClr val="FFFFFF"/>
                          </a:solidFill>
                        </a:rPr>
                        <a:t>Brecha 3</a:t>
                      </a:r>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Clr>
                          <a:srgbClr val="000000"/>
                        </a:buClr>
                        <a:buSzPts val="2000"/>
                        <a:buFont typeface="Arial"/>
                        <a:buNone/>
                      </a:pPr>
                      <a:r>
                        <a:rPr lang="es" sz="2000" b="1"/>
                        <a:t>Pensar en el autor (integral al contexto del pasaje)</a:t>
                      </a:r>
                      <a:endParaRPr sz="2000" b="0" i="0" u="none" strike="noStrike" cap="none"/>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CBD9E2"/>
                    </a:solidFill>
                  </a:tcPr>
                </a:tc>
                <a:extLst>
                  <a:ext uri="{0D108BD9-81ED-4DB2-BD59-A6C34878D82A}">
                    <a16:rowId xmlns:a16="http://schemas.microsoft.com/office/drawing/2014/main" val="10003"/>
                  </a:ext>
                </a:extLst>
              </a:tr>
            </a:tbl>
          </a:graphicData>
        </a:graphic>
      </p:graphicFrame>
      <p:sp>
        <p:nvSpPr>
          <p:cNvPr id="431" name="Google Shape;431;p47"/>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8"/>
          <p:cNvSpPr txBox="1">
            <a:spLocks noGrp="1"/>
          </p:cNvSpPr>
          <p:nvPr>
            <p:ph type="title"/>
          </p:nvPr>
        </p:nvSpPr>
        <p:spPr>
          <a:xfrm>
            <a:off x="971998" y="418275"/>
            <a:ext cx="10248000" cy="614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Rockwell"/>
              <a:buNone/>
            </a:pPr>
            <a:r>
              <a:rPr lang="es" sz="3200">
                <a:latin typeface="Rockwell"/>
                <a:ea typeface="Rockwell"/>
                <a:cs typeface="Rockwell"/>
                <a:sym typeface="Rockwell"/>
              </a:rPr>
              <a:t>Brechas en las habilidades de lectura: Indicadores</a:t>
            </a:r>
            <a:endParaRPr sz="3200"/>
          </a:p>
        </p:txBody>
      </p:sp>
      <p:graphicFrame>
        <p:nvGraphicFramePr>
          <p:cNvPr id="438" name="Google Shape;438;p48"/>
          <p:cNvGraphicFramePr/>
          <p:nvPr/>
        </p:nvGraphicFramePr>
        <p:xfrm>
          <a:off x="1254937" y="1141002"/>
          <a:ext cx="3000000" cy="3000000"/>
        </p:xfrm>
        <a:graphic>
          <a:graphicData uri="http://schemas.openxmlformats.org/drawingml/2006/table">
            <a:tbl>
              <a:tblPr>
                <a:noFill/>
                <a:tableStyleId>{FF55F4A7-CA09-4F73-B584-8AB7D413E45F}</a:tableStyleId>
              </a:tblPr>
              <a:tblGrid>
                <a:gridCol w="1387975">
                  <a:extLst>
                    <a:ext uri="{9D8B030D-6E8A-4147-A177-3AD203B41FA5}">
                      <a16:colId xmlns:a16="http://schemas.microsoft.com/office/drawing/2014/main" val="20000"/>
                    </a:ext>
                  </a:extLst>
                </a:gridCol>
                <a:gridCol w="7195825">
                  <a:extLst>
                    <a:ext uri="{9D8B030D-6E8A-4147-A177-3AD203B41FA5}">
                      <a16:colId xmlns:a16="http://schemas.microsoft.com/office/drawing/2014/main" val="20001"/>
                    </a:ext>
                  </a:extLst>
                </a:gridCol>
              </a:tblGrid>
              <a:tr h="568125">
                <a:tc>
                  <a:txBody>
                    <a:bodyPr/>
                    <a:lstStyle/>
                    <a:p>
                      <a:pPr marL="0" marR="0" lvl="0" indent="0" algn="l" rtl="0">
                        <a:spcBef>
                          <a:spcPts val="0"/>
                        </a:spcBef>
                        <a:spcAft>
                          <a:spcPts val="0"/>
                        </a:spcAft>
                        <a:buNone/>
                      </a:pPr>
                      <a:r>
                        <a:rPr lang="es" sz="2000" b="1">
                          <a:solidFill>
                            <a:srgbClr val="FFFFFF"/>
                          </a:solidFill>
                        </a:rPr>
                        <a:t>Código</a:t>
                      </a:r>
                      <a:endParaRPr sz="2000" b="1" i="0" u="none" strike="noStrike" cap="none">
                        <a:solidFill>
                          <a:srgbClr val="FFFFFF"/>
                        </a:solidFill>
                        <a:latin typeface="Arial"/>
                        <a:ea typeface="Arial"/>
                        <a:cs typeface="Arial"/>
                        <a:sym typeface="Arial"/>
                      </a:endParaRPr>
                    </a:p>
                  </a:txBody>
                  <a:tcPr marL="81900" marR="81900" marT="40950" marB="40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37300"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None/>
                      </a:pPr>
                      <a:r>
                        <a:rPr lang="es" sz="2000" b="1">
                          <a:solidFill>
                            <a:srgbClr val="FFFFFF"/>
                          </a:solidFill>
                        </a:rPr>
                        <a:t>Meta o Indicador​</a:t>
                      </a:r>
                      <a:endParaRPr/>
                    </a:p>
                  </a:txBody>
                  <a:tcPr marL="81900" marR="81900" marT="40950" marB="40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37300" cap="flat" cmpd="sng">
                      <a:solidFill>
                        <a:srgbClr val="FFFFFF"/>
                      </a:solidFill>
                      <a:prstDash val="solid"/>
                      <a:round/>
                      <a:headEnd type="none" w="sm" len="sm"/>
                      <a:tailEnd type="none" w="sm" len="sm"/>
                    </a:lnB>
                    <a:solidFill>
                      <a:srgbClr val="0083A9"/>
                    </a:solidFill>
                  </a:tcPr>
                </a:tc>
                <a:extLst>
                  <a:ext uri="{0D108BD9-81ED-4DB2-BD59-A6C34878D82A}">
                    <a16:rowId xmlns:a16="http://schemas.microsoft.com/office/drawing/2014/main" val="10000"/>
                  </a:ext>
                </a:extLst>
              </a:tr>
              <a:tr h="563950">
                <a:tc>
                  <a:txBody>
                    <a:bodyPr/>
                    <a:lstStyle/>
                    <a:p>
                      <a:pPr marL="0" marR="0" lvl="0" indent="0" algn="l" rtl="0">
                        <a:spcBef>
                          <a:spcPts val="0"/>
                        </a:spcBef>
                        <a:spcAft>
                          <a:spcPts val="0"/>
                        </a:spcAft>
                        <a:buNone/>
                      </a:pPr>
                      <a:r>
                        <a:rPr lang="es" sz="2000" b="1">
                          <a:solidFill>
                            <a:srgbClr val="FFFFFF"/>
                          </a:solidFill>
                        </a:rPr>
                        <a:t>R.3.1​</a:t>
                      </a:r>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37300"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Clr>
                          <a:srgbClr val="000000"/>
                        </a:buClr>
                        <a:buSzPts val="2000"/>
                        <a:buFont typeface="Arial"/>
                        <a:buNone/>
                      </a:pPr>
                      <a:r>
                        <a:rPr lang="es" sz="2000"/>
                        <a:t>Los estudiantes ordenarán secuencias de eventos en textos.</a:t>
                      </a:r>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37300"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CBD9E2"/>
                    </a:solidFill>
                  </a:tcPr>
                </a:tc>
                <a:extLst>
                  <a:ext uri="{0D108BD9-81ED-4DB2-BD59-A6C34878D82A}">
                    <a16:rowId xmlns:a16="http://schemas.microsoft.com/office/drawing/2014/main" val="10001"/>
                  </a:ext>
                </a:extLst>
              </a:tr>
              <a:tr h="623250">
                <a:tc>
                  <a:txBody>
                    <a:bodyPr/>
                    <a:lstStyle/>
                    <a:p>
                      <a:pPr marL="0" marR="0" lvl="0" indent="0" algn="l" rtl="0">
                        <a:spcBef>
                          <a:spcPts val="0"/>
                        </a:spcBef>
                        <a:spcAft>
                          <a:spcPts val="0"/>
                        </a:spcAft>
                        <a:buNone/>
                      </a:pPr>
                      <a:r>
                        <a:rPr lang="es" sz="2000" b="1">
                          <a:solidFill>
                            <a:srgbClr val="FFFFFF"/>
                          </a:solidFill>
                        </a:rPr>
                        <a:t>R.5.1​</a:t>
                      </a:r>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Clr>
                          <a:srgbClr val="000000"/>
                        </a:buClr>
                        <a:buSzPts val="2000"/>
                        <a:buFont typeface="Arial"/>
                        <a:buNone/>
                      </a:pPr>
                      <a:r>
                        <a:rPr lang="es" sz="2000"/>
                        <a:t>Los estudiantes analizarán cómo una oración, párrafo, capítulo o sección en particular encaja en la estructura general de un texto y contribuye al desarrollo de las ideas.</a:t>
                      </a:r>
                      <a:endParaRPr sz="2000" b="0" i="0" u="none" strike="noStrike" cap="none">
                        <a:solidFill>
                          <a:srgbClr val="000000"/>
                        </a:solidFill>
                        <a:latin typeface="Arial"/>
                        <a:ea typeface="Arial"/>
                        <a:cs typeface="Arial"/>
                        <a:sym typeface="Arial"/>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E7EDF1"/>
                    </a:solidFill>
                  </a:tcPr>
                </a:tc>
                <a:extLst>
                  <a:ext uri="{0D108BD9-81ED-4DB2-BD59-A6C34878D82A}">
                    <a16:rowId xmlns:a16="http://schemas.microsoft.com/office/drawing/2014/main" val="10002"/>
                  </a:ext>
                </a:extLst>
              </a:tr>
              <a:tr h="623250">
                <a:tc>
                  <a:txBody>
                    <a:bodyPr/>
                    <a:lstStyle/>
                    <a:p>
                      <a:pPr marL="0" marR="0" lvl="0" indent="0" algn="l" rtl="0">
                        <a:spcBef>
                          <a:spcPts val="0"/>
                        </a:spcBef>
                        <a:spcAft>
                          <a:spcPts val="0"/>
                        </a:spcAft>
                        <a:buNone/>
                      </a:pPr>
                      <a:r>
                        <a:rPr lang="es" sz="2000" b="1">
                          <a:solidFill>
                            <a:srgbClr val="FFFFFF"/>
                          </a:solidFill>
                        </a:rPr>
                        <a:t>R.9.2​</a:t>
                      </a:r>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Clr>
                          <a:srgbClr val="000000"/>
                        </a:buClr>
                        <a:buSzPts val="2000"/>
                        <a:buFont typeface="Arial"/>
                        <a:buNone/>
                      </a:pPr>
                      <a:r>
                        <a:rPr lang="es" sz="2000"/>
                        <a:t>Los estudiantes compararán dos pasajes de géneros similares o estrechamente relacionados que compartan ideas o temas, enfocándose en similitudes y/o diferencias en perspectiva, tono, estilo, estructura, propósito o impacto general.​</a:t>
                      </a:r>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CBD9E2"/>
                    </a:solidFill>
                  </a:tcPr>
                </a:tc>
                <a:extLst>
                  <a:ext uri="{0D108BD9-81ED-4DB2-BD59-A6C34878D82A}">
                    <a16:rowId xmlns:a16="http://schemas.microsoft.com/office/drawing/2014/main" val="10003"/>
                  </a:ext>
                </a:extLst>
              </a:tr>
              <a:tr h="623250">
                <a:tc>
                  <a:txBody>
                    <a:bodyPr/>
                    <a:lstStyle/>
                    <a:p>
                      <a:pPr marL="0" marR="0" lvl="0" indent="0" algn="l" rtl="0">
                        <a:spcBef>
                          <a:spcPts val="0"/>
                        </a:spcBef>
                        <a:spcAft>
                          <a:spcPts val="0"/>
                        </a:spcAft>
                        <a:buClr>
                          <a:srgbClr val="FFFFFF"/>
                        </a:buClr>
                        <a:buSzPts val="2000"/>
                        <a:buFont typeface="Arial"/>
                        <a:buNone/>
                      </a:pPr>
                      <a:r>
                        <a:rPr lang="es" sz="2000" b="1">
                          <a:solidFill>
                            <a:srgbClr val="FFFFFF"/>
                          </a:solidFill>
                        </a:rPr>
                        <a:t>R.9.3</a:t>
                      </a:r>
                      <a:endParaRPr/>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Clr>
                          <a:srgbClr val="000000"/>
                        </a:buClr>
                        <a:buSzPts val="2000"/>
                        <a:buFont typeface="Arial"/>
                        <a:buNone/>
                      </a:pPr>
                      <a:r>
                        <a:rPr lang="es" sz="2000"/>
                        <a:t>Los estudiantes compararán dos pasajes argumentativos sobre el mismo tema que presenten afirmaciones opuestas […] y analizarán cómo cada texto enfatiza diferentes evidencias o presenta diferentes interpretaciones de los hechos.</a:t>
                      </a:r>
                      <a:endParaRPr sz="2000" b="0" i="0" u="none" strike="noStrike" cap="none"/>
                    </a:p>
                  </a:txBody>
                  <a:tcPr marL="81900" marR="81900" marT="40950" marB="40950" anchor="ctr">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CBD9E2"/>
                    </a:solidFill>
                  </a:tcPr>
                </a:tc>
                <a:extLst>
                  <a:ext uri="{0D108BD9-81ED-4DB2-BD59-A6C34878D82A}">
                    <a16:rowId xmlns:a16="http://schemas.microsoft.com/office/drawing/2014/main" val="10004"/>
                  </a:ext>
                </a:extLst>
              </a:tr>
            </a:tbl>
          </a:graphicData>
        </a:graphic>
      </p:graphicFrame>
      <p:sp>
        <p:nvSpPr>
          <p:cNvPr id="439" name="Google Shape;439;p48"/>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9"/>
          <p:cNvSpPr txBox="1">
            <a:spLocks noGrp="1"/>
          </p:cNvSpPr>
          <p:nvPr>
            <p:ph type="title"/>
          </p:nvPr>
        </p:nvSpPr>
        <p:spPr>
          <a:xfrm>
            <a:off x="114933" y="393934"/>
            <a:ext cx="8514000" cy="614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3200"/>
              <a:buFont typeface="Rockwell"/>
              <a:buNone/>
            </a:pPr>
            <a:r>
              <a:rPr lang="es" sz="3200">
                <a:solidFill>
                  <a:srgbClr val="000000"/>
                </a:solidFill>
                <a:latin typeface="Rockwell"/>
                <a:ea typeface="Rockwell"/>
                <a:cs typeface="Rockwell"/>
                <a:sym typeface="Rockwell"/>
              </a:rPr>
              <a:t>Brechas en las habilidades lingüísticas</a:t>
            </a:r>
            <a:endParaRPr sz="3200"/>
          </a:p>
        </p:txBody>
      </p:sp>
      <p:graphicFrame>
        <p:nvGraphicFramePr>
          <p:cNvPr id="446" name="Google Shape;446;p49"/>
          <p:cNvGraphicFramePr/>
          <p:nvPr/>
        </p:nvGraphicFramePr>
        <p:xfrm>
          <a:off x="878635" y="1114394"/>
          <a:ext cx="3000000" cy="3000000"/>
        </p:xfrm>
        <a:graphic>
          <a:graphicData uri="http://schemas.openxmlformats.org/drawingml/2006/table">
            <a:tbl>
              <a:tblPr>
                <a:noFill/>
                <a:tableStyleId>{FF55F4A7-CA09-4F73-B584-8AB7D413E45F}</a:tableStyleId>
              </a:tblPr>
              <a:tblGrid>
                <a:gridCol w="1151900">
                  <a:extLst>
                    <a:ext uri="{9D8B030D-6E8A-4147-A177-3AD203B41FA5}">
                      <a16:colId xmlns:a16="http://schemas.microsoft.com/office/drawing/2014/main" val="20000"/>
                    </a:ext>
                  </a:extLst>
                </a:gridCol>
                <a:gridCol w="7740150">
                  <a:extLst>
                    <a:ext uri="{9D8B030D-6E8A-4147-A177-3AD203B41FA5}">
                      <a16:colId xmlns:a16="http://schemas.microsoft.com/office/drawing/2014/main" val="20001"/>
                    </a:ext>
                  </a:extLst>
                </a:gridCol>
              </a:tblGrid>
              <a:tr h="446725">
                <a:tc>
                  <a:txBody>
                    <a:bodyPr/>
                    <a:lstStyle/>
                    <a:p>
                      <a:pPr marL="0" marR="0" lvl="0" indent="0" algn="l" rtl="0">
                        <a:spcBef>
                          <a:spcPts val="0"/>
                        </a:spcBef>
                        <a:spcAft>
                          <a:spcPts val="0"/>
                        </a:spcAft>
                        <a:buNone/>
                      </a:pPr>
                      <a:r>
                        <a:rPr lang="es" sz="2000" b="1">
                          <a:solidFill>
                            <a:srgbClr val="FFFFFF"/>
                          </a:solidFill>
                        </a:rPr>
                        <a:t>Código</a:t>
                      </a:r>
                      <a:endParaRPr sz="2000" b="1" i="0" u="none" strike="noStrike" cap="none">
                        <a:solidFill>
                          <a:srgbClr val="FFFFFF"/>
                        </a:solidFill>
                        <a:latin typeface="Arial"/>
                        <a:ea typeface="Arial"/>
                        <a:cs typeface="Arial"/>
                        <a:sym typeface="Arial"/>
                      </a:endParaRPr>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37300"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None/>
                      </a:pPr>
                      <a:r>
                        <a:rPr lang="es" sz="2000" b="1">
                          <a:solidFill>
                            <a:srgbClr val="FFFFFF"/>
                          </a:solidFill>
                        </a:rPr>
                        <a:t>Indicador​</a:t>
                      </a:r>
                      <a:endParaRPr/>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37300" cap="flat" cmpd="sng">
                      <a:solidFill>
                        <a:srgbClr val="FFFFFF"/>
                      </a:solidFill>
                      <a:prstDash val="solid"/>
                      <a:round/>
                      <a:headEnd type="none" w="sm" len="sm"/>
                      <a:tailEnd type="none" w="sm" len="sm"/>
                    </a:lnB>
                    <a:solidFill>
                      <a:srgbClr val="0083A9"/>
                    </a:solidFill>
                  </a:tcPr>
                </a:tc>
                <a:extLst>
                  <a:ext uri="{0D108BD9-81ED-4DB2-BD59-A6C34878D82A}">
                    <a16:rowId xmlns:a16="http://schemas.microsoft.com/office/drawing/2014/main" val="10000"/>
                  </a:ext>
                </a:extLst>
              </a:tr>
              <a:tr h="468025">
                <a:tc>
                  <a:txBody>
                    <a:bodyPr/>
                    <a:lstStyle/>
                    <a:p>
                      <a:pPr marL="0" marR="0" lvl="0" indent="0" algn="l" rtl="0">
                        <a:spcBef>
                          <a:spcPts val="0"/>
                        </a:spcBef>
                        <a:spcAft>
                          <a:spcPts val="0"/>
                        </a:spcAft>
                        <a:buNone/>
                      </a:pPr>
                      <a:r>
                        <a:rPr lang="es" sz="2000" b="1">
                          <a:solidFill>
                            <a:srgbClr val="FFFFFF"/>
                          </a:solidFill>
                        </a:rPr>
                        <a:t>L.2.3**​</a:t>
                      </a:r>
                      <a:endParaRPr/>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37300"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None/>
                      </a:pPr>
                      <a:r>
                        <a:rPr lang="es" sz="2000"/>
                        <a:t>Los estudiantes editarán para asegurar el uso correcto de los apóstrofes con los sustantivos posesivos​.</a:t>
                      </a:r>
                      <a:endParaRPr/>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37300"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CBD9E2"/>
                    </a:solidFill>
                  </a:tcPr>
                </a:tc>
                <a:extLst>
                  <a:ext uri="{0D108BD9-81ED-4DB2-BD59-A6C34878D82A}">
                    <a16:rowId xmlns:a16="http://schemas.microsoft.com/office/drawing/2014/main" val="10001"/>
                  </a:ext>
                </a:extLst>
              </a:tr>
              <a:tr h="731300">
                <a:tc>
                  <a:txBody>
                    <a:bodyPr/>
                    <a:lstStyle/>
                    <a:p>
                      <a:pPr marL="0" marR="0" lvl="0" indent="0" algn="l" rtl="0">
                        <a:spcBef>
                          <a:spcPts val="0"/>
                        </a:spcBef>
                        <a:spcAft>
                          <a:spcPts val="0"/>
                        </a:spcAft>
                        <a:buClr>
                          <a:srgbClr val="FFFFFF"/>
                        </a:buClr>
                        <a:buSzPts val="2000"/>
                        <a:buFont typeface="Arial"/>
                        <a:buNone/>
                      </a:pPr>
                      <a:r>
                        <a:rPr lang="es" sz="2000" b="1">
                          <a:solidFill>
                            <a:srgbClr val="FFFFFF"/>
                          </a:solidFill>
                        </a:rPr>
                        <a:t>L.1.1</a:t>
                      </a:r>
                      <a:endParaRPr/>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Clr>
                          <a:srgbClr val="000000"/>
                        </a:buClr>
                        <a:buSzPts val="2000"/>
                        <a:buFont typeface="Arial"/>
                        <a:buNone/>
                      </a:pPr>
                      <a:r>
                        <a:rPr lang="es" sz="2000"/>
                        <a:t>Los estudiantes editarán para corregir errores relacionados con palabras frecuentemente confundidas y homónimos, incluyendo contracciones (passed, past; two, too, to; there, their, they're; knew, new; it's, its).</a:t>
                      </a:r>
                      <a:endParaRPr sz="2000" b="0" i="0" u="none" strike="noStrike" cap="none"/>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E7EDF1"/>
                    </a:solidFill>
                  </a:tcPr>
                </a:tc>
                <a:extLst>
                  <a:ext uri="{0D108BD9-81ED-4DB2-BD59-A6C34878D82A}">
                    <a16:rowId xmlns:a16="http://schemas.microsoft.com/office/drawing/2014/main" val="10002"/>
                  </a:ext>
                </a:extLst>
              </a:tr>
              <a:tr h="745925">
                <a:tc>
                  <a:txBody>
                    <a:bodyPr/>
                    <a:lstStyle/>
                    <a:p>
                      <a:pPr marL="0" marR="0" lvl="0" indent="0" algn="l" rtl="0">
                        <a:spcBef>
                          <a:spcPts val="0"/>
                        </a:spcBef>
                        <a:spcAft>
                          <a:spcPts val="0"/>
                        </a:spcAft>
                        <a:buNone/>
                      </a:pPr>
                      <a:r>
                        <a:rPr lang="es" sz="2000" b="1">
                          <a:solidFill>
                            <a:srgbClr val="FFFFFF"/>
                          </a:solidFill>
                        </a:rPr>
                        <a:t>L.1.7</a:t>
                      </a:r>
                      <a:endParaRPr sz="2000" b="1" i="0" u="none" strike="noStrike" cap="none">
                        <a:solidFill>
                          <a:srgbClr val="FFFFFF"/>
                        </a:solidFill>
                        <a:latin typeface="Arial"/>
                        <a:ea typeface="Arial"/>
                        <a:cs typeface="Arial"/>
                        <a:sym typeface="Arial"/>
                      </a:endParaRPr>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Clr>
                          <a:srgbClr val="000000"/>
                        </a:buClr>
                        <a:buSzPts val="2000"/>
                        <a:buFont typeface="Arial"/>
                        <a:buNone/>
                      </a:pPr>
                      <a:r>
                        <a:rPr lang="es" sz="2000"/>
                        <a:t>Los estudiantes editarán para corregir errores en la concordancia entre sujeto y verbo o entre pronombre y antecedente en situaciones más complicadas (por ejemplo, con sujetos compuestos, frases intercaladas o sustantivos colectivos).</a:t>
                      </a:r>
                      <a:endParaRPr sz="2000" b="0" i="0" u="none" strike="noStrike" cap="none">
                        <a:solidFill>
                          <a:srgbClr val="000000"/>
                        </a:solidFill>
                        <a:latin typeface="Arial"/>
                        <a:ea typeface="Arial"/>
                        <a:cs typeface="Arial"/>
                        <a:sym typeface="Arial"/>
                      </a:endParaRPr>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E7EDF1"/>
                    </a:solidFill>
                  </a:tcPr>
                </a:tc>
                <a:extLst>
                  <a:ext uri="{0D108BD9-81ED-4DB2-BD59-A6C34878D82A}">
                    <a16:rowId xmlns:a16="http://schemas.microsoft.com/office/drawing/2014/main" val="10003"/>
                  </a:ext>
                </a:extLst>
              </a:tr>
              <a:tr h="307150">
                <a:tc>
                  <a:txBody>
                    <a:bodyPr/>
                    <a:lstStyle/>
                    <a:p>
                      <a:pPr marL="0" marR="0" lvl="0" indent="0" algn="l" rtl="0">
                        <a:spcBef>
                          <a:spcPts val="0"/>
                        </a:spcBef>
                        <a:spcAft>
                          <a:spcPts val="0"/>
                        </a:spcAft>
                        <a:buNone/>
                      </a:pPr>
                      <a:r>
                        <a:rPr lang="es" sz="2000" b="1">
                          <a:solidFill>
                            <a:srgbClr val="FFFFFF"/>
                          </a:solidFill>
                        </a:rPr>
                        <a:t>L.1.8​</a:t>
                      </a:r>
                      <a:endParaRPr/>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Clr>
                          <a:srgbClr val="000000"/>
                        </a:buClr>
                        <a:buSzPts val="2000"/>
                        <a:buFont typeface="Arial"/>
                        <a:buNone/>
                      </a:pPr>
                      <a:r>
                        <a:rPr lang="es" sz="2000"/>
                        <a:t>Los estudiantes editarán para eliminar la redundancia o la construcción torpe de oraciones​.</a:t>
                      </a:r>
                      <a:endParaRPr/>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CBD9E2"/>
                    </a:solidFill>
                  </a:tcPr>
                </a:tc>
                <a:extLst>
                  <a:ext uri="{0D108BD9-81ED-4DB2-BD59-A6C34878D82A}">
                    <a16:rowId xmlns:a16="http://schemas.microsoft.com/office/drawing/2014/main" val="10004"/>
                  </a:ext>
                </a:extLst>
              </a:tr>
              <a:tr h="585050">
                <a:tc>
                  <a:txBody>
                    <a:bodyPr/>
                    <a:lstStyle/>
                    <a:p>
                      <a:pPr marL="0" marR="0" lvl="0" indent="0" algn="l" rtl="0">
                        <a:spcBef>
                          <a:spcPts val="0"/>
                        </a:spcBef>
                        <a:spcAft>
                          <a:spcPts val="0"/>
                        </a:spcAft>
                        <a:buNone/>
                      </a:pPr>
                      <a:r>
                        <a:rPr lang="es" sz="2000" b="1">
                          <a:solidFill>
                            <a:srgbClr val="FFFFFF"/>
                          </a:solidFill>
                        </a:rPr>
                        <a:t>L.2.2</a:t>
                      </a:r>
                      <a:endParaRPr sz="2000" b="1" i="0" u="none" strike="noStrike" cap="none">
                        <a:solidFill>
                          <a:srgbClr val="FFFFFF"/>
                        </a:solidFill>
                        <a:latin typeface="Arial"/>
                        <a:ea typeface="Arial"/>
                        <a:cs typeface="Arial"/>
                        <a:sym typeface="Arial"/>
                      </a:endParaRPr>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0083A9"/>
                    </a:solidFill>
                  </a:tcPr>
                </a:tc>
                <a:tc>
                  <a:txBody>
                    <a:bodyPr/>
                    <a:lstStyle/>
                    <a:p>
                      <a:pPr marL="0" marR="0" lvl="0" indent="0" algn="l" rtl="0">
                        <a:spcBef>
                          <a:spcPts val="0"/>
                        </a:spcBef>
                        <a:spcAft>
                          <a:spcPts val="0"/>
                        </a:spcAft>
                        <a:buClr>
                          <a:srgbClr val="000000"/>
                        </a:buClr>
                        <a:buSzPts val="2000"/>
                        <a:buFont typeface="Arial"/>
                        <a:buNone/>
                      </a:pPr>
                      <a:r>
                        <a:rPr lang="es" sz="2000"/>
                        <a:t>Los estudiantes editarán para eliminar oraciones extensas, oraciones fusionadas o fragmentos de oraciones.</a:t>
                      </a:r>
                      <a:endParaRPr sz="2000" b="0" i="0" u="none" strike="noStrike" cap="none">
                        <a:solidFill>
                          <a:srgbClr val="000000"/>
                        </a:solidFill>
                        <a:latin typeface="Arial"/>
                        <a:ea typeface="Arial"/>
                        <a:cs typeface="Arial"/>
                        <a:sym typeface="Arial"/>
                      </a:endParaRPr>
                    </a:p>
                  </a:txBody>
                  <a:tcPr marL="79875" marR="79875" marT="39950" marB="39950">
                    <a:lnL w="12425" cap="flat" cmpd="sng">
                      <a:solidFill>
                        <a:srgbClr val="FFFFFF"/>
                      </a:solidFill>
                      <a:prstDash val="solid"/>
                      <a:round/>
                      <a:headEnd type="none" w="sm" len="sm"/>
                      <a:tailEnd type="none" w="sm" len="sm"/>
                    </a:lnL>
                    <a:lnR w="12425" cap="flat" cmpd="sng">
                      <a:solidFill>
                        <a:srgbClr val="FFFFFF"/>
                      </a:solidFill>
                      <a:prstDash val="solid"/>
                      <a:round/>
                      <a:headEnd type="none" w="sm" len="sm"/>
                      <a:tailEnd type="none" w="sm" len="sm"/>
                    </a:lnR>
                    <a:lnT w="12425" cap="flat" cmpd="sng">
                      <a:solidFill>
                        <a:srgbClr val="FFFFFF"/>
                      </a:solidFill>
                      <a:prstDash val="solid"/>
                      <a:round/>
                      <a:headEnd type="none" w="sm" len="sm"/>
                      <a:tailEnd type="none" w="sm" len="sm"/>
                    </a:lnT>
                    <a:lnB w="12425" cap="flat" cmpd="sng">
                      <a:solidFill>
                        <a:srgbClr val="FFFFFF"/>
                      </a:solidFill>
                      <a:prstDash val="solid"/>
                      <a:round/>
                      <a:headEnd type="none" w="sm" len="sm"/>
                      <a:tailEnd type="none" w="sm" len="sm"/>
                    </a:lnB>
                    <a:solidFill>
                      <a:srgbClr val="E7EDF1"/>
                    </a:solidFill>
                  </a:tcPr>
                </a:tc>
                <a:extLst>
                  <a:ext uri="{0D108BD9-81ED-4DB2-BD59-A6C34878D82A}">
                    <a16:rowId xmlns:a16="http://schemas.microsoft.com/office/drawing/2014/main" val="10005"/>
                  </a:ext>
                </a:extLst>
              </a:tr>
            </a:tbl>
          </a:graphicData>
        </a:graphic>
      </p:graphicFrame>
      <p:sp>
        <p:nvSpPr>
          <p:cNvPr id="447" name="Google Shape;447;p49"/>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0"/>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453" name="Google Shape;453;p50"/>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454" name="Google Shape;454;p50"/>
          <p:cNvSpPr txBox="1">
            <a:spLocks noGrp="1"/>
          </p:cNvSpPr>
          <p:nvPr>
            <p:ph type="body" idx="3"/>
          </p:nvPr>
        </p:nvSpPr>
        <p:spPr>
          <a:xfrm>
            <a:off x="6009650" y="1833125"/>
            <a:ext cx="5960400" cy="4054800"/>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s" sz="1850" b="1"/>
              <a:t>Propósito de la respuesta ampliada</a:t>
            </a:r>
            <a:endParaRPr sz="1850" b="1"/>
          </a:p>
          <a:p>
            <a:pPr marL="457200" lvl="0" indent="-339725" algn="l" rtl="0">
              <a:lnSpc>
                <a:spcPct val="115000"/>
              </a:lnSpc>
              <a:spcBef>
                <a:spcPts val="1200"/>
              </a:spcBef>
              <a:spcAft>
                <a:spcPts val="0"/>
              </a:spcAft>
              <a:buSzPts val="1750"/>
              <a:buChar char="-"/>
            </a:pPr>
            <a:r>
              <a:rPr lang="es" sz="1750"/>
              <a:t>Proporcionar a los examinandos la oportunidad de demostrar:</a:t>
            </a:r>
            <a:endParaRPr sz="1750"/>
          </a:p>
          <a:p>
            <a:pPr marL="457200" lvl="0" indent="-339725" algn="l" rtl="0">
              <a:lnSpc>
                <a:spcPct val="115000"/>
              </a:lnSpc>
              <a:spcBef>
                <a:spcPts val="0"/>
              </a:spcBef>
              <a:spcAft>
                <a:spcPts val="0"/>
              </a:spcAft>
              <a:buSzPts val="1750"/>
              <a:buChar char="-"/>
            </a:pPr>
            <a:r>
              <a:rPr lang="es" sz="1750"/>
              <a:t>Conocimiento de las convenciones de la escritura en inglés (o español)</a:t>
            </a:r>
            <a:endParaRPr sz="1750"/>
          </a:p>
          <a:p>
            <a:pPr marL="457200" lvl="0" indent="-339725" algn="l" rtl="0">
              <a:lnSpc>
                <a:spcPct val="115000"/>
              </a:lnSpc>
              <a:spcBef>
                <a:spcPts val="0"/>
              </a:spcBef>
              <a:spcAft>
                <a:spcPts val="0"/>
              </a:spcAft>
              <a:buSzPts val="1750"/>
              <a:buChar char="-"/>
            </a:pPr>
            <a:r>
              <a:rPr lang="es" sz="1750"/>
              <a:t>Comprensión de lo que han leído</a:t>
            </a:r>
            <a:endParaRPr sz="1750"/>
          </a:p>
          <a:p>
            <a:pPr marL="457200" lvl="0" indent="-339725" algn="l" rtl="0">
              <a:lnSpc>
                <a:spcPct val="115000"/>
              </a:lnSpc>
              <a:spcBef>
                <a:spcPts val="0"/>
              </a:spcBef>
              <a:spcAft>
                <a:spcPts val="0"/>
              </a:spcAft>
              <a:buSzPts val="1750"/>
              <a:buChar char="-"/>
            </a:pPr>
            <a:r>
              <a:rPr lang="es" sz="1750"/>
              <a:t>Cómo utilizan las pruebas para desarrollar argumentos</a:t>
            </a:r>
            <a:endParaRPr sz="1750"/>
          </a:p>
          <a:p>
            <a:pPr marL="457200" lvl="0" indent="-339725" algn="l" rtl="0">
              <a:lnSpc>
                <a:spcPct val="115000"/>
              </a:lnSpc>
              <a:spcBef>
                <a:spcPts val="0"/>
              </a:spcBef>
              <a:spcAft>
                <a:spcPts val="0"/>
              </a:spcAft>
              <a:buSzPts val="1750"/>
              <a:buChar char="-"/>
            </a:pPr>
            <a:r>
              <a:rPr lang="es" sz="1750"/>
              <a:t>Capacidad de comunicar claramente su pensamiento con sus propias palabras</a:t>
            </a:r>
            <a:endParaRPr sz="1750"/>
          </a:p>
          <a:p>
            <a:pPr marL="0" lvl="0" indent="0" algn="l" rtl="0">
              <a:lnSpc>
                <a:spcPct val="80000"/>
              </a:lnSpc>
              <a:spcBef>
                <a:spcPts val="1200"/>
              </a:spcBef>
              <a:spcAft>
                <a:spcPts val="0"/>
              </a:spcAft>
              <a:buSzPts val="1984"/>
              <a:buNone/>
            </a:pPr>
            <a:endParaRPr sz="1850" b="1"/>
          </a:p>
          <a:p>
            <a:pPr marL="0" lvl="0" indent="0" algn="l" rtl="0">
              <a:lnSpc>
                <a:spcPct val="80000"/>
              </a:lnSpc>
              <a:spcBef>
                <a:spcPts val="750"/>
              </a:spcBef>
              <a:spcAft>
                <a:spcPts val="0"/>
              </a:spcAft>
              <a:buSzPts val="1984"/>
              <a:buNone/>
            </a:pPr>
            <a:endParaRPr sz="1850" b="1"/>
          </a:p>
        </p:txBody>
      </p:sp>
      <p:sp>
        <p:nvSpPr>
          <p:cNvPr id="455" name="Google Shape;455;p50"/>
          <p:cNvSpPr txBox="1">
            <a:spLocks noGrp="1"/>
          </p:cNvSpPr>
          <p:nvPr>
            <p:ph type="title"/>
          </p:nvPr>
        </p:nvSpPr>
        <p:spPr>
          <a:xfrm>
            <a:off x="721050" y="668900"/>
            <a:ext cx="7733400" cy="804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42424"/>
              </a:buClr>
              <a:buSzPts val="3600"/>
              <a:buFont typeface="Arial"/>
              <a:buNone/>
            </a:pPr>
            <a:r>
              <a:rPr lang="es">
                <a:solidFill>
                  <a:srgbClr val="242424"/>
                </a:solidFill>
              </a:rPr>
              <a:t>Respuesta ampliada sobre RLA</a:t>
            </a:r>
            <a:endParaRPr/>
          </a:p>
        </p:txBody>
      </p:sp>
      <p:sp>
        <p:nvSpPr>
          <p:cNvPr id="456" name="Google Shape;456;p50"/>
          <p:cNvSpPr txBox="1">
            <a:spLocks noGrp="1"/>
          </p:cNvSpPr>
          <p:nvPr>
            <p:ph type="body" idx="4"/>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171450" tIns="457200" rIns="171450"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s" sz="2000" b="1"/>
              <a:t>Un ítem de respuesta ampliada incluye</a:t>
            </a:r>
            <a:endParaRPr sz="2000" b="1"/>
          </a:p>
          <a:p>
            <a:pPr marL="457200" lvl="0" indent="-342900" algn="l" rtl="0">
              <a:lnSpc>
                <a:spcPct val="115000"/>
              </a:lnSpc>
              <a:spcBef>
                <a:spcPts val="1200"/>
              </a:spcBef>
              <a:spcAft>
                <a:spcPts val="0"/>
              </a:spcAft>
              <a:buSzPts val="1800"/>
              <a:buChar char="-"/>
            </a:pPr>
            <a:r>
              <a:rPr lang="es" sz="1800"/>
              <a:t>Uno o más textos fuente</a:t>
            </a:r>
            <a:endParaRPr sz="1800"/>
          </a:p>
          <a:p>
            <a:pPr marL="457200" lvl="0" indent="-342900" algn="l" rtl="0">
              <a:lnSpc>
                <a:spcPct val="115000"/>
              </a:lnSpc>
              <a:spcBef>
                <a:spcPts val="0"/>
              </a:spcBef>
              <a:spcAft>
                <a:spcPts val="0"/>
              </a:spcAft>
              <a:buSzPts val="1800"/>
              <a:buChar char="-"/>
            </a:pPr>
            <a:r>
              <a:rPr lang="es" sz="1800"/>
              <a:t>Los textos ofrecen dos posturas sobre un tema determinado</a:t>
            </a:r>
            <a:endParaRPr sz="1800"/>
          </a:p>
          <a:p>
            <a:pPr marL="457200" lvl="0" indent="-342900" algn="l" rtl="0">
              <a:lnSpc>
                <a:spcPct val="115000"/>
              </a:lnSpc>
              <a:spcBef>
                <a:spcPts val="0"/>
              </a:spcBef>
              <a:spcAft>
                <a:spcPts val="0"/>
              </a:spcAft>
              <a:buSzPts val="1800"/>
              <a:buChar char="-"/>
            </a:pPr>
            <a:r>
              <a:rPr lang="es" sz="1800"/>
              <a:t>Una instrucción sobre lo que se espera haga el estudiante</a:t>
            </a:r>
            <a:endParaRPr sz="1800"/>
          </a:p>
          <a:p>
            <a:pPr marL="71120" lvl="0" indent="0" algn="l" rtl="0">
              <a:lnSpc>
                <a:spcPct val="90000"/>
              </a:lnSpc>
              <a:spcBef>
                <a:spcPts val="1200"/>
              </a:spcBef>
              <a:spcAft>
                <a:spcPts val="0"/>
              </a:spcAft>
              <a:buSzPts val="2200"/>
              <a:buNone/>
            </a:pPr>
            <a:endParaRPr sz="2000" b="1"/>
          </a:p>
        </p:txBody>
      </p:sp>
      <p:sp>
        <p:nvSpPr>
          <p:cNvPr id="457" name="Google Shape;457;p50"/>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51" descr="A computer screen shot of a computer screen&#10;&#10;AI-generated content may be incorrect."/>
          <p:cNvPicPr preferRelativeResize="0">
            <a:picLocks noGrp="1"/>
          </p:cNvPicPr>
          <p:nvPr>
            <p:ph type="body" idx="1"/>
          </p:nvPr>
        </p:nvPicPr>
        <p:blipFill rotWithShape="1">
          <a:blip r:embed="rId3">
            <a:alphaModFix/>
          </a:blip>
          <a:srcRect r="8967" b="1"/>
          <a:stretch/>
        </p:blipFill>
        <p:spPr>
          <a:xfrm>
            <a:off x="5183194" y="457201"/>
            <a:ext cx="6559047" cy="5403860"/>
          </a:xfrm>
          <a:prstGeom prst="rect">
            <a:avLst/>
          </a:prstGeom>
          <a:noFill/>
          <a:ln>
            <a:noFill/>
          </a:ln>
        </p:spPr>
      </p:pic>
      <p:sp>
        <p:nvSpPr>
          <p:cNvPr id="463" name="Google Shape;463;p51"/>
          <p:cNvSpPr txBox="1">
            <a:spLocks noGrp="1"/>
          </p:cNvSpPr>
          <p:nvPr>
            <p:ph type="title"/>
          </p:nvPr>
        </p:nvSpPr>
        <p:spPr>
          <a:xfrm>
            <a:off x="341600" y="558254"/>
            <a:ext cx="4370700" cy="831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40"/>
              <a:buFont typeface="Arial"/>
              <a:buNone/>
            </a:pPr>
            <a:r>
              <a:rPr lang="es" sz="3240"/>
              <a:t>La respuesta extendida</a:t>
            </a:r>
            <a:endParaRPr sz="3240"/>
          </a:p>
        </p:txBody>
      </p:sp>
      <p:sp>
        <p:nvSpPr>
          <p:cNvPr id="464" name="Google Shape;464;p51"/>
          <p:cNvSpPr txBox="1">
            <a:spLocks noGrp="1"/>
          </p:cNvSpPr>
          <p:nvPr>
            <p:ph type="body" idx="2"/>
          </p:nvPr>
        </p:nvSpPr>
        <p:spPr>
          <a:xfrm>
            <a:off x="472511" y="2196790"/>
            <a:ext cx="4370583" cy="3672197"/>
          </a:xfrm>
          <a:prstGeom prst="rect">
            <a:avLst/>
          </a:prstGeom>
          <a:noFill/>
          <a:ln>
            <a:noFill/>
          </a:ln>
        </p:spPr>
        <p:txBody>
          <a:bodyPr spcFirstLastPara="1" wrap="square" lIns="0" tIns="91425" rIns="0" bIns="0" anchor="t" anchorCtr="0">
            <a:normAutofit/>
          </a:bodyPr>
          <a:lstStyle/>
          <a:p>
            <a:pPr marL="0" lvl="0" indent="0" algn="l" rtl="0">
              <a:lnSpc>
                <a:spcPct val="90000"/>
              </a:lnSpc>
              <a:spcBef>
                <a:spcPts val="0"/>
              </a:spcBef>
              <a:spcAft>
                <a:spcPts val="0"/>
              </a:spcAft>
              <a:buSzPts val="2200"/>
              <a:buNone/>
            </a:pPr>
            <a:endParaRPr/>
          </a:p>
        </p:txBody>
      </p:sp>
      <p:pic>
        <p:nvPicPr>
          <p:cNvPr id="465" name="Google Shape;465;p51"/>
          <p:cNvPicPr preferRelativeResize="0"/>
          <p:nvPr/>
        </p:nvPicPr>
        <p:blipFill rotWithShape="1">
          <a:blip r:embed="rId4">
            <a:alphaModFix/>
          </a:blip>
          <a:srcRect/>
          <a:stretch/>
        </p:blipFill>
        <p:spPr>
          <a:xfrm>
            <a:off x="264713" y="1389247"/>
            <a:ext cx="4524483" cy="2096655"/>
          </a:xfrm>
          <a:prstGeom prst="rect">
            <a:avLst/>
          </a:prstGeom>
          <a:noFill/>
          <a:ln>
            <a:noFill/>
          </a:ln>
        </p:spPr>
      </p:pic>
      <p:pic>
        <p:nvPicPr>
          <p:cNvPr id="466" name="Google Shape;466;p51"/>
          <p:cNvPicPr preferRelativeResize="0"/>
          <p:nvPr/>
        </p:nvPicPr>
        <p:blipFill rotWithShape="1">
          <a:blip r:embed="rId5">
            <a:alphaModFix/>
          </a:blip>
          <a:srcRect/>
          <a:stretch/>
        </p:blipFill>
        <p:spPr>
          <a:xfrm>
            <a:off x="331612" y="3571184"/>
            <a:ext cx="4356357" cy="2096655"/>
          </a:xfrm>
          <a:prstGeom prst="rect">
            <a:avLst/>
          </a:prstGeom>
          <a:noFill/>
          <a:ln>
            <a:noFill/>
          </a:ln>
        </p:spPr>
      </p:pic>
      <p:sp>
        <p:nvSpPr>
          <p:cNvPr id="467" name="Google Shape;467;p51"/>
          <p:cNvSpPr/>
          <p:nvPr/>
        </p:nvSpPr>
        <p:spPr>
          <a:xfrm>
            <a:off x="2158809" y="5590418"/>
            <a:ext cx="350982" cy="831128"/>
          </a:xfrm>
          <a:prstGeom prst="upArrow">
            <a:avLst>
              <a:gd name="adj1" fmla="val 50000"/>
              <a:gd name="adj2" fmla="val 50000"/>
            </a:avLst>
          </a:prstGeom>
          <a:solidFill>
            <a:srgbClr val="C00000"/>
          </a:solidFill>
          <a:ln w="12700" cap="flat" cmpd="sng">
            <a:solidFill>
              <a:srgbClr val="0037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 name="Google Shape;468;p51"/>
          <p:cNvSpPr/>
          <p:nvPr/>
        </p:nvSpPr>
        <p:spPr>
          <a:xfrm>
            <a:off x="-129309" y="3122519"/>
            <a:ext cx="5312503" cy="612961"/>
          </a:xfrm>
          <a:prstGeom prst="mathMinus">
            <a:avLst>
              <a:gd name="adj1" fmla="val 23520"/>
            </a:avLst>
          </a:prstGeom>
          <a:solidFill>
            <a:schemeClr val="accent1"/>
          </a:solidFill>
          <a:ln w="12700" cap="flat" cmpd="sng">
            <a:solidFill>
              <a:srgbClr val="0037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9" name="Google Shape;469;p51"/>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2"/>
          <p:cNvSpPr txBox="1">
            <a:spLocks noGrp="1"/>
          </p:cNvSpPr>
          <p:nvPr>
            <p:ph type="title"/>
          </p:nvPr>
        </p:nvSpPr>
        <p:spPr>
          <a:xfrm>
            <a:off x="401388" y="703850"/>
            <a:ext cx="4370700" cy="1104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600"/>
              <a:buFont typeface="Arial"/>
              <a:buNone/>
            </a:pPr>
            <a:r>
              <a:rPr lang="es"/>
              <a:t>Respuesta extendida  </a:t>
            </a:r>
            <a:endParaRPr b="1" i="0" u="none" strike="noStrike" cap="none">
              <a:latin typeface="Arial"/>
              <a:ea typeface="Arial"/>
              <a:cs typeface="Arial"/>
              <a:sym typeface="Arial"/>
            </a:endParaRPr>
          </a:p>
        </p:txBody>
      </p:sp>
      <p:pic>
        <p:nvPicPr>
          <p:cNvPr id="475" name="Google Shape;475;p52"/>
          <p:cNvPicPr preferRelativeResize="0">
            <a:picLocks noGrp="1"/>
          </p:cNvPicPr>
          <p:nvPr>
            <p:ph type="pic" idx="2"/>
          </p:nvPr>
        </p:nvPicPr>
        <p:blipFill rotWithShape="1">
          <a:blip r:embed="rId3">
            <a:alphaModFix/>
          </a:blip>
          <a:srcRect/>
          <a:stretch/>
        </p:blipFill>
        <p:spPr>
          <a:xfrm>
            <a:off x="4772033" y="601098"/>
            <a:ext cx="6559047" cy="5116056"/>
          </a:xfrm>
          <a:prstGeom prst="rect">
            <a:avLst/>
          </a:prstGeom>
          <a:noFill/>
          <a:ln>
            <a:noFill/>
          </a:ln>
        </p:spPr>
      </p:pic>
      <p:sp>
        <p:nvSpPr>
          <p:cNvPr id="476" name="Google Shape;476;p52"/>
          <p:cNvSpPr txBox="1"/>
          <p:nvPr/>
        </p:nvSpPr>
        <p:spPr>
          <a:xfrm>
            <a:off x="401450" y="2196790"/>
            <a:ext cx="4370583" cy="3672197"/>
          </a:xfrm>
          <a:prstGeom prst="rect">
            <a:avLst/>
          </a:prstGeom>
          <a:noFill/>
          <a:ln>
            <a:noFill/>
          </a:ln>
        </p:spPr>
        <p:txBody>
          <a:bodyPr spcFirstLastPara="1" wrap="square" lIns="0" tIns="91425" rIns="0" bIns="0" anchor="t" anchorCtr="0">
            <a:noAutofit/>
          </a:bodyPr>
          <a:lstStyle/>
          <a:p>
            <a:pPr marL="0" marR="0" lvl="0" indent="0" algn="l" rtl="0">
              <a:lnSpc>
                <a:spcPct val="90000"/>
              </a:lnSpc>
              <a:spcBef>
                <a:spcPts val="750"/>
              </a:spcBef>
              <a:spcAft>
                <a:spcPts val="0"/>
              </a:spcAft>
              <a:buClr>
                <a:srgbClr val="AEABAB"/>
              </a:buClr>
              <a:buSzPts val="1870"/>
              <a:buFont typeface="Arial"/>
              <a:buNone/>
            </a:pPr>
            <a:r>
              <a:rPr lang="es" sz="1700">
                <a:solidFill>
                  <a:schemeClr val="dk1"/>
                </a:solidFill>
              </a:rPr>
              <a:t>Las respuestas se califican utilizando una rúbrica multidimensional que se centra en tres elementos principales (“rasgos”).</a:t>
            </a:r>
            <a:endParaRPr sz="1700">
              <a:solidFill>
                <a:schemeClr val="dk1"/>
              </a:solidFill>
            </a:endParaRPr>
          </a:p>
          <a:p>
            <a:pPr marL="0" marR="0" lvl="0" indent="0" algn="l" rtl="0">
              <a:lnSpc>
                <a:spcPct val="90000"/>
              </a:lnSpc>
              <a:spcBef>
                <a:spcPts val="750"/>
              </a:spcBef>
              <a:spcAft>
                <a:spcPts val="0"/>
              </a:spcAft>
              <a:buClr>
                <a:srgbClr val="AEABAB"/>
              </a:buClr>
              <a:buSzPts val="1870"/>
              <a:buFont typeface="Arial"/>
              <a:buNone/>
            </a:pPr>
            <a:endParaRPr sz="1700">
              <a:solidFill>
                <a:schemeClr val="dk1"/>
              </a:solidFill>
            </a:endParaRPr>
          </a:p>
          <a:p>
            <a:pPr marL="0" marR="0" lvl="0" indent="0" algn="l" rtl="0">
              <a:lnSpc>
                <a:spcPct val="90000"/>
              </a:lnSpc>
              <a:spcBef>
                <a:spcPts val="750"/>
              </a:spcBef>
              <a:spcAft>
                <a:spcPts val="0"/>
              </a:spcAft>
              <a:buClr>
                <a:srgbClr val="AEABAB"/>
              </a:buClr>
              <a:buSzPts val="1870"/>
              <a:buFont typeface="Arial"/>
              <a:buNone/>
            </a:pPr>
            <a:r>
              <a:rPr lang="es" sz="1700">
                <a:solidFill>
                  <a:schemeClr val="dk1"/>
                </a:solidFill>
              </a:rPr>
              <a:t>Rasgo 1: Creación de argumentos y uso de evidencia</a:t>
            </a:r>
            <a:endParaRPr sz="1700">
              <a:solidFill>
                <a:schemeClr val="dk1"/>
              </a:solidFill>
            </a:endParaRPr>
          </a:p>
          <a:p>
            <a:pPr marL="0" marR="0" lvl="0" indent="0" algn="l" rtl="0">
              <a:lnSpc>
                <a:spcPct val="90000"/>
              </a:lnSpc>
              <a:spcBef>
                <a:spcPts val="750"/>
              </a:spcBef>
              <a:spcAft>
                <a:spcPts val="0"/>
              </a:spcAft>
              <a:buClr>
                <a:srgbClr val="AEABAB"/>
              </a:buClr>
              <a:buSzPts val="1870"/>
              <a:buFont typeface="Arial"/>
              <a:buNone/>
            </a:pPr>
            <a:endParaRPr sz="1700">
              <a:solidFill>
                <a:schemeClr val="dk1"/>
              </a:solidFill>
            </a:endParaRPr>
          </a:p>
          <a:p>
            <a:pPr marL="0" marR="0" lvl="0" indent="0" algn="l" rtl="0">
              <a:lnSpc>
                <a:spcPct val="90000"/>
              </a:lnSpc>
              <a:spcBef>
                <a:spcPts val="750"/>
              </a:spcBef>
              <a:spcAft>
                <a:spcPts val="0"/>
              </a:spcAft>
              <a:buClr>
                <a:srgbClr val="AEABAB"/>
              </a:buClr>
              <a:buSzPts val="1870"/>
              <a:buFont typeface="Arial"/>
              <a:buNone/>
            </a:pPr>
            <a:r>
              <a:rPr lang="es" sz="1700">
                <a:solidFill>
                  <a:schemeClr val="dk1"/>
                </a:solidFill>
              </a:rPr>
              <a:t>Rasgo 2: Desarrollo de ideas y estructura organizativa</a:t>
            </a:r>
            <a:endParaRPr sz="1700">
              <a:solidFill>
                <a:schemeClr val="dk1"/>
              </a:solidFill>
            </a:endParaRPr>
          </a:p>
          <a:p>
            <a:pPr marL="0" marR="0" lvl="0" indent="0" algn="l" rtl="0">
              <a:lnSpc>
                <a:spcPct val="90000"/>
              </a:lnSpc>
              <a:spcBef>
                <a:spcPts val="750"/>
              </a:spcBef>
              <a:spcAft>
                <a:spcPts val="0"/>
              </a:spcAft>
              <a:buClr>
                <a:srgbClr val="AEABAB"/>
              </a:buClr>
              <a:buSzPts val="1870"/>
              <a:buFont typeface="Arial"/>
              <a:buNone/>
            </a:pPr>
            <a:endParaRPr sz="1700">
              <a:solidFill>
                <a:schemeClr val="dk1"/>
              </a:solidFill>
            </a:endParaRPr>
          </a:p>
          <a:p>
            <a:pPr marL="0" marR="0" lvl="0" indent="0" algn="l" rtl="0">
              <a:lnSpc>
                <a:spcPct val="90000"/>
              </a:lnSpc>
              <a:spcBef>
                <a:spcPts val="750"/>
              </a:spcBef>
              <a:spcAft>
                <a:spcPts val="0"/>
              </a:spcAft>
              <a:buClr>
                <a:srgbClr val="AEABAB"/>
              </a:buClr>
              <a:buSzPts val="1870"/>
              <a:buFont typeface="Arial"/>
              <a:buNone/>
            </a:pPr>
            <a:r>
              <a:rPr lang="es" sz="1700">
                <a:solidFill>
                  <a:schemeClr val="dk1"/>
                </a:solidFill>
              </a:rPr>
              <a:t>Rasgo 3: Claridad y dominio de las convenciones estándar del español  </a:t>
            </a:r>
            <a:endParaRPr sz="1700">
              <a:solidFill>
                <a:schemeClr val="dk1"/>
              </a:solidFill>
            </a:endParaRPr>
          </a:p>
        </p:txBody>
      </p:sp>
      <p:sp>
        <p:nvSpPr>
          <p:cNvPr id="477" name="Google Shape;477;p52"/>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29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endParaRPr sz="900" b="0" i="0" u="none" strike="noStrike" cap="none">
              <a:solidFill>
                <a:srgbClr val="AEABAB"/>
              </a:solidFill>
              <a:latin typeface="Arial"/>
              <a:ea typeface="Arial"/>
              <a:cs typeface="Arial"/>
              <a:sym typeface="Arial"/>
            </a:endParaRPr>
          </a:p>
        </p:txBody>
      </p:sp>
      <p:pic>
        <p:nvPicPr>
          <p:cNvPr id="204" name="Google Shape;204;p26" descr="A person holding a flag&#10;&#10;Description automatically generated"/>
          <p:cNvPicPr preferRelativeResize="0"/>
          <p:nvPr/>
        </p:nvPicPr>
        <p:blipFill rotWithShape="1">
          <a:blip r:embed="rId3">
            <a:alphaModFix/>
          </a:blip>
          <a:srcRect/>
          <a:stretch/>
        </p:blipFill>
        <p:spPr>
          <a:xfrm>
            <a:off x="0" y="149352"/>
            <a:ext cx="12192000" cy="655929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53"/>
          <p:cNvPicPr preferRelativeResize="0">
            <a:picLocks noGrp="1"/>
          </p:cNvPicPr>
          <p:nvPr>
            <p:ph type="body" idx="1"/>
          </p:nvPr>
        </p:nvPicPr>
        <p:blipFill rotWithShape="1">
          <a:blip r:embed="rId3">
            <a:alphaModFix/>
          </a:blip>
          <a:srcRect/>
          <a:stretch/>
        </p:blipFill>
        <p:spPr>
          <a:xfrm>
            <a:off x="4941456" y="457200"/>
            <a:ext cx="5649032" cy="6400799"/>
          </a:xfrm>
          <a:prstGeom prst="rect">
            <a:avLst/>
          </a:prstGeom>
          <a:noFill/>
          <a:ln w="19050" cap="flat" cmpd="sng">
            <a:solidFill>
              <a:schemeClr val="dk1"/>
            </a:solidFill>
            <a:prstDash val="solid"/>
            <a:round/>
            <a:headEnd type="none" w="sm" len="sm"/>
            <a:tailEnd type="none" w="sm" len="sm"/>
          </a:ln>
        </p:spPr>
      </p:pic>
      <p:sp>
        <p:nvSpPr>
          <p:cNvPr id="483" name="Google Shape;483;p5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484" name="Google Shape;484;p53"/>
          <p:cNvSpPr txBox="1">
            <a:spLocks noGrp="1"/>
          </p:cNvSpPr>
          <p:nvPr>
            <p:ph type="title"/>
          </p:nvPr>
        </p:nvSpPr>
        <p:spPr>
          <a:xfrm>
            <a:off x="401450" y="2740205"/>
            <a:ext cx="4370700" cy="9297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600"/>
              <a:buFont typeface="Arial"/>
              <a:buNone/>
            </a:pPr>
            <a:r>
              <a:rPr lang="es"/>
              <a:t>Respuesta extendida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4"/>
          <p:cNvSpPr txBox="1">
            <a:spLocks noGrp="1"/>
          </p:cNvSpPr>
          <p:nvPr>
            <p:ph type="title"/>
          </p:nvPr>
        </p:nvSpPr>
        <p:spPr>
          <a:xfrm>
            <a:off x="614800" y="1866225"/>
            <a:ext cx="6580500" cy="861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5400"/>
              <a:buFont typeface="Rockwell"/>
              <a:buNone/>
            </a:pPr>
            <a:r>
              <a:rPr lang="es" sz="5400">
                <a:latin typeface="Rockwell"/>
                <a:ea typeface="Rockwell"/>
                <a:cs typeface="Rockwell"/>
                <a:sym typeface="Rockwell"/>
              </a:rPr>
              <a:t>Estudios Sociales</a:t>
            </a:r>
            <a:endParaRPr/>
          </a:p>
        </p:txBody>
      </p:sp>
      <p:sp>
        <p:nvSpPr>
          <p:cNvPr id="490" name="Google Shape;490;p54"/>
          <p:cNvSpPr txBox="1">
            <a:spLocks noGrp="1"/>
          </p:cNvSpPr>
          <p:nvPr>
            <p:ph type="body" idx="1"/>
          </p:nvPr>
        </p:nvSpPr>
        <p:spPr>
          <a:xfrm>
            <a:off x="614800" y="4126450"/>
            <a:ext cx="7065600" cy="781500"/>
          </a:xfrm>
          <a:prstGeom prst="rect">
            <a:avLst/>
          </a:prstGeom>
          <a:noFill/>
          <a:ln>
            <a:noFill/>
          </a:ln>
        </p:spPr>
        <p:txBody>
          <a:bodyPr spcFirstLastPara="1" wrap="square" lIns="91425" tIns="45700" rIns="91425" bIns="45700" anchor="t" anchorCtr="0">
            <a:noAutofit/>
          </a:bodyPr>
          <a:lstStyle/>
          <a:p>
            <a:pPr marL="170815" lvl="0" indent="-195580" algn="l" rtl="0">
              <a:lnSpc>
                <a:spcPct val="90000"/>
              </a:lnSpc>
              <a:spcBef>
                <a:spcPts val="0"/>
              </a:spcBef>
              <a:spcAft>
                <a:spcPts val="0"/>
              </a:spcAft>
              <a:buSzPts val="3080"/>
              <a:buChar char="•"/>
            </a:pPr>
            <a:r>
              <a:rPr lang="es" sz="2800" i="1"/>
              <a:t> Brechas de Conocimiento y Habilidades </a:t>
            </a:r>
            <a:endParaRPr/>
          </a:p>
        </p:txBody>
      </p:sp>
      <p:sp>
        <p:nvSpPr>
          <p:cNvPr id="491" name="Google Shape;491;p5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492" name="Google Shape;492;p54" descr="A blue and white circle with a globe in it&#10;&#10;AI-generated content may be incorrect."/>
          <p:cNvPicPr preferRelativeResize="0"/>
          <p:nvPr/>
        </p:nvPicPr>
        <p:blipFill rotWithShape="1">
          <a:blip r:embed="rId3">
            <a:alphaModFix/>
          </a:blip>
          <a:srcRect/>
          <a:stretch/>
        </p:blipFill>
        <p:spPr>
          <a:xfrm>
            <a:off x="8046195" y="1289033"/>
            <a:ext cx="3467100" cy="3476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5"/>
          <p:cNvSpPr txBox="1">
            <a:spLocks noGrp="1"/>
          </p:cNvSpPr>
          <p:nvPr>
            <p:ph type="title"/>
          </p:nvPr>
        </p:nvSpPr>
        <p:spPr>
          <a:xfrm>
            <a:off x="1825083" y="525108"/>
            <a:ext cx="8513956" cy="84163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80"/>
              <a:buFont typeface="Rockwell"/>
              <a:buNone/>
            </a:pPr>
            <a:r>
              <a:rPr lang="es" sz="2880">
                <a:latin typeface="Rockwell"/>
                <a:ea typeface="Rockwell"/>
                <a:cs typeface="Rockwell"/>
                <a:sym typeface="Rockwell"/>
              </a:rPr>
              <a:t>Brecha 1: Identificar evidencia para respaldar inferencias (SSP.1.b)</a:t>
            </a:r>
            <a:endParaRPr sz="3240"/>
          </a:p>
        </p:txBody>
      </p:sp>
      <p:sp>
        <p:nvSpPr>
          <p:cNvPr id="499" name="Google Shape;499;p55"/>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Autofit/>
          </a:bodyPr>
          <a:lstStyle/>
          <a:p>
            <a:pPr marL="170815" lvl="0" indent="0" algn="l" rtl="0">
              <a:lnSpc>
                <a:spcPct val="90000"/>
              </a:lnSpc>
              <a:spcBef>
                <a:spcPts val="750"/>
              </a:spcBef>
              <a:spcAft>
                <a:spcPts val="0"/>
              </a:spcAft>
              <a:buSzPts val="2640"/>
              <a:buNone/>
            </a:pPr>
            <a:r>
              <a:rPr lang="es"/>
              <a:t>Citar o identificar evidencia específica para respaldar inferencias o análisis de fuentes primarias y secundarias, prestando atención a los detalles precisos de las explicaciones o descripciones de un proceso, evento o concepto. </a:t>
            </a:r>
            <a:br>
              <a:rPr lang="es"/>
            </a:br>
            <a:br>
              <a:rPr lang="es"/>
            </a:br>
            <a:r>
              <a:rPr lang="es" b="1"/>
              <a:t>La brecha:</a:t>
            </a:r>
            <a:endParaRPr b="1"/>
          </a:p>
          <a:p>
            <a:pPr marL="457200" lvl="0" indent="-396240" algn="l" rtl="0">
              <a:lnSpc>
                <a:spcPct val="90000"/>
              </a:lnSpc>
              <a:spcBef>
                <a:spcPts val="750"/>
              </a:spcBef>
              <a:spcAft>
                <a:spcPts val="0"/>
              </a:spcAft>
              <a:buSzPts val="2640"/>
              <a:buChar char="●"/>
            </a:pPr>
            <a:r>
              <a:rPr lang="es"/>
              <a:t>Comprensión lectora</a:t>
            </a:r>
            <a:endParaRPr/>
          </a:p>
          <a:p>
            <a:pPr marL="457200" lvl="0" indent="-396240" algn="l" rtl="0">
              <a:lnSpc>
                <a:spcPct val="90000"/>
              </a:lnSpc>
              <a:spcBef>
                <a:spcPts val="0"/>
              </a:spcBef>
              <a:spcAft>
                <a:spcPts val="0"/>
              </a:spcAft>
              <a:buSzPts val="2640"/>
              <a:buChar char="●"/>
            </a:pPr>
            <a:r>
              <a:rPr lang="es"/>
              <a:t>Déficit de habilidad para identificar evidencia que respalde inferencias</a:t>
            </a:r>
            <a:endParaRPr/>
          </a:p>
          <a:p>
            <a:pPr marL="457200" lvl="0" indent="-396240" algn="l" rtl="0">
              <a:lnSpc>
                <a:spcPct val="90000"/>
              </a:lnSpc>
              <a:spcBef>
                <a:spcPts val="0"/>
              </a:spcBef>
              <a:spcAft>
                <a:spcPts val="0"/>
              </a:spcAft>
              <a:buSzPts val="2640"/>
              <a:buChar char="●"/>
            </a:pPr>
            <a:r>
              <a:rPr lang="es"/>
              <a:t>Déficit de habilidad para atender a detalles precisos</a:t>
            </a:r>
            <a:endParaRPr/>
          </a:p>
        </p:txBody>
      </p:sp>
      <p:sp>
        <p:nvSpPr>
          <p:cNvPr id="500" name="Google Shape;500;p55"/>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6"/>
          <p:cNvSpPr txBox="1">
            <a:spLocks noGrp="1"/>
          </p:cNvSpPr>
          <p:nvPr>
            <p:ph type="title"/>
          </p:nvPr>
        </p:nvSpPr>
        <p:spPr>
          <a:xfrm>
            <a:off x="1825083" y="525108"/>
            <a:ext cx="8513956" cy="84163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Rockwell"/>
              <a:buNone/>
            </a:pPr>
            <a:r>
              <a:rPr lang="es" sz="3200">
                <a:latin typeface="Rockwell"/>
                <a:ea typeface="Rockwell"/>
                <a:cs typeface="Rockwell"/>
                <a:sym typeface="Rockwell"/>
              </a:rPr>
              <a:t>Brecha 2: Secuencia de eventos (SSP.3.a)</a:t>
            </a:r>
            <a:endParaRPr/>
          </a:p>
        </p:txBody>
      </p:sp>
      <p:cxnSp>
        <p:nvCxnSpPr>
          <p:cNvPr id="507" name="Google Shape;507;p56"/>
          <p:cNvCxnSpPr/>
          <p:nvPr/>
        </p:nvCxnSpPr>
        <p:spPr>
          <a:xfrm>
            <a:off x="3505201" y="3600451"/>
            <a:ext cx="3900600" cy="1323900"/>
          </a:xfrm>
          <a:prstGeom prst="bentConnector3">
            <a:avLst>
              <a:gd name="adj1" fmla="val 50000"/>
            </a:avLst>
          </a:prstGeom>
          <a:noFill/>
          <a:ln w="38100" cap="flat" cmpd="sng">
            <a:solidFill>
              <a:schemeClr val="lt1"/>
            </a:solidFill>
            <a:prstDash val="solid"/>
            <a:miter lim="800000"/>
            <a:headEnd type="none" w="sm" len="sm"/>
            <a:tailEnd type="triangle" w="med" len="med"/>
          </a:ln>
        </p:spPr>
      </p:cxnSp>
      <p:sp>
        <p:nvSpPr>
          <p:cNvPr id="508" name="Google Shape;508;p56"/>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2640"/>
              <a:buNone/>
            </a:pPr>
            <a:r>
              <a:rPr lang="es"/>
              <a:t>Identificar la estructura cronológica de una narrativa histórica y los pasos secuenciales en un proceso.</a:t>
            </a:r>
            <a:endParaRPr/>
          </a:p>
          <a:p>
            <a:pPr marL="0" lvl="0" indent="0" algn="l" rtl="0">
              <a:lnSpc>
                <a:spcPct val="90000"/>
              </a:lnSpc>
              <a:spcBef>
                <a:spcPts val="750"/>
              </a:spcBef>
              <a:spcAft>
                <a:spcPts val="0"/>
              </a:spcAft>
              <a:buSzPts val="2640"/>
              <a:buNone/>
            </a:pPr>
            <a:br>
              <a:rPr lang="es"/>
            </a:br>
            <a:r>
              <a:rPr lang="es" b="1"/>
              <a:t>La brecha</a:t>
            </a:r>
            <a:r>
              <a:rPr lang="es"/>
              <a:t>:</a:t>
            </a:r>
            <a:endParaRPr/>
          </a:p>
          <a:p>
            <a:pPr marL="457200" lvl="0" indent="-396240" algn="l" rtl="0">
              <a:lnSpc>
                <a:spcPct val="90000"/>
              </a:lnSpc>
              <a:spcBef>
                <a:spcPts val="750"/>
              </a:spcBef>
              <a:spcAft>
                <a:spcPts val="0"/>
              </a:spcAft>
              <a:buSzPts val="2640"/>
              <a:buChar char="●"/>
            </a:pPr>
            <a:r>
              <a:rPr lang="es"/>
              <a:t>Comprensión lectora</a:t>
            </a:r>
            <a:endParaRPr/>
          </a:p>
          <a:p>
            <a:pPr marL="457200" lvl="0" indent="-396240" algn="l" rtl="0">
              <a:lnSpc>
                <a:spcPct val="90000"/>
              </a:lnSpc>
              <a:spcBef>
                <a:spcPts val="0"/>
              </a:spcBef>
              <a:spcAft>
                <a:spcPts val="0"/>
              </a:spcAft>
              <a:buSzPts val="2640"/>
              <a:buChar char="●"/>
            </a:pPr>
            <a:r>
              <a:rPr lang="es"/>
              <a:t>Déficit de habilidad para identificar el orden cronológico de los eventos presentados en un pasaje</a:t>
            </a:r>
            <a:endParaRPr/>
          </a:p>
          <a:p>
            <a:pPr marL="457200" lvl="0" indent="-396240" algn="l" rtl="0">
              <a:lnSpc>
                <a:spcPct val="90000"/>
              </a:lnSpc>
              <a:spcBef>
                <a:spcPts val="0"/>
              </a:spcBef>
              <a:spcAft>
                <a:spcPts val="0"/>
              </a:spcAft>
              <a:buSzPts val="2640"/>
              <a:buChar char="●"/>
            </a:pPr>
            <a:r>
              <a:rPr lang="es"/>
              <a:t>Déficit de habilidad en el conocimiento de contenido de estudios sociales</a:t>
            </a:r>
            <a:endParaRPr/>
          </a:p>
        </p:txBody>
      </p:sp>
      <p:sp>
        <p:nvSpPr>
          <p:cNvPr id="509" name="Google Shape;509;p56"/>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7"/>
          <p:cNvSpPr txBox="1">
            <a:spLocks noGrp="1"/>
          </p:cNvSpPr>
          <p:nvPr>
            <p:ph type="title"/>
          </p:nvPr>
        </p:nvSpPr>
        <p:spPr>
          <a:xfrm>
            <a:off x="1825083" y="525108"/>
            <a:ext cx="8513956" cy="84163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Rockwell"/>
              <a:buNone/>
            </a:pPr>
            <a:r>
              <a:rPr lang="es" sz="3200">
                <a:latin typeface="Rockwell"/>
                <a:ea typeface="Rockwell"/>
                <a:cs typeface="Rockwell"/>
                <a:sym typeface="Rockwell"/>
              </a:rPr>
              <a:t>Brecha 3: Comparar ideas diferentes (SSP.3.d)</a:t>
            </a:r>
            <a:endParaRPr/>
          </a:p>
        </p:txBody>
      </p:sp>
      <p:cxnSp>
        <p:nvCxnSpPr>
          <p:cNvPr id="516" name="Google Shape;516;p57"/>
          <p:cNvCxnSpPr/>
          <p:nvPr/>
        </p:nvCxnSpPr>
        <p:spPr>
          <a:xfrm>
            <a:off x="3505201" y="3600451"/>
            <a:ext cx="3900600" cy="1323900"/>
          </a:xfrm>
          <a:prstGeom prst="bentConnector3">
            <a:avLst>
              <a:gd name="adj1" fmla="val 50000"/>
            </a:avLst>
          </a:prstGeom>
          <a:noFill/>
          <a:ln w="38100" cap="flat" cmpd="sng">
            <a:solidFill>
              <a:schemeClr val="lt1"/>
            </a:solidFill>
            <a:prstDash val="solid"/>
            <a:miter lim="800000"/>
            <a:headEnd type="none" w="sm" len="sm"/>
            <a:tailEnd type="triangle" w="med" len="med"/>
          </a:ln>
        </p:spPr>
      </p:cxnSp>
      <p:sp>
        <p:nvSpPr>
          <p:cNvPr id="517" name="Google Shape;517;p57"/>
          <p:cNvSpPr txBox="1">
            <a:spLocks noGrp="1"/>
          </p:cNvSpPr>
          <p:nvPr>
            <p:ph type="body" idx="1"/>
          </p:nvPr>
        </p:nvSpPr>
        <p:spPr>
          <a:xfrm>
            <a:off x="1825083" y="1825625"/>
            <a:ext cx="8638364" cy="40483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2640"/>
              <a:buNone/>
            </a:pPr>
            <a:r>
              <a:rPr lang="es"/>
              <a:t>Comparar diferentes conjuntos de ideas relacionadas con contextos políticos, históricos, económicos, geográficos o sociales; evaluar los supuestos e implicaciones inherentes a diferentes posturas. </a:t>
            </a:r>
            <a:br>
              <a:rPr lang="es"/>
            </a:br>
            <a:endParaRPr/>
          </a:p>
          <a:p>
            <a:pPr marL="0" lvl="0" indent="0" algn="l" rtl="0">
              <a:lnSpc>
                <a:spcPct val="90000"/>
              </a:lnSpc>
              <a:spcBef>
                <a:spcPts val="750"/>
              </a:spcBef>
              <a:spcAft>
                <a:spcPts val="0"/>
              </a:spcAft>
              <a:buSzPts val="2640"/>
              <a:buNone/>
            </a:pPr>
            <a:r>
              <a:rPr lang="es" b="1"/>
              <a:t>La brecha:</a:t>
            </a:r>
            <a:endParaRPr b="1"/>
          </a:p>
          <a:p>
            <a:pPr marL="457200" lvl="0" indent="-396240" algn="l" rtl="0">
              <a:lnSpc>
                <a:spcPct val="90000"/>
              </a:lnSpc>
              <a:spcBef>
                <a:spcPts val="750"/>
              </a:spcBef>
              <a:spcAft>
                <a:spcPts val="0"/>
              </a:spcAft>
              <a:buSzPts val="2640"/>
              <a:buChar char="●"/>
            </a:pPr>
            <a:r>
              <a:rPr lang="es"/>
              <a:t>Comprensión lectora</a:t>
            </a:r>
            <a:endParaRPr/>
          </a:p>
          <a:p>
            <a:pPr marL="457200" lvl="0" indent="-396240" algn="l" rtl="0">
              <a:lnSpc>
                <a:spcPct val="90000"/>
              </a:lnSpc>
              <a:spcBef>
                <a:spcPts val="0"/>
              </a:spcBef>
              <a:spcAft>
                <a:spcPts val="0"/>
              </a:spcAft>
              <a:buSzPts val="2640"/>
              <a:buChar char="●"/>
            </a:pPr>
            <a:r>
              <a:rPr lang="es"/>
              <a:t>Déficit de habilidades para hacer comparaciones, suposiciones lógicas e inferencias racionales.</a:t>
            </a:r>
            <a:endParaRPr/>
          </a:p>
        </p:txBody>
      </p:sp>
      <p:sp>
        <p:nvSpPr>
          <p:cNvPr id="518" name="Google Shape;518;p57"/>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8"/>
          <p:cNvSpPr txBox="1">
            <a:spLocks noGrp="1"/>
          </p:cNvSpPr>
          <p:nvPr>
            <p:ph type="title"/>
          </p:nvPr>
        </p:nvSpPr>
        <p:spPr>
          <a:xfrm>
            <a:off x="1825083" y="525108"/>
            <a:ext cx="8513956" cy="84163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80"/>
              <a:buFont typeface="Rockwell"/>
              <a:buNone/>
            </a:pPr>
            <a:r>
              <a:rPr lang="es" sz="2880">
                <a:latin typeface="Rockwell"/>
                <a:ea typeface="Rockwell"/>
                <a:cs typeface="Rockwell"/>
                <a:sym typeface="Rockwell"/>
              </a:rPr>
              <a:t>Brecha 4: Discrepancias entre fuentes (SSP.8.a)</a:t>
            </a:r>
            <a:endParaRPr sz="2880">
              <a:latin typeface="Rockwell"/>
              <a:ea typeface="Rockwell"/>
              <a:cs typeface="Rockwell"/>
              <a:sym typeface="Rockwell"/>
            </a:endParaRPr>
          </a:p>
        </p:txBody>
      </p:sp>
      <p:cxnSp>
        <p:nvCxnSpPr>
          <p:cNvPr id="525" name="Google Shape;525;p58"/>
          <p:cNvCxnSpPr/>
          <p:nvPr/>
        </p:nvCxnSpPr>
        <p:spPr>
          <a:xfrm>
            <a:off x="3488872" y="4947558"/>
            <a:ext cx="3900600" cy="1323900"/>
          </a:xfrm>
          <a:prstGeom prst="bentConnector3">
            <a:avLst>
              <a:gd name="adj1" fmla="val 50000"/>
            </a:avLst>
          </a:prstGeom>
          <a:noFill/>
          <a:ln w="38100" cap="flat" cmpd="sng">
            <a:solidFill>
              <a:schemeClr val="lt1"/>
            </a:solidFill>
            <a:prstDash val="solid"/>
            <a:miter lim="800000"/>
            <a:headEnd type="none" w="sm" len="sm"/>
            <a:tailEnd type="triangle" w="med" len="med"/>
          </a:ln>
        </p:spPr>
      </p:cxnSp>
      <p:sp>
        <p:nvSpPr>
          <p:cNvPr id="526" name="Google Shape;526;p58"/>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Autofit/>
          </a:bodyPr>
          <a:lstStyle/>
          <a:p>
            <a:pPr marL="170815" lvl="0" indent="0" algn="l" rtl="0">
              <a:lnSpc>
                <a:spcPct val="90000"/>
              </a:lnSpc>
              <a:spcBef>
                <a:spcPts val="750"/>
              </a:spcBef>
              <a:spcAft>
                <a:spcPts val="0"/>
              </a:spcAft>
              <a:buSzPts val="2640"/>
              <a:buNone/>
            </a:pPr>
            <a:r>
              <a:rPr lang="es"/>
              <a:t>Comparar tratamientos del mismo tema de estudios sociales en varias fuentes primarias y secundarias, señalando discrepancias entre y entre las fuentes.</a:t>
            </a:r>
            <a:br>
              <a:rPr lang="es"/>
            </a:br>
            <a:br>
              <a:rPr lang="es"/>
            </a:br>
            <a:r>
              <a:rPr lang="es" b="1"/>
              <a:t>La brecha:</a:t>
            </a:r>
            <a:endParaRPr b="1"/>
          </a:p>
          <a:p>
            <a:pPr marL="457200" lvl="0" indent="-396240" algn="l" rtl="0">
              <a:lnSpc>
                <a:spcPct val="90000"/>
              </a:lnSpc>
              <a:spcBef>
                <a:spcPts val="750"/>
              </a:spcBef>
              <a:spcAft>
                <a:spcPts val="0"/>
              </a:spcAft>
              <a:buSzPts val="2640"/>
              <a:buChar char="●"/>
            </a:pPr>
            <a:r>
              <a:rPr lang="es"/>
              <a:t>Comprensión lectora</a:t>
            </a:r>
            <a:endParaRPr/>
          </a:p>
          <a:p>
            <a:pPr marL="457200" lvl="0" indent="-396240" algn="l" rtl="0">
              <a:lnSpc>
                <a:spcPct val="90000"/>
              </a:lnSpc>
              <a:spcBef>
                <a:spcPts val="0"/>
              </a:spcBef>
              <a:spcAft>
                <a:spcPts val="0"/>
              </a:spcAft>
              <a:buSzPts val="2640"/>
              <a:buChar char="●"/>
            </a:pPr>
            <a:r>
              <a:rPr lang="es"/>
              <a:t>Déficit de habilidad en contrastar y comparar fuentes</a:t>
            </a:r>
            <a:endParaRPr/>
          </a:p>
        </p:txBody>
      </p:sp>
      <p:sp>
        <p:nvSpPr>
          <p:cNvPr id="527" name="Google Shape;527;p58"/>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9"/>
          <p:cNvSpPr txBox="1">
            <a:spLocks noGrp="1"/>
          </p:cNvSpPr>
          <p:nvPr>
            <p:ph type="title"/>
          </p:nvPr>
        </p:nvSpPr>
        <p:spPr>
          <a:xfrm>
            <a:off x="479925" y="679200"/>
            <a:ext cx="11451300" cy="496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80"/>
              <a:buFont typeface="Rockwell"/>
              <a:buNone/>
            </a:pPr>
            <a:r>
              <a:rPr lang="es" sz="2880">
                <a:latin typeface="Rockwell"/>
                <a:ea typeface="Rockwell"/>
                <a:cs typeface="Rockwell"/>
                <a:sym typeface="Rockwell"/>
              </a:rPr>
              <a:t>Brecha 5: Conocimiento de Contenidos para Estudios Sociales</a:t>
            </a:r>
            <a:endParaRPr sz="3240"/>
          </a:p>
        </p:txBody>
      </p:sp>
      <p:cxnSp>
        <p:nvCxnSpPr>
          <p:cNvPr id="534" name="Google Shape;534;p59"/>
          <p:cNvCxnSpPr/>
          <p:nvPr/>
        </p:nvCxnSpPr>
        <p:spPr>
          <a:xfrm>
            <a:off x="3505201" y="3600451"/>
            <a:ext cx="3900600" cy="1323900"/>
          </a:xfrm>
          <a:prstGeom prst="bentConnector3">
            <a:avLst>
              <a:gd name="adj1" fmla="val 50000"/>
            </a:avLst>
          </a:prstGeom>
          <a:noFill/>
          <a:ln w="38100" cap="flat" cmpd="sng">
            <a:solidFill>
              <a:schemeClr val="lt1"/>
            </a:solidFill>
            <a:prstDash val="solid"/>
            <a:miter lim="800000"/>
            <a:headEnd type="none" w="sm" len="sm"/>
            <a:tailEnd type="triangle" w="med" len="med"/>
          </a:ln>
        </p:spPr>
      </p:cxnSp>
      <p:sp>
        <p:nvSpPr>
          <p:cNvPr id="535" name="Google Shape;535;p59"/>
          <p:cNvSpPr txBox="1">
            <a:spLocks noGrp="1"/>
          </p:cNvSpPr>
          <p:nvPr>
            <p:ph type="body" idx="1"/>
          </p:nvPr>
        </p:nvSpPr>
        <p:spPr>
          <a:xfrm>
            <a:off x="1198500" y="1258475"/>
            <a:ext cx="9451800" cy="5599500"/>
          </a:xfrm>
          <a:prstGeom prst="rect">
            <a:avLst/>
          </a:prstGeom>
          <a:noFill/>
          <a:ln>
            <a:noFill/>
          </a:ln>
        </p:spPr>
        <p:txBody>
          <a:bodyPr spcFirstLastPara="1" wrap="square" lIns="91425" tIns="45700" rIns="91425" bIns="45700" anchor="t" anchorCtr="0">
            <a:noAutofit/>
          </a:bodyPr>
          <a:lstStyle/>
          <a:p>
            <a:pPr marL="170815" lvl="0" indent="-15747" algn="l" rtl="0">
              <a:lnSpc>
                <a:spcPct val="90000"/>
              </a:lnSpc>
              <a:spcBef>
                <a:spcPts val="750"/>
              </a:spcBef>
              <a:spcAft>
                <a:spcPts val="0"/>
              </a:spcAft>
              <a:buSzPts val="2442"/>
              <a:buNone/>
            </a:pPr>
            <a:r>
              <a:rPr lang="es" sz="2220"/>
              <a:t>Las preguntas del examen asumen que los examinados tienen una comprensión básica del contenido de estudios sociales y la terminología utilizada en los temas de contenido e indicadores.</a:t>
            </a:r>
            <a:endParaRPr sz="2220"/>
          </a:p>
          <a:p>
            <a:pPr marL="170815" lvl="0" indent="-15747" algn="l" rtl="0">
              <a:lnSpc>
                <a:spcPct val="90000"/>
              </a:lnSpc>
              <a:spcBef>
                <a:spcPts val="750"/>
              </a:spcBef>
              <a:spcAft>
                <a:spcPts val="0"/>
              </a:spcAft>
              <a:buSzPts val="2442"/>
              <a:buNone/>
            </a:pPr>
            <a:endParaRPr sz="2220"/>
          </a:p>
          <a:p>
            <a:pPr marL="170815" lvl="0" indent="-15747" algn="l" rtl="0">
              <a:lnSpc>
                <a:spcPct val="90000"/>
              </a:lnSpc>
              <a:spcBef>
                <a:spcPts val="750"/>
              </a:spcBef>
              <a:spcAft>
                <a:spcPts val="0"/>
              </a:spcAft>
              <a:buSzPts val="2442"/>
              <a:buNone/>
            </a:pPr>
            <a:r>
              <a:rPr lang="es" sz="2220" b="1"/>
              <a:t>La brecha:</a:t>
            </a:r>
            <a:endParaRPr sz="2220" b="1"/>
          </a:p>
          <a:p>
            <a:pPr marL="457200" lvl="0" indent="-369570" algn="l" rtl="0">
              <a:lnSpc>
                <a:spcPct val="90000"/>
              </a:lnSpc>
              <a:spcBef>
                <a:spcPts val="750"/>
              </a:spcBef>
              <a:spcAft>
                <a:spcPts val="0"/>
              </a:spcAft>
              <a:buSzPts val="2220"/>
              <a:buChar char="●"/>
            </a:pPr>
            <a:r>
              <a:rPr lang="es" sz="2220"/>
              <a:t>Déficits de conocimiento de contenido en civismo/gobierno y economía</a:t>
            </a:r>
            <a:endParaRPr sz="2220"/>
          </a:p>
          <a:p>
            <a:pPr marL="170815" lvl="0" indent="-15747" algn="l" rtl="0">
              <a:lnSpc>
                <a:spcPct val="90000"/>
              </a:lnSpc>
              <a:spcBef>
                <a:spcPts val="750"/>
              </a:spcBef>
              <a:spcAft>
                <a:spcPts val="0"/>
              </a:spcAft>
              <a:buSzPts val="2442"/>
              <a:buNone/>
            </a:pPr>
            <a:endParaRPr sz="2220"/>
          </a:p>
          <a:p>
            <a:pPr marL="170815" lvl="0" indent="-15747" algn="l" rtl="0">
              <a:lnSpc>
                <a:spcPct val="90000"/>
              </a:lnSpc>
              <a:spcBef>
                <a:spcPts val="750"/>
              </a:spcBef>
              <a:spcAft>
                <a:spcPts val="0"/>
              </a:spcAft>
              <a:buSzPts val="2442"/>
              <a:buNone/>
            </a:pPr>
            <a:r>
              <a:rPr lang="es" sz="2220" b="1"/>
              <a:t>La estrategia:</a:t>
            </a:r>
            <a:endParaRPr sz="2220" b="1"/>
          </a:p>
          <a:p>
            <a:pPr marL="457200" lvl="0" indent="-369570" algn="l" rtl="0">
              <a:lnSpc>
                <a:spcPct val="90000"/>
              </a:lnSpc>
              <a:spcBef>
                <a:spcPts val="750"/>
              </a:spcBef>
              <a:spcAft>
                <a:spcPts val="0"/>
              </a:spcAft>
              <a:buSzPts val="2220"/>
              <a:buChar char="●"/>
            </a:pPr>
            <a:r>
              <a:rPr lang="es" sz="2220"/>
              <a:t>La Guía de Evaluación para Educadores enumera los temas y subtemas de contenido de Estudios Sociales que pueden aparecer en el examen</a:t>
            </a:r>
            <a:endParaRPr sz="2220"/>
          </a:p>
          <a:p>
            <a:pPr marL="457200" lvl="0" indent="-369570" algn="l" rtl="0">
              <a:lnSpc>
                <a:spcPct val="90000"/>
              </a:lnSpc>
              <a:spcBef>
                <a:spcPts val="0"/>
              </a:spcBef>
              <a:spcAft>
                <a:spcPts val="0"/>
              </a:spcAft>
              <a:buSzPts val="2220"/>
              <a:buChar char="●"/>
            </a:pPr>
            <a:r>
              <a:rPr lang="es" sz="2220"/>
              <a:t>Menos del 5% de las preguntas requieren conocimientos previos</a:t>
            </a:r>
            <a:endParaRPr sz="2220"/>
          </a:p>
        </p:txBody>
      </p:sp>
      <p:sp>
        <p:nvSpPr>
          <p:cNvPr id="536" name="Google Shape;536;p59"/>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0"/>
          <p:cNvSpPr txBox="1">
            <a:spLocks noGrp="1"/>
          </p:cNvSpPr>
          <p:nvPr>
            <p:ph type="title"/>
          </p:nvPr>
        </p:nvSpPr>
        <p:spPr>
          <a:xfrm>
            <a:off x="614804" y="1866231"/>
            <a:ext cx="4859701" cy="118590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5400"/>
              <a:buFont typeface="Rockwell"/>
              <a:buNone/>
            </a:pPr>
            <a:r>
              <a:rPr lang="es" sz="5400">
                <a:latin typeface="Rockwell"/>
                <a:ea typeface="Rockwell"/>
                <a:cs typeface="Rockwell"/>
                <a:sym typeface="Rockwell"/>
              </a:rPr>
              <a:t>Ciencia</a:t>
            </a:r>
            <a:endParaRPr/>
          </a:p>
        </p:txBody>
      </p:sp>
      <p:sp>
        <p:nvSpPr>
          <p:cNvPr id="542" name="Google Shape;542;p60"/>
          <p:cNvSpPr txBox="1">
            <a:spLocks noGrp="1"/>
          </p:cNvSpPr>
          <p:nvPr>
            <p:ph type="body" idx="1"/>
          </p:nvPr>
        </p:nvSpPr>
        <p:spPr>
          <a:xfrm>
            <a:off x="726851" y="3052150"/>
            <a:ext cx="6266400" cy="2178900"/>
          </a:xfrm>
          <a:prstGeom prst="rect">
            <a:avLst/>
          </a:prstGeom>
          <a:noFill/>
          <a:ln>
            <a:noFill/>
          </a:ln>
        </p:spPr>
        <p:txBody>
          <a:bodyPr spcFirstLastPara="1" wrap="square" lIns="91425" tIns="45700" rIns="91425" bIns="45700" anchor="t" anchorCtr="0">
            <a:noAutofit/>
          </a:bodyPr>
          <a:lstStyle/>
          <a:p>
            <a:pPr marL="170815" lvl="0" indent="-195580" algn="l" rtl="0">
              <a:lnSpc>
                <a:spcPct val="90000"/>
              </a:lnSpc>
              <a:spcBef>
                <a:spcPts val="0"/>
              </a:spcBef>
              <a:spcAft>
                <a:spcPts val="0"/>
              </a:spcAft>
              <a:buSzPts val="3080"/>
              <a:buChar char="•"/>
            </a:pPr>
            <a:r>
              <a:rPr lang="es" sz="2800" i="1"/>
              <a:t> Brechas de conocimientos y habilidades</a:t>
            </a:r>
            <a:endParaRPr/>
          </a:p>
        </p:txBody>
      </p:sp>
      <p:pic>
        <p:nvPicPr>
          <p:cNvPr id="543" name="Google Shape;543;p60" descr="A blue circle with a white beaker&#10;&#10;AI-generated content may be incorrect."/>
          <p:cNvPicPr preferRelativeResize="0"/>
          <p:nvPr/>
        </p:nvPicPr>
        <p:blipFill rotWithShape="1">
          <a:blip r:embed="rId3">
            <a:alphaModFix/>
          </a:blip>
          <a:srcRect/>
          <a:stretch/>
        </p:blipFill>
        <p:spPr>
          <a:xfrm>
            <a:off x="6993255" y="1354772"/>
            <a:ext cx="3752850" cy="3762375"/>
          </a:xfrm>
          <a:prstGeom prst="rect">
            <a:avLst/>
          </a:prstGeom>
          <a:noFill/>
          <a:ln>
            <a:noFill/>
          </a:ln>
        </p:spPr>
      </p:pic>
      <p:sp>
        <p:nvSpPr>
          <p:cNvPr id="544" name="Google Shape;544;p60"/>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1"/>
          <p:cNvSpPr txBox="1">
            <a:spLocks noGrp="1"/>
          </p:cNvSpPr>
          <p:nvPr>
            <p:ph type="title"/>
          </p:nvPr>
        </p:nvSpPr>
        <p:spPr>
          <a:xfrm>
            <a:off x="323272" y="525109"/>
            <a:ext cx="11406909" cy="124954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sz="3200"/>
              <a:t>Brechas en el Grupo 1: Analizar argumentos científicos y técnicos, evidencia e información basada en textos</a:t>
            </a:r>
            <a:endParaRPr sz="3200"/>
          </a:p>
          <a:p>
            <a:pPr marL="0" lvl="0" indent="0" algn="l" rtl="0">
              <a:lnSpc>
                <a:spcPct val="90000"/>
              </a:lnSpc>
              <a:spcBef>
                <a:spcPts val="0"/>
              </a:spcBef>
              <a:spcAft>
                <a:spcPts val="0"/>
              </a:spcAft>
              <a:buClr>
                <a:schemeClr val="dk1"/>
              </a:buClr>
              <a:buSzPts val="3600"/>
              <a:buFont typeface="Arial"/>
              <a:buNone/>
            </a:pPr>
            <a:endParaRPr sz="3600"/>
          </a:p>
        </p:txBody>
      </p:sp>
      <p:sp>
        <p:nvSpPr>
          <p:cNvPr id="551" name="Google Shape;551;p61"/>
          <p:cNvSpPr txBox="1">
            <a:spLocks noGrp="1"/>
          </p:cNvSpPr>
          <p:nvPr>
            <p:ph type="body" idx="1"/>
          </p:nvPr>
        </p:nvSpPr>
        <p:spPr>
          <a:xfrm>
            <a:off x="732402" y="1540209"/>
            <a:ext cx="9461700" cy="484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Clr>
                <a:schemeClr val="dk1"/>
              </a:buClr>
              <a:buSzPts val="2200"/>
              <a:buNone/>
            </a:pPr>
            <a:endParaRPr/>
          </a:p>
          <a:p>
            <a:pPr marL="457200" lvl="0" indent="-396240" algn="l" rtl="0">
              <a:lnSpc>
                <a:spcPct val="90000"/>
              </a:lnSpc>
              <a:spcBef>
                <a:spcPts val="600"/>
              </a:spcBef>
              <a:spcAft>
                <a:spcPts val="0"/>
              </a:spcAft>
              <a:buSzPts val="2640"/>
              <a:buChar char="❏"/>
            </a:pPr>
            <a:r>
              <a:rPr lang="es"/>
              <a:t>Conciliar múltiples hallazgos, conclusiones o teorías (SP.5.a)</a:t>
            </a:r>
            <a:endParaRPr/>
          </a:p>
          <a:p>
            <a:pPr marL="0" lvl="0" indent="0" algn="l" rtl="0">
              <a:lnSpc>
                <a:spcPct val="90000"/>
              </a:lnSpc>
              <a:spcBef>
                <a:spcPts val="600"/>
              </a:spcBef>
              <a:spcAft>
                <a:spcPts val="0"/>
              </a:spcAft>
              <a:buClr>
                <a:schemeClr val="dk1"/>
              </a:buClr>
              <a:buSzPts val="2200"/>
              <a:buNone/>
            </a:pPr>
            <a:r>
              <a:rPr lang="es" b="1"/>
              <a:t>      Brecha de habilidad</a:t>
            </a:r>
            <a:endParaRPr b="1"/>
          </a:p>
          <a:p>
            <a:pPr marL="990000" lvl="0" indent="-396239" algn="l" rtl="0">
              <a:lnSpc>
                <a:spcPct val="90000"/>
              </a:lnSpc>
              <a:spcBef>
                <a:spcPts val="600"/>
              </a:spcBef>
              <a:spcAft>
                <a:spcPts val="0"/>
              </a:spcAft>
              <a:buSzPts val="2640"/>
              <a:buChar char="-"/>
            </a:pPr>
            <a:r>
              <a:rPr lang="es"/>
              <a:t>Evaluar, comparar y contrastar conjuntos independientes de información</a:t>
            </a:r>
            <a:endParaRPr/>
          </a:p>
          <a:p>
            <a:pPr marL="0" lvl="0" indent="0" algn="l" rtl="0">
              <a:lnSpc>
                <a:spcPct val="90000"/>
              </a:lnSpc>
              <a:spcBef>
                <a:spcPts val="600"/>
              </a:spcBef>
              <a:spcAft>
                <a:spcPts val="0"/>
              </a:spcAft>
              <a:buClr>
                <a:schemeClr val="dk1"/>
              </a:buClr>
              <a:buSzPts val="2200"/>
              <a:buNone/>
            </a:pPr>
            <a:endParaRPr/>
          </a:p>
          <a:p>
            <a:pPr marL="0" lvl="0" indent="0" algn="l" rtl="0">
              <a:lnSpc>
                <a:spcPct val="90000"/>
              </a:lnSpc>
              <a:spcBef>
                <a:spcPts val="600"/>
              </a:spcBef>
              <a:spcAft>
                <a:spcPts val="0"/>
              </a:spcAft>
              <a:buClr>
                <a:schemeClr val="dk1"/>
              </a:buClr>
              <a:buSzPts val="2200"/>
              <a:buNone/>
            </a:pPr>
            <a:endParaRPr/>
          </a:p>
          <a:p>
            <a:pPr marL="457200" lvl="0" indent="-396240" algn="l" rtl="0">
              <a:lnSpc>
                <a:spcPct val="90000"/>
              </a:lnSpc>
              <a:spcBef>
                <a:spcPts val="600"/>
              </a:spcBef>
              <a:spcAft>
                <a:spcPts val="0"/>
              </a:spcAft>
              <a:buSzPts val="2640"/>
              <a:buChar char="❏"/>
            </a:pPr>
            <a:r>
              <a:rPr lang="es"/>
              <a:t>Expresar información o hallazgos científicos verbalmente (SP.6.c)</a:t>
            </a:r>
            <a:endParaRPr/>
          </a:p>
          <a:p>
            <a:pPr marL="0" lvl="0" indent="0" algn="l" rtl="0">
              <a:lnSpc>
                <a:spcPct val="90000"/>
              </a:lnSpc>
              <a:spcBef>
                <a:spcPts val="600"/>
              </a:spcBef>
              <a:spcAft>
                <a:spcPts val="0"/>
              </a:spcAft>
              <a:buClr>
                <a:schemeClr val="dk1"/>
              </a:buClr>
              <a:buSzPts val="2200"/>
              <a:buNone/>
            </a:pPr>
            <a:r>
              <a:rPr lang="es"/>
              <a:t>	</a:t>
            </a:r>
            <a:r>
              <a:rPr lang="es" b="1"/>
              <a:t>Brecha de habilidad</a:t>
            </a:r>
            <a:endParaRPr b="1"/>
          </a:p>
          <a:p>
            <a:pPr marL="1080000" lvl="0" indent="-396240" algn="l" rtl="0">
              <a:lnSpc>
                <a:spcPct val="90000"/>
              </a:lnSpc>
              <a:spcBef>
                <a:spcPts val="600"/>
              </a:spcBef>
              <a:spcAft>
                <a:spcPts val="0"/>
              </a:spcAft>
              <a:buSzPts val="2640"/>
              <a:buChar char="-"/>
            </a:pPr>
            <a:r>
              <a:rPr lang="es"/>
              <a:t>Identificar relaciones entre los detalles en representaciones visuales</a:t>
            </a:r>
            <a:endParaRPr/>
          </a:p>
          <a:p>
            <a:pPr marL="0" lvl="0" indent="0" algn="l" rtl="0">
              <a:lnSpc>
                <a:spcPct val="90000"/>
              </a:lnSpc>
              <a:spcBef>
                <a:spcPts val="600"/>
              </a:spcBef>
              <a:spcAft>
                <a:spcPts val="0"/>
              </a:spcAft>
              <a:buClr>
                <a:schemeClr val="dk1"/>
              </a:buClr>
              <a:buSzPts val="2200"/>
              <a:buNone/>
            </a:pPr>
            <a:endParaRPr/>
          </a:p>
          <a:p>
            <a:pPr marL="0" lvl="0" indent="0" algn="l" rtl="0">
              <a:lnSpc>
                <a:spcPct val="90000"/>
              </a:lnSpc>
              <a:spcBef>
                <a:spcPts val="600"/>
              </a:spcBef>
              <a:spcAft>
                <a:spcPts val="0"/>
              </a:spcAft>
              <a:buClr>
                <a:schemeClr val="dk1"/>
              </a:buClr>
              <a:buSzPts val="2200"/>
              <a:buNone/>
            </a:pPr>
            <a:endParaRPr/>
          </a:p>
        </p:txBody>
      </p:sp>
      <p:sp>
        <p:nvSpPr>
          <p:cNvPr id="552" name="Google Shape;552;p61"/>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2"/>
          <p:cNvSpPr txBox="1">
            <a:spLocks noGrp="1"/>
          </p:cNvSpPr>
          <p:nvPr>
            <p:ph type="title"/>
          </p:nvPr>
        </p:nvSpPr>
        <p:spPr>
          <a:xfrm>
            <a:off x="217550" y="327900"/>
            <a:ext cx="11798100" cy="1165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sz="3000"/>
              <a:t>Brechas en el Grupo 2:  </a:t>
            </a:r>
            <a:endParaRPr sz="3000"/>
          </a:p>
          <a:p>
            <a:pPr marL="0" lvl="0" indent="0" algn="l" rtl="0">
              <a:lnSpc>
                <a:spcPct val="90000"/>
              </a:lnSpc>
              <a:spcBef>
                <a:spcPts val="0"/>
              </a:spcBef>
              <a:spcAft>
                <a:spcPts val="0"/>
              </a:spcAft>
              <a:buClr>
                <a:schemeClr val="dk1"/>
              </a:buClr>
              <a:buSzPts val="3600"/>
              <a:buFont typeface="Arial"/>
              <a:buNone/>
            </a:pPr>
            <a:r>
              <a:rPr lang="es" sz="3000"/>
              <a:t>Aplicación de procesos científicos y conceptos procedimentales  </a:t>
            </a:r>
            <a:endParaRPr sz="3000"/>
          </a:p>
        </p:txBody>
      </p:sp>
      <p:sp>
        <p:nvSpPr>
          <p:cNvPr id="559" name="Google Shape;559;p62"/>
          <p:cNvSpPr txBox="1">
            <a:spLocks noGrp="1"/>
          </p:cNvSpPr>
          <p:nvPr>
            <p:ph type="body" idx="1"/>
          </p:nvPr>
        </p:nvSpPr>
        <p:spPr>
          <a:xfrm>
            <a:off x="663793" y="1650276"/>
            <a:ext cx="11352000" cy="5277000"/>
          </a:xfrm>
          <a:prstGeom prst="rect">
            <a:avLst/>
          </a:prstGeom>
          <a:noFill/>
          <a:ln>
            <a:noFill/>
          </a:ln>
        </p:spPr>
        <p:txBody>
          <a:bodyPr spcFirstLastPara="1" wrap="square" lIns="91425" tIns="45700" rIns="91425" bIns="45700" anchor="t" anchorCtr="0">
            <a:noAutofit/>
          </a:bodyPr>
          <a:lstStyle/>
          <a:p>
            <a:pPr marL="457200" lvl="0" indent="-396240" algn="l" rtl="0">
              <a:lnSpc>
                <a:spcPct val="90000"/>
              </a:lnSpc>
              <a:spcBef>
                <a:spcPts val="750"/>
              </a:spcBef>
              <a:spcAft>
                <a:spcPts val="0"/>
              </a:spcAft>
              <a:buSzPts val="2640"/>
              <a:buChar char="❏"/>
            </a:pPr>
            <a:r>
              <a:rPr lang="es"/>
              <a:t>Diseñar una investigación científica (SP.2.d)</a:t>
            </a:r>
            <a:endParaRPr/>
          </a:p>
          <a:p>
            <a:pPr marL="0" lvl="0" indent="0" algn="l" rtl="0">
              <a:lnSpc>
                <a:spcPct val="90000"/>
              </a:lnSpc>
              <a:spcBef>
                <a:spcPts val="750"/>
              </a:spcBef>
              <a:spcAft>
                <a:spcPts val="0"/>
              </a:spcAft>
              <a:buSzPts val="2640"/>
              <a:buNone/>
            </a:pPr>
            <a:r>
              <a:rPr lang="es"/>
              <a:t>	</a:t>
            </a:r>
            <a:r>
              <a:rPr lang="es" b="1"/>
              <a:t>Brechas de habilidades</a:t>
            </a:r>
            <a:endParaRPr b="1"/>
          </a:p>
          <a:p>
            <a:pPr marL="809999" lvl="0" indent="-396240" algn="l" rtl="0">
              <a:lnSpc>
                <a:spcPct val="90000"/>
              </a:lnSpc>
              <a:spcBef>
                <a:spcPts val="750"/>
              </a:spcBef>
              <a:spcAft>
                <a:spcPts val="0"/>
              </a:spcAft>
              <a:buSzPts val="2640"/>
              <a:buChar char="-"/>
            </a:pPr>
            <a:r>
              <a:rPr lang="es"/>
              <a:t>Evaluar un procedimiento científico en función del propósito y/o hipótesis de una investigación</a:t>
            </a:r>
            <a:endParaRPr/>
          </a:p>
          <a:p>
            <a:pPr marL="809999" lvl="0" indent="-396240" algn="l" rtl="0">
              <a:lnSpc>
                <a:spcPct val="90000"/>
              </a:lnSpc>
              <a:spcBef>
                <a:spcPts val="0"/>
              </a:spcBef>
              <a:spcAft>
                <a:spcPts val="0"/>
              </a:spcAft>
              <a:buSzPts val="2640"/>
              <a:buChar char="-"/>
            </a:pPr>
            <a:r>
              <a:rPr lang="es"/>
              <a:t>Conocimiento de las herramientas científicas y para qué se utilizan</a:t>
            </a:r>
            <a:endParaRPr/>
          </a:p>
          <a:p>
            <a:pPr marL="0" lvl="0" indent="0" algn="l" rtl="0">
              <a:lnSpc>
                <a:spcPct val="90000"/>
              </a:lnSpc>
              <a:spcBef>
                <a:spcPts val="750"/>
              </a:spcBef>
              <a:spcAft>
                <a:spcPts val="0"/>
              </a:spcAft>
              <a:buSzPts val="2640"/>
              <a:buNone/>
            </a:pPr>
            <a:endParaRPr/>
          </a:p>
          <a:p>
            <a:pPr marL="457200" lvl="0" indent="-396240" algn="l" rtl="0">
              <a:lnSpc>
                <a:spcPct val="90000"/>
              </a:lnSpc>
              <a:spcBef>
                <a:spcPts val="750"/>
              </a:spcBef>
              <a:spcAft>
                <a:spcPts val="0"/>
              </a:spcAft>
              <a:buSzPts val="2640"/>
              <a:buChar char="❏"/>
            </a:pPr>
            <a:r>
              <a:rPr lang="es"/>
              <a:t>Razonar a partir de datos o evidencia para llegar a una conclusión (SP.3.b)</a:t>
            </a:r>
            <a:endParaRPr/>
          </a:p>
          <a:p>
            <a:pPr marL="0" lvl="0" indent="0" algn="l" rtl="0">
              <a:lnSpc>
                <a:spcPct val="90000"/>
              </a:lnSpc>
              <a:spcBef>
                <a:spcPts val="750"/>
              </a:spcBef>
              <a:spcAft>
                <a:spcPts val="0"/>
              </a:spcAft>
              <a:buSzPts val="2640"/>
              <a:buNone/>
            </a:pPr>
            <a:r>
              <a:rPr lang="es"/>
              <a:t>	</a:t>
            </a:r>
            <a:r>
              <a:rPr lang="es" b="1"/>
              <a:t>Brechas de habilidades</a:t>
            </a:r>
            <a:endParaRPr b="1"/>
          </a:p>
          <a:p>
            <a:pPr marL="809999" lvl="0" indent="-396240" algn="l" rtl="0">
              <a:lnSpc>
                <a:spcPct val="90000"/>
              </a:lnSpc>
              <a:spcBef>
                <a:spcPts val="750"/>
              </a:spcBef>
              <a:spcAft>
                <a:spcPts val="0"/>
              </a:spcAft>
              <a:buSzPts val="2640"/>
              <a:buChar char="-"/>
            </a:pPr>
            <a:r>
              <a:rPr lang="es"/>
              <a:t>Interpretar y analizar tablas de datos y gráficos</a:t>
            </a:r>
            <a:endParaRPr/>
          </a:p>
          <a:p>
            <a:pPr marL="809999" lvl="0" indent="-396240" algn="l" rtl="0">
              <a:lnSpc>
                <a:spcPct val="90000"/>
              </a:lnSpc>
              <a:spcBef>
                <a:spcPts val="0"/>
              </a:spcBef>
              <a:spcAft>
                <a:spcPts val="0"/>
              </a:spcAft>
              <a:buSzPts val="2640"/>
              <a:buChar char="-"/>
            </a:pPr>
            <a:r>
              <a:rPr lang="es"/>
              <a:t>Establecer conexiones entre el propósito y/o hipótesis de una investigación y los datos proporcionados</a:t>
            </a:r>
            <a:endParaRPr/>
          </a:p>
          <a:p>
            <a:pPr marL="0" lvl="0" indent="0" algn="l" rtl="0">
              <a:lnSpc>
                <a:spcPct val="90000"/>
              </a:lnSpc>
              <a:spcBef>
                <a:spcPts val="750"/>
              </a:spcBef>
              <a:spcAft>
                <a:spcPts val="0"/>
              </a:spcAft>
              <a:buSzPts val="2640"/>
              <a:buNone/>
            </a:pPr>
            <a:endParaRPr/>
          </a:p>
        </p:txBody>
      </p:sp>
      <p:sp>
        <p:nvSpPr>
          <p:cNvPr id="560" name="Google Shape;560;p62"/>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7"/>
          <p:cNvPicPr preferRelativeResize="0"/>
          <p:nvPr/>
        </p:nvPicPr>
        <p:blipFill rotWithShape="1">
          <a:blip r:embed="rId3">
            <a:alphaModFix/>
          </a:blip>
          <a:srcRect/>
          <a:stretch/>
        </p:blipFill>
        <p:spPr>
          <a:xfrm>
            <a:off x="1120370" y="337948"/>
            <a:ext cx="8626957" cy="5934547"/>
          </a:xfrm>
          <a:prstGeom prst="rect">
            <a:avLst/>
          </a:prstGeom>
          <a:noFill/>
          <a:ln>
            <a:noFill/>
          </a:ln>
        </p:spPr>
      </p:pic>
      <p:sp>
        <p:nvSpPr>
          <p:cNvPr id="210" name="Google Shape;210;p27"/>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3"/>
          <p:cNvSpPr txBox="1">
            <a:spLocks noGrp="1"/>
          </p:cNvSpPr>
          <p:nvPr>
            <p:ph type="title"/>
          </p:nvPr>
        </p:nvSpPr>
        <p:spPr>
          <a:xfrm>
            <a:off x="438616" y="33757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sz="3000"/>
              <a:t>Brechas en el Grupo 2: (cont.)</a:t>
            </a:r>
            <a:endParaRPr sz="3000"/>
          </a:p>
          <a:p>
            <a:pPr marL="0" lvl="0" indent="0" algn="l" rtl="0">
              <a:lnSpc>
                <a:spcPct val="90000"/>
              </a:lnSpc>
              <a:spcBef>
                <a:spcPts val="0"/>
              </a:spcBef>
              <a:spcAft>
                <a:spcPts val="0"/>
              </a:spcAft>
              <a:buClr>
                <a:schemeClr val="dk1"/>
              </a:buClr>
              <a:buSzPts val="3600"/>
              <a:buFont typeface="Arial"/>
              <a:buNone/>
            </a:pPr>
            <a:r>
              <a:rPr lang="es" sz="3000"/>
              <a:t>Aplicar procesos científicos y conceptos procedimentales</a:t>
            </a:r>
            <a:endParaRPr sz="3000"/>
          </a:p>
          <a:p>
            <a:pPr marL="0" lvl="0" indent="0" algn="l" rtl="0">
              <a:lnSpc>
                <a:spcPct val="90000"/>
              </a:lnSpc>
              <a:spcBef>
                <a:spcPts val="0"/>
              </a:spcBef>
              <a:spcAft>
                <a:spcPts val="0"/>
              </a:spcAft>
              <a:buClr>
                <a:schemeClr val="dk1"/>
              </a:buClr>
              <a:buSzPts val="3600"/>
              <a:buFont typeface="Arial"/>
              <a:buNone/>
            </a:pPr>
            <a:endParaRPr sz="3600"/>
          </a:p>
        </p:txBody>
      </p:sp>
      <p:sp>
        <p:nvSpPr>
          <p:cNvPr id="566" name="Google Shape;566;p63"/>
          <p:cNvSpPr txBox="1">
            <a:spLocks noGrp="1"/>
          </p:cNvSpPr>
          <p:nvPr>
            <p:ph type="body" idx="1"/>
          </p:nvPr>
        </p:nvSpPr>
        <p:spPr>
          <a:xfrm>
            <a:off x="995725" y="1580850"/>
            <a:ext cx="10757700" cy="5277300"/>
          </a:xfrm>
          <a:prstGeom prst="rect">
            <a:avLst/>
          </a:prstGeom>
          <a:noFill/>
          <a:ln>
            <a:noFill/>
          </a:ln>
        </p:spPr>
        <p:txBody>
          <a:bodyPr spcFirstLastPara="1" wrap="square" lIns="91425" tIns="45700" rIns="91425" bIns="45700" anchor="t" anchorCtr="0">
            <a:noAutofit/>
          </a:bodyPr>
          <a:lstStyle/>
          <a:p>
            <a:pPr marL="171442" lvl="0" indent="0" algn="l" rtl="0">
              <a:lnSpc>
                <a:spcPct val="90000"/>
              </a:lnSpc>
              <a:spcBef>
                <a:spcPts val="750"/>
              </a:spcBef>
              <a:spcAft>
                <a:spcPts val="0"/>
              </a:spcAft>
              <a:buClr>
                <a:srgbClr val="AEABAB"/>
              </a:buClr>
              <a:buSzPts val="2640"/>
              <a:buNone/>
            </a:pPr>
            <a:endParaRPr/>
          </a:p>
          <a:p>
            <a:pPr marL="457200" lvl="0" indent="-396240" algn="l" rtl="0">
              <a:lnSpc>
                <a:spcPct val="90000"/>
              </a:lnSpc>
              <a:spcBef>
                <a:spcPts val="750"/>
              </a:spcBef>
              <a:spcAft>
                <a:spcPts val="0"/>
              </a:spcAft>
              <a:buSzPts val="2640"/>
              <a:buChar char="❏"/>
            </a:pPr>
            <a:r>
              <a:rPr lang="es"/>
              <a:t>Hacer una predicción basada en datos o evidencia (SP.3.c)</a:t>
            </a:r>
            <a:endParaRPr/>
          </a:p>
          <a:p>
            <a:pPr marL="171442" lvl="0" indent="0" algn="l" rtl="0">
              <a:lnSpc>
                <a:spcPct val="90000"/>
              </a:lnSpc>
              <a:spcBef>
                <a:spcPts val="750"/>
              </a:spcBef>
              <a:spcAft>
                <a:spcPts val="0"/>
              </a:spcAft>
              <a:buClr>
                <a:srgbClr val="AEABAB"/>
              </a:buClr>
              <a:buSzPts val="2640"/>
              <a:buNone/>
            </a:pPr>
            <a:r>
              <a:rPr lang="es"/>
              <a:t>	</a:t>
            </a:r>
            <a:r>
              <a:rPr lang="es" b="1"/>
              <a:t>Brecha de habilidad</a:t>
            </a:r>
            <a:endParaRPr b="1"/>
          </a:p>
          <a:p>
            <a:pPr marL="457200" lvl="0" indent="-396240" algn="l" rtl="0">
              <a:lnSpc>
                <a:spcPct val="90000"/>
              </a:lnSpc>
              <a:spcBef>
                <a:spcPts val="750"/>
              </a:spcBef>
              <a:spcAft>
                <a:spcPts val="0"/>
              </a:spcAft>
              <a:buSzPts val="2640"/>
              <a:buChar char="-"/>
            </a:pPr>
            <a:r>
              <a:rPr lang="es"/>
              <a:t>Interpretar y analizar tablas de datos y gráficos</a:t>
            </a:r>
            <a:endParaRPr/>
          </a:p>
          <a:p>
            <a:pPr marL="457200" lvl="0" indent="-396240" algn="l" rtl="0">
              <a:lnSpc>
                <a:spcPct val="90000"/>
              </a:lnSpc>
              <a:spcBef>
                <a:spcPts val="0"/>
              </a:spcBef>
              <a:spcAft>
                <a:spcPts val="0"/>
              </a:spcAft>
              <a:buSzPts val="2640"/>
              <a:buChar char="-"/>
            </a:pPr>
            <a:r>
              <a:rPr lang="es"/>
              <a:t>Identificar variables de una investigación</a:t>
            </a:r>
            <a:endParaRPr/>
          </a:p>
          <a:p>
            <a:pPr marL="171442" lvl="0" indent="0" algn="l" rtl="0">
              <a:lnSpc>
                <a:spcPct val="90000"/>
              </a:lnSpc>
              <a:spcBef>
                <a:spcPts val="750"/>
              </a:spcBef>
              <a:spcAft>
                <a:spcPts val="0"/>
              </a:spcAft>
              <a:buClr>
                <a:srgbClr val="AEABAB"/>
              </a:buClr>
              <a:buSzPts val="2640"/>
              <a:buNone/>
            </a:pPr>
            <a:endParaRPr/>
          </a:p>
          <a:p>
            <a:pPr marL="171442" lvl="0" indent="0" algn="l" rtl="0">
              <a:lnSpc>
                <a:spcPct val="90000"/>
              </a:lnSpc>
              <a:spcBef>
                <a:spcPts val="750"/>
              </a:spcBef>
              <a:spcAft>
                <a:spcPts val="0"/>
              </a:spcAft>
              <a:buClr>
                <a:srgbClr val="AEABAB"/>
              </a:buClr>
              <a:buSzPts val="2640"/>
              <a:buNone/>
            </a:pPr>
            <a:endParaRPr/>
          </a:p>
          <a:p>
            <a:pPr marL="457200" lvl="0" indent="-396240" algn="l" rtl="0">
              <a:lnSpc>
                <a:spcPct val="90000"/>
              </a:lnSpc>
              <a:spcBef>
                <a:spcPts val="750"/>
              </a:spcBef>
              <a:spcAft>
                <a:spcPts val="0"/>
              </a:spcAft>
              <a:buSzPts val="2640"/>
              <a:buChar char="❏"/>
            </a:pPr>
            <a:r>
              <a:rPr lang="es"/>
              <a:t>Comprender y aplicar modelos, teorías y procesos científicos (SP.7.a)</a:t>
            </a:r>
            <a:endParaRPr/>
          </a:p>
          <a:p>
            <a:pPr marL="171442" lvl="0" indent="0" algn="l" rtl="0">
              <a:lnSpc>
                <a:spcPct val="90000"/>
              </a:lnSpc>
              <a:spcBef>
                <a:spcPts val="750"/>
              </a:spcBef>
              <a:spcAft>
                <a:spcPts val="0"/>
              </a:spcAft>
              <a:buClr>
                <a:srgbClr val="AEABAB"/>
              </a:buClr>
              <a:buSzPts val="2640"/>
              <a:buNone/>
            </a:pPr>
            <a:r>
              <a:rPr lang="es"/>
              <a:t>	</a:t>
            </a:r>
            <a:r>
              <a:rPr lang="es" b="1"/>
              <a:t>Brecha de habilidad</a:t>
            </a:r>
            <a:endParaRPr b="1"/>
          </a:p>
          <a:p>
            <a:pPr marL="457200" lvl="0" indent="-396240" algn="l" rtl="0">
              <a:lnSpc>
                <a:spcPct val="90000"/>
              </a:lnSpc>
              <a:spcBef>
                <a:spcPts val="750"/>
              </a:spcBef>
              <a:spcAft>
                <a:spcPts val="0"/>
              </a:spcAft>
              <a:buSzPts val="2640"/>
              <a:buChar char="-"/>
            </a:pPr>
            <a:r>
              <a:rPr lang="es"/>
              <a:t>Falta de conocimiento de contenido científico vinculado a la falta de vocabulario académico para la ciencia</a:t>
            </a:r>
            <a:endParaRPr/>
          </a:p>
          <a:p>
            <a:pPr marL="171442" lvl="0" indent="0" algn="l" rtl="0">
              <a:lnSpc>
                <a:spcPct val="90000"/>
              </a:lnSpc>
              <a:spcBef>
                <a:spcPts val="750"/>
              </a:spcBef>
              <a:spcAft>
                <a:spcPts val="0"/>
              </a:spcAft>
              <a:buClr>
                <a:srgbClr val="AEABAB"/>
              </a:buClr>
              <a:buSzPts val="2640"/>
              <a:buNone/>
            </a:pPr>
            <a:endParaRPr/>
          </a:p>
          <a:p>
            <a:pPr marL="171442" lvl="0" indent="0" algn="l" rtl="0">
              <a:lnSpc>
                <a:spcPct val="90000"/>
              </a:lnSpc>
              <a:spcBef>
                <a:spcPts val="750"/>
              </a:spcBef>
              <a:spcAft>
                <a:spcPts val="0"/>
              </a:spcAft>
              <a:buClr>
                <a:srgbClr val="AEABAB"/>
              </a:buClr>
              <a:buSzPts val="2640"/>
              <a:buNone/>
            </a:pPr>
            <a:endParaRPr/>
          </a:p>
        </p:txBody>
      </p:sp>
      <p:sp>
        <p:nvSpPr>
          <p:cNvPr id="567" name="Google Shape;567;p63"/>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4"/>
          <p:cNvSpPr txBox="1">
            <a:spLocks noGrp="1"/>
          </p:cNvSpPr>
          <p:nvPr>
            <p:ph type="title"/>
          </p:nvPr>
        </p:nvSpPr>
        <p:spPr>
          <a:xfrm>
            <a:off x="415636" y="525109"/>
            <a:ext cx="11139055" cy="115590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Arial"/>
              <a:buNone/>
            </a:pPr>
            <a:r>
              <a:rPr lang="es" sz="3200"/>
              <a:t>Brechas en el Grupo 3: Razonamiento cuantitativo e interpretación de datos en contextos científicos</a:t>
            </a:r>
            <a:endParaRPr/>
          </a:p>
        </p:txBody>
      </p:sp>
      <p:sp>
        <p:nvSpPr>
          <p:cNvPr id="574" name="Google Shape;574;p64"/>
          <p:cNvSpPr txBox="1">
            <a:spLocks noGrp="1"/>
          </p:cNvSpPr>
          <p:nvPr>
            <p:ph type="body" idx="1"/>
          </p:nvPr>
        </p:nvSpPr>
        <p:spPr>
          <a:xfrm>
            <a:off x="701964" y="1754909"/>
            <a:ext cx="10769600" cy="4100946"/>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600"/>
              </a:spcBef>
              <a:spcAft>
                <a:spcPts val="0"/>
              </a:spcAft>
              <a:buSzPts val="2800"/>
              <a:buChar char="❏"/>
            </a:pPr>
            <a:r>
              <a:rPr lang="es" sz="2800"/>
              <a:t>Describir un conjunto de datos estadísticamente (SP.8.a)</a:t>
            </a:r>
            <a:endParaRPr sz="2800"/>
          </a:p>
          <a:p>
            <a:pPr marL="628650" lvl="1" indent="-146050" algn="l" rtl="0">
              <a:lnSpc>
                <a:spcPct val="90000"/>
              </a:lnSpc>
              <a:spcBef>
                <a:spcPts val="600"/>
              </a:spcBef>
              <a:spcAft>
                <a:spcPts val="0"/>
              </a:spcAft>
              <a:buClr>
                <a:schemeClr val="dk1"/>
              </a:buClr>
              <a:buSzPts val="2200"/>
              <a:buFont typeface="Noto Sans Symbols"/>
              <a:buNone/>
            </a:pPr>
            <a:r>
              <a:rPr lang="es" sz="2800"/>
              <a:t>	</a:t>
            </a:r>
            <a:r>
              <a:rPr lang="es" sz="2800" b="1"/>
              <a:t>Brecha de habilidad</a:t>
            </a:r>
            <a:endParaRPr sz="2800" b="1"/>
          </a:p>
          <a:p>
            <a:pPr marL="990000" lvl="0" indent="-406399" algn="l" rtl="0">
              <a:lnSpc>
                <a:spcPct val="90000"/>
              </a:lnSpc>
              <a:spcBef>
                <a:spcPts val="600"/>
              </a:spcBef>
              <a:spcAft>
                <a:spcPts val="0"/>
              </a:spcAft>
              <a:buSzPts val="2800"/>
              <a:buChar char="-"/>
            </a:pPr>
            <a:r>
              <a:rPr lang="es" sz="2800"/>
              <a:t>Aplicación definicional de la media (promedio), mediana y moda a un conjunto de datos en particular</a:t>
            </a:r>
            <a:endParaRPr sz="2800"/>
          </a:p>
          <a:p>
            <a:pPr marL="628650" lvl="1" indent="-146050" algn="l" rtl="0">
              <a:lnSpc>
                <a:spcPct val="90000"/>
              </a:lnSpc>
              <a:spcBef>
                <a:spcPts val="600"/>
              </a:spcBef>
              <a:spcAft>
                <a:spcPts val="0"/>
              </a:spcAft>
              <a:buClr>
                <a:schemeClr val="dk1"/>
              </a:buClr>
              <a:buSzPts val="2200"/>
              <a:buFont typeface="Noto Sans Symbols"/>
              <a:buNone/>
            </a:pPr>
            <a:endParaRPr sz="2800"/>
          </a:p>
          <a:p>
            <a:pPr marL="457200" lvl="0" indent="-406400" algn="l" rtl="0">
              <a:lnSpc>
                <a:spcPct val="90000"/>
              </a:lnSpc>
              <a:spcBef>
                <a:spcPts val="600"/>
              </a:spcBef>
              <a:spcAft>
                <a:spcPts val="0"/>
              </a:spcAft>
              <a:buSzPts val="2800"/>
              <a:buChar char="❏"/>
            </a:pPr>
            <a:r>
              <a:rPr lang="es" sz="2800"/>
              <a:t>Determinar la probabilidad de eventos (SP.8.c)</a:t>
            </a:r>
            <a:endParaRPr sz="2800"/>
          </a:p>
          <a:p>
            <a:pPr marL="628650" lvl="1" indent="-146050" algn="l" rtl="0">
              <a:lnSpc>
                <a:spcPct val="90000"/>
              </a:lnSpc>
              <a:spcBef>
                <a:spcPts val="600"/>
              </a:spcBef>
              <a:spcAft>
                <a:spcPts val="0"/>
              </a:spcAft>
              <a:buClr>
                <a:schemeClr val="dk1"/>
              </a:buClr>
              <a:buSzPts val="2200"/>
              <a:buFont typeface="Noto Sans Symbols"/>
              <a:buNone/>
            </a:pPr>
            <a:r>
              <a:rPr lang="es" sz="2800" b="1"/>
              <a:t>	Brechas de habilidad</a:t>
            </a:r>
            <a:endParaRPr sz="2800" b="1"/>
          </a:p>
          <a:p>
            <a:pPr marL="1170000" lvl="0" indent="-406400" algn="l" rtl="0">
              <a:lnSpc>
                <a:spcPct val="90000"/>
              </a:lnSpc>
              <a:spcBef>
                <a:spcPts val="600"/>
              </a:spcBef>
              <a:spcAft>
                <a:spcPts val="0"/>
              </a:spcAft>
              <a:buSzPts val="2800"/>
              <a:buChar char="-"/>
            </a:pPr>
            <a:r>
              <a:rPr lang="es" sz="2800"/>
              <a:t>Saber cómo calcular probabilidades</a:t>
            </a:r>
            <a:endParaRPr sz="2800"/>
          </a:p>
          <a:p>
            <a:pPr marL="1170000" lvl="0" indent="-406400" algn="l" rtl="0">
              <a:lnSpc>
                <a:spcPct val="90000"/>
              </a:lnSpc>
              <a:spcBef>
                <a:spcPts val="0"/>
              </a:spcBef>
              <a:spcAft>
                <a:spcPts val="0"/>
              </a:spcAft>
              <a:buSzPts val="2800"/>
              <a:buChar char="-"/>
            </a:pPr>
            <a:r>
              <a:rPr lang="es" sz="2800"/>
              <a:t>Aplicar razones a los cuadros de Punnett</a:t>
            </a:r>
            <a:endParaRPr sz="2800"/>
          </a:p>
          <a:p>
            <a:pPr marL="628650" lvl="1" indent="-146050" algn="l" rtl="0">
              <a:lnSpc>
                <a:spcPct val="90000"/>
              </a:lnSpc>
              <a:spcBef>
                <a:spcPts val="600"/>
              </a:spcBef>
              <a:spcAft>
                <a:spcPts val="0"/>
              </a:spcAft>
              <a:buClr>
                <a:schemeClr val="dk1"/>
              </a:buClr>
              <a:buSzPts val="2200"/>
              <a:buFont typeface="Noto Sans Symbols"/>
              <a:buNone/>
            </a:pPr>
            <a:endParaRPr sz="2800"/>
          </a:p>
        </p:txBody>
      </p:sp>
      <p:sp>
        <p:nvSpPr>
          <p:cNvPr id="575" name="Google Shape;575;p64"/>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5"/>
          <p:cNvSpPr txBox="1">
            <a:spLocks noGrp="1"/>
          </p:cNvSpPr>
          <p:nvPr>
            <p:ph type="title"/>
          </p:nvPr>
        </p:nvSpPr>
        <p:spPr>
          <a:xfrm>
            <a:off x="337050" y="525100"/>
            <a:ext cx="11494500" cy="614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Rockwell"/>
              <a:buNone/>
            </a:pPr>
            <a:r>
              <a:rPr lang="es" sz="3100">
                <a:latin typeface="Rockwell"/>
                <a:ea typeface="Rockwell"/>
                <a:cs typeface="Rockwell"/>
                <a:sym typeface="Rockwell"/>
              </a:rPr>
              <a:t>Estrategias generales para cerrar las brechas de habilidades en ciencias</a:t>
            </a:r>
            <a:endParaRPr sz="3100"/>
          </a:p>
        </p:txBody>
      </p:sp>
      <p:sp>
        <p:nvSpPr>
          <p:cNvPr id="582" name="Google Shape;582;p65"/>
          <p:cNvSpPr txBox="1">
            <a:spLocks noGrp="1"/>
          </p:cNvSpPr>
          <p:nvPr>
            <p:ph type="body" idx="1"/>
          </p:nvPr>
        </p:nvSpPr>
        <p:spPr>
          <a:xfrm>
            <a:off x="421276" y="1450275"/>
            <a:ext cx="11494500" cy="5248800"/>
          </a:xfrm>
          <a:prstGeom prst="rect">
            <a:avLst/>
          </a:prstGeom>
          <a:noFill/>
          <a:ln>
            <a:noFill/>
          </a:ln>
        </p:spPr>
        <p:txBody>
          <a:bodyPr spcFirstLastPara="1" wrap="square" lIns="91425" tIns="45700" rIns="91425" bIns="45700" anchor="t" anchorCtr="0">
            <a:noAutofit/>
          </a:bodyPr>
          <a:lstStyle/>
          <a:p>
            <a:pPr marL="457200" lvl="0" indent="-349250" algn="l" rtl="0">
              <a:lnSpc>
                <a:spcPct val="90000"/>
              </a:lnSpc>
              <a:spcBef>
                <a:spcPts val="600"/>
              </a:spcBef>
              <a:spcAft>
                <a:spcPts val="0"/>
              </a:spcAft>
              <a:buSzPts val="1900"/>
              <a:buChar char="●"/>
            </a:pPr>
            <a:r>
              <a:rPr lang="es" sz="1900"/>
              <a:t>Comparte los indicadores del GED y los temas de contenido con sus estudiantes. Los temas de contenido pueden usarse como guía de enseñanza/estudio.</a:t>
            </a:r>
            <a:endParaRPr sz="1900"/>
          </a:p>
          <a:p>
            <a:pPr marL="457200" lvl="0" indent="0" algn="l" rtl="0">
              <a:lnSpc>
                <a:spcPct val="90000"/>
              </a:lnSpc>
              <a:spcBef>
                <a:spcPts val="600"/>
              </a:spcBef>
              <a:spcAft>
                <a:spcPts val="0"/>
              </a:spcAft>
              <a:buNone/>
            </a:pPr>
            <a:endParaRPr sz="1900"/>
          </a:p>
          <a:p>
            <a:pPr marL="457200" lvl="0" indent="-349250" algn="l" rtl="0">
              <a:lnSpc>
                <a:spcPct val="90000"/>
              </a:lnSpc>
              <a:spcBef>
                <a:spcPts val="600"/>
              </a:spcBef>
              <a:spcAft>
                <a:spcPts val="0"/>
              </a:spcAft>
              <a:buSzPts val="1900"/>
              <a:buChar char="●"/>
            </a:pPr>
            <a:r>
              <a:rPr lang="es" sz="1900"/>
              <a:t>Revise el glosario y las definiciones.</a:t>
            </a:r>
            <a:endParaRPr sz="1900"/>
          </a:p>
          <a:p>
            <a:pPr marL="457200" lvl="0" indent="0" algn="l" rtl="0">
              <a:lnSpc>
                <a:spcPct val="90000"/>
              </a:lnSpc>
              <a:spcBef>
                <a:spcPts val="600"/>
              </a:spcBef>
              <a:spcAft>
                <a:spcPts val="0"/>
              </a:spcAft>
              <a:buNone/>
            </a:pPr>
            <a:endParaRPr sz="1900"/>
          </a:p>
          <a:p>
            <a:pPr marL="457200" lvl="0" indent="-349250" algn="l" rtl="0">
              <a:lnSpc>
                <a:spcPct val="90000"/>
              </a:lnSpc>
              <a:spcBef>
                <a:spcPts val="600"/>
              </a:spcBef>
              <a:spcAft>
                <a:spcPts val="0"/>
              </a:spcAft>
              <a:buSzPts val="1900"/>
              <a:buChar char="●"/>
            </a:pPr>
            <a:r>
              <a:rPr lang="es" sz="1900"/>
              <a:t>Asegúrese de que comprendan el vocabulario de ciencias</a:t>
            </a:r>
            <a:endParaRPr sz="1900"/>
          </a:p>
          <a:p>
            <a:pPr marL="457200" lvl="0" indent="-349250" algn="l" rtl="0">
              <a:lnSpc>
                <a:spcPct val="90000"/>
              </a:lnSpc>
              <a:spcBef>
                <a:spcPts val="0"/>
              </a:spcBef>
              <a:spcAft>
                <a:spcPts val="0"/>
              </a:spcAft>
              <a:buSzPts val="1900"/>
              <a:buChar char="●"/>
            </a:pPr>
            <a:r>
              <a:rPr lang="es" sz="1900"/>
              <a:t>Muchos nunca han tenido clases de química u otras ciencias. Puede que no conozcan los nombres de los objetos utilizados en un laboratorio para experimentos. (Mechero Bunsen, matraz, etc.)</a:t>
            </a:r>
            <a:endParaRPr sz="1900"/>
          </a:p>
          <a:p>
            <a:pPr marL="457200" lvl="0" indent="0" algn="l" rtl="0">
              <a:lnSpc>
                <a:spcPct val="90000"/>
              </a:lnSpc>
              <a:spcBef>
                <a:spcPts val="600"/>
              </a:spcBef>
              <a:spcAft>
                <a:spcPts val="0"/>
              </a:spcAft>
              <a:buNone/>
            </a:pPr>
            <a:endParaRPr sz="1900"/>
          </a:p>
          <a:p>
            <a:pPr marL="457200" lvl="0" indent="-349250" algn="l" rtl="0">
              <a:lnSpc>
                <a:spcPct val="90000"/>
              </a:lnSpc>
              <a:spcBef>
                <a:spcPts val="600"/>
              </a:spcBef>
              <a:spcAft>
                <a:spcPts val="0"/>
              </a:spcAft>
              <a:buSzPts val="1900"/>
              <a:buChar char="●"/>
            </a:pPr>
            <a:r>
              <a:rPr lang="es" sz="1900"/>
              <a:t>Brinde a los estudiantes oportunidades para revisar investigaciones científicas</a:t>
            </a:r>
            <a:endParaRPr sz="1900"/>
          </a:p>
          <a:p>
            <a:pPr marL="990000" lvl="0" indent="-349249" algn="l" rtl="0">
              <a:lnSpc>
                <a:spcPct val="90000"/>
              </a:lnSpc>
              <a:spcBef>
                <a:spcPts val="0"/>
              </a:spcBef>
              <a:spcAft>
                <a:spcPts val="0"/>
              </a:spcAft>
              <a:buSzPts val="1900"/>
              <a:buChar char="●"/>
            </a:pPr>
            <a:r>
              <a:rPr lang="es" sz="1900"/>
              <a:t>Identificar el propósito, la hipótesis, las variables</a:t>
            </a:r>
            <a:endParaRPr sz="1900"/>
          </a:p>
          <a:p>
            <a:pPr marL="990000" lvl="0" indent="-349249" algn="l" rtl="0">
              <a:lnSpc>
                <a:spcPct val="90000"/>
              </a:lnSpc>
              <a:spcBef>
                <a:spcPts val="0"/>
              </a:spcBef>
              <a:spcAft>
                <a:spcPts val="0"/>
              </a:spcAft>
              <a:buSzPts val="1900"/>
              <a:buChar char="●"/>
            </a:pPr>
            <a:r>
              <a:rPr lang="es" sz="1900"/>
              <a:t>Evaluar si el procedimiento se alinea bien con el propósito y la hipótesis</a:t>
            </a:r>
            <a:endParaRPr sz="1900"/>
          </a:p>
          <a:p>
            <a:pPr marL="990000" lvl="0" indent="-349249" algn="l" rtl="0">
              <a:lnSpc>
                <a:spcPct val="90000"/>
              </a:lnSpc>
              <a:spcBef>
                <a:spcPts val="0"/>
              </a:spcBef>
              <a:spcAft>
                <a:spcPts val="0"/>
              </a:spcAft>
              <a:buSzPts val="1900"/>
              <a:buChar char="●"/>
            </a:pPr>
            <a:r>
              <a:rPr lang="es" sz="1900"/>
              <a:t>Identificar herramientas y unidades que se usaron para medir propiedades específicas</a:t>
            </a:r>
            <a:endParaRPr sz="1900"/>
          </a:p>
          <a:p>
            <a:pPr marL="990000" lvl="0" indent="-349249" algn="l" rtl="0">
              <a:lnSpc>
                <a:spcPct val="90000"/>
              </a:lnSpc>
              <a:spcBef>
                <a:spcPts val="0"/>
              </a:spcBef>
              <a:spcAft>
                <a:spcPts val="0"/>
              </a:spcAft>
              <a:buSzPts val="1900"/>
              <a:buChar char="●"/>
            </a:pPr>
            <a:r>
              <a:rPr lang="es" sz="1900"/>
              <a:t>Analizar datos: patrones, relaciones entre variables</a:t>
            </a:r>
            <a:endParaRPr sz="1900"/>
          </a:p>
          <a:p>
            <a:pPr marL="990000" lvl="0" indent="-349249" algn="l" rtl="0">
              <a:lnSpc>
                <a:spcPct val="90000"/>
              </a:lnSpc>
              <a:spcBef>
                <a:spcPts val="0"/>
              </a:spcBef>
              <a:spcAft>
                <a:spcPts val="0"/>
              </a:spcAft>
              <a:buSzPts val="1900"/>
              <a:buChar char="●"/>
            </a:pPr>
            <a:r>
              <a:rPr lang="es" sz="1900"/>
              <a:t>Identificar evidencia que respalde la conclusión</a:t>
            </a:r>
            <a:endParaRPr sz="1900"/>
          </a:p>
          <a:p>
            <a:pPr marL="170815" lvl="0" indent="-31114" algn="l" rtl="0">
              <a:lnSpc>
                <a:spcPct val="90000"/>
              </a:lnSpc>
              <a:spcBef>
                <a:spcPts val="600"/>
              </a:spcBef>
              <a:spcAft>
                <a:spcPts val="0"/>
              </a:spcAft>
              <a:buSzPts val="2200"/>
              <a:buNone/>
            </a:pPr>
            <a:endParaRPr sz="2000"/>
          </a:p>
        </p:txBody>
      </p:sp>
      <p:sp>
        <p:nvSpPr>
          <p:cNvPr id="583" name="Google Shape;583;p65"/>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66"/>
          <p:cNvSpPr txBox="1">
            <a:spLocks noGrp="1"/>
          </p:cNvSpPr>
          <p:nvPr>
            <p:ph type="title"/>
          </p:nvPr>
        </p:nvSpPr>
        <p:spPr>
          <a:xfrm>
            <a:off x="614804" y="1866231"/>
            <a:ext cx="4859701" cy="118590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5400"/>
              <a:buFont typeface="Rockwell"/>
              <a:buNone/>
            </a:pPr>
            <a:r>
              <a:rPr lang="es" sz="5400">
                <a:latin typeface="Rockwell"/>
                <a:ea typeface="Rockwell"/>
                <a:cs typeface="Rockwell"/>
                <a:sym typeface="Rockwell"/>
              </a:rPr>
              <a:t>Matemáticas</a:t>
            </a:r>
            <a:endParaRPr/>
          </a:p>
        </p:txBody>
      </p:sp>
      <p:sp>
        <p:nvSpPr>
          <p:cNvPr id="589" name="Google Shape;589;p66"/>
          <p:cNvSpPr txBox="1">
            <a:spLocks noGrp="1"/>
          </p:cNvSpPr>
          <p:nvPr>
            <p:ph type="body" idx="1"/>
          </p:nvPr>
        </p:nvSpPr>
        <p:spPr>
          <a:xfrm>
            <a:off x="1434850" y="3052050"/>
            <a:ext cx="4145700" cy="2149500"/>
          </a:xfrm>
          <a:prstGeom prst="rect">
            <a:avLst/>
          </a:prstGeom>
          <a:noFill/>
          <a:ln>
            <a:noFill/>
          </a:ln>
        </p:spPr>
        <p:txBody>
          <a:bodyPr spcFirstLastPara="1" wrap="square" lIns="91425" tIns="45700" rIns="91425" bIns="45700" anchor="t" anchorCtr="0">
            <a:noAutofit/>
          </a:bodyPr>
          <a:lstStyle/>
          <a:p>
            <a:pPr marL="170815" lvl="0" indent="-182880" algn="l" rtl="0">
              <a:lnSpc>
                <a:spcPct val="90000"/>
              </a:lnSpc>
              <a:spcBef>
                <a:spcPts val="0"/>
              </a:spcBef>
              <a:spcAft>
                <a:spcPts val="0"/>
              </a:spcAft>
              <a:buSzPts val="2880"/>
              <a:buChar char="•"/>
            </a:pPr>
            <a:r>
              <a:rPr lang="es" sz="2600" i="1"/>
              <a:t>Brechas de Conocimiento y Habilidades </a:t>
            </a:r>
            <a:endParaRPr sz="2200"/>
          </a:p>
        </p:txBody>
      </p:sp>
      <p:sp>
        <p:nvSpPr>
          <p:cNvPr id="590" name="Google Shape;590;p6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591" name="Google Shape;591;p66"/>
          <p:cNvSpPr txBox="1"/>
          <p:nvPr/>
        </p:nvSpPr>
        <p:spPr>
          <a:xfrm>
            <a:off x="5967576" y="1773425"/>
            <a:ext cx="5902800" cy="3510000"/>
          </a:xfrm>
          <a:prstGeom prst="rect">
            <a:avLst/>
          </a:prstGeom>
          <a:noFill/>
          <a:ln>
            <a:noFill/>
          </a:ln>
        </p:spPr>
        <p:txBody>
          <a:bodyPr spcFirstLastPara="1" wrap="square" lIns="91425" tIns="45700" rIns="91425" bIns="45700" anchor="t" anchorCtr="0">
            <a:noAutofit/>
          </a:bodyPr>
          <a:lstStyle/>
          <a:p>
            <a:pPr marL="228600" marR="0" lvl="0" indent="-228600" algn="l" rtl="0">
              <a:spcBef>
                <a:spcPts val="0"/>
              </a:spcBef>
              <a:spcAft>
                <a:spcPts val="0"/>
              </a:spcAft>
              <a:buClr>
                <a:schemeClr val="dk1"/>
              </a:buClr>
              <a:buSzPts val="3200"/>
              <a:buFont typeface="Noto Sans Symbols"/>
              <a:buChar char="Ø"/>
            </a:pPr>
            <a:r>
              <a:rPr lang="es" sz="3200">
                <a:solidFill>
                  <a:schemeClr val="dk1"/>
                </a:solidFill>
                <a:latin typeface="Calibri"/>
                <a:ea typeface="Calibri"/>
                <a:cs typeface="Calibri"/>
                <a:sym typeface="Calibri"/>
              </a:rPr>
              <a:t>elementos sin calculadora​</a:t>
            </a:r>
            <a:endParaRPr sz="320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ts val="3200"/>
              <a:buFont typeface="Noto Sans Symbols"/>
              <a:buChar char="Ø"/>
            </a:pPr>
            <a:r>
              <a:rPr lang="es" sz="3200">
                <a:solidFill>
                  <a:schemeClr val="dk1"/>
                </a:solidFill>
                <a:latin typeface="Calibri"/>
                <a:ea typeface="Calibri"/>
                <a:cs typeface="Calibri"/>
                <a:sym typeface="Calibri"/>
              </a:rPr>
              <a:t>exponentes/raíces​</a:t>
            </a:r>
            <a:endParaRPr sz="320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ts val="3200"/>
              <a:buFont typeface="Noto Sans Symbols"/>
              <a:buChar char="Ø"/>
            </a:pPr>
            <a:r>
              <a:rPr lang="es" sz="3200">
                <a:solidFill>
                  <a:schemeClr val="dk1"/>
                </a:solidFill>
                <a:latin typeface="Calibri"/>
                <a:ea typeface="Calibri"/>
                <a:cs typeface="Calibri"/>
                <a:sym typeface="Calibri"/>
              </a:rPr>
              <a:t>figuras tridimensionales​</a:t>
            </a:r>
            <a:endParaRPr sz="320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ts val="3200"/>
              <a:buFont typeface="Noto Sans Symbols"/>
              <a:buChar char="Ø"/>
            </a:pPr>
            <a:r>
              <a:rPr lang="es" sz="3200">
                <a:solidFill>
                  <a:schemeClr val="dk1"/>
                </a:solidFill>
                <a:latin typeface="Calibri"/>
                <a:ea typeface="Calibri"/>
                <a:cs typeface="Calibri"/>
                <a:sym typeface="Calibri"/>
              </a:rPr>
              <a:t>cálculo algebraico​</a:t>
            </a:r>
            <a:endParaRPr sz="320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ts val="3200"/>
              <a:buFont typeface="Noto Sans Symbols"/>
              <a:buChar char="Ø"/>
            </a:pPr>
            <a:r>
              <a:rPr lang="es" sz="3200">
                <a:solidFill>
                  <a:schemeClr val="dk1"/>
                </a:solidFill>
                <a:latin typeface="Calibri"/>
                <a:ea typeface="Calibri"/>
                <a:cs typeface="Calibri"/>
                <a:sym typeface="Calibri"/>
              </a:rPr>
              <a:t>desigualdades​</a:t>
            </a:r>
            <a:endParaRPr sz="320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ts val="3200"/>
              <a:buFont typeface="Noto Sans Symbols"/>
              <a:buChar char="Ø"/>
            </a:pPr>
            <a:r>
              <a:rPr lang="es" sz="3200">
                <a:solidFill>
                  <a:schemeClr val="dk1"/>
                </a:solidFill>
                <a:latin typeface="Calibri"/>
                <a:ea typeface="Calibri"/>
                <a:cs typeface="Calibri"/>
                <a:sym typeface="Calibri"/>
              </a:rPr>
              <a:t>pendiente/graficación​</a:t>
            </a:r>
            <a:endParaRPr sz="320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ts val="3200"/>
              <a:buFont typeface="Noto Sans Symbols"/>
              <a:buChar char="Ø"/>
            </a:pPr>
            <a:r>
              <a:rPr lang="es" sz="3200">
                <a:solidFill>
                  <a:schemeClr val="dk1"/>
                </a:solidFill>
                <a:latin typeface="Calibri"/>
                <a:ea typeface="Calibri"/>
                <a:cs typeface="Calibri"/>
                <a:sym typeface="Calibri"/>
              </a:rPr>
              <a:t>múltiples respuestas correctas</a:t>
            </a:r>
            <a:endParaRPr sz="32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7"/>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a:t>Gap 1: Elementos sin calculadora (indicadores)</a:t>
            </a:r>
            <a:endParaRPr/>
          </a:p>
        </p:txBody>
      </p:sp>
      <p:sp>
        <p:nvSpPr>
          <p:cNvPr id="597" name="Google Shape;597;p6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endParaRPr sz="900">
              <a:solidFill>
                <a:srgbClr val="AEABAB"/>
              </a:solidFill>
              <a:latin typeface="Arial"/>
              <a:ea typeface="Arial"/>
              <a:cs typeface="Arial"/>
              <a:sym typeface="Arial"/>
            </a:endParaRPr>
          </a:p>
        </p:txBody>
      </p:sp>
      <p:grpSp>
        <p:nvGrpSpPr>
          <p:cNvPr id="598" name="Google Shape;598;p67"/>
          <p:cNvGrpSpPr/>
          <p:nvPr/>
        </p:nvGrpSpPr>
        <p:grpSpPr>
          <a:xfrm>
            <a:off x="402829" y="2048775"/>
            <a:ext cx="11349169" cy="3602010"/>
            <a:chOff x="1385" y="223150"/>
            <a:chExt cx="11349169" cy="3602010"/>
          </a:xfrm>
        </p:grpSpPr>
        <p:sp>
          <p:nvSpPr>
            <p:cNvPr id="599" name="Google Shape;599;p67"/>
            <p:cNvSpPr/>
            <p:nvPr/>
          </p:nvSpPr>
          <p:spPr>
            <a:xfrm>
              <a:off x="1385" y="223150"/>
              <a:ext cx="4863929" cy="3088595"/>
            </a:xfrm>
            <a:prstGeom prst="roundRect">
              <a:avLst>
                <a:gd name="adj" fmla="val 10000"/>
              </a:avLst>
            </a:prstGeom>
            <a:solidFill>
              <a:srgbClr val="8D68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7"/>
            <p:cNvSpPr/>
            <p:nvPr/>
          </p:nvSpPr>
          <p:spPr>
            <a:xfrm>
              <a:off x="541822" y="736565"/>
              <a:ext cx="4863929" cy="3088595"/>
            </a:xfrm>
            <a:prstGeom prst="roundRect">
              <a:avLst>
                <a:gd name="adj" fmla="val 10000"/>
              </a:avLst>
            </a:prstGeom>
            <a:solidFill>
              <a:schemeClr val="lt1">
                <a:alpha val="89803"/>
              </a:schemeClr>
            </a:solidFill>
            <a:ln w="12700" cap="flat" cmpd="sng">
              <a:solidFill>
                <a:srgbClr val="8D689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7"/>
            <p:cNvSpPr txBox="1"/>
            <p:nvPr/>
          </p:nvSpPr>
          <p:spPr>
            <a:xfrm>
              <a:off x="632284" y="827027"/>
              <a:ext cx="4683005" cy="2907671"/>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1015"/>
                </a:spcBef>
                <a:spcAft>
                  <a:spcPts val="0"/>
                </a:spcAft>
                <a:buClr>
                  <a:schemeClr val="dk1"/>
                </a:buClr>
                <a:buSzPts val="2900"/>
                <a:buFont typeface="Calibri"/>
                <a:buNone/>
              </a:pPr>
              <a:r>
                <a:rPr lang="es" sz="2900">
                  <a:solidFill>
                    <a:schemeClr val="dk1"/>
                  </a:solidFill>
                  <a:latin typeface="Calibri"/>
                  <a:ea typeface="Calibri"/>
                  <a:cs typeface="Calibri"/>
                  <a:sym typeface="Calibri"/>
                </a:rPr>
                <a:t>P.1.a − P.1.d </a:t>
              </a:r>
              <a:endParaRPr sz="2900">
                <a:solidFill>
                  <a:schemeClr val="dk1"/>
                </a:solidFill>
                <a:latin typeface="Calibri"/>
                <a:ea typeface="Calibri"/>
                <a:cs typeface="Calibri"/>
                <a:sym typeface="Calibri"/>
              </a:endParaRPr>
            </a:p>
            <a:p>
              <a:pPr marL="0" marR="0" lvl="0" indent="0" algn="ctr" rtl="0">
                <a:lnSpc>
                  <a:spcPct val="90000"/>
                </a:lnSpc>
                <a:spcBef>
                  <a:spcPts val="1015"/>
                </a:spcBef>
                <a:spcAft>
                  <a:spcPts val="0"/>
                </a:spcAft>
                <a:buClr>
                  <a:schemeClr val="dk1"/>
                </a:buClr>
                <a:buSzPts val="2900"/>
                <a:buFont typeface="Calibri"/>
                <a:buNone/>
              </a:pPr>
              <a:r>
                <a:rPr lang="es" sz="2900">
                  <a:solidFill>
                    <a:schemeClr val="dk1"/>
                  </a:solidFill>
                  <a:latin typeface="Calibri"/>
                  <a:ea typeface="Calibri"/>
                  <a:cs typeface="Calibri"/>
                  <a:sym typeface="Calibri"/>
                </a:rPr>
                <a:t>sentido numérico—ordenar fracciones/decimales, factores, múltiplos, exponentes, distancia en rectas numéricas</a:t>
              </a:r>
              <a:endParaRPr sz="2900">
                <a:solidFill>
                  <a:schemeClr val="dk1"/>
                </a:solidFill>
                <a:latin typeface="Calibri"/>
                <a:ea typeface="Calibri"/>
                <a:cs typeface="Calibri"/>
                <a:sym typeface="Calibri"/>
              </a:endParaRPr>
            </a:p>
          </p:txBody>
        </p:sp>
        <p:sp>
          <p:nvSpPr>
            <p:cNvPr id="602" name="Google Shape;602;p67"/>
            <p:cNvSpPr/>
            <p:nvPr/>
          </p:nvSpPr>
          <p:spPr>
            <a:xfrm>
              <a:off x="5946188" y="223150"/>
              <a:ext cx="4863929" cy="3088595"/>
            </a:xfrm>
            <a:prstGeom prst="roundRect">
              <a:avLst>
                <a:gd name="adj" fmla="val 10000"/>
              </a:avLst>
            </a:prstGeom>
            <a:solidFill>
              <a:srgbClr val="8D68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7"/>
            <p:cNvSpPr/>
            <p:nvPr/>
          </p:nvSpPr>
          <p:spPr>
            <a:xfrm>
              <a:off x="6486625" y="736565"/>
              <a:ext cx="4863929" cy="3088595"/>
            </a:xfrm>
            <a:prstGeom prst="roundRect">
              <a:avLst>
                <a:gd name="adj" fmla="val 10000"/>
              </a:avLst>
            </a:prstGeom>
            <a:solidFill>
              <a:schemeClr val="lt1">
                <a:alpha val="89803"/>
              </a:schemeClr>
            </a:solidFill>
            <a:ln w="12700" cap="flat" cmpd="sng">
              <a:solidFill>
                <a:srgbClr val="8D689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7"/>
            <p:cNvSpPr txBox="1"/>
            <p:nvPr/>
          </p:nvSpPr>
          <p:spPr>
            <a:xfrm>
              <a:off x="6577087" y="827027"/>
              <a:ext cx="4683005" cy="2907671"/>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1015"/>
                </a:spcBef>
                <a:spcAft>
                  <a:spcPts val="0"/>
                </a:spcAft>
                <a:buClr>
                  <a:schemeClr val="dk1"/>
                </a:buClr>
                <a:buSzPts val="2900"/>
                <a:buFont typeface="Calibri"/>
                <a:buNone/>
              </a:pPr>
              <a:r>
                <a:rPr lang="es" sz="2900">
                  <a:solidFill>
                    <a:schemeClr val="dk1"/>
                  </a:solidFill>
                  <a:latin typeface="Calibri"/>
                  <a:ea typeface="Calibri"/>
                  <a:cs typeface="Calibri"/>
                  <a:sym typeface="Calibri"/>
                </a:rPr>
                <a:t>P.2.a − P.2.d </a:t>
              </a:r>
              <a:endParaRPr sz="2900">
                <a:solidFill>
                  <a:schemeClr val="dk1"/>
                </a:solidFill>
                <a:latin typeface="Calibri"/>
                <a:ea typeface="Calibri"/>
                <a:cs typeface="Calibri"/>
                <a:sym typeface="Calibri"/>
              </a:endParaRPr>
            </a:p>
            <a:p>
              <a:pPr marL="0" marR="0" lvl="0" indent="0" algn="ctr" rtl="0">
                <a:lnSpc>
                  <a:spcPct val="90000"/>
                </a:lnSpc>
                <a:spcBef>
                  <a:spcPts val="1015"/>
                </a:spcBef>
                <a:spcAft>
                  <a:spcPts val="0"/>
                </a:spcAft>
                <a:buClr>
                  <a:schemeClr val="dk1"/>
                </a:buClr>
                <a:buSzPts val="2900"/>
                <a:buFont typeface="Calibri"/>
                <a:buNone/>
              </a:pPr>
              <a:r>
                <a:rPr lang="es" sz="2900">
                  <a:solidFill>
                    <a:schemeClr val="dk1"/>
                  </a:solidFill>
                  <a:latin typeface="Calibri"/>
                  <a:ea typeface="Calibri"/>
                  <a:cs typeface="Calibri"/>
                  <a:sym typeface="Calibri"/>
                </a:rPr>
                <a:t>cálculo aritmético—cuatro operaciones básicas, orden de operaciones, cuadrados, cubos, raíces, expresiones indefinidas</a:t>
              </a:r>
              <a:endParaRPr sz="2900">
                <a:solidFill>
                  <a:schemeClr val="dk1"/>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610" name="Google Shape;610;p68"/>
          <p:cNvPicPr preferRelativeResize="0"/>
          <p:nvPr/>
        </p:nvPicPr>
        <p:blipFill rotWithShape="1">
          <a:blip r:embed="rId3">
            <a:alphaModFix/>
          </a:blip>
          <a:srcRect/>
          <a:stretch/>
        </p:blipFill>
        <p:spPr>
          <a:xfrm>
            <a:off x="1337830" y="195384"/>
            <a:ext cx="9516341" cy="666261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9"/>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Arial"/>
              <a:buNone/>
            </a:pPr>
            <a:r>
              <a:rPr lang="es" sz="3200"/>
              <a:t>Brecha 2: Exponentes/raíces (indicadores)</a:t>
            </a:r>
            <a:endParaRPr/>
          </a:p>
        </p:txBody>
      </p:sp>
      <p:sp>
        <p:nvSpPr>
          <p:cNvPr id="617" name="Google Shape;617;p69"/>
          <p:cNvSpPr txBox="1">
            <a:spLocks noGrp="1"/>
          </p:cNvSpPr>
          <p:nvPr>
            <p:ph type="body" idx="1"/>
          </p:nvPr>
        </p:nvSpPr>
        <p:spPr>
          <a:xfrm>
            <a:off x="401444" y="1408077"/>
            <a:ext cx="11352000" cy="4876800"/>
          </a:xfrm>
          <a:prstGeom prst="rect">
            <a:avLst/>
          </a:prstGeom>
          <a:noFill/>
          <a:ln>
            <a:noFill/>
          </a:ln>
        </p:spPr>
        <p:txBody>
          <a:bodyPr spcFirstLastPara="1" wrap="square" lIns="91425" tIns="45700" rIns="91425" bIns="45700" anchor="t" anchorCtr="0">
            <a:noAutofit/>
          </a:bodyPr>
          <a:lstStyle/>
          <a:p>
            <a:pPr marL="457200" lvl="0" indent="-396240" algn="l" rtl="0">
              <a:lnSpc>
                <a:spcPct val="90000"/>
              </a:lnSpc>
              <a:spcBef>
                <a:spcPts val="750"/>
              </a:spcBef>
              <a:spcAft>
                <a:spcPts val="0"/>
              </a:spcAft>
              <a:buSzPts val="2640"/>
              <a:buChar char="●"/>
            </a:pPr>
            <a:r>
              <a:rPr lang="es"/>
              <a:t>Indicadores específicos:</a:t>
            </a:r>
            <a:endParaRPr/>
          </a:p>
          <a:p>
            <a:pPr marL="457200" lvl="0" indent="-396240" algn="l" rtl="0">
              <a:lnSpc>
                <a:spcPct val="90000"/>
              </a:lnSpc>
              <a:spcBef>
                <a:spcPts val="0"/>
              </a:spcBef>
              <a:spcAft>
                <a:spcPts val="0"/>
              </a:spcAft>
              <a:buSzPts val="2640"/>
              <a:buChar char="●"/>
            </a:pPr>
            <a:r>
              <a:rPr lang="es"/>
              <a:t>Q.1.c.	leyes de los exponentes</a:t>
            </a:r>
            <a:endParaRPr/>
          </a:p>
          <a:p>
            <a:pPr marL="457200" lvl="0" indent="-396240" algn="l" rtl="0">
              <a:lnSpc>
                <a:spcPct val="90000"/>
              </a:lnSpc>
              <a:spcBef>
                <a:spcPts val="0"/>
              </a:spcBef>
              <a:spcAft>
                <a:spcPts val="0"/>
              </a:spcAft>
              <a:buSzPts val="2640"/>
              <a:buChar char="●"/>
            </a:pPr>
            <a:r>
              <a:rPr lang="es"/>
              <a:t>Q.2.c 	cubos/raíces cúbicas</a:t>
            </a:r>
            <a:endParaRPr/>
          </a:p>
          <a:p>
            <a:pPr marL="457200" lvl="0" indent="0" algn="l" rtl="0">
              <a:lnSpc>
                <a:spcPct val="90000"/>
              </a:lnSpc>
              <a:spcBef>
                <a:spcPts val="750"/>
              </a:spcBef>
              <a:spcAft>
                <a:spcPts val="0"/>
              </a:spcAft>
              <a:buNone/>
            </a:pPr>
            <a:endParaRPr/>
          </a:p>
          <a:p>
            <a:pPr marL="457200" lvl="0" indent="-396240" algn="l" rtl="0">
              <a:lnSpc>
                <a:spcPct val="90000"/>
              </a:lnSpc>
              <a:spcBef>
                <a:spcPts val="750"/>
              </a:spcBef>
              <a:spcAft>
                <a:spcPts val="0"/>
              </a:spcAft>
              <a:buSzPts val="2640"/>
              <a:buChar char="●"/>
            </a:pPr>
            <a:r>
              <a:rPr lang="es"/>
              <a:t>Indicadores relacionados:</a:t>
            </a:r>
            <a:endParaRPr/>
          </a:p>
          <a:p>
            <a:pPr marL="457200" lvl="0" indent="-396240" algn="l" rtl="0">
              <a:lnSpc>
                <a:spcPct val="90000"/>
              </a:lnSpc>
              <a:spcBef>
                <a:spcPts val="0"/>
              </a:spcBef>
              <a:spcAft>
                <a:spcPts val="0"/>
              </a:spcAft>
              <a:buSzPts val="2640"/>
              <a:buChar char="●"/>
            </a:pPr>
            <a:r>
              <a:rPr lang="es"/>
              <a:t>Q.4, Q.5 				medición de figuras 2-D y 3-D</a:t>
            </a:r>
            <a:endParaRPr/>
          </a:p>
          <a:p>
            <a:pPr marL="457200" lvl="0" indent="-396240" algn="l" rtl="0">
              <a:lnSpc>
                <a:spcPct val="90000"/>
              </a:lnSpc>
              <a:spcBef>
                <a:spcPts val="0"/>
              </a:spcBef>
              <a:spcAft>
                <a:spcPts val="0"/>
              </a:spcAft>
              <a:buSzPts val="2640"/>
              <a:buChar char="●"/>
            </a:pPr>
            <a:r>
              <a:rPr lang="es"/>
              <a:t>Q.4.a					teorema de Pitágoras</a:t>
            </a:r>
            <a:endParaRPr/>
          </a:p>
          <a:p>
            <a:pPr marL="457200" lvl="0" indent="-396240" algn="l" rtl="0">
              <a:lnSpc>
                <a:spcPct val="90000"/>
              </a:lnSpc>
              <a:spcBef>
                <a:spcPts val="0"/>
              </a:spcBef>
              <a:spcAft>
                <a:spcPts val="0"/>
              </a:spcAft>
              <a:buSzPts val="2640"/>
              <a:buChar char="●"/>
            </a:pPr>
            <a:r>
              <a:rPr lang="es"/>
              <a:t>A.1.d, A.1.f y A.1.i	cálculo con, factorización y evaluación de polinomios</a:t>
            </a:r>
            <a:endParaRPr/>
          </a:p>
          <a:p>
            <a:pPr marL="457200" lvl="0" indent="-396240" algn="l" rtl="0">
              <a:lnSpc>
                <a:spcPct val="90000"/>
              </a:lnSpc>
              <a:spcBef>
                <a:spcPts val="0"/>
              </a:spcBef>
              <a:spcAft>
                <a:spcPts val="0"/>
              </a:spcAft>
              <a:buSzPts val="2640"/>
              <a:buChar char="●"/>
            </a:pPr>
            <a:r>
              <a:rPr lang="es"/>
              <a:t>A.7.c − A.7.d		f	unciones cuadráticas</a:t>
            </a:r>
            <a:endParaRPr/>
          </a:p>
          <a:p>
            <a:pPr marL="89999" lvl="0" indent="-81914" algn="l" rtl="0">
              <a:lnSpc>
                <a:spcPct val="80000"/>
              </a:lnSpc>
              <a:spcBef>
                <a:spcPts val="0"/>
              </a:spcBef>
              <a:spcAft>
                <a:spcPts val="0"/>
              </a:spcAft>
              <a:buSzPts val="2640"/>
              <a:buChar char="●"/>
            </a:pPr>
            <a:r>
              <a:rPr lang="es"/>
              <a:t>Q.2.b					cuadrados/raíces cuadradas (los examinados</a:t>
            </a:r>
            <a:endParaRPr/>
          </a:p>
          <a:p>
            <a:pPr marL="2743200" lvl="0" indent="457200" algn="l" rtl="0">
              <a:lnSpc>
                <a:spcPct val="80000"/>
              </a:lnSpc>
              <a:spcBef>
                <a:spcPts val="0"/>
              </a:spcBef>
              <a:spcAft>
                <a:spcPts val="0"/>
              </a:spcAft>
              <a:buNone/>
            </a:pPr>
            <a:r>
              <a:rPr lang="es"/>
              <a:t>generalmente manejan esto bien, pero tienen algunas</a:t>
            </a:r>
            <a:endParaRPr/>
          </a:p>
          <a:p>
            <a:pPr marL="2743200" lvl="0" indent="457200" algn="l" rtl="0">
              <a:lnSpc>
                <a:spcPct val="80000"/>
              </a:lnSpc>
              <a:spcBef>
                <a:spcPts val="0"/>
              </a:spcBef>
              <a:spcAft>
                <a:spcPts val="0"/>
              </a:spcAft>
              <a:buNone/>
            </a:pPr>
            <a:r>
              <a:rPr lang="es"/>
              <a:t>dificultades al elevar negativos al cuadrado)</a:t>
            </a:r>
            <a:endParaRPr/>
          </a:p>
          <a:p>
            <a:pPr marL="0" lvl="0" indent="0" algn="l" rtl="0">
              <a:lnSpc>
                <a:spcPct val="90000"/>
              </a:lnSpc>
              <a:spcBef>
                <a:spcPts val="750"/>
              </a:spcBef>
              <a:spcAft>
                <a:spcPts val="0"/>
              </a:spcAft>
              <a:buSzPts val="2640"/>
              <a:buNone/>
            </a:pPr>
            <a:endParaRPr/>
          </a:p>
        </p:txBody>
      </p:sp>
      <p:sp>
        <p:nvSpPr>
          <p:cNvPr id="618" name="Google Shape;618;p69"/>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70" descr="A blue ball with black text&#10;&#10;AI-generated content may be incorrect."/>
          <p:cNvPicPr preferRelativeResize="0"/>
          <p:nvPr/>
        </p:nvPicPr>
        <p:blipFill rotWithShape="1">
          <a:blip r:embed="rId3">
            <a:alphaModFix/>
          </a:blip>
          <a:srcRect/>
          <a:stretch/>
        </p:blipFill>
        <p:spPr>
          <a:xfrm>
            <a:off x="623400" y="538450"/>
            <a:ext cx="10104675" cy="5781100"/>
          </a:xfrm>
          <a:prstGeom prst="rect">
            <a:avLst/>
          </a:prstGeom>
          <a:noFill/>
          <a:ln>
            <a:noFill/>
          </a:ln>
        </p:spPr>
      </p:pic>
      <p:sp>
        <p:nvSpPr>
          <p:cNvPr id="624" name="Google Shape;624;p70"/>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1"/>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Arial"/>
              <a:buNone/>
            </a:pPr>
            <a:r>
              <a:rPr lang="es" sz="3200"/>
              <a:t>Brecha 3: Figuras tridimensionales (indicadores)</a:t>
            </a:r>
            <a:endParaRPr/>
          </a:p>
        </p:txBody>
      </p:sp>
      <p:sp>
        <p:nvSpPr>
          <p:cNvPr id="631" name="Google Shape;631;p71"/>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2640"/>
              <a:buNone/>
            </a:pPr>
            <a:endParaRPr/>
          </a:p>
          <a:p>
            <a:pPr marL="0" lvl="0" indent="0" algn="l" rtl="0">
              <a:lnSpc>
                <a:spcPct val="90000"/>
              </a:lnSpc>
              <a:spcBef>
                <a:spcPts val="750"/>
              </a:spcBef>
              <a:spcAft>
                <a:spcPts val="0"/>
              </a:spcAft>
              <a:buSzPts val="2640"/>
              <a:buNone/>
            </a:pPr>
            <a:r>
              <a:rPr lang="es"/>
              <a:t>Habilidades evaluadas (P.5):</a:t>
            </a:r>
            <a:endParaRPr/>
          </a:p>
          <a:p>
            <a:pPr marL="457200" lvl="0" indent="-396240" algn="l" rtl="0">
              <a:lnSpc>
                <a:spcPct val="90000"/>
              </a:lnSpc>
              <a:spcBef>
                <a:spcPts val="750"/>
              </a:spcBef>
              <a:spcAft>
                <a:spcPts val="0"/>
              </a:spcAft>
              <a:buSzPts val="2640"/>
              <a:buChar char="●"/>
            </a:pPr>
            <a:r>
              <a:rPr lang="es"/>
              <a:t>calcular el área superficial</a:t>
            </a:r>
            <a:endParaRPr/>
          </a:p>
          <a:p>
            <a:pPr marL="457200" lvl="0" indent="-396240" algn="l" rtl="0">
              <a:lnSpc>
                <a:spcPct val="90000"/>
              </a:lnSpc>
              <a:spcBef>
                <a:spcPts val="0"/>
              </a:spcBef>
              <a:spcAft>
                <a:spcPts val="0"/>
              </a:spcAft>
              <a:buSzPts val="2640"/>
              <a:buChar char="●"/>
            </a:pPr>
            <a:r>
              <a:rPr lang="es"/>
              <a:t>calcular el volumen</a:t>
            </a:r>
            <a:endParaRPr/>
          </a:p>
          <a:p>
            <a:pPr marL="457200" lvl="0" indent="-396240" algn="l" rtl="0">
              <a:lnSpc>
                <a:spcPct val="90000"/>
              </a:lnSpc>
              <a:spcBef>
                <a:spcPts val="0"/>
              </a:spcBef>
              <a:spcAft>
                <a:spcPts val="0"/>
              </a:spcAft>
              <a:buSzPts val="2640"/>
              <a:buChar char="●"/>
            </a:pPr>
            <a:r>
              <a:rPr lang="es"/>
              <a:t>determinar dimensiones (por ejemplo, longitud, altura, radio)</a:t>
            </a:r>
            <a:endParaRPr/>
          </a:p>
          <a:p>
            <a:pPr marL="0" lvl="0" indent="0" algn="l" rtl="0">
              <a:lnSpc>
                <a:spcPct val="90000"/>
              </a:lnSpc>
              <a:spcBef>
                <a:spcPts val="750"/>
              </a:spcBef>
              <a:spcAft>
                <a:spcPts val="0"/>
              </a:spcAft>
              <a:buSzPts val="2640"/>
              <a:buNone/>
            </a:pPr>
            <a:endParaRPr/>
          </a:p>
          <a:p>
            <a:pPr marL="0" lvl="0" indent="0" algn="l" rtl="0">
              <a:lnSpc>
                <a:spcPct val="90000"/>
              </a:lnSpc>
              <a:spcBef>
                <a:spcPts val="750"/>
              </a:spcBef>
              <a:spcAft>
                <a:spcPts val="0"/>
              </a:spcAft>
              <a:buSzPts val="2640"/>
              <a:buNone/>
            </a:pPr>
            <a:r>
              <a:rPr lang="es"/>
              <a:t>Figuras: prismas, pirámides, conos, cilindros, esferas, figuras compuestas</a:t>
            </a:r>
            <a:endParaRPr/>
          </a:p>
          <a:p>
            <a:pPr marL="0" lvl="0" indent="0" algn="l" rtl="0">
              <a:lnSpc>
                <a:spcPct val="90000"/>
              </a:lnSpc>
              <a:spcBef>
                <a:spcPts val="750"/>
              </a:spcBef>
              <a:spcAft>
                <a:spcPts val="0"/>
              </a:spcAft>
              <a:buSzPts val="2640"/>
              <a:buNone/>
            </a:pPr>
            <a:endParaRPr/>
          </a:p>
          <a:p>
            <a:pPr marL="0" lvl="0" indent="0" algn="l" rtl="0">
              <a:lnSpc>
                <a:spcPct val="90000"/>
              </a:lnSpc>
              <a:spcBef>
                <a:spcPts val="750"/>
              </a:spcBef>
              <a:spcAft>
                <a:spcPts val="0"/>
              </a:spcAft>
              <a:buSzPts val="2640"/>
              <a:buNone/>
            </a:pPr>
            <a:r>
              <a:rPr lang="es"/>
              <a:t>Las fórmulas para el área superficial y el volumen de todas las figuras evaluadas se proporcionan en la Hoja de Fórmulas del GED.</a:t>
            </a:r>
            <a:endParaRPr/>
          </a:p>
        </p:txBody>
      </p:sp>
      <p:pic>
        <p:nvPicPr>
          <p:cNvPr id="632" name="Google Shape;632;p71"/>
          <p:cNvPicPr preferRelativeResize="0"/>
          <p:nvPr/>
        </p:nvPicPr>
        <p:blipFill rotWithShape="1">
          <a:blip r:embed="rId3">
            <a:alphaModFix/>
          </a:blip>
          <a:srcRect/>
          <a:stretch/>
        </p:blipFill>
        <p:spPr>
          <a:xfrm>
            <a:off x="8253870" y="872630"/>
            <a:ext cx="2633700" cy="2633700"/>
          </a:xfrm>
          <a:prstGeom prst="rect">
            <a:avLst/>
          </a:prstGeom>
          <a:noFill/>
          <a:ln>
            <a:noFill/>
          </a:ln>
        </p:spPr>
      </p:pic>
      <p:sp>
        <p:nvSpPr>
          <p:cNvPr id="633" name="Google Shape;633;p71"/>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2"/>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Arial"/>
              <a:buNone/>
            </a:pPr>
            <a:r>
              <a:rPr lang="es" sz="3200"/>
              <a:t>Brecha 4: Cálculo algebraico</a:t>
            </a:r>
            <a:endParaRPr/>
          </a:p>
        </p:txBody>
      </p:sp>
      <p:sp>
        <p:nvSpPr>
          <p:cNvPr id="640" name="Google Shape;640;p72"/>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None/>
            </a:pPr>
            <a:r>
              <a:rPr lang="es" sz="2220"/>
              <a:t>Indicadores:</a:t>
            </a:r>
            <a:endParaRPr sz="2220"/>
          </a:p>
          <a:p>
            <a:pPr marL="457200" lvl="0" indent="-369570" algn="l" rtl="0">
              <a:lnSpc>
                <a:spcPct val="90000"/>
              </a:lnSpc>
              <a:spcBef>
                <a:spcPts val="750"/>
              </a:spcBef>
              <a:spcAft>
                <a:spcPts val="0"/>
              </a:spcAft>
              <a:buSzPts val="2220"/>
              <a:buChar char="●"/>
            </a:pPr>
            <a:r>
              <a:rPr lang="es" sz="2220"/>
              <a:t>A.1.a (factorización, cálculo con expresiones lineales)</a:t>
            </a:r>
            <a:endParaRPr sz="2220"/>
          </a:p>
          <a:p>
            <a:pPr marL="457200" lvl="0" indent="-369570" algn="l" rtl="0">
              <a:lnSpc>
                <a:spcPct val="90000"/>
              </a:lnSpc>
              <a:spcBef>
                <a:spcPts val="0"/>
              </a:spcBef>
              <a:spcAft>
                <a:spcPts val="0"/>
              </a:spcAft>
              <a:buSzPts val="2220"/>
              <a:buChar char="●"/>
            </a:pPr>
            <a:r>
              <a:rPr lang="es" sz="2220"/>
              <a:t>A.1.d (cálculo con polinomios)</a:t>
            </a:r>
            <a:endParaRPr sz="2220"/>
          </a:p>
          <a:p>
            <a:pPr marL="457200" lvl="0" indent="-369570" algn="l" rtl="0">
              <a:lnSpc>
                <a:spcPct val="90000"/>
              </a:lnSpc>
              <a:spcBef>
                <a:spcPts val="0"/>
              </a:spcBef>
              <a:spcAft>
                <a:spcPts val="0"/>
              </a:spcAft>
              <a:buSzPts val="2220"/>
              <a:buChar char="●"/>
            </a:pPr>
            <a:r>
              <a:rPr lang="es" sz="2220"/>
              <a:t>A.1.f  (factorización de polinomios)</a:t>
            </a:r>
            <a:endParaRPr sz="2220"/>
          </a:p>
          <a:p>
            <a:pPr marL="0" lvl="0" indent="0" algn="l" rtl="0">
              <a:lnSpc>
                <a:spcPct val="90000"/>
              </a:lnSpc>
              <a:spcBef>
                <a:spcPts val="750"/>
              </a:spcBef>
              <a:spcAft>
                <a:spcPts val="0"/>
              </a:spcAft>
              <a:buNone/>
            </a:pPr>
            <a:endParaRPr sz="2220"/>
          </a:p>
          <a:p>
            <a:pPr marL="0" lvl="0" indent="0" algn="l" rtl="0">
              <a:lnSpc>
                <a:spcPct val="90000"/>
              </a:lnSpc>
              <a:spcBef>
                <a:spcPts val="750"/>
              </a:spcBef>
              <a:spcAft>
                <a:spcPts val="0"/>
              </a:spcAft>
              <a:buNone/>
            </a:pPr>
            <a:r>
              <a:rPr lang="es" sz="2220"/>
              <a:t>Habilidades:</a:t>
            </a:r>
            <a:endParaRPr sz="2220"/>
          </a:p>
          <a:p>
            <a:pPr marL="457200" lvl="0" indent="-369570" algn="l" rtl="0">
              <a:lnSpc>
                <a:spcPct val="90000"/>
              </a:lnSpc>
              <a:spcBef>
                <a:spcPts val="750"/>
              </a:spcBef>
              <a:spcAft>
                <a:spcPts val="0"/>
              </a:spcAft>
              <a:buSzPts val="2220"/>
              <a:buChar char="●"/>
            </a:pPr>
            <a:r>
              <a:rPr lang="es" sz="2220"/>
              <a:t>sumar/restar</a:t>
            </a:r>
            <a:endParaRPr sz="2220"/>
          </a:p>
          <a:p>
            <a:pPr marL="457200" lvl="0" indent="-369570" algn="l" rtl="0">
              <a:lnSpc>
                <a:spcPct val="90000"/>
              </a:lnSpc>
              <a:spcBef>
                <a:spcPts val="0"/>
              </a:spcBef>
              <a:spcAft>
                <a:spcPts val="0"/>
              </a:spcAft>
              <a:buSzPts val="2220"/>
              <a:buChar char="●"/>
            </a:pPr>
            <a:r>
              <a:rPr lang="es" sz="2220"/>
              <a:t>multiplicar/dividir</a:t>
            </a:r>
            <a:endParaRPr sz="2220"/>
          </a:p>
          <a:p>
            <a:pPr marL="457200" lvl="0" indent="-369570" algn="l" rtl="0">
              <a:lnSpc>
                <a:spcPct val="90000"/>
              </a:lnSpc>
              <a:spcBef>
                <a:spcPts val="0"/>
              </a:spcBef>
              <a:spcAft>
                <a:spcPts val="0"/>
              </a:spcAft>
              <a:buSzPts val="2220"/>
              <a:buChar char="●"/>
            </a:pPr>
            <a:r>
              <a:rPr lang="es" sz="2220"/>
              <a:t>operaciones múltiples</a:t>
            </a:r>
            <a:endParaRPr sz="2220"/>
          </a:p>
          <a:p>
            <a:pPr marL="457200" lvl="0" indent="-369570" algn="l" rtl="0">
              <a:lnSpc>
                <a:spcPct val="90000"/>
              </a:lnSpc>
              <a:spcBef>
                <a:spcPts val="0"/>
              </a:spcBef>
              <a:spcAft>
                <a:spcPts val="0"/>
              </a:spcAft>
              <a:buSzPts val="2220"/>
              <a:buChar char="●"/>
            </a:pPr>
            <a:r>
              <a:rPr lang="es" sz="2220"/>
              <a:t>factorizar (máximo común divisor, trinomios)</a:t>
            </a:r>
            <a:endParaRPr sz="2220"/>
          </a:p>
        </p:txBody>
      </p:sp>
      <p:sp>
        <p:nvSpPr>
          <p:cNvPr id="641" name="Google Shape;641;p72"/>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216" name="Google Shape;216;p28"/>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217" name="Google Shape;217;p28"/>
          <p:cNvSpPr txBox="1">
            <a:spLocks noGrp="1"/>
          </p:cNvSpPr>
          <p:nvPr>
            <p:ph type="body" idx="3"/>
          </p:nvPr>
        </p:nvSpPr>
        <p:spPr>
          <a:xfrm>
            <a:off x="6179575" y="1690700"/>
            <a:ext cx="5599500" cy="4477500"/>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Autofit/>
          </a:bodyPr>
          <a:lstStyle/>
          <a:p>
            <a:pPr marL="0" lvl="0" indent="0" algn="l" rtl="0">
              <a:lnSpc>
                <a:spcPct val="110000"/>
              </a:lnSpc>
              <a:spcBef>
                <a:spcPts val="750"/>
              </a:spcBef>
              <a:spcAft>
                <a:spcPts val="0"/>
              </a:spcAft>
              <a:buNone/>
            </a:pPr>
            <a:r>
              <a:rPr lang="es" sz="1803" b="1"/>
              <a:t>¿</a:t>
            </a:r>
            <a:r>
              <a:rPr lang="es" sz="1703" b="1"/>
              <a:t>En qué se diferencian?</a:t>
            </a:r>
            <a:endParaRPr sz="1703" b="1"/>
          </a:p>
          <a:p>
            <a:pPr marL="171442" lvl="0" indent="-165127" algn="l" rtl="0">
              <a:lnSpc>
                <a:spcPct val="110000"/>
              </a:lnSpc>
              <a:spcBef>
                <a:spcPts val="750"/>
              </a:spcBef>
              <a:spcAft>
                <a:spcPts val="0"/>
              </a:spcAft>
              <a:buSzPts val="1833"/>
              <a:buChar char="•"/>
            </a:pPr>
            <a:r>
              <a:rPr lang="es" sz="1703"/>
              <a:t>Idioma</a:t>
            </a:r>
            <a:endParaRPr sz="1703"/>
          </a:p>
          <a:p>
            <a:pPr marL="628642" lvl="0" indent="1357" algn="l" rtl="0">
              <a:lnSpc>
                <a:spcPct val="110000"/>
              </a:lnSpc>
              <a:spcBef>
                <a:spcPts val="750"/>
              </a:spcBef>
              <a:spcAft>
                <a:spcPts val="0"/>
              </a:spcAft>
              <a:buNone/>
            </a:pPr>
            <a:r>
              <a:rPr lang="es" sz="1703"/>
              <a:t>La prueba en español es "Español Universal", una forma trans adaptada que combina el idioma español de diferentes regiones del mundo.</a:t>
            </a:r>
            <a:endParaRPr sz="1703"/>
          </a:p>
          <a:p>
            <a:pPr marL="171442" lvl="0" indent="-165127" algn="l" rtl="0">
              <a:lnSpc>
                <a:spcPct val="110000"/>
              </a:lnSpc>
              <a:spcBef>
                <a:spcPts val="750"/>
              </a:spcBef>
              <a:spcAft>
                <a:spcPts val="0"/>
              </a:spcAft>
              <a:buSzPts val="1833"/>
              <a:buChar char="•"/>
            </a:pPr>
            <a:r>
              <a:rPr lang="es" sz="1703"/>
              <a:t>El Símbolo se usa en la prueba en español para permitir a los examinados insertar</a:t>
            </a:r>
            <a:r>
              <a:rPr lang="es" sz="1703">
                <a:highlight>
                  <a:schemeClr val="lt1"/>
                </a:highlight>
              </a:rPr>
              <a:t> signos diacríticos o diacríticos </a:t>
            </a:r>
            <a:r>
              <a:rPr lang="es" sz="1703"/>
              <a:t>en la respuesta extendida.</a:t>
            </a:r>
            <a:endParaRPr sz="1703"/>
          </a:p>
          <a:p>
            <a:pPr marL="171442" lvl="0" indent="-165126" algn="l" rtl="0">
              <a:lnSpc>
                <a:spcPct val="110000"/>
              </a:lnSpc>
              <a:spcBef>
                <a:spcPts val="750"/>
              </a:spcBef>
              <a:spcAft>
                <a:spcPts val="0"/>
              </a:spcAft>
              <a:buSzPts val="1833"/>
              <a:buChar char="•"/>
            </a:pPr>
            <a:r>
              <a:rPr lang="es" sz="1703"/>
              <a:t>La prueba en inglés es calificada por un Motor de Calificación Automatizada (ASE); la prueba en español es calificada por evaluadores humanos.</a:t>
            </a:r>
            <a:endParaRPr sz="1703"/>
          </a:p>
        </p:txBody>
      </p:sp>
      <p:sp>
        <p:nvSpPr>
          <p:cNvPr id="218" name="Google Shape;218;p28"/>
          <p:cNvSpPr txBox="1">
            <a:spLocks noGrp="1"/>
          </p:cNvSpPr>
          <p:nvPr>
            <p:ph type="title"/>
          </p:nvPr>
        </p:nvSpPr>
        <p:spPr>
          <a:xfrm>
            <a:off x="401447" y="660861"/>
            <a:ext cx="11262600" cy="1165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a:t>La Prueba GED®: Inglés versus Español</a:t>
            </a:r>
            <a:endParaRPr>
              <a:highlight>
                <a:srgbClr val="FFFF00"/>
              </a:highlight>
            </a:endParaRPr>
          </a:p>
        </p:txBody>
      </p:sp>
      <p:sp>
        <p:nvSpPr>
          <p:cNvPr id="219" name="Google Shape;219;p28"/>
          <p:cNvSpPr txBox="1">
            <a:spLocks noGrp="1"/>
          </p:cNvSpPr>
          <p:nvPr>
            <p:ph type="body" idx="4"/>
          </p:nvPr>
        </p:nvSpPr>
        <p:spPr>
          <a:xfrm>
            <a:off x="646771" y="1690693"/>
            <a:ext cx="5181600" cy="4054800"/>
          </a:xfrm>
          <a:prstGeom prst="rect">
            <a:avLst/>
          </a:prstGeom>
          <a:noFill/>
          <a:ln w="9525" cap="flat" cmpd="sng">
            <a:solidFill>
              <a:srgbClr val="005F7B"/>
            </a:solidFill>
            <a:prstDash val="solid"/>
            <a:round/>
            <a:headEnd type="none" w="sm" len="sm"/>
            <a:tailEnd type="none" w="sm" len="sm"/>
          </a:ln>
        </p:spPr>
        <p:txBody>
          <a:bodyPr spcFirstLastPara="1" wrap="square" lIns="171450" tIns="457200" rIns="171450" bIns="45700" anchor="t" anchorCtr="0">
            <a:noAutofit/>
          </a:bodyPr>
          <a:lstStyle/>
          <a:p>
            <a:pPr marL="171442" lvl="0" indent="0" algn="l" rtl="0">
              <a:lnSpc>
                <a:spcPct val="100000"/>
              </a:lnSpc>
              <a:spcBef>
                <a:spcPts val="0"/>
              </a:spcBef>
              <a:spcAft>
                <a:spcPts val="0"/>
              </a:spcAft>
              <a:buNone/>
            </a:pPr>
            <a:r>
              <a:rPr lang="es" b="1"/>
              <a:t>¿En qué se parecen?</a:t>
            </a:r>
            <a:endParaRPr b="1"/>
          </a:p>
          <a:p>
            <a:pPr marL="171442" lvl="0" indent="0" algn="l" rtl="0">
              <a:lnSpc>
                <a:spcPct val="100000"/>
              </a:lnSpc>
              <a:spcBef>
                <a:spcPts val="0"/>
              </a:spcBef>
              <a:spcAft>
                <a:spcPts val="0"/>
              </a:spcAft>
              <a:buNone/>
            </a:pPr>
            <a:endParaRPr b="1"/>
          </a:p>
          <a:p>
            <a:pPr marL="171442" lvl="0" indent="-171442" algn="l" rtl="0">
              <a:lnSpc>
                <a:spcPct val="100000"/>
              </a:lnSpc>
              <a:spcBef>
                <a:spcPts val="0"/>
              </a:spcBef>
              <a:spcAft>
                <a:spcPts val="0"/>
              </a:spcAft>
              <a:buSzPts val="2090"/>
              <a:buChar char="•"/>
            </a:pPr>
            <a:r>
              <a:rPr lang="es"/>
              <a:t>Las evaluaciones son equivalentes; miden los mismos niveles de desempeño.</a:t>
            </a:r>
            <a:endParaRPr/>
          </a:p>
          <a:p>
            <a:pPr marL="171442" lvl="0" indent="0" algn="l" rtl="0">
              <a:lnSpc>
                <a:spcPct val="100000"/>
              </a:lnSpc>
              <a:spcBef>
                <a:spcPts val="0"/>
              </a:spcBef>
              <a:spcAft>
                <a:spcPts val="0"/>
              </a:spcAft>
              <a:buNone/>
            </a:pPr>
            <a:endParaRPr/>
          </a:p>
          <a:p>
            <a:pPr marL="171442" lvl="0" indent="-171442" algn="l" rtl="0">
              <a:lnSpc>
                <a:spcPct val="100000"/>
              </a:lnSpc>
              <a:spcBef>
                <a:spcPts val="0"/>
              </a:spcBef>
              <a:spcAft>
                <a:spcPts val="0"/>
              </a:spcAft>
              <a:buSzPts val="2090"/>
              <a:buChar char="•"/>
            </a:pPr>
            <a:r>
              <a:rPr lang="es"/>
              <a:t>Los tiempos de las pruebas son iguales.</a:t>
            </a:r>
            <a:endParaRPr/>
          </a:p>
          <a:p>
            <a:pPr marL="171442" lvl="0" indent="0" algn="l" rtl="0">
              <a:lnSpc>
                <a:spcPct val="100000"/>
              </a:lnSpc>
              <a:spcBef>
                <a:spcPts val="0"/>
              </a:spcBef>
              <a:spcAft>
                <a:spcPts val="0"/>
              </a:spcAft>
              <a:buNone/>
            </a:pPr>
            <a:endParaRPr/>
          </a:p>
          <a:p>
            <a:pPr marL="171442" lvl="0" indent="-171442" algn="l" rtl="0">
              <a:lnSpc>
                <a:spcPct val="100000"/>
              </a:lnSpc>
              <a:spcBef>
                <a:spcPts val="0"/>
              </a:spcBef>
              <a:spcAft>
                <a:spcPts val="0"/>
              </a:spcAft>
              <a:buSzPts val="2090"/>
              <a:buChar char="•"/>
            </a:pPr>
            <a:r>
              <a:rPr lang="es"/>
              <a:t>La práctica con el tutorial gratuito basado en computadora es importante, especialmente para la prueba en español</a:t>
            </a:r>
            <a:endParaRPr/>
          </a:p>
        </p:txBody>
      </p:sp>
      <p:sp>
        <p:nvSpPr>
          <p:cNvPr id="220" name="Google Shape;220;p28"/>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3"/>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Arial"/>
              <a:buNone/>
            </a:pPr>
            <a:r>
              <a:rPr lang="es" sz="3200"/>
              <a:t>Gap 4: Cálculo algebraico (tipos)</a:t>
            </a:r>
            <a:endParaRPr/>
          </a:p>
        </p:txBody>
      </p:sp>
      <p:sp>
        <p:nvSpPr>
          <p:cNvPr id="648" name="Google Shape;648;p73"/>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1832"/>
              <a:buNone/>
            </a:pPr>
            <a:r>
              <a:rPr lang="es" sz="1665"/>
              <a:t>Expresiones lineales:</a:t>
            </a:r>
            <a:endParaRPr sz="1665"/>
          </a:p>
          <a:p>
            <a:pPr marL="0" lvl="0" indent="0" algn="l" rtl="0">
              <a:lnSpc>
                <a:spcPct val="90000"/>
              </a:lnSpc>
              <a:spcBef>
                <a:spcPts val="750"/>
              </a:spcBef>
              <a:spcAft>
                <a:spcPts val="0"/>
              </a:spcAft>
              <a:buSzPts val="1832"/>
              <a:buNone/>
            </a:pPr>
            <a:r>
              <a:rPr lang="es" sz="1665"/>
              <a:t>	una o dos variables</a:t>
            </a:r>
            <a:endParaRPr sz="1665"/>
          </a:p>
          <a:p>
            <a:pPr marL="0" lvl="0" indent="0" algn="l" rtl="0">
              <a:lnSpc>
                <a:spcPct val="90000"/>
              </a:lnSpc>
              <a:spcBef>
                <a:spcPts val="750"/>
              </a:spcBef>
              <a:spcAft>
                <a:spcPts val="0"/>
              </a:spcAft>
              <a:buSzPts val="1832"/>
              <a:buNone/>
            </a:pPr>
            <a:r>
              <a:rPr lang="es" sz="1665"/>
              <a:t>	no se multiplican entre sí</a:t>
            </a:r>
            <a:endParaRPr sz="1665"/>
          </a:p>
          <a:p>
            <a:pPr marL="0" lvl="0" indent="0" algn="l" rtl="0">
              <a:lnSpc>
                <a:spcPct val="90000"/>
              </a:lnSpc>
              <a:spcBef>
                <a:spcPts val="750"/>
              </a:spcBef>
              <a:spcAft>
                <a:spcPts val="0"/>
              </a:spcAft>
              <a:buSzPts val="1832"/>
              <a:buNone/>
            </a:pPr>
            <a:r>
              <a:rPr lang="es" sz="1665"/>
              <a:t>	sin exponentes</a:t>
            </a:r>
            <a:endParaRPr sz="1665"/>
          </a:p>
          <a:p>
            <a:pPr marL="0" lvl="0" indent="0" algn="l" rtl="0">
              <a:lnSpc>
                <a:spcPct val="90000"/>
              </a:lnSpc>
              <a:spcBef>
                <a:spcPts val="750"/>
              </a:spcBef>
              <a:spcAft>
                <a:spcPts val="0"/>
              </a:spcAft>
              <a:buSzPts val="1832"/>
              <a:buNone/>
            </a:pPr>
            <a:r>
              <a:rPr lang="es" sz="1665"/>
              <a:t>	Ej: 4x + 8y – 8</a:t>
            </a:r>
            <a:endParaRPr sz="1665"/>
          </a:p>
          <a:p>
            <a:pPr marL="0" lvl="0" indent="0" algn="l" rtl="0">
              <a:lnSpc>
                <a:spcPct val="90000"/>
              </a:lnSpc>
              <a:spcBef>
                <a:spcPts val="750"/>
              </a:spcBef>
              <a:spcAft>
                <a:spcPts val="0"/>
              </a:spcAft>
              <a:buSzPts val="1832"/>
              <a:buNone/>
            </a:pPr>
            <a:endParaRPr sz="1665"/>
          </a:p>
          <a:p>
            <a:pPr marL="0" lvl="0" indent="0" algn="l" rtl="0">
              <a:lnSpc>
                <a:spcPct val="90000"/>
              </a:lnSpc>
              <a:spcBef>
                <a:spcPts val="750"/>
              </a:spcBef>
              <a:spcAft>
                <a:spcPts val="0"/>
              </a:spcAft>
              <a:buSzPts val="1832"/>
              <a:buNone/>
            </a:pPr>
            <a:r>
              <a:rPr lang="es" sz="1665"/>
              <a:t>Polinomios</a:t>
            </a:r>
            <a:endParaRPr sz="1665"/>
          </a:p>
          <a:p>
            <a:pPr marL="0" lvl="0" indent="0" algn="l" rtl="0">
              <a:lnSpc>
                <a:spcPct val="90000"/>
              </a:lnSpc>
              <a:spcBef>
                <a:spcPts val="750"/>
              </a:spcBef>
              <a:spcAft>
                <a:spcPts val="0"/>
              </a:spcAft>
              <a:buSzPts val="1832"/>
              <a:buNone/>
            </a:pPr>
            <a:r>
              <a:rPr lang="es" sz="1665"/>
              <a:t>	sin límite en el número de variables</a:t>
            </a:r>
            <a:endParaRPr sz="1665"/>
          </a:p>
          <a:p>
            <a:pPr marL="0" lvl="0" indent="0" algn="l" rtl="0">
              <a:lnSpc>
                <a:spcPct val="90000"/>
              </a:lnSpc>
              <a:spcBef>
                <a:spcPts val="750"/>
              </a:spcBef>
              <a:spcAft>
                <a:spcPts val="0"/>
              </a:spcAft>
              <a:buSzPts val="1832"/>
              <a:buNone/>
            </a:pPr>
            <a:r>
              <a:rPr lang="es" sz="1665"/>
              <a:t>	pueden tener exponentes</a:t>
            </a:r>
            <a:endParaRPr sz="1665"/>
          </a:p>
          <a:p>
            <a:pPr marL="0" lvl="0" indent="0" algn="l" rtl="0">
              <a:lnSpc>
                <a:spcPct val="90000"/>
              </a:lnSpc>
              <a:spcBef>
                <a:spcPts val="750"/>
              </a:spcBef>
              <a:spcAft>
                <a:spcPts val="0"/>
              </a:spcAft>
              <a:buSzPts val="1832"/>
              <a:buNone/>
            </a:pPr>
            <a:r>
              <a:rPr lang="es" sz="1665"/>
              <a:t>	las variables pueden multiplicarse entre sí</a:t>
            </a:r>
            <a:endParaRPr sz="1665"/>
          </a:p>
          <a:p>
            <a:pPr marL="0" lvl="0" indent="0" algn="l" rtl="0">
              <a:lnSpc>
                <a:spcPct val="90000"/>
              </a:lnSpc>
              <a:spcBef>
                <a:spcPts val="750"/>
              </a:spcBef>
              <a:spcAft>
                <a:spcPts val="0"/>
              </a:spcAft>
              <a:buSzPts val="1832"/>
              <a:buNone/>
            </a:pPr>
            <a:r>
              <a:rPr lang="es" sz="1665"/>
              <a:t>	Ej: 4x2 + 8y3 – 8x2y</a:t>
            </a:r>
            <a:endParaRPr sz="1665"/>
          </a:p>
          <a:p>
            <a:pPr marL="0" lvl="0" indent="0" algn="l" rtl="0">
              <a:lnSpc>
                <a:spcPct val="90000"/>
              </a:lnSpc>
              <a:spcBef>
                <a:spcPts val="750"/>
              </a:spcBef>
              <a:spcAft>
                <a:spcPts val="0"/>
              </a:spcAft>
              <a:buSzPts val="1832"/>
              <a:buNone/>
            </a:pPr>
            <a:r>
              <a:rPr lang="es" sz="1665"/>
              <a:t>	Ej: 4x + 8y – 8z</a:t>
            </a:r>
            <a:endParaRPr sz="1665"/>
          </a:p>
          <a:p>
            <a:pPr marL="0" lvl="0" indent="0" algn="l" rtl="0">
              <a:lnSpc>
                <a:spcPct val="90000"/>
              </a:lnSpc>
              <a:spcBef>
                <a:spcPts val="750"/>
              </a:spcBef>
              <a:spcAft>
                <a:spcPts val="0"/>
              </a:spcAft>
              <a:buSzPts val="1832"/>
              <a:buNone/>
            </a:pPr>
            <a:endParaRPr sz="1665"/>
          </a:p>
        </p:txBody>
      </p:sp>
      <p:sp>
        <p:nvSpPr>
          <p:cNvPr id="649" name="Google Shape;649;p73"/>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4"/>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Arial"/>
              <a:buNone/>
            </a:pPr>
            <a:r>
              <a:rPr lang="es" sz="3200"/>
              <a:t>Brecha 5: Desigualdades</a:t>
            </a:r>
            <a:endParaRPr/>
          </a:p>
        </p:txBody>
      </p:sp>
      <p:sp>
        <p:nvSpPr>
          <p:cNvPr id="656" name="Google Shape;656;p74"/>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750"/>
              </a:spcBef>
              <a:spcAft>
                <a:spcPts val="0"/>
              </a:spcAft>
              <a:buSzPts val="2640"/>
              <a:buNone/>
            </a:pPr>
            <a:r>
              <a:rPr lang="es"/>
              <a:t>Los examinados obtienen buenos resultados en los ítems que evalúan ecuaciones (A.2), pero no tanto en los ítems que evalúan desigualdades (A.3.a – A.3.d), aunque casi todos los conceptos son prácticamente idénticos:</a:t>
            </a:r>
            <a:endParaRPr/>
          </a:p>
          <a:p>
            <a:pPr marL="114300" lvl="0" indent="0" algn="l" rtl="0">
              <a:lnSpc>
                <a:spcPct val="90000"/>
              </a:lnSpc>
              <a:spcBef>
                <a:spcPts val="750"/>
              </a:spcBef>
              <a:spcAft>
                <a:spcPts val="0"/>
              </a:spcAft>
              <a:buSzPts val="2640"/>
              <a:buNone/>
            </a:pPr>
            <a:endParaRPr/>
          </a:p>
          <a:p>
            <a:pPr marL="457200" lvl="0" indent="-396240" algn="l" rtl="0">
              <a:lnSpc>
                <a:spcPct val="90000"/>
              </a:lnSpc>
              <a:spcBef>
                <a:spcPts val="750"/>
              </a:spcBef>
              <a:spcAft>
                <a:spcPts val="0"/>
              </a:spcAft>
              <a:buSzPts val="2640"/>
              <a:buChar char="➢"/>
            </a:pPr>
            <a:r>
              <a:rPr lang="es"/>
              <a:t>resolver ecuaciones y desigualdades algebraicamente</a:t>
            </a:r>
            <a:endParaRPr/>
          </a:p>
          <a:p>
            <a:pPr marL="457200" lvl="0" indent="-396240" algn="l" rtl="0">
              <a:lnSpc>
                <a:spcPct val="90000"/>
              </a:lnSpc>
              <a:spcBef>
                <a:spcPts val="0"/>
              </a:spcBef>
              <a:spcAft>
                <a:spcPts val="0"/>
              </a:spcAft>
              <a:buSzPts val="2640"/>
              <a:buChar char="➢"/>
            </a:pPr>
            <a:r>
              <a:rPr lang="es"/>
              <a:t>utilizar el razonamiento algebraico para resolver problemas contextuales</a:t>
            </a:r>
            <a:endParaRPr/>
          </a:p>
          <a:p>
            <a:pPr marL="457200" lvl="0" indent="-396240" algn="l" rtl="0">
              <a:lnSpc>
                <a:spcPct val="90000"/>
              </a:lnSpc>
              <a:spcBef>
                <a:spcPts val="0"/>
              </a:spcBef>
              <a:spcAft>
                <a:spcPts val="0"/>
              </a:spcAft>
              <a:buSzPts val="2640"/>
              <a:buChar char="➢"/>
            </a:pPr>
            <a:r>
              <a:rPr lang="es"/>
              <a:t>escribir ecuaciones y desigualdades</a:t>
            </a:r>
            <a:endParaRPr/>
          </a:p>
          <a:p>
            <a:pPr marL="457200" lvl="0" indent="-396240" algn="l" rtl="0">
              <a:lnSpc>
                <a:spcPct val="90000"/>
              </a:lnSpc>
              <a:spcBef>
                <a:spcPts val="0"/>
              </a:spcBef>
              <a:spcAft>
                <a:spcPts val="0"/>
              </a:spcAft>
              <a:buSzPts val="2640"/>
              <a:buChar char="➢"/>
            </a:pPr>
            <a:r>
              <a:rPr lang="es"/>
              <a:t>La mayor diferencia—graficar desigualdades vs ecuaciones (recta numérica vs gráfico de coordenadas)</a:t>
            </a:r>
            <a:endParaRPr/>
          </a:p>
        </p:txBody>
      </p:sp>
      <p:sp>
        <p:nvSpPr>
          <p:cNvPr id="657" name="Google Shape;657;p74"/>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75"/>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Arial"/>
              <a:buNone/>
            </a:pPr>
            <a:r>
              <a:rPr lang="es" sz="3200"/>
              <a:t>Brecha 5: Desigualdades</a:t>
            </a:r>
            <a:endParaRPr/>
          </a:p>
        </p:txBody>
      </p:sp>
      <p:sp>
        <p:nvSpPr>
          <p:cNvPr id="664" name="Google Shape;664;p75"/>
          <p:cNvSpPr txBox="1">
            <a:spLocks noGrp="1"/>
          </p:cNvSpPr>
          <p:nvPr>
            <p:ph type="body" idx="1"/>
          </p:nvPr>
        </p:nvSpPr>
        <p:spPr>
          <a:xfrm>
            <a:off x="401444" y="1507675"/>
            <a:ext cx="11352000" cy="4048200"/>
          </a:xfrm>
          <a:prstGeom prst="rect">
            <a:avLst/>
          </a:prstGeom>
          <a:noFill/>
          <a:ln>
            <a:noFill/>
          </a:ln>
        </p:spPr>
        <p:txBody>
          <a:bodyPr spcFirstLastPara="1" wrap="square" lIns="91425" tIns="45700" rIns="91425" bIns="45700" anchor="t" anchorCtr="0">
            <a:noAutofit/>
          </a:bodyPr>
          <a:lstStyle/>
          <a:p>
            <a:pPr marL="171442" lvl="0" indent="0" algn="l" rtl="0">
              <a:lnSpc>
                <a:spcPct val="90000"/>
              </a:lnSpc>
              <a:spcBef>
                <a:spcPts val="750"/>
              </a:spcBef>
              <a:spcAft>
                <a:spcPts val="0"/>
              </a:spcAft>
              <a:buNone/>
            </a:pPr>
            <a:r>
              <a:rPr lang="es"/>
              <a:t>Diferencias entre ecuaciones y desigualdades:</a:t>
            </a:r>
            <a:endParaRPr/>
          </a:p>
          <a:p>
            <a:pPr marL="171442" lvl="0" indent="0" algn="l" rtl="0">
              <a:lnSpc>
                <a:spcPct val="90000"/>
              </a:lnSpc>
              <a:spcBef>
                <a:spcPts val="750"/>
              </a:spcBef>
              <a:spcAft>
                <a:spcPts val="0"/>
              </a:spcAft>
              <a:buNone/>
            </a:pPr>
            <a:endParaRPr/>
          </a:p>
          <a:p>
            <a:pPr marL="171442" lvl="0" indent="-171442" algn="l" rtl="0">
              <a:lnSpc>
                <a:spcPct val="90000"/>
              </a:lnSpc>
              <a:spcBef>
                <a:spcPts val="750"/>
              </a:spcBef>
              <a:spcAft>
                <a:spcPts val="0"/>
              </a:spcAft>
              <a:buSzPts val="2640"/>
              <a:buFont typeface="Noto Sans Symbols"/>
              <a:buChar char="⮚"/>
            </a:pPr>
            <a:r>
              <a:rPr lang="es"/>
              <a:t> Comprender el significado de desigualdad (no evaluado específicamente, pero utilizado al escribir desigualdades y en el razonamiento algebraico)</a:t>
            </a:r>
            <a:endParaRPr/>
          </a:p>
          <a:p>
            <a:pPr marL="171442" lvl="0" indent="-171442" algn="l" rtl="0">
              <a:lnSpc>
                <a:spcPct val="90000"/>
              </a:lnSpc>
              <a:spcBef>
                <a:spcPts val="750"/>
              </a:spcBef>
              <a:spcAft>
                <a:spcPts val="0"/>
              </a:spcAft>
              <a:buSzPts val="2640"/>
              <a:buFont typeface="Noto Sans Symbols"/>
              <a:buChar char="⮚"/>
            </a:pPr>
            <a:r>
              <a:rPr lang="es"/>
              <a:t> Conocer/comprender el vocabulario de desigualdad (menor que, mayor que, etc.)</a:t>
            </a:r>
            <a:endParaRPr/>
          </a:p>
          <a:p>
            <a:pPr marL="171442" lvl="0" indent="-171442" algn="l" rtl="0">
              <a:lnSpc>
                <a:spcPct val="90000"/>
              </a:lnSpc>
              <a:spcBef>
                <a:spcPts val="750"/>
              </a:spcBef>
              <a:spcAft>
                <a:spcPts val="0"/>
              </a:spcAft>
              <a:buSzPts val="2640"/>
              <a:buFont typeface="Noto Sans Symbols"/>
              <a:buChar char="⮚"/>
            </a:pPr>
            <a:r>
              <a:rPr lang="es"/>
              <a:t> Saber cuándo cambiar la dirección del símbolo de desigualdad al resolver desigualdades</a:t>
            </a:r>
            <a:endParaRPr/>
          </a:p>
          <a:p>
            <a:pPr marL="171442" lvl="0" indent="-171442" algn="l" rtl="0">
              <a:lnSpc>
                <a:spcPct val="90000"/>
              </a:lnSpc>
              <a:spcBef>
                <a:spcPts val="750"/>
              </a:spcBef>
              <a:spcAft>
                <a:spcPts val="0"/>
              </a:spcAft>
              <a:buSzPts val="2640"/>
              <a:buFont typeface="Noto Sans Symbols"/>
              <a:buChar char="⮚"/>
            </a:pPr>
            <a:r>
              <a:rPr lang="es"/>
              <a:t> Identificar la gráfica de una desigualdad de una variable</a:t>
            </a:r>
            <a:endParaRPr/>
          </a:p>
        </p:txBody>
      </p:sp>
      <p:sp>
        <p:nvSpPr>
          <p:cNvPr id="665" name="Google Shape;665;p75"/>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6"/>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a:t>Fórmulas</a:t>
            </a:r>
            <a:endParaRPr/>
          </a:p>
        </p:txBody>
      </p:sp>
      <p:sp>
        <p:nvSpPr>
          <p:cNvPr id="671" name="Google Shape;671;p76"/>
          <p:cNvSpPr txBox="1"/>
          <p:nvPr/>
        </p:nvSpPr>
        <p:spPr>
          <a:xfrm>
            <a:off x="655800" y="1843425"/>
            <a:ext cx="38217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1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https://ged.com/wp-content/uploads/math_formula_sheet.pdf</a:t>
            </a:r>
            <a:r>
              <a:rPr lang="es" sz="1100">
                <a:solidFill>
                  <a:schemeClr val="dk1"/>
                </a:solidFill>
                <a:latin typeface="Calibri"/>
                <a:ea typeface="Calibri"/>
                <a:cs typeface="Calibri"/>
                <a:sym typeface="Calibri"/>
              </a:rPr>
              <a:t> </a:t>
            </a:r>
            <a:endParaRPr sz="700"/>
          </a:p>
        </p:txBody>
      </p:sp>
      <p:sp>
        <p:nvSpPr>
          <p:cNvPr id="672" name="Google Shape;672;p76"/>
          <p:cNvSpPr txBox="1"/>
          <p:nvPr/>
        </p:nvSpPr>
        <p:spPr>
          <a:xfrm>
            <a:off x="1145400" y="3342100"/>
            <a:ext cx="3520500" cy="458100"/>
          </a:xfrm>
          <a:prstGeom prst="rect">
            <a:avLst/>
          </a:prstGeom>
          <a:solidFill>
            <a:srgbClr val="0084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800">
                <a:solidFill>
                  <a:schemeClr val="lt1"/>
                </a:solidFill>
                <a:latin typeface="Calibri"/>
                <a:ea typeface="Calibri"/>
                <a:cs typeface="Calibri"/>
                <a:sym typeface="Calibri"/>
              </a:rPr>
              <a:t>Disponible en inglés y español</a:t>
            </a:r>
            <a:endParaRPr/>
          </a:p>
        </p:txBody>
      </p:sp>
      <p:pic>
        <p:nvPicPr>
          <p:cNvPr id="673" name="Google Shape;673;p76"/>
          <p:cNvPicPr preferRelativeResize="0"/>
          <p:nvPr/>
        </p:nvPicPr>
        <p:blipFill>
          <a:blip r:embed="rId4">
            <a:alphaModFix/>
          </a:blip>
          <a:stretch>
            <a:fillRect/>
          </a:stretch>
        </p:blipFill>
        <p:spPr>
          <a:xfrm>
            <a:off x="5016225" y="525100"/>
            <a:ext cx="4440226" cy="6004326"/>
          </a:xfrm>
          <a:prstGeom prst="rect">
            <a:avLst/>
          </a:prstGeom>
          <a:noFill/>
          <a:ln w="28575" cap="flat" cmpd="sng">
            <a:solidFill>
              <a:schemeClr val="dk1"/>
            </a:solidFill>
            <a:prstDash val="solid"/>
            <a:round/>
            <a:headEnd type="none" w="sm" len="sm"/>
            <a:tailEnd type="none" w="sm" len="sm"/>
          </a:ln>
        </p:spPr>
      </p:pic>
      <p:sp>
        <p:nvSpPr>
          <p:cNvPr id="674" name="Google Shape;674;p76"/>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77"/>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es" sz="2700"/>
              <a:t>Categorías de Informe de Razonamiento Matemático</a:t>
            </a:r>
            <a:br>
              <a:rPr lang="es" sz="2700"/>
            </a:br>
            <a:r>
              <a:rPr lang="es" sz="2700"/>
              <a:t>AGE ---Apéndice C</a:t>
            </a:r>
            <a:endParaRPr sz="3500"/>
          </a:p>
        </p:txBody>
      </p:sp>
      <p:pic>
        <p:nvPicPr>
          <p:cNvPr id="680" name="Google Shape;680;p77"/>
          <p:cNvPicPr preferRelativeResize="0"/>
          <p:nvPr/>
        </p:nvPicPr>
        <p:blipFill rotWithShape="1">
          <a:blip r:embed="rId3">
            <a:alphaModFix/>
          </a:blip>
          <a:srcRect/>
          <a:stretch/>
        </p:blipFill>
        <p:spPr>
          <a:xfrm>
            <a:off x="1555781" y="1328854"/>
            <a:ext cx="9144000" cy="955605"/>
          </a:xfrm>
          <a:prstGeom prst="rect">
            <a:avLst/>
          </a:prstGeom>
          <a:noFill/>
          <a:ln>
            <a:noFill/>
          </a:ln>
        </p:spPr>
      </p:pic>
      <p:pic>
        <p:nvPicPr>
          <p:cNvPr id="681" name="Google Shape;681;p77"/>
          <p:cNvPicPr preferRelativeResize="0"/>
          <p:nvPr/>
        </p:nvPicPr>
        <p:blipFill rotWithShape="1">
          <a:blip r:embed="rId4">
            <a:alphaModFix/>
          </a:blip>
          <a:srcRect/>
          <a:stretch/>
        </p:blipFill>
        <p:spPr>
          <a:xfrm>
            <a:off x="1510061" y="3786948"/>
            <a:ext cx="9144000" cy="944409"/>
          </a:xfrm>
          <a:prstGeom prst="rect">
            <a:avLst/>
          </a:prstGeom>
          <a:noFill/>
          <a:ln>
            <a:noFill/>
          </a:ln>
        </p:spPr>
      </p:pic>
      <p:pic>
        <p:nvPicPr>
          <p:cNvPr id="682" name="Google Shape;682;p77"/>
          <p:cNvPicPr preferRelativeResize="0"/>
          <p:nvPr/>
        </p:nvPicPr>
        <p:blipFill rotWithShape="1">
          <a:blip r:embed="rId5">
            <a:alphaModFix/>
          </a:blip>
          <a:srcRect/>
          <a:stretch/>
        </p:blipFill>
        <p:spPr>
          <a:xfrm>
            <a:off x="1524000" y="4900413"/>
            <a:ext cx="9144000" cy="1189249"/>
          </a:xfrm>
          <a:prstGeom prst="rect">
            <a:avLst/>
          </a:prstGeom>
          <a:noFill/>
          <a:ln>
            <a:noFill/>
          </a:ln>
        </p:spPr>
      </p:pic>
      <p:pic>
        <p:nvPicPr>
          <p:cNvPr id="683" name="Google Shape;683;p77"/>
          <p:cNvPicPr preferRelativeResize="0"/>
          <p:nvPr/>
        </p:nvPicPr>
        <p:blipFill rotWithShape="1">
          <a:blip r:embed="rId6">
            <a:alphaModFix/>
          </a:blip>
          <a:srcRect/>
          <a:stretch/>
        </p:blipFill>
        <p:spPr>
          <a:xfrm>
            <a:off x="1510061" y="2506855"/>
            <a:ext cx="9144000" cy="1111036"/>
          </a:xfrm>
          <a:prstGeom prst="rect">
            <a:avLst/>
          </a:prstGeom>
          <a:noFill/>
          <a:ln>
            <a:noFill/>
          </a:ln>
        </p:spPr>
      </p:pic>
      <p:sp>
        <p:nvSpPr>
          <p:cNvPr id="684" name="Google Shape;684;p77"/>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78"/>
          <p:cNvSpPr txBox="1">
            <a:spLocks noGrp="1"/>
          </p:cNvSpPr>
          <p:nvPr>
            <p:ph type="title"/>
          </p:nvPr>
        </p:nvSpPr>
        <p:spPr>
          <a:xfrm>
            <a:off x="1825083" y="525109"/>
            <a:ext cx="8513956" cy="61437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Rockwell"/>
              <a:buNone/>
            </a:pPr>
            <a:r>
              <a:rPr lang="es" sz="3200">
                <a:latin typeface="Rockwell"/>
                <a:ea typeface="Rockwell"/>
                <a:cs typeface="Rockwell"/>
                <a:sym typeface="Rockwell"/>
              </a:rPr>
              <a:t>Estrategias generales para todas las áreas de contenido</a:t>
            </a:r>
            <a:endParaRPr sz="3200"/>
          </a:p>
        </p:txBody>
      </p:sp>
      <p:sp>
        <p:nvSpPr>
          <p:cNvPr id="691" name="Google Shape;691;p78"/>
          <p:cNvSpPr txBox="1">
            <a:spLocks noGrp="1"/>
          </p:cNvSpPr>
          <p:nvPr>
            <p:ph type="body" idx="1"/>
          </p:nvPr>
        </p:nvSpPr>
        <p:spPr>
          <a:xfrm>
            <a:off x="1839025" y="1609303"/>
            <a:ext cx="8514000" cy="3801000"/>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600"/>
              </a:spcBef>
              <a:spcAft>
                <a:spcPts val="0"/>
              </a:spcAft>
              <a:buSzPts val="2000"/>
              <a:buChar char="●"/>
            </a:pPr>
            <a:r>
              <a:rPr lang="es" sz="2000"/>
              <a:t>Recuerde a los estudiantes que lean cuidadosamente las preguntas y que revisen las cuatro opciones antes de seleccionar su respuesta.</a:t>
            </a:r>
            <a:endParaRPr sz="2000"/>
          </a:p>
          <a:p>
            <a:pPr marL="457200" lvl="0" indent="0" algn="l" rtl="0">
              <a:lnSpc>
                <a:spcPct val="90000"/>
              </a:lnSpc>
              <a:spcBef>
                <a:spcPts val="600"/>
              </a:spcBef>
              <a:spcAft>
                <a:spcPts val="0"/>
              </a:spcAft>
              <a:buNone/>
            </a:pPr>
            <a:endParaRPr sz="2000"/>
          </a:p>
          <a:p>
            <a:pPr marL="457200" lvl="0" indent="-355600" algn="l" rtl="0">
              <a:lnSpc>
                <a:spcPct val="90000"/>
              </a:lnSpc>
              <a:spcBef>
                <a:spcPts val="600"/>
              </a:spcBef>
              <a:spcAft>
                <a:spcPts val="0"/>
              </a:spcAft>
              <a:buSzPts val="2000"/>
              <a:buChar char="●"/>
            </a:pPr>
            <a:r>
              <a:rPr lang="es" sz="2000"/>
              <a:t>Anime a los estudiantes a leer más. Las habilidades sólidas de lectura beneficiarán a los estudiantes en las pruebas de las cuatro áreas temáticas.</a:t>
            </a:r>
            <a:endParaRPr sz="2000"/>
          </a:p>
          <a:p>
            <a:pPr marL="457200" lvl="0" indent="0" algn="l" rtl="0">
              <a:lnSpc>
                <a:spcPct val="90000"/>
              </a:lnSpc>
              <a:spcBef>
                <a:spcPts val="600"/>
              </a:spcBef>
              <a:spcAft>
                <a:spcPts val="0"/>
              </a:spcAft>
              <a:buNone/>
            </a:pPr>
            <a:endParaRPr sz="2000"/>
          </a:p>
          <a:p>
            <a:pPr marL="457200" lvl="0" indent="-355600" algn="l" rtl="0">
              <a:lnSpc>
                <a:spcPct val="90000"/>
              </a:lnSpc>
              <a:spcBef>
                <a:spcPts val="600"/>
              </a:spcBef>
              <a:spcAft>
                <a:spcPts val="0"/>
              </a:spcAft>
              <a:buSzPts val="2000"/>
              <a:buChar char="●"/>
            </a:pPr>
            <a:r>
              <a:rPr lang="es" sz="2000"/>
              <a:t>Anime a los estudiantes a analizar el contenido que leen a diario. Las habilidades sólidas de pensamiento crítico beneficiarán a los estudiantes en las pruebas de las cuatro áreas temáticas.</a:t>
            </a:r>
            <a:endParaRPr sz="2000"/>
          </a:p>
          <a:p>
            <a:pPr marL="170815" lvl="0" indent="-31114" algn="l" rtl="0">
              <a:lnSpc>
                <a:spcPct val="90000"/>
              </a:lnSpc>
              <a:spcBef>
                <a:spcPts val="600"/>
              </a:spcBef>
              <a:spcAft>
                <a:spcPts val="0"/>
              </a:spcAft>
              <a:buSzPts val="2200"/>
              <a:buNone/>
            </a:pPr>
            <a:endParaRPr sz="2000"/>
          </a:p>
        </p:txBody>
      </p:sp>
      <p:sp>
        <p:nvSpPr>
          <p:cNvPr id="692" name="Google Shape;692;p78"/>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18DFE0-310E-87EB-1EC5-94A5AC5D56D0}"/>
              </a:ext>
            </a:extLst>
          </p:cNvPr>
          <p:cNvSpPr>
            <a:spLocks noGrp="1"/>
          </p:cNvSpPr>
          <p:nvPr>
            <p:ph type="title"/>
          </p:nvPr>
        </p:nvSpPr>
        <p:spPr/>
        <p:txBody>
          <a:bodyPr/>
          <a:lstStyle/>
          <a:p>
            <a:r>
              <a:rPr lang="en-US"/>
              <a:t>Your State Relationship Team</a:t>
            </a:r>
          </a:p>
        </p:txBody>
      </p:sp>
      <p:sp>
        <p:nvSpPr>
          <p:cNvPr id="2" name="Slide Number Placeholder 1">
            <a:extLst>
              <a:ext uri="{FF2B5EF4-FFF2-40B4-BE49-F238E27FC236}">
                <a16:creationId xmlns:a16="http://schemas.microsoft.com/office/drawing/2014/main" id="{FAD2C620-CF43-3E31-1355-C4A5EE91BA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en-US" sz="900" b="0" i="0" u="none" strike="noStrike" kern="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418" name="Group 417">
            <a:extLst>
              <a:ext uri="{FF2B5EF4-FFF2-40B4-BE49-F238E27FC236}">
                <a16:creationId xmlns:a16="http://schemas.microsoft.com/office/drawing/2014/main" id="{C237D1A1-4D80-DD4B-E168-A0B16A009243}"/>
              </a:ext>
            </a:extLst>
          </p:cNvPr>
          <p:cNvGrpSpPr/>
          <p:nvPr/>
        </p:nvGrpSpPr>
        <p:grpSpPr>
          <a:xfrm>
            <a:off x="2732290" y="1814666"/>
            <a:ext cx="6772119" cy="4159374"/>
            <a:chOff x="2859561" y="2515472"/>
            <a:chExt cx="6772119" cy="4159374"/>
          </a:xfrm>
        </p:grpSpPr>
        <p:sp>
          <p:nvSpPr>
            <p:cNvPr id="167" name="Freeform 602">
              <a:extLst>
                <a:ext uri="{FF2B5EF4-FFF2-40B4-BE49-F238E27FC236}">
                  <a16:creationId xmlns:a16="http://schemas.microsoft.com/office/drawing/2014/main" id="{272F1AB3-4705-1D1C-CF07-EC89D72DCA36}"/>
                </a:ext>
              </a:extLst>
            </p:cNvPr>
            <p:cNvSpPr>
              <a:spLocks/>
            </p:cNvSpPr>
            <p:nvPr/>
          </p:nvSpPr>
          <p:spPr bwMode="auto">
            <a:xfrm>
              <a:off x="2859561" y="3580043"/>
              <a:ext cx="1038298" cy="1758308"/>
            </a:xfrm>
            <a:custGeom>
              <a:avLst/>
              <a:gdLst>
                <a:gd name="T0" fmla="*/ 2147483647 w 157"/>
                <a:gd name="T1" fmla="*/ 2147483647 h 266"/>
                <a:gd name="T2" fmla="*/ 2147483647 w 157"/>
                <a:gd name="T3" fmla="*/ 2147483647 h 266"/>
                <a:gd name="T4" fmla="*/ 2147483647 w 157"/>
                <a:gd name="T5" fmla="*/ 2147483647 h 266"/>
                <a:gd name="T6" fmla="*/ 2147483647 w 157"/>
                <a:gd name="T7" fmla="*/ 2147483647 h 266"/>
                <a:gd name="T8" fmla="*/ 2147483647 w 157"/>
                <a:gd name="T9" fmla="*/ 2147483647 h 266"/>
                <a:gd name="T10" fmla="*/ 2147483647 w 157"/>
                <a:gd name="T11" fmla="*/ 2147483647 h 266"/>
                <a:gd name="T12" fmla="*/ 2147483647 w 157"/>
                <a:gd name="T13" fmla="*/ 2147483647 h 266"/>
                <a:gd name="T14" fmla="*/ 2147483647 w 157"/>
                <a:gd name="T15" fmla="*/ 2147483647 h 266"/>
                <a:gd name="T16" fmla="*/ 2147483647 w 157"/>
                <a:gd name="T17" fmla="*/ 2147483647 h 266"/>
                <a:gd name="T18" fmla="*/ 2147483647 w 157"/>
                <a:gd name="T19" fmla="*/ 2147483647 h 266"/>
                <a:gd name="T20" fmla="*/ 2147483647 w 157"/>
                <a:gd name="T21" fmla="*/ 2147483647 h 266"/>
                <a:gd name="T22" fmla="*/ 2147483647 w 157"/>
                <a:gd name="T23" fmla="*/ 2147483647 h 266"/>
                <a:gd name="T24" fmla="*/ 0 w 157"/>
                <a:gd name="T25" fmla="*/ 2147483647 h 266"/>
                <a:gd name="T26" fmla="*/ 2147483647 w 157"/>
                <a:gd name="T27" fmla="*/ 2147483647 h 266"/>
                <a:gd name="T28" fmla="*/ 2147483647 w 157"/>
                <a:gd name="T29" fmla="*/ 2147483647 h 266"/>
                <a:gd name="T30" fmla="*/ 2147483647 w 157"/>
                <a:gd name="T31" fmla="*/ 2147483647 h 266"/>
                <a:gd name="T32" fmla="*/ 2147483647 w 157"/>
                <a:gd name="T33" fmla="*/ 2147483647 h 266"/>
                <a:gd name="T34" fmla="*/ 2147483647 w 157"/>
                <a:gd name="T35" fmla="*/ 2147483647 h 266"/>
                <a:gd name="T36" fmla="*/ 2147483647 w 157"/>
                <a:gd name="T37" fmla="*/ 2147483647 h 266"/>
                <a:gd name="T38" fmla="*/ 2147483647 w 157"/>
                <a:gd name="T39" fmla="*/ 2147483647 h 266"/>
                <a:gd name="T40" fmla="*/ 2147483647 w 157"/>
                <a:gd name="T41" fmla="*/ 2147483647 h 266"/>
                <a:gd name="T42" fmla="*/ 2147483647 w 157"/>
                <a:gd name="T43" fmla="*/ 2147483647 h 266"/>
                <a:gd name="T44" fmla="*/ 2147483647 w 157"/>
                <a:gd name="T45" fmla="*/ 2147483647 h 266"/>
                <a:gd name="T46" fmla="*/ 2147483647 w 157"/>
                <a:gd name="T47" fmla="*/ 2147483647 h 266"/>
                <a:gd name="T48" fmla="*/ 2147483647 w 157"/>
                <a:gd name="T49" fmla="*/ 2147483647 h 266"/>
                <a:gd name="T50" fmla="*/ 2147483647 w 157"/>
                <a:gd name="T51" fmla="*/ 2147483647 h 266"/>
                <a:gd name="T52" fmla="*/ 2147483647 w 157"/>
                <a:gd name="T53" fmla="*/ 2147483647 h 266"/>
                <a:gd name="T54" fmla="*/ 2147483647 w 157"/>
                <a:gd name="T55" fmla="*/ 2147483647 h 266"/>
                <a:gd name="T56" fmla="*/ 2147483647 w 157"/>
                <a:gd name="T57" fmla="*/ 2147483647 h 266"/>
                <a:gd name="T58" fmla="*/ 2147483647 w 157"/>
                <a:gd name="T59" fmla="*/ 2147483647 h 266"/>
                <a:gd name="T60" fmla="*/ 2147483647 w 157"/>
                <a:gd name="T61" fmla="*/ 2147483647 h 266"/>
                <a:gd name="T62" fmla="*/ 2147483647 w 157"/>
                <a:gd name="T63" fmla="*/ 2147483647 h 266"/>
                <a:gd name="T64" fmla="*/ 2147483647 w 157"/>
                <a:gd name="T65" fmla="*/ 2147483647 h 266"/>
                <a:gd name="T66" fmla="*/ 2147483647 w 157"/>
                <a:gd name="T67" fmla="*/ 2147483647 h 266"/>
                <a:gd name="T68" fmla="*/ 2147483647 w 157"/>
                <a:gd name="T69" fmla="*/ 2147483647 h 266"/>
                <a:gd name="T70" fmla="*/ 2147483647 w 157"/>
                <a:gd name="T71" fmla="*/ 2147483647 h 266"/>
                <a:gd name="T72" fmla="*/ 2147483647 w 157"/>
                <a:gd name="T73" fmla="*/ 2147483647 h 266"/>
                <a:gd name="T74" fmla="*/ 2147483647 w 157"/>
                <a:gd name="T75" fmla="*/ 2147483647 h 266"/>
                <a:gd name="T76" fmla="*/ 2147483647 w 157"/>
                <a:gd name="T77" fmla="*/ 2147483647 h 266"/>
                <a:gd name="T78" fmla="*/ 2147483647 w 157"/>
                <a:gd name="T79" fmla="*/ 2147483647 h 266"/>
                <a:gd name="T80" fmla="*/ 2147483647 w 157"/>
                <a:gd name="T81" fmla="*/ 2147483647 h 2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7"/>
                <a:gd name="T124" fmla="*/ 0 h 266"/>
                <a:gd name="T125" fmla="*/ 157 w 157"/>
                <a:gd name="T126" fmla="*/ 266 h 2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7" h="266">
                  <a:moveTo>
                    <a:pt x="17" y="114"/>
                  </a:moveTo>
                  <a:cubicBezTo>
                    <a:pt x="20" y="115"/>
                    <a:pt x="20" y="119"/>
                    <a:pt x="23" y="119"/>
                  </a:cubicBezTo>
                  <a:cubicBezTo>
                    <a:pt x="23" y="119"/>
                    <a:pt x="23" y="116"/>
                    <a:pt x="23" y="113"/>
                  </a:cubicBezTo>
                  <a:cubicBezTo>
                    <a:pt x="22" y="111"/>
                    <a:pt x="20" y="108"/>
                    <a:pt x="20" y="105"/>
                  </a:cubicBezTo>
                  <a:cubicBezTo>
                    <a:pt x="22" y="104"/>
                    <a:pt x="23" y="104"/>
                    <a:pt x="24" y="105"/>
                  </a:cubicBezTo>
                  <a:cubicBezTo>
                    <a:pt x="25" y="105"/>
                    <a:pt x="25" y="105"/>
                    <a:pt x="26" y="105"/>
                  </a:cubicBezTo>
                  <a:cubicBezTo>
                    <a:pt x="27" y="105"/>
                    <a:pt x="30" y="105"/>
                    <a:pt x="31" y="107"/>
                  </a:cubicBezTo>
                  <a:cubicBezTo>
                    <a:pt x="33" y="107"/>
                    <a:pt x="33" y="106"/>
                    <a:pt x="35" y="106"/>
                  </a:cubicBezTo>
                  <a:cubicBezTo>
                    <a:pt x="36" y="107"/>
                    <a:pt x="37" y="109"/>
                    <a:pt x="38" y="110"/>
                  </a:cubicBezTo>
                  <a:cubicBezTo>
                    <a:pt x="39" y="105"/>
                    <a:pt x="33" y="106"/>
                    <a:pt x="34" y="104"/>
                  </a:cubicBezTo>
                  <a:cubicBezTo>
                    <a:pt x="31" y="107"/>
                    <a:pt x="28" y="102"/>
                    <a:pt x="26" y="104"/>
                  </a:cubicBezTo>
                  <a:cubicBezTo>
                    <a:pt x="23" y="103"/>
                    <a:pt x="23" y="100"/>
                    <a:pt x="20" y="100"/>
                  </a:cubicBezTo>
                  <a:cubicBezTo>
                    <a:pt x="17" y="101"/>
                    <a:pt x="18" y="105"/>
                    <a:pt x="17" y="107"/>
                  </a:cubicBezTo>
                  <a:cubicBezTo>
                    <a:pt x="16" y="106"/>
                    <a:pt x="14" y="104"/>
                    <a:pt x="13" y="102"/>
                  </a:cubicBezTo>
                  <a:cubicBezTo>
                    <a:pt x="12" y="101"/>
                    <a:pt x="9" y="100"/>
                    <a:pt x="11" y="98"/>
                  </a:cubicBezTo>
                  <a:cubicBezTo>
                    <a:pt x="11" y="98"/>
                    <a:pt x="11" y="99"/>
                    <a:pt x="12" y="99"/>
                  </a:cubicBezTo>
                  <a:cubicBezTo>
                    <a:pt x="12" y="96"/>
                    <a:pt x="11" y="93"/>
                    <a:pt x="10" y="90"/>
                  </a:cubicBezTo>
                  <a:cubicBezTo>
                    <a:pt x="10" y="89"/>
                    <a:pt x="9" y="89"/>
                    <a:pt x="8" y="88"/>
                  </a:cubicBezTo>
                  <a:cubicBezTo>
                    <a:pt x="8" y="88"/>
                    <a:pt x="6" y="85"/>
                    <a:pt x="6" y="84"/>
                  </a:cubicBezTo>
                  <a:cubicBezTo>
                    <a:pt x="6" y="84"/>
                    <a:pt x="6" y="83"/>
                    <a:pt x="6" y="82"/>
                  </a:cubicBezTo>
                  <a:cubicBezTo>
                    <a:pt x="5" y="80"/>
                    <a:pt x="3" y="78"/>
                    <a:pt x="2" y="75"/>
                  </a:cubicBezTo>
                  <a:cubicBezTo>
                    <a:pt x="2" y="74"/>
                    <a:pt x="4" y="73"/>
                    <a:pt x="4" y="70"/>
                  </a:cubicBezTo>
                  <a:cubicBezTo>
                    <a:pt x="4" y="68"/>
                    <a:pt x="3" y="66"/>
                    <a:pt x="3" y="65"/>
                  </a:cubicBezTo>
                  <a:cubicBezTo>
                    <a:pt x="4" y="61"/>
                    <a:pt x="7" y="60"/>
                    <a:pt x="6" y="54"/>
                  </a:cubicBezTo>
                  <a:cubicBezTo>
                    <a:pt x="6" y="51"/>
                    <a:pt x="5" y="48"/>
                    <a:pt x="3" y="45"/>
                  </a:cubicBezTo>
                  <a:cubicBezTo>
                    <a:pt x="2" y="43"/>
                    <a:pt x="0" y="42"/>
                    <a:pt x="0" y="40"/>
                  </a:cubicBezTo>
                  <a:cubicBezTo>
                    <a:pt x="0" y="35"/>
                    <a:pt x="3" y="30"/>
                    <a:pt x="8" y="28"/>
                  </a:cubicBezTo>
                  <a:cubicBezTo>
                    <a:pt x="6" y="27"/>
                    <a:pt x="9" y="26"/>
                    <a:pt x="9" y="25"/>
                  </a:cubicBezTo>
                  <a:cubicBezTo>
                    <a:pt x="9" y="24"/>
                    <a:pt x="9" y="22"/>
                    <a:pt x="9" y="20"/>
                  </a:cubicBezTo>
                  <a:cubicBezTo>
                    <a:pt x="10" y="18"/>
                    <a:pt x="12" y="17"/>
                    <a:pt x="13" y="15"/>
                  </a:cubicBezTo>
                  <a:cubicBezTo>
                    <a:pt x="14" y="11"/>
                    <a:pt x="12" y="5"/>
                    <a:pt x="14" y="0"/>
                  </a:cubicBezTo>
                  <a:cubicBezTo>
                    <a:pt x="39" y="6"/>
                    <a:pt x="61" y="14"/>
                    <a:pt x="87" y="19"/>
                  </a:cubicBezTo>
                  <a:cubicBezTo>
                    <a:pt x="85" y="31"/>
                    <a:pt x="81" y="43"/>
                    <a:pt x="78" y="55"/>
                  </a:cubicBezTo>
                  <a:cubicBezTo>
                    <a:pt x="76" y="67"/>
                    <a:pt x="73" y="79"/>
                    <a:pt x="70" y="91"/>
                  </a:cubicBezTo>
                  <a:cubicBezTo>
                    <a:pt x="84" y="114"/>
                    <a:pt x="101" y="136"/>
                    <a:pt x="116" y="158"/>
                  </a:cubicBezTo>
                  <a:cubicBezTo>
                    <a:pt x="117" y="160"/>
                    <a:pt x="117" y="161"/>
                    <a:pt x="118" y="163"/>
                  </a:cubicBezTo>
                  <a:cubicBezTo>
                    <a:pt x="119" y="164"/>
                    <a:pt x="120" y="165"/>
                    <a:pt x="121" y="166"/>
                  </a:cubicBezTo>
                  <a:cubicBezTo>
                    <a:pt x="122" y="167"/>
                    <a:pt x="122" y="169"/>
                    <a:pt x="123" y="170"/>
                  </a:cubicBezTo>
                  <a:cubicBezTo>
                    <a:pt x="124" y="171"/>
                    <a:pt x="125" y="172"/>
                    <a:pt x="126" y="173"/>
                  </a:cubicBezTo>
                  <a:cubicBezTo>
                    <a:pt x="127" y="174"/>
                    <a:pt x="128" y="176"/>
                    <a:pt x="128" y="178"/>
                  </a:cubicBezTo>
                  <a:cubicBezTo>
                    <a:pt x="129" y="179"/>
                    <a:pt x="131" y="179"/>
                    <a:pt x="131" y="181"/>
                  </a:cubicBezTo>
                  <a:cubicBezTo>
                    <a:pt x="132" y="182"/>
                    <a:pt x="133" y="184"/>
                    <a:pt x="134" y="185"/>
                  </a:cubicBezTo>
                  <a:cubicBezTo>
                    <a:pt x="134" y="186"/>
                    <a:pt x="135" y="186"/>
                    <a:pt x="135" y="187"/>
                  </a:cubicBezTo>
                  <a:cubicBezTo>
                    <a:pt x="140" y="194"/>
                    <a:pt x="145" y="203"/>
                    <a:pt x="152" y="210"/>
                  </a:cubicBezTo>
                  <a:cubicBezTo>
                    <a:pt x="149" y="215"/>
                    <a:pt x="156" y="220"/>
                    <a:pt x="154" y="224"/>
                  </a:cubicBezTo>
                  <a:cubicBezTo>
                    <a:pt x="154" y="226"/>
                    <a:pt x="157" y="226"/>
                    <a:pt x="157" y="229"/>
                  </a:cubicBezTo>
                  <a:cubicBezTo>
                    <a:pt x="157" y="232"/>
                    <a:pt x="154" y="232"/>
                    <a:pt x="152" y="233"/>
                  </a:cubicBezTo>
                  <a:cubicBezTo>
                    <a:pt x="151" y="234"/>
                    <a:pt x="149" y="236"/>
                    <a:pt x="149" y="237"/>
                  </a:cubicBezTo>
                  <a:cubicBezTo>
                    <a:pt x="148" y="239"/>
                    <a:pt x="148" y="243"/>
                    <a:pt x="147" y="245"/>
                  </a:cubicBezTo>
                  <a:cubicBezTo>
                    <a:pt x="147" y="246"/>
                    <a:pt x="146" y="246"/>
                    <a:pt x="146" y="247"/>
                  </a:cubicBezTo>
                  <a:cubicBezTo>
                    <a:pt x="145" y="248"/>
                    <a:pt x="144" y="249"/>
                    <a:pt x="142" y="250"/>
                  </a:cubicBezTo>
                  <a:cubicBezTo>
                    <a:pt x="142" y="253"/>
                    <a:pt x="143" y="254"/>
                    <a:pt x="141" y="257"/>
                  </a:cubicBezTo>
                  <a:cubicBezTo>
                    <a:pt x="141" y="259"/>
                    <a:pt x="144" y="258"/>
                    <a:pt x="145" y="260"/>
                  </a:cubicBezTo>
                  <a:cubicBezTo>
                    <a:pt x="146" y="263"/>
                    <a:pt x="143" y="263"/>
                    <a:pt x="143" y="266"/>
                  </a:cubicBezTo>
                  <a:cubicBezTo>
                    <a:pt x="128" y="264"/>
                    <a:pt x="108" y="262"/>
                    <a:pt x="90" y="260"/>
                  </a:cubicBezTo>
                  <a:cubicBezTo>
                    <a:pt x="90" y="259"/>
                    <a:pt x="91" y="257"/>
                    <a:pt x="91" y="257"/>
                  </a:cubicBezTo>
                  <a:cubicBezTo>
                    <a:pt x="91" y="255"/>
                    <a:pt x="89" y="257"/>
                    <a:pt x="89" y="255"/>
                  </a:cubicBezTo>
                  <a:cubicBezTo>
                    <a:pt x="89" y="253"/>
                    <a:pt x="90" y="250"/>
                    <a:pt x="90" y="246"/>
                  </a:cubicBezTo>
                  <a:cubicBezTo>
                    <a:pt x="88" y="237"/>
                    <a:pt x="81" y="234"/>
                    <a:pt x="77" y="226"/>
                  </a:cubicBezTo>
                  <a:cubicBezTo>
                    <a:pt x="75" y="225"/>
                    <a:pt x="74" y="225"/>
                    <a:pt x="72" y="226"/>
                  </a:cubicBezTo>
                  <a:cubicBezTo>
                    <a:pt x="72" y="223"/>
                    <a:pt x="71" y="220"/>
                    <a:pt x="71" y="218"/>
                  </a:cubicBezTo>
                  <a:cubicBezTo>
                    <a:pt x="65" y="216"/>
                    <a:pt x="62" y="216"/>
                    <a:pt x="58" y="213"/>
                  </a:cubicBezTo>
                  <a:cubicBezTo>
                    <a:pt x="57" y="212"/>
                    <a:pt x="58" y="210"/>
                    <a:pt x="57" y="209"/>
                  </a:cubicBezTo>
                  <a:cubicBezTo>
                    <a:pt x="55" y="205"/>
                    <a:pt x="52" y="203"/>
                    <a:pt x="47" y="203"/>
                  </a:cubicBezTo>
                  <a:cubicBezTo>
                    <a:pt x="45" y="200"/>
                    <a:pt x="41" y="200"/>
                    <a:pt x="37" y="199"/>
                  </a:cubicBezTo>
                  <a:cubicBezTo>
                    <a:pt x="35" y="199"/>
                    <a:pt x="35" y="195"/>
                    <a:pt x="32" y="195"/>
                  </a:cubicBezTo>
                  <a:cubicBezTo>
                    <a:pt x="35" y="192"/>
                    <a:pt x="34" y="186"/>
                    <a:pt x="36" y="183"/>
                  </a:cubicBezTo>
                  <a:cubicBezTo>
                    <a:pt x="36" y="180"/>
                    <a:pt x="33" y="180"/>
                    <a:pt x="31" y="178"/>
                  </a:cubicBezTo>
                  <a:cubicBezTo>
                    <a:pt x="32" y="177"/>
                    <a:pt x="33" y="176"/>
                    <a:pt x="33" y="175"/>
                  </a:cubicBezTo>
                  <a:cubicBezTo>
                    <a:pt x="33" y="172"/>
                    <a:pt x="30" y="171"/>
                    <a:pt x="29" y="169"/>
                  </a:cubicBezTo>
                  <a:cubicBezTo>
                    <a:pt x="29" y="169"/>
                    <a:pt x="30" y="168"/>
                    <a:pt x="29" y="167"/>
                  </a:cubicBezTo>
                  <a:cubicBezTo>
                    <a:pt x="29" y="167"/>
                    <a:pt x="27" y="165"/>
                    <a:pt x="26" y="164"/>
                  </a:cubicBezTo>
                  <a:cubicBezTo>
                    <a:pt x="25" y="162"/>
                    <a:pt x="26" y="159"/>
                    <a:pt x="25" y="157"/>
                  </a:cubicBezTo>
                  <a:cubicBezTo>
                    <a:pt x="24" y="156"/>
                    <a:pt x="23" y="155"/>
                    <a:pt x="23" y="154"/>
                  </a:cubicBezTo>
                  <a:cubicBezTo>
                    <a:pt x="22" y="153"/>
                    <a:pt x="22" y="152"/>
                    <a:pt x="22" y="151"/>
                  </a:cubicBezTo>
                  <a:cubicBezTo>
                    <a:pt x="20" y="148"/>
                    <a:pt x="18" y="146"/>
                    <a:pt x="20" y="140"/>
                  </a:cubicBezTo>
                  <a:cubicBezTo>
                    <a:pt x="22" y="141"/>
                    <a:pt x="22" y="138"/>
                    <a:pt x="24" y="138"/>
                  </a:cubicBezTo>
                  <a:cubicBezTo>
                    <a:pt x="24" y="135"/>
                    <a:pt x="24" y="133"/>
                    <a:pt x="23" y="131"/>
                  </a:cubicBezTo>
                  <a:cubicBezTo>
                    <a:pt x="23" y="130"/>
                    <a:pt x="19" y="131"/>
                    <a:pt x="19" y="130"/>
                  </a:cubicBezTo>
                  <a:cubicBezTo>
                    <a:pt x="18" y="127"/>
                    <a:pt x="16" y="126"/>
                    <a:pt x="15" y="123"/>
                  </a:cubicBezTo>
                  <a:cubicBezTo>
                    <a:pt x="15" y="122"/>
                    <a:pt x="16" y="121"/>
                    <a:pt x="17" y="119"/>
                  </a:cubicBezTo>
                  <a:cubicBezTo>
                    <a:pt x="17" y="118"/>
                    <a:pt x="15" y="115"/>
                    <a:pt x="16" y="114"/>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 name="Freeform 453">
              <a:extLst>
                <a:ext uri="{FF2B5EF4-FFF2-40B4-BE49-F238E27FC236}">
                  <a16:creationId xmlns:a16="http://schemas.microsoft.com/office/drawing/2014/main" id="{F4B07A1C-F230-1592-4A99-5F08AF2A946C}"/>
                </a:ext>
              </a:extLst>
            </p:cNvPr>
            <p:cNvSpPr>
              <a:spLocks/>
            </p:cNvSpPr>
            <p:nvPr/>
          </p:nvSpPr>
          <p:spPr bwMode="auto">
            <a:xfrm>
              <a:off x="8988924" y="3836518"/>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 name="Line 454">
              <a:extLst>
                <a:ext uri="{FF2B5EF4-FFF2-40B4-BE49-F238E27FC236}">
                  <a16:creationId xmlns:a16="http://schemas.microsoft.com/office/drawing/2014/main" id="{998515FC-B657-705E-85BB-0DF3EA5515CA}"/>
                </a:ext>
              </a:extLst>
            </p:cNvPr>
            <p:cNvSpPr>
              <a:spLocks noChangeShapeType="1"/>
            </p:cNvSpPr>
            <p:nvPr/>
          </p:nvSpPr>
          <p:spPr bwMode="auto">
            <a:xfrm flipV="1">
              <a:off x="8988924" y="3836518"/>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 name="Freeform 455">
              <a:extLst>
                <a:ext uri="{FF2B5EF4-FFF2-40B4-BE49-F238E27FC236}">
                  <a16:creationId xmlns:a16="http://schemas.microsoft.com/office/drawing/2014/main" id="{1BB86930-3176-3D4E-E490-E0885999B30F}"/>
                </a:ext>
              </a:extLst>
            </p:cNvPr>
            <p:cNvSpPr>
              <a:spLocks/>
            </p:cNvSpPr>
            <p:nvPr/>
          </p:nvSpPr>
          <p:spPr bwMode="auto">
            <a:xfrm>
              <a:off x="8984287" y="3836518"/>
              <a:ext cx="4635" cy="7727"/>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 name="Line 456">
              <a:extLst>
                <a:ext uri="{FF2B5EF4-FFF2-40B4-BE49-F238E27FC236}">
                  <a16:creationId xmlns:a16="http://schemas.microsoft.com/office/drawing/2014/main" id="{C5EE677D-FC30-3EA4-0139-BDC6970435E7}"/>
                </a:ext>
              </a:extLst>
            </p:cNvPr>
            <p:cNvSpPr>
              <a:spLocks noChangeShapeType="1"/>
            </p:cNvSpPr>
            <p:nvPr/>
          </p:nvSpPr>
          <p:spPr bwMode="auto">
            <a:xfrm flipH="1">
              <a:off x="8984287" y="3836518"/>
              <a:ext cx="4635"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 name="Freeform 457">
              <a:extLst>
                <a:ext uri="{FF2B5EF4-FFF2-40B4-BE49-F238E27FC236}">
                  <a16:creationId xmlns:a16="http://schemas.microsoft.com/office/drawing/2014/main" id="{B2BECDAE-398B-DD7B-693B-03B8B5702CAD}"/>
                </a:ext>
              </a:extLst>
            </p:cNvPr>
            <p:cNvSpPr>
              <a:spLocks/>
            </p:cNvSpPr>
            <p:nvPr/>
          </p:nvSpPr>
          <p:spPr bwMode="auto">
            <a:xfrm>
              <a:off x="7303238" y="3487330"/>
              <a:ext cx="7725"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 name="Line 458">
              <a:extLst>
                <a:ext uri="{FF2B5EF4-FFF2-40B4-BE49-F238E27FC236}">
                  <a16:creationId xmlns:a16="http://schemas.microsoft.com/office/drawing/2014/main" id="{CFC070B2-0F91-8874-7275-E2541D8D33E2}"/>
                </a:ext>
              </a:extLst>
            </p:cNvPr>
            <p:cNvSpPr>
              <a:spLocks noChangeShapeType="1"/>
            </p:cNvSpPr>
            <p:nvPr/>
          </p:nvSpPr>
          <p:spPr bwMode="auto">
            <a:xfrm>
              <a:off x="7303238" y="3487330"/>
              <a:ext cx="772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 name="Line 459">
              <a:extLst>
                <a:ext uri="{FF2B5EF4-FFF2-40B4-BE49-F238E27FC236}">
                  <a16:creationId xmlns:a16="http://schemas.microsoft.com/office/drawing/2014/main" id="{98419664-82F5-BC9E-717A-3F4992CC0741}"/>
                </a:ext>
              </a:extLst>
            </p:cNvPr>
            <p:cNvSpPr>
              <a:spLocks noChangeShapeType="1"/>
            </p:cNvSpPr>
            <p:nvPr/>
          </p:nvSpPr>
          <p:spPr bwMode="auto">
            <a:xfrm>
              <a:off x="7310961" y="3487330"/>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 name="Line 460">
              <a:extLst>
                <a:ext uri="{FF2B5EF4-FFF2-40B4-BE49-F238E27FC236}">
                  <a16:creationId xmlns:a16="http://schemas.microsoft.com/office/drawing/2014/main" id="{B43DA3F9-1B79-090F-06AC-B4154E906725}"/>
                </a:ext>
              </a:extLst>
            </p:cNvPr>
            <p:cNvSpPr>
              <a:spLocks noChangeShapeType="1"/>
            </p:cNvSpPr>
            <p:nvPr/>
          </p:nvSpPr>
          <p:spPr bwMode="auto">
            <a:xfrm>
              <a:off x="7310961" y="3487330"/>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 name="Freeform 463">
              <a:extLst>
                <a:ext uri="{FF2B5EF4-FFF2-40B4-BE49-F238E27FC236}">
                  <a16:creationId xmlns:a16="http://schemas.microsoft.com/office/drawing/2014/main" id="{72AE9D02-9006-2F9B-F7D8-97A0B6E3CE5F}"/>
                </a:ext>
              </a:extLst>
            </p:cNvPr>
            <p:cNvSpPr>
              <a:spLocks/>
            </p:cNvSpPr>
            <p:nvPr/>
          </p:nvSpPr>
          <p:spPr bwMode="auto">
            <a:xfrm>
              <a:off x="8869958" y="4479279"/>
              <a:ext cx="7725" cy="6181"/>
            </a:xfrm>
            <a:custGeom>
              <a:avLst/>
              <a:gdLst>
                <a:gd name="T0" fmla="*/ 2147483647 w 5"/>
                <a:gd name="T1" fmla="*/ 2147483647 h 4"/>
                <a:gd name="T2" fmla="*/ 0 w 5"/>
                <a:gd name="T3" fmla="*/ 0 h 4"/>
                <a:gd name="T4" fmla="*/ 2147483647 w 5"/>
                <a:gd name="T5" fmla="*/ 2147483647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0" y="0"/>
                  </a:lnTo>
                  <a:lnTo>
                    <a:pt x="5"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 name="Line 464">
              <a:extLst>
                <a:ext uri="{FF2B5EF4-FFF2-40B4-BE49-F238E27FC236}">
                  <a16:creationId xmlns:a16="http://schemas.microsoft.com/office/drawing/2014/main" id="{B10053F2-AC2B-A4EA-6E80-A34CE4566AE4}"/>
                </a:ext>
              </a:extLst>
            </p:cNvPr>
            <p:cNvSpPr>
              <a:spLocks noChangeShapeType="1"/>
            </p:cNvSpPr>
            <p:nvPr/>
          </p:nvSpPr>
          <p:spPr bwMode="auto">
            <a:xfrm flipH="1" flipV="1">
              <a:off x="8869958" y="447927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 name="Freeform 465">
              <a:extLst>
                <a:ext uri="{FF2B5EF4-FFF2-40B4-BE49-F238E27FC236}">
                  <a16:creationId xmlns:a16="http://schemas.microsoft.com/office/drawing/2014/main" id="{56B23473-6FCC-5FA1-CEBC-61735136EBBA}"/>
                </a:ext>
              </a:extLst>
            </p:cNvPr>
            <p:cNvSpPr>
              <a:spLocks/>
            </p:cNvSpPr>
            <p:nvPr/>
          </p:nvSpPr>
          <p:spPr bwMode="auto">
            <a:xfrm>
              <a:off x="8865317" y="4479279"/>
              <a:ext cx="4635" cy="6181"/>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 name="Line 466">
              <a:extLst>
                <a:ext uri="{FF2B5EF4-FFF2-40B4-BE49-F238E27FC236}">
                  <a16:creationId xmlns:a16="http://schemas.microsoft.com/office/drawing/2014/main" id="{8B04D174-3072-344C-FA32-3D457B9FEDBF}"/>
                </a:ext>
              </a:extLst>
            </p:cNvPr>
            <p:cNvSpPr>
              <a:spLocks noChangeShapeType="1"/>
            </p:cNvSpPr>
            <p:nvPr/>
          </p:nvSpPr>
          <p:spPr bwMode="auto">
            <a:xfrm flipH="1">
              <a:off x="8865317" y="4479279"/>
              <a:ext cx="463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 name="Freeform 467">
              <a:extLst>
                <a:ext uri="{FF2B5EF4-FFF2-40B4-BE49-F238E27FC236}">
                  <a16:creationId xmlns:a16="http://schemas.microsoft.com/office/drawing/2014/main" id="{4888CB89-A73E-8EF5-F3B7-40CE0ACE35E1}"/>
                </a:ext>
              </a:extLst>
            </p:cNvPr>
            <p:cNvSpPr>
              <a:spLocks/>
            </p:cNvSpPr>
            <p:nvPr/>
          </p:nvSpPr>
          <p:spPr bwMode="auto">
            <a:xfrm>
              <a:off x="7198172" y="4888727"/>
              <a:ext cx="6181" cy="1544"/>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 name="Line 468">
              <a:extLst>
                <a:ext uri="{FF2B5EF4-FFF2-40B4-BE49-F238E27FC236}">
                  <a16:creationId xmlns:a16="http://schemas.microsoft.com/office/drawing/2014/main" id="{ACE71F88-F742-749B-D58B-9693F13DC220}"/>
                </a:ext>
              </a:extLst>
            </p:cNvPr>
            <p:cNvSpPr>
              <a:spLocks noChangeShapeType="1"/>
            </p:cNvSpPr>
            <p:nvPr/>
          </p:nvSpPr>
          <p:spPr bwMode="auto">
            <a:xfrm>
              <a:off x="7198172" y="4888727"/>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 name="Freeform 469">
              <a:extLst>
                <a:ext uri="{FF2B5EF4-FFF2-40B4-BE49-F238E27FC236}">
                  <a16:creationId xmlns:a16="http://schemas.microsoft.com/office/drawing/2014/main" id="{1403D646-C377-932A-FAF2-EDB418BB507F}"/>
                </a:ext>
              </a:extLst>
            </p:cNvPr>
            <p:cNvSpPr>
              <a:spLocks/>
            </p:cNvSpPr>
            <p:nvPr/>
          </p:nvSpPr>
          <p:spPr bwMode="auto">
            <a:xfrm>
              <a:off x="7198172" y="4880999"/>
              <a:ext cx="6181" cy="7727"/>
            </a:xfrm>
            <a:custGeom>
              <a:avLst/>
              <a:gdLst>
                <a:gd name="T0" fmla="*/ 2147483647 w 4"/>
                <a:gd name="T1" fmla="*/ 2147483647 h 5"/>
                <a:gd name="T2" fmla="*/ 0 w 4"/>
                <a:gd name="T3" fmla="*/ 0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5"/>
                  </a:moveTo>
                  <a:lnTo>
                    <a:pt x="0" y="0"/>
                  </a:lnTo>
                  <a:lnTo>
                    <a:pt x="4"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 name="Line 470">
              <a:extLst>
                <a:ext uri="{FF2B5EF4-FFF2-40B4-BE49-F238E27FC236}">
                  <a16:creationId xmlns:a16="http://schemas.microsoft.com/office/drawing/2014/main" id="{7CAA0E90-6236-3639-F5F8-DF499201CF59}"/>
                </a:ext>
              </a:extLst>
            </p:cNvPr>
            <p:cNvSpPr>
              <a:spLocks noChangeShapeType="1"/>
            </p:cNvSpPr>
            <p:nvPr/>
          </p:nvSpPr>
          <p:spPr bwMode="auto">
            <a:xfrm flipH="1" flipV="1">
              <a:off x="7198172" y="4880999"/>
              <a:ext cx="6181"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 name="Freeform 471">
              <a:extLst>
                <a:ext uri="{FF2B5EF4-FFF2-40B4-BE49-F238E27FC236}">
                  <a16:creationId xmlns:a16="http://schemas.microsoft.com/office/drawing/2014/main" id="{DE42A075-6416-F15D-4963-2D09C502D16E}"/>
                </a:ext>
              </a:extLst>
            </p:cNvPr>
            <p:cNvSpPr>
              <a:spLocks/>
            </p:cNvSpPr>
            <p:nvPr/>
          </p:nvSpPr>
          <p:spPr bwMode="auto">
            <a:xfrm>
              <a:off x="7315599" y="4650781"/>
              <a:ext cx="21632" cy="20086"/>
            </a:xfrm>
            <a:custGeom>
              <a:avLst/>
              <a:gdLst>
                <a:gd name="T0" fmla="*/ 2147483647 w 3"/>
                <a:gd name="T1" fmla="*/ 2147483647 h 3"/>
                <a:gd name="T2" fmla="*/ 2147483647 w 3"/>
                <a:gd name="T3" fmla="*/ 2147483647 h 3"/>
                <a:gd name="T4" fmla="*/ 2147483647 w 3"/>
                <a:gd name="T5" fmla="*/ 2147483647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1"/>
                  </a:moveTo>
                  <a:cubicBezTo>
                    <a:pt x="2" y="0"/>
                    <a:pt x="2" y="1"/>
                    <a:pt x="3" y="1"/>
                  </a:cubicBezTo>
                  <a:cubicBezTo>
                    <a:pt x="3" y="3"/>
                    <a:pt x="0" y="2"/>
                    <a:pt x="1"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 name="Freeform 472">
              <a:extLst>
                <a:ext uri="{FF2B5EF4-FFF2-40B4-BE49-F238E27FC236}">
                  <a16:creationId xmlns:a16="http://schemas.microsoft.com/office/drawing/2014/main" id="{CF25FDE8-B7C5-E94C-6130-09BAA2F03A53}"/>
                </a:ext>
              </a:extLst>
            </p:cNvPr>
            <p:cNvSpPr>
              <a:spLocks/>
            </p:cNvSpPr>
            <p:nvPr/>
          </p:nvSpPr>
          <p:spPr bwMode="auto">
            <a:xfrm>
              <a:off x="3197938" y="2904840"/>
              <a:ext cx="1546"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 name="Line 473">
              <a:extLst>
                <a:ext uri="{FF2B5EF4-FFF2-40B4-BE49-F238E27FC236}">
                  <a16:creationId xmlns:a16="http://schemas.microsoft.com/office/drawing/2014/main" id="{51B27601-1C39-0D91-7FDA-5BEA2136EB22}"/>
                </a:ext>
              </a:extLst>
            </p:cNvPr>
            <p:cNvSpPr>
              <a:spLocks noChangeShapeType="1"/>
            </p:cNvSpPr>
            <p:nvPr/>
          </p:nvSpPr>
          <p:spPr bwMode="auto">
            <a:xfrm flipV="1">
              <a:off x="3197938" y="2904840"/>
              <a:ext cx="1546"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 name="Freeform 474">
              <a:extLst>
                <a:ext uri="{FF2B5EF4-FFF2-40B4-BE49-F238E27FC236}">
                  <a16:creationId xmlns:a16="http://schemas.microsoft.com/office/drawing/2014/main" id="{BD944AB4-ABC0-1B87-915E-F13AE3442C58}"/>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2" name="Freeform 475">
              <a:extLst>
                <a:ext uri="{FF2B5EF4-FFF2-40B4-BE49-F238E27FC236}">
                  <a16:creationId xmlns:a16="http://schemas.microsoft.com/office/drawing/2014/main" id="{97B37F8E-2D46-A221-1FE3-67F552A146B5}"/>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 name="Freeform 476">
              <a:extLst>
                <a:ext uri="{FF2B5EF4-FFF2-40B4-BE49-F238E27FC236}">
                  <a16:creationId xmlns:a16="http://schemas.microsoft.com/office/drawing/2014/main" id="{B22DC2B4-D8A9-BD82-274A-CB3349623895}"/>
                </a:ext>
              </a:extLst>
            </p:cNvPr>
            <p:cNvSpPr>
              <a:spLocks/>
            </p:cNvSpPr>
            <p:nvPr/>
          </p:nvSpPr>
          <p:spPr bwMode="auto">
            <a:xfrm>
              <a:off x="3197938" y="2898656"/>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 name="Line 477">
              <a:extLst>
                <a:ext uri="{FF2B5EF4-FFF2-40B4-BE49-F238E27FC236}">
                  <a16:creationId xmlns:a16="http://schemas.microsoft.com/office/drawing/2014/main" id="{8ED9837C-A4D3-FE20-FD6E-D84663BB1B79}"/>
                </a:ext>
              </a:extLst>
            </p:cNvPr>
            <p:cNvSpPr>
              <a:spLocks noChangeShapeType="1"/>
            </p:cNvSpPr>
            <p:nvPr/>
          </p:nvSpPr>
          <p:spPr bwMode="auto">
            <a:xfrm flipV="1">
              <a:off x="3197938" y="2898656"/>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5" name="Freeform 478">
              <a:extLst>
                <a:ext uri="{FF2B5EF4-FFF2-40B4-BE49-F238E27FC236}">
                  <a16:creationId xmlns:a16="http://schemas.microsoft.com/office/drawing/2014/main" id="{F8E2F286-6BD7-95CB-DF2D-7BEBD8B8D3CE}"/>
                </a:ext>
              </a:extLst>
            </p:cNvPr>
            <p:cNvSpPr>
              <a:spLocks/>
            </p:cNvSpPr>
            <p:nvPr/>
          </p:nvSpPr>
          <p:spPr bwMode="auto">
            <a:xfrm>
              <a:off x="7184263" y="3104150"/>
              <a:ext cx="1546"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6" name="Line 479">
              <a:extLst>
                <a:ext uri="{FF2B5EF4-FFF2-40B4-BE49-F238E27FC236}">
                  <a16:creationId xmlns:a16="http://schemas.microsoft.com/office/drawing/2014/main" id="{52B9CB85-BBA3-70B7-9E4E-BEBE2553D43B}"/>
                </a:ext>
              </a:extLst>
            </p:cNvPr>
            <p:cNvSpPr>
              <a:spLocks noChangeShapeType="1"/>
            </p:cNvSpPr>
            <p:nvPr/>
          </p:nvSpPr>
          <p:spPr bwMode="auto">
            <a:xfrm>
              <a:off x="7184263" y="3104150"/>
              <a:ext cx="1546"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7" name="Freeform 480">
              <a:extLst>
                <a:ext uri="{FF2B5EF4-FFF2-40B4-BE49-F238E27FC236}">
                  <a16:creationId xmlns:a16="http://schemas.microsoft.com/office/drawing/2014/main" id="{A38EA6CD-0554-FC54-E4B3-1CB1E77849F7}"/>
                </a:ext>
              </a:extLst>
            </p:cNvPr>
            <p:cNvSpPr>
              <a:spLocks/>
            </p:cNvSpPr>
            <p:nvPr/>
          </p:nvSpPr>
          <p:spPr bwMode="auto">
            <a:xfrm>
              <a:off x="7151815" y="3142782"/>
              <a:ext cx="1544"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8" name="Line 481">
              <a:extLst>
                <a:ext uri="{FF2B5EF4-FFF2-40B4-BE49-F238E27FC236}">
                  <a16:creationId xmlns:a16="http://schemas.microsoft.com/office/drawing/2014/main" id="{3B747BEB-CA44-AFE7-DD88-680FAD724592}"/>
                </a:ext>
              </a:extLst>
            </p:cNvPr>
            <p:cNvSpPr>
              <a:spLocks noChangeShapeType="1"/>
            </p:cNvSpPr>
            <p:nvPr/>
          </p:nvSpPr>
          <p:spPr bwMode="auto">
            <a:xfrm flipV="1">
              <a:off x="7151815" y="3142782"/>
              <a:ext cx="1544"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9" name="Freeform 482">
              <a:extLst>
                <a:ext uri="{FF2B5EF4-FFF2-40B4-BE49-F238E27FC236}">
                  <a16:creationId xmlns:a16="http://schemas.microsoft.com/office/drawing/2014/main" id="{B79315B9-20EC-DB3F-467D-D592C3E0350E}"/>
                </a:ext>
              </a:extLst>
            </p:cNvPr>
            <p:cNvSpPr>
              <a:spLocks/>
            </p:cNvSpPr>
            <p:nvPr/>
          </p:nvSpPr>
          <p:spPr bwMode="auto">
            <a:xfrm>
              <a:off x="7383580" y="3342096"/>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0" name="Line 483">
              <a:extLst>
                <a:ext uri="{FF2B5EF4-FFF2-40B4-BE49-F238E27FC236}">
                  <a16:creationId xmlns:a16="http://schemas.microsoft.com/office/drawing/2014/main" id="{2216C6D8-2792-2974-32D4-0D76D79BFBBF}"/>
                </a:ext>
              </a:extLst>
            </p:cNvPr>
            <p:cNvSpPr>
              <a:spLocks noChangeShapeType="1"/>
            </p:cNvSpPr>
            <p:nvPr/>
          </p:nvSpPr>
          <p:spPr bwMode="auto">
            <a:xfrm flipV="1">
              <a:off x="7383580" y="3342096"/>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1" name="Freeform 484">
              <a:extLst>
                <a:ext uri="{FF2B5EF4-FFF2-40B4-BE49-F238E27FC236}">
                  <a16:creationId xmlns:a16="http://schemas.microsoft.com/office/drawing/2014/main" id="{DB13D69B-0258-11FB-A053-F0D6DF5821F5}"/>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2" name="Freeform 485">
              <a:extLst>
                <a:ext uri="{FF2B5EF4-FFF2-40B4-BE49-F238E27FC236}">
                  <a16:creationId xmlns:a16="http://schemas.microsoft.com/office/drawing/2014/main" id="{FD0EA994-2E88-97F2-A83C-3EB6511DF59C}"/>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3" name="Freeform 486">
              <a:extLst>
                <a:ext uri="{FF2B5EF4-FFF2-40B4-BE49-F238E27FC236}">
                  <a16:creationId xmlns:a16="http://schemas.microsoft.com/office/drawing/2014/main" id="{A0A1624E-6267-B627-1EBA-6E1BAE762057}"/>
                </a:ext>
              </a:extLst>
            </p:cNvPr>
            <p:cNvSpPr>
              <a:spLocks/>
            </p:cNvSpPr>
            <p:nvPr/>
          </p:nvSpPr>
          <p:spPr bwMode="auto">
            <a:xfrm>
              <a:off x="7375852" y="334209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4" name="Line 487">
              <a:extLst>
                <a:ext uri="{FF2B5EF4-FFF2-40B4-BE49-F238E27FC236}">
                  <a16:creationId xmlns:a16="http://schemas.microsoft.com/office/drawing/2014/main" id="{DCA69827-893D-CD3E-FFF1-37DE18D171FB}"/>
                </a:ext>
              </a:extLst>
            </p:cNvPr>
            <p:cNvSpPr>
              <a:spLocks noChangeShapeType="1"/>
            </p:cNvSpPr>
            <p:nvPr/>
          </p:nvSpPr>
          <p:spPr bwMode="auto">
            <a:xfrm flipH="1">
              <a:off x="7375852" y="334209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5" name="Line 488">
              <a:extLst>
                <a:ext uri="{FF2B5EF4-FFF2-40B4-BE49-F238E27FC236}">
                  <a16:creationId xmlns:a16="http://schemas.microsoft.com/office/drawing/2014/main" id="{6164AD1C-1407-26FD-B0CE-3529F516AEA6}"/>
                </a:ext>
              </a:extLst>
            </p:cNvPr>
            <p:cNvSpPr>
              <a:spLocks noChangeShapeType="1"/>
            </p:cNvSpPr>
            <p:nvPr/>
          </p:nvSpPr>
          <p:spPr bwMode="auto">
            <a:xfrm>
              <a:off x="7482465" y="3461065"/>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6" name="Line 489">
              <a:extLst>
                <a:ext uri="{FF2B5EF4-FFF2-40B4-BE49-F238E27FC236}">
                  <a16:creationId xmlns:a16="http://schemas.microsoft.com/office/drawing/2014/main" id="{C6E4FFE4-0CC7-9E13-25B3-C722278BE1E9}"/>
                </a:ext>
              </a:extLst>
            </p:cNvPr>
            <p:cNvSpPr>
              <a:spLocks noChangeShapeType="1"/>
            </p:cNvSpPr>
            <p:nvPr/>
          </p:nvSpPr>
          <p:spPr bwMode="auto">
            <a:xfrm>
              <a:off x="7482465" y="3461065"/>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7" name="Freeform 490">
              <a:extLst>
                <a:ext uri="{FF2B5EF4-FFF2-40B4-BE49-F238E27FC236}">
                  <a16:creationId xmlns:a16="http://schemas.microsoft.com/office/drawing/2014/main" id="{2ABEF069-44BE-CBEC-C559-D07961CA6DE9}"/>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8" name="Freeform 491">
              <a:extLst>
                <a:ext uri="{FF2B5EF4-FFF2-40B4-BE49-F238E27FC236}">
                  <a16:creationId xmlns:a16="http://schemas.microsoft.com/office/drawing/2014/main" id="{9C84C305-4ADC-DB11-2BE3-C63B33F18D3F}"/>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9" name="Freeform 492">
              <a:extLst>
                <a:ext uri="{FF2B5EF4-FFF2-40B4-BE49-F238E27FC236}">
                  <a16:creationId xmlns:a16="http://schemas.microsoft.com/office/drawing/2014/main" id="{608CAA84-34DA-92CC-78F9-D4D1C39CC0C3}"/>
                </a:ext>
              </a:extLst>
            </p:cNvPr>
            <p:cNvSpPr>
              <a:spLocks/>
            </p:cNvSpPr>
            <p:nvPr/>
          </p:nvSpPr>
          <p:spPr bwMode="auto">
            <a:xfrm>
              <a:off x="7482468" y="3461065"/>
              <a:ext cx="6181" cy="1544"/>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0" name="Line 493">
              <a:extLst>
                <a:ext uri="{FF2B5EF4-FFF2-40B4-BE49-F238E27FC236}">
                  <a16:creationId xmlns:a16="http://schemas.microsoft.com/office/drawing/2014/main" id="{69D55CDA-2877-D61F-3A07-2C08E251F2C5}"/>
                </a:ext>
              </a:extLst>
            </p:cNvPr>
            <p:cNvSpPr>
              <a:spLocks noChangeShapeType="1"/>
            </p:cNvSpPr>
            <p:nvPr/>
          </p:nvSpPr>
          <p:spPr bwMode="auto">
            <a:xfrm>
              <a:off x="7482468" y="3461065"/>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1" name="Freeform 494">
              <a:extLst>
                <a:ext uri="{FF2B5EF4-FFF2-40B4-BE49-F238E27FC236}">
                  <a16:creationId xmlns:a16="http://schemas.microsoft.com/office/drawing/2014/main" id="{1926212C-A6E7-C5ED-BA31-BEF143825348}"/>
                </a:ext>
              </a:extLst>
            </p:cNvPr>
            <p:cNvSpPr>
              <a:spLocks/>
            </p:cNvSpPr>
            <p:nvPr/>
          </p:nvSpPr>
          <p:spPr bwMode="auto">
            <a:xfrm>
              <a:off x="8937933" y="4181076"/>
              <a:ext cx="4635" cy="1544"/>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2" name="Line 495">
              <a:extLst>
                <a:ext uri="{FF2B5EF4-FFF2-40B4-BE49-F238E27FC236}">
                  <a16:creationId xmlns:a16="http://schemas.microsoft.com/office/drawing/2014/main" id="{83BBD36C-8C3B-765A-7F25-81D78FBED5F0}"/>
                </a:ext>
              </a:extLst>
            </p:cNvPr>
            <p:cNvSpPr>
              <a:spLocks noChangeShapeType="1"/>
            </p:cNvSpPr>
            <p:nvPr/>
          </p:nvSpPr>
          <p:spPr bwMode="auto">
            <a:xfrm flipH="1">
              <a:off x="8937933" y="4181076"/>
              <a:ext cx="463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3" name="Line 496">
              <a:extLst>
                <a:ext uri="{FF2B5EF4-FFF2-40B4-BE49-F238E27FC236}">
                  <a16:creationId xmlns:a16="http://schemas.microsoft.com/office/drawing/2014/main" id="{35FE887A-00F7-483F-2F7F-BF32F46BFD3D}"/>
                </a:ext>
              </a:extLst>
            </p:cNvPr>
            <p:cNvSpPr>
              <a:spLocks noChangeShapeType="1"/>
            </p:cNvSpPr>
            <p:nvPr/>
          </p:nvSpPr>
          <p:spPr bwMode="auto">
            <a:xfrm>
              <a:off x="8937937" y="4181076"/>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4" name="Line 497">
              <a:extLst>
                <a:ext uri="{FF2B5EF4-FFF2-40B4-BE49-F238E27FC236}">
                  <a16:creationId xmlns:a16="http://schemas.microsoft.com/office/drawing/2014/main" id="{C924F9E9-DE18-BFC2-6ECC-6C0C1F5861E6}"/>
                </a:ext>
              </a:extLst>
            </p:cNvPr>
            <p:cNvSpPr>
              <a:spLocks noChangeShapeType="1"/>
            </p:cNvSpPr>
            <p:nvPr/>
          </p:nvSpPr>
          <p:spPr bwMode="auto">
            <a:xfrm>
              <a:off x="8937937" y="4181076"/>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5" name="Line 498">
              <a:extLst>
                <a:ext uri="{FF2B5EF4-FFF2-40B4-BE49-F238E27FC236}">
                  <a16:creationId xmlns:a16="http://schemas.microsoft.com/office/drawing/2014/main" id="{B4772FB8-B89C-9C5B-1E77-C8BE9669043E}"/>
                </a:ext>
              </a:extLst>
            </p:cNvPr>
            <p:cNvSpPr>
              <a:spLocks noChangeShapeType="1"/>
            </p:cNvSpPr>
            <p:nvPr/>
          </p:nvSpPr>
          <p:spPr bwMode="auto">
            <a:xfrm>
              <a:off x="7151815" y="4948983"/>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6" name="Line 499">
              <a:extLst>
                <a:ext uri="{FF2B5EF4-FFF2-40B4-BE49-F238E27FC236}">
                  <a16:creationId xmlns:a16="http://schemas.microsoft.com/office/drawing/2014/main" id="{2254D76D-7601-49E1-B7DC-41BBD21489C3}"/>
                </a:ext>
              </a:extLst>
            </p:cNvPr>
            <p:cNvSpPr>
              <a:spLocks noChangeShapeType="1"/>
            </p:cNvSpPr>
            <p:nvPr/>
          </p:nvSpPr>
          <p:spPr bwMode="auto">
            <a:xfrm>
              <a:off x="7151815" y="4948983"/>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7" name="Freeform 500">
              <a:extLst>
                <a:ext uri="{FF2B5EF4-FFF2-40B4-BE49-F238E27FC236}">
                  <a16:creationId xmlns:a16="http://schemas.microsoft.com/office/drawing/2014/main" id="{A6374221-B30B-83BF-839F-7BAC5BC96CE8}"/>
                </a:ext>
              </a:extLst>
            </p:cNvPr>
            <p:cNvSpPr>
              <a:spLocks/>
            </p:cNvSpPr>
            <p:nvPr/>
          </p:nvSpPr>
          <p:spPr bwMode="auto">
            <a:xfrm>
              <a:off x="7139454" y="4948984"/>
              <a:ext cx="1544" cy="4635"/>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8" name="Line 501">
              <a:extLst>
                <a:ext uri="{FF2B5EF4-FFF2-40B4-BE49-F238E27FC236}">
                  <a16:creationId xmlns:a16="http://schemas.microsoft.com/office/drawing/2014/main" id="{84AD5F17-E95D-4FD4-348C-4871AA538F88}"/>
                </a:ext>
              </a:extLst>
            </p:cNvPr>
            <p:cNvSpPr>
              <a:spLocks noChangeShapeType="1"/>
            </p:cNvSpPr>
            <p:nvPr/>
          </p:nvSpPr>
          <p:spPr bwMode="auto">
            <a:xfrm flipV="1">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9" name="Freeform 502">
              <a:extLst>
                <a:ext uri="{FF2B5EF4-FFF2-40B4-BE49-F238E27FC236}">
                  <a16:creationId xmlns:a16="http://schemas.microsoft.com/office/drawing/2014/main" id="{C8C3FB38-A6D7-C967-71DE-1E988EACA637}"/>
                </a:ext>
              </a:extLst>
            </p:cNvPr>
            <p:cNvSpPr>
              <a:spLocks/>
            </p:cNvSpPr>
            <p:nvPr/>
          </p:nvSpPr>
          <p:spPr bwMode="auto">
            <a:xfrm>
              <a:off x="7139454" y="4948984"/>
              <a:ext cx="1544"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0" name="Line 503">
              <a:extLst>
                <a:ext uri="{FF2B5EF4-FFF2-40B4-BE49-F238E27FC236}">
                  <a16:creationId xmlns:a16="http://schemas.microsoft.com/office/drawing/2014/main" id="{6B008F26-D325-6FDC-D84B-28D464D8E6F1}"/>
                </a:ext>
              </a:extLst>
            </p:cNvPr>
            <p:cNvSpPr>
              <a:spLocks noChangeShapeType="1"/>
            </p:cNvSpPr>
            <p:nvPr/>
          </p:nvSpPr>
          <p:spPr bwMode="auto">
            <a:xfrm>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1" name="Freeform 504">
              <a:extLst>
                <a:ext uri="{FF2B5EF4-FFF2-40B4-BE49-F238E27FC236}">
                  <a16:creationId xmlns:a16="http://schemas.microsoft.com/office/drawing/2014/main" id="{6BBC7B24-6895-23DC-5EDF-7814349D560F}"/>
                </a:ext>
              </a:extLst>
            </p:cNvPr>
            <p:cNvSpPr>
              <a:spLocks/>
            </p:cNvSpPr>
            <p:nvPr/>
          </p:nvSpPr>
          <p:spPr bwMode="auto">
            <a:xfrm>
              <a:off x="7144087" y="494898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2" name="Line 505">
              <a:extLst>
                <a:ext uri="{FF2B5EF4-FFF2-40B4-BE49-F238E27FC236}">
                  <a16:creationId xmlns:a16="http://schemas.microsoft.com/office/drawing/2014/main" id="{C78F2C3C-99B1-A5AF-3768-1CB576114C16}"/>
                </a:ext>
              </a:extLst>
            </p:cNvPr>
            <p:cNvSpPr>
              <a:spLocks noChangeShapeType="1"/>
            </p:cNvSpPr>
            <p:nvPr/>
          </p:nvSpPr>
          <p:spPr bwMode="auto">
            <a:xfrm flipH="1">
              <a:off x="7144087" y="494898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3" name="Line 506">
              <a:extLst>
                <a:ext uri="{FF2B5EF4-FFF2-40B4-BE49-F238E27FC236}">
                  <a16:creationId xmlns:a16="http://schemas.microsoft.com/office/drawing/2014/main" id="{1FA40551-46E8-F71D-85E3-D06277480428}"/>
                </a:ext>
              </a:extLst>
            </p:cNvPr>
            <p:cNvSpPr>
              <a:spLocks noChangeShapeType="1"/>
            </p:cNvSpPr>
            <p:nvPr/>
          </p:nvSpPr>
          <p:spPr bwMode="auto">
            <a:xfrm>
              <a:off x="8718534" y="4406660"/>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4" name="Line 507">
              <a:extLst>
                <a:ext uri="{FF2B5EF4-FFF2-40B4-BE49-F238E27FC236}">
                  <a16:creationId xmlns:a16="http://schemas.microsoft.com/office/drawing/2014/main" id="{5956483A-FC42-2476-1349-E42F99E3A20F}"/>
                </a:ext>
              </a:extLst>
            </p:cNvPr>
            <p:cNvSpPr>
              <a:spLocks noChangeShapeType="1"/>
            </p:cNvSpPr>
            <p:nvPr/>
          </p:nvSpPr>
          <p:spPr bwMode="auto">
            <a:xfrm>
              <a:off x="8718534" y="4406660"/>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5" name="Freeform 508">
              <a:extLst>
                <a:ext uri="{FF2B5EF4-FFF2-40B4-BE49-F238E27FC236}">
                  <a16:creationId xmlns:a16="http://schemas.microsoft.com/office/drawing/2014/main" id="{5D442A50-F61E-BB85-F5BD-A00B6B1D7CE1}"/>
                </a:ext>
              </a:extLst>
            </p:cNvPr>
            <p:cNvSpPr>
              <a:spLocks/>
            </p:cNvSpPr>
            <p:nvPr/>
          </p:nvSpPr>
          <p:spPr bwMode="auto">
            <a:xfrm>
              <a:off x="8797331" y="4491640"/>
              <a:ext cx="7727"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6" name="Line 509">
              <a:extLst>
                <a:ext uri="{FF2B5EF4-FFF2-40B4-BE49-F238E27FC236}">
                  <a16:creationId xmlns:a16="http://schemas.microsoft.com/office/drawing/2014/main" id="{5F857769-392B-1A05-152F-8E1DBC5FBFC2}"/>
                </a:ext>
              </a:extLst>
            </p:cNvPr>
            <p:cNvSpPr>
              <a:spLocks noChangeShapeType="1"/>
            </p:cNvSpPr>
            <p:nvPr/>
          </p:nvSpPr>
          <p:spPr bwMode="auto">
            <a:xfrm>
              <a:off x="8797331" y="4491640"/>
              <a:ext cx="7727"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 name="Freeform 510">
              <a:extLst>
                <a:ext uri="{FF2B5EF4-FFF2-40B4-BE49-F238E27FC236}">
                  <a16:creationId xmlns:a16="http://schemas.microsoft.com/office/drawing/2014/main" id="{E89152D8-204B-73A2-E3E6-16C16B302F63}"/>
                </a:ext>
              </a:extLst>
            </p:cNvPr>
            <p:cNvSpPr>
              <a:spLocks/>
            </p:cNvSpPr>
            <p:nvPr/>
          </p:nvSpPr>
          <p:spPr bwMode="auto">
            <a:xfrm>
              <a:off x="8805059" y="4497817"/>
              <a:ext cx="1544" cy="7727"/>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8" name="Line 511">
              <a:extLst>
                <a:ext uri="{FF2B5EF4-FFF2-40B4-BE49-F238E27FC236}">
                  <a16:creationId xmlns:a16="http://schemas.microsoft.com/office/drawing/2014/main" id="{42F3E3CE-4A3A-79AE-0158-A88C49F4473C}"/>
                </a:ext>
              </a:extLst>
            </p:cNvPr>
            <p:cNvSpPr>
              <a:spLocks noChangeShapeType="1"/>
            </p:cNvSpPr>
            <p:nvPr/>
          </p:nvSpPr>
          <p:spPr bwMode="auto">
            <a:xfrm>
              <a:off x="8805059" y="4497817"/>
              <a:ext cx="1544"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9" name="Freeform 512">
              <a:extLst>
                <a:ext uri="{FF2B5EF4-FFF2-40B4-BE49-F238E27FC236}">
                  <a16:creationId xmlns:a16="http://schemas.microsoft.com/office/drawing/2014/main" id="{9801A66B-715F-3B52-BD2A-A66C4FA3710B}"/>
                </a:ext>
              </a:extLst>
            </p:cNvPr>
            <p:cNvSpPr>
              <a:spLocks/>
            </p:cNvSpPr>
            <p:nvPr/>
          </p:nvSpPr>
          <p:spPr bwMode="auto">
            <a:xfrm>
              <a:off x="8805059" y="4551901"/>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0" name="Line 513">
              <a:extLst>
                <a:ext uri="{FF2B5EF4-FFF2-40B4-BE49-F238E27FC236}">
                  <a16:creationId xmlns:a16="http://schemas.microsoft.com/office/drawing/2014/main" id="{34069745-2922-876C-7223-E1F7BC05F9D6}"/>
                </a:ext>
              </a:extLst>
            </p:cNvPr>
            <p:cNvSpPr>
              <a:spLocks noChangeShapeType="1"/>
            </p:cNvSpPr>
            <p:nvPr/>
          </p:nvSpPr>
          <p:spPr bwMode="auto">
            <a:xfrm flipV="1">
              <a:off x="8805059" y="4551901"/>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1" name="Freeform 514">
              <a:extLst>
                <a:ext uri="{FF2B5EF4-FFF2-40B4-BE49-F238E27FC236}">
                  <a16:creationId xmlns:a16="http://schemas.microsoft.com/office/drawing/2014/main" id="{1A1E6276-89D2-B843-A67F-63CF791397C7}"/>
                </a:ext>
              </a:extLst>
            </p:cNvPr>
            <p:cNvSpPr>
              <a:spLocks/>
            </p:cNvSpPr>
            <p:nvPr/>
          </p:nvSpPr>
          <p:spPr bwMode="auto">
            <a:xfrm>
              <a:off x="7966078" y="4782113"/>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2" name="Line 515">
              <a:extLst>
                <a:ext uri="{FF2B5EF4-FFF2-40B4-BE49-F238E27FC236}">
                  <a16:creationId xmlns:a16="http://schemas.microsoft.com/office/drawing/2014/main" id="{B27C5B37-F0DF-A869-E3C7-95F66E521FD5}"/>
                </a:ext>
              </a:extLst>
            </p:cNvPr>
            <p:cNvSpPr>
              <a:spLocks noChangeShapeType="1"/>
            </p:cNvSpPr>
            <p:nvPr/>
          </p:nvSpPr>
          <p:spPr bwMode="auto">
            <a:xfrm flipV="1">
              <a:off x="7966078" y="4782113"/>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3" name="Freeform 516">
              <a:extLst>
                <a:ext uri="{FF2B5EF4-FFF2-40B4-BE49-F238E27FC236}">
                  <a16:creationId xmlns:a16="http://schemas.microsoft.com/office/drawing/2014/main" id="{D11AD3C6-2599-77A8-D665-4949B3282B0A}"/>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4" name="Freeform 517">
              <a:extLst>
                <a:ext uri="{FF2B5EF4-FFF2-40B4-BE49-F238E27FC236}">
                  <a16:creationId xmlns:a16="http://schemas.microsoft.com/office/drawing/2014/main" id="{A69B84D7-891B-B939-280D-436A943132AD}"/>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5" name="Freeform 518">
              <a:extLst>
                <a:ext uri="{FF2B5EF4-FFF2-40B4-BE49-F238E27FC236}">
                  <a16:creationId xmlns:a16="http://schemas.microsoft.com/office/drawing/2014/main" id="{C465B989-CCEC-A7A2-D278-65CA380181E4}"/>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6" name="Freeform 519">
              <a:extLst>
                <a:ext uri="{FF2B5EF4-FFF2-40B4-BE49-F238E27FC236}">
                  <a16:creationId xmlns:a16="http://schemas.microsoft.com/office/drawing/2014/main" id="{971019F9-F80B-05B2-28E6-8CA6F01C0A45}"/>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7" name="Freeform 520">
              <a:extLst>
                <a:ext uri="{FF2B5EF4-FFF2-40B4-BE49-F238E27FC236}">
                  <a16:creationId xmlns:a16="http://schemas.microsoft.com/office/drawing/2014/main" id="{DC2CF843-EFBC-EC2D-7849-639B686E4560}"/>
                </a:ext>
              </a:extLst>
            </p:cNvPr>
            <p:cNvSpPr>
              <a:spLocks/>
            </p:cNvSpPr>
            <p:nvPr/>
          </p:nvSpPr>
          <p:spPr bwMode="auto">
            <a:xfrm>
              <a:off x="8069601" y="4663143"/>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8" name="Line 521">
              <a:extLst>
                <a:ext uri="{FF2B5EF4-FFF2-40B4-BE49-F238E27FC236}">
                  <a16:creationId xmlns:a16="http://schemas.microsoft.com/office/drawing/2014/main" id="{840C0085-99D8-D096-9E8B-5B4D81DBD37B}"/>
                </a:ext>
              </a:extLst>
            </p:cNvPr>
            <p:cNvSpPr>
              <a:spLocks noChangeShapeType="1"/>
            </p:cNvSpPr>
            <p:nvPr/>
          </p:nvSpPr>
          <p:spPr bwMode="auto">
            <a:xfrm flipH="1">
              <a:off x="8069601" y="4663143"/>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9" name="Line 522">
              <a:extLst>
                <a:ext uri="{FF2B5EF4-FFF2-40B4-BE49-F238E27FC236}">
                  <a16:creationId xmlns:a16="http://schemas.microsoft.com/office/drawing/2014/main" id="{ACD7775F-5752-EF53-E654-6C98A5B13AD4}"/>
                </a:ext>
              </a:extLst>
            </p:cNvPr>
            <p:cNvSpPr>
              <a:spLocks noChangeShapeType="1"/>
            </p:cNvSpPr>
            <p:nvPr/>
          </p:nvSpPr>
          <p:spPr bwMode="auto">
            <a:xfrm>
              <a:off x="8064963" y="4677048"/>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0" name="Line 523">
              <a:extLst>
                <a:ext uri="{FF2B5EF4-FFF2-40B4-BE49-F238E27FC236}">
                  <a16:creationId xmlns:a16="http://schemas.microsoft.com/office/drawing/2014/main" id="{A8E434F7-6C8C-80FA-9EC0-F035A041D2CE}"/>
                </a:ext>
              </a:extLst>
            </p:cNvPr>
            <p:cNvSpPr>
              <a:spLocks noChangeShapeType="1"/>
            </p:cNvSpPr>
            <p:nvPr/>
          </p:nvSpPr>
          <p:spPr bwMode="auto">
            <a:xfrm>
              <a:off x="8064963" y="4677048"/>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1" name="Line 524">
              <a:extLst>
                <a:ext uri="{FF2B5EF4-FFF2-40B4-BE49-F238E27FC236}">
                  <a16:creationId xmlns:a16="http://schemas.microsoft.com/office/drawing/2014/main" id="{CE24819A-7680-BA40-61D2-F41DF6757BB7}"/>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2" name="Line 525">
              <a:extLst>
                <a:ext uri="{FF2B5EF4-FFF2-40B4-BE49-F238E27FC236}">
                  <a16:creationId xmlns:a16="http://schemas.microsoft.com/office/drawing/2014/main" id="{39E7FAD9-D244-56A2-F33E-F772FAAC88A9}"/>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3" name="Freeform 526">
              <a:extLst>
                <a:ext uri="{FF2B5EF4-FFF2-40B4-BE49-F238E27FC236}">
                  <a16:creationId xmlns:a16="http://schemas.microsoft.com/office/drawing/2014/main" id="{CAD75FBF-3D81-B5EB-4E4D-6E09DDF19EB8}"/>
                </a:ext>
              </a:extLst>
            </p:cNvPr>
            <p:cNvSpPr>
              <a:spLocks/>
            </p:cNvSpPr>
            <p:nvPr/>
          </p:nvSpPr>
          <p:spPr bwMode="auto">
            <a:xfrm>
              <a:off x="8738616" y="4320135"/>
              <a:ext cx="7727"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4" name="Line 527">
              <a:extLst>
                <a:ext uri="{FF2B5EF4-FFF2-40B4-BE49-F238E27FC236}">
                  <a16:creationId xmlns:a16="http://schemas.microsoft.com/office/drawing/2014/main" id="{F01BE87A-9120-4C14-F5D3-23EA190585DE}"/>
                </a:ext>
              </a:extLst>
            </p:cNvPr>
            <p:cNvSpPr>
              <a:spLocks noChangeShapeType="1"/>
            </p:cNvSpPr>
            <p:nvPr/>
          </p:nvSpPr>
          <p:spPr bwMode="auto">
            <a:xfrm flipH="1">
              <a:off x="8738616" y="4320135"/>
              <a:ext cx="7727"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5" name="Line 528">
              <a:extLst>
                <a:ext uri="{FF2B5EF4-FFF2-40B4-BE49-F238E27FC236}">
                  <a16:creationId xmlns:a16="http://schemas.microsoft.com/office/drawing/2014/main" id="{DF2E12E4-825A-0CAD-38D8-4E4082B4B399}"/>
                </a:ext>
              </a:extLst>
            </p:cNvPr>
            <p:cNvSpPr>
              <a:spLocks noChangeShapeType="1"/>
            </p:cNvSpPr>
            <p:nvPr/>
          </p:nvSpPr>
          <p:spPr bwMode="auto">
            <a:xfrm>
              <a:off x="8738619" y="4320135"/>
              <a:ext cx="1546"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6" name="Line 529">
              <a:extLst>
                <a:ext uri="{FF2B5EF4-FFF2-40B4-BE49-F238E27FC236}">
                  <a16:creationId xmlns:a16="http://schemas.microsoft.com/office/drawing/2014/main" id="{55F97EA4-4B39-2E9D-9EEE-F2FD0DB66A8D}"/>
                </a:ext>
              </a:extLst>
            </p:cNvPr>
            <p:cNvSpPr>
              <a:spLocks noChangeShapeType="1"/>
            </p:cNvSpPr>
            <p:nvPr/>
          </p:nvSpPr>
          <p:spPr bwMode="auto">
            <a:xfrm>
              <a:off x="8738619" y="4320135"/>
              <a:ext cx="1546"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7" name="Line 530">
              <a:extLst>
                <a:ext uri="{FF2B5EF4-FFF2-40B4-BE49-F238E27FC236}">
                  <a16:creationId xmlns:a16="http://schemas.microsoft.com/office/drawing/2014/main" id="{2D6D6D83-CC9F-B893-D831-4DF800EBB2A1}"/>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8" name="Line 531">
              <a:extLst>
                <a:ext uri="{FF2B5EF4-FFF2-40B4-BE49-F238E27FC236}">
                  <a16:creationId xmlns:a16="http://schemas.microsoft.com/office/drawing/2014/main" id="{6C336571-BA4E-2605-E267-126D9A6A67EE}"/>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9" name="Freeform 532">
              <a:extLst>
                <a:ext uri="{FF2B5EF4-FFF2-40B4-BE49-F238E27FC236}">
                  <a16:creationId xmlns:a16="http://schemas.microsoft.com/office/drawing/2014/main" id="{41C90B76-D154-4840-64AB-B34563FF087A}"/>
                </a:ext>
              </a:extLst>
            </p:cNvPr>
            <p:cNvSpPr>
              <a:spLocks/>
            </p:cNvSpPr>
            <p:nvPr/>
          </p:nvSpPr>
          <p:spPr bwMode="auto">
            <a:xfrm>
              <a:off x="8394070" y="5412505"/>
              <a:ext cx="7725" cy="0"/>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0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0" name="Line 533">
              <a:extLst>
                <a:ext uri="{FF2B5EF4-FFF2-40B4-BE49-F238E27FC236}">
                  <a16:creationId xmlns:a16="http://schemas.microsoft.com/office/drawing/2014/main" id="{516B288E-0E3A-7AEE-B947-D360EE7F94E2}"/>
                </a:ext>
              </a:extLst>
            </p:cNvPr>
            <p:cNvSpPr>
              <a:spLocks noChangeShapeType="1"/>
            </p:cNvSpPr>
            <p:nvPr/>
          </p:nvSpPr>
          <p:spPr bwMode="auto">
            <a:xfrm flipH="1">
              <a:off x="8394070" y="5412505"/>
              <a:ext cx="7725"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1" name="Freeform 534">
              <a:extLst>
                <a:ext uri="{FF2B5EF4-FFF2-40B4-BE49-F238E27FC236}">
                  <a16:creationId xmlns:a16="http://schemas.microsoft.com/office/drawing/2014/main" id="{DAEFE481-F948-5BAB-8525-D86D028FDB9C}"/>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2" name="Freeform 535">
              <a:extLst>
                <a:ext uri="{FF2B5EF4-FFF2-40B4-BE49-F238E27FC236}">
                  <a16:creationId xmlns:a16="http://schemas.microsoft.com/office/drawing/2014/main" id="{C4C95B47-5CEA-A208-B987-EE260EF17C0B}"/>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3" name="Line 536">
              <a:extLst>
                <a:ext uri="{FF2B5EF4-FFF2-40B4-BE49-F238E27FC236}">
                  <a16:creationId xmlns:a16="http://schemas.microsoft.com/office/drawing/2014/main" id="{9D56EB3C-32E5-2B9E-9193-9CC375450BB1}"/>
                </a:ext>
              </a:extLst>
            </p:cNvPr>
            <p:cNvSpPr>
              <a:spLocks noChangeShapeType="1"/>
            </p:cNvSpPr>
            <p:nvPr/>
          </p:nvSpPr>
          <p:spPr bwMode="auto">
            <a:xfrm>
              <a:off x="8394066" y="5412505"/>
              <a:ext cx="154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4" name="Line 537">
              <a:extLst>
                <a:ext uri="{FF2B5EF4-FFF2-40B4-BE49-F238E27FC236}">
                  <a16:creationId xmlns:a16="http://schemas.microsoft.com/office/drawing/2014/main" id="{C4158524-D1D6-7327-8C3D-77406C1AE804}"/>
                </a:ext>
              </a:extLst>
            </p:cNvPr>
            <p:cNvSpPr>
              <a:spLocks noChangeShapeType="1"/>
            </p:cNvSpPr>
            <p:nvPr/>
          </p:nvSpPr>
          <p:spPr bwMode="auto">
            <a:xfrm>
              <a:off x="8394066" y="5412505"/>
              <a:ext cx="1544"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Freeform 538">
              <a:extLst>
                <a:ext uri="{FF2B5EF4-FFF2-40B4-BE49-F238E27FC236}">
                  <a16:creationId xmlns:a16="http://schemas.microsoft.com/office/drawing/2014/main" id="{6CF9EE99-9EC9-42E7-9980-B45485821CE1}"/>
                </a:ext>
              </a:extLst>
            </p:cNvPr>
            <p:cNvSpPr>
              <a:spLocks/>
            </p:cNvSpPr>
            <p:nvPr/>
          </p:nvSpPr>
          <p:spPr bwMode="auto">
            <a:xfrm>
              <a:off x="7541183" y="5868311"/>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6" name="Line 539">
              <a:extLst>
                <a:ext uri="{FF2B5EF4-FFF2-40B4-BE49-F238E27FC236}">
                  <a16:creationId xmlns:a16="http://schemas.microsoft.com/office/drawing/2014/main" id="{51A7A8B1-DF08-20FB-CF88-B4BEFB26D88E}"/>
                </a:ext>
              </a:extLst>
            </p:cNvPr>
            <p:cNvSpPr>
              <a:spLocks noChangeShapeType="1"/>
            </p:cNvSpPr>
            <p:nvPr/>
          </p:nvSpPr>
          <p:spPr bwMode="auto">
            <a:xfrm flipH="1">
              <a:off x="7541183" y="5868311"/>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7" name="Freeform 540">
              <a:extLst>
                <a:ext uri="{FF2B5EF4-FFF2-40B4-BE49-F238E27FC236}">
                  <a16:creationId xmlns:a16="http://schemas.microsoft.com/office/drawing/2014/main" id="{3956B24A-3035-3DEB-6B50-FAAD03D98EDC}"/>
                </a:ext>
              </a:extLst>
            </p:cNvPr>
            <p:cNvSpPr>
              <a:spLocks/>
            </p:cNvSpPr>
            <p:nvPr/>
          </p:nvSpPr>
          <p:spPr bwMode="auto">
            <a:xfrm>
              <a:off x="7450016" y="4630699"/>
              <a:ext cx="1546" cy="6181"/>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8" name="Line 541">
              <a:extLst>
                <a:ext uri="{FF2B5EF4-FFF2-40B4-BE49-F238E27FC236}">
                  <a16:creationId xmlns:a16="http://schemas.microsoft.com/office/drawing/2014/main" id="{7CC77E78-B633-3DF5-24E5-6963111A4F44}"/>
                </a:ext>
              </a:extLst>
            </p:cNvPr>
            <p:cNvSpPr>
              <a:spLocks noChangeShapeType="1"/>
            </p:cNvSpPr>
            <p:nvPr/>
          </p:nvSpPr>
          <p:spPr bwMode="auto">
            <a:xfrm flipV="1">
              <a:off x="7450016" y="4630699"/>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9" name="Freeform 542">
              <a:extLst>
                <a:ext uri="{FF2B5EF4-FFF2-40B4-BE49-F238E27FC236}">
                  <a16:creationId xmlns:a16="http://schemas.microsoft.com/office/drawing/2014/main" id="{6E65E657-232B-9F3E-3335-A5F14D13514B}"/>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0" name="Freeform 543">
              <a:extLst>
                <a:ext uri="{FF2B5EF4-FFF2-40B4-BE49-F238E27FC236}">
                  <a16:creationId xmlns:a16="http://schemas.microsoft.com/office/drawing/2014/main" id="{E21D1E4C-16E6-447A-E5C7-26F168215096}"/>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1" name="Freeform 544">
              <a:extLst>
                <a:ext uri="{FF2B5EF4-FFF2-40B4-BE49-F238E27FC236}">
                  <a16:creationId xmlns:a16="http://schemas.microsoft.com/office/drawing/2014/main" id="{B4617CD2-6809-1F88-FA80-C75A8A4FBD45}"/>
                </a:ext>
              </a:extLst>
            </p:cNvPr>
            <p:cNvSpPr>
              <a:spLocks/>
            </p:cNvSpPr>
            <p:nvPr/>
          </p:nvSpPr>
          <p:spPr bwMode="auto">
            <a:xfrm>
              <a:off x="7442297" y="4630699"/>
              <a:ext cx="7725" cy="6181"/>
            </a:xfrm>
            <a:custGeom>
              <a:avLst/>
              <a:gdLst>
                <a:gd name="T0" fmla="*/ 2147483647 w 5"/>
                <a:gd name="T1" fmla="*/ 0 h 5"/>
                <a:gd name="T2" fmla="*/ 0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0"/>
                  </a:moveTo>
                  <a:lnTo>
                    <a:pt x="0" y="5"/>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2" name="Line 545">
              <a:extLst>
                <a:ext uri="{FF2B5EF4-FFF2-40B4-BE49-F238E27FC236}">
                  <a16:creationId xmlns:a16="http://schemas.microsoft.com/office/drawing/2014/main" id="{A2B633B1-78B1-C4E6-6C28-A49BD04BBC48}"/>
                </a:ext>
              </a:extLst>
            </p:cNvPr>
            <p:cNvSpPr>
              <a:spLocks noChangeShapeType="1"/>
            </p:cNvSpPr>
            <p:nvPr/>
          </p:nvSpPr>
          <p:spPr bwMode="auto">
            <a:xfrm flipH="1">
              <a:off x="7442297" y="463069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3" name="Freeform 546">
              <a:extLst>
                <a:ext uri="{FF2B5EF4-FFF2-40B4-BE49-F238E27FC236}">
                  <a16:creationId xmlns:a16="http://schemas.microsoft.com/office/drawing/2014/main" id="{F55BA980-224C-E736-2108-AFABCE4BB3B4}"/>
                </a:ext>
              </a:extLst>
            </p:cNvPr>
            <p:cNvSpPr>
              <a:spLocks/>
            </p:cNvSpPr>
            <p:nvPr/>
          </p:nvSpPr>
          <p:spPr bwMode="auto">
            <a:xfrm>
              <a:off x="9049182" y="3104150"/>
              <a:ext cx="217857" cy="435714"/>
            </a:xfrm>
            <a:custGeom>
              <a:avLst/>
              <a:gdLst>
                <a:gd name="T0" fmla="*/ 2147483647 w 33"/>
                <a:gd name="T1" fmla="*/ 2147483647 h 66"/>
                <a:gd name="T2" fmla="*/ 2147483647 w 33"/>
                <a:gd name="T3" fmla="*/ 2147483647 h 66"/>
                <a:gd name="T4" fmla="*/ 0 w 33"/>
                <a:gd name="T5" fmla="*/ 2147483647 h 66"/>
                <a:gd name="T6" fmla="*/ 2147483647 w 33"/>
                <a:gd name="T7" fmla="*/ 2147483647 h 66"/>
                <a:gd name="T8" fmla="*/ 2147483647 w 33"/>
                <a:gd name="T9" fmla="*/ 2147483647 h 66"/>
                <a:gd name="T10" fmla="*/ 2147483647 w 33"/>
                <a:gd name="T11" fmla="*/ 2147483647 h 66"/>
                <a:gd name="T12" fmla="*/ 2147483647 w 33"/>
                <a:gd name="T13" fmla="*/ 2147483647 h 66"/>
                <a:gd name="T14" fmla="*/ 2147483647 w 33"/>
                <a:gd name="T15" fmla="*/ 2147483647 h 66"/>
                <a:gd name="T16" fmla="*/ 2147483647 w 33"/>
                <a:gd name="T17" fmla="*/ 0 h 66"/>
                <a:gd name="T18" fmla="*/ 2147483647 w 33"/>
                <a:gd name="T19" fmla="*/ 2147483647 h 66"/>
                <a:gd name="T20" fmla="*/ 2147483647 w 33"/>
                <a:gd name="T21" fmla="*/ 2147483647 h 66"/>
                <a:gd name="T22" fmla="*/ 2147483647 w 33"/>
                <a:gd name="T23" fmla="*/ 2147483647 h 66"/>
                <a:gd name="T24" fmla="*/ 2147483647 w 33"/>
                <a:gd name="T25" fmla="*/ 2147483647 h 66"/>
                <a:gd name="T26" fmla="*/ 2147483647 w 33"/>
                <a:gd name="T27" fmla="*/ 2147483647 h 66"/>
                <a:gd name="T28" fmla="*/ 2147483647 w 33"/>
                <a:gd name="T29" fmla="*/ 2147483647 h 66"/>
                <a:gd name="T30" fmla="*/ 2147483647 w 33"/>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66"/>
                <a:gd name="T50" fmla="*/ 33 w 33"/>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66">
                  <a:moveTo>
                    <a:pt x="4" y="66"/>
                  </a:moveTo>
                  <a:cubicBezTo>
                    <a:pt x="1" y="63"/>
                    <a:pt x="3" y="58"/>
                    <a:pt x="2" y="51"/>
                  </a:cubicBezTo>
                  <a:cubicBezTo>
                    <a:pt x="2" y="50"/>
                    <a:pt x="0" y="48"/>
                    <a:pt x="0" y="47"/>
                  </a:cubicBezTo>
                  <a:cubicBezTo>
                    <a:pt x="1" y="42"/>
                    <a:pt x="4" y="37"/>
                    <a:pt x="3" y="33"/>
                  </a:cubicBezTo>
                  <a:cubicBezTo>
                    <a:pt x="3" y="31"/>
                    <a:pt x="3" y="29"/>
                    <a:pt x="2" y="28"/>
                  </a:cubicBezTo>
                  <a:cubicBezTo>
                    <a:pt x="2" y="26"/>
                    <a:pt x="5" y="26"/>
                    <a:pt x="6" y="24"/>
                  </a:cubicBezTo>
                  <a:cubicBezTo>
                    <a:pt x="7" y="23"/>
                    <a:pt x="7" y="21"/>
                    <a:pt x="9" y="20"/>
                  </a:cubicBezTo>
                  <a:cubicBezTo>
                    <a:pt x="6" y="14"/>
                    <a:pt x="6" y="7"/>
                    <a:pt x="8" y="1"/>
                  </a:cubicBezTo>
                  <a:cubicBezTo>
                    <a:pt x="10" y="1"/>
                    <a:pt x="10" y="2"/>
                    <a:pt x="11" y="0"/>
                  </a:cubicBezTo>
                  <a:cubicBezTo>
                    <a:pt x="15" y="9"/>
                    <a:pt x="17" y="19"/>
                    <a:pt x="21" y="29"/>
                  </a:cubicBezTo>
                  <a:cubicBezTo>
                    <a:pt x="21" y="30"/>
                    <a:pt x="21" y="32"/>
                    <a:pt x="22" y="34"/>
                  </a:cubicBezTo>
                  <a:cubicBezTo>
                    <a:pt x="23" y="35"/>
                    <a:pt x="24" y="37"/>
                    <a:pt x="24" y="38"/>
                  </a:cubicBezTo>
                  <a:cubicBezTo>
                    <a:pt x="25" y="40"/>
                    <a:pt x="24" y="42"/>
                    <a:pt x="25" y="43"/>
                  </a:cubicBezTo>
                  <a:cubicBezTo>
                    <a:pt x="27" y="48"/>
                    <a:pt x="33" y="49"/>
                    <a:pt x="32" y="55"/>
                  </a:cubicBezTo>
                  <a:cubicBezTo>
                    <a:pt x="27" y="55"/>
                    <a:pt x="26" y="59"/>
                    <a:pt x="24" y="62"/>
                  </a:cubicBezTo>
                  <a:cubicBezTo>
                    <a:pt x="17" y="63"/>
                    <a:pt x="11" y="65"/>
                    <a:pt x="4" y="66"/>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4" name="Freeform 547">
              <a:extLst>
                <a:ext uri="{FF2B5EF4-FFF2-40B4-BE49-F238E27FC236}">
                  <a16:creationId xmlns:a16="http://schemas.microsoft.com/office/drawing/2014/main" id="{98D67F65-E408-0C6B-6B83-4366C6A8392E}"/>
                </a:ext>
              </a:extLst>
            </p:cNvPr>
            <p:cNvSpPr>
              <a:spLocks/>
            </p:cNvSpPr>
            <p:nvPr/>
          </p:nvSpPr>
          <p:spPr bwMode="auto">
            <a:xfrm>
              <a:off x="8891587" y="3162865"/>
              <a:ext cx="203952" cy="397088"/>
            </a:xfrm>
            <a:custGeom>
              <a:avLst/>
              <a:gdLst>
                <a:gd name="T0" fmla="*/ 2147483647 w 31"/>
                <a:gd name="T1" fmla="*/ 2147483647 h 60"/>
                <a:gd name="T2" fmla="*/ 2147483647 w 31"/>
                <a:gd name="T3" fmla="*/ 2147483647 h 60"/>
                <a:gd name="T4" fmla="*/ 2147483647 w 31"/>
                <a:gd name="T5" fmla="*/ 2147483647 h 60"/>
                <a:gd name="T6" fmla="*/ 2147483647 w 31"/>
                <a:gd name="T7" fmla="*/ 2147483647 h 60"/>
                <a:gd name="T8" fmla="*/ 2147483647 w 31"/>
                <a:gd name="T9" fmla="*/ 2147483647 h 60"/>
                <a:gd name="T10" fmla="*/ 2147483647 w 31"/>
                <a:gd name="T11" fmla="*/ 2147483647 h 60"/>
                <a:gd name="T12" fmla="*/ 2147483647 w 31"/>
                <a:gd name="T13" fmla="*/ 2147483647 h 60"/>
                <a:gd name="T14" fmla="*/ 2147483647 w 31"/>
                <a:gd name="T15" fmla="*/ 2147483647 h 60"/>
                <a:gd name="T16" fmla="*/ 0 w 31"/>
                <a:gd name="T17" fmla="*/ 2147483647 h 60"/>
                <a:gd name="T18" fmla="*/ 2147483647 w 31"/>
                <a:gd name="T19" fmla="*/ 0 h 60"/>
                <a:gd name="T20" fmla="*/ 2147483647 w 31"/>
                <a:gd name="T21" fmla="*/ 2147483647 h 60"/>
                <a:gd name="T22" fmla="*/ 2147483647 w 31"/>
                <a:gd name="T23" fmla="*/ 2147483647 h 60"/>
                <a:gd name="T24" fmla="*/ 2147483647 w 31"/>
                <a:gd name="T25" fmla="*/ 2147483647 h 60"/>
                <a:gd name="T26" fmla="*/ 2147483647 w 31"/>
                <a:gd name="T27" fmla="*/ 2147483647 h 60"/>
                <a:gd name="T28" fmla="*/ 2147483647 w 31"/>
                <a:gd name="T29" fmla="*/ 2147483647 h 60"/>
                <a:gd name="T30" fmla="*/ 2147483647 w 31"/>
                <a:gd name="T31" fmla="*/ 2147483647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60"/>
                <a:gd name="T50" fmla="*/ 31 w 31"/>
                <a:gd name="T51" fmla="*/ 60 h 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60">
                  <a:moveTo>
                    <a:pt x="27" y="58"/>
                  </a:moveTo>
                  <a:cubicBezTo>
                    <a:pt x="22" y="58"/>
                    <a:pt x="18" y="60"/>
                    <a:pt x="14" y="60"/>
                  </a:cubicBezTo>
                  <a:cubicBezTo>
                    <a:pt x="13" y="53"/>
                    <a:pt x="12" y="41"/>
                    <a:pt x="7" y="39"/>
                  </a:cubicBezTo>
                  <a:cubicBezTo>
                    <a:pt x="8" y="35"/>
                    <a:pt x="4" y="32"/>
                    <a:pt x="4" y="29"/>
                  </a:cubicBezTo>
                  <a:cubicBezTo>
                    <a:pt x="3" y="28"/>
                    <a:pt x="4" y="26"/>
                    <a:pt x="4" y="24"/>
                  </a:cubicBezTo>
                  <a:cubicBezTo>
                    <a:pt x="4" y="23"/>
                    <a:pt x="4" y="21"/>
                    <a:pt x="4" y="20"/>
                  </a:cubicBezTo>
                  <a:cubicBezTo>
                    <a:pt x="3" y="19"/>
                    <a:pt x="2" y="17"/>
                    <a:pt x="1" y="16"/>
                  </a:cubicBezTo>
                  <a:cubicBezTo>
                    <a:pt x="1" y="15"/>
                    <a:pt x="2" y="14"/>
                    <a:pt x="1" y="13"/>
                  </a:cubicBezTo>
                  <a:cubicBezTo>
                    <a:pt x="1" y="11"/>
                    <a:pt x="0" y="9"/>
                    <a:pt x="0" y="7"/>
                  </a:cubicBezTo>
                  <a:cubicBezTo>
                    <a:pt x="9" y="4"/>
                    <a:pt x="19" y="2"/>
                    <a:pt x="30" y="0"/>
                  </a:cubicBezTo>
                  <a:cubicBezTo>
                    <a:pt x="31" y="2"/>
                    <a:pt x="29" y="2"/>
                    <a:pt x="30" y="6"/>
                  </a:cubicBezTo>
                  <a:cubicBezTo>
                    <a:pt x="30" y="8"/>
                    <a:pt x="31" y="8"/>
                    <a:pt x="31" y="10"/>
                  </a:cubicBezTo>
                  <a:cubicBezTo>
                    <a:pt x="31" y="14"/>
                    <a:pt x="26" y="16"/>
                    <a:pt x="25" y="18"/>
                  </a:cubicBezTo>
                  <a:cubicBezTo>
                    <a:pt x="28" y="25"/>
                    <a:pt x="24" y="32"/>
                    <a:pt x="24" y="38"/>
                  </a:cubicBezTo>
                  <a:cubicBezTo>
                    <a:pt x="24" y="41"/>
                    <a:pt x="26" y="46"/>
                    <a:pt x="26" y="50"/>
                  </a:cubicBezTo>
                  <a:cubicBezTo>
                    <a:pt x="26" y="53"/>
                    <a:pt x="25" y="55"/>
                    <a:pt x="27"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5" name="Freeform 548">
              <a:extLst>
                <a:ext uri="{FF2B5EF4-FFF2-40B4-BE49-F238E27FC236}">
                  <a16:creationId xmlns:a16="http://schemas.microsoft.com/office/drawing/2014/main" id="{1D3C077E-4186-FE57-8680-B3B0B696827F}"/>
                </a:ext>
              </a:extLst>
            </p:cNvPr>
            <p:cNvSpPr>
              <a:spLocks/>
            </p:cNvSpPr>
            <p:nvPr/>
          </p:nvSpPr>
          <p:spPr bwMode="auto">
            <a:xfrm>
              <a:off x="8242651" y="3209222"/>
              <a:ext cx="772544" cy="695289"/>
            </a:xfrm>
            <a:custGeom>
              <a:avLst/>
              <a:gdLst>
                <a:gd name="T0" fmla="*/ 2147483647 w 117"/>
                <a:gd name="T1" fmla="*/ 2147483647 h 105"/>
                <a:gd name="T2" fmla="*/ 2147483647 w 117"/>
                <a:gd name="T3" fmla="*/ 2147483647 h 105"/>
                <a:gd name="T4" fmla="*/ 2147483647 w 117"/>
                <a:gd name="T5" fmla="*/ 2147483647 h 105"/>
                <a:gd name="T6" fmla="*/ 2147483647 w 117"/>
                <a:gd name="T7" fmla="*/ 2147483647 h 105"/>
                <a:gd name="T8" fmla="*/ 2147483647 w 117"/>
                <a:gd name="T9" fmla="*/ 2147483647 h 105"/>
                <a:gd name="T10" fmla="*/ 2147483647 w 117"/>
                <a:gd name="T11" fmla="*/ 2147483647 h 105"/>
                <a:gd name="T12" fmla="*/ 2147483647 w 117"/>
                <a:gd name="T13" fmla="*/ 2147483647 h 105"/>
                <a:gd name="T14" fmla="*/ 2147483647 w 117"/>
                <a:gd name="T15" fmla="*/ 2147483647 h 105"/>
                <a:gd name="T16" fmla="*/ 2147483647 w 117"/>
                <a:gd name="T17" fmla="*/ 2147483647 h 105"/>
                <a:gd name="T18" fmla="*/ 2147483647 w 117"/>
                <a:gd name="T19" fmla="*/ 2147483647 h 105"/>
                <a:gd name="T20" fmla="*/ 0 w 117"/>
                <a:gd name="T21" fmla="*/ 2147483647 h 105"/>
                <a:gd name="T22" fmla="*/ 2147483647 w 117"/>
                <a:gd name="T23" fmla="*/ 2147483647 h 105"/>
                <a:gd name="T24" fmla="*/ 2147483647 w 117"/>
                <a:gd name="T25" fmla="*/ 2147483647 h 105"/>
                <a:gd name="T26" fmla="*/ 2147483647 w 117"/>
                <a:gd name="T27" fmla="*/ 2147483647 h 105"/>
                <a:gd name="T28" fmla="*/ 2147483647 w 117"/>
                <a:gd name="T29" fmla="*/ 2147483647 h 105"/>
                <a:gd name="T30" fmla="*/ 2147483647 w 117"/>
                <a:gd name="T31" fmla="*/ 2147483647 h 105"/>
                <a:gd name="T32" fmla="*/ 2147483647 w 117"/>
                <a:gd name="T33" fmla="*/ 2147483647 h 105"/>
                <a:gd name="T34" fmla="*/ 2147483647 w 117"/>
                <a:gd name="T35" fmla="*/ 2147483647 h 105"/>
                <a:gd name="T36" fmla="*/ 2147483647 w 117"/>
                <a:gd name="T37" fmla="*/ 2147483647 h 105"/>
                <a:gd name="T38" fmla="*/ 2147483647 w 117"/>
                <a:gd name="T39" fmla="*/ 2147483647 h 105"/>
                <a:gd name="T40" fmla="*/ 2147483647 w 117"/>
                <a:gd name="T41" fmla="*/ 2147483647 h 105"/>
                <a:gd name="T42" fmla="*/ 2147483647 w 117"/>
                <a:gd name="T43" fmla="*/ 2147483647 h 105"/>
                <a:gd name="T44" fmla="*/ 2147483647 w 117"/>
                <a:gd name="T45" fmla="*/ 2147483647 h 105"/>
                <a:gd name="T46" fmla="*/ 2147483647 w 117"/>
                <a:gd name="T47" fmla="*/ 2147483647 h 105"/>
                <a:gd name="T48" fmla="*/ 2147483647 w 117"/>
                <a:gd name="T49" fmla="*/ 2147483647 h 105"/>
                <a:gd name="T50" fmla="*/ 2147483647 w 117"/>
                <a:gd name="T51" fmla="*/ 2147483647 h 105"/>
                <a:gd name="T52" fmla="*/ 2147483647 w 117"/>
                <a:gd name="T53" fmla="*/ 2147483647 h 105"/>
                <a:gd name="T54" fmla="*/ 2147483647 w 117"/>
                <a:gd name="T55" fmla="*/ 2147483647 h 105"/>
                <a:gd name="T56" fmla="*/ 2147483647 w 117"/>
                <a:gd name="T57" fmla="*/ 2147483647 h 105"/>
                <a:gd name="T58" fmla="*/ 2147483647 w 117"/>
                <a:gd name="T59" fmla="*/ 2147483647 h 105"/>
                <a:gd name="T60" fmla="*/ 2147483647 w 117"/>
                <a:gd name="T61" fmla="*/ 2147483647 h 105"/>
                <a:gd name="T62" fmla="*/ 2147483647 w 117"/>
                <a:gd name="T63" fmla="*/ 0 h 105"/>
                <a:gd name="T64" fmla="*/ 2147483647 w 117"/>
                <a:gd name="T65" fmla="*/ 2147483647 h 105"/>
                <a:gd name="T66" fmla="*/ 2147483647 w 117"/>
                <a:gd name="T67" fmla="*/ 2147483647 h 105"/>
                <a:gd name="T68" fmla="*/ 2147483647 w 117"/>
                <a:gd name="T69" fmla="*/ 2147483647 h 105"/>
                <a:gd name="T70" fmla="*/ 2147483647 w 117"/>
                <a:gd name="T71" fmla="*/ 2147483647 h 105"/>
                <a:gd name="T72" fmla="*/ 2147483647 w 117"/>
                <a:gd name="T73" fmla="*/ 2147483647 h 105"/>
                <a:gd name="T74" fmla="*/ 2147483647 w 117"/>
                <a:gd name="T75" fmla="*/ 2147483647 h 105"/>
                <a:gd name="T76" fmla="*/ 2147483647 w 117"/>
                <a:gd name="T77" fmla="*/ 2147483647 h 105"/>
                <a:gd name="T78" fmla="*/ 2147483647 w 117"/>
                <a:gd name="T79" fmla="*/ 2147483647 h 105"/>
                <a:gd name="T80" fmla="*/ 2147483647 w 117"/>
                <a:gd name="T81" fmla="*/ 2147483647 h 105"/>
                <a:gd name="T82" fmla="*/ 2147483647 w 117"/>
                <a:gd name="T83" fmla="*/ 2147483647 h 105"/>
                <a:gd name="T84" fmla="*/ 2147483647 w 117"/>
                <a:gd name="T85" fmla="*/ 2147483647 h 105"/>
                <a:gd name="T86" fmla="*/ 2147483647 w 117"/>
                <a:gd name="T87" fmla="*/ 2147483647 h 105"/>
                <a:gd name="T88" fmla="*/ 2147483647 w 117"/>
                <a:gd name="T89" fmla="*/ 2147483647 h 105"/>
                <a:gd name="T90" fmla="*/ 2147483647 w 117"/>
                <a:gd name="T91" fmla="*/ 2147483647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7"/>
                <a:gd name="T139" fmla="*/ 0 h 105"/>
                <a:gd name="T140" fmla="*/ 117 w 117"/>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7" h="105">
                  <a:moveTo>
                    <a:pt x="116" y="98"/>
                  </a:moveTo>
                  <a:cubicBezTo>
                    <a:pt x="117" y="100"/>
                    <a:pt x="116" y="102"/>
                    <a:pt x="114" y="102"/>
                  </a:cubicBezTo>
                  <a:cubicBezTo>
                    <a:pt x="111" y="105"/>
                    <a:pt x="111" y="95"/>
                    <a:pt x="111" y="98"/>
                  </a:cubicBezTo>
                  <a:cubicBezTo>
                    <a:pt x="103" y="96"/>
                    <a:pt x="96" y="93"/>
                    <a:pt x="89" y="90"/>
                  </a:cubicBezTo>
                  <a:cubicBezTo>
                    <a:pt x="87" y="89"/>
                    <a:pt x="87" y="85"/>
                    <a:pt x="86" y="84"/>
                  </a:cubicBezTo>
                  <a:cubicBezTo>
                    <a:pt x="85" y="83"/>
                    <a:pt x="84" y="83"/>
                    <a:pt x="82" y="82"/>
                  </a:cubicBezTo>
                  <a:cubicBezTo>
                    <a:pt x="81" y="82"/>
                    <a:pt x="80" y="80"/>
                    <a:pt x="80" y="80"/>
                  </a:cubicBezTo>
                  <a:cubicBezTo>
                    <a:pt x="78" y="80"/>
                    <a:pt x="74" y="81"/>
                    <a:pt x="70" y="82"/>
                  </a:cubicBezTo>
                  <a:cubicBezTo>
                    <a:pt x="67" y="83"/>
                    <a:pt x="63" y="84"/>
                    <a:pt x="61" y="84"/>
                  </a:cubicBezTo>
                  <a:cubicBezTo>
                    <a:pt x="43" y="88"/>
                    <a:pt x="19" y="94"/>
                    <a:pt x="1" y="96"/>
                  </a:cubicBezTo>
                  <a:cubicBezTo>
                    <a:pt x="2" y="95"/>
                    <a:pt x="0" y="93"/>
                    <a:pt x="0" y="92"/>
                  </a:cubicBezTo>
                  <a:cubicBezTo>
                    <a:pt x="0" y="90"/>
                    <a:pt x="2" y="90"/>
                    <a:pt x="4" y="87"/>
                  </a:cubicBezTo>
                  <a:cubicBezTo>
                    <a:pt x="5" y="86"/>
                    <a:pt x="6" y="84"/>
                    <a:pt x="7" y="83"/>
                  </a:cubicBezTo>
                  <a:cubicBezTo>
                    <a:pt x="8" y="82"/>
                    <a:pt x="10" y="81"/>
                    <a:pt x="11" y="79"/>
                  </a:cubicBezTo>
                  <a:cubicBezTo>
                    <a:pt x="11" y="79"/>
                    <a:pt x="11" y="78"/>
                    <a:pt x="11" y="78"/>
                  </a:cubicBezTo>
                  <a:cubicBezTo>
                    <a:pt x="12" y="77"/>
                    <a:pt x="13" y="76"/>
                    <a:pt x="14" y="75"/>
                  </a:cubicBezTo>
                  <a:cubicBezTo>
                    <a:pt x="14" y="72"/>
                    <a:pt x="11" y="72"/>
                    <a:pt x="12" y="68"/>
                  </a:cubicBezTo>
                  <a:cubicBezTo>
                    <a:pt x="11" y="67"/>
                    <a:pt x="9" y="67"/>
                    <a:pt x="8" y="65"/>
                  </a:cubicBezTo>
                  <a:cubicBezTo>
                    <a:pt x="8" y="62"/>
                    <a:pt x="12" y="62"/>
                    <a:pt x="15" y="61"/>
                  </a:cubicBezTo>
                  <a:cubicBezTo>
                    <a:pt x="17" y="59"/>
                    <a:pt x="24" y="57"/>
                    <a:pt x="29" y="58"/>
                  </a:cubicBezTo>
                  <a:cubicBezTo>
                    <a:pt x="31" y="58"/>
                    <a:pt x="32" y="59"/>
                    <a:pt x="34" y="59"/>
                  </a:cubicBezTo>
                  <a:cubicBezTo>
                    <a:pt x="37" y="58"/>
                    <a:pt x="40" y="56"/>
                    <a:pt x="45" y="57"/>
                  </a:cubicBezTo>
                  <a:cubicBezTo>
                    <a:pt x="48" y="55"/>
                    <a:pt x="50" y="52"/>
                    <a:pt x="52" y="49"/>
                  </a:cubicBezTo>
                  <a:cubicBezTo>
                    <a:pt x="53" y="48"/>
                    <a:pt x="55" y="48"/>
                    <a:pt x="56" y="47"/>
                  </a:cubicBezTo>
                  <a:cubicBezTo>
                    <a:pt x="56" y="44"/>
                    <a:pt x="56" y="42"/>
                    <a:pt x="55" y="40"/>
                  </a:cubicBezTo>
                  <a:cubicBezTo>
                    <a:pt x="54" y="37"/>
                    <a:pt x="57" y="37"/>
                    <a:pt x="57" y="35"/>
                  </a:cubicBezTo>
                  <a:cubicBezTo>
                    <a:pt x="54" y="37"/>
                    <a:pt x="55" y="31"/>
                    <a:pt x="52" y="35"/>
                  </a:cubicBezTo>
                  <a:cubicBezTo>
                    <a:pt x="51" y="31"/>
                    <a:pt x="57" y="28"/>
                    <a:pt x="59" y="25"/>
                  </a:cubicBezTo>
                  <a:cubicBezTo>
                    <a:pt x="58" y="22"/>
                    <a:pt x="60" y="21"/>
                    <a:pt x="61" y="20"/>
                  </a:cubicBezTo>
                  <a:cubicBezTo>
                    <a:pt x="61" y="19"/>
                    <a:pt x="62" y="17"/>
                    <a:pt x="63" y="16"/>
                  </a:cubicBezTo>
                  <a:cubicBezTo>
                    <a:pt x="66" y="11"/>
                    <a:pt x="70" y="7"/>
                    <a:pt x="75" y="5"/>
                  </a:cubicBezTo>
                  <a:cubicBezTo>
                    <a:pt x="82" y="4"/>
                    <a:pt x="91" y="3"/>
                    <a:pt x="96" y="0"/>
                  </a:cubicBezTo>
                  <a:cubicBezTo>
                    <a:pt x="98" y="1"/>
                    <a:pt x="97" y="2"/>
                    <a:pt x="97" y="4"/>
                  </a:cubicBezTo>
                  <a:cubicBezTo>
                    <a:pt x="97" y="5"/>
                    <a:pt x="98" y="5"/>
                    <a:pt x="99" y="6"/>
                  </a:cubicBezTo>
                  <a:cubicBezTo>
                    <a:pt x="99" y="7"/>
                    <a:pt x="98" y="8"/>
                    <a:pt x="99" y="9"/>
                  </a:cubicBezTo>
                  <a:cubicBezTo>
                    <a:pt x="99" y="12"/>
                    <a:pt x="102" y="13"/>
                    <a:pt x="102" y="17"/>
                  </a:cubicBezTo>
                  <a:cubicBezTo>
                    <a:pt x="102" y="19"/>
                    <a:pt x="101" y="20"/>
                    <a:pt x="101" y="22"/>
                  </a:cubicBezTo>
                  <a:cubicBezTo>
                    <a:pt x="101" y="26"/>
                    <a:pt x="105" y="30"/>
                    <a:pt x="104" y="35"/>
                  </a:cubicBezTo>
                  <a:cubicBezTo>
                    <a:pt x="106" y="37"/>
                    <a:pt x="105" y="33"/>
                    <a:pt x="107" y="35"/>
                  </a:cubicBezTo>
                  <a:cubicBezTo>
                    <a:pt x="109" y="39"/>
                    <a:pt x="110" y="45"/>
                    <a:pt x="111" y="52"/>
                  </a:cubicBezTo>
                  <a:cubicBezTo>
                    <a:pt x="111" y="53"/>
                    <a:pt x="112" y="53"/>
                    <a:pt x="112" y="54"/>
                  </a:cubicBezTo>
                  <a:cubicBezTo>
                    <a:pt x="111" y="58"/>
                    <a:pt x="111" y="64"/>
                    <a:pt x="111" y="70"/>
                  </a:cubicBezTo>
                  <a:cubicBezTo>
                    <a:pt x="111" y="71"/>
                    <a:pt x="112" y="72"/>
                    <a:pt x="113" y="73"/>
                  </a:cubicBezTo>
                  <a:cubicBezTo>
                    <a:pt x="114" y="77"/>
                    <a:pt x="114" y="83"/>
                    <a:pt x="115" y="87"/>
                  </a:cubicBezTo>
                  <a:cubicBezTo>
                    <a:pt x="116" y="92"/>
                    <a:pt x="117" y="92"/>
                    <a:pt x="113" y="96"/>
                  </a:cubicBezTo>
                  <a:lnTo>
                    <a:pt x="116" y="98"/>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6" name="Freeform 549">
              <a:extLst>
                <a:ext uri="{FF2B5EF4-FFF2-40B4-BE49-F238E27FC236}">
                  <a16:creationId xmlns:a16="http://schemas.microsoft.com/office/drawing/2014/main" id="{CB0F5B96-7BA1-0F2E-4507-C883B5635028}"/>
                </a:ext>
              </a:extLst>
            </p:cNvPr>
            <p:cNvSpPr>
              <a:spLocks/>
            </p:cNvSpPr>
            <p:nvPr/>
          </p:nvSpPr>
          <p:spPr bwMode="auto">
            <a:xfrm>
              <a:off x="9141883" y="3797893"/>
              <a:ext cx="60258" cy="33992"/>
            </a:xfrm>
            <a:custGeom>
              <a:avLst/>
              <a:gdLst>
                <a:gd name="T0" fmla="*/ 0 w 9"/>
                <a:gd name="T1" fmla="*/ 2147483647 h 5"/>
                <a:gd name="T2" fmla="*/ 2147483647 w 9"/>
                <a:gd name="T3" fmla="*/ 2147483647 h 5"/>
                <a:gd name="T4" fmla="*/ 2147483647 w 9"/>
                <a:gd name="T5" fmla="*/ 2147483647 h 5"/>
                <a:gd name="T6" fmla="*/ 2147483647 w 9"/>
                <a:gd name="T7" fmla="*/ 2147483647 h 5"/>
                <a:gd name="T8" fmla="*/ 0 w 9"/>
                <a:gd name="T9" fmla="*/ 2147483647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0" y="4"/>
                  </a:moveTo>
                  <a:cubicBezTo>
                    <a:pt x="0" y="3"/>
                    <a:pt x="3" y="2"/>
                    <a:pt x="3" y="2"/>
                  </a:cubicBezTo>
                  <a:cubicBezTo>
                    <a:pt x="5" y="2"/>
                    <a:pt x="5" y="0"/>
                    <a:pt x="9" y="1"/>
                  </a:cubicBezTo>
                  <a:cubicBezTo>
                    <a:pt x="7" y="2"/>
                    <a:pt x="6" y="5"/>
                    <a:pt x="4" y="5"/>
                  </a:cubicBezTo>
                  <a:cubicBezTo>
                    <a:pt x="4" y="5"/>
                    <a:pt x="1" y="5"/>
                    <a:pt x="0" y="4"/>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7" name="Freeform 550">
              <a:extLst>
                <a:ext uri="{FF2B5EF4-FFF2-40B4-BE49-F238E27FC236}">
                  <a16:creationId xmlns:a16="http://schemas.microsoft.com/office/drawing/2014/main" id="{3E83124E-8663-A2B2-DE8C-5672E62C3490}"/>
                </a:ext>
              </a:extLst>
            </p:cNvPr>
            <p:cNvSpPr>
              <a:spLocks/>
            </p:cNvSpPr>
            <p:nvPr/>
          </p:nvSpPr>
          <p:spPr bwMode="auto">
            <a:xfrm>
              <a:off x="8984289" y="3811802"/>
              <a:ext cx="163779" cy="118973"/>
            </a:xfrm>
            <a:custGeom>
              <a:avLst/>
              <a:gdLst>
                <a:gd name="T0" fmla="*/ 2147483647 w 25"/>
                <a:gd name="T1" fmla="*/ 2147483647 h 18"/>
                <a:gd name="T2" fmla="*/ 2147483647 w 25"/>
                <a:gd name="T3" fmla="*/ 2147483647 h 18"/>
                <a:gd name="T4" fmla="*/ 2147483647 w 25"/>
                <a:gd name="T5" fmla="*/ 2147483647 h 18"/>
                <a:gd name="T6" fmla="*/ 2147483647 w 25"/>
                <a:gd name="T7" fmla="*/ 2147483647 h 18"/>
                <a:gd name="T8" fmla="*/ 2147483647 w 25"/>
                <a:gd name="T9" fmla="*/ 2147483647 h 18"/>
                <a:gd name="T10" fmla="*/ 2147483647 w 25"/>
                <a:gd name="T11" fmla="*/ 2147483647 h 18"/>
                <a:gd name="T12" fmla="*/ 2147483647 w 25"/>
                <a:gd name="T13" fmla="*/ 2147483647 h 18"/>
                <a:gd name="T14" fmla="*/ 0 w 25"/>
                <a:gd name="T15" fmla="*/ 2147483647 h 18"/>
                <a:gd name="T16" fmla="*/ 2147483647 w 25"/>
                <a:gd name="T17" fmla="*/ 2147483647 h 18"/>
                <a:gd name="T18" fmla="*/ 2147483647 w 25"/>
                <a:gd name="T19" fmla="*/ 2147483647 h 18"/>
                <a:gd name="T20" fmla="*/ 2147483647 w 25"/>
                <a:gd name="T21" fmla="*/ 0 h 18"/>
                <a:gd name="T22" fmla="*/ 2147483647 w 25"/>
                <a:gd name="T23" fmla="*/ 2147483647 h 18"/>
                <a:gd name="T24" fmla="*/ 2147483647 w 25"/>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8"/>
                <a:gd name="T41" fmla="*/ 25 w 2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8">
                  <a:moveTo>
                    <a:pt x="25" y="4"/>
                  </a:moveTo>
                  <a:cubicBezTo>
                    <a:pt x="24" y="5"/>
                    <a:pt x="24" y="5"/>
                    <a:pt x="24" y="5"/>
                  </a:cubicBezTo>
                  <a:cubicBezTo>
                    <a:pt x="25" y="7"/>
                    <a:pt x="22" y="6"/>
                    <a:pt x="20" y="7"/>
                  </a:cubicBezTo>
                  <a:cubicBezTo>
                    <a:pt x="20" y="7"/>
                    <a:pt x="20" y="8"/>
                    <a:pt x="19" y="8"/>
                  </a:cubicBezTo>
                  <a:cubicBezTo>
                    <a:pt x="18" y="9"/>
                    <a:pt x="17" y="9"/>
                    <a:pt x="16" y="9"/>
                  </a:cubicBezTo>
                  <a:cubicBezTo>
                    <a:pt x="15" y="10"/>
                    <a:pt x="14" y="11"/>
                    <a:pt x="13" y="11"/>
                  </a:cubicBezTo>
                  <a:cubicBezTo>
                    <a:pt x="11" y="13"/>
                    <a:pt x="9" y="13"/>
                    <a:pt x="7" y="14"/>
                  </a:cubicBezTo>
                  <a:cubicBezTo>
                    <a:pt x="5" y="15"/>
                    <a:pt x="3" y="18"/>
                    <a:pt x="0" y="17"/>
                  </a:cubicBezTo>
                  <a:cubicBezTo>
                    <a:pt x="0" y="12"/>
                    <a:pt x="6" y="13"/>
                    <a:pt x="6" y="8"/>
                  </a:cubicBezTo>
                  <a:cubicBezTo>
                    <a:pt x="10" y="8"/>
                    <a:pt x="13" y="7"/>
                    <a:pt x="14" y="5"/>
                  </a:cubicBezTo>
                  <a:cubicBezTo>
                    <a:pt x="18" y="5"/>
                    <a:pt x="21" y="2"/>
                    <a:pt x="23" y="0"/>
                  </a:cubicBezTo>
                  <a:cubicBezTo>
                    <a:pt x="23" y="2"/>
                    <a:pt x="19" y="4"/>
                    <a:pt x="23" y="4"/>
                  </a:cubicBezTo>
                  <a:lnTo>
                    <a:pt x="25" y="4"/>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8" name="Freeform 551">
              <a:extLst>
                <a:ext uri="{FF2B5EF4-FFF2-40B4-BE49-F238E27FC236}">
                  <a16:creationId xmlns:a16="http://schemas.microsoft.com/office/drawing/2014/main" id="{E2117AA3-13F9-079F-40FF-22DA2205D995}"/>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9" name="Freeform 552">
              <a:extLst>
                <a:ext uri="{FF2B5EF4-FFF2-40B4-BE49-F238E27FC236}">
                  <a16:creationId xmlns:a16="http://schemas.microsoft.com/office/drawing/2014/main" id="{C5FB62A6-27E3-ECE5-0968-CF9AD3382EAC}"/>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0" name="Freeform 553">
              <a:extLst>
                <a:ext uri="{FF2B5EF4-FFF2-40B4-BE49-F238E27FC236}">
                  <a16:creationId xmlns:a16="http://schemas.microsoft.com/office/drawing/2014/main" id="{DDCA153C-604A-92A2-3481-DB65E3292A0F}"/>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1" name="Freeform 554">
              <a:extLst>
                <a:ext uri="{FF2B5EF4-FFF2-40B4-BE49-F238E27FC236}">
                  <a16:creationId xmlns:a16="http://schemas.microsoft.com/office/drawing/2014/main" id="{058107E0-4276-8680-6DAA-49BF63E97BB1}"/>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2" name="Freeform 555">
              <a:extLst>
                <a:ext uri="{FF2B5EF4-FFF2-40B4-BE49-F238E27FC236}">
                  <a16:creationId xmlns:a16="http://schemas.microsoft.com/office/drawing/2014/main" id="{C6954BA5-59A0-BD07-CA16-E7690E73BAE2}"/>
                </a:ext>
              </a:extLst>
            </p:cNvPr>
            <p:cNvSpPr>
              <a:spLocks/>
            </p:cNvSpPr>
            <p:nvPr/>
          </p:nvSpPr>
          <p:spPr bwMode="auto">
            <a:xfrm>
              <a:off x="9339660" y="3685107"/>
              <a:ext cx="12361" cy="20087"/>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2"/>
                    <a:pt x="1" y="3"/>
                    <a:pt x="0" y="3"/>
                  </a:cubicBezTo>
                  <a:cubicBezTo>
                    <a:pt x="0" y="2"/>
                    <a:pt x="0" y="0"/>
                    <a:pt x="2"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3" name="Freeform 556">
              <a:extLst>
                <a:ext uri="{FF2B5EF4-FFF2-40B4-BE49-F238E27FC236}">
                  <a16:creationId xmlns:a16="http://schemas.microsoft.com/office/drawing/2014/main" id="{57EB67A4-D97B-7B41-F518-862D0D6C8587}"/>
                </a:ext>
              </a:extLst>
            </p:cNvPr>
            <p:cNvSpPr>
              <a:spLocks/>
            </p:cNvSpPr>
            <p:nvPr/>
          </p:nvSpPr>
          <p:spPr bwMode="auto">
            <a:xfrm>
              <a:off x="9188235" y="3632571"/>
              <a:ext cx="60258" cy="111246"/>
            </a:xfrm>
            <a:custGeom>
              <a:avLst/>
              <a:gdLst>
                <a:gd name="T0" fmla="*/ 2147483647 w 9"/>
                <a:gd name="T1" fmla="*/ 0 h 17"/>
                <a:gd name="T2" fmla="*/ 2147483647 w 9"/>
                <a:gd name="T3" fmla="*/ 2147483647 h 17"/>
                <a:gd name="T4" fmla="*/ 2147483647 w 9"/>
                <a:gd name="T5" fmla="*/ 2147483647 h 17"/>
                <a:gd name="T6" fmla="*/ 2147483647 w 9"/>
                <a:gd name="T7" fmla="*/ 2147483647 h 17"/>
                <a:gd name="T8" fmla="*/ 0 w 9"/>
                <a:gd name="T9" fmla="*/ 2147483647 h 17"/>
                <a:gd name="T10" fmla="*/ 2147483647 w 9"/>
                <a:gd name="T11" fmla="*/ 0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6" y="0"/>
                  </a:moveTo>
                  <a:cubicBezTo>
                    <a:pt x="8" y="2"/>
                    <a:pt x="8" y="4"/>
                    <a:pt x="7" y="6"/>
                  </a:cubicBezTo>
                  <a:cubicBezTo>
                    <a:pt x="8" y="8"/>
                    <a:pt x="9" y="10"/>
                    <a:pt x="9" y="14"/>
                  </a:cubicBezTo>
                  <a:cubicBezTo>
                    <a:pt x="7" y="15"/>
                    <a:pt x="5" y="15"/>
                    <a:pt x="4" y="17"/>
                  </a:cubicBezTo>
                  <a:cubicBezTo>
                    <a:pt x="3" y="13"/>
                    <a:pt x="2" y="6"/>
                    <a:pt x="0" y="1"/>
                  </a:cubicBezTo>
                  <a:cubicBezTo>
                    <a:pt x="2" y="0"/>
                    <a:pt x="4" y="0"/>
                    <a:pt x="6" y="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4" name="Freeform 557">
              <a:extLst>
                <a:ext uri="{FF2B5EF4-FFF2-40B4-BE49-F238E27FC236}">
                  <a16:creationId xmlns:a16="http://schemas.microsoft.com/office/drawing/2014/main" id="{3531F771-5EAF-D978-CCE3-09ECD7A3FB05}"/>
                </a:ext>
              </a:extLst>
            </p:cNvPr>
            <p:cNvSpPr>
              <a:spLocks/>
            </p:cNvSpPr>
            <p:nvPr/>
          </p:nvSpPr>
          <p:spPr bwMode="auto">
            <a:xfrm>
              <a:off x="8805059" y="4088377"/>
              <a:ext cx="132878" cy="225582"/>
            </a:xfrm>
            <a:custGeom>
              <a:avLst/>
              <a:gdLst>
                <a:gd name="T0" fmla="*/ 2147483647 w 20"/>
                <a:gd name="T1" fmla="*/ 2147483647 h 34"/>
                <a:gd name="T2" fmla="*/ 2147483647 w 20"/>
                <a:gd name="T3" fmla="*/ 2147483647 h 34"/>
                <a:gd name="T4" fmla="*/ 2147483647 w 20"/>
                <a:gd name="T5" fmla="*/ 2147483647 h 34"/>
                <a:gd name="T6" fmla="*/ 2147483647 w 20"/>
                <a:gd name="T7" fmla="*/ 2147483647 h 34"/>
                <a:gd name="T8" fmla="*/ 2147483647 w 20"/>
                <a:gd name="T9" fmla="*/ 2147483647 h 34"/>
                <a:gd name="T10" fmla="*/ 2147483647 w 20"/>
                <a:gd name="T11" fmla="*/ 2147483647 h 34"/>
                <a:gd name="T12" fmla="*/ 2147483647 w 20"/>
                <a:gd name="T13" fmla="*/ 2147483647 h 34"/>
                <a:gd name="T14" fmla="*/ 2147483647 w 20"/>
                <a:gd name="T15" fmla="*/ 2147483647 h 34"/>
                <a:gd name="T16" fmla="*/ 2147483647 w 20"/>
                <a:gd name="T17" fmla="*/ 2147483647 h 34"/>
                <a:gd name="T18" fmla="*/ 2147483647 w 20"/>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4"/>
                <a:gd name="T32" fmla="*/ 20 w 2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4">
                  <a:moveTo>
                    <a:pt x="8" y="34"/>
                  </a:moveTo>
                  <a:cubicBezTo>
                    <a:pt x="7" y="23"/>
                    <a:pt x="0" y="12"/>
                    <a:pt x="1" y="1"/>
                  </a:cubicBezTo>
                  <a:cubicBezTo>
                    <a:pt x="3" y="2"/>
                    <a:pt x="3" y="0"/>
                    <a:pt x="5" y="1"/>
                  </a:cubicBezTo>
                  <a:cubicBezTo>
                    <a:pt x="5" y="3"/>
                    <a:pt x="3" y="4"/>
                    <a:pt x="3" y="6"/>
                  </a:cubicBezTo>
                  <a:cubicBezTo>
                    <a:pt x="3" y="9"/>
                    <a:pt x="6" y="13"/>
                    <a:pt x="8" y="14"/>
                  </a:cubicBezTo>
                  <a:cubicBezTo>
                    <a:pt x="9" y="17"/>
                    <a:pt x="9" y="18"/>
                    <a:pt x="11" y="21"/>
                  </a:cubicBezTo>
                  <a:cubicBezTo>
                    <a:pt x="13" y="23"/>
                    <a:pt x="13" y="25"/>
                    <a:pt x="17" y="25"/>
                  </a:cubicBezTo>
                  <a:cubicBezTo>
                    <a:pt x="17" y="26"/>
                    <a:pt x="16" y="27"/>
                    <a:pt x="17" y="30"/>
                  </a:cubicBezTo>
                  <a:cubicBezTo>
                    <a:pt x="17" y="31"/>
                    <a:pt x="20" y="29"/>
                    <a:pt x="20" y="32"/>
                  </a:cubicBezTo>
                  <a:cubicBezTo>
                    <a:pt x="15" y="32"/>
                    <a:pt x="12" y="34"/>
                    <a:pt x="8" y="34"/>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5" name="Freeform 558">
              <a:extLst>
                <a:ext uri="{FF2B5EF4-FFF2-40B4-BE49-F238E27FC236}">
                  <a16:creationId xmlns:a16="http://schemas.microsoft.com/office/drawing/2014/main" id="{2E591556-D235-4F29-AD90-460DFBD0C488}"/>
                </a:ext>
              </a:extLst>
            </p:cNvPr>
            <p:cNvSpPr>
              <a:spLocks/>
            </p:cNvSpPr>
            <p:nvPr/>
          </p:nvSpPr>
          <p:spPr bwMode="auto">
            <a:xfrm>
              <a:off x="8988927" y="3640295"/>
              <a:ext cx="217858" cy="210132"/>
            </a:xfrm>
            <a:custGeom>
              <a:avLst/>
              <a:gdLst>
                <a:gd name="T0" fmla="*/ 0 w 33"/>
                <a:gd name="T1" fmla="*/ 2147483647 h 32"/>
                <a:gd name="T2" fmla="*/ 2147483647 w 33"/>
                <a:gd name="T3" fmla="*/ 0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2147483647 w 33"/>
                <a:gd name="T19" fmla="*/ 2147483647 h 32"/>
                <a:gd name="T20" fmla="*/ 2147483647 w 33"/>
                <a:gd name="T21" fmla="*/ 2147483647 h 32"/>
                <a:gd name="T22" fmla="*/ 2147483647 w 33"/>
                <a:gd name="T23" fmla="*/ 2147483647 h 32"/>
                <a:gd name="T24" fmla="*/ 2147483647 w 33"/>
                <a:gd name="T25" fmla="*/ 2147483647 h 32"/>
                <a:gd name="T26" fmla="*/ 0 w 33"/>
                <a:gd name="T27" fmla="*/ 2147483647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32"/>
                <a:gd name="T44" fmla="*/ 33 w 33"/>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32">
                  <a:moveTo>
                    <a:pt x="0" y="7"/>
                  </a:moveTo>
                  <a:cubicBezTo>
                    <a:pt x="10" y="5"/>
                    <a:pt x="19" y="2"/>
                    <a:pt x="29" y="0"/>
                  </a:cubicBezTo>
                  <a:cubicBezTo>
                    <a:pt x="30" y="5"/>
                    <a:pt x="32" y="10"/>
                    <a:pt x="33" y="16"/>
                  </a:cubicBezTo>
                  <a:cubicBezTo>
                    <a:pt x="28" y="15"/>
                    <a:pt x="26" y="21"/>
                    <a:pt x="23" y="17"/>
                  </a:cubicBezTo>
                  <a:cubicBezTo>
                    <a:pt x="23" y="19"/>
                    <a:pt x="24" y="19"/>
                    <a:pt x="23" y="20"/>
                  </a:cubicBezTo>
                  <a:cubicBezTo>
                    <a:pt x="19" y="21"/>
                    <a:pt x="16" y="21"/>
                    <a:pt x="13" y="23"/>
                  </a:cubicBezTo>
                  <a:cubicBezTo>
                    <a:pt x="12" y="24"/>
                    <a:pt x="12" y="25"/>
                    <a:pt x="12" y="25"/>
                  </a:cubicBezTo>
                  <a:cubicBezTo>
                    <a:pt x="11" y="26"/>
                    <a:pt x="10" y="25"/>
                    <a:pt x="9" y="25"/>
                  </a:cubicBezTo>
                  <a:cubicBezTo>
                    <a:pt x="9" y="26"/>
                    <a:pt x="9" y="27"/>
                    <a:pt x="9" y="28"/>
                  </a:cubicBezTo>
                  <a:cubicBezTo>
                    <a:pt x="8" y="28"/>
                    <a:pt x="7" y="28"/>
                    <a:pt x="6" y="28"/>
                  </a:cubicBezTo>
                  <a:cubicBezTo>
                    <a:pt x="6" y="29"/>
                    <a:pt x="5" y="31"/>
                    <a:pt x="3" y="31"/>
                  </a:cubicBezTo>
                  <a:cubicBezTo>
                    <a:pt x="3" y="32"/>
                    <a:pt x="2" y="31"/>
                    <a:pt x="2" y="31"/>
                  </a:cubicBezTo>
                  <a:cubicBezTo>
                    <a:pt x="1" y="28"/>
                    <a:pt x="4" y="30"/>
                    <a:pt x="4" y="28"/>
                  </a:cubicBezTo>
                  <a:cubicBezTo>
                    <a:pt x="3" y="21"/>
                    <a:pt x="1" y="15"/>
                    <a:pt x="0" y="7"/>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6" name="Freeform 559">
              <a:extLst>
                <a:ext uri="{FF2B5EF4-FFF2-40B4-BE49-F238E27FC236}">
                  <a16:creationId xmlns:a16="http://schemas.microsoft.com/office/drawing/2014/main" id="{D8103965-E638-0425-6A37-F7C3F4379A64}"/>
                </a:ext>
              </a:extLst>
            </p:cNvPr>
            <p:cNvSpPr>
              <a:spLocks/>
            </p:cNvSpPr>
            <p:nvPr/>
          </p:nvSpPr>
          <p:spPr bwMode="auto">
            <a:xfrm>
              <a:off x="8163847" y="3743820"/>
              <a:ext cx="740097" cy="489794"/>
            </a:xfrm>
            <a:custGeom>
              <a:avLst/>
              <a:gdLst>
                <a:gd name="T0" fmla="*/ 2147483647 w 112"/>
                <a:gd name="T1" fmla="*/ 2147483647 h 74"/>
                <a:gd name="T2" fmla="*/ 2147483647 w 112"/>
                <a:gd name="T3" fmla="*/ 2147483647 h 74"/>
                <a:gd name="T4" fmla="*/ 2147483647 w 112"/>
                <a:gd name="T5" fmla="*/ 2147483647 h 74"/>
                <a:gd name="T6" fmla="*/ 2147483647 w 112"/>
                <a:gd name="T7" fmla="*/ 2147483647 h 74"/>
                <a:gd name="T8" fmla="*/ 2147483647 w 112"/>
                <a:gd name="T9" fmla="*/ 2147483647 h 74"/>
                <a:gd name="T10" fmla="*/ 2147483647 w 112"/>
                <a:gd name="T11" fmla="*/ 2147483647 h 74"/>
                <a:gd name="T12" fmla="*/ 2147483647 w 112"/>
                <a:gd name="T13" fmla="*/ 2147483647 h 74"/>
                <a:gd name="T14" fmla="*/ 2147483647 w 112"/>
                <a:gd name="T15" fmla="*/ 2147483647 h 74"/>
                <a:gd name="T16" fmla="*/ 2147483647 w 112"/>
                <a:gd name="T17" fmla="*/ 2147483647 h 74"/>
                <a:gd name="T18" fmla="*/ 2147483647 w 112"/>
                <a:gd name="T19" fmla="*/ 2147483647 h 74"/>
                <a:gd name="T20" fmla="*/ 2147483647 w 112"/>
                <a:gd name="T21" fmla="*/ 2147483647 h 74"/>
                <a:gd name="T22" fmla="*/ 2147483647 w 112"/>
                <a:gd name="T23" fmla="*/ 2147483647 h 74"/>
                <a:gd name="T24" fmla="*/ 2147483647 w 112"/>
                <a:gd name="T25" fmla="*/ 2147483647 h 74"/>
                <a:gd name="T26" fmla="*/ 2147483647 w 112"/>
                <a:gd name="T27" fmla="*/ 2147483647 h 74"/>
                <a:gd name="T28" fmla="*/ 2147483647 w 112"/>
                <a:gd name="T29" fmla="*/ 2147483647 h 74"/>
                <a:gd name="T30" fmla="*/ 0 w 112"/>
                <a:gd name="T31" fmla="*/ 2147483647 h 74"/>
                <a:gd name="T32" fmla="*/ 2147483647 w 112"/>
                <a:gd name="T33" fmla="*/ 2147483647 h 74"/>
                <a:gd name="T34" fmla="*/ 2147483647 w 112"/>
                <a:gd name="T35" fmla="*/ 2147483647 h 74"/>
                <a:gd name="T36" fmla="*/ 2147483647 w 112"/>
                <a:gd name="T37" fmla="*/ 2147483647 h 74"/>
                <a:gd name="T38" fmla="*/ 2147483647 w 112"/>
                <a:gd name="T39" fmla="*/ 2147483647 h 74"/>
                <a:gd name="T40" fmla="*/ 2147483647 w 112"/>
                <a:gd name="T41" fmla="*/ 2147483647 h 74"/>
                <a:gd name="T42" fmla="*/ 2147483647 w 112"/>
                <a:gd name="T43" fmla="*/ 2147483647 h 74"/>
                <a:gd name="T44" fmla="*/ 2147483647 w 112"/>
                <a:gd name="T45" fmla="*/ 2147483647 h 74"/>
                <a:gd name="T46" fmla="*/ 2147483647 w 112"/>
                <a:gd name="T47" fmla="*/ 2147483647 h 74"/>
                <a:gd name="T48" fmla="*/ 2147483647 w 112"/>
                <a:gd name="T49" fmla="*/ 2147483647 h 74"/>
                <a:gd name="T50" fmla="*/ 2147483647 w 112"/>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74"/>
                <a:gd name="T80" fmla="*/ 112 w 112"/>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74">
                  <a:moveTo>
                    <a:pt x="106" y="12"/>
                  </a:moveTo>
                  <a:cubicBezTo>
                    <a:pt x="104" y="15"/>
                    <a:pt x="104" y="20"/>
                    <a:pt x="101" y="23"/>
                  </a:cubicBezTo>
                  <a:cubicBezTo>
                    <a:pt x="101" y="25"/>
                    <a:pt x="102" y="24"/>
                    <a:pt x="102" y="27"/>
                  </a:cubicBezTo>
                  <a:cubicBezTo>
                    <a:pt x="102" y="28"/>
                    <a:pt x="101" y="29"/>
                    <a:pt x="101" y="30"/>
                  </a:cubicBezTo>
                  <a:cubicBezTo>
                    <a:pt x="101" y="32"/>
                    <a:pt x="102" y="33"/>
                    <a:pt x="104" y="34"/>
                  </a:cubicBezTo>
                  <a:cubicBezTo>
                    <a:pt x="104" y="35"/>
                    <a:pt x="104" y="35"/>
                    <a:pt x="105" y="36"/>
                  </a:cubicBezTo>
                  <a:cubicBezTo>
                    <a:pt x="105" y="36"/>
                    <a:pt x="106" y="36"/>
                    <a:pt x="107" y="37"/>
                  </a:cubicBezTo>
                  <a:cubicBezTo>
                    <a:pt x="108" y="38"/>
                    <a:pt x="110" y="40"/>
                    <a:pt x="112" y="41"/>
                  </a:cubicBezTo>
                  <a:cubicBezTo>
                    <a:pt x="112" y="43"/>
                    <a:pt x="110" y="44"/>
                    <a:pt x="108" y="45"/>
                  </a:cubicBezTo>
                  <a:cubicBezTo>
                    <a:pt x="107" y="47"/>
                    <a:pt x="107" y="49"/>
                    <a:pt x="105" y="50"/>
                  </a:cubicBezTo>
                  <a:cubicBezTo>
                    <a:pt x="104" y="50"/>
                    <a:pt x="103" y="51"/>
                    <a:pt x="103" y="52"/>
                  </a:cubicBezTo>
                  <a:cubicBezTo>
                    <a:pt x="102" y="52"/>
                    <a:pt x="100" y="52"/>
                    <a:pt x="99" y="52"/>
                  </a:cubicBezTo>
                  <a:cubicBezTo>
                    <a:pt x="97" y="53"/>
                    <a:pt x="96" y="55"/>
                    <a:pt x="96" y="56"/>
                  </a:cubicBezTo>
                  <a:cubicBezTo>
                    <a:pt x="67" y="62"/>
                    <a:pt x="39" y="68"/>
                    <a:pt x="10" y="74"/>
                  </a:cubicBezTo>
                  <a:cubicBezTo>
                    <a:pt x="7" y="64"/>
                    <a:pt x="5" y="47"/>
                    <a:pt x="3" y="33"/>
                  </a:cubicBezTo>
                  <a:cubicBezTo>
                    <a:pt x="2" y="28"/>
                    <a:pt x="0" y="22"/>
                    <a:pt x="0" y="20"/>
                  </a:cubicBezTo>
                  <a:cubicBezTo>
                    <a:pt x="1" y="19"/>
                    <a:pt x="1" y="18"/>
                    <a:pt x="3" y="17"/>
                  </a:cubicBezTo>
                  <a:cubicBezTo>
                    <a:pt x="3" y="16"/>
                    <a:pt x="4" y="17"/>
                    <a:pt x="5" y="16"/>
                  </a:cubicBezTo>
                  <a:cubicBezTo>
                    <a:pt x="6" y="15"/>
                    <a:pt x="9" y="11"/>
                    <a:pt x="11" y="11"/>
                  </a:cubicBezTo>
                  <a:cubicBezTo>
                    <a:pt x="12" y="13"/>
                    <a:pt x="13" y="14"/>
                    <a:pt x="12" y="16"/>
                  </a:cubicBezTo>
                  <a:cubicBezTo>
                    <a:pt x="29" y="14"/>
                    <a:pt x="49" y="10"/>
                    <a:pt x="67" y="6"/>
                  </a:cubicBezTo>
                  <a:cubicBezTo>
                    <a:pt x="69" y="5"/>
                    <a:pt x="70" y="5"/>
                    <a:pt x="72" y="4"/>
                  </a:cubicBezTo>
                  <a:cubicBezTo>
                    <a:pt x="75" y="4"/>
                    <a:pt x="79" y="4"/>
                    <a:pt x="82" y="3"/>
                  </a:cubicBezTo>
                  <a:cubicBezTo>
                    <a:pt x="86" y="2"/>
                    <a:pt x="89" y="0"/>
                    <a:pt x="91" y="1"/>
                  </a:cubicBezTo>
                  <a:cubicBezTo>
                    <a:pt x="93" y="1"/>
                    <a:pt x="94" y="4"/>
                    <a:pt x="96" y="3"/>
                  </a:cubicBezTo>
                  <a:cubicBezTo>
                    <a:pt x="98" y="7"/>
                    <a:pt x="99" y="12"/>
                    <a:pt x="106" y="12"/>
                  </a:cubicBezTo>
                  <a:close/>
                </a:path>
              </a:pathLst>
            </a:custGeom>
            <a:solidFill>
              <a:srgbClr val="00B0F0">
                <a:alpha val="34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7" name="Freeform 560">
              <a:extLst>
                <a:ext uri="{FF2B5EF4-FFF2-40B4-BE49-F238E27FC236}">
                  <a16:creationId xmlns:a16="http://schemas.microsoft.com/office/drawing/2014/main" id="{1716568F-2EE1-39EB-F9F5-565F2EA43D75}"/>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rgbClr val="00B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8" name="Freeform 561">
              <a:extLst>
                <a:ext uri="{FF2B5EF4-FFF2-40B4-BE49-F238E27FC236}">
                  <a16:creationId xmlns:a16="http://schemas.microsoft.com/office/drawing/2014/main" id="{FC8D77FE-0FDB-E2A4-080D-C9016F5B973C}"/>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9" name="Freeform 562">
              <a:extLst>
                <a:ext uri="{FF2B5EF4-FFF2-40B4-BE49-F238E27FC236}">
                  <a16:creationId xmlns:a16="http://schemas.microsoft.com/office/drawing/2014/main" id="{97C3DD15-E86D-B22A-E7DC-B2807CB57DC6}"/>
                </a:ext>
              </a:extLst>
            </p:cNvPr>
            <p:cNvSpPr>
              <a:spLocks/>
            </p:cNvSpPr>
            <p:nvPr/>
          </p:nvSpPr>
          <p:spPr bwMode="auto">
            <a:xfrm>
              <a:off x="8672181" y="4267605"/>
              <a:ext cx="20086" cy="32447"/>
            </a:xfrm>
            <a:custGeom>
              <a:avLst/>
              <a:gdLst>
                <a:gd name="T0" fmla="*/ 0 w 3"/>
                <a:gd name="T1" fmla="*/ 2147483647 h 5"/>
                <a:gd name="T2" fmla="*/ 0 w 3"/>
                <a:gd name="T3" fmla="*/ 2147483647 h 5"/>
                <a:gd name="T4" fmla="*/ 0 60000 65536"/>
                <a:gd name="T5" fmla="*/ 0 60000 65536"/>
                <a:gd name="T6" fmla="*/ 0 w 3"/>
                <a:gd name="T7" fmla="*/ 0 h 5"/>
                <a:gd name="T8" fmla="*/ 3 w 3"/>
                <a:gd name="T9" fmla="*/ 5 h 5"/>
              </a:gdLst>
              <a:ahLst/>
              <a:cxnLst>
                <a:cxn ang="T4">
                  <a:pos x="T0" y="T1"/>
                </a:cxn>
                <a:cxn ang="T5">
                  <a:pos x="T2" y="T3"/>
                </a:cxn>
              </a:cxnLst>
              <a:rect l="T6" t="T7" r="T8" b="T9"/>
              <a:pathLst>
                <a:path w="3" h="5">
                  <a:moveTo>
                    <a:pt x="0" y="2"/>
                  </a:moveTo>
                  <a:cubicBezTo>
                    <a:pt x="2" y="0"/>
                    <a:pt x="3" y="5"/>
                    <a:pt x="0" y="2"/>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0" name="Freeform 563">
              <a:extLst>
                <a:ext uri="{FF2B5EF4-FFF2-40B4-BE49-F238E27FC236}">
                  <a16:creationId xmlns:a16="http://schemas.microsoft.com/office/drawing/2014/main" id="{A81848B6-8F35-1020-E68F-F5FF3B34A65E}"/>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1" name="Freeform 564">
              <a:extLst>
                <a:ext uri="{FF2B5EF4-FFF2-40B4-BE49-F238E27FC236}">
                  <a16:creationId xmlns:a16="http://schemas.microsoft.com/office/drawing/2014/main" id="{66E3C887-B103-0224-6EA6-4EF7CBE6ABB7}"/>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2" name="Freeform 565">
              <a:extLst>
                <a:ext uri="{FF2B5EF4-FFF2-40B4-BE49-F238E27FC236}">
                  <a16:creationId xmlns:a16="http://schemas.microsoft.com/office/drawing/2014/main" id="{638E209B-C962-609E-B49E-48E111D716DB}"/>
                </a:ext>
              </a:extLst>
            </p:cNvPr>
            <p:cNvSpPr>
              <a:spLocks/>
            </p:cNvSpPr>
            <p:nvPr/>
          </p:nvSpPr>
          <p:spPr bwMode="auto">
            <a:xfrm>
              <a:off x="8004699" y="4088371"/>
              <a:ext cx="568592" cy="570136"/>
            </a:xfrm>
            <a:custGeom>
              <a:avLst/>
              <a:gdLst>
                <a:gd name="T0" fmla="*/ 2147483647 w 86"/>
                <a:gd name="T1" fmla="*/ 2147483647 h 86"/>
                <a:gd name="T2" fmla="*/ 2147483647 w 86"/>
                <a:gd name="T3" fmla="*/ 2147483647 h 86"/>
                <a:gd name="T4" fmla="*/ 2147483647 w 86"/>
                <a:gd name="T5" fmla="*/ 2147483647 h 86"/>
                <a:gd name="T6" fmla="*/ 2147483647 w 86"/>
                <a:gd name="T7" fmla="*/ 2147483647 h 86"/>
                <a:gd name="T8" fmla="*/ 2147483647 w 86"/>
                <a:gd name="T9" fmla="*/ 2147483647 h 86"/>
                <a:gd name="T10" fmla="*/ 2147483647 w 86"/>
                <a:gd name="T11" fmla="*/ 2147483647 h 86"/>
                <a:gd name="T12" fmla="*/ 2147483647 w 86"/>
                <a:gd name="T13" fmla="*/ 2147483647 h 86"/>
                <a:gd name="T14" fmla="*/ 2147483647 w 86"/>
                <a:gd name="T15" fmla="*/ 2147483647 h 86"/>
                <a:gd name="T16" fmla="*/ 2147483647 w 86"/>
                <a:gd name="T17" fmla="*/ 2147483647 h 86"/>
                <a:gd name="T18" fmla="*/ 2147483647 w 86"/>
                <a:gd name="T19" fmla="*/ 2147483647 h 86"/>
                <a:gd name="T20" fmla="*/ 2147483647 w 86"/>
                <a:gd name="T21" fmla="*/ 2147483647 h 86"/>
                <a:gd name="T22" fmla="*/ 2147483647 w 86"/>
                <a:gd name="T23" fmla="*/ 2147483647 h 86"/>
                <a:gd name="T24" fmla="*/ 2147483647 w 86"/>
                <a:gd name="T25" fmla="*/ 2147483647 h 86"/>
                <a:gd name="T26" fmla="*/ 2147483647 w 86"/>
                <a:gd name="T27" fmla="*/ 2147483647 h 86"/>
                <a:gd name="T28" fmla="*/ 2147483647 w 86"/>
                <a:gd name="T29" fmla="*/ 2147483647 h 86"/>
                <a:gd name="T30" fmla="*/ 2147483647 w 86"/>
                <a:gd name="T31" fmla="*/ 2147483647 h 86"/>
                <a:gd name="T32" fmla="*/ 2147483647 w 86"/>
                <a:gd name="T33" fmla="*/ 2147483647 h 86"/>
                <a:gd name="T34" fmla="*/ 2147483647 w 86"/>
                <a:gd name="T35" fmla="*/ 2147483647 h 86"/>
                <a:gd name="T36" fmla="*/ 2147483647 w 86"/>
                <a:gd name="T37" fmla="*/ 2147483647 h 86"/>
                <a:gd name="T38" fmla="*/ 2147483647 w 86"/>
                <a:gd name="T39" fmla="*/ 2147483647 h 86"/>
                <a:gd name="T40" fmla="*/ 2147483647 w 86"/>
                <a:gd name="T41" fmla="*/ 2147483647 h 86"/>
                <a:gd name="T42" fmla="*/ 2147483647 w 86"/>
                <a:gd name="T43" fmla="*/ 2147483647 h 86"/>
                <a:gd name="T44" fmla="*/ 2147483647 w 86"/>
                <a:gd name="T45" fmla="*/ 2147483647 h 86"/>
                <a:gd name="T46" fmla="*/ 2147483647 w 86"/>
                <a:gd name="T47" fmla="*/ 2147483647 h 86"/>
                <a:gd name="T48" fmla="*/ 2147483647 w 86"/>
                <a:gd name="T49" fmla="*/ 2147483647 h 86"/>
                <a:gd name="T50" fmla="*/ 2147483647 w 86"/>
                <a:gd name="T51" fmla="*/ 2147483647 h 86"/>
                <a:gd name="T52" fmla="*/ 2147483647 w 86"/>
                <a:gd name="T53" fmla="*/ 2147483647 h 86"/>
                <a:gd name="T54" fmla="*/ 2147483647 w 86"/>
                <a:gd name="T55" fmla="*/ 2147483647 h 86"/>
                <a:gd name="T56" fmla="*/ 2147483647 w 86"/>
                <a:gd name="T57" fmla="*/ 2147483647 h 86"/>
                <a:gd name="T58" fmla="*/ 0 w 86"/>
                <a:gd name="T59" fmla="*/ 2147483647 h 86"/>
                <a:gd name="T60" fmla="*/ 0 w 86"/>
                <a:gd name="T61" fmla="*/ 2147483647 h 86"/>
                <a:gd name="T62" fmla="*/ 2147483647 w 86"/>
                <a:gd name="T63" fmla="*/ 2147483647 h 86"/>
                <a:gd name="T64" fmla="*/ 2147483647 w 86"/>
                <a:gd name="T65" fmla="*/ 2147483647 h 86"/>
                <a:gd name="T66" fmla="*/ 2147483647 w 86"/>
                <a:gd name="T67" fmla="*/ 2147483647 h 86"/>
                <a:gd name="T68" fmla="*/ 2147483647 w 86"/>
                <a:gd name="T69" fmla="*/ 2147483647 h 86"/>
                <a:gd name="T70" fmla="*/ 2147483647 w 86"/>
                <a:gd name="T71" fmla="*/ 2147483647 h 86"/>
                <a:gd name="T72" fmla="*/ 2147483647 w 86"/>
                <a:gd name="T73" fmla="*/ 2147483647 h 86"/>
                <a:gd name="T74" fmla="*/ 2147483647 w 86"/>
                <a:gd name="T75" fmla="*/ 2147483647 h 86"/>
                <a:gd name="T76" fmla="*/ 2147483647 w 86"/>
                <a:gd name="T77" fmla="*/ 2147483647 h 86"/>
                <a:gd name="T78" fmla="*/ 2147483647 w 86"/>
                <a:gd name="T79" fmla="*/ 2147483647 h 86"/>
                <a:gd name="T80" fmla="*/ 2147483647 w 86"/>
                <a:gd name="T81" fmla="*/ 2147483647 h 86"/>
                <a:gd name="T82" fmla="*/ 2147483647 w 86"/>
                <a:gd name="T83" fmla="*/ 0 h 86"/>
                <a:gd name="T84" fmla="*/ 2147483647 w 86"/>
                <a:gd name="T85" fmla="*/ 2147483647 h 86"/>
                <a:gd name="T86" fmla="*/ 2147483647 w 86"/>
                <a:gd name="T87" fmla="*/ 2147483647 h 86"/>
                <a:gd name="T88" fmla="*/ 2147483647 w 86"/>
                <a:gd name="T89" fmla="*/ 2147483647 h 86"/>
                <a:gd name="T90" fmla="*/ 2147483647 w 86"/>
                <a:gd name="T91" fmla="*/ 2147483647 h 86"/>
                <a:gd name="T92" fmla="*/ 2147483647 w 86"/>
                <a:gd name="T93" fmla="*/ 214748364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86"/>
                <a:gd name="T143" fmla="*/ 86 w 86"/>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86">
                  <a:moveTo>
                    <a:pt x="56" y="30"/>
                  </a:moveTo>
                  <a:cubicBezTo>
                    <a:pt x="59" y="29"/>
                    <a:pt x="59" y="26"/>
                    <a:pt x="61" y="24"/>
                  </a:cubicBezTo>
                  <a:cubicBezTo>
                    <a:pt x="63" y="24"/>
                    <a:pt x="65" y="23"/>
                    <a:pt x="66" y="19"/>
                  </a:cubicBezTo>
                  <a:cubicBezTo>
                    <a:pt x="67" y="20"/>
                    <a:pt x="68" y="21"/>
                    <a:pt x="70" y="21"/>
                  </a:cubicBezTo>
                  <a:cubicBezTo>
                    <a:pt x="72" y="21"/>
                    <a:pt x="72" y="18"/>
                    <a:pt x="73" y="17"/>
                  </a:cubicBezTo>
                  <a:cubicBezTo>
                    <a:pt x="75" y="16"/>
                    <a:pt x="77" y="17"/>
                    <a:pt x="76" y="15"/>
                  </a:cubicBezTo>
                  <a:cubicBezTo>
                    <a:pt x="78" y="16"/>
                    <a:pt x="81" y="15"/>
                    <a:pt x="82" y="16"/>
                  </a:cubicBezTo>
                  <a:cubicBezTo>
                    <a:pt x="83" y="17"/>
                    <a:pt x="82" y="18"/>
                    <a:pt x="82" y="18"/>
                  </a:cubicBezTo>
                  <a:cubicBezTo>
                    <a:pt x="83" y="18"/>
                    <a:pt x="84" y="18"/>
                    <a:pt x="84" y="18"/>
                  </a:cubicBezTo>
                  <a:cubicBezTo>
                    <a:pt x="84" y="19"/>
                    <a:pt x="84" y="20"/>
                    <a:pt x="85" y="20"/>
                  </a:cubicBezTo>
                  <a:cubicBezTo>
                    <a:pt x="86" y="22"/>
                    <a:pt x="86" y="22"/>
                    <a:pt x="85" y="25"/>
                  </a:cubicBezTo>
                  <a:cubicBezTo>
                    <a:pt x="81" y="25"/>
                    <a:pt x="78" y="20"/>
                    <a:pt x="75" y="22"/>
                  </a:cubicBezTo>
                  <a:cubicBezTo>
                    <a:pt x="73" y="24"/>
                    <a:pt x="74" y="27"/>
                    <a:pt x="73" y="30"/>
                  </a:cubicBezTo>
                  <a:cubicBezTo>
                    <a:pt x="73" y="30"/>
                    <a:pt x="72" y="31"/>
                    <a:pt x="72" y="31"/>
                  </a:cubicBezTo>
                  <a:cubicBezTo>
                    <a:pt x="72" y="32"/>
                    <a:pt x="72" y="33"/>
                    <a:pt x="72" y="33"/>
                  </a:cubicBezTo>
                  <a:cubicBezTo>
                    <a:pt x="71" y="35"/>
                    <a:pt x="67" y="34"/>
                    <a:pt x="68" y="38"/>
                  </a:cubicBezTo>
                  <a:cubicBezTo>
                    <a:pt x="61" y="37"/>
                    <a:pt x="65" y="47"/>
                    <a:pt x="61" y="49"/>
                  </a:cubicBezTo>
                  <a:cubicBezTo>
                    <a:pt x="58" y="50"/>
                    <a:pt x="57" y="45"/>
                    <a:pt x="54" y="47"/>
                  </a:cubicBezTo>
                  <a:cubicBezTo>
                    <a:pt x="52" y="49"/>
                    <a:pt x="54" y="50"/>
                    <a:pt x="53" y="52"/>
                  </a:cubicBezTo>
                  <a:cubicBezTo>
                    <a:pt x="53" y="54"/>
                    <a:pt x="51" y="56"/>
                    <a:pt x="50" y="57"/>
                  </a:cubicBezTo>
                  <a:cubicBezTo>
                    <a:pt x="50" y="58"/>
                    <a:pt x="51" y="60"/>
                    <a:pt x="50" y="61"/>
                  </a:cubicBezTo>
                  <a:cubicBezTo>
                    <a:pt x="49" y="64"/>
                    <a:pt x="47" y="65"/>
                    <a:pt x="46" y="69"/>
                  </a:cubicBezTo>
                  <a:cubicBezTo>
                    <a:pt x="46" y="71"/>
                    <a:pt x="47" y="74"/>
                    <a:pt x="46" y="76"/>
                  </a:cubicBezTo>
                  <a:cubicBezTo>
                    <a:pt x="42" y="76"/>
                    <a:pt x="41" y="79"/>
                    <a:pt x="37" y="79"/>
                  </a:cubicBezTo>
                  <a:cubicBezTo>
                    <a:pt x="36" y="79"/>
                    <a:pt x="36" y="81"/>
                    <a:pt x="35" y="82"/>
                  </a:cubicBezTo>
                  <a:cubicBezTo>
                    <a:pt x="33" y="82"/>
                    <a:pt x="30" y="85"/>
                    <a:pt x="27" y="83"/>
                  </a:cubicBezTo>
                  <a:cubicBezTo>
                    <a:pt x="26" y="84"/>
                    <a:pt x="25" y="86"/>
                    <a:pt x="23" y="86"/>
                  </a:cubicBezTo>
                  <a:cubicBezTo>
                    <a:pt x="19" y="85"/>
                    <a:pt x="16" y="84"/>
                    <a:pt x="15" y="80"/>
                  </a:cubicBezTo>
                  <a:cubicBezTo>
                    <a:pt x="10" y="80"/>
                    <a:pt x="8" y="77"/>
                    <a:pt x="5" y="72"/>
                  </a:cubicBezTo>
                  <a:cubicBezTo>
                    <a:pt x="3" y="70"/>
                    <a:pt x="1" y="67"/>
                    <a:pt x="0" y="66"/>
                  </a:cubicBezTo>
                  <a:cubicBezTo>
                    <a:pt x="0" y="64"/>
                    <a:pt x="2" y="62"/>
                    <a:pt x="0" y="60"/>
                  </a:cubicBezTo>
                  <a:cubicBezTo>
                    <a:pt x="6" y="61"/>
                    <a:pt x="3" y="55"/>
                    <a:pt x="7" y="55"/>
                  </a:cubicBezTo>
                  <a:cubicBezTo>
                    <a:pt x="5" y="52"/>
                    <a:pt x="6" y="47"/>
                    <a:pt x="8" y="45"/>
                  </a:cubicBezTo>
                  <a:cubicBezTo>
                    <a:pt x="10" y="44"/>
                    <a:pt x="10" y="47"/>
                    <a:pt x="11" y="48"/>
                  </a:cubicBezTo>
                  <a:cubicBezTo>
                    <a:pt x="14" y="45"/>
                    <a:pt x="12" y="41"/>
                    <a:pt x="13" y="38"/>
                  </a:cubicBezTo>
                  <a:cubicBezTo>
                    <a:pt x="14" y="36"/>
                    <a:pt x="18" y="37"/>
                    <a:pt x="16" y="33"/>
                  </a:cubicBezTo>
                  <a:cubicBezTo>
                    <a:pt x="17" y="34"/>
                    <a:pt x="19" y="33"/>
                    <a:pt x="19" y="34"/>
                  </a:cubicBezTo>
                  <a:cubicBezTo>
                    <a:pt x="21" y="33"/>
                    <a:pt x="22" y="32"/>
                    <a:pt x="24" y="30"/>
                  </a:cubicBezTo>
                  <a:cubicBezTo>
                    <a:pt x="25" y="29"/>
                    <a:pt x="27" y="27"/>
                    <a:pt x="27" y="25"/>
                  </a:cubicBezTo>
                  <a:cubicBezTo>
                    <a:pt x="28" y="24"/>
                    <a:pt x="28" y="22"/>
                    <a:pt x="28" y="21"/>
                  </a:cubicBezTo>
                  <a:cubicBezTo>
                    <a:pt x="28" y="20"/>
                    <a:pt x="28" y="16"/>
                    <a:pt x="28" y="14"/>
                  </a:cubicBezTo>
                  <a:cubicBezTo>
                    <a:pt x="31" y="5"/>
                    <a:pt x="27" y="1"/>
                    <a:pt x="29" y="0"/>
                  </a:cubicBezTo>
                  <a:cubicBezTo>
                    <a:pt x="30" y="5"/>
                    <a:pt x="32" y="19"/>
                    <a:pt x="32" y="22"/>
                  </a:cubicBezTo>
                  <a:cubicBezTo>
                    <a:pt x="39" y="22"/>
                    <a:pt x="45" y="20"/>
                    <a:pt x="52" y="19"/>
                  </a:cubicBezTo>
                  <a:cubicBezTo>
                    <a:pt x="53" y="23"/>
                    <a:pt x="53" y="28"/>
                    <a:pt x="54" y="32"/>
                  </a:cubicBezTo>
                  <a:cubicBezTo>
                    <a:pt x="55" y="32"/>
                    <a:pt x="55" y="31"/>
                    <a:pt x="56" y="31"/>
                  </a:cubicBezTo>
                  <a:lnTo>
                    <a:pt x="56" y="30"/>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 name="Freeform 566">
              <a:extLst>
                <a:ext uri="{FF2B5EF4-FFF2-40B4-BE49-F238E27FC236}">
                  <a16:creationId xmlns:a16="http://schemas.microsoft.com/office/drawing/2014/main" id="{7F0E082A-4531-FFB4-0C23-643B4FDC907A}"/>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solidFill>
              <a:schemeClr val="accent3">
                <a:lumMod val="60000"/>
                <a:lumOff val="4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4" name="Freeform 567">
              <a:extLst>
                <a:ext uri="{FF2B5EF4-FFF2-40B4-BE49-F238E27FC236}">
                  <a16:creationId xmlns:a16="http://schemas.microsoft.com/office/drawing/2014/main" id="{053D8F87-7035-88C4-EA2B-0DE680C94431}"/>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5" name="Freeform 568">
              <a:extLst>
                <a:ext uri="{FF2B5EF4-FFF2-40B4-BE49-F238E27FC236}">
                  <a16:creationId xmlns:a16="http://schemas.microsoft.com/office/drawing/2014/main" id="{C1113B5D-0F54-F10D-F992-23FCE4B2AC4C}"/>
                </a:ext>
              </a:extLst>
            </p:cNvPr>
            <p:cNvSpPr>
              <a:spLocks/>
            </p:cNvSpPr>
            <p:nvPr/>
          </p:nvSpPr>
          <p:spPr bwMode="auto">
            <a:xfrm>
              <a:off x="7660148" y="3876694"/>
              <a:ext cx="542326" cy="608764"/>
            </a:xfrm>
            <a:custGeom>
              <a:avLst/>
              <a:gdLst>
                <a:gd name="T0" fmla="*/ 2147483647 w 82"/>
                <a:gd name="T1" fmla="*/ 2147483647 h 92"/>
                <a:gd name="T2" fmla="*/ 2147483647 w 82"/>
                <a:gd name="T3" fmla="*/ 2147483647 h 92"/>
                <a:gd name="T4" fmla="*/ 2147483647 w 82"/>
                <a:gd name="T5" fmla="*/ 2147483647 h 92"/>
                <a:gd name="T6" fmla="*/ 2147483647 w 82"/>
                <a:gd name="T7" fmla="*/ 2147483647 h 92"/>
                <a:gd name="T8" fmla="*/ 2147483647 w 82"/>
                <a:gd name="T9" fmla="*/ 2147483647 h 92"/>
                <a:gd name="T10" fmla="*/ 2147483647 w 82"/>
                <a:gd name="T11" fmla="*/ 2147483647 h 92"/>
                <a:gd name="T12" fmla="*/ 2147483647 w 82"/>
                <a:gd name="T13" fmla="*/ 2147483647 h 92"/>
                <a:gd name="T14" fmla="*/ 2147483647 w 82"/>
                <a:gd name="T15" fmla="*/ 2147483647 h 92"/>
                <a:gd name="T16" fmla="*/ 2147483647 w 82"/>
                <a:gd name="T17" fmla="*/ 2147483647 h 92"/>
                <a:gd name="T18" fmla="*/ 2147483647 w 82"/>
                <a:gd name="T19" fmla="*/ 2147483647 h 92"/>
                <a:gd name="T20" fmla="*/ 2147483647 w 82"/>
                <a:gd name="T21" fmla="*/ 2147483647 h 92"/>
                <a:gd name="T22" fmla="*/ 2147483647 w 82"/>
                <a:gd name="T23" fmla="*/ 2147483647 h 92"/>
                <a:gd name="T24" fmla="*/ 2147483647 w 82"/>
                <a:gd name="T25" fmla="*/ 2147483647 h 92"/>
                <a:gd name="T26" fmla="*/ 2147483647 w 82"/>
                <a:gd name="T27" fmla="*/ 2147483647 h 92"/>
                <a:gd name="T28" fmla="*/ 2147483647 w 82"/>
                <a:gd name="T29" fmla="*/ 2147483647 h 92"/>
                <a:gd name="T30" fmla="*/ 2147483647 w 82"/>
                <a:gd name="T31" fmla="*/ 2147483647 h 92"/>
                <a:gd name="T32" fmla="*/ 2147483647 w 82"/>
                <a:gd name="T33" fmla="*/ 2147483647 h 92"/>
                <a:gd name="T34" fmla="*/ 2147483647 w 82"/>
                <a:gd name="T35" fmla="*/ 2147483647 h 92"/>
                <a:gd name="T36" fmla="*/ 2147483647 w 82"/>
                <a:gd name="T37" fmla="*/ 2147483647 h 92"/>
                <a:gd name="T38" fmla="*/ 2147483647 w 82"/>
                <a:gd name="T39" fmla="*/ 2147483647 h 92"/>
                <a:gd name="T40" fmla="*/ 2147483647 w 82"/>
                <a:gd name="T41" fmla="*/ 2147483647 h 92"/>
                <a:gd name="T42" fmla="*/ 2147483647 w 82"/>
                <a:gd name="T43" fmla="*/ 2147483647 h 92"/>
                <a:gd name="T44" fmla="*/ 2147483647 w 82"/>
                <a:gd name="T45" fmla="*/ 2147483647 h 92"/>
                <a:gd name="T46" fmla="*/ 2147483647 w 82"/>
                <a:gd name="T47" fmla="*/ 2147483647 h 92"/>
                <a:gd name="T48" fmla="*/ 2147483647 w 82"/>
                <a:gd name="T49" fmla="*/ 2147483647 h 92"/>
                <a:gd name="T50" fmla="*/ 0 w 82"/>
                <a:gd name="T51" fmla="*/ 2147483647 h 92"/>
                <a:gd name="T52" fmla="*/ 2147483647 w 82"/>
                <a:gd name="T53" fmla="*/ 2147483647 h 92"/>
                <a:gd name="T54" fmla="*/ 2147483647 w 82"/>
                <a:gd name="T55" fmla="*/ 2147483647 h 92"/>
                <a:gd name="T56" fmla="*/ 2147483647 w 82"/>
                <a:gd name="T57" fmla="*/ 2147483647 h 92"/>
                <a:gd name="T58" fmla="*/ 2147483647 w 82"/>
                <a:gd name="T59" fmla="*/ 2147483647 h 92"/>
                <a:gd name="T60" fmla="*/ 2147483647 w 82"/>
                <a:gd name="T61" fmla="*/ 2147483647 h 92"/>
                <a:gd name="T62" fmla="*/ 2147483647 w 82"/>
                <a:gd name="T63" fmla="*/ 2147483647 h 92"/>
                <a:gd name="T64" fmla="*/ 2147483647 w 82"/>
                <a:gd name="T65" fmla="*/ 2147483647 h 92"/>
                <a:gd name="T66" fmla="*/ 2147483647 w 82"/>
                <a:gd name="T67" fmla="*/ 2147483647 h 92"/>
                <a:gd name="T68" fmla="*/ 2147483647 w 82"/>
                <a:gd name="T69" fmla="*/ 2147483647 h 92"/>
                <a:gd name="T70" fmla="*/ 2147483647 w 82"/>
                <a:gd name="T71" fmla="*/ 2147483647 h 92"/>
                <a:gd name="T72" fmla="*/ 2147483647 w 82"/>
                <a:gd name="T73" fmla="*/ 2147483647 h 92"/>
                <a:gd name="T74" fmla="*/ 2147483647 w 82"/>
                <a:gd name="T75" fmla="*/ 2147483647 h 92"/>
                <a:gd name="T76" fmla="*/ 2147483647 w 82"/>
                <a:gd name="T77" fmla="*/ 0 h 92"/>
                <a:gd name="T78" fmla="*/ 2147483647 w 82"/>
                <a:gd name="T79" fmla="*/ 2147483647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2"/>
                <a:gd name="T121" fmla="*/ 0 h 92"/>
                <a:gd name="T122" fmla="*/ 82 w 82"/>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2" h="92">
                  <a:moveTo>
                    <a:pt x="81" y="30"/>
                  </a:moveTo>
                  <a:cubicBezTo>
                    <a:pt x="80" y="31"/>
                    <a:pt x="79" y="32"/>
                    <a:pt x="78" y="33"/>
                  </a:cubicBezTo>
                  <a:cubicBezTo>
                    <a:pt x="82" y="36"/>
                    <a:pt x="79" y="42"/>
                    <a:pt x="79" y="50"/>
                  </a:cubicBezTo>
                  <a:cubicBezTo>
                    <a:pt x="78" y="52"/>
                    <a:pt x="79" y="55"/>
                    <a:pt x="79" y="56"/>
                  </a:cubicBezTo>
                  <a:cubicBezTo>
                    <a:pt x="77" y="60"/>
                    <a:pt x="73" y="62"/>
                    <a:pt x="72" y="65"/>
                  </a:cubicBezTo>
                  <a:cubicBezTo>
                    <a:pt x="70" y="64"/>
                    <a:pt x="68" y="65"/>
                    <a:pt x="67" y="64"/>
                  </a:cubicBezTo>
                  <a:cubicBezTo>
                    <a:pt x="66" y="64"/>
                    <a:pt x="68" y="66"/>
                    <a:pt x="67" y="68"/>
                  </a:cubicBezTo>
                  <a:cubicBezTo>
                    <a:pt x="66" y="68"/>
                    <a:pt x="64" y="68"/>
                    <a:pt x="64" y="68"/>
                  </a:cubicBezTo>
                  <a:cubicBezTo>
                    <a:pt x="64" y="70"/>
                    <a:pt x="65" y="73"/>
                    <a:pt x="63" y="73"/>
                  </a:cubicBezTo>
                  <a:cubicBezTo>
                    <a:pt x="62" y="75"/>
                    <a:pt x="65" y="75"/>
                    <a:pt x="64" y="77"/>
                  </a:cubicBezTo>
                  <a:cubicBezTo>
                    <a:pt x="62" y="77"/>
                    <a:pt x="62" y="75"/>
                    <a:pt x="61" y="75"/>
                  </a:cubicBezTo>
                  <a:cubicBezTo>
                    <a:pt x="59" y="76"/>
                    <a:pt x="57" y="78"/>
                    <a:pt x="57" y="82"/>
                  </a:cubicBezTo>
                  <a:cubicBezTo>
                    <a:pt x="57" y="83"/>
                    <a:pt x="58" y="84"/>
                    <a:pt x="58" y="86"/>
                  </a:cubicBezTo>
                  <a:cubicBezTo>
                    <a:pt x="57" y="87"/>
                    <a:pt x="57" y="87"/>
                    <a:pt x="56" y="88"/>
                  </a:cubicBezTo>
                  <a:cubicBezTo>
                    <a:pt x="56" y="89"/>
                    <a:pt x="56" y="90"/>
                    <a:pt x="55" y="91"/>
                  </a:cubicBezTo>
                  <a:cubicBezTo>
                    <a:pt x="55" y="92"/>
                    <a:pt x="54" y="90"/>
                    <a:pt x="53" y="90"/>
                  </a:cubicBezTo>
                  <a:cubicBezTo>
                    <a:pt x="53" y="90"/>
                    <a:pt x="55" y="92"/>
                    <a:pt x="53" y="92"/>
                  </a:cubicBezTo>
                  <a:cubicBezTo>
                    <a:pt x="50" y="91"/>
                    <a:pt x="51" y="89"/>
                    <a:pt x="46" y="88"/>
                  </a:cubicBezTo>
                  <a:cubicBezTo>
                    <a:pt x="46" y="86"/>
                    <a:pt x="45" y="86"/>
                    <a:pt x="45" y="84"/>
                  </a:cubicBezTo>
                  <a:cubicBezTo>
                    <a:pt x="42" y="85"/>
                    <a:pt x="40" y="87"/>
                    <a:pt x="39" y="89"/>
                  </a:cubicBezTo>
                  <a:cubicBezTo>
                    <a:pt x="36" y="89"/>
                    <a:pt x="35" y="88"/>
                    <a:pt x="34" y="87"/>
                  </a:cubicBezTo>
                  <a:cubicBezTo>
                    <a:pt x="32" y="87"/>
                    <a:pt x="32" y="89"/>
                    <a:pt x="29" y="89"/>
                  </a:cubicBezTo>
                  <a:cubicBezTo>
                    <a:pt x="27" y="87"/>
                    <a:pt x="25" y="86"/>
                    <a:pt x="21" y="87"/>
                  </a:cubicBezTo>
                  <a:cubicBezTo>
                    <a:pt x="20" y="85"/>
                    <a:pt x="17" y="84"/>
                    <a:pt x="17" y="81"/>
                  </a:cubicBezTo>
                  <a:cubicBezTo>
                    <a:pt x="13" y="80"/>
                    <a:pt x="10" y="81"/>
                    <a:pt x="7" y="80"/>
                  </a:cubicBezTo>
                  <a:cubicBezTo>
                    <a:pt x="6" y="58"/>
                    <a:pt x="2" y="39"/>
                    <a:pt x="0" y="17"/>
                  </a:cubicBezTo>
                  <a:cubicBezTo>
                    <a:pt x="7" y="17"/>
                    <a:pt x="12" y="16"/>
                    <a:pt x="17" y="15"/>
                  </a:cubicBezTo>
                  <a:cubicBezTo>
                    <a:pt x="19" y="14"/>
                    <a:pt x="21" y="13"/>
                    <a:pt x="23" y="13"/>
                  </a:cubicBezTo>
                  <a:cubicBezTo>
                    <a:pt x="23" y="13"/>
                    <a:pt x="23" y="15"/>
                    <a:pt x="23" y="15"/>
                  </a:cubicBezTo>
                  <a:cubicBezTo>
                    <a:pt x="23" y="15"/>
                    <a:pt x="26" y="14"/>
                    <a:pt x="26" y="14"/>
                  </a:cubicBezTo>
                  <a:cubicBezTo>
                    <a:pt x="29" y="15"/>
                    <a:pt x="31" y="17"/>
                    <a:pt x="34" y="17"/>
                  </a:cubicBezTo>
                  <a:cubicBezTo>
                    <a:pt x="34" y="18"/>
                    <a:pt x="32" y="18"/>
                    <a:pt x="32" y="19"/>
                  </a:cubicBezTo>
                  <a:cubicBezTo>
                    <a:pt x="35" y="19"/>
                    <a:pt x="38" y="19"/>
                    <a:pt x="36" y="19"/>
                  </a:cubicBezTo>
                  <a:cubicBezTo>
                    <a:pt x="38" y="17"/>
                    <a:pt x="40" y="19"/>
                    <a:pt x="42" y="19"/>
                  </a:cubicBezTo>
                  <a:cubicBezTo>
                    <a:pt x="45" y="19"/>
                    <a:pt x="48" y="16"/>
                    <a:pt x="50" y="15"/>
                  </a:cubicBezTo>
                  <a:cubicBezTo>
                    <a:pt x="54" y="17"/>
                    <a:pt x="57" y="14"/>
                    <a:pt x="59" y="11"/>
                  </a:cubicBezTo>
                  <a:cubicBezTo>
                    <a:pt x="60" y="10"/>
                    <a:pt x="61" y="8"/>
                    <a:pt x="62" y="7"/>
                  </a:cubicBezTo>
                  <a:cubicBezTo>
                    <a:pt x="64" y="6"/>
                    <a:pt x="67" y="5"/>
                    <a:pt x="69" y="4"/>
                  </a:cubicBezTo>
                  <a:cubicBezTo>
                    <a:pt x="71" y="2"/>
                    <a:pt x="73" y="0"/>
                    <a:pt x="76" y="0"/>
                  </a:cubicBezTo>
                  <a:cubicBezTo>
                    <a:pt x="77" y="11"/>
                    <a:pt x="79" y="21"/>
                    <a:pt x="81" y="3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6" name="Freeform 569">
              <a:extLst>
                <a:ext uri="{FF2B5EF4-FFF2-40B4-BE49-F238E27FC236}">
                  <a16:creationId xmlns:a16="http://schemas.microsoft.com/office/drawing/2014/main" id="{A82DDB33-D735-9D22-B0D4-F8D2BC2F0BDA}"/>
                </a:ext>
              </a:extLst>
            </p:cNvPr>
            <p:cNvSpPr>
              <a:spLocks/>
            </p:cNvSpPr>
            <p:nvPr/>
          </p:nvSpPr>
          <p:spPr bwMode="auto">
            <a:xfrm>
              <a:off x="7289327" y="3440979"/>
              <a:ext cx="47898" cy="72620"/>
            </a:xfrm>
            <a:custGeom>
              <a:avLst/>
              <a:gdLst>
                <a:gd name="T0" fmla="*/ 2147483647 w 7"/>
                <a:gd name="T1" fmla="*/ 2147483647 h 11"/>
                <a:gd name="T2" fmla="*/ 2147483647 w 7"/>
                <a:gd name="T3" fmla="*/ 0 h 11"/>
                <a:gd name="T4" fmla="*/ 2147483647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5" y="2"/>
                  </a:moveTo>
                  <a:cubicBezTo>
                    <a:pt x="7" y="0"/>
                    <a:pt x="7" y="0"/>
                    <a:pt x="7" y="0"/>
                  </a:cubicBezTo>
                  <a:cubicBezTo>
                    <a:pt x="7" y="1"/>
                    <a:pt x="5" y="4"/>
                    <a:pt x="7" y="4"/>
                  </a:cubicBezTo>
                  <a:cubicBezTo>
                    <a:pt x="7" y="5"/>
                    <a:pt x="4" y="6"/>
                    <a:pt x="4" y="6"/>
                  </a:cubicBezTo>
                  <a:cubicBezTo>
                    <a:pt x="3" y="8"/>
                    <a:pt x="2" y="11"/>
                    <a:pt x="1" y="11"/>
                  </a:cubicBezTo>
                  <a:cubicBezTo>
                    <a:pt x="0" y="10"/>
                    <a:pt x="0" y="9"/>
                    <a:pt x="1" y="9"/>
                  </a:cubicBezTo>
                  <a:cubicBezTo>
                    <a:pt x="1" y="8"/>
                    <a:pt x="1" y="6"/>
                    <a:pt x="2" y="6"/>
                  </a:cubicBezTo>
                  <a:lnTo>
                    <a:pt x="5" y="2"/>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 name="Freeform 570">
              <a:extLst>
                <a:ext uri="{FF2B5EF4-FFF2-40B4-BE49-F238E27FC236}">
                  <a16:creationId xmlns:a16="http://schemas.microsoft.com/office/drawing/2014/main" id="{233A5E6E-297C-029A-6C7D-4C9B2E36891F}"/>
                </a:ext>
              </a:extLst>
            </p:cNvPr>
            <p:cNvSpPr>
              <a:spLocks/>
            </p:cNvSpPr>
            <p:nvPr/>
          </p:nvSpPr>
          <p:spPr bwMode="auto">
            <a:xfrm>
              <a:off x="7871825" y="3797898"/>
              <a:ext cx="20086" cy="46353"/>
            </a:xfrm>
            <a:custGeom>
              <a:avLst/>
              <a:gdLst>
                <a:gd name="T0" fmla="*/ 0 w 3"/>
                <a:gd name="T1" fmla="*/ 2147483647 h 7"/>
                <a:gd name="T2" fmla="*/ 2147483647 w 3"/>
                <a:gd name="T3" fmla="*/ 2147483647 h 7"/>
                <a:gd name="T4" fmla="*/ 2147483647 w 3"/>
                <a:gd name="T5" fmla="*/ 2147483647 h 7"/>
                <a:gd name="T6" fmla="*/ 0 w 3"/>
                <a:gd name="T7" fmla="*/ 214748364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6"/>
                  </a:moveTo>
                  <a:cubicBezTo>
                    <a:pt x="1" y="7"/>
                    <a:pt x="3" y="2"/>
                    <a:pt x="3" y="1"/>
                  </a:cubicBezTo>
                  <a:cubicBezTo>
                    <a:pt x="2" y="0"/>
                    <a:pt x="1" y="1"/>
                    <a:pt x="1" y="2"/>
                  </a:cubicBezTo>
                  <a:cubicBezTo>
                    <a:pt x="0" y="2"/>
                    <a:pt x="0" y="6"/>
                    <a:pt x="0" y="6"/>
                  </a:cubicBezTo>
                  <a:close/>
                </a:path>
              </a:pathLst>
            </a:custGeom>
            <a:solidFill>
              <a:srgbClr val="00B1B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8" name="Freeform 572">
              <a:extLst>
                <a:ext uri="{FF2B5EF4-FFF2-40B4-BE49-F238E27FC236}">
                  <a16:creationId xmlns:a16="http://schemas.microsoft.com/office/drawing/2014/main" id="{5895BF22-1170-A0CC-2A16-AE87AC97CD6C}"/>
                </a:ext>
              </a:extLst>
            </p:cNvPr>
            <p:cNvSpPr>
              <a:spLocks/>
            </p:cNvSpPr>
            <p:nvPr/>
          </p:nvSpPr>
          <p:spPr bwMode="auto">
            <a:xfrm>
              <a:off x="7124000" y="3096421"/>
              <a:ext cx="60258" cy="60258"/>
            </a:xfrm>
            <a:custGeom>
              <a:avLst/>
              <a:gdLst>
                <a:gd name="T0" fmla="*/ 2147483647 w 9"/>
                <a:gd name="T1" fmla="*/ 2147483647 h 9"/>
                <a:gd name="T2" fmla="*/ 2147483647 w 9"/>
                <a:gd name="T3" fmla="*/ 2147483647 h 9"/>
                <a:gd name="T4" fmla="*/ 2147483647 w 9"/>
                <a:gd name="T5" fmla="*/ 2147483647 h 9"/>
                <a:gd name="T6" fmla="*/ 2147483647 w 9"/>
                <a:gd name="T7" fmla="*/ 0 h 9"/>
                <a:gd name="T8" fmla="*/ 0 w 9"/>
                <a:gd name="T9" fmla="*/ 2147483647 h 9"/>
                <a:gd name="T10" fmla="*/ 2147483647 w 9"/>
                <a:gd name="T11" fmla="*/ 2147483647 h 9"/>
                <a:gd name="T12" fmla="*/ 2147483647 w 9"/>
                <a:gd name="T13" fmla="*/ 2147483647 h 9"/>
                <a:gd name="T14" fmla="*/ 2147483647 w 9"/>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3" y="9"/>
                  </a:moveTo>
                  <a:cubicBezTo>
                    <a:pt x="4" y="8"/>
                    <a:pt x="4" y="8"/>
                    <a:pt x="4" y="8"/>
                  </a:cubicBezTo>
                  <a:cubicBezTo>
                    <a:pt x="6" y="6"/>
                    <a:pt x="8" y="4"/>
                    <a:pt x="9" y="2"/>
                  </a:cubicBezTo>
                  <a:cubicBezTo>
                    <a:pt x="9" y="0"/>
                    <a:pt x="9" y="0"/>
                    <a:pt x="9" y="0"/>
                  </a:cubicBezTo>
                  <a:cubicBezTo>
                    <a:pt x="4" y="1"/>
                    <a:pt x="1" y="3"/>
                    <a:pt x="0" y="8"/>
                  </a:cubicBezTo>
                  <a:cubicBezTo>
                    <a:pt x="2" y="9"/>
                    <a:pt x="2" y="8"/>
                    <a:pt x="3" y="7"/>
                  </a:cubicBezTo>
                  <a:cubicBezTo>
                    <a:pt x="3" y="7"/>
                    <a:pt x="3" y="7"/>
                    <a:pt x="3" y="8"/>
                  </a:cubicBezTo>
                  <a:lnTo>
                    <a:pt x="3" y="9"/>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9" name="Freeform 574">
              <a:extLst>
                <a:ext uri="{FF2B5EF4-FFF2-40B4-BE49-F238E27FC236}">
                  <a16:creationId xmlns:a16="http://schemas.microsoft.com/office/drawing/2014/main" id="{8B77D386-D5B0-B50C-5063-8B684D12EFA9}"/>
                </a:ext>
              </a:extLst>
            </p:cNvPr>
            <p:cNvSpPr>
              <a:spLocks/>
            </p:cNvSpPr>
            <p:nvPr/>
          </p:nvSpPr>
          <p:spPr bwMode="auto">
            <a:xfrm>
              <a:off x="6932408" y="3150507"/>
              <a:ext cx="727735" cy="316744"/>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140" name="Group 445">
              <a:extLst>
                <a:ext uri="{FF2B5EF4-FFF2-40B4-BE49-F238E27FC236}">
                  <a16:creationId xmlns:a16="http://schemas.microsoft.com/office/drawing/2014/main" id="{68A393FB-AA66-F688-CD2F-A3B8FF410ABB}"/>
                </a:ext>
              </a:extLst>
            </p:cNvPr>
            <p:cNvGrpSpPr>
              <a:grpSpLocks/>
            </p:cNvGrpSpPr>
            <p:nvPr/>
          </p:nvGrpSpPr>
          <p:grpSpPr bwMode="auto">
            <a:xfrm>
              <a:off x="6932414" y="3150507"/>
              <a:ext cx="979585" cy="857523"/>
              <a:chOff x="4953000" y="2827338"/>
              <a:chExt cx="1006475" cy="881062"/>
            </a:xfrm>
            <a:solidFill>
              <a:srgbClr val="FFC000">
                <a:alpha val="80000"/>
              </a:srgbClr>
            </a:solidFill>
          </p:grpSpPr>
          <p:sp>
            <p:nvSpPr>
              <p:cNvPr id="397" name="Freeform 573">
                <a:extLst>
                  <a:ext uri="{FF2B5EF4-FFF2-40B4-BE49-F238E27FC236}">
                    <a16:creationId xmlns:a16="http://schemas.microsoft.com/office/drawing/2014/main" id="{53F793C8-68BD-086C-E026-BAD3A1AADD5B}"/>
                  </a:ext>
                </a:extLst>
              </p:cNvPr>
              <p:cNvSpPr>
                <a:spLocks/>
              </p:cNvSpPr>
              <p:nvPr/>
            </p:nvSpPr>
            <p:spPr bwMode="auto">
              <a:xfrm>
                <a:off x="4953000" y="2827338"/>
                <a:ext cx="747713" cy="325437"/>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8" name="Freeform 575">
                <a:extLst>
                  <a:ext uri="{FF2B5EF4-FFF2-40B4-BE49-F238E27FC236}">
                    <a16:creationId xmlns:a16="http://schemas.microsoft.com/office/drawing/2014/main" id="{37AB8748-CB79-9722-1A72-163F2E1338E8}"/>
                  </a:ext>
                </a:extLst>
              </p:cNvPr>
              <p:cNvSpPr>
                <a:spLocks/>
              </p:cNvSpPr>
              <p:nvPr/>
            </p:nvSpPr>
            <p:spPr bwMode="auto">
              <a:xfrm>
                <a:off x="5443538" y="3009900"/>
                <a:ext cx="515937" cy="698500"/>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141" name="Freeform 576">
              <a:extLst>
                <a:ext uri="{FF2B5EF4-FFF2-40B4-BE49-F238E27FC236}">
                  <a16:creationId xmlns:a16="http://schemas.microsoft.com/office/drawing/2014/main" id="{D135D609-F30F-BE87-B7F6-68DA792C18B1}"/>
                </a:ext>
              </a:extLst>
            </p:cNvPr>
            <p:cNvSpPr>
              <a:spLocks/>
            </p:cNvSpPr>
            <p:nvPr/>
          </p:nvSpPr>
          <p:spPr bwMode="auto">
            <a:xfrm>
              <a:off x="7409844" y="3328187"/>
              <a:ext cx="502154" cy="679838"/>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 name="Freeform 577">
              <a:extLst>
                <a:ext uri="{FF2B5EF4-FFF2-40B4-BE49-F238E27FC236}">
                  <a16:creationId xmlns:a16="http://schemas.microsoft.com/office/drawing/2014/main" id="{F73212D5-C9ED-1BBF-6A27-756D64CA6A0D}"/>
                </a:ext>
              </a:extLst>
            </p:cNvPr>
            <p:cNvSpPr>
              <a:spLocks/>
            </p:cNvSpPr>
            <p:nvPr/>
          </p:nvSpPr>
          <p:spPr bwMode="auto">
            <a:xfrm>
              <a:off x="7025122" y="3017630"/>
              <a:ext cx="80345" cy="66439"/>
            </a:xfrm>
            <a:custGeom>
              <a:avLst/>
              <a:gdLst>
                <a:gd name="T0" fmla="*/ 0 w 12"/>
                <a:gd name="T1" fmla="*/ 2147483647 h 10"/>
                <a:gd name="T2" fmla="*/ 2147483647 w 12"/>
                <a:gd name="T3" fmla="*/ 2147483647 h 10"/>
                <a:gd name="T4" fmla="*/ 2147483647 w 12"/>
                <a:gd name="T5" fmla="*/ 2147483647 h 10"/>
                <a:gd name="T6" fmla="*/ 2147483647 w 12"/>
                <a:gd name="T7" fmla="*/ 2147483647 h 10"/>
                <a:gd name="T8" fmla="*/ 0 w 12"/>
                <a:gd name="T9" fmla="*/ 2147483647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0" y="8"/>
                  </a:moveTo>
                  <a:cubicBezTo>
                    <a:pt x="0" y="10"/>
                    <a:pt x="7" y="6"/>
                    <a:pt x="8" y="6"/>
                  </a:cubicBezTo>
                  <a:cubicBezTo>
                    <a:pt x="9" y="6"/>
                    <a:pt x="12" y="2"/>
                    <a:pt x="12" y="1"/>
                  </a:cubicBezTo>
                  <a:cubicBezTo>
                    <a:pt x="12" y="0"/>
                    <a:pt x="9" y="4"/>
                    <a:pt x="8" y="5"/>
                  </a:cubicBezTo>
                  <a:cubicBezTo>
                    <a:pt x="6" y="6"/>
                    <a:pt x="0" y="7"/>
                    <a:pt x="0" y="8"/>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3" name="Freeform 578">
              <a:extLst>
                <a:ext uri="{FF2B5EF4-FFF2-40B4-BE49-F238E27FC236}">
                  <a16:creationId xmlns:a16="http://schemas.microsoft.com/office/drawing/2014/main" id="{80838C9E-52B9-F634-417A-E7DC2CCFB7A3}"/>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4" name="Freeform 579">
              <a:extLst>
                <a:ext uri="{FF2B5EF4-FFF2-40B4-BE49-F238E27FC236}">
                  <a16:creationId xmlns:a16="http://schemas.microsoft.com/office/drawing/2014/main" id="{E96423E6-D233-2C97-4A1A-139884EC4FDE}"/>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5" name="Freeform 580">
              <a:extLst>
                <a:ext uri="{FF2B5EF4-FFF2-40B4-BE49-F238E27FC236}">
                  <a16:creationId xmlns:a16="http://schemas.microsoft.com/office/drawing/2014/main" id="{5C6E811E-0D79-2A6B-2C4B-5220809FE5F8}"/>
                </a:ext>
              </a:extLst>
            </p:cNvPr>
            <p:cNvSpPr>
              <a:spLocks/>
            </p:cNvSpPr>
            <p:nvPr/>
          </p:nvSpPr>
          <p:spPr bwMode="auto">
            <a:xfrm>
              <a:off x="6859795" y="3904500"/>
              <a:ext cx="509878" cy="903876"/>
            </a:xfrm>
            <a:custGeom>
              <a:avLst/>
              <a:gdLst>
                <a:gd name="T0" fmla="*/ 2147483647 w 77"/>
                <a:gd name="T1" fmla="*/ 2147483647 h 137"/>
                <a:gd name="T2" fmla="*/ 2147483647 w 77"/>
                <a:gd name="T3" fmla="*/ 2147483647 h 137"/>
                <a:gd name="T4" fmla="*/ 2147483647 w 77"/>
                <a:gd name="T5" fmla="*/ 2147483647 h 137"/>
                <a:gd name="T6" fmla="*/ 2147483647 w 77"/>
                <a:gd name="T7" fmla="*/ 2147483647 h 137"/>
                <a:gd name="T8" fmla="*/ 2147483647 w 77"/>
                <a:gd name="T9" fmla="*/ 2147483647 h 137"/>
                <a:gd name="T10" fmla="*/ 2147483647 w 77"/>
                <a:gd name="T11" fmla="*/ 2147483647 h 137"/>
                <a:gd name="T12" fmla="*/ 2147483647 w 77"/>
                <a:gd name="T13" fmla="*/ 2147483647 h 137"/>
                <a:gd name="T14" fmla="*/ 2147483647 w 77"/>
                <a:gd name="T15" fmla="*/ 2147483647 h 137"/>
                <a:gd name="T16" fmla="*/ 2147483647 w 77"/>
                <a:gd name="T17" fmla="*/ 2147483647 h 137"/>
                <a:gd name="T18" fmla="*/ 2147483647 w 77"/>
                <a:gd name="T19" fmla="*/ 2147483647 h 137"/>
                <a:gd name="T20" fmla="*/ 2147483647 w 77"/>
                <a:gd name="T21" fmla="*/ 2147483647 h 137"/>
                <a:gd name="T22" fmla="*/ 2147483647 w 77"/>
                <a:gd name="T23" fmla="*/ 2147483647 h 137"/>
                <a:gd name="T24" fmla="*/ 2147483647 w 77"/>
                <a:gd name="T25" fmla="*/ 2147483647 h 137"/>
                <a:gd name="T26" fmla="*/ 2147483647 w 77"/>
                <a:gd name="T27" fmla="*/ 2147483647 h 137"/>
                <a:gd name="T28" fmla="*/ 2147483647 w 77"/>
                <a:gd name="T29" fmla="*/ 2147483647 h 137"/>
                <a:gd name="T30" fmla="*/ 2147483647 w 77"/>
                <a:gd name="T31" fmla="*/ 2147483647 h 137"/>
                <a:gd name="T32" fmla="*/ 2147483647 w 77"/>
                <a:gd name="T33" fmla="*/ 2147483647 h 137"/>
                <a:gd name="T34" fmla="*/ 2147483647 w 77"/>
                <a:gd name="T35" fmla="*/ 2147483647 h 137"/>
                <a:gd name="T36" fmla="*/ 2147483647 w 77"/>
                <a:gd name="T37" fmla="*/ 2147483647 h 137"/>
                <a:gd name="T38" fmla="*/ 2147483647 w 77"/>
                <a:gd name="T39" fmla="*/ 2147483647 h 137"/>
                <a:gd name="T40" fmla="*/ 2147483647 w 77"/>
                <a:gd name="T41" fmla="*/ 2147483647 h 137"/>
                <a:gd name="T42" fmla="*/ 0 w 77"/>
                <a:gd name="T43" fmla="*/ 2147483647 h 137"/>
                <a:gd name="T44" fmla="*/ 2147483647 w 77"/>
                <a:gd name="T45" fmla="*/ 2147483647 h 137"/>
                <a:gd name="T46" fmla="*/ 2147483647 w 77"/>
                <a:gd name="T47" fmla="*/ 2147483647 h 137"/>
                <a:gd name="T48" fmla="*/ 2147483647 w 77"/>
                <a:gd name="T49" fmla="*/ 2147483647 h 137"/>
                <a:gd name="T50" fmla="*/ 2147483647 w 77"/>
                <a:gd name="T51" fmla="*/ 2147483647 h 137"/>
                <a:gd name="T52" fmla="*/ 2147483647 w 77"/>
                <a:gd name="T53" fmla="*/ 2147483647 h 137"/>
                <a:gd name="T54" fmla="*/ 2147483647 w 77"/>
                <a:gd name="T55" fmla="*/ 2147483647 h 137"/>
                <a:gd name="T56" fmla="*/ 2147483647 w 77"/>
                <a:gd name="T57" fmla="*/ 2147483647 h 137"/>
                <a:gd name="T58" fmla="*/ 2147483647 w 77"/>
                <a:gd name="T59" fmla="*/ 2147483647 h 137"/>
                <a:gd name="T60" fmla="*/ 2147483647 w 77"/>
                <a:gd name="T61" fmla="*/ 2147483647 h 137"/>
                <a:gd name="T62" fmla="*/ 2147483647 w 77"/>
                <a:gd name="T63" fmla="*/ 0 h 137"/>
                <a:gd name="T64" fmla="*/ 2147483647 w 77"/>
                <a:gd name="T65" fmla="*/ 2147483647 h 137"/>
                <a:gd name="T66" fmla="*/ 2147483647 w 77"/>
                <a:gd name="T67" fmla="*/ 2147483647 h 137"/>
                <a:gd name="T68" fmla="*/ 2147483647 w 77"/>
                <a:gd name="T69" fmla="*/ 2147483647 h 137"/>
                <a:gd name="T70" fmla="*/ 2147483647 w 77"/>
                <a:gd name="T71" fmla="*/ 2147483647 h 137"/>
                <a:gd name="T72" fmla="*/ 2147483647 w 77"/>
                <a:gd name="T73" fmla="*/ 2147483647 h 137"/>
                <a:gd name="T74" fmla="*/ 2147483647 w 77"/>
                <a:gd name="T75" fmla="*/ 2147483647 h 137"/>
                <a:gd name="T76" fmla="*/ 2147483647 w 77"/>
                <a:gd name="T77" fmla="*/ 2147483647 h 137"/>
                <a:gd name="T78" fmla="*/ 2147483647 w 77"/>
                <a:gd name="T79" fmla="*/ 2147483647 h 137"/>
                <a:gd name="T80" fmla="*/ 2147483647 w 77"/>
                <a:gd name="T81" fmla="*/ 2147483647 h 137"/>
                <a:gd name="T82" fmla="*/ 2147483647 w 77"/>
                <a:gd name="T83" fmla="*/ 2147483647 h 137"/>
                <a:gd name="T84" fmla="*/ 2147483647 w 77"/>
                <a:gd name="T85" fmla="*/ 2147483647 h 137"/>
                <a:gd name="T86" fmla="*/ 2147483647 w 77"/>
                <a:gd name="T87" fmla="*/ 2147483647 h 137"/>
                <a:gd name="T88" fmla="*/ 2147483647 w 77"/>
                <a:gd name="T89" fmla="*/ 2147483647 h 137"/>
                <a:gd name="T90" fmla="*/ 2147483647 w 77"/>
                <a:gd name="T91" fmla="*/ 2147483647 h 137"/>
                <a:gd name="T92" fmla="*/ 2147483647 w 77"/>
                <a:gd name="T93" fmla="*/ 2147483647 h 137"/>
                <a:gd name="T94" fmla="*/ 2147483647 w 77"/>
                <a:gd name="T95" fmla="*/ 2147483647 h 137"/>
                <a:gd name="T96" fmla="*/ 2147483647 w 77"/>
                <a:gd name="T97" fmla="*/ 2147483647 h 1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137"/>
                <a:gd name="T149" fmla="*/ 77 w 77"/>
                <a:gd name="T150" fmla="*/ 137 h 1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137">
                  <a:moveTo>
                    <a:pt x="69" y="124"/>
                  </a:moveTo>
                  <a:cubicBezTo>
                    <a:pt x="65" y="124"/>
                    <a:pt x="63" y="126"/>
                    <a:pt x="62" y="128"/>
                  </a:cubicBezTo>
                  <a:cubicBezTo>
                    <a:pt x="62" y="131"/>
                    <a:pt x="65" y="132"/>
                    <a:pt x="63" y="135"/>
                  </a:cubicBezTo>
                  <a:cubicBezTo>
                    <a:pt x="58" y="132"/>
                    <a:pt x="51" y="130"/>
                    <a:pt x="49" y="137"/>
                  </a:cubicBezTo>
                  <a:cubicBezTo>
                    <a:pt x="47" y="137"/>
                    <a:pt x="44" y="134"/>
                    <a:pt x="44" y="132"/>
                  </a:cubicBezTo>
                  <a:cubicBezTo>
                    <a:pt x="43" y="131"/>
                    <a:pt x="44" y="130"/>
                    <a:pt x="44" y="129"/>
                  </a:cubicBezTo>
                  <a:cubicBezTo>
                    <a:pt x="44" y="126"/>
                    <a:pt x="42" y="124"/>
                    <a:pt x="43" y="122"/>
                  </a:cubicBezTo>
                  <a:cubicBezTo>
                    <a:pt x="40" y="121"/>
                    <a:pt x="39" y="118"/>
                    <a:pt x="36" y="116"/>
                  </a:cubicBezTo>
                  <a:cubicBezTo>
                    <a:pt x="36" y="116"/>
                    <a:pt x="34" y="116"/>
                    <a:pt x="34" y="116"/>
                  </a:cubicBezTo>
                  <a:cubicBezTo>
                    <a:pt x="34" y="116"/>
                    <a:pt x="34" y="115"/>
                    <a:pt x="34" y="114"/>
                  </a:cubicBezTo>
                  <a:cubicBezTo>
                    <a:pt x="33" y="114"/>
                    <a:pt x="31" y="114"/>
                    <a:pt x="30" y="114"/>
                  </a:cubicBezTo>
                  <a:cubicBezTo>
                    <a:pt x="30" y="113"/>
                    <a:pt x="30" y="112"/>
                    <a:pt x="30" y="112"/>
                  </a:cubicBezTo>
                  <a:cubicBezTo>
                    <a:pt x="25" y="110"/>
                    <a:pt x="24" y="107"/>
                    <a:pt x="27" y="101"/>
                  </a:cubicBezTo>
                  <a:cubicBezTo>
                    <a:pt x="28" y="100"/>
                    <a:pt x="28" y="97"/>
                    <a:pt x="29" y="94"/>
                  </a:cubicBezTo>
                  <a:cubicBezTo>
                    <a:pt x="28" y="92"/>
                    <a:pt x="25" y="90"/>
                    <a:pt x="23" y="91"/>
                  </a:cubicBezTo>
                  <a:cubicBezTo>
                    <a:pt x="21" y="91"/>
                    <a:pt x="20" y="92"/>
                    <a:pt x="18" y="92"/>
                  </a:cubicBezTo>
                  <a:cubicBezTo>
                    <a:pt x="17" y="90"/>
                    <a:pt x="18" y="86"/>
                    <a:pt x="16" y="84"/>
                  </a:cubicBezTo>
                  <a:cubicBezTo>
                    <a:pt x="15" y="81"/>
                    <a:pt x="12" y="81"/>
                    <a:pt x="10" y="79"/>
                  </a:cubicBezTo>
                  <a:cubicBezTo>
                    <a:pt x="10" y="79"/>
                    <a:pt x="9" y="78"/>
                    <a:pt x="9" y="77"/>
                  </a:cubicBezTo>
                  <a:cubicBezTo>
                    <a:pt x="8" y="76"/>
                    <a:pt x="4" y="74"/>
                    <a:pt x="3" y="73"/>
                  </a:cubicBezTo>
                  <a:cubicBezTo>
                    <a:pt x="3" y="71"/>
                    <a:pt x="2" y="68"/>
                    <a:pt x="2" y="67"/>
                  </a:cubicBezTo>
                  <a:cubicBezTo>
                    <a:pt x="1" y="65"/>
                    <a:pt x="0" y="63"/>
                    <a:pt x="0" y="61"/>
                  </a:cubicBezTo>
                  <a:cubicBezTo>
                    <a:pt x="1" y="58"/>
                    <a:pt x="4" y="59"/>
                    <a:pt x="2" y="53"/>
                  </a:cubicBezTo>
                  <a:cubicBezTo>
                    <a:pt x="3" y="51"/>
                    <a:pt x="5" y="51"/>
                    <a:pt x="7" y="50"/>
                  </a:cubicBezTo>
                  <a:cubicBezTo>
                    <a:pt x="6" y="45"/>
                    <a:pt x="9" y="44"/>
                    <a:pt x="10" y="41"/>
                  </a:cubicBezTo>
                  <a:cubicBezTo>
                    <a:pt x="10" y="37"/>
                    <a:pt x="5" y="37"/>
                    <a:pt x="7" y="32"/>
                  </a:cubicBezTo>
                  <a:cubicBezTo>
                    <a:pt x="12" y="31"/>
                    <a:pt x="15" y="29"/>
                    <a:pt x="19" y="27"/>
                  </a:cubicBezTo>
                  <a:cubicBezTo>
                    <a:pt x="20" y="22"/>
                    <a:pt x="24" y="19"/>
                    <a:pt x="23" y="15"/>
                  </a:cubicBezTo>
                  <a:cubicBezTo>
                    <a:pt x="22" y="12"/>
                    <a:pt x="21" y="11"/>
                    <a:pt x="19" y="10"/>
                  </a:cubicBezTo>
                  <a:cubicBezTo>
                    <a:pt x="18" y="9"/>
                    <a:pt x="18" y="7"/>
                    <a:pt x="16" y="6"/>
                  </a:cubicBezTo>
                  <a:cubicBezTo>
                    <a:pt x="15" y="4"/>
                    <a:pt x="13" y="6"/>
                    <a:pt x="14" y="3"/>
                  </a:cubicBezTo>
                  <a:cubicBezTo>
                    <a:pt x="31" y="3"/>
                    <a:pt x="47" y="1"/>
                    <a:pt x="63" y="0"/>
                  </a:cubicBezTo>
                  <a:cubicBezTo>
                    <a:pt x="62" y="4"/>
                    <a:pt x="64" y="6"/>
                    <a:pt x="65" y="9"/>
                  </a:cubicBezTo>
                  <a:cubicBezTo>
                    <a:pt x="66" y="9"/>
                    <a:pt x="67" y="10"/>
                    <a:pt x="67" y="10"/>
                  </a:cubicBezTo>
                  <a:cubicBezTo>
                    <a:pt x="67" y="11"/>
                    <a:pt x="67" y="12"/>
                    <a:pt x="67" y="12"/>
                  </a:cubicBezTo>
                  <a:cubicBezTo>
                    <a:pt x="68" y="15"/>
                    <a:pt x="70" y="17"/>
                    <a:pt x="71" y="20"/>
                  </a:cubicBezTo>
                  <a:cubicBezTo>
                    <a:pt x="71" y="23"/>
                    <a:pt x="71" y="28"/>
                    <a:pt x="71" y="32"/>
                  </a:cubicBezTo>
                  <a:cubicBezTo>
                    <a:pt x="72" y="43"/>
                    <a:pt x="74" y="56"/>
                    <a:pt x="75" y="66"/>
                  </a:cubicBezTo>
                  <a:cubicBezTo>
                    <a:pt x="75" y="69"/>
                    <a:pt x="76" y="72"/>
                    <a:pt x="76" y="75"/>
                  </a:cubicBezTo>
                  <a:cubicBezTo>
                    <a:pt x="76" y="77"/>
                    <a:pt x="75" y="77"/>
                    <a:pt x="74" y="79"/>
                  </a:cubicBezTo>
                  <a:cubicBezTo>
                    <a:pt x="74" y="80"/>
                    <a:pt x="75" y="79"/>
                    <a:pt x="75" y="79"/>
                  </a:cubicBezTo>
                  <a:cubicBezTo>
                    <a:pt x="75" y="80"/>
                    <a:pt x="74" y="81"/>
                    <a:pt x="74" y="82"/>
                  </a:cubicBezTo>
                  <a:cubicBezTo>
                    <a:pt x="75" y="85"/>
                    <a:pt x="77" y="88"/>
                    <a:pt x="77" y="91"/>
                  </a:cubicBezTo>
                  <a:cubicBezTo>
                    <a:pt x="77" y="93"/>
                    <a:pt x="77" y="93"/>
                    <a:pt x="76" y="95"/>
                  </a:cubicBezTo>
                  <a:cubicBezTo>
                    <a:pt x="75" y="98"/>
                    <a:pt x="75" y="98"/>
                    <a:pt x="74" y="100"/>
                  </a:cubicBezTo>
                  <a:cubicBezTo>
                    <a:pt x="73" y="101"/>
                    <a:pt x="72" y="104"/>
                    <a:pt x="70" y="105"/>
                  </a:cubicBezTo>
                  <a:cubicBezTo>
                    <a:pt x="71" y="108"/>
                    <a:pt x="69" y="110"/>
                    <a:pt x="69" y="113"/>
                  </a:cubicBezTo>
                  <a:cubicBezTo>
                    <a:pt x="69" y="114"/>
                    <a:pt x="70" y="115"/>
                    <a:pt x="70" y="117"/>
                  </a:cubicBezTo>
                  <a:cubicBezTo>
                    <a:pt x="70" y="119"/>
                    <a:pt x="67" y="121"/>
                    <a:pt x="69" y="124"/>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6" name="Freeform 581">
              <a:extLst>
                <a:ext uri="{FF2B5EF4-FFF2-40B4-BE49-F238E27FC236}">
                  <a16:creationId xmlns:a16="http://schemas.microsoft.com/office/drawing/2014/main" id="{E4BABD13-CCFA-99CA-5074-4A714D71F466}"/>
                </a:ext>
              </a:extLst>
            </p:cNvPr>
            <p:cNvSpPr>
              <a:spLocks/>
            </p:cNvSpPr>
            <p:nvPr/>
          </p:nvSpPr>
          <p:spPr bwMode="auto">
            <a:xfrm>
              <a:off x="6649662" y="3209222"/>
              <a:ext cx="665933" cy="713830"/>
            </a:xfrm>
            <a:custGeom>
              <a:avLst/>
              <a:gdLst>
                <a:gd name="T0" fmla="*/ 2147483647 w 101"/>
                <a:gd name="T1" fmla="*/ 2147483647 h 108"/>
                <a:gd name="T2" fmla="*/ 2147483647 w 101"/>
                <a:gd name="T3" fmla="*/ 2147483647 h 108"/>
                <a:gd name="T4" fmla="*/ 2147483647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2147483647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0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08"/>
                <a:gd name="T143" fmla="*/ 101 w 101"/>
                <a:gd name="T144" fmla="*/ 108 h 1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08">
                  <a:moveTo>
                    <a:pt x="88" y="26"/>
                  </a:moveTo>
                  <a:cubicBezTo>
                    <a:pt x="89" y="29"/>
                    <a:pt x="88" y="30"/>
                    <a:pt x="88" y="34"/>
                  </a:cubicBezTo>
                  <a:cubicBezTo>
                    <a:pt x="88" y="35"/>
                    <a:pt x="90" y="34"/>
                    <a:pt x="91" y="35"/>
                  </a:cubicBezTo>
                  <a:cubicBezTo>
                    <a:pt x="90" y="39"/>
                    <a:pt x="93" y="39"/>
                    <a:pt x="92" y="43"/>
                  </a:cubicBezTo>
                  <a:cubicBezTo>
                    <a:pt x="91" y="43"/>
                    <a:pt x="90" y="44"/>
                    <a:pt x="89" y="43"/>
                  </a:cubicBezTo>
                  <a:cubicBezTo>
                    <a:pt x="89" y="48"/>
                    <a:pt x="85" y="50"/>
                    <a:pt x="87" y="55"/>
                  </a:cubicBezTo>
                  <a:cubicBezTo>
                    <a:pt x="89" y="55"/>
                    <a:pt x="89" y="54"/>
                    <a:pt x="90" y="53"/>
                  </a:cubicBezTo>
                  <a:cubicBezTo>
                    <a:pt x="92" y="51"/>
                    <a:pt x="93" y="48"/>
                    <a:pt x="96" y="46"/>
                  </a:cubicBezTo>
                  <a:cubicBezTo>
                    <a:pt x="101" y="47"/>
                    <a:pt x="96" y="51"/>
                    <a:pt x="96" y="55"/>
                  </a:cubicBezTo>
                  <a:cubicBezTo>
                    <a:pt x="95" y="58"/>
                    <a:pt x="95" y="60"/>
                    <a:pt x="97" y="63"/>
                  </a:cubicBezTo>
                  <a:cubicBezTo>
                    <a:pt x="95" y="63"/>
                    <a:pt x="94" y="66"/>
                    <a:pt x="94" y="67"/>
                  </a:cubicBezTo>
                  <a:cubicBezTo>
                    <a:pt x="93" y="70"/>
                    <a:pt x="94" y="72"/>
                    <a:pt x="94" y="74"/>
                  </a:cubicBezTo>
                  <a:cubicBezTo>
                    <a:pt x="94" y="77"/>
                    <a:pt x="92" y="80"/>
                    <a:pt x="92" y="83"/>
                  </a:cubicBezTo>
                  <a:cubicBezTo>
                    <a:pt x="92" y="85"/>
                    <a:pt x="93" y="88"/>
                    <a:pt x="93" y="90"/>
                  </a:cubicBezTo>
                  <a:cubicBezTo>
                    <a:pt x="93" y="90"/>
                    <a:pt x="92" y="91"/>
                    <a:pt x="92" y="91"/>
                  </a:cubicBezTo>
                  <a:cubicBezTo>
                    <a:pt x="92" y="92"/>
                    <a:pt x="93" y="93"/>
                    <a:pt x="94" y="94"/>
                  </a:cubicBezTo>
                  <a:cubicBezTo>
                    <a:pt x="95" y="97"/>
                    <a:pt x="96" y="99"/>
                    <a:pt x="95" y="105"/>
                  </a:cubicBezTo>
                  <a:cubicBezTo>
                    <a:pt x="78" y="105"/>
                    <a:pt x="63" y="107"/>
                    <a:pt x="46" y="108"/>
                  </a:cubicBezTo>
                  <a:cubicBezTo>
                    <a:pt x="43" y="108"/>
                    <a:pt x="45" y="105"/>
                    <a:pt x="44" y="105"/>
                  </a:cubicBezTo>
                  <a:cubicBezTo>
                    <a:pt x="41" y="105"/>
                    <a:pt x="39" y="103"/>
                    <a:pt x="37" y="103"/>
                  </a:cubicBezTo>
                  <a:cubicBezTo>
                    <a:pt x="37" y="99"/>
                    <a:pt x="33" y="94"/>
                    <a:pt x="36" y="90"/>
                  </a:cubicBezTo>
                  <a:cubicBezTo>
                    <a:pt x="36" y="88"/>
                    <a:pt x="34" y="88"/>
                    <a:pt x="33" y="87"/>
                  </a:cubicBezTo>
                  <a:cubicBezTo>
                    <a:pt x="32" y="84"/>
                    <a:pt x="33" y="80"/>
                    <a:pt x="32" y="77"/>
                  </a:cubicBezTo>
                  <a:cubicBezTo>
                    <a:pt x="31" y="75"/>
                    <a:pt x="30" y="73"/>
                    <a:pt x="28" y="72"/>
                  </a:cubicBezTo>
                  <a:cubicBezTo>
                    <a:pt x="27" y="71"/>
                    <a:pt x="25" y="71"/>
                    <a:pt x="24" y="70"/>
                  </a:cubicBezTo>
                  <a:cubicBezTo>
                    <a:pt x="21" y="68"/>
                    <a:pt x="20" y="65"/>
                    <a:pt x="18" y="63"/>
                  </a:cubicBezTo>
                  <a:cubicBezTo>
                    <a:pt x="17" y="63"/>
                    <a:pt x="15" y="62"/>
                    <a:pt x="14" y="61"/>
                  </a:cubicBezTo>
                  <a:cubicBezTo>
                    <a:pt x="13" y="61"/>
                    <a:pt x="12" y="59"/>
                    <a:pt x="12" y="59"/>
                  </a:cubicBezTo>
                  <a:cubicBezTo>
                    <a:pt x="10" y="58"/>
                    <a:pt x="8" y="59"/>
                    <a:pt x="7" y="58"/>
                  </a:cubicBezTo>
                  <a:cubicBezTo>
                    <a:pt x="6" y="57"/>
                    <a:pt x="6" y="55"/>
                    <a:pt x="3" y="55"/>
                  </a:cubicBezTo>
                  <a:cubicBezTo>
                    <a:pt x="5" y="50"/>
                    <a:pt x="2" y="43"/>
                    <a:pt x="6" y="39"/>
                  </a:cubicBezTo>
                  <a:cubicBezTo>
                    <a:pt x="5" y="37"/>
                    <a:pt x="4" y="35"/>
                    <a:pt x="1" y="34"/>
                  </a:cubicBezTo>
                  <a:cubicBezTo>
                    <a:pt x="0" y="32"/>
                    <a:pt x="2" y="32"/>
                    <a:pt x="3" y="31"/>
                  </a:cubicBezTo>
                  <a:cubicBezTo>
                    <a:pt x="3" y="30"/>
                    <a:pt x="3" y="28"/>
                    <a:pt x="3" y="27"/>
                  </a:cubicBezTo>
                  <a:cubicBezTo>
                    <a:pt x="4" y="27"/>
                    <a:pt x="5" y="27"/>
                    <a:pt x="6" y="26"/>
                  </a:cubicBezTo>
                  <a:cubicBezTo>
                    <a:pt x="7" y="26"/>
                    <a:pt x="9" y="24"/>
                    <a:pt x="11" y="23"/>
                  </a:cubicBezTo>
                  <a:cubicBezTo>
                    <a:pt x="11" y="17"/>
                    <a:pt x="10" y="13"/>
                    <a:pt x="10" y="8"/>
                  </a:cubicBezTo>
                  <a:cubicBezTo>
                    <a:pt x="12" y="8"/>
                    <a:pt x="12" y="7"/>
                    <a:pt x="12" y="5"/>
                  </a:cubicBezTo>
                  <a:cubicBezTo>
                    <a:pt x="19" y="10"/>
                    <a:pt x="28" y="1"/>
                    <a:pt x="34" y="0"/>
                  </a:cubicBezTo>
                  <a:cubicBezTo>
                    <a:pt x="35" y="2"/>
                    <a:pt x="32" y="4"/>
                    <a:pt x="32" y="8"/>
                  </a:cubicBezTo>
                  <a:cubicBezTo>
                    <a:pt x="39" y="6"/>
                    <a:pt x="46" y="9"/>
                    <a:pt x="48" y="14"/>
                  </a:cubicBezTo>
                  <a:cubicBezTo>
                    <a:pt x="53" y="15"/>
                    <a:pt x="56" y="15"/>
                    <a:pt x="60" y="16"/>
                  </a:cubicBezTo>
                  <a:cubicBezTo>
                    <a:pt x="61" y="16"/>
                    <a:pt x="63" y="16"/>
                    <a:pt x="64" y="17"/>
                  </a:cubicBezTo>
                  <a:cubicBezTo>
                    <a:pt x="66" y="17"/>
                    <a:pt x="68" y="19"/>
                    <a:pt x="70" y="20"/>
                  </a:cubicBezTo>
                  <a:cubicBezTo>
                    <a:pt x="73" y="20"/>
                    <a:pt x="77" y="19"/>
                    <a:pt x="81" y="20"/>
                  </a:cubicBezTo>
                  <a:cubicBezTo>
                    <a:pt x="81" y="22"/>
                    <a:pt x="83" y="22"/>
                    <a:pt x="82" y="24"/>
                  </a:cubicBezTo>
                  <a:cubicBezTo>
                    <a:pt x="85" y="24"/>
                    <a:pt x="86" y="25"/>
                    <a:pt x="88" y="26"/>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7" name="Freeform 582">
              <a:extLst>
                <a:ext uri="{FF2B5EF4-FFF2-40B4-BE49-F238E27FC236}">
                  <a16:creationId xmlns:a16="http://schemas.microsoft.com/office/drawing/2014/main" id="{48498260-3004-9099-5963-6E123CC86C65}"/>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8" name="Freeform 583">
              <a:extLst>
                <a:ext uri="{FF2B5EF4-FFF2-40B4-BE49-F238E27FC236}">
                  <a16:creationId xmlns:a16="http://schemas.microsoft.com/office/drawing/2014/main" id="{FA3A93B2-AE8C-0D97-9D75-41EE7C3ED0D7}"/>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9" name="Freeform 584">
              <a:extLst>
                <a:ext uri="{FF2B5EF4-FFF2-40B4-BE49-F238E27FC236}">
                  <a16:creationId xmlns:a16="http://schemas.microsoft.com/office/drawing/2014/main" id="{15BFEE28-D9AA-AF91-5DC9-FEFECFAC8AF1}"/>
                </a:ext>
              </a:extLst>
            </p:cNvPr>
            <p:cNvSpPr>
              <a:spLocks/>
            </p:cNvSpPr>
            <p:nvPr/>
          </p:nvSpPr>
          <p:spPr bwMode="auto">
            <a:xfrm>
              <a:off x="6166055" y="2839944"/>
              <a:ext cx="812716" cy="945594"/>
            </a:xfrm>
            <a:custGeom>
              <a:avLst/>
              <a:gdLst>
                <a:gd name="T0" fmla="*/ 2147483647 w 123"/>
                <a:gd name="T1" fmla="*/ 2147483647 h 143"/>
                <a:gd name="T2" fmla="*/ 2147483647 w 123"/>
                <a:gd name="T3" fmla="*/ 2147483647 h 143"/>
                <a:gd name="T4" fmla="*/ 2147483647 w 123"/>
                <a:gd name="T5" fmla="*/ 2147483647 h 143"/>
                <a:gd name="T6" fmla="*/ 2147483647 w 123"/>
                <a:gd name="T7" fmla="*/ 2147483647 h 143"/>
                <a:gd name="T8" fmla="*/ 2147483647 w 123"/>
                <a:gd name="T9" fmla="*/ 2147483647 h 143"/>
                <a:gd name="T10" fmla="*/ 2147483647 w 123"/>
                <a:gd name="T11" fmla="*/ 2147483647 h 143"/>
                <a:gd name="T12" fmla="*/ 2147483647 w 123"/>
                <a:gd name="T13" fmla="*/ 2147483647 h 143"/>
                <a:gd name="T14" fmla="*/ 2147483647 w 123"/>
                <a:gd name="T15" fmla="*/ 2147483647 h 143"/>
                <a:gd name="T16" fmla="*/ 2147483647 w 123"/>
                <a:gd name="T17" fmla="*/ 2147483647 h 143"/>
                <a:gd name="T18" fmla="*/ 2147483647 w 123"/>
                <a:gd name="T19" fmla="*/ 2147483647 h 143"/>
                <a:gd name="T20" fmla="*/ 2147483647 w 123"/>
                <a:gd name="T21" fmla="*/ 2147483647 h 143"/>
                <a:gd name="T22" fmla="*/ 2147483647 w 123"/>
                <a:gd name="T23" fmla="*/ 2147483647 h 143"/>
                <a:gd name="T24" fmla="*/ 2147483647 w 123"/>
                <a:gd name="T25" fmla="*/ 2147483647 h 143"/>
                <a:gd name="T26" fmla="*/ 2147483647 w 123"/>
                <a:gd name="T27" fmla="*/ 2147483647 h 143"/>
                <a:gd name="T28" fmla="*/ 2147483647 w 123"/>
                <a:gd name="T29" fmla="*/ 2147483647 h 143"/>
                <a:gd name="T30" fmla="*/ 2147483647 w 123"/>
                <a:gd name="T31" fmla="*/ 2147483647 h 143"/>
                <a:gd name="T32" fmla="*/ 2147483647 w 123"/>
                <a:gd name="T33" fmla="*/ 2147483647 h 143"/>
                <a:gd name="T34" fmla="*/ 2147483647 w 123"/>
                <a:gd name="T35" fmla="*/ 2147483647 h 143"/>
                <a:gd name="T36" fmla="*/ 2147483647 w 123"/>
                <a:gd name="T37" fmla="*/ 2147483647 h 143"/>
                <a:gd name="T38" fmla="*/ 2147483647 w 123"/>
                <a:gd name="T39" fmla="*/ 2147483647 h 143"/>
                <a:gd name="T40" fmla="*/ 2147483647 w 123"/>
                <a:gd name="T41" fmla="*/ 2147483647 h 143"/>
                <a:gd name="T42" fmla="*/ 2147483647 w 123"/>
                <a:gd name="T43" fmla="*/ 2147483647 h 143"/>
                <a:gd name="T44" fmla="*/ 2147483647 w 123"/>
                <a:gd name="T45" fmla="*/ 2147483647 h 143"/>
                <a:gd name="T46" fmla="*/ 2147483647 w 123"/>
                <a:gd name="T47" fmla="*/ 0 h 143"/>
                <a:gd name="T48" fmla="*/ 2147483647 w 123"/>
                <a:gd name="T49" fmla="*/ 2147483647 h 143"/>
                <a:gd name="T50" fmla="*/ 2147483647 w 123"/>
                <a:gd name="T51" fmla="*/ 2147483647 h 143"/>
                <a:gd name="T52" fmla="*/ 2147483647 w 123"/>
                <a:gd name="T53" fmla="*/ 2147483647 h 143"/>
                <a:gd name="T54" fmla="*/ 2147483647 w 123"/>
                <a:gd name="T55" fmla="*/ 2147483647 h 143"/>
                <a:gd name="T56" fmla="*/ 2147483647 w 123"/>
                <a:gd name="T57" fmla="*/ 2147483647 h 143"/>
                <a:gd name="T58" fmla="*/ 2147483647 w 123"/>
                <a:gd name="T59" fmla="*/ 2147483647 h 143"/>
                <a:gd name="T60" fmla="*/ 2147483647 w 123"/>
                <a:gd name="T61" fmla="*/ 2147483647 h 143"/>
                <a:gd name="T62" fmla="*/ 2147483647 w 123"/>
                <a:gd name="T63" fmla="*/ 2147483647 h 143"/>
                <a:gd name="T64" fmla="*/ 2147483647 w 123"/>
                <a:gd name="T65" fmla="*/ 2147483647 h 143"/>
                <a:gd name="T66" fmla="*/ 2147483647 w 123"/>
                <a:gd name="T67" fmla="*/ 2147483647 h 143"/>
                <a:gd name="T68" fmla="*/ 2147483647 w 123"/>
                <a:gd name="T69" fmla="*/ 2147483647 h 143"/>
                <a:gd name="T70" fmla="*/ 2147483647 w 123"/>
                <a:gd name="T71" fmla="*/ 2147483647 h 143"/>
                <a:gd name="T72" fmla="*/ 2147483647 w 123"/>
                <a:gd name="T73" fmla="*/ 2147483647 h 143"/>
                <a:gd name="T74" fmla="*/ 2147483647 w 123"/>
                <a:gd name="T75" fmla="*/ 2147483647 h 143"/>
                <a:gd name="T76" fmla="*/ 2147483647 w 123"/>
                <a:gd name="T77" fmla="*/ 2147483647 h 143"/>
                <a:gd name="T78" fmla="*/ 2147483647 w 123"/>
                <a:gd name="T79" fmla="*/ 2147483647 h 143"/>
                <a:gd name="T80" fmla="*/ 2147483647 w 123"/>
                <a:gd name="T81" fmla="*/ 2147483647 h 143"/>
                <a:gd name="T82" fmla="*/ 2147483647 w 123"/>
                <a:gd name="T83" fmla="*/ 2147483647 h 143"/>
                <a:gd name="T84" fmla="*/ 2147483647 w 123"/>
                <a:gd name="T85" fmla="*/ 2147483647 h 1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
                <a:gd name="T130" fmla="*/ 0 h 143"/>
                <a:gd name="T131" fmla="*/ 123 w 123"/>
                <a:gd name="T132" fmla="*/ 143 h 1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 h="143">
                  <a:moveTo>
                    <a:pt x="86" y="58"/>
                  </a:moveTo>
                  <a:cubicBezTo>
                    <a:pt x="85" y="58"/>
                    <a:pt x="86" y="57"/>
                    <a:pt x="86" y="56"/>
                  </a:cubicBezTo>
                  <a:cubicBezTo>
                    <a:pt x="83" y="57"/>
                    <a:pt x="86" y="58"/>
                    <a:pt x="86" y="60"/>
                  </a:cubicBezTo>
                  <a:cubicBezTo>
                    <a:pt x="84" y="60"/>
                    <a:pt x="85" y="64"/>
                    <a:pt x="82" y="63"/>
                  </a:cubicBezTo>
                  <a:cubicBezTo>
                    <a:pt x="82" y="69"/>
                    <a:pt x="83" y="75"/>
                    <a:pt x="82" y="79"/>
                  </a:cubicBezTo>
                  <a:cubicBezTo>
                    <a:pt x="80" y="80"/>
                    <a:pt x="77" y="81"/>
                    <a:pt x="75" y="83"/>
                  </a:cubicBezTo>
                  <a:cubicBezTo>
                    <a:pt x="75" y="84"/>
                    <a:pt x="75" y="86"/>
                    <a:pt x="74" y="87"/>
                  </a:cubicBezTo>
                  <a:cubicBezTo>
                    <a:pt x="74" y="87"/>
                    <a:pt x="72" y="88"/>
                    <a:pt x="73" y="89"/>
                  </a:cubicBezTo>
                  <a:cubicBezTo>
                    <a:pt x="73" y="92"/>
                    <a:pt x="76" y="92"/>
                    <a:pt x="77" y="94"/>
                  </a:cubicBezTo>
                  <a:cubicBezTo>
                    <a:pt x="78" y="96"/>
                    <a:pt x="76" y="97"/>
                    <a:pt x="76" y="99"/>
                  </a:cubicBezTo>
                  <a:cubicBezTo>
                    <a:pt x="75" y="102"/>
                    <a:pt x="77" y="105"/>
                    <a:pt x="76" y="108"/>
                  </a:cubicBezTo>
                  <a:cubicBezTo>
                    <a:pt x="76" y="109"/>
                    <a:pt x="75" y="109"/>
                    <a:pt x="75" y="110"/>
                  </a:cubicBezTo>
                  <a:cubicBezTo>
                    <a:pt x="75" y="111"/>
                    <a:pt x="76" y="113"/>
                    <a:pt x="75" y="112"/>
                  </a:cubicBezTo>
                  <a:cubicBezTo>
                    <a:pt x="75" y="113"/>
                    <a:pt x="76" y="112"/>
                    <a:pt x="77" y="112"/>
                  </a:cubicBezTo>
                  <a:cubicBezTo>
                    <a:pt x="77" y="112"/>
                    <a:pt x="77" y="113"/>
                    <a:pt x="77" y="114"/>
                  </a:cubicBezTo>
                  <a:cubicBezTo>
                    <a:pt x="77" y="114"/>
                    <a:pt x="78" y="113"/>
                    <a:pt x="79" y="114"/>
                  </a:cubicBezTo>
                  <a:cubicBezTo>
                    <a:pt x="79" y="114"/>
                    <a:pt x="79" y="116"/>
                    <a:pt x="79" y="116"/>
                  </a:cubicBezTo>
                  <a:cubicBezTo>
                    <a:pt x="79" y="116"/>
                    <a:pt x="80" y="115"/>
                    <a:pt x="80" y="115"/>
                  </a:cubicBezTo>
                  <a:cubicBezTo>
                    <a:pt x="81" y="115"/>
                    <a:pt x="81" y="116"/>
                    <a:pt x="80" y="116"/>
                  </a:cubicBezTo>
                  <a:cubicBezTo>
                    <a:pt x="82" y="116"/>
                    <a:pt x="82" y="116"/>
                    <a:pt x="84" y="116"/>
                  </a:cubicBezTo>
                  <a:cubicBezTo>
                    <a:pt x="85" y="118"/>
                    <a:pt x="83" y="117"/>
                    <a:pt x="85" y="118"/>
                  </a:cubicBezTo>
                  <a:cubicBezTo>
                    <a:pt x="86" y="119"/>
                    <a:pt x="89" y="120"/>
                    <a:pt x="91" y="120"/>
                  </a:cubicBezTo>
                  <a:cubicBezTo>
                    <a:pt x="92" y="123"/>
                    <a:pt x="94" y="125"/>
                    <a:pt x="95" y="127"/>
                  </a:cubicBezTo>
                  <a:cubicBezTo>
                    <a:pt x="97" y="128"/>
                    <a:pt x="99" y="128"/>
                    <a:pt x="100" y="129"/>
                  </a:cubicBezTo>
                  <a:cubicBezTo>
                    <a:pt x="104" y="131"/>
                    <a:pt x="104" y="136"/>
                    <a:pt x="105" y="140"/>
                  </a:cubicBezTo>
                  <a:cubicBezTo>
                    <a:pt x="75" y="142"/>
                    <a:pt x="45" y="143"/>
                    <a:pt x="13" y="143"/>
                  </a:cubicBezTo>
                  <a:cubicBezTo>
                    <a:pt x="11" y="131"/>
                    <a:pt x="17" y="105"/>
                    <a:pt x="12" y="97"/>
                  </a:cubicBezTo>
                  <a:cubicBezTo>
                    <a:pt x="11" y="97"/>
                    <a:pt x="10" y="97"/>
                    <a:pt x="10" y="97"/>
                  </a:cubicBezTo>
                  <a:cubicBezTo>
                    <a:pt x="10" y="96"/>
                    <a:pt x="11" y="95"/>
                    <a:pt x="11" y="95"/>
                  </a:cubicBezTo>
                  <a:cubicBezTo>
                    <a:pt x="11" y="95"/>
                    <a:pt x="9" y="96"/>
                    <a:pt x="8" y="96"/>
                  </a:cubicBezTo>
                  <a:cubicBezTo>
                    <a:pt x="7" y="95"/>
                    <a:pt x="8" y="92"/>
                    <a:pt x="6" y="92"/>
                  </a:cubicBezTo>
                  <a:cubicBezTo>
                    <a:pt x="6" y="91"/>
                    <a:pt x="7" y="91"/>
                    <a:pt x="9" y="89"/>
                  </a:cubicBezTo>
                  <a:cubicBezTo>
                    <a:pt x="9" y="89"/>
                    <a:pt x="10" y="88"/>
                    <a:pt x="10" y="88"/>
                  </a:cubicBezTo>
                  <a:cubicBezTo>
                    <a:pt x="10" y="87"/>
                    <a:pt x="10" y="86"/>
                    <a:pt x="10" y="85"/>
                  </a:cubicBezTo>
                  <a:cubicBezTo>
                    <a:pt x="10" y="85"/>
                    <a:pt x="12" y="86"/>
                    <a:pt x="12" y="85"/>
                  </a:cubicBezTo>
                  <a:cubicBezTo>
                    <a:pt x="12" y="85"/>
                    <a:pt x="11" y="86"/>
                    <a:pt x="11" y="85"/>
                  </a:cubicBezTo>
                  <a:cubicBezTo>
                    <a:pt x="10" y="82"/>
                    <a:pt x="11" y="78"/>
                    <a:pt x="10" y="74"/>
                  </a:cubicBezTo>
                  <a:cubicBezTo>
                    <a:pt x="10" y="72"/>
                    <a:pt x="7" y="71"/>
                    <a:pt x="7" y="67"/>
                  </a:cubicBezTo>
                  <a:cubicBezTo>
                    <a:pt x="7" y="63"/>
                    <a:pt x="7" y="60"/>
                    <a:pt x="6" y="57"/>
                  </a:cubicBezTo>
                  <a:cubicBezTo>
                    <a:pt x="6" y="56"/>
                    <a:pt x="7" y="54"/>
                    <a:pt x="7" y="54"/>
                  </a:cubicBezTo>
                  <a:cubicBezTo>
                    <a:pt x="7" y="53"/>
                    <a:pt x="6" y="51"/>
                    <a:pt x="6" y="50"/>
                  </a:cubicBezTo>
                  <a:cubicBezTo>
                    <a:pt x="5" y="46"/>
                    <a:pt x="5" y="42"/>
                    <a:pt x="6" y="39"/>
                  </a:cubicBezTo>
                  <a:cubicBezTo>
                    <a:pt x="5" y="38"/>
                    <a:pt x="4" y="39"/>
                    <a:pt x="3" y="38"/>
                  </a:cubicBezTo>
                  <a:cubicBezTo>
                    <a:pt x="3" y="32"/>
                    <a:pt x="0" y="28"/>
                    <a:pt x="1" y="20"/>
                  </a:cubicBezTo>
                  <a:cubicBezTo>
                    <a:pt x="1" y="17"/>
                    <a:pt x="1" y="13"/>
                    <a:pt x="0" y="10"/>
                  </a:cubicBezTo>
                  <a:cubicBezTo>
                    <a:pt x="9" y="8"/>
                    <a:pt x="26" y="11"/>
                    <a:pt x="33" y="9"/>
                  </a:cubicBezTo>
                  <a:cubicBezTo>
                    <a:pt x="35" y="7"/>
                    <a:pt x="33" y="4"/>
                    <a:pt x="33" y="0"/>
                  </a:cubicBezTo>
                  <a:cubicBezTo>
                    <a:pt x="34" y="0"/>
                    <a:pt x="36" y="0"/>
                    <a:pt x="37" y="0"/>
                  </a:cubicBezTo>
                  <a:cubicBezTo>
                    <a:pt x="38" y="0"/>
                    <a:pt x="37" y="4"/>
                    <a:pt x="37" y="3"/>
                  </a:cubicBezTo>
                  <a:cubicBezTo>
                    <a:pt x="37" y="4"/>
                    <a:pt x="38" y="4"/>
                    <a:pt x="38" y="3"/>
                  </a:cubicBezTo>
                  <a:cubicBezTo>
                    <a:pt x="38" y="6"/>
                    <a:pt x="39" y="8"/>
                    <a:pt x="40" y="10"/>
                  </a:cubicBezTo>
                  <a:cubicBezTo>
                    <a:pt x="40" y="11"/>
                    <a:pt x="40" y="15"/>
                    <a:pt x="41" y="14"/>
                  </a:cubicBezTo>
                  <a:cubicBezTo>
                    <a:pt x="40" y="17"/>
                    <a:pt x="39" y="13"/>
                    <a:pt x="37" y="15"/>
                  </a:cubicBezTo>
                  <a:cubicBezTo>
                    <a:pt x="37" y="15"/>
                    <a:pt x="38" y="15"/>
                    <a:pt x="39" y="15"/>
                  </a:cubicBezTo>
                  <a:cubicBezTo>
                    <a:pt x="39" y="15"/>
                    <a:pt x="39" y="17"/>
                    <a:pt x="40" y="16"/>
                  </a:cubicBezTo>
                  <a:cubicBezTo>
                    <a:pt x="42" y="14"/>
                    <a:pt x="42" y="16"/>
                    <a:pt x="44" y="17"/>
                  </a:cubicBezTo>
                  <a:cubicBezTo>
                    <a:pt x="45" y="17"/>
                    <a:pt x="46" y="16"/>
                    <a:pt x="47" y="16"/>
                  </a:cubicBezTo>
                  <a:cubicBezTo>
                    <a:pt x="46" y="16"/>
                    <a:pt x="52" y="17"/>
                    <a:pt x="53" y="17"/>
                  </a:cubicBezTo>
                  <a:cubicBezTo>
                    <a:pt x="54" y="18"/>
                    <a:pt x="55" y="17"/>
                    <a:pt x="55" y="17"/>
                  </a:cubicBezTo>
                  <a:cubicBezTo>
                    <a:pt x="56" y="18"/>
                    <a:pt x="55" y="20"/>
                    <a:pt x="56" y="20"/>
                  </a:cubicBezTo>
                  <a:cubicBezTo>
                    <a:pt x="57" y="20"/>
                    <a:pt x="61" y="20"/>
                    <a:pt x="61" y="20"/>
                  </a:cubicBezTo>
                  <a:cubicBezTo>
                    <a:pt x="63" y="19"/>
                    <a:pt x="62" y="17"/>
                    <a:pt x="64" y="17"/>
                  </a:cubicBezTo>
                  <a:cubicBezTo>
                    <a:pt x="66" y="17"/>
                    <a:pt x="69" y="17"/>
                    <a:pt x="71" y="17"/>
                  </a:cubicBezTo>
                  <a:cubicBezTo>
                    <a:pt x="72" y="18"/>
                    <a:pt x="74" y="19"/>
                    <a:pt x="74" y="19"/>
                  </a:cubicBezTo>
                  <a:cubicBezTo>
                    <a:pt x="75" y="20"/>
                    <a:pt x="74" y="23"/>
                    <a:pt x="76" y="21"/>
                  </a:cubicBezTo>
                  <a:cubicBezTo>
                    <a:pt x="77" y="24"/>
                    <a:pt x="79" y="25"/>
                    <a:pt x="80" y="26"/>
                  </a:cubicBezTo>
                  <a:cubicBezTo>
                    <a:pt x="83" y="26"/>
                    <a:pt x="81" y="22"/>
                    <a:pt x="84" y="23"/>
                  </a:cubicBezTo>
                  <a:cubicBezTo>
                    <a:pt x="85" y="23"/>
                    <a:pt x="85" y="25"/>
                    <a:pt x="86" y="26"/>
                  </a:cubicBezTo>
                  <a:cubicBezTo>
                    <a:pt x="87" y="26"/>
                    <a:pt x="91" y="25"/>
                    <a:pt x="90" y="29"/>
                  </a:cubicBezTo>
                  <a:cubicBezTo>
                    <a:pt x="93" y="30"/>
                    <a:pt x="97" y="29"/>
                    <a:pt x="99" y="29"/>
                  </a:cubicBezTo>
                  <a:cubicBezTo>
                    <a:pt x="99" y="28"/>
                    <a:pt x="101" y="26"/>
                    <a:pt x="103" y="25"/>
                  </a:cubicBezTo>
                  <a:cubicBezTo>
                    <a:pt x="106" y="24"/>
                    <a:pt x="105" y="28"/>
                    <a:pt x="107" y="28"/>
                  </a:cubicBezTo>
                  <a:cubicBezTo>
                    <a:pt x="110" y="27"/>
                    <a:pt x="113" y="27"/>
                    <a:pt x="117" y="27"/>
                  </a:cubicBezTo>
                  <a:cubicBezTo>
                    <a:pt x="118" y="27"/>
                    <a:pt x="121" y="30"/>
                    <a:pt x="123" y="29"/>
                  </a:cubicBezTo>
                  <a:cubicBezTo>
                    <a:pt x="123" y="31"/>
                    <a:pt x="120" y="32"/>
                    <a:pt x="119" y="31"/>
                  </a:cubicBezTo>
                  <a:cubicBezTo>
                    <a:pt x="117" y="31"/>
                    <a:pt x="120" y="32"/>
                    <a:pt x="118" y="33"/>
                  </a:cubicBezTo>
                  <a:cubicBezTo>
                    <a:pt x="114" y="34"/>
                    <a:pt x="110" y="35"/>
                    <a:pt x="108" y="38"/>
                  </a:cubicBezTo>
                  <a:cubicBezTo>
                    <a:pt x="107" y="39"/>
                    <a:pt x="106" y="37"/>
                    <a:pt x="105" y="38"/>
                  </a:cubicBezTo>
                  <a:cubicBezTo>
                    <a:pt x="105" y="38"/>
                    <a:pt x="106" y="39"/>
                    <a:pt x="106" y="39"/>
                  </a:cubicBezTo>
                  <a:cubicBezTo>
                    <a:pt x="106" y="39"/>
                    <a:pt x="104" y="41"/>
                    <a:pt x="103" y="41"/>
                  </a:cubicBezTo>
                  <a:cubicBezTo>
                    <a:pt x="102" y="42"/>
                    <a:pt x="102" y="45"/>
                    <a:pt x="100" y="44"/>
                  </a:cubicBezTo>
                  <a:cubicBezTo>
                    <a:pt x="100" y="47"/>
                    <a:pt x="98" y="47"/>
                    <a:pt x="97" y="49"/>
                  </a:cubicBezTo>
                  <a:cubicBezTo>
                    <a:pt x="96" y="49"/>
                    <a:pt x="96" y="51"/>
                    <a:pt x="96" y="51"/>
                  </a:cubicBezTo>
                  <a:cubicBezTo>
                    <a:pt x="95" y="52"/>
                    <a:pt x="94" y="51"/>
                    <a:pt x="94" y="51"/>
                  </a:cubicBezTo>
                  <a:cubicBezTo>
                    <a:pt x="93" y="51"/>
                    <a:pt x="95" y="52"/>
                    <a:pt x="94" y="53"/>
                  </a:cubicBezTo>
                  <a:cubicBezTo>
                    <a:pt x="94" y="53"/>
                    <a:pt x="91" y="54"/>
                    <a:pt x="91" y="55"/>
                  </a:cubicBezTo>
                  <a:cubicBezTo>
                    <a:pt x="90" y="56"/>
                    <a:pt x="89" y="58"/>
                    <a:pt x="86"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0" name="Freeform 585">
              <a:extLst>
                <a:ext uri="{FF2B5EF4-FFF2-40B4-BE49-F238E27FC236}">
                  <a16:creationId xmlns:a16="http://schemas.microsoft.com/office/drawing/2014/main" id="{FA8FC2BD-903F-81CC-9414-590268805CA6}"/>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1" name="Freeform 586">
              <a:extLst>
                <a:ext uri="{FF2B5EF4-FFF2-40B4-BE49-F238E27FC236}">
                  <a16:creationId xmlns:a16="http://schemas.microsoft.com/office/drawing/2014/main" id="{97D77FB9-2B0E-A989-0B62-6C10E1A4DF7B}"/>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2" name="Freeform 587">
              <a:extLst>
                <a:ext uri="{FF2B5EF4-FFF2-40B4-BE49-F238E27FC236}">
                  <a16:creationId xmlns:a16="http://schemas.microsoft.com/office/drawing/2014/main" id="{042283ED-6F84-9D1A-EC69-9A85984E6BAC}"/>
                </a:ext>
              </a:extLst>
            </p:cNvPr>
            <p:cNvSpPr>
              <a:spLocks/>
            </p:cNvSpPr>
            <p:nvPr/>
          </p:nvSpPr>
          <p:spPr bwMode="auto">
            <a:xfrm>
              <a:off x="6496694" y="4894905"/>
              <a:ext cx="642756" cy="608764"/>
            </a:xfrm>
            <a:custGeom>
              <a:avLst/>
              <a:gdLst>
                <a:gd name="T0" fmla="*/ 2147483647 w 97"/>
                <a:gd name="T1" fmla="*/ 2147483647 h 92"/>
                <a:gd name="T2" fmla="*/ 2147483647 w 97"/>
                <a:gd name="T3" fmla="*/ 2147483647 h 92"/>
                <a:gd name="T4" fmla="*/ 2147483647 w 97"/>
                <a:gd name="T5" fmla="*/ 2147483647 h 92"/>
                <a:gd name="T6" fmla="*/ 2147483647 w 97"/>
                <a:gd name="T7" fmla="*/ 2147483647 h 92"/>
                <a:gd name="T8" fmla="*/ 2147483647 w 97"/>
                <a:gd name="T9" fmla="*/ 2147483647 h 92"/>
                <a:gd name="T10" fmla="*/ 2147483647 w 97"/>
                <a:gd name="T11" fmla="*/ 2147483647 h 92"/>
                <a:gd name="T12" fmla="*/ 2147483647 w 97"/>
                <a:gd name="T13" fmla="*/ 2147483647 h 92"/>
                <a:gd name="T14" fmla="*/ 2147483647 w 97"/>
                <a:gd name="T15" fmla="*/ 2147483647 h 92"/>
                <a:gd name="T16" fmla="*/ 2147483647 w 97"/>
                <a:gd name="T17" fmla="*/ 2147483647 h 92"/>
                <a:gd name="T18" fmla="*/ 2147483647 w 97"/>
                <a:gd name="T19" fmla="*/ 2147483647 h 92"/>
                <a:gd name="T20" fmla="*/ 2147483647 w 97"/>
                <a:gd name="T21" fmla="*/ 2147483647 h 92"/>
                <a:gd name="T22" fmla="*/ 2147483647 w 97"/>
                <a:gd name="T23" fmla="*/ 2147483647 h 92"/>
                <a:gd name="T24" fmla="*/ 2147483647 w 97"/>
                <a:gd name="T25" fmla="*/ 2147483647 h 92"/>
                <a:gd name="T26" fmla="*/ 2147483647 w 97"/>
                <a:gd name="T27" fmla="*/ 2147483647 h 92"/>
                <a:gd name="T28" fmla="*/ 2147483647 w 97"/>
                <a:gd name="T29" fmla="*/ 2147483647 h 92"/>
                <a:gd name="T30" fmla="*/ 2147483647 w 97"/>
                <a:gd name="T31" fmla="*/ 2147483647 h 92"/>
                <a:gd name="T32" fmla="*/ 2147483647 w 97"/>
                <a:gd name="T33" fmla="*/ 2147483647 h 92"/>
                <a:gd name="T34" fmla="*/ 2147483647 w 97"/>
                <a:gd name="T35" fmla="*/ 2147483647 h 92"/>
                <a:gd name="T36" fmla="*/ 2147483647 w 97"/>
                <a:gd name="T37" fmla="*/ 2147483647 h 92"/>
                <a:gd name="T38" fmla="*/ 2147483647 w 97"/>
                <a:gd name="T39" fmla="*/ 2147483647 h 92"/>
                <a:gd name="T40" fmla="*/ 2147483647 w 97"/>
                <a:gd name="T41" fmla="*/ 2147483647 h 92"/>
                <a:gd name="T42" fmla="*/ 2147483647 w 97"/>
                <a:gd name="T43" fmla="*/ 2147483647 h 92"/>
                <a:gd name="T44" fmla="*/ 2147483647 w 97"/>
                <a:gd name="T45" fmla="*/ 2147483647 h 92"/>
                <a:gd name="T46" fmla="*/ 2147483647 w 97"/>
                <a:gd name="T47" fmla="*/ 2147483647 h 92"/>
                <a:gd name="T48" fmla="*/ 2147483647 w 97"/>
                <a:gd name="T49" fmla="*/ 2147483647 h 92"/>
                <a:gd name="T50" fmla="*/ 2147483647 w 97"/>
                <a:gd name="T51" fmla="*/ 2147483647 h 92"/>
                <a:gd name="T52" fmla="*/ 2147483647 w 97"/>
                <a:gd name="T53" fmla="*/ 2147483647 h 92"/>
                <a:gd name="T54" fmla="*/ 2147483647 w 97"/>
                <a:gd name="T55" fmla="*/ 2147483647 h 92"/>
                <a:gd name="T56" fmla="*/ 2147483647 w 97"/>
                <a:gd name="T57" fmla="*/ 2147483647 h 92"/>
                <a:gd name="T58" fmla="*/ 2147483647 w 97"/>
                <a:gd name="T59" fmla="*/ 2147483647 h 92"/>
                <a:gd name="T60" fmla="*/ 0 w 97"/>
                <a:gd name="T61" fmla="*/ 2147483647 h 92"/>
                <a:gd name="T62" fmla="*/ 2147483647 w 97"/>
                <a:gd name="T63" fmla="*/ 2147483647 h 92"/>
                <a:gd name="T64" fmla="*/ 2147483647 w 97"/>
                <a:gd name="T65" fmla="*/ 2147483647 h 92"/>
                <a:gd name="T66" fmla="*/ 2147483647 w 97"/>
                <a:gd name="T67" fmla="*/ 2147483647 h 92"/>
                <a:gd name="T68" fmla="*/ 2147483647 w 97"/>
                <a:gd name="T69" fmla="*/ 2147483647 h 92"/>
                <a:gd name="T70" fmla="*/ 2147483647 w 97"/>
                <a:gd name="T71" fmla="*/ 2147483647 h 92"/>
                <a:gd name="T72" fmla="*/ 2147483647 w 97"/>
                <a:gd name="T73" fmla="*/ 2147483647 h 92"/>
                <a:gd name="T74" fmla="*/ 2147483647 w 97"/>
                <a:gd name="T75" fmla="*/ 2147483647 h 92"/>
                <a:gd name="T76" fmla="*/ 2147483647 w 97"/>
                <a:gd name="T77" fmla="*/ 2147483647 h 92"/>
                <a:gd name="T78" fmla="*/ 2147483647 w 97"/>
                <a:gd name="T79" fmla="*/ 2147483647 h 92"/>
                <a:gd name="T80" fmla="*/ 2147483647 w 97"/>
                <a:gd name="T81" fmla="*/ 2147483647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92"/>
                <a:gd name="T125" fmla="*/ 97 w 97"/>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92">
                  <a:moveTo>
                    <a:pt x="88" y="27"/>
                  </a:moveTo>
                  <a:cubicBezTo>
                    <a:pt x="88" y="30"/>
                    <a:pt x="90" y="31"/>
                    <a:pt x="90" y="34"/>
                  </a:cubicBezTo>
                  <a:cubicBezTo>
                    <a:pt x="89" y="36"/>
                    <a:pt x="88" y="38"/>
                    <a:pt x="85" y="38"/>
                  </a:cubicBezTo>
                  <a:cubicBezTo>
                    <a:pt x="86" y="40"/>
                    <a:pt x="88" y="40"/>
                    <a:pt x="86" y="42"/>
                  </a:cubicBezTo>
                  <a:cubicBezTo>
                    <a:pt x="85" y="43"/>
                    <a:pt x="85" y="42"/>
                    <a:pt x="83" y="42"/>
                  </a:cubicBezTo>
                  <a:cubicBezTo>
                    <a:pt x="83" y="44"/>
                    <a:pt x="83" y="44"/>
                    <a:pt x="82" y="43"/>
                  </a:cubicBezTo>
                  <a:cubicBezTo>
                    <a:pt x="81" y="47"/>
                    <a:pt x="81" y="51"/>
                    <a:pt x="82" y="52"/>
                  </a:cubicBezTo>
                  <a:cubicBezTo>
                    <a:pt x="81" y="55"/>
                    <a:pt x="77" y="54"/>
                    <a:pt x="77" y="58"/>
                  </a:cubicBezTo>
                  <a:cubicBezTo>
                    <a:pt x="76" y="59"/>
                    <a:pt x="76" y="58"/>
                    <a:pt x="74" y="58"/>
                  </a:cubicBezTo>
                  <a:cubicBezTo>
                    <a:pt x="75" y="60"/>
                    <a:pt x="75" y="61"/>
                    <a:pt x="76" y="64"/>
                  </a:cubicBezTo>
                  <a:cubicBezTo>
                    <a:pt x="73" y="63"/>
                    <a:pt x="72" y="65"/>
                    <a:pt x="71" y="66"/>
                  </a:cubicBezTo>
                  <a:cubicBezTo>
                    <a:pt x="71" y="67"/>
                    <a:pt x="73" y="65"/>
                    <a:pt x="73" y="68"/>
                  </a:cubicBezTo>
                  <a:cubicBezTo>
                    <a:pt x="72" y="69"/>
                    <a:pt x="72" y="71"/>
                    <a:pt x="70" y="72"/>
                  </a:cubicBezTo>
                  <a:cubicBezTo>
                    <a:pt x="69" y="73"/>
                    <a:pt x="72" y="74"/>
                    <a:pt x="69" y="74"/>
                  </a:cubicBezTo>
                  <a:cubicBezTo>
                    <a:pt x="68" y="75"/>
                    <a:pt x="70" y="76"/>
                    <a:pt x="70" y="76"/>
                  </a:cubicBezTo>
                  <a:cubicBezTo>
                    <a:pt x="70" y="77"/>
                    <a:pt x="69" y="78"/>
                    <a:pt x="69" y="78"/>
                  </a:cubicBezTo>
                  <a:cubicBezTo>
                    <a:pt x="70" y="81"/>
                    <a:pt x="71" y="79"/>
                    <a:pt x="72" y="81"/>
                  </a:cubicBezTo>
                  <a:cubicBezTo>
                    <a:pt x="72" y="82"/>
                    <a:pt x="73" y="84"/>
                    <a:pt x="73" y="84"/>
                  </a:cubicBezTo>
                  <a:cubicBezTo>
                    <a:pt x="73" y="85"/>
                    <a:pt x="71" y="85"/>
                    <a:pt x="71" y="86"/>
                  </a:cubicBezTo>
                  <a:cubicBezTo>
                    <a:pt x="71" y="86"/>
                    <a:pt x="72" y="88"/>
                    <a:pt x="72" y="89"/>
                  </a:cubicBezTo>
                  <a:cubicBezTo>
                    <a:pt x="62" y="88"/>
                    <a:pt x="52" y="91"/>
                    <a:pt x="41" y="90"/>
                  </a:cubicBezTo>
                  <a:cubicBezTo>
                    <a:pt x="39" y="90"/>
                    <a:pt x="37" y="90"/>
                    <a:pt x="35" y="90"/>
                  </a:cubicBezTo>
                  <a:cubicBezTo>
                    <a:pt x="34" y="90"/>
                    <a:pt x="32" y="91"/>
                    <a:pt x="31" y="91"/>
                  </a:cubicBezTo>
                  <a:cubicBezTo>
                    <a:pt x="25" y="92"/>
                    <a:pt x="19" y="90"/>
                    <a:pt x="14" y="91"/>
                  </a:cubicBezTo>
                  <a:cubicBezTo>
                    <a:pt x="14" y="87"/>
                    <a:pt x="14" y="83"/>
                    <a:pt x="14" y="78"/>
                  </a:cubicBezTo>
                  <a:cubicBezTo>
                    <a:pt x="13" y="79"/>
                    <a:pt x="12" y="78"/>
                    <a:pt x="12" y="78"/>
                  </a:cubicBezTo>
                  <a:cubicBezTo>
                    <a:pt x="11" y="77"/>
                    <a:pt x="10" y="78"/>
                    <a:pt x="9" y="78"/>
                  </a:cubicBezTo>
                  <a:cubicBezTo>
                    <a:pt x="8" y="78"/>
                    <a:pt x="9" y="76"/>
                    <a:pt x="9" y="76"/>
                  </a:cubicBezTo>
                  <a:cubicBezTo>
                    <a:pt x="8" y="75"/>
                    <a:pt x="8" y="79"/>
                    <a:pt x="6" y="78"/>
                  </a:cubicBezTo>
                  <a:cubicBezTo>
                    <a:pt x="3" y="62"/>
                    <a:pt x="5" y="44"/>
                    <a:pt x="4" y="29"/>
                  </a:cubicBezTo>
                  <a:cubicBezTo>
                    <a:pt x="3" y="21"/>
                    <a:pt x="0" y="13"/>
                    <a:pt x="0" y="6"/>
                  </a:cubicBezTo>
                  <a:cubicBezTo>
                    <a:pt x="25" y="6"/>
                    <a:pt x="51" y="5"/>
                    <a:pt x="76" y="3"/>
                  </a:cubicBezTo>
                  <a:cubicBezTo>
                    <a:pt x="80" y="3"/>
                    <a:pt x="87" y="0"/>
                    <a:pt x="88" y="6"/>
                  </a:cubicBezTo>
                  <a:cubicBezTo>
                    <a:pt x="88" y="8"/>
                    <a:pt x="86" y="10"/>
                    <a:pt x="85" y="8"/>
                  </a:cubicBezTo>
                  <a:cubicBezTo>
                    <a:pt x="87" y="10"/>
                    <a:pt x="82" y="13"/>
                    <a:pt x="84" y="14"/>
                  </a:cubicBezTo>
                  <a:cubicBezTo>
                    <a:pt x="88" y="17"/>
                    <a:pt x="90" y="13"/>
                    <a:pt x="96" y="14"/>
                  </a:cubicBezTo>
                  <a:cubicBezTo>
                    <a:pt x="97" y="16"/>
                    <a:pt x="95" y="15"/>
                    <a:pt x="95" y="16"/>
                  </a:cubicBezTo>
                  <a:cubicBezTo>
                    <a:pt x="95" y="16"/>
                    <a:pt x="96" y="18"/>
                    <a:pt x="96" y="17"/>
                  </a:cubicBezTo>
                  <a:cubicBezTo>
                    <a:pt x="95" y="19"/>
                    <a:pt x="94" y="19"/>
                    <a:pt x="92" y="20"/>
                  </a:cubicBezTo>
                  <a:cubicBezTo>
                    <a:pt x="93" y="24"/>
                    <a:pt x="92" y="24"/>
                    <a:pt x="90" y="26"/>
                  </a:cubicBezTo>
                  <a:lnTo>
                    <a:pt x="88" y="27"/>
                  </a:ln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3" name="Freeform 588">
              <a:extLst>
                <a:ext uri="{FF2B5EF4-FFF2-40B4-BE49-F238E27FC236}">
                  <a16:creationId xmlns:a16="http://schemas.microsoft.com/office/drawing/2014/main" id="{592D0A00-BFA7-750C-1E16-D13920B47BC7}"/>
                </a:ext>
              </a:extLst>
            </p:cNvPr>
            <p:cNvSpPr>
              <a:spLocks/>
            </p:cNvSpPr>
            <p:nvPr/>
          </p:nvSpPr>
          <p:spPr bwMode="auto">
            <a:xfrm>
              <a:off x="5393508" y="2872393"/>
              <a:ext cx="838982" cy="522239"/>
            </a:xfrm>
            <a:custGeom>
              <a:avLst/>
              <a:gdLst>
                <a:gd name="T0" fmla="*/ 2147483647 w 127"/>
                <a:gd name="T1" fmla="*/ 2147483647 h 79"/>
                <a:gd name="T2" fmla="*/ 2147483647 w 127"/>
                <a:gd name="T3" fmla="*/ 2147483647 h 79"/>
                <a:gd name="T4" fmla="*/ 2147483647 w 127"/>
                <a:gd name="T5" fmla="*/ 2147483647 h 79"/>
                <a:gd name="T6" fmla="*/ 2147483647 w 127"/>
                <a:gd name="T7" fmla="*/ 2147483647 h 79"/>
                <a:gd name="T8" fmla="*/ 2147483647 w 127"/>
                <a:gd name="T9" fmla="*/ 2147483647 h 79"/>
                <a:gd name="T10" fmla="*/ 2147483647 w 127"/>
                <a:gd name="T11" fmla="*/ 2147483647 h 79"/>
                <a:gd name="T12" fmla="*/ 2147483647 w 127"/>
                <a:gd name="T13" fmla="*/ 2147483647 h 79"/>
                <a:gd name="T14" fmla="*/ 2147483647 w 127"/>
                <a:gd name="T15" fmla="*/ 2147483647 h 79"/>
                <a:gd name="T16" fmla="*/ 2147483647 w 127"/>
                <a:gd name="T17" fmla="*/ 2147483647 h 79"/>
                <a:gd name="T18" fmla="*/ 2147483647 w 127"/>
                <a:gd name="T19" fmla="*/ 2147483647 h 79"/>
                <a:gd name="T20" fmla="*/ 2147483647 w 127"/>
                <a:gd name="T21" fmla="*/ 2147483647 h 79"/>
                <a:gd name="T22" fmla="*/ 2147483647 w 127"/>
                <a:gd name="T23" fmla="*/ 2147483647 h 79"/>
                <a:gd name="T24" fmla="*/ 2147483647 w 127"/>
                <a:gd name="T25" fmla="*/ 2147483647 h 79"/>
                <a:gd name="T26" fmla="*/ 0 w 127"/>
                <a:gd name="T27" fmla="*/ 2147483647 h 79"/>
                <a:gd name="T28" fmla="*/ 2147483647 w 127"/>
                <a:gd name="T29" fmla="*/ 0 h 79"/>
                <a:gd name="T30" fmla="*/ 2147483647 w 127"/>
                <a:gd name="T31" fmla="*/ 2147483647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7"/>
                <a:gd name="T49" fmla="*/ 0 h 79"/>
                <a:gd name="T50" fmla="*/ 127 w 127"/>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7" h="79">
                  <a:moveTo>
                    <a:pt x="116" y="5"/>
                  </a:moveTo>
                  <a:cubicBezTo>
                    <a:pt x="116" y="7"/>
                    <a:pt x="116" y="9"/>
                    <a:pt x="117" y="10"/>
                  </a:cubicBezTo>
                  <a:cubicBezTo>
                    <a:pt x="117" y="13"/>
                    <a:pt x="116" y="15"/>
                    <a:pt x="117" y="19"/>
                  </a:cubicBezTo>
                  <a:cubicBezTo>
                    <a:pt x="117" y="20"/>
                    <a:pt x="118" y="20"/>
                    <a:pt x="117" y="21"/>
                  </a:cubicBezTo>
                  <a:cubicBezTo>
                    <a:pt x="117" y="23"/>
                    <a:pt x="118" y="28"/>
                    <a:pt x="119" y="31"/>
                  </a:cubicBezTo>
                  <a:cubicBezTo>
                    <a:pt x="120" y="34"/>
                    <a:pt x="121" y="36"/>
                    <a:pt x="122" y="39"/>
                  </a:cubicBezTo>
                  <a:cubicBezTo>
                    <a:pt x="122" y="40"/>
                    <a:pt x="121" y="41"/>
                    <a:pt x="121" y="42"/>
                  </a:cubicBezTo>
                  <a:cubicBezTo>
                    <a:pt x="121" y="43"/>
                    <a:pt x="122" y="47"/>
                    <a:pt x="123" y="50"/>
                  </a:cubicBezTo>
                  <a:cubicBezTo>
                    <a:pt x="123" y="51"/>
                    <a:pt x="122" y="52"/>
                    <a:pt x="122" y="53"/>
                  </a:cubicBezTo>
                  <a:cubicBezTo>
                    <a:pt x="122" y="53"/>
                    <a:pt x="122" y="58"/>
                    <a:pt x="123" y="61"/>
                  </a:cubicBezTo>
                  <a:cubicBezTo>
                    <a:pt x="123" y="62"/>
                    <a:pt x="123" y="64"/>
                    <a:pt x="123" y="65"/>
                  </a:cubicBezTo>
                  <a:cubicBezTo>
                    <a:pt x="124" y="66"/>
                    <a:pt x="125" y="67"/>
                    <a:pt x="126" y="68"/>
                  </a:cubicBezTo>
                  <a:cubicBezTo>
                    <a:pt x="126" y="71"/>
                    <a:pt x="126" y="74"/>
                    <a:pt x="127" y="77"/>
                  </a:cubicBezTo>
                  <a:cubicBezTo>
                    <a:pt x="84" y="79"/>
                    <a:pt x="41" y="76"/>
                    <a:pt x="0" y="74"/>
                  </a:cubicBezTo>
                  <a:cubicBezTo>
                    <a:pt x="2" y="49"/>
                    <a:pt x="2" y="23"/>
                    <a:pt x="6" y="0"/>
                  </a:cubicBezTo>
                  <a:cubicBezTo>
                    <a:pt x="40" y="3"/>
                    <a:pt x="80" y="3"/>
                    <a:pt x="116" y="5"/>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4" name="Freeform 589">
              <a:extLst>
                <a:ext uri="{FF2B5EF4-FFF2-40B4-BE49-F238E27FC236}">
                  <a16:creationId xmlns:a16="http://schemas.microsoft.com/office/drawing/2014/main" id="{E8CFC980-28E4-B386-76AF-F3B702CC5EB7}"/>
                </a:ext>
              </a:extLst>
            </p:cNvPr>
            <p:cNvSpPr>
              <a:spLocks/>
            </p:cNvSpPr>
            <p:nvPr/>
          </p:nvSpPr>
          <p:spPr bwMode="auto">
            <a:xfrm>
              <a:off x="5353335" y="3360639"/>
              <a:ext cx="899241" cy="574773"/>
            </a:xfrm>
            <a:custGeom>
              <a:avLst/>
              <a:gdLst>
                <a:gd name="T0" fmla="*/ 2147483647 w 136"/>
                <a:gd name="T1" fmla="*/ 2147483647 h 87"/>
                <a:gd name="T2" fmla="*/ 2147483647 w 136"/>
                <a:gd name="T3" fmla="*/ 2147483647 h 87"/>
                <a:gd name="T4" fmla="*/ 2147483647 w 136"/>
                <a:gd name="T5" fmla="*/ 2147483647 h 87"/>
                <a:gd name="T6" fmla="*/ 2147483647 w 136"/>
                <a:gd name="T7" fmla="*/ 2147483647 h 87"/>
                <a:gd name="T8" fmla="*/ 2147483647 w 136"/>
                <a:gd name="T9" fmla="*/ 2147483647 h 87"/>
                <a:gd name="T10" fmla="*/ 2147483647 w 136"/>
                <a:gd name="T11" fmla="*/ 2147483647 h 87"/>
                <a:gd name="T12" fmla="*/ 2147483647 w 136"/>
                <a:gd name="T13" fmla="*/ 2147483647 h 87"/>
                <a:gd name="T14" fmla="*/ 0 w 136"/>
                <a:gd name="T15" fmla="*/ 2147483647 h 87"/>
                <a:gd name="T16" fmla="*/ 2147483647 w 136"/>
                <a:gd name="T17" fmla="*/ 0 h 87"/>
                <a:gd name="T18" fmla="*/ 2147483647 w 136"/>
                <a:gd name="T19" fmla="*/ 2147483647 h 87"/>
                <a:gd name="T20" fmla="*/ 2147483647 w 136"/>
                <a:gd name="T21" fmla="*/ 2147483647 h 87"/>
                <a:gd name="T22" fmla="*/ 2147483647 w 136"/>
                <a:gd name="T23" fmla="*/ 2147483647 h 87"/>
                <a:gd name="T24" fmla="*/ 2147483647 w 136"/>
                <a:gd name="T25" fmla="*/ 2147483647 h 87"/>
                <a:gd name="T26" fmla="*/ 2147483647 w 136"/>
                <a:gd name="T27" fmla="*/ 2147483647 h 87"/>
                <a:gd name="T28" fmla="*/ 2147483647 w 136"/>
                <a:gd name="T29" fmla="*/ 2147483647 h 87"/>
                <a:gd name="T30" fmla="*/ 2147483647 w 136"/>
                <a:gd name="T31" fmla="*/ 2147483647 h 87"/>
                <a:gd name="T32" fmla="*/ 2147483647 w 136"/>
                <a:gd name="T33" fmla="*/ 2147483647 h 87"/>
                <a:gd name="T34" fmla="*/ 2147483647 w 136"/>
                <a:gd name="T35" fmla="*/ 2147483647 h 87"/>
                <a:gd name="T36" fmla="*/ 2147483647 w 136"/>
                <a:gd name="T37" fmla="*/ 2147483647 h 87"/>
                <a:gd name="T38" fmla="*/ 2147483647 w 136"/>
                <a:gd name="T39" fmla="*/ 2147483647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7"/>
                <a:gd name="T62" fmla="*/ 136 w 136"/>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7">
                  <a:moveTo>
                    <a:pt x="133" y="87"/>
                  </a:moveTo>
                  <a:cubicBezTo>
                    <a:pt x="129" y="83"/>
                    <a:pt x="123" y="82"/>
                    <a:pt x="120" y="79"/>
                  </a:cubicBezTo>
                  <a:cubicBezTo>
                    <a:pt x="118" y="80"/>
                    <a:pt x="115" y="80"/>
                    <a:pt x="112" y="80"/>
                  </a:cubicBezTo>
                  <a:cubicBezTo>
                    <a:pt x="110" y="80"/>
                    <a:pt x="109" y="81"/>
                    <a:pt x="108" y="82"/>
                  </a:cubicBezTo>
                  <a:cubicBezTo>
                    <a:pt x="106" y="81"/>
                    <a:pt x="104" y="80"/>
                    <a:pt x="102" y="79"/>
                  </a:cubicBezTo>
                  <a:cubicBezTo>
                    <a:pt x="101" y="78"/>
                    <a:pt x="100" y="77"/>
                    <a:pt x="99" y="76"/>
                  </a:cubicBezTo>
                  <a:cubicBezTo>
                    <a:pt x="96" y="76"/>
                    <a:pt x="92" y="77"/>
                    <a:pt x="88" y="76"/>
                  </a:cubicBezTo>
                  <a:cubicBezTo>
                    <a:pt x="61" y="75"/>
                    <a:pt x="26" y="74"/>
                    <a:pt x="0" y="72"/>
                  </a:cubicBezTo>
                  <a:cubicBezTo>
                    <a:pt x="1" y="47"/>
                    <a:pt x="4" y="25"/>
                    <a:pt x="6" y="0"/>
                  </a:cubicBezTo>
                  <a:cubicBezTo>
                    <a:pt x="46" y="4"/>
                    <a:pt x="88" y="5"/>
                    <a:pt x="132" y="5"/>
                  </a:cubicBezTo>
                  <a:cubicBezTo>
                    <a:pt x="133" y="9"/>
                    <a:pt x="128" y="9"/>
                    <a:pt x="128" y="13"/>
                  </a:cubicBezTo>
                  <a:cubicBezTo>
                    <a:pt x="129" y="14"/>
                    <a:pt x="129" y="16"/>
                    <a:pt x="131" y="18"/>
                  </a:cubicBezTo>
                  <a:cubicBezTo>
                    <a:pt x="132" y="19"/>
                    <a:pt x="134" y="18"/>
                    <a:pt x="135" y="20"/>
                  </a:cubicBezTo>
                  <a:cubicBezTo>
                    <a:pt x="135" y="34"/>
                    <a:pt x="134" y="50"/>
                    <a:pt x="135" y="62"/>
                  </a:cubicBezTo>
                  <a:cubicBezTo>
                    <a:pt x="136" y="66"/>
                    <a:pt x="133" y="63"/>
                    <a:pt x="132" y="64"/>
                  </a:cubicBezTo>
                  <a:cubicBezTo>
                    <a:pt x="132" y="66"/>
                    <a:pt x="134" y="67"/>
                    <a:pt x="134" y="68"/>
                  </a:cubicBezTo>
                  <a:cubicBezTo>
                    <a:pt x="134" y="70"/>
                    <a:pt x="133" y="70"/>
                    <a:pt x="134" y="72"/>
                  </a:cubicBezTo>
                  <a:cubicBezTo>
                    <a:pt x="134" y="73"/>
                    <a:pt x="135" y="77"/>
                    <a:pt x="134" y="79"/>
                  </a:cubicBezTo>
                  <a:cubicBezTo>
                    <a:pt x="133" y="81"/>
                    <a:pt x="131" y="83"/>
                    <a:pt x="133" y="84"/>
                  </a:cubicBezTo>
                  <a:lnTo>
                    <a:pt x="133" y="87"/>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5" name="Freeform 590">
              <a:extLst>
                <a:ext uri="{FF2B5EF4-FFF2-40B4-BE49-F238E27FC236}">
                  <a16:creationId xmlns:a16="http://schemas.microsoft.com/office/drawing/2014/main" id="{5B6413E5-6B62-8202-7A1E-ED40D2D4564A}"/>
                </a:ext>
              </a:extLst>
            </p:cNvPr>
            <p:cNvSpPr>
              <a:spLocks/>
            </p:cNvSpPr>
            <p:nvPr/>
          </p:nvSpPr>
          <p:spPr bwMode="auto">
            <a:xfrm>
              <a:off x="5333253" y="3844251"/>
              <a:ext cx="1044479" cy="522239"/>
            </a:xfrm>
            <a:custGeom>
              <a:avLst/>
              <a:gdLst>
                <a:gd name="T0" fmla="*/ 2147483647 w 158"/>
                <a:gd name="T1" fmla="*/ 2147483647 h 79"/>
                <a:gd name="T2" fmla="*/ 2147483647 w 158"/>
                <a:gd name="T3" fmla="*/ 2147483647 h 79"/>
                <a:gd name="T4" fmla="*/ 2147483647 w 158"/>
                <a:gd name="T5" fmla="*/ 2147483647 h 79"/>
                <a:gd name="T6" fmla="*/ 0 w 158"/>
                <a:gd name="T7" fmla="*/ 2147483647 h 79"/>
                <a:gd name="T8" fmla="*/ 2147483647 w 158"/>
                <a:gd name="T9" fmla="*/ 0 h 79"/>
                <a:gd name="T10" fmla="*/ 2147483647 w 158"/>
                <a:gd name="T11" fmla="*/ 2147483647 h 79"/>
                <a:gd name="T12" fmla="*/ 2147483647 w 158"/>
                <a:gd name="T13" fmla="*/ 2147483647 h 79"/>
                <a:gd name="T14" fmla="*/ 2147483647 w 158"/>
                <a:gd name="T15" fmla="*/ 2147483647 h 79"/>
                <a:gd name="T16" fmla="*/ 2147483647 w 158"/>
                <a:gd name="T17" fmla="*/ 2147483647 h 79"/>
                <a:gd name="T18" fmla="*/ 2147483647 w 158"/>
                <a:gd name="T19" fmla="*/ 2147483647 h 79"/>
                <a:gd name="T20" fmla="*/ 2147483647 w 158"/>
                <a:gd name="T21" fmla="*/ 2147483647 h 79"/>
                <a:gd name="T22" fmla="*/ 2147483647 w 158"/>
                <a:gd name="T23" fmla="*/ 2147483647 h 79"/>
                <a:gd name="T24" fmla="*/ 2147483647 w 158"/>
                <a:gd name="T25" fmla="*/ 2147483647 h 79"/>
                <a:gd name="T26" fmla="*/ 2147483647 w 158"/>
                <a:gd name="T27" fmla="*/ 2147483647 h 79"/>
                <a:gd name="T28" fmla="*/ 2147483647 w 158"/>
                <a:gd name="T29" fmla="*/ 2147483647 h 79"/>
                <a:gd name="T30" fmla="*/ 2147483647 w 158"/>
                <a:gd name="T31" fmla="*/ 2147483647 h 79"/>
                <a:gd name="T32" fmla="*/ 2147483647 w 158"/>
                <a:gd name="T33" fmla="*/ 2147483647 h 79"/>
                <a:gd name="T34" fmla="*/ 2147483647 w 158"/>
                <a:gd name="T35" fmla="*/ 2147483647 h 79"/>
                <a:gd name="T36" fmla="*/ 2147483647 w 158"/>
                <a:gd name="T37" fmla="*/ 2147483647 h 79"/>
                <a:gd name="T38" fmla="*/ 2147483647 w 158"/>
                <a:gd name="T39" fmla="*/ 2147483647 h 79"/>
                <a:gd name="T40" fmla="*/ 2147483647 w 158"/>
                <a:gd name="T41" fmla="*/ 2147483647 h 79"/>
                <a:gd name="T42" fmla="*/ 2147483647 w 158"/>
                <a:gd name="T43" fmla="*/ 2147483647 h 79"/>
                <a:gd name="T44" fmla="*/ 2147483647 w 158"/>
                <a:gd name="T45" fmla="*/ 2147483647 h 79"/>
                <a:gd name="T46" fmla="*/ 2147483647 w 158"/>
                <a:gd name="T47" fmla="*/ 2147483647 h 79"/>
                <a:gd name="T48" fmla="*/ 2147483647 w 158"/>
                <a:gd name="T49" fmla="*/ 2147483647 h 79"/>
                <a:gd name="T50" fmla="*/ 2147483647 w 158"/>
                <a:gd name="T51" fmla="*/ 2147483647 h 79"/>
                <a:gd name="T52" fmla="*/ 2147483647 w 158"/>
                <a:gd name="T53" fmla="*/ 2147483647 h 79"/>
                <a:gd name="T54" fmla="*/ 2147483647 w 158"/>
                <a:gd name="T55" fmla="*/ 2147483647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8"/>
                <a:gd name="T85" fmla="*/ 0 h 79"/>
                <a:gd name="T86" fmla="*/ 158 w 158"/>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8" h="79">
                  <a:moveTo>
                    <a:pt x="158" y="77"/>
                  </a:moveTo>
                  <a:cubicBezTo>
                    <a:pt x="118" y="79"/>
                    <a:pt x="75" y="77"/>
                    <a:pt x="35" y="76"/>
                  </a:cubicBezTo>
                  <a:cubicBezTo>
                    <a:pt x="35" y="67"/>
                    <a:pt x="37" y="60"/>
                    <a:pt x="36" y="51"/>
                  </a:cubicBezTo>
                  <a:cubicBezTo>
                    <a:pt x="25" y="49"/>
                    <a:pt x="11" y="50"/>
                    <a:pt x="0" y="48"/>
                  </a:cubicBezTo>
                  <a:cubicBezTo>
                    <a:pt x="1" y="32"/>
                    <a:pt x="1" y="15"/>
                    <a:pt x="3" y="0"/>
                  </a:cubicBezTo>
                  <a:cubicBezTo>
                    <a:pt x="25" y="2"/>
                    <a:pt x="55" y="2"/>
                    <a:pt x="79" y="4"/>
                  </a:cubicBezTo>
                  <a:cubicBezTo>
                    <a:pt x="86" y="5"/>
                    <a:pt x="94" y="3"/>
                    <a:pt x="100" y="4"/>
                  </a:cubicBezTo>
                  <a:cubicBezTo>
                    <a:pt x="103" y="5"/>
                    <a:pt x="105" y="7"/>
                    <a:pt x="108" y="9"/>
                  </a:cubicBezTo>
                  <a:cubicBezTo>
                    <a:pt x="109" y="9"/>
                    <a:pt x="110" y="9"/>
                    <a:pt x="110" y="10"/>
                  </a:cubicBezTo>
                  <a:cubicBezTo>
                    <a:pt x="112" y="11"/>
                    <a:pt x="112" y="8"/>
                    <a:pt x="114" y="8"/>
                  </a:cubicBezTo>
                  <a:cubicBezTo>
                    <a:pt x="116" y="7"/>
                    <a:pt x="120" y="9"/>
                    <a:pt x="123" y="7"/>
                  </a:cubicBezTo>
                  <a:cubicBezTo>
                    <a:pt x="125" y="7"/>
                    <a:pt x="124" y="9"/>
                    <a:pt x="126" y="10"/>
                  </a:cubicBezTo>
                  <a:cubicBezTo>
                    <a:pt x="127" y="11"/>
                    <a:pt x="130" y="10"/>
                    <a:pt x="131" y="11"/>
                  </a:cubicBezTo>
                  <a:cubicBezTo>
                    <a:pt x="132" y="12"/>
                    <a:pt x="133" y="14"/>
                    <a:pt x="135" y="15"/>
                  </a:cubicBezTo>
                  <a:cubicBezTo>
                    <a:pt x="136" y="16"/>
                    <a:pt x="137" y="17"/>
                    <a:pt x="139" y="17"/>
                  </a:cubicBezTo>
                  <a:cubicBezTo>
                    <a:pt x="138" y="19"/>
                    <a:pt x="140" y="21"/>
                    <a:pt x="141" y="22"/>
                  </a:cubicBezTo>
                  <a:cubicBezTo>
                    <a:pt x="141" y="23"/>
                    <a:pt x="140" y="25"/>
                    <a:pt x="142" y="27"/>
                  </a:cubicBezTo>
                  <a:cubicBezTo>
                    <a:pt x="143" y="28"/>
                    <a:pt x="143" y="29"/>
                    <a:pt x="144" y="31"/>
                  </a:cubicBezTo>
                  <a:cubicBezTo>
                    <a:pt x="144" y="33"/>
                    <a:pt x="146" y="35"/>
                    <a:pt x="145" y="39"/>
                  </a:cubicBezTo>
                  <a:cubicBezTo>
                    <a:pt x="145" y="41"/>
                    <a:pt x="147" y="41"/>
                    <a:pt x="148" y="43"/>
                  </a:cubicBezTo>
                  <a:cubicBezTo>
                    <a:pt x="149" y="44"/>
                    <a:pt x="148" y="46"/>
                    <a:pt x="148" y="47"/>
                  </a:cubicBezTo>
                  <a:cubicBezTo>
                    <a:pt x="148" y="48"/>
                    <a:pt x="149" y="48"/>
                    <a:pt x="149" y="50"/>
                  </a:cubicBezTo>
                  <a:cubicBezTo>
                    <a:pt x="150" y="51"/>
                    <a:pt x="149" y="52"/>
                    <a:pt x="149" y="53"/>
                  </a:cubicBezTo>
                  <a:cubicBezTo>
                    <a:pt x="149" y="53"/>
                    <a:pt x="149" y="54"/>
                    <a:pt x="149" y="55"/>
                  </a:cubicBezTo>
                  <a:cubicBezTo>
                    <a:pt x="150" y="56"/>
                    <a:pt x="150" y="56"/>
                    <a:pt x="149" y="57"/>
                  </a:cubicBezTo>
                  <a:cubicBezTo>
                    <a:pt x="149" y="61"/>
                    <a:pt x="151" y="64"/>
                    <a:pt x="152" y="68"/>
                  </a:cubicBezTo>
                  <a:cubicBezTo>
                    <a:pt x="153" y="68"/>
                    <a:pt x="153" y="69"/>
                    <a:pt x="153" y="70"/>
                  </a:cubicBezTo>
                  <a:cubicBezTo>
                    <a:pt x="154" y="71"/>
                    <a:pt x="158" y="74"/>
                    <a:pt x="158" y="77"/>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6" name="Freeform 591">
              <a:extLst>
                <a:ext uri="{FF2B5EF4-FFF2-40B4-BE49-F238E27FC236}">
                  <a16:creationId xmlns:a16="http://schemas.microsoft.com/office/drawing/2014/main" id="{5D686F3C-5E1C-E7BE-CC17-8FE3E2C8FD7D}"/>
                </a:ext>
              </a:extLst>
            </p:cNvPr>
            <p:cNvSpPr>
              <a:spLocks/>
            </p:cNvSpPr>
            <p:nvPr/>
          </p:nvSpPr>
          <p:spPr bwMode="auto">
            <a:xfrm>
              <a:off x="5544925" y="4346406"/>
              <a:ext cx="944048" cy="516059"/>
            </a:xfrm>
            <a:custGeom>
              <a:avLst/>
              <a:gdLst>
                <a:gd name="T0" fmla="*/ 2147483647 w 143"/>
                <a:gd name="T1" fmla="*/ 2147483647 h 78"/>
                <a:gd name="T2" fmla="*/ 2147483647 w 143"/>
                <a:gd name="T3" fmla="*/ 2147483647 h 78"/>
                <a:gd name="T4" fmla="*/ 2147483647 w 143"/>
                <a:gd name="T5" fmla="*/ 2147483647 h 78"/>
                <a:gd name="T6" fmla="*/ 2147483647 w 143"/>
                <a:gd name="T7" fmla="*/ 2147483647 h 78"/>
                <a:gd name="T8" fmla="*/ 2147483647 w 143"/>
                <a:gd name="T9" fmla="*/ 2147483647 h 78"/>
                <a:gd name="T10" fmla="*/ 2147483647 w 143"/>
                <a:gd name="T11" fmla="*/ 2147483647 h 78"/>
                <a:gd name="T12" fmla="*/ 2147483647 w 143"/>
                <a:gd name="T13" fmla="*/ 2147483647 h 78"/>
                <a:gd name="T14" fmla="*/ 0 w 143"/>
                <a:gd name="T15" fmla="*/ 2147483647 h 78"/>
                <a:gd name="T16" fmla="*/ 2147483647 w 143"/>
                <a:gd name="T17" fmla="*/ 0 h 78"/>
                <a:gd name="T18" fmla="*/ 2147483647 w 143"/>
                <a:gd name="T19" fmla="*/ 2147483647 h 78"/>
                <a:gd name="T20" fmla="*/ 2147483647 w 143"/>
                <a:gd name="T21" fmla="*/ 2147483647 h 78"/>
                <a:gd name="T22" fmla="*/ 2147483647 w 143"/>
                <a:gd name="T23" fmla="*/ 2147483647 h 78"/>
                <a:gd name="T24" fmla="*/ 2147483647 w 143"/>
                <a:gd name="T25" fmla="*/ 2147483647 h 78"/>
                <a:gd name="T26" fmla="*/ 2147483647 w 143"/>
                <a:gd name="T27" fmla="*/ 2147483647 h 78"/>
                <a:gd name="T28" fmla="*/ 2147483647 w 143"/>
                <a:gd name="T29" fmla="*/ 2147483647 h 78"/>
                <a:gd name="T30" fmla="*/ 2147483647 w 143"/>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78"/>
                <a:gd name="T50" fmla="*/ 143 w 143"/>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78">
                  <a:moveTo>
                    <a:pt x="134" y="9"/>
                  </a:moveTo>
                  <a:cubicBezTo>
                    <a:pt x="134" y="9"/>
                    <a:pt x="133" y="11"/>
                    <a:pt x="132" y="12"/>
                  </a:cubicBezTo>
                  <a:cubicBezTo>
                    <a:pt x="132" y="14"/>
                    <a:pt x="133" y="16"/>
                    <a:pt x="131" y="16"/>
                  </a:cubicBezTo>
                  <a:cubicBezTo>
                    <a:pt x="132" y="18"/>
                    <a:pt x="132" y="14"/>
                    <a:pt x="134" y="15"/>
                  </a:cubicBezTo>
                  <a:cubicBezTo>
                    <a:pt x="134" y="17"/>
                    <a:pt x="134" y="18"/>
                    <a:pt x="136" y="18"/>
                  </a:cubicBezTo>
                  <a:cubicBezTo>
                    <a:pt x="135" y="23"/>
                    <a:pt x="140" y="22"/>
                    <a:pt x="141" y="25"/>
                  </a:cubicBezTo>
                  <a:cubicBezTo>
                    <a:pt x="141" y="42"/>
                    <a:pt x="143" y="58"/>
                    <a:pt x="142" y="76"/>
                  </a:cubicBezTo>
                  <a:cubicBezTo>
                    <a:pt x="95" y="78"/>
                    <a:pt x="46" y="75"/>
                    <a:pt x="0" y="74"/>
                  </a:cubicBezTo>
                  <a:cubicBezTo>
                    <a:pt x="1" y="49"/>
                    <a:pt x="2" y="25"/>
                    <a:pt x="3" y="0"/>
                  </a:cubicBezTo>
                  <a:cubicBezTo>
                    <a:pt x="27" y="3"/>
                    <a:pt x="54" y="1"/>
                    <a:pt x="79" y="3"/>
                  </a:cubicBezTo>
                  <a:cubicBezTo>
                    <a:pt x="87" y="4"/>
                    <a:pt x="96" y="4"/>
                    <a:pt x="104" y="3"/>
                  </a:cubicBezTo>
                  <a:cubicBezTo>
                    <a:pt x="113" y="3"/>
                    <a:pt x="121" y="1"/>
                    <a:pt x="126" y="3"/>
                  </a:cubicBezTo>
                  <a:cubicBezTo>
                    <a:pt x="129" y="3"/>
                    <a:pt x="129" y="3"/>
                    <a:pt x="131" y="6"/>
                  </a:cubicBezTo>
                  <a:cubicBezTo>
                    <a:pt x="133" y="8"/>
                    <a:pt x="134" y="3"/>
                    <a:pt x="135" y="6"/>
                  </a:cubicBezTo>
                  <a:cubicBezTo>
                    <a:pt x="136" y="6"/>
                    <a:pt x="136" y="7"/>
                    <a:pt x="136" y="8"/>
                  </a:cubicBezTo>
                  <a:cubicBezTo>
                    <a:pt x="132" y="7"/>
                    <a:pt x="134" y="8"/>
                    <a:pt x="134" y="9"/>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7" name="Freeform 592">
              <a:extLst>
                <a:ext uri="{FF2B5EF4-FFF2-40B4-BE49-F238E27FC236}">
                  <a16:creationId xmlns:a16="http://schemas.microsoft.com/office/drawing/2014/main" id="{AB6730E6-E609-C4BE-0E6B-1FFFADFC7C60}"/>
                </a:ext>
              </a:extLst>
            </p:cNvPr>
            <p:cNvSpPr>
              <a:spLocks/>
            </p:cNvSpPr>
            <p:nvPr/>
          </p:nvSpPr>
          <p:spPr bwMode="auto">
            <a:xfrm>
              <a:off x="5405866" y="4834646"/>
              <a:ext cx="1117098" cy="562412"/>
            </a:xfrm>
            <a:custGeom>
              <a:avLst/>
              <a:gdLst>
                <a:gd name="T0" fmla="*/ 2147483647 w 169"/>
                <a:gd name="T1" fmla="*/ 2147483647 h 85"/>
                <a:gd name="T2" fmla="*/ 2147483647 w 169"/>
                <a:gd name="T3" fmla="*/ 2147483647 h 85"/>
                <a:gd name="T4" fmla="*/ 2147483647 w 169"/>
                <a:gd name="T5" fmla="*/ 2147483647 h 85"/>
                <a:gd name="T6" fmla="*/ 2147483647 w 169"/>
                <a:gd name="T7" fmla="*/ 2147483647 h 85"/>
                <a:gd name="T8" fmla="*/ 2147483647 w 169"/>
                <a:gd name="T9" fmla="*/ 2147483647 h 85"/>
                <a:gd name="T10" fmla="*/ 2147483647 w 169"/>
                <a:gd name="T11" fmla="*/ 2147483647 h 85"/>
                <a:gd name="T12" fmla="*/ 2147483647 w 169"/>
                <a:gd name="T13" fmla="*/ 2147483647 h 85"/>
                <a:gd name="T14" fmla="*/ 2147483647 w 169"/>
                <a:gd name="T15" fmla="*/ 2147483647 h 85"/>
                <a:gd name="T16" fmla="*/ 2147483647 w 169"/>
                <a:gd name="T17" fmla="*/ 2147483647 h 85"/>
                <a:gd name="T18" fmla="*/ 2147483647 w 169"/>
                <a:gd name="T19" fmla="*/ 2147483647 h 85"/>
                <a:gd name="T20" fmla="*/ 2147483647 w 169"/>
                <a:gd name="T21" fmla="*/ 2147483647 h 85"/>
                <a:gd name="T22" fmla="*/ 2147483647 w 169"/>
                <a:gd name="T23" fmla="*/ 2147483647 h 85"/>
                <a:gd name="T24" fmla="*/ 2147483647 w 169"/>
                <a:gd name="T25" fmla="*/ 2147483647 h 85"/>
                <a:gd name="T26" fmla="*/ 2147483647 w 169"/>
                <a:gd name="T27" fmla="*/ 2147483647 h 85"/>
                <a:gd name="T28" fmla="*/ 2147483647 w 169"/>
                <a:gd name="T29" fmla="*/ 2147483647 h 85"/>
                <a:gd name="T30" fmla="*/ 2147483647 w 169"/>
                <a:gd name="T31" fmla="*/ 2147483647 h 85"/>
                <a:gd name="T32" fmla="*/ 2147483647 w 169"/>
                <a:gd name="T33" fmla="*/ 2147483647 h 85"/>
                <a:gd name="T34" fmla="*/ 2147483647 w 169"/>
                <a:gd name="T35" fmla="*/ 2147483647 h 85"/>
                <a:gd name="T36" fmla="*/ 2147483647 w 169"/>
                <a:gd name="T37" fmla="*/ 2147483647 h 85"/>
                <a:gd name="T38" fmla="*/ 2147483647 w 169"/>
                <a:gd name="T39" fmla="*/ 2147483647 h 85"/>
                <a:gd name="T40" fmla="*/ 2147483647 w 169"/>
                <a:gd name="T41" fmla="*/ 2147483647 h 85"/>
                <a:gd name="T42" fmla="*/ 2147483647 w 169"/>
                <a:gd name="T43" fmla="*/ 2147483647 h 85"/>
                <a:gd name="T44" fmla="*/ 0 w 169"/>
                <a:gd name="T45" fmla="*/ 2147483647 h 85"/>
                <a:gd name="T46" fmla="*/ 2147483647 w 169"/>
                <a:gd name="T47" fmla="*/ 0 h 85"/>
                <a:gd name="T48" fmla="*/ 2147483647 w 169"/>
                <a:gd name="T49" fmla="*/ 2147483647 h 85"/>
                <a:gd name="T50" fmla="*/ 2147483647 w 169"/>
                <a:gd name="T51" fmla="*/ 2147483647 h 85"/>
                <a:gd name="T52" fmla="*/ 2147483647 w 169"/>
                <a:gd name="T53" fmla="*/ 2147483647 h 85"/>
                <a:gd name="T54" fmla="*/ 2147483647 w 169"/>
                <a:gd name="T55" fmla="*/ 2147483647 h 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9"/>
                <a:gd name="T85" fmla="*/ 0 h 85"/>
                <a:gd name="T86" fmla="*/ 169 w 169"/>
                <a:gd name="T87" fmla="*/ 85 h 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9" h="85">
                  <a:moveTo>
                    <a:pt x="154" y="78"/>
                  </a:moveTo>
                  <a:cubicBezTo>
                    <a:pt x="152" y="77"/>
                    <a:pt x="153" y="80"/>
                    <a:pt x="151" y="80"/>
                  </a:cubicBezTo>
                  <a:cubicBezTo>
                    <a:pt x="149" y="80"/>
                    <a:pt x="148" y="79"/>
                    <a:pt x="147" y="79"/>
                  </a:cubicBezTo>
                  <a:cubicBezTo>
                    <a:pt x="143" y="79"/>
                    <a:pt x="142" y="82"/>
                    <a:pt x="139" y="79"/>
                  </a:cubicBezTo>
                  <a:cubicBezTo>
                    <a:pt x="137" y="81"/>
                    <a:pt x="134" y="82"/>
                    <a:pt x="132" y="84"/>
                  </a:cubicBezTo>
                  <a:cubicBezTo>
                    <a:pt x="129" y="83"/>
                    <a:pt x="128" y="81"/>
                    <a:pt x="126" y="80"/>
                  </a:cubicBezTo>
                  <a:cubicBezTo>
                    <a:pt x="124" y="78"/>
                    <a:pt x="124" y="81"/>
                    <a:pt x="122" y="81"/>
                  </a:cubicBezTo>
                  <a:cubicBezTo>
                    <a:pt x="122" y="79"/>
                    <a:pt x="120" y="79"/>
                    <a:pt x="119" y="78"/>
                  </a:cubicBezTo>
                  <a:cubicBezTo>
                    <a:pt x="118" y="80"/>
                    <a:pt x="115" y="80"/>
                    <a:pt x="115" y="84"/>
                  </a:cubicBezTo>
                  <a:cubicBezTo>
                    <a:pt x="113" y="83"/>
                    <a:pt x="114" y="82"/>
                    <a:pt x="115" y="80"/>
                  </a:cubicBezTo>
                  <a:cubicBezTo>
                    <a:pt x="112" y="80"/>
                    <a:pt x="111" y="80"/>
                    <a:pt x="110" y="81"/>
                  </a:cubicBezTo>
                  <a:cubicBezTo>
                    <a:pt x="108" y="80"/>
                    <a:pt x="107" y="78"/>
                    <a:pt x="105" y="78"/>
                  </a:cubicBezTo>
                  <a:cubicBezTo>
                    <a:pt x="103" y="76"/>
                    <a:pt x="103" y="81"/>
                    <a:pt x="99" y="80"/>
                  </a:cubicBezTo>
                  <a:cubicBezTo>
                    <a:pt x="100" y="76"/>
                    <a:pt x="94" y="78"/>
                    <a:pt x="96" y="73"/>
                  </a:cubicBezTo>
                  <a:cubicBezTo>
                    <a:pt x="93" y="73"/>
                    <a:pt x="90" y="73"/>
                    <a:pt x="89" y="75"/>
                  </a:cubicBezTo>
                  <a:cubicBezTo>
                    <a:pt x="83" y="73"/>
                    <a:pt x="78" y="71"/>
                    <a:pt x="74" y="71"/>
                  </a:cubicBezTo>
                  <a:cubicBezTo>
                    <a:pt x="75" y="67"/>
                    <a:pt x="71" y="67"/>
                    <a:pt x="71" y="64"/>
                  </a:cubicBezTo>
                  <a:cubicBezTo>
                    <a:pt x="69" y="68"/>
                    <a:pt x="68" y="66"/>
                    <a:pt x="66" y="66"/>
                  </a:cubicBezTo>
                  <a:cubicBezTo>
                    <a:pt x="66" y="66"/>
                    <a:pt x="65" y="67"/>
                    <a:pt x="65" y="67"/>
                  </a:cubicBezTo>
                  <a:cubicBezTo>
                    <a:pt x="62" y="66"/>
                    <a:pt x="61" y="62"/>
                    <a:pt x="58" y="61"/>
                  </a:cubicBezTo>
                  <a:cubicBezTo>
                    <a:pt x="58" y="46"/>
                    <a:pt x="59" y="31"/>
                    <a:pt x="59" y="16"/>
                  </a:cubicBezTo>
                  <a:cubicBezTo>
                    <a:pt x="55" y="12"/>
                    <a:pt x="48" y="14"/>
                    <a:pt x="41" y="14"/>
                  </a:cubicBezTo>
                  <a:cubicBezTo>
                    <a:pt x="29" y="13"/>
                    <a:pt x="12" y="11"/>
                    <a:pt x="0" y="11"/>
                  </a:cubicBezTo>
                  <a:cubicBezTo>
                    <a:pt x="1" y="6"/>
                    <a:pt x="1" y="4"/>
                    <a:pt x="1" y="0"/>
                  </a:cubicBezTo>
                  <a:cubicBezTo>
                    <a:pt x="54" y="3"/>
                    <a:pt x="108" y="4"/>
                    <a:pt x="164" y="3"/>
                  </a:cubicBezTo>
                  <a:cubicBezTo>
                    <a:pt x="163" y="17"/>
                    <a:pt x="167" y="29"/>
                    <a:pt x="168" y="42"/>
                  </a:cubicBezTo>
                  <a:cubicBezTo>
                    <a:pt x="169" y="56"/>
                    <a:pt x="168" y="69"/>
                    <a:pt x="168" y="85"/>
                  </a:cubicBezTo>
                  <a:cubicBezTo>
                    <a:pt x="162" y="84"/>
                    <a:pt x="159" y="80"/>
                    <a:pt x="154" y="78"/>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8" name="Freeform 593">
              <a:extLst>
                <a:ext uri="{FF2B5EF4-FFF2-40B4-BE49-F238E27FC236}">
                  <a16:creationId xmlns:a16="http://schemas.microsoft.com/office/drawing/2014/main" id="{5347F9DF-DA56-C16C-65C2-842A8A8AC5AD}"/>
                </a:ext>
              </a:extLst>
            </p:cNvPr>
            <p:cNvSpPr>
              <a:spLocks/>
            </p:cNvSpPr>
            <p:nvPr/>
          </p:nvSpPr>
          <p:spPr bwMode="auto">
            <a:xfrm>
              <a:off x="4097181" y="2699337"/>
              <a:ext cx="1322594" cy="814261"/>
            </a:xfrm>
            <a:custGeom>
              <a:avLst/>
              <a:gdLst>
                <a:gd name="T0" fmla="*/ 2147483647 w 200"/>
                <a:gd name="T1" fmla="*/ 0 h 123"/>
                <a:gd name="T2" fmla="*/ 2147483647 w 200"/>
                <a:gd name="T3" fmla="*/ 2147483647 h 123"/>
                <a:gd name="T4" fmla="*/ 2147483647 w 200"/>
                <a:gd name="T5" fmla="*/ 2147483647 h 123"/>
                <a:gd name="T6" fmla="*/ 2147483647 w 200"/>
                <a:gd name="T7" fmla="*/ 2147483647 h 123"/>
                <a:gd name="T8" fmla="*/ 2147483647 w 200"/>
                <a:gd name="T9" fmla="*/ 2147483647 h 123"/>
                <a:gd name="T10" fmla="*/ 2147483647 w 200"/>
                <a:gd name="T11" fmla="*/ 2147483647 h 123"/>
                <a:gd name="T12" fmla="*/ 2147483647 w 200"/>
                <a:gd name="T13" fmla="*/ 2147483647 h 123"/>
                <a:gd name="T14" fmla="*/ 2147483647 w 200"/>
                <a:gd name="T15" fmla="*/ 2147483647 h 123"/>
                <a:gd name="T16" fmla="*/ 2147483647 w 200"/>
                <a:gd name="T17" fmla="*/ 2147483647 h 123"/>
                <a:gd name="T18" fmla="*/ 2147483647 w 200"/>
                <a:gd name="T19" fmla="*/ 2147483647 h 123"/>
                <a:gd name="T20" fmla="*/ 2147483647 w 200"/>
                <a:gd name="T21" fmla="*/ 2147483647 h 123"/>
                <a:gd name="T22" fmla="*/ 2147483647 w 200"/>
                <a:gd name="T23" fmla="*/ 2147483647 h 123"/>
                <a:gd name="T24" fmla="*/ 2147483647 w 200"/>
                <a:gd name="T25" fmla="*/ 2147483647 h 123"/>
                <a:gd name="T26" fmla="*/ 2147483647 w 200"/>
                <a:gd name="T27" fmla="*/ 2147483647 h 123"/>
                <a:gd name="T28" fmla="*/ 2147483647 w 200"/>
                <a:gd name="T29" fmla="*/ 2147483647 h 123"/>
                <a:gd name="T30" fmla="*/ 2147483647 w 200"/>
                <a:gd name="T31" fmla="*/ 2147483647 h 123"/>
                <a:gd name="T32" fmla="*/ 2147483647 w 200"/>
                <a:gd name="T33" fmla="*/ 2147483647 h 123"/>
                <a:gd name="T34" fmla="*/ 2147483647 w 200"/>
                <a:gd name="T35" fmla="*/ 2147483647 h 123"/>
                <a:gd name="T36" fmla="*/ 2147483647 w 200"/>
                <a:gd name="T37" fmla="*/ 2147483647 h 123"/>
                <a:gd name="T38" fmla="*/ 2147483647 w 200"/>
                <a:gd name="T39" fmla="*/ 2147483647 h 123"/>
                <a:gd name="T40" fmla="*/ 2147483647 w 200"/>
                <a:gd name="T41" fmla="*/ 2147483647 h 123"/>
                <a:gd name="T42" fmla="*/ 2147483647 w 200"/>
                <a:gd name="T43" fmla="*/ 2147483647 h 123"/>
                <a:gd name="T44" fmla="*/ 2147483647 w 200"/>
                <a:gd name="T45" fmla="*/ 2147483647 h 123"/>
                <a:gd name="T46" fmla="*/ 2147483647 w 200"/>
                <a:gd name="T47" fmla="*/ 2147483647 h 123"/>
                <a:gd name="T48" fmla="*/ 2147483647 w 200"/>
                <a:gd name="T49" fmla="*/ 2147483647 h 123"/>
                <a:gd name="T50" fmla="*/ 2147483647 w 200"/>
                <a:gd name="T51" fmla="*/ 2147483647 h 123"/>
                <a:gd name="T52" fmla="*/ 2147483647 w 200"/>
                <a:gd name="T53" fmla="*/ 2147483647 h 123"/>
                <a:gd name="T54" fmla="*/ 2147483647 w 200"/>
                <a:gd name="T55" fmla="*/ 2147483647 h 123"/>
                <a:gd name="T56" fmla="*/ 2147483647 w 200"/>
                <a:gd name="T57" fmla="*/ 2147483647 h 123"/>
                <a:gd name="T58" fmla="*/ 2147483647 w 200"/>
                <a:gd name="T59" fmla="*/ 2147483647 h 123"/>
                <a:gd name="T60" fmla="*/ 2147483647 w 200"/>
                <a:gd name="T61" fmla="*/ 2147483647 h 123"/>
                <a:gd name="T62" fmla="*/ 2147483647 w 200"/>
                <a:gd name="T63" fmla="*/ 2147483647 h 123"/>
                <a:gd name="T64" fmla="*/ 2147483647 w 200"/>
                <a:gd name="T65" fmla="*/ 2147483647 h 123"/>
                <a:gd name="T66" fmla="*/ 2147483647 w 200"/>
                <a:gd name="T67" fmla="*/ 2147483647 h 123"/>
                <a:gd name="T68" fmla="*/ 2147483647 w 200"/>
                <a:gd name="T69" fmla="*/ 2147483647 h 123"/>
                <a:gd name="T70" fmla="*/ 2147483647 w 200"/>
                <a:gd name="T71" fmla="*/ 2147483647 h 123"/>
                <a:gd name="T72" fmla="*/ 0 w 200"/>
                <a:gd name="T73" fmla="*/ 2147483647 h 123"/>
                <a:gd name="T74" fmla="*/ 2147483647 w 200"/>
                <a:gd name="T75" fmla="*/ 0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23"/>
                <a:gd name="T116" fmla="*/ 200 w 200"/>
                <a:gd name="T117" fmla="*/ 123 h 1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23">
                  <a:moveTo>
                    <a:pt x="5" y="0"/>
                  </a:moveTo>
                  <a:cubicBezTo>
                    <a:pt x="15" y="1"/>
                    <a:pt x="28" y="4"/>
                    <a:pt x="39" y="6"/>
                  </a:cubicBezTo>
                  <a:cubicBezTo>
                    <a:pt x="57" y="9"/>
                    <a:pt x="76" y="12"/>
                    <a:pt x="94" y="15"/>
                  </a:cubicBezTo>
                  <a:cubicBezTo>
                    <a:pt x="117" y="18"/>
                    <a:pt x="141" y="21"/>
                    <a:pt x="164" y="23"/>
                  </a:cubicBezTo>
                  <a:cubicBezTo>
                    <a:pt x="171" y="24"/>
                    <a:pt x="179" y="25"/>
                    <a:pt x="187" y="25"/>
                  </a:cubicBezTo>
                  <a:cubicBezTo>
                    <a:pt x="191" y="25"/>
                    <a:pt x="196" y="25"/>
                    <a:pt x="200" y="26"/>
                  </a:cubicBezTo>
                  <a:cubicBezTo>
                    <a:pt x="197" y="58"/>
                    <a:pt x="196" y="91"/>
                    <a:pt x="193" y="123"/>
                  </a:cubicBezTo>
                  <a:cubicBezTo>
                    <a:pt x="161" y="120"/>
                    <a:pt x="129" y="117"/>
                    <a:pt x="98" y="113"/>
                  </a:cubicBezTo>
                  <a:cubicBezTo>
                    <a:pt x="89" y="112"/>
                    <a:pt x="80" y="110"/>
                    <a:pt x="72" y="110"/>
                  </a:cubicBezTo>
                  <a:cubicBezTo>
                    <a:pt x="70" y="112"/>
                    <a:pt x="70" y="117"/>
                    <a:pt x="70" y="120"/>
                  </a:cubicBezTo>
                  <a:cubicBezTo>
                    <a:pt x="67" y="121"/>
                    <a:pt x="68" y="116"/>
                    <a:pt x="66" y="115"/>
                  </a:cubicBezTo>
                  <a:cubicBezTo>
                    <a:pt x="62" y="114"/>
                    <a:pt x="64" y="119"/>
                    <a:pt x="60" y="119"/>
                  </a:cubicBezTo>
                  <a:cubicBezTo>
                    <a:pt x="57" y="118"/>
                    <a:pt x="53" y="117"/>
                    <a:pt x="50" y="117"/>
                  </a:cubicBezTo>
                  <a:cubicBezTo>
                    <a:pt x="49" y="117"/>
                    <a:pt x="48" y="118"/>
                    <a:pt x="47" y="118"/>
                  </a:cubicBezTo>
                  <a:cubicBezTo>
                    <a:pt x="45" y="118"/>
                    <a:pt x="44" y="118"/>
                    <a:pt x="42" y="118"/>
                  </a:cubicBezTo>
                  <a:cubicBezTo>
                    <a:pt x="40" y="118"/>
                    <a:pt x="39" y="118"/>
                    <a:pt x="37" y="119"/>
                  </a:cubicBezTo>
                  <a:cubicBezTo>
                    <a:pt x="36" y="115"/>
                    <a:pt x="37" y="108"/>
                    <a:pt x="31" y="107"/>
                  </a:cubicBezTo>
                  <a:cubicBezTo>
                    <a:pt x="29" y="105"/>
                    <a:pt x="31" y="105"/>
                    <a:pt x="31" y="102"/>
                  </a:cubicBezTo>
                  <a:cubicBezTo>
                    <a:pt x="31" y="100"/>
                    <a:pt x="29" y="98"/>
                    <a:pt x="28" y="96"/>
                  </a:cubicBezTo>
                  <a:cubicBezTo>
                    <a:pt x="27" y="92"/>
                    <a:pt x="28" y="88"/>
                    <a:pt x="26" y="85"/>
                  </a:cubicBezTo>
                  <a:cubicBezTo>
                    <a:pt x="23" y="84"/>
                    <a:pt x="21" y="87"/>
                    <a:pt x="20" y="88"/>
                  </a:cubicBezTo>
                  <a:cubicBezTo>
                    <a:pt x="17" y="88"/>
                    <a:pt x="18" y="88"/>
                    <a:pt x="14" y="86"/>
                  </a:cubicBezTo>
                  <a:cubicBezTo>
                    <a:pt x="13" y="84"/>
                    <a:pt x="16" y="84"/>
                    <a:pt x="16" y="82"/>
                  </a:cubicBezTo>
                  <a:cubicBezTo>
                    <a:pt x="16" y="82"/>
                    <a:pt x="15" y="81"/>
                    <a:pt x="15" y="82"/>
                  </a:cubicBezTo>
                  <a:cubicBezTo>
                    <a:pt x="16" y="80"/>
                    <a:pt x="17" y="81"/>
                    <a:pt x="18" y="79"/>
                  </a:cubicBezTo>
                  <a:cubicBezTo>
                    <a:pt x="17" y="71"/>
                    <a:pt x="21" y="67"/>
                    <a:pt x="23" y="61"/>
                  </a:cubicBezTo>
                  <a:cubicBezTo>
                    <a:pt x="23" y="58"/>
                    <a:pt x="18" y="60"/>
                    <a:pt x="17" y="59"/>
                  </a:cubicBezTo>
                  <a:cubicBezTo>
                    <a:pt x="19" y="57"/>
                    <a:pt x="17" y="58"/>
                    <a:pt x="16" y="57"/>
                  </a:cubicBezTo>
                  <a:cubicBezTo>
                    <a:pt x="15" y="57"/>
                    <a:pt x="16" y="55"/>
                    <a:pt x="15" y="55"/>
                  </a:cubicBezTo>
                  <a:cubicBezTo>
                    <a:pt x="14" y="53"/>
                    <a:pt x="14" y="55"/>
                    <a:pt x="14" y="53"/>
                  </a:cubicBezTo>
                  <a:cubicBezTo>
                    <a:pt x="15" y="52"/>
                    <a:pt x="13" y="51"/>
                    <a:pt x="13" y="50"/>
                  </a:cubicBezTo>
                  <a:cubicBezTo>
                    <a:pt x="12" y="48"/>
                    <a:pt x="11" y="46"/>
                    <a:pt x="9" y="44"/>
                  </a:cubicBezTo>
                  <a:cubicBezTo>
                    <a:pt x="8" y="42"/>
                    <a:pt x="7" y="42"/>
                    <a:pt x="6" y="41"/>
                  </a:cubicBezTo>
                  <a:cubicBezTo>
                    <a:pt x="6" y="40"/>
                    <a:pt x="6" y="39"/>
                    <a:pt x="6" y="38"/>
                  </a:cubicBezTo>
                  <a:cubicBezTo>
                    <a:pt x="5" y="38"/>
                    <a:pt x="4" y="37"/>
                    <a:pt x="4" y="36"/>
                  </a:cubicBezTo>
                  <a:cubicBezTo>
                    <a:pt x="4" y="34"/>
                    <a:pt x="5" y="34"/>
                    <a:pt x="5" y="33"/>
                  </a:cubicBezTo>
                  <a:cubicBezTo>
                    <a:pt x="4" y="28"/>
                    <a:pt x="2" y="26"/>
                    <a:pt x="0" y="23"/>
                  </a:cubicBezTo>
                  <a:cubicBezTo>
                    <a:pt x="2" y="15"/>
                    <a:pt x="4" y="8"/>
                    <a:pt x="5" y="0"/>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9" name="Freeform 594">
              <a:extLst>
                <a:ext uri="{FF2B5EF4-FFF2-40B4-BE49-F238E27FC236}">
                  <a16:creationId xmlns:a16="http://schemas.microsoft.com/office/drawing/2014/main" id="{6381AC4F-52C9-924C-B939-267F1A048896}"/>
                </a:ext>
              </a:extLst>
            </p:cNvPr>
            <p:cNvSpPr>
              <a:spLocks/>
            </p:cNvSpPr>
            <p:nvPr/>
          </p:nvSpPr>
          <p:spPr bwMode="auto">
            <a:xfrm>
              <a:off x="4480362" y="3433249"/>
              <a:ext cx="891515" cy="727735"/>
            </a:xfrm>
            <a:custGeom>
              <a:avLst/>
              <a:gdLst>
                <a:gd name="T0" fmla="*/ 2147483647 w 135"/>
                <a:gd name="T1" fmla="*/ 2147483647 h 110"/>
                <a:gd name="T2" fmla="*/ 2147483647 w 135"/>
                <a:gd name="T3" fmla="*/ 2147483647 h 110"/>
                <a:gd name="T4" fmla="*/ 0 w 135"/>
                <a:gd name="T5" fmla="*/ 2147483647 h 110"/>
                <a:gd name="T6" fmla="*/ 2147483647 w 135"/>
                <a:gd name="T7" fmla="*/ 2147483647 h 110"/>
                <a:gd name="T8" fmla="*/ 2147483647 w 135"/>
                <a:gd name="T9" fmla="*/ 2147483647 h 110"/>
                <a:gd name="T10" fmla="*/ 2147483647 w 135"/>
                <a:gd name="T11" fmla="*/ 0 h 110"/>
                <a:gd name="T12" fmla="*/ 2147483647 w 135"/>
                <a:gd name="T13" fmla="*/ 2147483647 h 110"/>
                <a:gd name="T14" fmla="*/ 2147483647 w 135"/>
                <a:gd name="T15" fmla="*/ 2147483647 h 110"/>
                <a:gd name="T16" fmla="*/ 2147483647 w 135"/>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10"/>
                <a:gd name="T29" fmla="*/ 135 w 135"/>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10">
                  <a:moveTo>
                    <a:pt x="135" y="12"/>
                  </a:moveTo>
                  <a:cubicBezTo>
                    <a:pt x="131" y="44"/>
                    <a:pt x="130" y="78"/>
                    <a:pt x="127" y="110"/>
                  </a:cubicBezTo>
                  <a:cubicBezTo>
                    <a:pt x="83" y="107"/>
                    <a:pt x="40" y="102"/>
                    <a:pt x="0" y="96"/>
                  </a:cubicBezTo>
                  <a:cubicBezTo>
                    <a:pt x="3" y="73"/>
                    <a:pt x="7" y="48"/>
                    <a:pt x="10" y="24"/>
                  </a:cubicBezTo>
                  <a:cubicBezTo>
                    <a:pt x="11" y="20"/>
                    <a:pt x="12" y="16"/>
                    <a:pt x="12" y="12"/>
                  </a:cubicBezTo>
                  <a:cubicBezTo>
                    <a:pt x="13" y="8"/>
                    <a:pt x="12" y="3"/>
                    <a:pt x="15" y="0"/>
                  </a:cubicBezTo>
                  <a:cubicBezTo>
                    <a:pt x="20" y="0"/>
                    <a:pt x="31" y="2"/>
                    <a:pt x="39" y="3"/>
                  </a:cubicBezTo>
                  <a:cubicBezTo>
                    <a:pt x="65" y="6"/>
                    <a:pt x="94" y="10"/>
                    <a:pt x="120" y="12"/>
                  </a:cubicBezTo>
                  <a:cubicBezTo>
                    <a:pt x="125" y="12"/>
                    <a:pt x="130" y="13"/>
                    <a:pt x="135" y="12"/>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0" name="Freeform 595">
              <a:extLst>
                <a:ext uri="{FF2B5EF4-FFF2-40B4-BE49-F238E27FC236}">
                  <a16:creationId xmlns:a16="http://schemas.microsoft.com/office/drawing/2014/main" id="{A81B7668-5B03-9F9F-E15D-445DD67AE808}"/>
                </a:ext>
              </a:extLst>
            </p:cNvPr>
            <p:cNvSpPr>
              <a:spLocks/>
            </p:cNvSpPr>
            <p:nvPr/>
          </p:nvSpPr>
          <p:spPr bwMode="auto">
            <a:xfrm>
              <a:off x="4639501" y="4114641"/>
              <a:ext cx="925506" cy="720010"/>
            </a:xfrm>
            <a:custGeom>
              <a:avLst/>
              <a:gdLst>
                <a:gd name="T0" fmla="*/ 2147483647 w 140"/>
                <a:gd name="T1" fmla="*/ 0 h 109"/>
                <a:gd name="T2" fmla="*/ 2147483647 w 140"/>
                <a:gd name="T3" fmla="*/ 2147483647 h 109"/>
                <a:gd name="T4" fmla="*/ 2147483647 w 140"/>
                <a:gd name="T5" fmla="*/ 2147483647 h 109"/>
                <a:gd name="T6" fmla="*/ 0 w 140"/>
                <a:gd name="T7" fmla="*/ 2147483647 h 109"/>
                <a:gd name="T8" fmla="*/ 2147483647 w 140"/>
                <a:gd name="T9" fmla="*/ 2147483647 h 109"/>
                <a:gd name="T10" fmla="*/ 2147483647 w 140"/>
                <a:gd name="T11" fmla="*/ 2147483647 h 109"/>
                <a:gd name="T12" fmla="*/ 2147483647 w 140"/>
                <a:gd name="T13" fmla="*/ 0 h 109"/>
                <a:gd name="T14" fmla="*/ 0 60000 65536"/>
                <a:gd name="T15" fmla="*/ 0 60000 65536"/>
                <a:gd name="T16" fmla="*/ 0 60000 65536"/>
                <a:gd name="T17" fmla="*/ 0 60000 65536"/>
                <a:gd name="T18" fmla="*/ 0 60000 65536"/>
                <a:gd name="T19" fmla="*/ 0 60000 65536"/>
                <a:gd name="T20" fmla="*/ 0 60000 65536"/>
                <a:gd name="T21" fmla="*/ 0 w 140"/>
                <a:gd name="T22" fmla="*/ 0 h 109"/>
                <a:gd name="T23" fmla="*/ 140 w 140"/>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109">
                  <a:moveTo>
                    <a:pt x="13" y="0"/>
                  </a:moveTo>
                  <a:cubicBezTo>
                    <a:pt x="55" y="4"/>
                    <a:pt x="97" y="8"/>
                    <a:pt x="140" y="11"/>
                  </a:cubicBezTo>
                  <a:cubicBezTo>
                    <a:pt x="138" y="43"/>
                    <a:pt x="137" y="77"/>
                    <a:pt x="135" y="109"/>
                  </a:cubicBezTo>
                  <a:cubicBezTo>
                    <a:pt x="90" y="106"/>
                    <a:pt x="45" y="102"/>
                    <a:pt x="0" y="97"/>
                  </a:cubicBezTo>
                  <a:cubicBezTo>
                    <a:pt x="0" y="94"/>
                    <a:pt x="1" y="89"/>
                    <a:pt x="1" y="85"/>
                  </a:cubicBezTo>
                  <a:cubicBezTo>
                    <a:pt x="4" y="59"/>
                    <a:pt x="8" y="29"/>
                    <a:pt x="12" y="2"/>
                  </a:cubicBezTo>
                  <a:cubicBezTo>
                    <a:pt x="12" y="1"/>
                    <a:pt x="12" y="0"/>
                    <a:pt x="13" y="0"/>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1" name="Freeform 596">
              <a:extLst>
                <a:ext uri="{FF2B5EF4-FFF2-40B4-BE49-F238E27FC236}">
                  <a16:creationId xmlns:a16="http://schemas.microsoft.com/office/drawing/2014/main" id="{AD30EEFC-C1F1-38F3-8676-5BD1E7ED0A76}"/>
                </a:ext>
              </a:extLst>
            </p:cNvPr>
            <p:cNvSpPr>
              <a:spLocks/>
            </p:cNvSpPr>
            <p:nvPr/>
          </p:nvSpPr>
          <p:spPr bwMode="auto">
            <a:xfrm>
              <a:off x="4520537" y="4762027"/>
              <a:ext cx="885336" cy="927052"/>
            </a:xfrm>
            <a:custGeom>
              <a:avLst/>
              <a:gdLst>
                <a:gd name="T0" fmla="*/ 2147483647 w 134"/>
                <a:gd name="T1" fmla="*/ 2147483647 h 140"/>
                <a:gd name="T2" fmla="*/ 2147483647 w 134"/>
                <a:gd name="T3" fmla="*/ 2147483647 h 140"/>
                <a:gd name="T4" fmla="*/ 2147483647 w 134"/>
                <a:gd name="T5" fmla="*/ 2147483647 h 140"/>
                <a:gd name="T6" fmla="*/ 2147483647 w 134"/>
                <a:gd name="T7" fmla="*/ 2147483647 h 140"/>
                <a:gd name="T8" fmla="*/ 2147483647 w 134"/>
                <a:gd name="T9" fmla="*/ 2147483647 h 140"/>
                <a:gd name="T10" fmla="*/ 2147483647 w 134"/>
                <a:gd name="T11" fmla="*/ 2147483647 h 140"/>
                <a:gd name="T12" fmla="*/ 2147483647 w 134"/>
                <a:gd name="T13" fmla="*/ 2147483647 h 140"/>
                <a:gd name="T14" fmla="*/ 2147483647 w 134"/>
                <a:gd name="T15" fmla="*/ 2147483647 h 140"/>
                <a:gd name="T16" fmla="*/ 0 w 134"/>
                <a:gd name="T17" fmla="*/ 2147483647 h 140"/>
                <a:gd name="T18" fmla="*/ 2147483647 w 134"/>
                <a:gd name="T19" fmla="*/ 0 h 140"/>
                <a:gd name="T20" fmla="*/ 2147483647 w 134"/>
                <a:gd name="T21" fmla="*/ 2147483647 h 140"/>
                <a:gd name="T22" fmla="*/ 2147483647 w 134"/>
                <a:gd name="T23" fmla="*/ 2147483647 h 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4"/>
                <a:gd name="T37" fmla="*/ 0 h 140"/>
                <a:gd name="T38" fmla="*/ 134 w 134"/>
                <a:gd name="T39" fmla="*/ 140 h 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4" h="140">
                  <a:moveTo>
                    <a:pt x="132" y="24"/>
                  </a:moveTo>
                  <a:cubicBezTo>
                    <a:pt x="131" y="33"/>
                    <a:pt x="131" y="43"/>
                    <a:pt x="131" y="52"/>
                  </a:cubicBezTo>
                  <a:cubicBezTo>
                    <a:pt x="130" y="71"/>
                    <a:pt x="128" y="89"/>
                    <a:pt x="127" y="107"/>
                  </a:cubicBezTo>
                  <a:cubicBezTo>
                    <a:pt x="126" y="116"/>
                    <a:pt x="126" y="125"/>
                    <a:pt x="124" y="133"/>
                  </a:cubicBezTo>
                  <a:cubicBezTo>
                    <a:pt x="99" y="132"/>
                    <a:pt x="75" y="130"/>
                    <a:pt x="51" y="128"/>
                  </a:cubicBezTo>
                  <a:cubicBezTo>
                    <a:pt x="49" y="128"/>
                    <a:pt x="53" y="132"/>
                    <a:pt x="51" y="133"/>
                  </a:cubicBezTo>
                  <a:cubicBezTo>
                    <a:pt x="40" y="131"/>
                    <a:pt x="29" y="131"/>
                    <a:pt x="19" y="129"/>
                  </a:cubicBezTo>
                  <a:cubicBezTo>
                    <a:pt x="17" y="132"/>
                    <a:pt x="18" y="137"/>
                    <a:pt x="16" y="140"/>
                  </a:cubicBezTo>
                  <a:cubicBezTo>
                    <a:pt x="11" y="139"/>
                    <a:pt x="5" y="139"/>
                    <a:pt x="0" y="138"/>
                  </a:cubicBezTo>
                  <a:cubicBezTo>
                    <a:pt x="6" y="92"/>
                    <a:pt x="12" y="46"/>
                    <a:pt x="18" y="0"/>
                  </a:cubicBezTo>
                  <a:cubicBezTo>
                    <a:pt x="56" y="4"/>
                    <a:pt x="93" y="9"/>
                    <a:pt x="134" y="10"/>
                  </a:cubicBezTo>
                  <a:lnTo>
                    <a:pt x="132" y="24"/>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2" name="Freeform 597">
              <a:extLst>
                <a:ext uri="{FF2B5EF4-FFF2-40B4-BE49-F238E27FC236}">
                  <a16:creationId xmlns:a16="http://schemas.microsoft.com/office/drawing/2014/main" id="{F74E1BEE-8F8E-1683-427E-E789AFD08C14}"/>
                </a:ext>
              </a:extLst>
            </p:cNvPr>
            <p:cNvSpPr>
              <a:spLocks/>
            </p:cNvSpPr>
            <p:nvPr/>
          </p:nvSpPr>
          <p:spPr bwMode="auto">
            <a:xfrm>
              <a:off x="3766526" y="4663138"/>
              <a:ext cx="865248" cy="1013577"/>
            </a:xfrm>
            <a:custGeom>
              <a:avLst/>
              <a:gdLst>
                <a:gd name="T0" fmla="*/ 0 w 131"/>
                <a:gd name="T1" fmla="*/ 2147483647 h 153"/>
                <a:gd name="T2" fmla="*/ 2147483647 w 131"/>
                <a:gd name="T3" fmla="*/ 2147483647 h 153"/>
                <a:gd name="T4" fmla="*/ 2147483647 w 131"/>
                <a:gd name="T5" fmla="*/ 2147483647 h 153"/>
                <a:gd name="T6" fmla="*/ 2147483647 w 131"/>
                <a:gd name="T7" fmla="*/ 2147483647 h 153"/>
                <a:gd name="T8" fmla="*/ 2147483647 w 131"/>
                <a:gd name="T9" fmla="*/ 2147483647 h 153"/>
                <a:gd name="T10" fmla="*/ 2147483647 w 131"/>
                <a:gd name="T11" fmla="*/ 2147483647 h 153"/>
                <a:gd name="T12" fmla="*/ 2147483647 w 131"/>
                <a:gd name="T13" fmla="*/ 2147483647 h 153"/>
                <a:gd name="T14" fmla="*/ 2147483647 w 131"/>
                <a:gd name="T15" fmla="*/ 2147483647 h 153"/>
                <a:gd name="T16" fmla="*/ 2147483647 w 131"/>
                <a:gd name="T17" fmla="*/ 2147483647 h 153"/>
                <a:gd name="T18" fmla="*/ 2147483647 w 131"/>
                <a:gd name="T19" fmla="*/ 2147483647 h 153"/>
                <a:gd name="T20" fmla="*/ 2147483647 w 131"/>
                <a:gd name="T21" fmla="*/ 2147483647 h 153"/>
                <a:gd name="T22" fmla="*/ 2147483647 w 131"/>
                <a:gd name="T23" fmla="*/ 2147483647 h 153"/>
                <a:gd name="T24" fmla="*/ 2147483647 w 131"/>
                <a:gd name="T25" fmla="*/ 2147483647 h 153"/>
                <a:gd name="T26" fmla="*/ 2147483647 w 131"/>
                <a:gd name="T27" fmla="*/ 2147483647 h 153"/>
                <a:gd name="T28" fmla="*/ 2147483647 w 131"/>
                <a:gd name="T29" fmla="*/ 2147483647 h 153"/>
                <a:gd name="T30" fmla="*/ 2147483647 w 131"/>
                <a:gd name="T31" fmla="*/ 2147483647 h 153"/>
                <a:gd name="T32" fmla="*/ 2147483647 w 131"/>
                <a:gd name="T33" fmla="*/ 2147483647 h 153"/>
                <a:gd name="T34" fmla="*/ 2147483647 w 131"/>
                <a:gd name="T35" fmla="*/ 2147483647 h 153"/>
                <a:gd name="T36" fmla="*/ 2147483647 w 131"/>
                <a:gd name="T37" fmla="*/ 2147483647 h 153"/>
                <a:gd name="T38" fmla="*/ 2147483647 w 131"/>
                <a:gd name="T39" fmla="*/ 2147483647 h 153"/>
                <a:gd name="T40" fmla="*/ 2147483647 w 131"/>
                <a:gd name="T41" fmla="*/ 2147483647 h 153"/>
                <a:gd name="T42" fmla="*/ 2147483647 w 131"/>
                <a:gd name="T43" fmla="*/ 0 h 153"/>
                <a:gd name="T44" fmla="*/ 2147483647 w 131"/>
                <a:gd name="T45" fmla="*/ 2147483647 h 153"/>
                <a:gd name="T46" fmla="*/ 2147483647 w 131"/>
                <a:gd name="T47" fmla="*/ 2147483647 h 153"/>
                <a:gd name="T48" fmla="*/ 2147483647 w 131"/>
                <a:gd name="T49" fmla="*/ 2147483647 h 153"/>
                <a:gd name="T50" fmla="*/ 2147483647 w 131"/>
                <a:gd name="T51" fmla="*/ 2147483647 h 153"/>
                <a:gd name="T52" fmla="*/ 2147483647 w 131"/>
                <a:gd name="T53" fmla="*/ 2147483647 h 153"/>
                <a:gd name="T54" fmla="*/ 2147483647 w 131"/>
                <a:gd name="T55" fmla="*/ 2147483647 h 153"/>
                <a:gd name="T56" fmla="*/ 2147483647 w 131"/>
                <a:gd name="T57" fmla="*/ 2147483647 h 153"/>
                <a:gd name="T58" fmla="*/ 2147483647 w 131"/>
                <a:gd name="T59" fmla="*/ 2147483647 h 153"/>
                <a:gd name="T60" fmla="*/ 2147483647 w 131"/>
                <a:gd name="T61" fmla="*/ 2147483647 h 153"/>
                <a:gd name="T62" fmla="*/ 2147483647 w 131"/>
                <a:gd name="T63" fmla="*/ 2147483647 h 153"/>
                <a:gd name="T64" fmla="*/ 2147483647 w 131"/>
                <a:gd name="T65" fmla="*/ 2147483647 h 153"/>
                <a:gd name="T66" fmla="*/ 2147483647 w 131"/>
                <a:gd name="T67" fmla="*/ 2147483647 h 153"/>
                <a:gd name="T68" fmla="*/ 2147483647 w 131"/>
                <a:gd name="T69" fmla="*/ 2147483647 h 153"/>
                <a:gd name="T70" fmla="*/ 2147483647 w 131"/>
                <a:gd name="T71" fmla="*/ 2147483647 h 153"/>
                <a:gd name="T72" fmla="*/ 2147483647 w 131"/>
                <a:gd name="T73" fmla="*/ 2147483647 h 153"/>
                <a:gd name="T74" fmla="*/ 2147483647 w 131"/>
                <a:gd name="T75" fmla="*/ 2147483647 h 153"/>
                <a:gd name="T76" fmla="*/ 2147483647 w 131"/>
                <a:gd name="T77" fmla="*/ 2147483647 h 153"/>
                <a:gd name="T78" fmla="*/ 2147483647 w 131"/>
                <a:gd name="T79" fmla="*/ 2147483647 h 153"/>
                <a:gd name="T80" fmla="*/ 2147483647 w 131"/>
                <a:gd name="T81" fmla="*/ 2147483647 h 153"/>
                <a:gd name="T82" fmla="*/ 2147483647 w 131"/>
                <a:gd name="T83" fmla="*/ 2147483647 h 153"/>
                <a:gd name="T84" fmla="*/ 2147483647 w 131"/>
                <a:gd name="T85" fmla="*/ 2147483647 h 153"/>
                <a:gd name="T86" fmla="*/ 2147483647 w 131"/>
                <a:gd name="T87" fmla="*/ 2147483647 h 153"/>
                <a:gd name="T88" fmla="*/ 2147483647 w 131"/>
                <a:gd name="T89" fmla="*/ 2147483647 h 153"/>
                <a:gd name="T90" fmla="*/ 2147483647 w 131"/>
                <a:gd name="T91" fmla="*/ 2147483647 h 153"/>
                <a:gd name="T92" fmla="*/ 2147483647 w 131"/>
                <a:gd name="T93" fmla="*/ 2147483647 h 153"/>
                <a:gd name="T94" fmla="*/ 2147483647 w 131"/>
                <a:gd name="T95" fmla="*/ 2147483647 h 153"/>
                <a:gd name="T96" fmla="*/ 0 w 131"/>
                <a:gd name="T97" fmla="*/ 2147483647 h 1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
                <a:gd name="T148" fmla="*/ 0 h 153"/>
                <a:gd name="T149" fmla="*/ 131 w 131"/>
                <a:gd name="T150" fmla="*/ 153 h 1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 h="153">
                  <a:moveTo>
                    <a:pt x="0" y="106"/>
                  </a:moveTo>
                  <a:cubicBezTo>
                    <a:pt x="1" y="104"/>
                    <a:pt x="3" y="105"/>
                    <a:pt x="3" y="102"/>
                  </a:cubicBezTo>
                  <a:cubicBezTo>
                    <a:pt x="3" y="102"/>
                    <a:pt x="6" y="103"/>
                    <a:pt x="7" y="102"/>
                  </a:cubicBezTo>
                  <a:cubicBezTo>
                    <a:pt x="7" y="102"/>
                    <a:pt x="8" y="99"/>
                    <a:pt x="9" y="102"/>
                  </a:cubicBezTo>
                  <a:cubicBezTo>
                    <a:pt x="10" y="102"/>
                    <a:pt x="9" y="98"/>
                    <a:pt x="9" y="98"/>
                  </a:cubicBezTo>
                  <a:cubicBezTo>
                    <a:pt x="10" y="98"/>
                    <a:pt x="12" y="99"/>
                    <a:pt x="12" y="99"/>
                  </a:cubicBezTo>
                  <a:cubicBezTo>
                    <a:pt x="11" y="98"/>
                    <a:pt x="9" y="96"/>
                    <a:pt x="9" y="96"/>
                  </a:cubicBezTo>
                  <a:cubicBezTo>
                    <a:pt x="8" y="95"/>
                    <a:pt x="7" y="94"/>
                    <a:pt x="6" y="93"/>
                  </a:cubicBezTo>
                  <a:cubicBezTo>
                    <a:pt x="7" y="90"/>
                    <a:pt x="6" y="88"/>
                    <a:pt x="6" y="86"/>
                  </a:cubicBezTo>
                  <a:cubicBezTo>
                    <a:pt x="7" y="84"/>
                    <a:pt x="10" y="87"/>
                    <a:pt x="10" y="87"/>
                  </a:cubicBezTo>
                  <a:cubicBezTo>
                    <a:pt x="10" y="86"/>
                    <a:pt x="9" y="85"/>
                    <a:pt x="9" y="85"/>
                  </a:cubicBezTo>
                  <a:cubicBezTo>
                    <a:pt x="8" y="84"/>
                    <a:pt x="12" y="80"/>
                    <a:pt x="12" y="78"/>
                  </a:cubicBezTo>
                  <a:cubicBezTo>
                    <a:pt x="13" y="76"/>
                    <a:pt x="12" y="74"/>
                    <a:pt x="13" y="72"/>
                  </a:cubicBezTo>
                  <a:cubicBezTo>
                    <a:pt x="16" y="68"/>
                    <a:pt x="19" y="70"/>
                    <a:pt x="22" y="65"/>
                  </a:cubicBezTo>
                  <a:cubicBezTo>
                    <a:pt x="22" y="63"/>
                    <a:pt x="20" y="62"/>
                    <a:pt x="18" y="61"/>
                  </a:cubicBezTo>
                  <a:cubicBezTo>
                    <a:pt x="18" y="53"/>
                    <a:pt x="12" y="47"/>
                    <a:pt x="17" y="42"/>
                  </a:cubicBezTo>
                  <a:cubicBezTo>
                    <a:pt x="17" y="34"/>
                    <a:pt x="18" y="25"/>
                    <a:pt x="18" y="20"/>
                  </a:cubicBezTo>
                  <a:cubicBezTo>
                    <a:pt x="22" y="18"/>
                    <a:pt x="21" y="20"/>
                    <a:pt x="25" y="20"/>
                  </a:cubicBezTo>
                  <a:cubicBezTo>
                    <a:pt x="26" y="21"/>
                    <a:pt x="25" y="24"/>
                    <a:pt x="27" y="23"/>
                  </a:cubicBezTo>
                  <a:cubicBezTo>
                    <a:pt x="29" y="25"/>
                    <a:pt x="30" y="22"/>
                    <a:pt x="31" y="20"/>
                  </a:cubicBezTo>
                  <a:cubicBezTo>
                    <a:pt x="32" y="19"/>
                    <a:pt x="32" y="18"/>
                    <a:pt x="33" y="14"/>
                  </a:cubicBezTo>
                  <a:cubicBezTo>
                    <a:pt x="34" y="11"/>
                    <a:pt x="35" y="4"/>
                    <a:pt x="35" y="0"/>
                  </a:cubicBezTo>
                  <a:cubicBezTo>
                    <a:pt x="46" y="2"/>
                    <a:pt x="56" y="4"/>
                    <a:pt x="67" y="6"/>
                  </a:cubicBezTo>
                  <a:cubicBezTo>
                    <a:pt x="68" y="6"/>
                    <a:pt x="69" y="6"/>
                    <a:pt x="70" y="6"/>
                  </a:cubicBezTo>
                  <a:cubicBezTo>
                    <a:pt x="88" y="9"/>
                    <a:pt x="110" y="12"/>
                    <a:pt x="131" y="15"/>
                  </a:cubicBezTo>
                  <a:cubicBezTo>
                    <a:pt x="124" y="61"/>
                    <a:pt x="119" y="108"/>
                    <a:pt x="113" y="153"/>
                  </a:cubicBezTo>
                  <a:cubicBezTo>
                    <a:pt x="99" y="152"/>
                    <a:pt x="86" y="149"/>
                    <a:pt x="72" y="148"/>
                  </a:cubicBezTo>
                  <a:cubicBezTo>
                    <a:pt x="71" y="147"/>
                    <a:pt x="71" y="146"/>
                    <a:pt x="72" y="146"/>
                  </a:cubicBezTo>
                  <a:cubicBezTo>
                    <a:pt x="71" y="146"/>
                    <a:pt x="65" y="146"/>
                    <a:pt x="67" y="143"/>
                  </a:cubicBezTo>
                  <a:cubicBezTo>
                    <a:pt x="65" y="144"/>
                    <a:pt x="63" y="142"/>
                    <a:pt x="61" y="141"/>
                  </a:cubicBezTo>
                  <a:cubicBezTo>
                    <a:pt x="60" y="140"/>
                    <a:pt x="57" y="139"/>
                    <a:pt x="56" y="139"/>
                  </a:cubicBezTo>
                  <a:cubicBezTo>
                    <a:pt x="56" y="139"/>
                    <a:pt x="57" y="138"/>
                    <a:pt x="57" y="137"/>
                  </a:cubicBezTo>
                  <a:cubicBezTo>
                    <a:pt x="56" y="137"/>
                    <a:pt x="56" y="138"/>
                    <a:pt x="56" y="138"/>
                  </a:cubicBezTo>
                  <a:cubicBezTo>
                    <a:pt x="55" y="138"/>
                    <a:pt x="56" y="137"/>
                    <a:pt x="56" y="137"/>
                  </a:cubicBezTo>
                  <a:cubicBezTo>
                    <a:pt x="52" y="136"/>
                    <a:pt x="48" y="134"/>
                    <a:pt x="45" y="132"/>
                  </a:cubicBezTo>
                  <a:cubicBezTo>
                    <a:pt x="42" y="131"/>
                    <a:pt x="40" y="129"/>
                    <a:pt x="38" y="127"/>
                  </a:cubicBezTo>
                  <a:cubicBezTo>
                    <a:pt x="37" y="126"/>
                    <a:pt x="36" y="127"/>
                    <a:pt x="36" y="126"/>
                  </a:cubicBezTo>
                  <a:cubicBezTo>
                    <a:pt x="36" y="126"/>
                    <a:pt x="37" y="126"/>
                    <a:pt x="37" y="125"/>
                  </a:cubicBezTo>
                  <a:cubicBezTo>
                    <a:pt x="37" y="125"/>
                    <a:pt x="34" y="127"/>
                    <a:pt x="33" y="125"/>
                  </a:cubicBezTo>
                  <a:cubicBezTo>
                    <a:pt x="33" y="125"/>
                    <a:pt x="34" y="124"/>
                    <a:pt x="34" y="124"/>
                  </a:cubicBezTo>
                  <a:cubicBezTo>
                    <a:pt x="33" y="124"/>
                    <a:pt x="32" y="125"/>
                    <a:pt x="30" y="124"/>
                  </a:cubicBezTo>
                  <a:cubicBezTo>
                    <a:pt x="29" y="123"/>
                    <a:pt x="28" y="122"/>
                    <a:pt x="26" y="121"/>
                  </a:cubicBezTo>
                  <a:cubicBezTo>
                    <a:pt x="26" y="120"/>
                    <a:pt x="25" y="121"/>
                    <a:pt x="24" y="120"/>
                  </a:cubicBezTo>
                  <a:cubicBezTo>
                    <a:pt x="22" y="119"/>
                    <a:pt x="17" y="116"/>
                    <a:pt x="15" y="114"/>
                  </a:cubicBezTo>
                  <a:cubicBezTo>
                    <a:pt x="14" y="114"/>
                    <a:pt x="13" y="114"/>
                    <a:pt x="13" y="113"/>
                  </a:cubicBezTo>
                  <a:cubicBezTo>
                    <a:pt x="13" y="114"/>
                    <a:pt x="14" y="113"/>
                    <a:pt x="14" y="113"/>
                  </a:cubicBezTo>
                  <a:cubicBezTo>
                    <a:pt x="13" y="112"/>
                    <a:pt x="13" y="113"/>
                    <a:pt x="13" y="113"/>
                  </a:cubicBezTo>
                  <a:cubicBezTo>
                    <a:pt x="12" y="114"/>
                    <a:pt x="8" y="110"/>
                    <a:pt x="7" y="110"/>
                  </a:cubicBezTo>
                  <a:cubicBezTo>
                    <a:pt x="5" y="109"/>
                    <a:pt x="2" y="108"/>
                    <a:pt x="0" y="106"/>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3" name="Freeform 598">
              <a:extLst>
                <a:ext uri="{FF2B5EF4-FFF2-40B4-BE49-F238E27FC236}">
                  <a16:creationId xmlns:a16="http://schemas.microsoft.com/office/drawing/2014/main" id="{B19EAE3A-036A-0A23-671C-66620D0A626D}"/>
                </a:ext>
              </a:extLst>
            </p:cNvPr>
            <p:cNvSpPr>
              <a:spLocks/>
            </p:cNvSpPr>
            <p:nvPr/>
          </p:nvSpPr>
          <p:spPr bwMode="auto">
            <a:xfrm>
              <a:off x="3323095" y="3712914"/>
              <a:ext cx="812716" cy="1248430"/>
            </a:xfrm>
            <a:custGeom>
              <a:avLst/>
              <a:gdLst>
                <a:gd name="T0" fmla="*/ 2147483647 w 123"/>
                <a:gd name="T1" fmla="*/ 2147483647 h 189"/>
                <a:gd name="T2" fmla="*/ 2147483647 w 123"/>
                <a:gd name="T3" fmla="*/ 2147483647 h 189"/>
                <a:gd name="T4" fmla="*/ 2147483647 w 123"/>
                <a:gd name="T5" fmla="*/ 2147483647 h 189"/>
                <a:gd name="T6" fmla="*/ 2147483647 w 123"/>
                <a:gd name="T7" fmla="*/ 2147483647 h 189"/>
                <a:gd name="T8" fmla="*/ 2147483647 w 123"/>
                <a:gd name="T9" fmla="*/ 2147483647 h 189"/>
                <a:gd name="T10" fmla="*/ 2147483647 w 123"/>
                <a:gd name="T11" fmla="*/ 2147483647 h 189"/>
                <a:gd name="T12" fmla="*/ 2147483647 w 123"/>
                <a:gd name="T13" fmla="*/ 2147483647 h 189"/>
                <a:gd name="T14" fmla="*/ 2147483647 w 123"/>
                <a:gd name="T15" fmla="*/ 2147483647 h 189"/>
                <a:gd name="T16" fmla="*/ 2147483647 w 123"/>
                <a:gd name="T17" fmla="*/ 2147483647 h 189"/>
                <a:gd name="T18" fmla="*/ 2147483647 w 123"/>
                <a:gd name="T19" fmla="*/ 2147483647 h 189"/>
                <a:gd name="T20" fmla="*/ 2147483647 w 123"/>
                <a:gd name="T21" fmla="*/ 2147483647 h 189"/>
                <a:gd name="T22" fmla="*/ 2147483647 w 123"/>
                <a:gd name="T23" fmla="*/ 2147483647 h 189"/>
                <a:gd name="T24" fmla="*/ 2147483647 w 123"/>
                <a:gd name="T25" fmla="*/ 2147483647 h 189"/>
                <a:gd name="T26" fmla="*/ 2147483647 w 123"/>
                <a:gd name="T27" fmla="*/ 2147483647 h 189"/>
                <a:gd name="T28" fmla="*/ 2147483647 w 123"/>
                <a:gd name="T29" fmla="*/ 2147483647 h 189"/>
                <a:gd name="T30" fmla="*/ 2147483647 w 123"/>
                <a:gd name="T31" fmla="*/ 2147483647 h 189"/>
                <a:gd name="T32" fmla="*/ 2147483647 w 123"/>
                <a:gd name="T33" fmla="*/ 2147483647 h 189"/>
                <a:gd name="T34" fmla="*/ 2147483647 w 123"/>
                <a:gd name="T35" fmla="*/ 2147483647 h 189"/>
                <a:gd name="T36" fmla="*/ 2147483647 w 123"/>
                <a:gd name="T37" fmla="*/ 2147483647 h 189"/>
                <a:gd name="T38" fmla="*/ 2147483647 w 123"/>
                <a:gd name="T39" fmla="*/ 0 h 189"/>
                <a:gd name="T40" fmla="*/ 2147483647 w 123"/>
                <a:gd name="T41" fmla="*/ 2147483647 h 189"/>
                <a:gd name="T42" fmla="*/ 2147483647 w 123"/>
                <a:gd name="T43" fmla="*/ 2147483647 h 189"/>
                <a:gd name="T44" fmla="*/ 2147483647 w 123"/>
                <a:gd name="T45" fmla="*/ 2147483647 h 189"/>
                <a:gd name="T46" fmla="*/ 2147483647 w 123"/>
                <a:gd name="T47" fmla="*/ 2147483647 h 189"/>
                <a:gd name="T48" fmla="*/ 2147483647 w 123"/>
                <a:gd name="T49" fmla="*/ 2147483647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3"/>
                <a:gd name="T76" fmla="*/ 0 h 189"/>
                <a:gd name="T77" fmla="*/ 123 w 123"/>
                <a:gd name="T78" fmla="*/ 189 h 1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3" h="189">
                  <a:moveTo>
                    <a:pt x="96" y="167"/>
                  </a:moveTo>
                  <a:cubicBezTo>
                    <a:pt x="93" y="167"/>
                    <a:pt x="94" y="163"/>
                    <a:pt x="91" y="163"/>
                  </a:cubicBezTo>
                  <a:cubicBezTo>
                    <a:pt x="89" y="163"/>
                    <a:pt x="87" y="161"/>
                    <a:pt x="85" y="163"/>
                  </a:cubicBezTo>
                  <a:cubicBezTo>
                    <a:pt x="83" y="163"/>
                    <a:pt x="84" y="165"/>
                    <a:pt x="84" y="167"/>
                  </a:cubicBezTo>
                  <a:cubicBezTo>
                    <a:pt x="84" y="168"/>
                    <a:pt x="84" y="168"/>
                    <a:pt x="84" y="169"/>
                  </a:cubicBezTo>
                  <a:cubicBezTo>
                    <a:pt x="84" y="172"/>
                    <a:pt x="83" y="175"/>
                    <a:pt x="83" y="178"/>
                  </a:cubicBezTo>
                  <a:cubicBezTo>
                    <a:pt x="83" y="180"/>
                    <a:pt x="84" y="182"/>
                    <a:pt x="84" y="184"/>
                  </a:cubicBezTo>
                  <a:cubicBezTo>
                    <a:pt x="83" y="186"/>
                    <a:pt x="80" y="187"/>
                    <a:pt x="82" y="189"/>
                  </a:cubicBezTo>
                  <a:cubicBezTo>
                    <a:pt x="66" y="167"/>
                    <a:pt x="48" y="140"/>
                    <a:pt x="31" y="115"/>
                  </a:cubicBezTo>
                  <a:cubicBezTo>
                    <a:pt x="28" y="111"/>
                    <a:pt x="25" y="107"/>
                    <a:pt x="22" y="102"/>
                  </a:cubicBezTo>
                  <a:cubicBezTo>
                    <a:pt x="21" y="101"/>
                    <a:pt x="20" y="99"/>
                    <a:pt x="18" y="96"/>
                  </a:cubicBezTo>
                  <a:cubicBezTo>
                    <a:pt x="18" y="96"/>
                    <a:pt x="17" y="95"/>
                    <a:pt x="17" y="95"/>
                  </a:cubicBezTo>
                  <a:cubicBezTo>
                    <a:pt x="16" y="94"/>
                    <a:pt x="16" y="93"/>
                    <a:pt x="16" y="93"/>
                  </a:cubicBezTo>
                  <a:cubicBezTo>
                    <a:pt x="15" y="92"/>
                    <a:pt x="14" y="91"/>
                    <a:pt x="13" y="90"/>
                  </a:cubicBezTo>
                  <a:cubicBezTo>
                    <a:pt x="12" y="89"/>
                    <a:pt x="13" y="88"/>
                    <a:pt x="12" y="88"/>
                  </a:cubicBezTo>
                  <a:cubicBezTo>
                    <a:pt x="11" y="85"/>
                    <a:pt x="8" y="82"/>
                    <a:pt x="5" y="79"/>
                  </a:cubicBezTo>
                  <a:cubicBezTo>
                    <a:pt x="2" y="73"/>
                    <a:pt x="0" y="72"/>
                    <a:pt x="2" y="66"/>
                  </a:cubicBezTo>
                  <a:cubicBezTo>
                    <a:pt x="2" y="65"/>
                    <a:pt x="3" y="63"/>
                    <a:pt x="3" y="62"/>
                  </a:cubicBezTo>
                  <a:cubicBezTo>
                    <a:pt x="4" y="59"/>
                    <a:pt x="4" y="55"/>
                    <a:pt x="5" y="52"/>
                  </a:cubicBezTo>
                  <a:cubicBezTo>
                    <a:pt x="9" y="35"/>
                    <a:pt x="14" y="17"/>
                    <a:pt x="18" y="0"/>
                  </a:cubicBezTo>
                  <a:cubicBezTo>
                    <a:pt x="52" y="8"/>
                    <a:pt x="88" y="15"/>
                    <a:pt x="123" y="22"/>
                  </a:cubicBezTo>
                  <a:cubicBezTo>
                    <a:pt x="118" y="51"/>
                    <a:pt x="113" y="83"/>
                    <a:pt x="107" y="112"/>
                  </a:cubicBezTo>
                  <a:cubicBezTo>
                    <a:pt x="105" y="121"/>
                    <a:pt x="104" y="131"/>
                    <a:pt x="102" y="140"/>
                  </a:cubicBezTo>
                  <a:cubicBezTo>
                    <a:pt x="102" y="145"/>
                    <a:pt x="100" y="149"/>
                    <a:pt x="99" y="154"/>
                  </a:cubicBezTo>
                  <a:cubicBezTo>
                    <a:pt x="99" y="158"/>
                    <a:pt x="99" y="163"/>
                    <a:pt x="96" y="16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4" name="Freeform 599">
              <a:extLst>
                <a:ext uri="{FF2B5EF4-FFF2-40B4-BE49-F238E27FC236}">
                  <a16:creationId xmlns:a16="http://schemas.microsoft.com/office/drawing/2014/main" id="{7D7BB5A5-93FE-A05D-DAC3-2BF1CB855E28}"/>
                </a:ext>
              </a:extLst>
            </p:cNvPr>
            <p:cNvSpPr>
              <a:spLocks/>
            </p:cNvSpPr>
            <p:nvPr/>
          </p:nvSpPr>
          <p:spPr bwMode="auto">
            <a:xfrm>
              <a:off x="3996750" y="3858151"/>
              <a:ext cx="715375" cy="899241"/>
            </a:xfrm>
            <a:custGeom>
              <a:avLst/>
              <a:gdLst>
                <a:gd name="T0" fmla="*/ 2147483647 w 108"/>
                <a:gd name="T1" fmla="*/ 0 h 136"/>
                <a:gd name="T2" fmla="*/ 2147483647 w 108"/>
                <a:gd name="T3" fmla="*/ 2147483647 h 136"/>
                <a:gd name="T4" fmla="*/ 2147483647 w 108"/>
                <a:gd name="T5" fmla="*/ 2147483647 h 136"/>
                <a:gd name="T6" fmla="*/ 2147483647 w 108"/>
                <a:gd name="T7" fmla="*/ 2147483647 h 136"/>
                <a:gd name="T8" fmla="*/ 2147483647 w 108"/>
                <a:gd name="T9" fmla="*/ 2147483647 h 136"/>
                <a:gd name="T10" fmla="*/ 0 w 108"/>
                <a:gd name="T11" fmla="*/ 2147483647 h 136"/>
                <a:gd name="T12" fmla="*/ 2147483647 w 108"/>
                <a:gd name="T13" fmla="*/ 0 h 136"/>
                <a:gd name="T14" fmla="*/ 0 60000 65536"/>
                <a:gd name="T15" fmla="*/ 0 60000 65536"/>
                <a:gd name="T16" fmla="*/ 0 60000 65536"/>
                <a:gd name="T17" fmla="*/ 0 60000 65536"/>
                <a:gd name="T18" fmla="*/ 0 60000 65536"/>
                <a:gd name="T19" fmla="*/ 0 60000 65536"/>
                <a:gd name="T20" fmla="*/ 0 60000 65536"/>
                <a:gd name="T21" fmla="*/ 0 w 108"/>
                <a:gd name="T22" fmla="*/ 0 h 136"/>
                <a:gd name="T23" fmla="*/ 108 w 108"/>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36">
                  <a:moveTo>
                    <a:pt x="22" y="0"/>
                  </a:moveTo>
                  <a:cubicBezTo>
                    <a:pt x="40" y="3"/>
                    <a:pt x="56" y="6"/>
                    <a:pt x="75" y="8"/>
                  </a:cubicBezTo>
                  <a:cubicBezTo>
                    <a:pt x="74" y="17"/>
                    <a:pt x="73" y="25"/>
                    <a:pt x="71" y="33"/>
                  </a:cubicBezTo>
                  <a:cubicBezTo>
                    <a:pt x="84" y="34"/>
                    <a:pt x="96" y="37"/>
                    <a:pt x="108" y="38"/>
                  </a:cubicBezTo>
                  <a:cubicBezTo>
                    <a:pt x="104" y="70"/>
                    <a:pt x="100" y="103"/>
                    <a:pt x="96" y="136"/>
                  </a:cubicBezTo>
                  <a:cubicBezTo>
                    <a:pt x="63" y="132"/>
                    <a:pt x="32" y="127"/>
                    <a:pt x="0" y="121"/>
                  </a:cubicBezTo>
                  <a:cubicBezTo>
                    <a:pt x="8" y="81"/>
                    <a:pt x="15" y="41"/>
                    <a:pt x="22" y="0"/>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5" name="Freeform 600">
              <a:extLst>
                <a:ext uri="{FF2B5EF4-FFF2-40B4-BE49-F238E27FC236}">
                  <a16:creationId xmlns:a16="http://schemas.microsoft.com/office/drawing/2014/main" id="{071C77FB-D77E-8105-6853-10C7235C0F63}"/>
                </a:ext>
              </a:extLst>
            </p:cNvPr>
            <p:cNvSpPr>
              <a:spLocks/>
            </p:cNvSpPr>
            <p:nvPr/>
          </p:nvSpPr>
          <p:spPr bwMode="auto">
            <a:xfrm>
              <a:off x="3798979" y="2680801"/>
              <a:ext cx="754002" cy="1228344"/>
            </a:xfrm>
            <a:custGeom>
              <a:avLst/>
              <a:gdLst>
                <a:gd name="T0" fmla="*/ 0 w 114"/>
                <a:gd name="T1" fmla="*/ 2147483647 h 186"/>
                <a:gd name="T2" fmla="*/ 2147483647 w 114"/>
                <a:gd name="T3" fmla="*/ 2147483647 h 186"/>
                <a:gd name="T4" fmla="*/ 2147483647 w 114"/>
                <a:gd name="T5" fmla="*/ 2147483647 h 186"/>
                <a:gd name="T6" fmla="*/ 2147483647 w 114"/>
                <a:gd name="T7" fmla="*/ 2147483647 h 186"/>
                <a:gd name="T8" fmla="*/ 2147483647 w 114"/>
                <a:gd name="T9" fmla="*/ 2147483647 h 186"/>
                <a:gd name="T10" fmla="*/ 2147483647 w 114"/>
                <a:gd name="T11" fmla="*/ 2147483647 h 186"/>
                <a:gd name="T12" fmla="*/ 2147483647 w 114"/>
                <a:gd name="T13" fmla="*/ 2147483647 h 186"/>
                <a:gd name="T14" fmla="*/ 2147483647 w 114"/>
                <a:gd name="T15" fmla="*/ 2147483647 h 186"/>
                <a:gd name="T16" fmla="*/ 2147483647 w 114"/>
                <a:gd name="T17" fmla="*/ 2147483647 h 186"/>
                <a:gd name="T18" fmla="*/ 2147483647 w 114"/>
                <a:gd name="T19" fmla="*/ 2147483647 h 186"/>
                <a:gd name="T20" fmla="*/ 2147483647 w 114"/>
                <a:gd name="T21" fmla="*/ 2147483647 h 186"/>
                <a:gd name="T22" fmla="*/ 2147483647 w 114"/>
                <a:gd name="T23" fmla="*/ 2147483647 h 186"/>
                <a:gd name="T24" fmla="*/ 2147483647 w 114"/>
                <a:gd name="T25" fmla="*/ 2147483647 h 186"/>
                <a:gd name="T26" fmla="*/ 2147483647 w 114"/>
                <a:gd name="T27" fmla="*/ 2147483647 h 186"/>
                <a:gd name="T28" fmla="*/ 2147483647 w 114"/>
                <a:gd name="T29" fmla="*/ 2147483647 h 186"/>
                <a:gd name="T30" fmla="*/ 2147483647 w 114"/>
                <a:gd name="T31" fmla="*/ 2147483647 h 186"/>
                <a:gd name="T32" fmla="*/ 2147483647 w 114"/>
                <a:gd name="T33" fmla="*/ 2147483647 h 186"/>
                <a:gd name="T34" fmla="*/ 2147483647 w 114"/>
                <a:gd name="T35" fmla="*/ 2147483647 h 186"/>
                <a:gd name="T36" fmla="*/ 2147483647 w 114"/>
                <a:gd name="T37" fmla="*/ 2147483647 h 186"/>
                <a:gd name="T38" fmla="*/ 2147483647 w 114"/>
                <a:gd name="T39" fmla="*/ 2147483647 h 186"/>
                <a:gd name="T40" fmla="*/ 2147483647 w 114"/>
                <a:gd name="T41" fmla="*/ 2147483647 h 186"/>
                <a:gd name="T42" fmla="*/ 2147483647 w 114"/>
                <a:gd name="T43" fmla="*/ 0 h 186"/>
                <a:gd name="T44" fmla="*/ 2147483647 w 114"/>
                <a:gd name="T45" fmla="*/ 2147483647 h 186"/>
                <a:gd name="T46" fmla="*/ 2147483647 w 114"/>
                <a:gd name="T47" fmla="*/ 2147483647 h 186"/>
                <a:gd name="T48" fmla="*/ 2147483647 w 114"/>
                <a:gd name="T49" fmla="*/ 2147483647 h 186"/>
                <a:gd name="T50" fmla="*/ 2147483647 w 114"/>
                <a:gd name="T51" fmla="*/ 2147483647 h 186"/>
                <a:gd name="T52" fmla="*/ 2147483647 w 114"/>
                <a:gd name="T53" fmla="*/ 2147483647 h 186"/>
                <a:gd name="T54" fmla="*/ 2147483647 w 114"/>
                <a:gd name="T55" fmla="*/ 2147483647 h 186"/>
                <a:gd name="T56" fmla="*/ 2147483647 w 114"/>
                <a:gd name="T57" fmla="*/ 2147483647 h 186"/>
                <a:gd name="T58" fmla="*/ 2147483647 w 114"/>
                <a:gd name="T59" fmla="*/ 2147483647 h 186"/>
                <a:gd name="T60" fmla="*/ 2147483647 w 114"/>
                <a:gd name="T61" fmla="*/ 2147483647 h 186"/>
                <a:gd name="T62" fmla="*/ 2147483647 w 114"/>
                <a:gd name="T63" fmla="*/ 2147483647 h 186"/>
                <a:gd name="T64" fmla="*/ 2147483647 w 114"/>
                <a:gd name="T65" fmla="*/ 2147483647 h 186"/>
                <a:gd name="T66" fmla="*/ 2147483647 w 114"/>
                <a:gd name="T67" fmla="*/ 2147483647 h 186"/>
                <a:gd name="T68" fmla="*/ 2147483647 w 114"/>
                <a:gd name="T69" fmla="*/ 2147483647 h 186"/>
                <a:gd name="T70" fmla="*/ 2147483647 w 114"/>
                <a:gd name="T71" fmla="*/ 2147483647 h 186"/>
                <a:gd name="T72" fmla="*/ 2147483647 w 114"/>
                <a:gd name="T73" fmla="*/ 2147483647 h 186"/>
                <a:gd name="T74" fmla="*/ 2147483647 w 114"/>
                <a:gd name="T75" fmla="*/ 2147483647 h 186"/>
                <a:gd name="T76" fmla="*/ 2147483647 w 114"/>
                <a:gd name="T77" fmla="*/ 2147483647 h 186"/>
                <a:gd name="T78" fmla="*/ 2147483647 w 114"/>
                <a:gd name="T79" fmla="*/ 2147483647 h 186"/>
                <a:gd name="T80" fmla="*/ 2147483647 w 114"/>
                <a:gd name="T81" fmla="*/ 2147483647 h 186"/>
                <a:gd name="T82" fmla="*/ 2147483647 w 114"/>
                <a:gd name="T83" fmla="*/ 2147483647 h 186"/>
                <a:gd name="T84" fmla="*/ 2147483647 w 114"/>
                <a:gd name="T85" fmla="*/ 2147483647 h 186"/>
                <a:gd name="T86" fmla="*/ 2147483647 w 114"/>
                <a:gd name="T87" fmla="*/ 2147483647 h 186"/>
                <a:gd name="T88" fmla="*/ 2147483647 w 114"/>
                <a:gd name="T89" fmla="*/ 2147483647 h 186"/>
                <a:gd name="T90" fmla="*/ 2147483647 w 114"/>
                <a:gd name="T91" fmla="*/ 2147483647 h 186"/>
                <a:gd name="T92" fmla="*/ 2147483647 w 114"/>
                <a:gd name="T93" fmla="*/ 2147483647 h 186"/>
                <a:gd name="T94" fmla="*/ 2147483647 w 114"/>
                <a:gd name="T95" fmla="*/ 2147483647 h 186"/>
                <a:gd name="T96" fmla="*/ 2147483647 w 114"/>
                <a:gd name="T97" fmla="*/ 2147483647 h 186"/>
                <a:gd name="T98" fmla="*/ 2147483647 w 114"/>
                <a:gd name="T99" fmla="*/ 2147483647 h 186"/>
                <a:gd name="T100" fmla="*/ 2147483647 w 114"/>
                <a:gd name="T101" fmla="*/ 2147483647 h 186"/>
                <a:gd name="T102" fmla="*/ 2147483647 w 114"/>
                <a:gd name="T103" fmla="*/ 2147483647 h 186"/>
                <a:gd name="T104" fmla="*/ 0 w 114"/>
                <a:gd name="T105" fmla="*/ 2147483647 h 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
                <a:gd name="T160" fmla="*/ 0 h 186"/>
                <a:gd name="T161" fmla="*/ 114 w 114"/>
                <a:gd name="T162" fmla="*/ 186 h 1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 h="186">
                  <a:moveTo>
                    <a:pt x="0" y="167"/>
                  </a:moveTo>
                  <a:cubicBezTo>
                    <a:pt x="1" y="159"/>
                    <a:pt x="3" y="154"/>
                    <a:pt x="4" y="147"/>
                  </a:cubicBezTo>
                  <a:cubicBezTo>
                    <a:pt x="6" y="140"/>
                    <a:pt x="7" y="133"/>
                    <a:pt x="8" y="126"/>
                  </a:cubicBezTo>
                  <a:cubicBezTo>
                    <a:pt x="9" y="124"/>
                    <a:pt x="10" y="122"/>
                    <a:pt x="11" y="120"/>
                  </a:cubicBezTo>
                  <a:cubicBezTo>
                    <a:pt x="12" y="118"/>
                    <a:pt x="12" y="116"/>
                    <a:pt x="12" y="114"/>
                  </a:cubicBezTo>
                  <a:cubicBezTo>
                    <a:pt x="11" y="112"/>
                    <a:pt x="9" y="113"/>
                    <a:pt x="9" y="110"/>
                  </a:cubicBezTo>
                  <a:cubicBezTo>
                    <a:pt x="9" y="103"/>
                    <a:pt x="14" y="102"/>
                    <a:pt x="18" y="98"/>
                  </a:cubicBezTo>
                  <a:cubicBezTo>
                    <a:pt x="16" y="96"/>
                    <a:pt x="18" y="95"/>
                    <a:pt x="19" y="93"/>
                  </a:cubicBezTo>
                  <a:cubicBezTo>
                    <a:pt x="20" y="92"/>
                    <a:pt x="21" y="89"/>
                    <a:pt x="22" y="87"/>
                  </a:cubicBezTo>
                  <a:cubicBezTo>
                    <a:pt x="24" y="84"/>
                    <a:pt x="27" y="83"/>
                    <a:pt x="27" y="80"/>
                  </a:cubicBezTo>
                  <a:cubicBezTo>
                    <a:pt x="27" y="78"/>
                    <a:pt x="25" y="77"/>
                    <a:pt x="24" y="75"/>
                  </a:cubicBezTo>
                  <a:cubicBezTo>
                    <a:pt x="23" y="74"/>
                    <a:pt x="22" y="73"/>
                    <a:pt x="21" y="71"/>
                  </a:cubicBezTo>
                  <a:cubicBezTo>
                    <a:pt x="22" y="70"/>
                    <a:pt x="22" y="70"/>
                    <a:pt x="22" y="70"/>
                  </a:cubicBezTo>
                  <a:cubicBezTo>
                    <a:pt x="21" y="68"/>
                    <a:pt x="22" y="68"/>
                    <a:pt x="22" y="65"/>
                  </a:cubicBezTo>
                  <a:cubicBezTo>
                    <a:pt x="21" y="64"/>
                    <a:pt x="21" y="61"/>
                    <a:pt x="21" y="61"/>
                  </a:cubicBezTo>
                  <a:cubicBezTo>
                    <a:pt x="21" y="61"/>
                    <a:pt x="22" y="60"/>
                    <a:pt x="22" y="59"/>
                  </a:cubicBezTo>
                  <a:cubicBezTo>
                    <a:pt x="23" y="57"/>
                    <a:pt x="22" y="53"/>
                    <a:pt x="23" y="51"/>
                  </a:cubicBezTo>
                  <a:cubicBezTo>
                    <a:pt x="24" y="43"/>
                    <a:pt x="27" y="36"/>
                    <a:pt x="28" y="27"/>
                  </a:cubicBezTo>
                  <a:cubicBezTo>
                    <a:pt x="29" y="21"/>
                    <a:pt x="31" y="18"/>
                    <a:pt x="31" y="14"/>
                  </a:cubicBezTo>
                  <a:cubicBezTo>
                    <a:pt x="31" y="13"/>
                    <a:pt x="32" y="11"/>
                    <a:pt x="32" y="11"/>
                  </a:cubicBezTo>
                  <a:cubicBezTo>
                    <a:pt x="32" y="10"/>
                    <a:pt x="33" y="6"/>
                    <a:pt x="33" y="6"/>
                  </a:cubicBezTo>
                  <a:cubicBezTo>
                    <a:pt x="34" y="2"/>
                    <a:pt x="33" y="2"/>
                    <a:pt x="35" y="0"/>
                  </a:cubicBezTo>
                  <a:cubicBezTo>
                    <a:pt x="48" y="3"/>
                    <a:pt x="48" y="3"/>
                    <a:pt x="48" y="3"/>
                  </a:cubicBezTo>
                  <a:cubicBezTo>
                    <a:pt x="47" y="11"/>
                    <a:pt x="46" y="18"/>
                    <a:pt x="44" y="25"/>
                  </a:cubicBezTo>
                  <a:cubicBezTo>
                    <a:pt x="46" y="28"/>
                    <a:pt x="48" y="31"/>
                    <a:pt x="48" y="35"/>
                  </a:cubicBezTo>
                  <a:cubicBezTo>
                    <a:pt x="48" y="36"/>
                    <a:pt x="48" y="37"/>
                    <a:pt x="48" y="38"/>
                  </a:cubicBezTo>
                  <a:cubicBezTo>
                    <a:pt x="47" y="40"/>
                    <a:pt x="48" y="40"/>
                    <a:pt x="49" y="41"/>
                  </a:cubicBezTo>
                  <a:cubicBezTo>
                    <a:pt x="50" y="42"/>
                    <a:pt x="49" y="43"/>
                    <a:pt x="50" y="44"/>
                  </a:cubicBezTo>
                  <a:cubicBezTo>
                    <a:pt x="51" y="45"/>
                    <a:pt x="52" y="45"/>
                    <a:pt x="53" y="47"/>
                  </a:cubicBezTo>
                  <a:cubicBezTo>
                    <a:pt x="54" y="49"/>
                    <a:pt x="55" y="52"/>
                    <a:pt x="57" y="54"/>
                  </a:cubicBezTo>
                  <a:cubicBezTo>
                    <a:pt x="57" y="54"/>
                    <a:pt x="58" y="55"/>
                    <a:pt x="58" y="56"/>
                  </a:cubicBezTo>
                  <a:cubicBezTo>
                    <a:pt x="58" y="58"/>
                    <a:pt x="58" y="57"/>
                    <a:pt x="59" y="58"/>
                  </a:cubicBezTo>
                  <a:cubicBezTo>
                    <a:pt x="59" y="59"/>
                    <a:pt x="59" y="60"/>
                    <a:pt x="60" y="61"/>
                  </a:cubicBezTo>
                  <a:cubicBezTo>
                    <a:pt x="61" y="62"/>
                    <a:pt x="63" y="61"/>
                    <a:pt x="61" y="63"/>
                  </a:cubicBezTo>
                  <a:cubicBezTo>
                    <a:pt x="62" y="65"/>
                    <a:pt x="66" y="62"/>
                    <a:pt x="66" y="64"/>
                  </a:cubicBezTo>
                  <a:cubicBezTo>
                    <a:pt x="65" y="71"/>
                    <a:pt x="60" y="74"/>
                    <a:pt x="62" y="81"/>
                  </a:cubicBezTo>
                  <a:cubicBezTo>
                    <a:pt x="61" y="83"/>
                    <a:pt x="60" y="83"/>
                    <a:pt x="59" y="84"/>
                  </a:cubicBezTo>
                  <a:cubicBezTo>
                    <a:pt x="59" y="84"/>
                    <a:pt x="59" y="86"/>
                    <a:pt x="59" y="86"/>
                  </a:cubicBezTo>
                  <a:cubicBezTo>
                    <a:pt x="59" y="88"/>
                    <a:pt x="58" y="88"/>
                    <a:pt x="59" y="90"/>
                  </a:cubicBezTo>
                  <a:cubicBezTo>
                    <a:pt x="62" y="92"/>
                    <a:pt x="63" y="92"/>
                    <a:pt x="65" y="92"/>
                  </a:cubicBezTo>
                  <a:cubicBezTo>
                    <a:pt x="67" y="91"/>
                    <a:pt x="67" y="89"/>
                    <a:pt x="70" y="89"/>
                  </a:cubicBezTo>
                  <a:cubicBezTo>
                    <a:pt x="72" y="92"/>
                    <a:pt x="71" y="96"/>
                    <a:pt x="72" y="100"/>
                  </a:cubicBezTo>
                  <a:cubicBezTo>
                    <a:pt x="73" y="102"/>
                    <a:pt x="74" y="103"/>
                    <a:pt x="75" y="105"/>
                  </a:cubicBezTo>
                  <a:cubicBezTo>
                    <a:pt x="75" y="108"/>
                    <a:pt x="74" y="110"/>
                    <a:pt x="75" y="111"/>
                  </a:cubicBezTo>
                  <a:cubicBezTo>
                    <a:pt x="83" y="112"/>
                    <a:pt x="80" y="117"/>
                    <a:pt x="81" y="123"/>
                  </a:cubicBezTo>
                  <a:cubicBezTo>
                    <a:pt x="83" y="123"/>
                    <a:pt x="84" y="122"/>
                    <a:pt x="87" y="122"/>
                  </a:cubicBezTo>
                  <a:cubicBezTo>
                    <a:pt x="88" y="122"/>
                    <a:pt x="89" y="123"/>
                    <a:pt x="91" y="123"/>
                  </a:cubicBezTo>
                  <a:cubicBezTo>
                    <a:pt x="92" y="122"/>
                    <a:pt x="94" y="121"/>
                    <a:pt x="96" y="121"/>
                  </a:cubicBezTo>
                  <a:cubicBezTo>
                    <a:pt x="99" y="121"/>
                    <a:pt x="102" y="122"/>
                    <a:pt x="105" y="123"/>
                  </a:cubicBezTo>
                  <a:cubicBezTo>
                    <a:pt x="109" y="123"/>
                    <a:pt x="107" y="119"/>
                    <a:pt x="111" y="120"/>
                  </a:cubicBezTo>
                  <a:cubicBezTo>
                    <a:pt x="113" y="120"/>
                    <a:pt x="111" y="125"/>
                    <a:pt x="114" y="125"/>
                  </a:cubicBezTo>
                  <a:cubicBezTo>
                    <a:pt x="105" y="186"/>
                    <a:pt x="105" y="186"/>
                    <a:pt x="105" y="186"/>
                  </a:cubicBezTo>
                  <a:lnTo>
                    <a:pt x="0" y="167"/>
                  </a:ln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8" name="Freeform 603">
              <a:extLst>
                <a:ext uri="{FF2B5EF4-FFF2-40B4-BE49-F238E27FC236}">
                  <a16:creationId xmlns:a16="http://schemas.microsoft.com/office/drawing/2014/main" id="{1B8BE848-3B4F-72A0-E9A1-C9CEB516F02E}"/>
                </a:ext>
              </a:extLst>
            </p:cNvPr>
            <p:cNvSpPr>
              <a:spLocks/>
            </p:cNvSpPr>
            <p:nvPr/>
          </p:nvSpPr>
          <p:spPr bwMode="auto">
            <a:xfrm>
              <a:off x="2966178" y="4334042"/>
              <a:ext cx="6181"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9" name="Line 604">
              <a:extLst>
                <a:ext uri="{FF2B5EF4-FFF2-40B4-BE49-F238E27FC236}">
                  <a16:creationId xmlns:a16="http://schemas.microsoft.com/office/drawing/2014/main" id="{E115C457-23C7-1F09-44ED-90930B03069A}"/>
                </a:ext>
              </a:extLst>
            </p:cNvPr>
            <p:cNvSpPr>
              <a:spLocks noChangeShapeType="1"/>
            </p:cNvSpPr>
            <p:nvPr/>
          </p:nvSpPr>
          <p:spPr bwMode="auto">
            <a:xfrm>
              <a:off x="2966178" y="4334042"/>
              <a:ext cx="6181"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0" name="Freeform 605">
              <a:extLst>
                <a:ext uri="{FF2B5EF4-FFF2-40B4-BE49-F238E27FC236}">
                  <a16:creationId xmlns:a16="http://schemas.microsoft.com/office/drawing/2014/main" id="{2D022969-837F-E8D2-BEE7-D3AACEAD8DAA}"/>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1" name="Freeform 606">
              <a:extLst>
                <a:ext uri="{FF2B5EF4-FFF2-40B4-BE49-F238E27FC236}">
                  <a16:creationId xmlns:a16="http://schemas.microsoft.com/office/drawing/2014/main" id="{30E7A111-1388-7C12-B17E-D1B55888676F}"/>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2" name="Freeform 607">
              <a:extLst>
                <a:ext uri="{FF2B5EF4-FFF2-40B4-BE49-F238E27FC236}">
                  <a16:creationId xmlns:a16="http://schemas.microsoft.com/office/drawing/2014/main" id="{1DFB427F-9CEF-6636-B493-87A4753DAAC4}"/>
                </a:ext>
              </a:extLst>
            </p:cNvPr>
            <p:cNvSpPr>
              <a:spLocks/>
            </p:cNvSpPr>
            <p:nvPr/>
          </p:nvSpPr>
          <p:spPr bwMode="auto">
            <a:xfrm>
              <a:off x="2972358" y="4334042"/>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3" name="Line 608">
              <a:extLst>
                <a:ext uri="{FF2B5EF4-FFF2-40B4-BE49-F238E27FC236}">
                  <a16:creationId xmlns:a16="http://schemas.microsoft.com/office/drawing/2014/main" id="{7DBF4D23-AEAA-DEED-6ABD-F5DD08F31FC1}"/>
                </a:ext>
              </a:extLst>
            </p:cNvPr>
            <p:cNvSpPr>
              <a:spLocks noChangeShapeType="1"/>
            </p:cNvSpPr>
            <p:nvPr/>
          </p:nvSpPr>
          <p:spPr bwMode="auto">
            <a:xfrm flipV="1">
              <a:off x="2972358" y="4334042"/>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4" name="Freeform 609">
              <a:extLst>
                <a:ext uri="{FF2B5EF4-FFF2-40B4-BE49-F238E27FC236}">
                  <a16:creationId xmlns:a16="http://schemas.microsoft.com/office/drawing/2014/main" id="{549C2432-807D-5DB0-0C56-4D511B647440}"/>
                </a:ext>
              </a:extLst>
            </p:cNvPr>
            <p:cNvSpPr>
              <a:spLocks/>
            </p:cNvSpPr>
            <p:nvPr/>
          </p:nvSpPr>
          <p:spPr bwMode="auto">
            <a:xfrm>
              <a:off x="2939914" y="2924923"/>
              <a:ext cx="1030573" cy="860614"/>
            </a:xfrm>
            <a:custGeom>
              <a:avLst/>
              <a:gdLst>
                <a:gd name="T0" fmla="*/ 2147483647 w 156"/>
                <a:gd name="T1" fmla="*/ 2147483647 h 130"/>
                <a:gd name="T2" fmla="*/ 2147483647 w 156"/>
                <a:gd name="T3" fmla="*/ 2147483647 h 130"/>
                <a:gd name="T4" fmla="*/ 2147483647 w 156"/>
                <a:gd name="T5" fmla="*/ 2147483647 h 130"/>
                <a:gd name="T6" fmla="*/ 2147483647 w 156"/>
                <a:gd name="T7" fmla="*/ 2147483647 h 130"/>
                <a:gd name="T8" fmla="*/ 2147483647 w 156"/>
                <a:gd name="T9" fmla="*/ 2147483647 h 130"/>
                <a:gd name="T10" fmla="*/ 2147483647 w 156"/>
                <a:gd name="T11" fmla="*/ 2147483647 h 130"/>
                <a:gd name="T12" fmla="*/ 2147483647 w 156"/>
                <a:gd name="T13" fmla="*/ 2147483647 h 130"/>
                <a:gd name="T14" fmla="*/ 2147483647 w 156"/>
                <a:gd name="T15" fmla="*/ 2147483647 h 130"/>
                <a:gd name="T16" fmla="*/ 2147483647 w 156"/>
                <a:gd name="T17" fmla="*/ 2147483647 h 130"/>
                <a:gd name="T18" fmla="*/ 2147483647 w 156"/>
                <a:gd name="T19" fmla="*/ 2147483647 h 130"/>
                <a:gd name="T20" fmla="*/ 2147483647 w 156"/>
                <a:gd name="T21" fmla="*/ 2147483647 h 130"/>
                <a:gd name="T22" fmla="*/ 2147483647 w 156"/>
                <a:gd name="T23" fmla="*/ 2147483647 h 130"/>
                <a:gd name="T24" fmla="*/ 2147483647 w 156"/>
                <a:gd name="T25" fmla="*/ 2147483647 h 130"/>
                <a:gd name="T26" fmla="*/ 2147483647 w 156"/>
                <a:gd name="T27" fmla="*/ 2147483647 h 130"/>
                <a:gd name="T28" fmla="*/ 2147483647 w 156"/>
                <a:gd name="T29" fmla="*/ 2147483647 h 130"/>
                <a:gd name="T30" fmla="*/ 2147483647 w 156"/>
                <a:gd name="T31" fmla="*/ 2147483647 h 130"/>
                <a:gd name="T32" fmla="*/ 2147483647 w 156"/>
                <a:gd name="T33" fmla="*/ 2147483647 h 130"/>
                <a:gd name="T34" fmla="*/ 2147483647 w 156"/>
                <a:gd name="T35" fmla="*/ 2147483647 h 130"/>
                <a:gd name="T36" fmla="*/ 2147483647 w 156"/>
                <a:gd name="T37" fmla="*/ 2147483647 h 130"/>
                <a:gd name="T38" fmla="*/ 2147483647 w 156"/>
                <a:gd name="T39" fmla="*/ 2147483647 h 130"/>
                <a:gd name="T40" fmla="*/ 2147483647 w 156"/>
                <a:gd name="T41" fmla="*/ 2147483647 h 130"/>
                <a:gd name="T42" fmla="*/ 2147483647 w 156"/>
                <a:gd name="T43" fmla="*/ 2147483647 h 130"/>
                <a:gd name="T44" fmla="*/ 2147483647 w 156"/>
                <a:gd name="T45" fmla="*/ 2147483647 h 130"/>
                <a:gd name="T46" fmla="*/ 2147483647 w 156"/>
                <a:gd name="T47" fmla="*/ 2147483647 h 130"/>
                <a:gd name="T48" fmla="*/ 2147483647 w 156"/>
                <a:gd name="T49" fmla="*/ 2147483647 h 130"/>
                <a:gd name="T50" fmla="*/ 2147483647 w 156"/>
                <a:gd name="T51" fmla="*/ 2147483647 h 130"/>
                <a:gd name="T52" fmla="*/ 2147483647 w 156"/>
                <a:gd name="T53" fmla="*/ 2147483647 h 130"/>
                <a:gd name="T54" fmla="*/ 2147483647 w 156"/>
                <a:gd name="T55" fmla="*/ 2147483647 h 130"/>
                <a:gd name="T56" fmla="*/ 2147483647 w 156"/>
                <a:gd name="T57" fmla="*/ 2147483647 h 130"/>
                <a:gd name="T58" fmla="*/ 2147483647 w 156"/>
                <a:gd name="T59" fmla="*/ 2147483647 h 130"/>
                <a:gd name="T60" fmla="*/ 2147483647 w 156"/>
                <a:gd name="T61" fmla="*/ 2147483647 h 130"/>
                <a:gd name="T62" fmla="*/ 2147483647 w 156"/>
                <a:gd name="T63" fmla="*/ 2147483647 h 130"/>
                <a:gd name="T64" fmla="*/ 2147483647 w 156"/>
                <a:gd name="T65" fmla="*/ 2147483647 h 130"/>
                <a:gd name="T66" fmla="*/ 2147483647 w 156"/>
                <a:gd name="T67" fmla="*/ 2147483647 h 130"/>
                <a:gd name="T68" fmla="*/ 2147483647 w 156"/>
                <a:gd name="T69" fmla="*/ 2147483647 h 130"/>
                <a:gd name="T70" fmla="*/ 2147483647 w 156"/>
                <a:gd name="T71" fmla="*/ 2147483647 h 130"/>
                <a:gd name="T72" fmla="*/ 2147483647 w 156"/>
                <a:gd name="T73" fmla="*/ 2147483647 h 130"/>
                <a:gd name="T74" fmla="*/ 2147483647 w 156"/>
                <a:gd name="T75" fmla="*/ 2147483647 h 130"/>
                <a:gd name="T76" fmla="*/ 2147483647 w 156"/>
                <a:gd name="T77" fmla="*/ 2147483647 h 130"/>
                <a:gd name="T78" fmla="*/ 2147483647 w 156"/>
                <a:gd name="T79" fmla="*/ 2147483647 h 130"/>
                <a:gd name="T80" fmla="*/ 2147483647 w 156"/>
                <a:gd name="T81" fmla="*/ 2147483647 h 130"/>
                <a:gd name="T82" fmla="*/ 2147483647 w 156"/>
                <a:gd name="T83" fmla="*/ 2147483647 h 130"/>
                <a:gd name="T84" fmla="*/ 2147483647 w 156"/>
                <a:gd name="T85" fmla="*/ 2147483647 h 130"/>
                <a:gd name="T86" fmla="*/ 2147483647 w 156"/>
                <a:gd name="T87" fmla="*/ 2147483647 h 130"/>
                <a:gd name="T88" fmla="*/ 2147483647 w 156"/>
                <a:gd name="T89" fmla="*/ 2147483647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0"/>
                <a:gd name="T137" fmla="*/ 156 w 156"/>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0">
                  <a:moveTo>
                    <a:pt x="2" y="97"/>
                  </a:moveTo>
                  <a:cubicBezTo>
                    <a:pt x="0" y="92"/>
                    <a:pt x="1" y="86"/>
                    <a:pt x="4" y="83"/>
                  </a:cubicBezTo>
                  <a:cubicBezTo>
                    <a:pt x="0" y="76"/>
                    <a:pt x="7" y="73"/>
                    <a:pt x="8" y="67"/>
                  </a:cubicBezTo>
                  <a:cubicBezTo>
                    <a:pt x="9" y="70"/>
                    <a:pt x="11" y="63"/>
                    <a:pt x="11" y="67"/>
                  </a:cubicBezTo>
                  <a:cubicBezTo>
                    <a:pt x="14" y="65"/>
                    <a:pt x="11" y="64"/>
                    <a:pt x="12" y="61"/>
                  </a:cubicBezTo>
                  <a:cubicBezTo>
                    <a:pt x="14" y="61"/>
                    <a:pt x="13" y="58"/>
                    <a:pt x="17" y="59"/>
                  </a:cubicBezTo>
                  <a:cubicBezTo>
                    <a:pt x="17" y="57"/>
                    <a:pt x="15" y="57"/>
                    <a:pt x="16" y="54"/>
                  </a:cubicBezTo>
                  <a:cubicBezTo>
                    <a:pt x="19" y="51"/>
                    <a:pt x="19" y="44"/>
                    <a:pt x="22" y="41"/>
                  </a:cubicBezTo>
                  <a:cubicBezTo>
                    <a:pt x="22" y="33"/>
                    <a:pt x="29" y="27"/>
                    <a:pt x="30" y="18"/>
                  </a:cubicBezTo>
                  <a:cubicBezTo>
                    <a:pt x="31" y="17"/>
                    <a:pt x="32" y="17"/>
                    <a:pt x="33" y="18"/>
                  </a:cubicBezTo>
                  <a:cubicBezTo>
                    <a:pt x="33" y="17"/>
                    <a:pt x="31" y="17"/>
                    <a:pt x="31" y="16"/>
                  </a:cubicBezTo>
                  <a:cubicBezTo>
                    <a:pt x="31" y="14"/>
                    <a:pt x="33" y="14"/>
                    <a:pt x="33" y="13"/>
                  </a:cubicBezTo>
                  <a:cubicBezTo>
                    <a:pt x="33" y="11"/>
                    <a:pt x="33" y="10"/>
                    <a:pt x="33" y="9"/>
                  </a:cubicBezTo>
                  <a:cubicBezTo>
                    <a:pt x="34" y="6"/>
                    <a:pt x="35" y="4"/>
                    <a:pt x="35" y="1"/>
                  </a:cubicBezTo>
                  <a:cubicBezTo>
                    <a:pt x="38" y="0"/>
                    <a:pt x="36" y="3"/>
                    <a:pt x="38" y="2"/>
                  </a:cubicBezTo>
                  <a:cubicBezTo>
                    <a:pt x="40" y="0"/>
                    <a:pt x="44" y="2"/>
                    <a:pt x="44" y="4"/>
                  </a:cubicBezTo>
                  <a:cubicBezTo>
                    <a:pt x="48" y="4"/>
                    <a:pt x="49" y="5"/>
                    <a:pt x="51" y="7"/>
                  </a:cubicBezTo>
                  <a:cubicBezTo>
                    <a:pt x="50" y="8"/>
                    <a:pt x="51" y="8"/>
                    <a:pt x="52" y="8"/>
                  </a:cubicBezTo>
                  <a:cubicBezTo>
                    <a:pt x="53" y="15"/>
                    <a:pt x="48" y="17"/>
                    <a:pt x="54" y="21"/>
                  </a:cubicBezTo>
                  <a:cubicBezTo>
                    <a:pt x="55" y="21"/>
                    <a:pt x="56" y="21"/>
                    <a:pt x="57" y="22"/>
                  </a:cubicBezTo>
                  <a:cubicBezTo>
                    <a:pt x="57" y="22"/>
                    <a:pt x="57" y="23"/>
                    <a:pt x="58" y="23"/>
                  </a:cubicBezTo>
                  <a:cubicBezTo>
                    <a:pt x="60" y="23"/>
                    <a:pt x="62" y="23"/>
                    <a:pt x="63" y="23"/>
                  </a:cubicBezTo>
                  <a:cubicBezTo>
                    <a:pt x="65" y="23"/>
                    <a:pt x="66" y="22"/>
                    <a:pt x="67" y="22"/>
                  </a:cubicBezTo>
                  <a:cubicBezTo>
                    <a:pt x="72" y="22"/>
                    <a:pt x="75" y="23"/>
                    <a:pt x="78" y="26"/>
                  </a:cubicBezTo>
                  <a:cubicBezTo>
                    <a:pt x="80" y="27"/>
                    <a:pt x="84" y="26"/>
                    <a:pt x="87" y="26"/>
                  </a:cubicBezTo>
                  <a:cubicBezTo>
                    <a:pt x="88" y="26"/>
                    <a:pt x="90" y="28"/>
                    <a:pt x="91" y="28"/>
                  </a:cubicBezTo>
                  <a:cubicBezTo>
                    <a:pt x="96" y="28"/>
                    <a:pt x="102" y="26"/>
                    <a:pt x="107" y="26"/>
                  </a:cubicBezTo>
                  <a:cubicBezTo>
                    <a:pt x="108" y="26"/>
                    <a:pt x="111" y="27"/>
                    <a:pt x="113" y="27"/>
                  </a:cubicBezTo>
                  <a:cubicBezTo>
                    <a:pt x="115" y="27"/>
                    <a:pt x="116" y="27"/>
                    <a:pt x="118" y="27"/>
                  </a:cubicBezTo>
                  <a:cubicBezTo>
                    <a:pt x="123" y="28"/>
                    <a:pt x="128" y="30"/>
                    <a:pt x="134" y="31"/>
                  </a:cubicBezTo>
                  <a:cubicBezTo>
                    <a:pt x="139" y="32"/>
                    <a:pt x="144" y="33"/>
                    <a:pt x="150" y="34"/>
                  </a:cubicBezTo>
                  <a:cubicBezTo>
                    <a:pt x="151" y="36"/>
                    <a:pt x="152" y="37"/>
                    <a:pt x="153" y="39"/>
                  </a:cubicBezTo>
                  <a:cubicBezTo>
                    <a:pt x="154" y="40"/>
                    <a:pt x="156" y="41"/>
                    <a:pt x="156" y="43"/>
                  </a:cubicBezTo>
                  <a:cubicBezTo>
                    <a:pt x="156" y="46"/>
                    <a:pt x="153" y="48"/>
                    <a:pt x="151" y="51"/>
                  </a:cubicBezTo>
                  <a:cubicBezTo>
                    <a:pt x="150" y="53"/>
                    <a:pt x="149" y="55"/>
                    <a:pt x="148" y="56"/>
                  </a:cubicBezTo>
                  <a:cubicBezTo>
                    <a:pt x="148" y="57"/>
                    <a:pt x="145" y="58"/>
                    <a:pt x="146" y="60"/>
                  </a:cubicBezTo>
                  <a:cubicBezTo>
                    <a:pt x="142" y="64"/>
                    <a:pt x="137" y="66"/>
                    <a:pt x="137" y="74"/>
                  </a:cubicBezTo>
                  <a:cubicBezTo>
                    <a:pt x="137" y="76"/>
                    <a:pt x="140" y="75"/>
                    <a:pt x="141" y="77"/>
                  </a:cubicBezTo>
                  <a:cubicBezTo>
                    <a:pt x="141" y="79"/>
                    <a:pt x="141" y="81"/>
                    <a:pt x="140" y="83"/>
                  </a:cubicBezTo>
                  <a:cubicBezTo>
                    <a:pt x="139" y="84"/>
                    <a:pt x="138" y="86"/>
                    <a:pt x="137" y="89"/>
                  </a:cubicBezTo>
                  <a:cubicBezTo>
                    <a:pt x="136" y="95"/>
                    <a:pt x="135" y="102"/>
                    <a:pt x="133" y="109"/>
                  </a:cubicBezTo>
                  <a:cubicBezTo>
                    <a:pt x="132" y="116"/>
                    <a:pt x="130" y="123"/>
                    <a:pt x="129" y="130"/>
                  </a:cubicBezTo>
                  <a:cubicBezTo>
                    <a:pt x="94" y="123"/>
                    <a:pt x="59" y="113"/>
                    <a:pt x="26" y="104"/>
                  </a:cubicBezTo>
                  <a:cubicBezTo>
                    <a:pt x="25" y="104"/>
                    <a:pt x="24" y="104"/>
                    <a:pt x="24" y="104"/>
                  </a:cubicBezTo>
                  <a:cubicBezTo>
                    <a:pt x="16" y="101"/>
                    <a:pt x="9" y="101"/>
                    <a:pt x="2" y="9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5" name="Freeform 610">
              <a:extLst>
                <a:ext uri="{FF2B5EF4-FFF2-40B4-BE49-F238E27FC236}">
                  <a16:creationId xmlns:a16="http://schemas.microsoft.com/office/drawing/2014/main" id="{B6B38497-A808-B107-2D6D-FD15392D6609}"/>
                </a:ext>
              </a:extLst>
            </p:cNvPr>
            <p:cNvSpPr>
              <a:spLocks/>
            </p:cNvSpPr>
            <p:nvPr/>
          </p:nvSpPr>
          <p:spPr bwMode="auto">
            <a:xfrm>
              <a:off x="3403437" y="2673071"/>
              <a:ext cx="12361" cy="26266"/>
            </a:xfrm>
            <a:custGeom>
              <a:avLst/>
              <a:gdLst>
                <a:gd name="T0" fmla="*/ 0 w 2"/>
                <a:gd name="T1" fmla="*/ 2147483647 h 4"/>
                <a:gd name="T2" fmla="*/ 2147483647 w 2"/>
                <a:gd name="T3" fmla="*/ 2147483647 h 4"/>
                <a:gd name="T4" fmla="*/ 0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1"/>
                  </a:moveTo>
                  <a:cubicBezTo>
                    <a:pt x="2" y="0"/>
                    <a:pt x="1" y="2"/>
                    <a:pt x="2" y="2"/>
                  </a:cubicBezTo>
                  <a:cubicBezTo>
                    <a:pt x="2" y="4"/>
                    <a:pt x="0" y="2"/>
                    <a:pt x="0"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6" name="Freeform 611">
              <a:extLst>
                <a:ext uri="{FF2B5EF4-FFF2-40B4-BE49-F238E27FC236}">
                  <a16:creationId xmlns:a16="http://schemas.microsoft.com/office/drawing/2014/main" id="{7D76FE2F-1386-6559-CDD2-B09098A610E2}"/>
                </a:ext>
              </a:extLst>
            </p:cNvPr>
            <p:cNvSpPr>
              <a:spLocks/>
            </p:cNvSpPr>
            <p:nvPr/>
          </p:nvSpPr>
          <p:spPr bwMode="auto">
            <a:xfrm>
              <a:off x="3377170" y="2699342"/>
              <a:ext cx="26267" cy="21632"/>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1"/>
                    <a:pt x="2" y="3"/>
                    <a:pt x="0" y="3"/>
                  </a:cubicBezTo>
                  <a:cubicBezTo>
                    <a:pt x="1" y="2"/>
                    <a:pt x="2" y="2"/>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7" name="Freeform 612">
              <a:extLst>
                <a:ext uri="{FF2B5EF4-FFF2-40B4-BE49-F238E27FC236}">
                  <a16:creationId xmlns:a16="http://schemas.microsoft.com/office/drawing/2014/main" id="{6A163832-948A-6F93-7F86-6540ACEC6AC1}"/>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8" name="Freeform 613">
              <a:extLst>
                <a:ext uri="{FF2B5EF4-FFF2-40B4-BE49-F238E27FC236}">
                  <a16:creationId xmlns:a16="http://schemas.microsoft.com/office/drawing/2014/main" id="{12801BB3-FCAA-48E0-5830-B79E8C710EDA}"/>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9" name="Freeform 614">
              <a:extLst>
                <a:ext uri="{FF2B5EF4-FFF2-40B4-BE49-F238E27FC236}">
                  <a16:creationId xmlns:a16="http://schemas.microsoft.com/office/drawing/2014/main" id="{D100CD1D-965A-846D-807C-B161A2EC8D0B}"/>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0" name="Freeform 615">
              <a:extLst>
                <a:ext uri="{FF2B5EF4-FFF2-40B4-BE49-F238E27FC236}">
                  <a16:creationId xmlns:a16="http://schemas.microsoft.com/office/drawing/2014/main" id="{72A79F30-5357-C1FE-D466-1BDA156754AC}"/>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1" name="Freeform 616">
              <a:extLst>
                <a:ext uri="{FF2B5EF4-FFF2-40B4-BE49-F238E27FC236}">
                  <a16:creationId xmlns:a16="http://schemas.microsoft.com/office/drawing/2014/main" id="{66A6BB53-6461-4CC5-3196-55ED902768BA}"/>
                </a:ext>
              </a:extLst>
            </p:cNvPr>
            <p:cNvSpPr>
              <a:spLocks/>
            </p:cNvSpPr>
            <p:nvPr/>
          </p:nvSpPr>
          <p:spPr bwMode="auto">
            <a:xfrm>
              <a:off x="3357079" y="2733333"/>
              <a:ext cx="0"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0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2" name="Line 617">
              <a:extLst>
                <a:ext uri="{FF2B5EF4-FFF2-40B4-BE49-F238E27FC236}">
                  <a16:creationId xmlns:a16="http://schemas.microsoft.com/office/drawing/2014/main" id="{A57D62F9-5A60-98F9-61FC-F4072B0AF908}"/>
                </a:ext>
              </a:extLst>
            </p:cNvPr>
            <p:cNvSpPr>
              <a:spLocks noChangeShapeType="1"/>
            </p:cNvSpPr>
            <p:nvPr/>
          </p:nvSpPr>
          <p:spPr bwMode="auto">
            <a:xfrm>
              <a:off x="3357079" y="2733333"/>
              <a:ext cx="0"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3" name="Freeform 618">
              <a:extLst>
                <a:ext uri="{FF2B5EF4-FFF2-40B4-BE49-F238E27FC236}">
                  <a16:creationId xmlns:a16="http://schemas.microsoft.com/office/drawing/2014/main" id="{CFBB00AE-212B-5651-EDD3-89637FC8BA78}"/>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4" name="Freeform 619">
              <a:extLst>
                <a:ext uri="{FF2B5EF4-FFF2-40B4-BE49-F238E27FC236}">
                  <a16:creationId xmlns:a16="http://schemas.microsoft.com/office/drawing/2014/main" id="{ECF7304D-58D3-79DC-5C6D-9E522E0E7222}"/>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5" name="Freeform 620">
              <a:extLst>
                <a:ext uri="{FF2B5EF4-FFF2-40B4-BE49-F238E27FC236}">
                  <a16:creationId xmlns:a16="http://schemas.microsoft.com/office/drawing/2014/main" id="{E74309EE-23AB-6FBB-BD50-749107321833}"/>
                </a:ext>
              </a:extLst>
            </p:cNvPr>
            <p:cNvSpPr>
              <a:spLocks/>
            </p:cNvSpPr>
            <p:nvPr/>
          </p:nvSpPr>
          <p:spPr bwMode="auto">
            <a:xfrm>
              <a:off x="3357082" y="2739510"/>
              <a:ext cx="4635"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6" name="Line 621">
              <a:extLst>
                <a:ext uri="{FF2B5EF4-FFF2-40B4-BE49-F238E27FC236}">
                  <a16:creationId xmlns:a16="http://schemas.microsoft.com/office/drawing/2014/main" id="{14C1EB78-1788-8B8A-ABFB-5201600FD39C}"/>
                </a:ext>
              </a:extLst>
            </p:cNvPr>
            <p:cNvSpPr>
              <a:spLocks noChangeShapeType="1"/>
            </p:cNvSpPr>
            <p:nvPr/>
          </p:nvSpPr>
          <p:spPr bwMode="auto">
            <a:xfrm>
              <a:off x="3357082" y="2739510"/>
              <a:ext cx="463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7" name="Freeform 622">
              <a:extLst>
                <a:ext uri="{FF2B5EF4-FFF2-40B4-BE49-F238E27FC236}">
                  <a16:creationId xmlns:a16="http://schemas.microsoft.com/office/drawing/2014/main" id="{8089ADAB-2562-637A-B7DC-AA0B74B3E082}"/>
                </a:ext>
              </a:extLst>
            </p:cNvPr>
            <p:cNvSpPr>
              <a:spLocks/>
            </p:cNvSpPr>
            <p:nvPr/>
          </p:nvSpPr>
          <p:spPr bwMode="auto">
            <a:xfrm>
              <a:off x="9619319" y="3036172"/>
              <a:ext cx="12361" cy="27811"/>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1" y="0"/>
                  </a:moveTo>
                  <a:cubicBezTo>
                    <a:pt x="2" y="0"/>
                    <a:pt x="2" y="4"/>
                    <a:pt x="0" y="2"/>
                  </a:cubicBezTo>
                  <a:cubicBezTo>
                    <a:pt x="0" y="2"/>
                    <a:pt x="0" y="1"/>
                    <a:pt x="0" y="1"/>
                  </a:cubicBezTo>
                  <a:cubicBezTo>
                    <a:pt x="1" y="1"/>
                    <a:pt x="1"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8" name="Freeform 623">
              <a:extLst>
                <a:ext uri="{FF2B5EF4-FFF2-40B4-BE49-F238E27FC236}">
                  <a16:creationId xmlns:a16="http://schemas.microsoft.com/office/drawing/2014/main" id="{EF2B5DCA-7247-0234-CE60-C92FC589FD7D}"/>
                </a:ext>
              </a:extLst>
            </p:cNvPr>
            <p:cNvSpPr>
              <a:spLocks/>
            </p:cNvSpPr>
            <p:nvPr/>
          </p:nvSpPr>
          <p:spPr bwMode="auto">
            <a:xfrm>
              <a:off x="9466356" y="3142776"/>
              <a:ext cx="26266" cy="20086"/>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0"/>
                    <a:pt x="2" y="3"/>
                    <a:pt x="0" y="3"/>
                  </a:cubicBezTo>
                  <a:cubicBezTo>
                    <a:pt x="0" y="2"/>
                    <a:pt x="1" y="1"/>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9" name="Freeform 624">
              <a:extLst>
                <a:ext uri="{FF2B5EF4-FFF2-40B4-BE49-F238E27FC236}">
                  <a16:creationId xmlns:a16="http://schemas.microsoft.com/office/drawing/2014/main" id="{FCD4DBAE-8BB8-8EF0-A278-6DF281F72805}"/>
                </a:ext>
              </a:extLst>
            </p:cNvPr>
            <p:cNvSpPr>
              <a:spLocks/>
            </p:cNvSpPr>
            <p:nvPr/>
          </p:nvSpPr>
          <p:spPr bwMode="auto">
            <a:xfrm>
              <a:off x="9121803" y="2694702"/>
              <a:ext cx="475887" cy="732371"/>
            </a:xfrm>
            <a:custGeom>
              <a:avLst/>
              <a:gdLst>
                <a:gd name="T0" fmla="*/ 0 w 72"/>
                <a:gd name="T1" fmla="*/ 2147483647 h 111"/>
                <a:gd name="T2" fmla="*/ 2147483647 w 72"/>
                <a:gd name="T3" fmla="*/ 2147483647 h 111"/>
                <a:gd name="T4" fmla="*/ 2147483647 w 72"/>
                <a:gd name="T5" fmla="*/ 2147483647 h 111"/>
                <a:gd name="T6" fmla="*/ 2147483647 w 72"/>
                <a:gd name="T7" fmla="*/ 2147483647 h 111"/>
                <a:gd name="T8" fmla="*/ 2147483647 w 72"/>
                <a:gd name="T9" fmla="*/ 2147483647 h 111"/>
                <a:gd name="T10" fmla="*/ 2147483647 w 72"/>
                <a:gd name="T11" fmla="*/ 2147483647 h 111"/>
                <a:gd name="T12" fmla="*/ 2147483647 w 72"/>
                <a:gd name="T13" fmla="*/ 2147483647 h 111"/>
                <a:gd name="T14" fmla="*/ 2147483647 w 72"/>
                <a:gd name="T15" fmla="*/ 2147483647 h 111"/>
                <a:gd name="T16" fmla="*/ 2147483647 w 72"/>
                <a:gd name="T17" fmla="*/ 2147483647 h 111"/>
                <a:gd name="T18" fmla="*/ 2147483647 w 72"/>
                <a:gd name="T19" fmla="*/ 2147483647 h 111"/>
                <a:gd name="T20" fmla="*/ 2147483647 w 72"/>
                <a:gd name="T21" fmla="*/ 2147483647 h 111"/>
                <a:gd name="T22" fmla="*/ 2147483647 w 72"/>
                <a:gd name="T23" fmla="*/ 2147483647 h 111"/>
                <a:gd name="T24" fmla="*/ 2147483647 w 72"/>
                <a:gd name="T25" fmla="*/ 2147483647 h 111"/>
                <a:gd name="T26" fmla="*/ 2147483647 w 72"/>
                <a:gd name="T27" fmla="*/ 2147483647 h 111"/>
                <a:gd name="T28" fmla="*/ 2147483647 w 72"/>
                <a:gd name="T29" fmla="*/ 2147483647 h 111"/>
                <a:gd name="T30" fmla="*/ 2147483647 w 72"/>
                <a:gd name="T31" fmla="*/ 2147483647 h 111"/>
                <a:gd name="T32" fmla="*/ 2147483647 w 72"/>
                <a:gd name="T33" fmla="*/ 2147483647 h 111"/>
                <a:gd name="T34" fmla="*/ 2147483647 w 72"/>
                <a:gd name="T35" fmla="*/ 0 h 111"/>
                <a:gd name="T36" fmla="*/ 2147483647 w 72"/>
                <a:gd name="T37" fmla="*/ 2147483647 h 111"/>
                <a:gd name="T38" fmla="*/ 2147483647 w 72"/>
                <a:gd name="T39" fmla="*/ 2147483647 h 111"/>
                <a:gd name="T40" fmla="*/ 2147483647 w 72"/>
                <a:gd name="T41" fmla="*/ 2147483647 h 111"/>
                <a:gd name="T42" fmla="*/ 2147483647 w 72"/>
                <a:gd name="T43" fmla="*/ 2147483647 h 111"/>
                <a:gd name="T44" fmla="*/ 2147483647 w 72"/>
                <a:gd name="T45" fmla="*/ 2147483647 h 111"/>
                <a:gd name="T46" fmla="*/ 2147483647 w 72"/>
                <a:gd name="T47" fmla="*/ 2147483647 h 111"/>
                <a:gd name="T48" fmla="*/ 2147483647 w 72"/>
                <a:gd name="T49" fmla="*/ 2147483647 h 111"/>
                <a:gd name="T50" fmla="*/ 2147483647 w 72"/>
                <a:gd name="T51" fmla="*/ 2147483647 h 111"/>
                <a:gd name="T52" fmla="*/ 2147483647 w 72"/>
                <a:gd name="T53" fmla="*/ 2147483647 h 111"/>
                <a:gd name="T54" fmla="*/ 2147483647 w 72"/>
                <a:gd name="T55" fmla="*/ 2147483647 h 111"/>
                <a:gd name="T56" fmla="*/ 2147483647 w 72"/>
                <a:gd name="T57" fmla="*/ 2147483647 h 111"/>
                <a:gd name="T58" fmla="*/ 2147483647 w 72"/>
                <a:gd name="T59" fmla="*/ 2147483647 h 111"/>
                <a:gd name="T60" fmla="*/ 2147483647 w 72"/>
                <a:gd name="T61" fmla="*/ 2147483647 h 111"/>
                <a:gd name="T62" fmla="*/ 2147483647 w 72"/>
                <a:gd name="T63" fmla="*/ 2147483647 h 111"/>
                <a:gd name="T64" fmla="*/ 2147483647 w 72"/>
                <a:gd name="T65" fmla="*/ 2147483647 h 111"/>
                <a:gd name="T66" fmla="*/ 2147483647 w 72"/>
                <a:gd name="T67" fmla="*/ 2147483647 h 111"/>
                <a:gd name="T68" fmla="*/ 2147483647 w 72"/>
                <a:gd name="T69" fmla="*/ 2147483647 h 111"/>
                <a:gd name="T70" fmla="*/ 2147483647 w 72"/>
                <a:gd name="T71" fmla="*/ 2147483647 h 111"/>
                <a:gd name="T72" fmla="*/ 2147483647 w 72"/>
                <a:gd name="T73" fmla="*/ 2147483647 h 111"/>
                <a:gd name="T74" fmla="*/ 2147483647 w 72"/>
                <a:gd name="T75" fmla="*/ 2147483647 h 111"/>
                <a:gd name="T76" fmla="*/ 2147483647 w 72"/>
                <a:gd name="T77" fmla="*/ 2147483647 h 111"/>
                <a:gd name="T78" fmla="*/ 2147483647 w 72"/>
                <a:gd name="T79" fmla="*/ 2147483647 h 111"/>
                <a:gd name="T80" fmla="*/ 2147483647 w 72"/>
                <a:gd name="T81" fmla="*/ 2147483647 h 111"/>
                <a:gd name="T82" fmla="*/ 2147483647 w 72"/>
                <a:gd name="T83" fmla="*/ 2147483647 h 111"/>
                <a:gd name="T84" fmla="*/ 2147483647 w 72"/>
                <a:gd name="T85" fmla="*/ 2147483647 h 111"/>
                <a:gd name="T86" fmla="*/ 2147483647 w 72"/>
                <a:gd name="T87" fmla="*/ 2147483647 h 111"/>
                <a:gd name="T88" fmla="*/ 2147483647 w 72"/>
                <a:gd name="T89" fmla="*/ 2147483647 h 111"/>
                <a:gd name="T90" fmla="*/ 2147483647 w 72"/>
                <a:gd name="T91" fmla="*/ 2147483647 h 111"/>
                <a:gd name="T92" fmla="*/ 2147483647 w 72"/>
                <a:gd name="T93" fmla="*/ 2147483647 h 111"/>
                <a:gd name="T94" fmla="*/ 2147483647 w 72"/>
                <a:gd name="T95" fmla="*/ 2147483647 h 111"/>
                <a:gd name="T96" fmla="*/ 2147483647 w 72"/>
                <a:gd name="T97" fmla="*/ 2147483647 h 111"/>
                <a:gd name="T98" fmla="*/ 2147483647 w 72"/>
                <a:gd name="T99" fmla="*/ 2147483647 h 111"/>
                <a:gd name="T100" fmla="*/ 2147483647 w 72"/>
                <a:gd name="T101" fmla="*/ 2147483647 h 111"/>
                <a:gd name="T102" fmla="*/ 2147483647 w 72"/>
                <a:gd name="T103" fmla="*/ 2147483647 h 111"/>
                <a:gd name="T104" fmla="*/ 2147483647 w 72"/>
                <a:gd name="T105" fmla="*/ 2147483647 h 111"/>
                <a:gd name="T106" fmla="*/ 2147483647 w 72"/>
                <a:gd name="T107" fmla="*/ 2147483647 h 111"/>
                <a:gd name="T108" fmla="*/ 2147483647 w 72"/>
                <a:gd name="T109" fmla="*/ 2147483647 h 111"/>
                <a:gd name="T110" fmla="*/ 2147483647 w 72"/>
                <a:gd name="T111" fmla="*/ 2147483647 h 111"/>
                <a:gd name="T112" fmla="*/ 2147483647 w 72"/>
                <a:gd name="T113" fmla="*/ 2147483647 h 111"/>
                <a:gd name="T114" fmla="*/ 2147483647 w 72"/>
                <a:gd name="T115" fmla="*/ 2147483647 h 111"/>
                <a:gd name="T116" fmla="*/ 2147483647 w 72"/>
                <a:gd name="T117" fmla="*/ 2147483647 h 111"/>
                <a:gd name="T118" fmla="*/ 2147483647 w 72"/>
                <a:gd name="T119" fmla="*/ 2147483647 h 111"/>
                <a:gd name="T120" fmla="*/ 2147483647 w 72"/>
                <a:gd name="T121" fmla="*/ 2147483647 h 111"/>
                <a:gd name="T122" fmla="*/ 2147483647 w 72"/>
                <a:gd name="T123" fmla="*/ 2147483647 h 111"/>
                <a:gd name="T124" fmla="*/ 0 w 72"/>
                <a:gd name="T125" fmla="*/ 2147483647 h 1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11"/>
                <a:gd name="T191" fmla="*/ 72 w 72"/>
                <a:gd name="T192" fmla="*/ 111 h 1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11">
                  <a:moveTo>
                    <a:pt x="0" y="61"/>
                  </a:moveTo>
                  <a:cubicBezTo>
                    <a:pt x="1" y="60"/>
                    <a:pt x="2" y="61"/>
                    <a:pt x="3" y="60"/>
                  </a:cubicBezTo>
                  <a:cubicBezTo>
                    <a:pt x="5" y="59"/>
                    <a:pt x="4" y="57"/>
                    <a:pt x="7" y="57"/>
                  </a:cubicBezTo>
                  <a:cubicBezTo>
                    <a:pt x="7" y="56"/>
                    <a:pt x="5" y="55"/>
                    <a:pt x="6" y="53"/>
                  </a:cubicBezTo>
                  <a:cubicBezTo>
                    <a:pt x="6" y="50"/>
                    <a:pt x="8" y="49"/>
                    <a:pt x="9" y="48"/>
                  </a:cubicBezTo>
                  <a:cubicBezTo>
                    <a:pt x="7" y="45"/>
                    <a:pt x="10" y="45"/>
                    <a:pt x="10" y="43"/>
                  </a:cubicBezTo>
                  <a:cubicBezTo>
                    <a:pt x="10" y="40"/>
                    <a:pt x="8" y="38"/>
                    <a:pt x="8" y="35"/>
                  </a:cubicBezTo>
                  <a:cubicBezTo>
                    <a:pt x="8" y="35"/>
                    <a:pt x="8" y="32"/>
                    <a:pt x="9" y="31"/>
                  </a:cubicBezTo>
                  <a:cubicBezTo>
                    <a:pt x="9" y="30"/>
                    <a:pt x="10" y="31"/>
                    <a:pt x="10" y="30"/>
                  </a:cubicBezTo>
                  <a:cubicBezTo>
                    <a:pt x="10" y="27"/>
                    <a:pt x="9" y="25"/>
                    <a:pt x="9" y="22"/>
                  </a:cubicBezTo>
                  <a:cubicBezTo>
                    <a:pt x="10" y="20"/>
                    <a:pt x="11" y="19"/>
                    <a:pt x="12" y="17"/>
                  </a:cubicBezTo>
                  <a:cubicBezTo>
                    <a:pt x="12" y="15"/>
                    <a:pt x="12" y="13"/>
                    <a:pt x="12" y="12"/>
                  </a:cubicBezTo>
                  <a:cubicBezTo>
                    <a:pt x="13" y="10"/>
                    <a:pt x="13" y="9"/>
                    <a:pt x="14" y="8"/>
                  </a:cubicBezTo>
                  <a:cubicBezTo>
                    <a:pt x="14" y="7"/>
                    <a:pt x="15" y="5"/>
                    <a:pt x="15" y="4"/>
                  </a:cubicBezTo>
                  <a:cubicBezTo>
                    <a:pt x="16" y="3"/>
                    <a:pt x="16" y="1"/>
                    <a:pt x="18" y="1"/>
                  </a:cubicBezTo>
                  <a:cubicBezTo>
                    <a:pt x="20" y="1"/>
                    <a:pt x="19" y="3"/>
                    <a:pt x="19" y="4"/>
                  </a:cubicBezTo>
                  <a:cubicBezTo>
                    <a:pt x="20" y="5"/>
                    <a:pt x="21" y="5"/>
                    <a:pt x="22" y="7"/>
                  </a:cubicBezTo>
                  <a:cubicBezTo>
                    <a:pt x="26" y="5"/>
                    <a:pt x="29" y="2"/>
                    <a:pt x="32" y="0"/>
                  </a:cubicBezTo>
                  <a:cubicBezTo>
                    <a:pt x="33" y="0"/>
                    <a:pt x="35" y="0"/>
                    <a:pt x="37" y="1"/>
                  </a:cubicBezTo>
                  <a:cubicBezTo>
                    <a:pt x="38" y="1"/>
                    <a:pt x="38" y="2"/>
                    <a:pt x="38" y="3"/>
                  </a:cubicBezTo>
                  <a:cubicBezTo>
                    <a:pt x="39" y="3"/>
                    <a:pt x="41" y="3"/>
                    <a:pt x="41" y="4"/>
                  </a:cubicBezTo>
                  <a:cubicBezTo>
                    <a:pt x="42" y="4"/>
                    <a:pt x="43" y="8"/>
                    <a:pt x="44" y="10"/>
                  </a:cubicBezTo>
                  <a:cubicBezTo>
                    <a:pt x="45" y="15"/>
                    <a:pt x="47" y="21"/>
                    <a:pt x="49" y="27"/>
                  </a:cubicBezTo>
                  <a:cubicBezTo>
                    <a:pt x="50" y="28"/>
                    <a:pt x="51" y="31"/>
                    <a:pt x="51" y="35"/>
                  </a:cubicBezTo>
                  <a:cubicBezTo>
                    <a:pt x="52" y="36"/>
                    <a:pt x="56" y="36"/>
                    <a:pt x="59" y="36"/>
                  </a:cubicBezTo>
                  <a:cubicBezTo>
                    <a:pt x="59" y="41"/>
                    <a:pt x="61" y="44"/>
                    <a:pt x="63" y="47"/>
                  </a:cubicBezTo>
                  <a:cubicBezTo>
                    <a:pt x="64" y="46"/>
                    <a:pt x="65" y="45"/>
                    <a:pt x="65" y="45"/>
                  </a:cubicBezTo>
                  <a:cubicBezTo>
                    <a:pt x="67" y="45"/>
                    <a:pt x="67" y="47"/>
                    <a:pt x="69" y="48"/>
                  </a:cubicBezTo>
                  <a:cubicBezTo>
                    <a:pt x="69" y="49"/>
                    <a:pt x="67" y="48"/>
                    <a:pt x="68" y="50"/>
                  </a:cubicBezTo>
                  <a:cubicBezTo>
                    <a:pt x="68" y="52"/>
                    <a:pt x="70" y="54"/>
                    <a:pt x="71" y="51"/>
                  </a:cubicBezTo>
                  <a:cubicBezTo>
                    <a:pt x="72" y="53"/>
                    <a:pt x="68" y="58"/>
                    <a:pt x="66" y="56"/>
                  </a:cubicBezTo>
                  <a:cubicBezTo>
                    <a:pt x="65" y="58"/>
                    <a:pt x="64" y="60"/>
                    <a:pt x="62" y="62"/>
                  </a:cubicBezTo>
                  <a:cubicBezTo>
                    <a:pt x="61" y="61"/>
                    <a:pt x="61" y="60"/>
                    <a:pt x="60" y="60"/>
                  </a:cubicBezTo>
                  <a:cubicBezTo>
                    <a:pt x="58" y="60"/>
                    <a:pt x="59" y="63"/>
                    <a:pt x="59" y="63"/>
                  </a:cubicBezTo>
                  <a:cubicBezTo>
                    <a:pt x="59" y="64"/>
                    <a:pt x="56" y="64"/>
                    <a:pt x="57" y="66"/>
                  </a:cubicBezTo>
                  <a:cubicBezTo>
                    <a:pt x="56" y="65"/>
                    <a:pt x="53" y="66"/>
                    <a:pt x="53" y="65"/>
                  </a:cubicBezTo>
                  <a:cubicBezTo>
                    <a:pt x="51" y="67"/>
                    <a:pt x="51" y="69"/>
                    <a:pt x="49" y="66"/>
                  </a:cubicBezTo>
                  <a:cubicBezTo>
                    <a:pt x="49" y="68"/>
                    <a:pt x="49" y="70"/>
                    <a:pt x="49" y="72"/>
                  </a:cubicBezTo>
                  <a:cubicBezTo>
                    <a:pt x="44" y="73"/>
                    <a:pt x="47" y="68"/>
                    <a:pt x="44" y="67"/>
                  </a:cubicBezTo>
                  <a:cubicBezTo>
                    <a:pt x="42" y="65"/>
                    <a:pt x="43" y="69"/>
                    <a:pt x="43" y="70"/>
                  </a:cubicBezTo>
                  <a:cubicBezTo>
                    <a:pt x="43" y="70"/>
                    <a:pt x="41" y="70"/>
                    <a:pt x="41" y="70"/>
                  </a:cubicBezTo>
                  <a:cubicBezTo>
                    <a:pt x="41" y="71"/>
                    <a:pt x="42" y="72"/>
                    <a:pt x="42" y="74"/>
                  </a:cubicBezTo>
                  <a:cubicBezTo>
                    <a:pt x="42" y="76"/>
                    <a:pt x="41" y="79"/>
                    <a:pt x="41" y="82"/>
                  </a:cubicBezTo>
                  <a:cubicBezTo>
                    <a:pt x="40" y="83"/>
                    <a:pt x="35" y="81"/>
                    <a:pt x="36" y="86"/>
                  </a:cubicBezTo>
                  <a:cubicBezTo>
                    <a:pt x="35" y="88"/>
                    <a:pt x="35" y="84"/>
                    <a:pt x="35" y="83"/>
                  </a:cubicBezTo>
                  <a:cubicBezTo>
                    <a:pt x="33" y="84"/>
                    <a:pt x="31" y="87"/>
                    <a:pt x="30" y="83"/>
                  </a:cubicBezTo>
                  <a:cubicBezTo>
                    <a:pt x="28" y="86"/>
                    <a:pt x="31" y="88"/>
                    <a:pt x="30" y="91"/>
                  </a:cubicBezTo>
                  <a:cubicBezTo>
                    <a:pt x="29" y="91"/>
                    <a:pt x="29" y="89"/>
                    <a:pt x="29" y="89"/>
                  </a:cubicBezTo>
                  <a:cubicBezTo>
                    <a:pt x="28" y="88"/>
                    <a:pt x="26" y="90"/>
                    <a:pt x="25" y="92"/>
                  </a:cubicBezTo>
                  <a:cubicBezTo>
                    <a:pt x="25" y="93"/>
                    <a:pt x="25" y="95"/>
                    <a:pt x="25" y="97"/>
                  </a:cubicBezTo>
                  <a:cubicBezTo>
                    <a:pt x="25" y="98"/>
                    <a:pt x="24" y="98"/>
                    <a:pt x="24" y="99"/>
                  </a:cubicBezTo>
                  <a:cubicBezTo>
                    <a:pt x="23" y="100"/>
                    <a:pt x="25" y="101"/>
                    <a:pt x="24" y="102"/>
                  </a:cubicBezTo>
                  <a:cubicBezTo>
                    <a:pt x="24" y="103"/>
                    <a:pt x="22" y="104"/>
                    <a:pt x="22" y="105"/>
                  </a:cubicBezTo>
                  <a:cubicBezTo>
                    <a:pt x="21" y="108"/>
                    <a:pt x="22" y="110"/>
                    <a:pt x="21" y="111"/>
                  </a:cubicBezTo>
                  <a:cubicBezTo>
                    <a:pt x="19" y="111"/>
                    <a:pt x="19" y="110"/>
                    <a:pt x="19" y="108"/>
                  </a:cubicBezTo>
                  <a:cubicBezTo>
                    <a:pt x="17" y="108"/>
                    <a:pt x="16" y="106"/>
                    <a:pt x="15" y="105"/>
                  </a:cubicBezTo>
                  <a:cubicBezTo>
                    <a:pt x="15" y="100"/>
                    <a:pt x="12" y="97"/>
                    <a:pt x="11" y="93"/>
                  </a:cubicBezTo>
                  <a:cubicBezTo>
                    <a:pt x="10" y="90"/>
                    <a:pt x="10" y="88"/>
                    <a:pt x="9" y="86"/>
                  </a:cubicBezTo>
                  <a:cubicBezTo>
                    <a:pt x="9" y="85"/>
                    <a:pt x="9" y="85"/>
                    <a:pt x="9" y="85"/>
                  </a:cubicBezTo>
                  <a:cubicBezTo>
                    <a:pt x="9" y="84"/>
                    <a:pt x="9" y="84"/>
                    <a:pt x="9" y="84"/>
                  </a:cubicBezTo>
                  <a:cubicBezTo>
                    <a:pt x="9" y="83"/>
                    <a:pt x="7" y="83"/>
                    <a:pt x="7" y="82"/>
                  </a:cubicBezTo>
                  <a:cubicBezTo>
                    <a:pt x="7" y="81"/>
                    <a:pt x="6" y="79"/>
                    <a:pt x="6" y="79"/>
                  </a:cubicBezTo>
                  <a:cubicBezTo>
                    <a:pt x="5" y="73"/>
                    <a:pt x="3" y="67"/>
                    <a:pt x="0" y="61"/>
                  </a:cubicBezTo>
                  <a:close/>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0" name="Freeform 625">
              <a:extLst>
                <a:ext uri="{FF2B5EF4-FFF2-40B4-BE49-F238E27FC236}">
                  <a16:creationId xmlns:a16="http://schemas.microsoft.com/office/drawing/2014/main" id="{4F0DD2C3-5E9C-ED52-4640-F26664547F2A}"/>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rgbClr val="C0000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1" name="Freeform 626">
              <a:extLst>
                <a:ext uri="{FF2B5EF4-FFF2-40B4-BE49-F238E27FC236}">
                  <a16:creationId xmlns:a16="http://schemas.microsoft.com/office/drawing/2014/main" id="{E2DC39A5-0167-07B0-25F2-AB46CBBE4DE0}"/>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2" name="Freeform 627">
              <a:extLst>
                <a:ext uri="{FF2B5EF4-FFF2-40B4-BE49-F238E27FC236}">
                  <a16:creationId xmlns:a16="http://schemas.microsoft.com/office/drawing/2014/main" id="{99EF346B-5D88-4FFF-D034-128B03A894D9}"/>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3" name="Freeform 628">
              <a:extLst>
                <a:ext uri="{FF2B5EF4-FFF2-40B4-BE49-F238E27FC236}">
                  <a16:creationId xmlns:a16="http://schemas.microsoft.com/office/drawing/2014/main" id="{92750BCE-4FFB-ADC3-1CC7-3911605CCE00}"/>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4" name="Freeform 629">
              <a:extLst>
                <a:ext uri="{FF2B5EF4-FFF2-40B4-BE49-F238E27FC236}">
                  <a16:creationId xmlns:a16="http://schemas.microsoft.com/office/drawing/2014/main" id="{F11B622C-B6E1-9EC4-B5BC-540A2281DC74}"/>
                </a:ext>
              </a:extLst>
            </p:cNvPr>
            <p:cNvSpPr>
              <a:spLocks/>
            </p:cNvSpPr>
            <p:nvPr/>
          </p:nvSpPr>
          <p:spPr bwMode="auto">
            <a:xfrm>
              <a:off x="7080746" y="4762027"/>
              <a:ext cx="1084651" cy="383181"/>
            </a:xfrm>
            <a:custGeom>
              <a:avLst/>
              <a:gdLst>
                <a:gd name="T0" fmla="*/ 2147483647 w 164"/>
                <a:gd name="T1" fmla="*/ 2147483647 h 58"/>
                <a:gd name="T2" fmla="*/ 2147483647 w 164"/>
                <a:gd name="T3" fmla="*/ 2147483647 h 58"/>
                <a:gd name="T4" fmla="*/ 2147483647 w 164"/>
                <a:gd name="T5" fmla="*/ 2147483647 h 58"/>
                <a:gd name="T6" fmla="*/ 2147483647 w 164"/>
                <a:gd name="T7" fmla="*/ 2147483647 h 58"/>
                <a:gd name="T8" fmla="*/ 2147483647 w 164"/>
                <a:gd name="T9" fmla="*/ 2147483647 h 58"/>
                <a:gd name="T10" fmla="*/ 2147483647 w 164"/>
                <a:gd name="T11" fmla="*/ 2147483647 h 58"/>
                <a:gd name="T12" fmla="*/ 2147483647 w 164"/>
                <a:gd name="T13" fmla="*/ 2147483647 h 58"/>
                <a:gd name="T14" fmla="*/ 2147483647 w 164"/>
                <a:gd name="T15" fmla="*/ 2147483647 h 58"/>
                <a:gd name="T16" fmla="*/ 2147483647 w 164"/>
                <a:gd name="T17" fmla="*/ 2147483647 h 58"/>
                <a:gd name="T18" fmla="*/ 2147483647 w 164"/>
                <a:gd name="T19" fmla="*/ 2147483647 h 58"/>
                <a:gd name="T20" fmla="*/ 2147483647 w 164"/>
                <a:gd name="T21" fmla="*/ 2147483647 h 58"/>
                <a:gd name="T22" fmla="*/ 2147483647 w 164"/>
                <a:gd name="T23" fmla="*/ 0 h 58"/>
                <a:gd name="T24" fmla="*/ 2147483647 w 164"/>
                <a:gd name="T25" fmla="*/ 2147483647 h 58"/>
                <a:gd name="T26" fmla="*/ 2147483647 w 164"/>
                <a:gd name="T27" fmla="*/ 2147483647 h 58"/>
                <a:gd name="T28" fmla="*/ 2147483647 w 164"/>
                <a:gd name="T29" fmla="*/ 2147483647 h 58"/>
                <a:gd name="T30" fmla="*/ 2147483647 w 164"/>
                <a:gd name="T31" fmla="*/ 2147483647 h 58"/>
                <a:gd name="T32" fmla="*/ 2147483647 w 164"/>
                <a:gd name="T33" fmla="*/ 2147483647 h 58"/>
                <a:gd name="T34" fmla="*/ 2147483647 w 164"/>
                <a:gd name="T35" fmla="*/ 2147483647 h 58"/>
                <a:gd name="T36" fmla="*/ 2147483647 w 164"/>
                <a:gd name="T37" fmla="*/ 2147483647 h 58"/>
                <a:gd name="T38" fmla="*/ 2147483647 w 164"/>
                <a:gd name="T39" fmla="*/ 2147483647 h 58"/>
                <a:gd name="T40" fmla="*/ 2147483647 w 164"/>
                <a:gd name="T41" fmla="*/ 2147483647 h 58"/>
                <a:gd name="T42" fmla="*/ 2147483647 w 164"/>
                <a:gd name="T43" fmla="*/ 2147483647 h 58"/>
                <a:gd name="T44" fmla="*/ 2147483647 w 164"/>
                <a:gd name="T45" fmla="*/ 2147483647 h 58"/>
                <a:gd name="T46" fmla="*/ 2147483647 w 164"/>
                <a:gd name="T47" fmla="*/ 2147483647 h 58"/>
                <a:gd name="T48" fmla="*/ 0 w 164"/>
                <a:gd name="T49" fmla="*/ 2147483647 h 58"/>
                <a:gd name="T50" fmla="*/ 2147483647 w 164"/>
                <a:gd name="T51" fmla="*/ 2147483647 h 58"/>
                <a:gd name="T52" fmla="*/ 2147483647 w 164"/>
                <a:gd name="T53" fmla="*/ 2147483647 h 58"/>
                <a:gd name="T54" fmla="*/ 2147483647 w 164"/>
                <a:gd name="T55" fmla="*/ 2147483647 h 58"/>
                <a:gd name="T56" fmla="*/ 2147483647 w 164"/>
                <a:gd name="T57" fmla="*/ 2147483647 h 58"/>
                <a:gd name="T58" fmla="*/ 2147483647 w 164"/>
                <a:gd name="T59" fmla="*/ 2147483647 h 58"/>
                <a:gd name="T60" fmla="*/ 2147483647 w 164"/>
                <a:gd name="T61" fmla="*/ 2147483647 h 58"/>
                <a:gd name="T62" fmla="*/ 2147483647 w 164"/>
                <a:gd name="T63" fmla="*/ 2147483647 h 58"/>
                <a:gd name="T64" fmla="*/ 2147483647 w 164"/>
                <a:gd name="T65" fmla="*/ 2147483647 h 58"/>
                <a:gd name="T66" fmla="*/ 2147483647 w 164"/>
                <a:gd name="T67" fmla="*/ 2147483647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4"/>
                <a:gd name="T103" fmla="*/ 0 h 58"/>
                <a:gd name="T104" fmla="*/ 164 w 164"/>
                <a:gd name="T105" fmla="*/ 58 h 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4" h="58">
                  <a:moveTo>
                    <a:pt x="10" y="28"/>
                  </a:moveTo>
                  <a:cubicBezTo>
                    <a:pt x="12" y="28"/>
                    <a:pt x="11" y="25"/>
                    <a:pt x="11" y="25"/>
                  </a:cubicBezTo>
                  <a:cubicBezTo>
                    <a:pt x="11" y="25"/>
                    <a:pt x="12" y="25"/>
                    <a:pt x="12" y="25"/>
                  </a:cubicBezTo>
                  <a:cubicBezTo>
                    <a:pt x="13" y="24"/>
                    <a:pt x="11" y="22"/>
                    <a:pt x="13" y="21"/>
                  </a:cubicBezTo>
                  <a:cubicBezTo>
                    <a:pt x="23" y="21"/>
                    <a:pt x="32" y="20"/>
                    <a:pt x="41" y="19"/>
                  </a:cubicBezTo>
                  <a:cubicBezTo>
                    <a:pt x="40" y="18"/>
                    <a:pt x="41" y="15"/>
                    <a:pt x="40" y="15"/>
                  </a:cubicBezTo>
                  <a:cubicBezTo>
                    <a:pt x="43" y="15"/>
                    <a:pt x="48" y="14"/>
                    <a:pt x="52" y="13"/>
                  </a:cubicBezTo>
                  <a:cubicBezTo>
                    <a:pt x="62" y="12"/>
                    <a:pt x="72" y="12"/>
                    <a:pt x="82" y="11"/>
                  </a:cubicBezTo>
                  <a:cubicBezTo>
                    <a:pt x="88" y="11"/>
                    <a:pt x="93" y="9"/>
                    <a:pt x="99" y="9"/>
                  </a:cubicBezTo>
                  <a:cubicBezTo>
                    <a:pt x="105" y="9"/>
                    <a:pt x="113" y="8"/>
                    <a:pt x="120" y="8"/>
                  </a:cubicBezTo>
                  <a:cubicBezTo>
                    <a:pt x="123" y="7"/>
                    <a:pt x="127" y="6"/>
                    <a:pt x="131" y="5"/>
                  </a:cubicBezTo>
                  <a:cubicBezTo>
                    <a:pt x="142" y="4"/>
                    <a:pt x="153" y="3"/>
                    <a:pt x="163" y="0"/>
                  </a:cubicBezTo>
                  <a:cubicBezTo>
                    <a:pt x="164" y="1"/>
                    <a:pt x="162" y="3"/>
                    <a:pt x="163" y="6"/>
                  </a:cubicBezTo>
                  <a:cubicBezTo>
                    <a:pt x="160" y="7"/>
                    <a:pt x="159" y="10"/>
                    <a:pt x="158" y="13"/>
                  </a:cubicBezTo>
                  <a:cubicBezTo>
                    <a:pt x="154" y="11"/>
                    <a:pt x="151" y="15"/>
                    <a:pt x="149" y="18"/>
                  </a:cubicBezTo>
                  <a:cubicBezTo>
                    <a:pt x="147" y="18"/>
                    <a:pt x="148" y="16"/>
                    <a:pt x="147" y="16"/>
                  </a:cubicBezTo>
                  <a:cubicBezTo>
                    <a:pt x="145" y="16"/>
                    <a:pt x="145" y="20"/>
                    <a:pt x="143" y="19"/>
                  </a:cubicBezTo>
                  <a:cubicBezTo>
                    <a:pt x="142" y="20"/>
                    <a:pt x="142" y="22"/>
                    <a:pt x="141" y="24"/>
                  </a:cubicBezTo>
                  <a:cubicBezTo>
                    <a:pt x="138" y="23"/>
                    <a:pt x="135" y="28"/>
                    <a:pt x="132" y="31"/>
                  </a:cubicBezTo>
                  <a:cubicBezTo>
                    <a:pt x="126" y="30"/>
                    <a:pt x="122" y="33"/>
                    <a:pt x="122" y="39"/>
                  </a:cubicBezTo>
                  <a:cubicBezTo>
                    <a:pt x="120" y="39"/>
                    <a:pt x="120" y="41"/>
                    <a:pt x="117" y="40"/>
                  </a:cubicBezTo>
                  <a:cubicBezTo>
                    <a:pt x="117" y="43"/>
                    <a:pt x="117" y="45"/>
                    <a:pt x="117" y="47"/>
                  </a:cubicBezTo>
                  <a:cubicBezTo>
                    <a:pt x="98" y="49"/>
                    <a:pt x="78" y="52"/>
                    <a:pt x="58" y="53"/>
                  </a:cubicBezTo>
                  <a:cubicBezTo>
                    <a:pt x="44" y="54"/>
                    <a:pt x="31" y="57"/>
                    <a:pt x="17" y="57"/>
                  </a:cubicBezTo>
                  <a:cubicBezTo>
                    <a:pt x="11" y="58"/>
                    <a:pt x="6" y="58"/>
                    <a:pt x="0" y="58"/>
                  </a:cubicBezTo>
                  <a:cubicBezTo>
                    <a:pt x="0" y="57"/>
                    <a:pt x="2" y="57"/>
                    <a:pt x="3" y="56"/>
                  </a:cubicBezTo>
                  <a:cubicBezTo>
                    <a:pt x="2" y="52"/>
                    <a:pt x="2" y="51"/>
                    <a:pt x="3" y="48"/>
                  </a:cubicBezTo>
                  <a:cubicBezTo>
                    <a:pt x="3" y="48"/>
                    <a:pt x="2" y="47"/>
                    <a:pt x="2" y="46"/>
                  </a:cubicBezTo>
                  <a:cubicBezTo>
                    <a:pt x="4" y="45"/>
                    <a:pt x="5" y="45"/>
                    <a:pt x="5" y="44"/>
                  </a:cubicBezTo>
                  <a:cubicBezTo>
                    <a:pt x="6" y="43"/>
                    <a:pt x="5" y="41"/>
                    <a:pt x="5" y="40"/>
                  </a:cubicBezTo>
                  <a:cubicBezTo>
                    <a:pt x="6" y="40"/>
                    <a:pt x="7" y="40"/>
                    <a:pt x="8" y="40"/>
                  </a:cubicBezTo>
                  <a:cubicBezTo>
                    <a:pt x="8" y="39"/>
                    <a:pt x="8" y="38"/>
                    <a:pt x="9" y="37"/>
                  </a:cubicBezTo>
                  <a:cubicBezTo>
                    <a:pt x="11" y="35"/>
                    <a:pt x="9" y="35"/>
                    <a:pt x="8" y="34"/>
                  </a:cubicBezTo>
                  <a:cubicBezTo>
                    <a:pt x="8" y="31"/>
                    <a:pt x="11" y="31"/>
                    <a:pt x="11" y="28"/>
                  </a:cubicBezTo>
                </a:path>
              </a:pathLst>
            </a:custGeom>
            <a:solidFill>
              <a:srgbClr val="FFC000">
                <a:alpha val="80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5" name="Freeform 631">
              <a:extLst>
                <a:ext uri="{FF2B5EF4-FFF2-40B4-BE49-F238E27FC236}">
                  <a16:creationId xmlns:a16="http://schemas.microsoft.com/office/drawing/2014/main" id="{52F79DD4-2AAD-B0C4-F573-A3E48C0DECF5}"/>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solidFill>
              <a:schemeClr val="tx2">
                <a:lumMod val="40000"/>
                <a:lumOff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6" name="Freeform 632">
              <a:extLst>
                <a:ext uri="{FF2B5EF4-FFF2-40B4-BE49-F238E27FC236}">
                  <a16:creationId xmlns:a16="http://schemas.microsoft.com/office/drawing/2014/main" id="{1660FA00-67D6-1685-7DA7-A66E4F54EE2A}"/>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7" name="Freeform 633">
              <a:extLst>
                <a:ext uri="{FF2B5EF4-FFF2-40B4-BE49-F238E27FC236}">
                  <a16:creationId xmlns:a16="http://schemas.microsoft.com/office/drawing/2014/main" id="{A622EA6F-08FB-D4E1-3A94-F7DAE6EE874B}"/>
                </a:ext>
              </a:extLst>
            </p:cNvPr>
            <p:cNvSpPr>
              <a:spLocks/>
            </p:cNvSpPr>
            <p:nvPr/>
          </p:nvSpPr>
          <p:spPr bwMode="auto">
            <a:xfrm>
              <a:off x="8883856" y="4908815"/>
              <a:ext cx="1546"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8" name="Line 634">
              <a:extLst>
                <a:ext uri="{FF2B5EF4-FFF2-40B4-BE49-F238E27FC236}">
                  <a16:creationId xmlns:a16="http://schemas.microsoft.com/office/drawing/2014/main" id="{E41142C3-B11B-D753-1247-FA5BBB782A83}"/>
                </a:ext>
              </a:extLst>
            </p:cNvPr>
            <p:cNvSpPr>
              <a:spLocks noChangeShapeType="1"/>
            </p:cNvSpPr>
            <p:nvPr/>
          </p:nvSpPr>
          <p:spPr bwMode="auto">
            <a:xfrm>
              <a:off x="8883856" y="4908815"/>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9" name="Freeform 635">
              <a:extLst>
                <a:ext uri="{FF2B5EF4-FFF2-40B4-BE49-F238E27FC236}">
                  <a16:creationId xmlns:a16="http://schemas.microsoft.com/office/drawing/2014/main" id="{D00EA1E4-C1FB-6C23-7709-CDB2C185A7FD}"/>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0" name="Freeform 636">
              <a:extLst>
                <a:ext uri="{FF2B5EF4-FFF2-40B4-BE49-F238E27FC236}">
                  <a16:creationId xmlns:a16="http://schemas.microsoft.com/office/drawing/2014/main" id="{78F80FC8-62B2-6BF2-A9D5-C5C8E324F98A}"/>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1" name="Freeform 637">
              <a:extLst>
                <a:ext uri="{FF2B5EF4-FFF2-40B4-BE49-F238E27FC236}">
                  <a16:creationId xmlns:a16="http://schemas.microsoft.com/office/drawing/2014/main" id="{A4A3BFEE-3843-A394-B902-AD590101F4ED}"/>
                </a:ext>
              </a:extLst>
            </p:cNvPr>
            <p:cNvSpPr>
              <a:spLocks/>
            </p:cNvSpPr>
            <p:nvPr/>
          </p:nvSpPr>
          <p:spPr bwMode="auto">
            <a:xfrm>
              <a:off x="8883856" y="4914992"/>
              <a:ext cx="7727"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2" name="Line 638">
              <a:extLst>
                <a:ext uri="{FF2B5EF4-FFF2-40B4-BE49-F238E27FC236}">
                  <a16:creationId xmlns:a16="http://schemas.microsoft.com/office/drawing/2014/main" id="{9DABC189-4D62-F7DD-E2A3-F1F2AC4AC912}"/>
                </a:ext>
              </a:extLst>
            </p:cNvPr>
            <p:cNvSpPr>
              <a:spLocks noChangeShapeType="1"/>
            </p:cNvSpPr>
            <p:nvPr/>
          </p:nvSpPr>
          <p:spPr bwMode="auto">
            <a:xfrm>
              <a:off x="8883856" y="4914992"/>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3" name="Freeform 639">
              <a:extLst>
                <a:ext uri="{FF2B5EF4-FFF2-40B4-BE49-F238E27FC236}">
                  <a16:creationId xmlns:a16="http://schemas.microsoft.com/office/drawing/2014/main" id="{8EC40071-422A-637F-639D-686C405FE6DC}"/>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4" name="Freeform 640">
              <a:extLst>
                <a:ext uri="{FF2B5EF4-FFF2-40B4-BE49-F238E27FC236}">
                  <a16:creationId xmlns:a16="http://schemas.microsoft.com/office/drawing/2014/main" id="{953C648A-6135-E6F5-E964-A0856A468CEE}"/>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5" name="Freeform 641">
              <a:extLst>
                <a:ext uri="{FF2B5EF4-FFF2-40B4-BE49-F238E27FC236}">
                  <a16:creationId xmlns:a16="http://schemas.microsoft.com/office/drawing/2014/main" id="{3D4A57FE-10E9-C3B8-13B3-6552AB39A20F}"/>
                </a:ext>
              </a:extLst>
            </p:cNvPr>
            <p:cNvSpPr>
              <a:spLocks/>
            </p:cNvSpPr>
            <p:nvPr/>
          </p:nvSpPr>
          <p:spPr bwMode="auto">
            <a:xfrm>
              <a:off x="7694142" y="5054050"/>
              <a:ext cx="693744" cy="726191"/>
            </a:xfrm>
            <a:custGeom>
              <a:avLst/>
              <a:gdLst>
                <a:gd name="T0" fmla="*/ 2147483647 w 105"/>
                <a:gd name="T1" fmla="*/ 2147483647 h 110"/>
                <a:gd name="T2" fmla="*/ 2147483647 w 105"/>
                <a:gd name="T3" fmla="*/ 2147483647 h 110"/>
                <a:gd name="T4" fmla="*/ 2147483647 w 105"/>
                <a:gd name="T5" fmla="*/ 2147483647 h 110"/>
                <a:gd name="T6" fmla="*/ 2147483647 w 105"/>
                <a:gd name="T7" fmla="*/ 2147483647 h 110"/>
                <a:gd name="T8" fmla="*/ 2147483647 w 105"/>
                <a:gd name="T9" fmla="*/ 2147483647 h 110"/>
                <a:gd name="T10" fmla="*/ 2147483647 w 105"/>
                <a:gd name="T11" fmla="*/ 2147483647 h 110"/>
                <a:gd name="T12" fmla="*/ 2147483647 w 105"/>
                <a:gd name="T13" fmla="*/ 2147483647 h 110"/>
                <a:gd name="T14" fmla="*/ 2147483647 w 105"/>
                <a:gd name="T15" fmla="*/ 2147483647 h 110"/>
                <a:gd name="T16" fmla="*/ 2147483647 w 105"/>
                <a:gd name="T17" fmla="*/ 2147483647 h 110"/>
                <a:gd name="T18" fmla="*/ 2147483647 w 105"/>
                <a:gd name="T19" fmla="*/ 2147483647 h 110"/>
                <a:gd name="T20" fmla="*/ 2147483647 w 105"/>
                <a:gd name="T21" fmla="*/ 2147483647 h 110"/>
                <a:gd name="T22" fmla="*/ 0 w 105"/>
                <a:gd name="T23" fmla="*/ 2147483647 h 110"/>
                <a:gd name="T24" fmla="*/ 2147483647 w 105"/>
                <a:gd name="T25" fmla="*/ 0 h 110"/>
                <a:gd name="T26" fmla="*/ 2147483647 w 105"/>
                <a:gd name="T27" fmla="*/ 2147483647 h 110"/>
                <a:gd name="T28" fmla="*/ 2147483647 w 105"/>
                <a:gd name="T29" fmla="*/ 2147483647 h 110"/>
                <a:gd name="T30" fmla="*/ 2147483647 w 105"/>
                <a:gd name="T31" fmla="*/ 2147483647 h 110"/>
                <a:gd name="T32" fmla="*/ 2147483647 w 105"/>
                <a:gd name="T33" fmla="*/ 2147483647 h 110"/>
                <a:gd name="T34" fmla="*/ 2147483647 w 105"/>
                <a:gd name="T35" fmla="*/ 2147483647 h 110"/>
                <a:gd name="T36" fmla="*/ 2147483647 w 105"/>
                <a:gd name="T37" fmla="*/ 2147483647 h 110"/>
                <a:gd name="T38" fmla="*/ 2147483647 w 105"/>
                <a:gd name="T39" fmla="*/ 2147483647 h 110"/>
                <a:gd name="T40" fmla="*/ 2147483647 w 105"/>
                <a:gd name="T41" fmla="*/ 2147483647 h 110"/>
                <a:gd name="T42" fmla="*/ 2147483647 w 105"/>
                <a:gd name="T43" fmla="*/ 2147483647 h 110"/>
                <a:gd name="T44" fmla="*/ 2147483647 w 105"/>
                <a:gd name="T45" fmla="*/ 2147483647 h 110"/>
                <a:gd name="T46" fmla="*/ 2147483647 w 105"/>
                <a:gd name="T47" fmla="*/ 2147483647 h 110"/>
                <a:gd name="T48" fmla="*/ 2147483647 w 105"/>
                <a:gd name="T49" fmla="*/ 2147483647 h 110"/>
                <a:gd name="T50" fmla="*/ 2147483647 w 105"/>
                <a:gd name="T51" fmla="*/ 2147483647 h 110"/>
                <a:gd name="T52" fmla="*/ 2147483647 w 105"/>
                <a:gd name="T53" fmla="*/ 2147483647 h 110"/>
                <a:gd name="T54" fmla="*/ 2147483647 w 105"/>
                <a:gd name="T55" fmla="*/ 2147483647 h 110"/>
                <a:gd name="T56" fmla="*/ 2147483647 w 105"/>
                <a:gd name="T57" fmla="*/ 2147483647 h 110"/>
                <a:gd name="T58" fmla="*/ 2147483647 w 105"/>
                <a:gd name="T59" fmla="*/ 2147483647 h 110"/>
                <a:gd name="T60" fmla="*/ 2147483647 w 105"/>
                <a:gd name="T61" fmla="*/ 2147483647 h 110"/>
                <a:gd name="T62" fmla="*/ 2147483647 w 105"/>
                <a:gd name="T63" fmla="*/ 2147483647 h 110"/>
                <a:gd name="T64" fmla="*/ 2147483647 w 105"/>
                <a:gd name="T65" fmla="*/ 2147483647 h 110"/>
                <a:gd name="T66" fmla="*/ 2147483647 w 105"/>
                <a:gd name="T67" fmla="*/ 2147483647 h 110"/>
                <a:gd name="T68" fmla="*/ 2147483647 w 105"/>
                <a:gd name="T69" fmla="*/ 2147483647 h 110"/>
                <a:gd name="T70" fmla="*/ 2147483647 w 105"/>
                <a:gd name="T71" fmla="*/ 2147483647 h 110"/>
                <a:gd name="T72" fmla="*/ 2147483647 w 105"/>
                <a:gd name="T73" fmla="*/ 2147483647 h 110"/>
                <a:gd name="T74" fmla="*/ 2147483647 w 105"/>
                <a:gd name="T75" fmla="*/ 2147483647 h 110"/>
                <a:gd name="T76" fmla="*/ 2147483647 w 105"/>
                <a:gd name="T77" fmla="*/ 2147483647 h 110"/>
                <a:gd name="T78" fmla="*/ 2147483647 w 105"/>
                <a:gd name="T79" fmla="*/ 2147483647 h 110"/>
                <a:gd name="T80" fmla="*/ 2147483647 w 105"/>
                <a:gd name="T81" fmla="*/ 2147483647 h 110"/>
                <a:gd name="T82" fmla="*/ 2147483647 w 105"/>
                <a:gd name="T83" fmla="*/ 2147483647 h 1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110"/>
                <a:gd name="T128" fmla="*/ 105 w 105"/>
                <a:gd name="T129" fmla="*/ 110 h 1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110">
                  <a:moveTo>
                    <a:pt x="35" y="108"/>
                  </a:moveTo>
                  <a:cubicBezTo>
                    <a:pt x="33" y="108"/>
                    <a:pt x="31" y="110"/>
                    <a:pt x="27" y="109"/>
                  </a:cubicBezTo>
                  <a:cubicBezTo>
                    <a:pt x="26" y="106"/>
                    <a:pt x="25" y="103"/>
                    <a:pt x="23" y="100"/>
                  </a:cubicBezTo>
                  <a:cubicBezTo>
                    <a:pt x="22" y="99"/>
                    <a:pt x="22" y="99"/>
                    <a:pt x="21" y="98"/>
                  </a:cubicBezTo>
                  <a:cubicBezTo>
                    <a:pt x="21" y="96"/>
                    <a:pt x="22" y="92"/>
                    <a:pt x="21" y="89"/>
                  </a:cubicBezTo>
                  <a:cubicBezTo>
                    <a:pt x="21" y="87"/>
                    <a:pt x="19" y="86"/>
                    <a:pt x="19" y="84"/>
                  </a:cubicBezTo>
                  <a:cubicBezTo>
                    <a:pt x="19" y="80"/>
                    <a:pt x="20" y="75"/>
                    <a:pt x="22" y="72"/>
                  </a:cubicBezTo>
                  <a:cubicBezTo>
                    <a:pt x="21" y="70"/>
                    <a:pt x="21" y="68"/>
                    <a:pt x="20" y="66"/>
                  </a:cubicBezTo>
                  <a:cubicBezTo>
                    <a:pt x="19" y="65"/>
                    <a:pt x="18" y="65"/>
                    <a:pt x="18" y="64"/>
                  </a:cubicBezTo>
                  <a:cubicBezTo>
                    <a:pt x="17" y="63"/>
                    <a:pt x="15" y="59"/>
                    <a:pt x="15" y="57"/>
                  </a:cubicBezTo>
                  <a:cubicBezTo>
                    <a:pt x="12" y="51"/>
                    <a:pt x="11" y="42"/>
                    <a:pt x="9" y="35"/>
                  </a:cubicBezTo>
                  <a:cubicBezTo>
                    <a:pt x="6" y="25"/>
                    <a:pt x="3" y="15"/>
                    <a:pt x="0" y="6"/>
                  </a:cubicBezTo>
                  <a:cubicBezTo>
                    <a:pt x="16" y="4"/>
                    <a:pt x="33" y="3"/>
                    <a:pt x="48" y="0"/>
                  </a:cubicBezTo>
                  <a:cubicBezTo>
                    <a:pt x="47" y="2"/>
                    <a:pt x="46" y="4"/>
                    <a:pt x="44" y="6"/>
                  </a:cubicBezTo>
                  <a:cubicBezTo>
                    <a:pt x="45" y="10"/>
                    <a:pt x="51" y="9"/>
                    <a:pt x="52" y="13"/>
                  </a:cubicBezTo>
                  <a:cubicBezTo>
                    <a:pt x="54" y="12"/>
                    <a:pt x="53" y="12"/>
                    <a:pt x="56" y="13"/>
                  </a:cubicBezTo>
                  <a:cubicBezTo>
                    <a:pt x="58" y="16"/>
                    <a:pt x="61" y="22"/>
                    <a:pt x="64" y="25"/>
                  </a:cubicBezTo>
                  <a:cubicBezTo>
                    <a:pt x="64" y="25"/>
                    <a:pt x="65" y="25"/>
                    <a:pt x="66" y="25"/>
                  </a:cubicBezTo>
                  <a:cubicBezTo>
                    <a:pt x="67" y="26"/>
                    <a:pt x="65" y="27"/>
                    <a:pt x="68" y="26"/>
                  </a:cubicBezTo>
                  <a:cubicBezTo>
                    <a:pt x="68" y="28"/>
                    <a:pt x="71" y="28"/>
                    <a:pt x="71" y="29"/>
                  </a:cubicBezTo>
                  <a:cubicBezTo>
                    <a:pt x="71" y="29"/>
                    <a:pt x="69" y="29"/>
                    <a:pt x="70" y="30"/>
                  </a:cubicBezTo>
                  <a:cubicBezTo>
                    <a:pt x="70" y="30"/>
                    <a:pt x="71" y="29"/>
                    <a:pt x="71" y="30"/>
                  </a:cubicBezTo>
                  <a:cubicBezTo>
                    <a:pt x="73" y="32"/>
                    <a:pt x="74" y="32"/>
                    <a:pt x="77" y="34"/>
                  </a:cubicBezTo>
                  <a:cubicBezTo>
                    <a:pt x="79" y="39"/>
                    <a:pt x="83" y="42"/>
                    <a:pt x="88" y="44"/>
                  </a:cubicBezTo>
                  <a:cubicBezTo>
                    <a:pt x="89" y="47"/>
                    <a:pt x="91" y="48"/>
                    <a:pt x="91" y="52"/>
                  </a:cubicBezTo>
                  <a:cubicBezTo>
                    <a:pt x="92" y="54"/>
                    <a:pt x="94" y="54"/>
                    <a:pt x="96" y="55"/>
                  </a:cubicBezTo>
                  <a:cubicBezTo>
                    <a:pt x="94" y="57"/>
                    <a:pt x="96" y="56"/>
                    <a:pt x="96" y="56"/>
                  </a:cubicBezTo>
                  <a:cubicBezTo>
                    <a:pt x="98" y="59"/>
                    <a:pt x="98" y="61"/>
                    <a:pt x="100" y="65"/>
                  </a:cubicBezTo>
                  <a:cubicBezTo>
                    <a:pt x="102" y="64"/>
                    <a:pt x="103" y="65"/>
                    <a:pt x="105" y="66"/>
                  </a:cubicBezTo>
                  <a:cubicBezTo>
                    <a:pt x="104" y="68"/>
                    <a:pt x="102" y="70"/>
                    <a:pt x="100" y="68"/>
                  </a:cubicBezTo>
                  <a:cubicBezTo>
                    <a:pt x="100" y="70"/>
                    <a:pt x="101" y="71"/>
                    <a:pt x="101" y="73"/>
                  </a:cubicBezTo>
                  <a:cubicBezTo>
                    <a:pt x="97" y="72"/>
                    <a:pt x="99" y="81"/>
                    <a:pt x="100" y="82"/>
                  </a:cubicBezTo>
                  <a:cubicBezTo>
                    <a:pt x="98" y="82"/>
                    <a:pt x="98" y="83"/>
                    <a:pt x="97" y="84"/>
                  </a:cubicBezTo>
                  <a:cubicBezTo>
                    <a:pt x="96" y="84"/>
                    <a:pt x="95" y="82"/>
                    <a:pt x="94" y="84"/>
                  </a:cubicBezTo>
                  <a:cubicBezTo>
                    <a:pt x="95" y="85"/>
                    <a:pt x="98" y="84"/>
                    <a:pt x="99" y="86"/>
                  </a:cubicBezTo>
                  <a:cubicBezTo>
                    <a:pt x="99" y="89"/>
                    <a:pt x="98" y="88"/>
                    <a:pt x="96" y="87"/>
                  </a:cubicBezTo>
                  <a:cubicBezTo>
                    <a:pt x="97" y="93"/>
                    <a:pt x="95" y="95"/>
                    <a:pt x="97" y="99"/>
                  </a:cubicBezTo>
                  <a:cubicBezTo>
                    <a:pt x="94" y="99"/>
                    <a:pt x="90" y="99"/>
                    <a:pt x="89" y="97"/>
                  </a:cubicBezTo>
                  <a:cubicBezTo>
                    <a:pt x="88" y="98"/>
                    <a:pt x="87" y="99"/>
                    <a:pt x="85" y="101"/>
                  </a:cubicBezTo>
                  <a:cubicBezTo>
                    <a:pt x="87" y="103"/>
                    <a:pt x="88" y="107"/>
                    <a:pt x="86" y="110"/>
                  </a:cubicBezTo>
                  <a:cubicBezTo>
                    <a:pt x="83" y="110"/>
                    <a:pt x="85" y="106"/>
                    <a:pt x="82" y="105"/>
                  </a:cubicBezTo>
                  <a:cubicBezTo>
                    <a:pt x="67" y="106"/>
                    <a:pt x="51" y="107"/>
                    <a:pt x="35" y="108"/>
                  </a:cubicBezTo>
                  <a:close/>
                </a:path>
              </a:pathLst>
            </a:custGeom>
            <a:solidFill>
              <a:schemeClr val="accent4">
                <a:lumMod val="75000"/>
                <a:alpha val="34000"/>
              </a:schemeClr>
            </a:solidFill>
            <a:ln w="7937">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sp>
          <p:nvSpPr>
            <p:cNvPr id="206" name="Freeform 642">
              <a:extLst>
                <a:ext uri="{FF2B5EF4-FFF2-40B4-BE49-F238E27FC236}">
                  <a16:creationId xmlns:a16="http://schemas.microsoft.com/office/drawing/2014/main" id="{4126C8A2-2C7A-59C6-809A-E903B5881AB0}"/>
                </a:ext>
              </a:extLst>
            </p:cNvPr>
            <p:cNvSpPr>
              <a:spLocks/>
            </p:cNvSpPr>
            <p:nvPr/>
          </p:nvSpPr>
          <p:spPr bwMode="auto">
            <a:xfrm>
              <a:off x="7343406" y="5100400"/>
              <a:ext cx="503699" cy="798811"/>
            </a:xfrm>
            <a:custGeom>
              <a:avLst/>
              <a:gdLst>
                <a:gd name="T0" fmla="*/ 2147483647 w 76"/>
                <a:gd name="T1" fmla="*/ 2147483647 h 121"/>
                <a:gd name="T2" fmla="*/ 2147483647 w 76"/>
                <a:gd name="T3" fmla="*/ 2147483647 h 121"/>
                <a:gd name="T4" fmla="*/ 2147483647 w 76"/>
                <a:gd name="T5" fmla="*/ 2147483647 h 121"/>
                <a:gd name="T6" fmla="*/ 2147483647 w 76"/>
                <a:gd name="T7" fmla="*/ 2147483647 h 121"/>
                <a:gd name="T8" fmla="*/ 2147483647 w 76"/>
                <a:gd name="T9" fmla="*/ 2147483647 h 121"/>
                <a:gd name="T10" fmla="*/ 2147483647 w 76"/>
                <a:gd name="T11" fmla="*/ 2147483647 h 121"/>
                <a:gd name="T12" fmla="*/ 2147483647 w 76"/>
                <a:gd name="T13" fmla="*/ 2147483647 h 121"/>
                <a:gd name="T14" fmla="*/ 2147483647 w 76"/>
                <a:gd name="T15" fmla="*/ 2147483647 h 121"/>
                <a:gd name="T16" fmla="*/ 2147483647 w 76"/>
                <a:gd name="T17" fmla="*/ 2147483647 h 121"/>
                <a:gd name="T18" fmla="*/ 2147483647 w 76"/>
                <a:gd name="T19" fmla="*/ 2147483647 h 121"/>
                <a:gd name="T20" fmla="*/ 2147483647 w 76"/>
                <a:gd name="T21" fmla="*/ 2147483647 h 121"/>
                <a:gd name="T22" fmla="*/ 2147483647 w 76"/>
                <a:gd name="T23" fmla="*/ 0 h 121"/>
                <a:gd name="T24" fmla="*/ 2147483647 w 76"/>
                <a:gd name="T25" fmla="*/ 2147483647 h 121"/>
                <a:gd name="T26" fmla="*/ 2147483647 w 76"/>
                <a:gd name="T27" fmla="*/ 2147483647 h 121"/>
                <a:gd name="T28" fmla="*/ 2147483647 w 76"/>
                <a:gd name="T29" fmla="*/ 2147483647 h 121"/>
                <a:gd name="T30" fmla="*/ 2147483647 w 76"/>
                <a:gd name="T31" fmla="*/ 2147483647 h 121"/>
                <a:gd name="T32" fmla="*/ 2147483647 w 76"/>
                <a:gd name="T33" fmla="*/ 2147483647 h 121"/>
                <a:gd name="T34" fmla="*/ 2147483647 w 76"/>
                <a:gd name="T35" fmla="*/ 2147483647 h 121"/>
                <a:gd name="T36" fmla="*/ 2147483647 w 76"/>
                <a:gd name="T37" fmla="*/ 2147483647 h 121"/>
                <a:gd name="T38" fmla="*/ 2147483647 w 76"/>
                <a:gd name="T39" fmla="*/ 2147483647 h 121"/>
                <a:gd name="T40" fmla="*/ 2147483647 w 76"/>
                <a:gd name="T41" fmla="*/ 2147483647 h 121"/>
                <a:gd name="T42" fmla="*/ 2147483647 w 76"/>
                <a:gd name="T43" fmla="*/ 2147483647 h 121"/>
                <a:gd name="T44" fmla="*/ 2147483647 w 76"/>
                <a:gd name="T45" fmla="*/ 2147483647 h 121"/>
                <a:gd name="T46" fmla="*/ 2147483647 w 76"/>
                <a:gd name="T47" fmla="*/ 2147483647 h 121"/>
                <a:gd name="T48" fmla="*/ 2147483647 w 76"/>
                <a:gd name="T49" fmla="*/ 2147483647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21"/>
                <a:gd name="T77" fmla="*/ 76 w 76"/>
                <a:gd name="T78" fmla="*/ 121 h 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21">
                  <a:moveTo>
                    <a:pt x="27" y="117"/>
                  </a:moveTo>
                  <a:cubicBezTo>
                    <a:pt x="26" y="117"/>
                    <a:pt x="24" y="120"/>
                    <a:pt x="24" y="118"/>
                  </a:cubicBezTo>
                  <a:cubicBezTo>
                    <a:pt x="22" y="117"/>
                    <a:pt x="24" y="121"/>
                    <a:pt x="22" y="121"/>
                  </a:cubicBezTo>
                  <a:cubicBezTo>
                    <a:pt x="20" y="120"/>
                    <a:pt x="20" y="116"/>
                    <a:pt x="17" y="117"/>
                  </a:cubicBezTo>
                  <a:cubicBezTo>
                    <a:pt x="17" y="113"/>
                    <a:pt x="16" y="110"/>
                    <a:pt x="14" y="109"/>
                  </a:cubicBezTo>
                  <a:cubicBezTo>
                    <a:pt x="12" y="111"/>
                    <a:pt x="12" y="115"/>
                    <a:pt x="12" y="118"/>
                  </a:cubicBezTo>
                  <a:cubicBezTo>
                    <a:pt x="11" y="118"/>
                    <a:pt x="9" y="118"/>
                    <a:pt x="7" y="118"/>
                  </a:cubicBezTo>
                  <a:cubicBezTo>
                    <a:pt x="6" y="112"/>
                    <a:pt x="6" y="106"/>
                    <a:pt x="5" y="99"/>
                  </a:cubicBezTo>
                  <a:cubicBezTo>
                    <a:pt x="4" y="91"/>
                    <a:pt x="1" y="83"/>
                    <a:pt x="2" y="73"/>
                  </a:cubicBezTo>
                  <a:cubicBezTo>
                    <a:pt x="4" y="54"/>
                    <a:pt x="3" y="30"/>
                    <a:pt x="4" y="9"/>
                  </a:cubicBezTo>
                  <a:cubicBezTo>
                    <a:pt x="5" y="6"/>
                    <a:pt x="0" y="5"/>
                    <a:pt x="2" y="4"/>
                  </a:cubicBezTo>
                  <a:cubicBezTo>
                    <a:pt x="20" y="4"/>
                    <a:pt x="36" y="2"/>
                    <a:pt x="52" y="0"/>
                  </a:cubicBezTo>
                  <a:cubicBezTo>
                    <a:pt x="55" y="12"/>
                    <a:pt x="60" y="24"/>
                    <a:pt x="63" y="37"/>
                  </a:cubicBezTo>
                  <a:cubicBezTo>
                    <a:pt x="64" y="41"/>
                    <a:pt x="65" y="46"/>
                    <a:pt x="66" y="50"/>
                  </a:cubicBezTo>
                  <a:cubicBezTo>
                    <a:pt x="67" y="52"/>
                    <a:pt x="68" y="55"/>
                    <a:pt x="69" y="56"/>
                  </a:cubicBezTo>
                  <a:cubicBezTo>
                    <a:pt x="70" y="58"/>
                    <a:pt x="72" y="58"/>
                    <a:pt x="72" y="59"/>
                  </a:cubicBezTo>
                  <a:cubicBezTo>
                    <a:pt x="73" y="61"/>
                    <a:pt x="71" y="64"/>
                    <a:pt x="74" y="65"/>
                  </a:cubicBezTo>
                  <a:cubicBezTo>
                    <a:pt x="72" y="67"/>
                    <a:pt x="72" y="69"/>
                    <a:pt x="71" y="72"/>
                  </a:cubicBezTo>
                  <a:cubicBezTo>
                    <a:pt x="71" y="76"/>
                    <a:pt x="71" y="79"/>
                    <a:pt x="74" y="82"/>
                  </a:cubicBezTo>
                  <a:cubicBezTo>
                    <a:pt x="73" y="85"/>
                    <a:pt x="74" y="88"/>
                    <a:pt x="73" y="89"/>
                  </a:cubicBezTo>
                  <a:cubicBezTo>
                    <a:pt x="73" y="92"/>
                    <a:pt x="76" y="93"/>
                    <a:pt x="76" y="96"/>
                  </a:cubicBezTo>
                  <a:cubicBezTo>
                    <a:pt x="64" y="97"/>
                    <a:pt x="50" y="99"/>
                    <a:pt x="38" y="100"/>
                  </a:cubicBezTo>
                  <a:cubicBezTo>
                    <a:pt x="32" y="101"/>
                    <a:pt x="23" y="99"/>
                    <a:pt x="21" y="104"/>
                  </a:cubicBezTo>
                  <a:cubicBezTo>
                    <a:pt x="22" y="108"/>
                    <a:pt x="25" y="109"/>
                    <a:pt x="27" y="111"/>
                  </a:cubicBezTo>
                  <a:cubicBezTo>
                    <a:pt x="26" y="113"/>
                    <a:pt x="27" y="113"/>
                    <a:pt x="27" y="117"/>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7" name="Freeform 643">
              <a:extLst>
                <a:ext uri="{FF2B5EF4-FFF2-40B4-BE49-F238E27FC236}">
                  <a16:creationId xmlns:a16="http://schemas.microsoft.com/office/drawing/2014/main" id="{8DB465C9-D5A0-9821-55C2-BB3BF7CA662F}"/>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8" name="Freeform 644">
              <a:extLst>
                <a:ext uri="{FF2B5EF4-FFF2-40B4-BE49-F238E27FC236}">
                  <a16:creationId xmlns:a16="http://schemas.microsoft.com/office/drawing/2014/main" id="{5A03C46F-9281-DDBE-E177-AE631EF86CC0}"/>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9" name="Freeform 645">
              <a:extLst>
                <a:ext uri="{FF2B5EF4-FFF2-40B4-BE49-F238E27FC236}">
                  <a16:creationId xmlns:a16="http://schemas.microsoft.com/office/drawing/2014/main" id="{DB0D2AB2-72BB-47C8-B0F2-5D7E573B6E65}"/>
                </a:ext>
              </a:extLst>
            </p:cNvPr>
            <p:cNvSpPr>
              <a:spLocks/>
            </p:cNvSpPr>
            <p:nvPr/>
          </p:nvSpPr>
          <p:spPr bwMode="auto">
            <a:xfrm>
              <a:off x="8494494" y="6013550"/>
              <a:ext cx="18542" cy="26266"/>
            </a:xfrm>
            <a:custGeom>
              <a:avLst/>
              <a:gdLst>
                <a:gd name="T0" fmla="*/ 2147483647 w 3"/>
                <a:gd name="T1" fmla="*/ 0 h 4"/>
                <a:gd name="T2" fmla="*/ 2147483647 w 3"/>
                <a:gd name="T3" fmla="*/ 2147483647 h 4"/>
                <a:gd name="T4" fmla="*/ 214748364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2" y="1"/>
                    <a:pt x="2" y="2"/>
                    <a:pt x="3" y="2"/>
                  </a:cubicBezTo>
                  <a:cubicBezTo>
                    <a:pt x="3" y="4"/>
                    <a:pt x="0" y="2"/>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0" name="Freeform 646">
              <a:extLst>
                <a:ext uri="{FF2B5EF4-FFF2-40B4-BE49-F238E27FC236}">
                  <a16:creationId xmlns:a16="http://schemas.microsoft.com/office/drawing/2014/main" id="{74A4A189-2F3D-EFE7-425F-ADFD3D57B303}"/>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1" name="Freeform 647">
              <a:extLst>
                <a:ext uri="{FF2B5EF4-FFF2-40B4-BE49-F238E27FC236}">
                  <a16:creationId xmlns:a16="http://schemas.microsoft.com/office/drawing/2014/main" id="{595477A5-1415-CB48-2D22-49E04EBF218A}"/>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2" name="Freeform 648">
              <a:extLst>
                <a:ext uri="{FF2B5EF4-FFF2-40B4-BE49-F238E27FC236}">
                  <a16:creationId xmlns:a16="http://schemas.microsoft.com/office/drawing/2014/main" id="{C5B8021E-9574-5F89-7C60-47DDA6712471}"/>
                </a:ext>
              </a:extLst>
            </p:cNvPr>
            <p:cNvSpPr>
              <a:spLocks/>
            </p:cNvSpPr>
            <p:nvPr/>
          </p:nvSpPr>
          <p:spPr bwMode="auto">
            <a:xfrm>
              <a:off x="8567117" y="6575955"/>
              <a:ext cx="6181" cy="0"/>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0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3" name="Line 649">
              <a:extLst>
                <a:ext uri="{FF2B5EF4-FFF2-40B4-BE49-F238E27FC236}">
                  <a16:creationId xmlns:a16="http://schemas.microsoft.com/office/drawing/2014/main" id="{EBCB98CE-4F9A-E298-8B28-406B64EB092D}"/>
                </a:ext>
              </a:extLst>
            </p:cNvPr>
            <p:cNvSpPr>
              <a:spLocks noChangeShapeType="1"/>
            </p:cNvSpPr>
            <p:nvPr/>
          </p:nvSpPr>
          <p:spPr bwMode="auto">
            <a:xfrm flipH="1">
              <a:off x="8567117" y="6575955"/>
              <a:ext cx="6181"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4" name="Freeform 650">
              <a:extLst>
                <a:ext uri="{FF2B5EF4-FFF2-40B4-BE49-F238E27FC236}">
                  <a16:creationId xmlns:a16="http://schemas.microsoft.com/office/drawing/2014/main" id="{88EB8DA4-F045-78C6-443C-4D0AD5255BA2}"/>
                </a:ext>
              </a:extLst>
            </p:cNvPr>
            <p:cNvSpPr>
              <a:spLocks/>
            </p:cNvSpPr>
            <p:nvPr/>
          </p:nvSpPr>
          <p:spPr bwMode="auto">
            <a:xfrm>
              <a:off x="8236462" y="6163420"/>
              <a:ext cx="0"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0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5" name="Line 651">
              <a:extLst>
                <a:ext uri="{FF2B5EF4-FFF2-40B4-BE49-F238E27FC236}">
                  <a16:creationId xmlns:a16="http://schemas.microsoft.com/office/drawing/2014/main" id="{B662D1CD-069C-8B87-1FF6-C64D43B6A7B0}"/>
                </a:ext>
              </a:extLst>
            </p:cNvPr>
            <p:cNvSpPr>
              <a:spLocks noChangeShapeType="1"/>
            </p:cNvSpPr>
            <p:nvPr/>
          </p:nvSpPr>
          <p:spPr bwMode="auto">
            <a:xfrm flipV="1">
              <a:off x="8236462" y="6163420"/>
              <a:ext cx="0"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6" name="Line 652">
              <a:extLst>
                <a:ext uri="{FF2B5EF4-FFF2-40B4-BE49-F238E27FC236}">
                  <a16:creationId xmlns:a16="http://schemas.microsoft.com/office/drawing/2014/main" id="{2AA0A4FF-54AC-7714-E265-97109745825E}"/>
                </a:ext>
              </a:extLst>
            </p:cNvPr>
            <p:cNvSpPr>
              <a:spLocks noChangeShapeType="1"/>
            </p:cNvSpPr>
            <p:nvPr/>
          </p:nvSpPr>
          <p:spPr bwMode="auto">
            <a:xfrm>
              <a:off x="8236462" y="6178874"/>
              <a:ext cx="0"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7" name="Line 654">
              <a:extLst>
                <a:ext uri="{FF2B5EF4-FFF2-40B4-BE49-F238E27FC236}">
                  <a16:creationId xmlns:a16="http://schemas.microsoft.com/office/drawing/2014/main" id="{CB07871B-6E7B-B039-16EB-DFA82F447F7E}"/>
                </a:ext>
              </a:extLst>
            </p:cNvPr>
            <p:cNvSpPr>
              <a:spLocks noChangeShapeType="1"/>
            </p:cNvSpPr>
            <p:nvPr/>
          </p:nvSpPr>
          <p:spPr bwMode="auto">
            <a:xfrm>
              <a:off x="8236467" y="6178874"/>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8" name="Freeform 655">
              <a:extLst>
                <a:ext uri="{FF2B5EF4-FFF2-40B4-BE49-F238E27FC236}">
                  <a16:creationId xmlns:a16="http://schemas.microsoft.com/office/drawing/2014/main" id="{73DB812B-8209-728D-506A-4E24B73CDB83}"/>
                </a:ext>
              </a:extLst>
            </p:cNvPr>
            <p:cNvSpPr>
              <a:spLocks/>
            </p:cNvSpPr>
            <p:nvPr/>
          </p:nvSpPr>
          <p:spPr bwMode="auto">
            <a:xfrm>
              <a:off x="8230290" y="6178874"/>
              <a:ext cx="6181"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9" name="Line 656">
              <a:extLst>
                <a:ext uri="{FF2B5EF4-FFF2-40B4-BE49-F238E27FC236}">
                  <a16:creationId xmlns:a16="http://schemas.microsoft.com/office/drawing/2014/main" id="{1A28E0C7-43FB-801D-4B77-1EAC09EF2D37}"/>
                </a:ext>
              </a:extLst>
            </p:cNvPr>
            <p:cNvSpPr>
              <a:spLocks noChangeShapeType="1"/>
            </p:cNvSpPr>
            <p:nvPr/>
          </p:nvSpPr>
          <p:spPr bwMode="auto">
            <a:xfrm>
              <a:off x="8230290" y="6178874"/>
              <a:ext cx="6181"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0" name="Freeform 657">
              <a:extLst>
                <a:ext uri="{FF2B5EF4-FFF2-40B4-BE49-F238E27FC236}">
                  <a16:creationId xmlns:a16="http://schemas.microsoft.com/office/drawing/2014/main" id="{00E6C470-BD62-37F5-2582-129E5B5B408F}"/>
                </a:ext>
              </a:extLst>
            </p:cNvPr>
            <p:cNvSpPr>
              <a:spLocks/>
            </p:cNvSpPr>
            <p:nvPr/>
          </p:nvSpPr>
          <p:spPr bwMode="auto">
            <a:xfrm>
              <a:off x="8230290" y="6164973"/>
              <a:ext cx="6181" cy="7725"/>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1" name="Line 658">
              <a:extLst>
                <a:ext uri="{FF2B5EF4-FFF2-40B4-BE49-F238E27FC236}">
                  <a16:creationId xmlns:a16="http://schemas.microsoft.com/office/drawing/2014/main" id="{C990A2DA-776D-8D9F-575A-36DD0F981C9D}"/>
                </a:ext>
              </a:extLst>
            </p:cNvPr>
            <p:cNvSpPr>
              <a:spLocks noChangeShapeType="1"/>
            </p:cNvSpPr>
            <p:nvPr/>
          </p:nvSpPr>
          <p:spPr bwMode="auto">
            <a:xfrm flipH="1">
              <a:off x="8230290" y="6164973"/>
              <a:ext cx="6181"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2" name="Freeform 659">
              <a:extLst>
                <a:ext uri="{FF2B5EF4-FFF2-40B4-BE49-F238E27FC236}">
                  <a16:creationId xmlns:a16="http://schemas.microsoft.com/office/drawing/2014/main" id="{2E155A72-5913-98AB-FAF0-D023DDBEAE42}"/>
                </a:ext>
              </a:extLst>
            </p:cNvPr>
            <p:cNvSpPr>
              <a:spLocks/>
            </p:cNvSpPr>
            <p:nvPr/>
          </p:nvSpPr>
          <p:spPr bwMode="auto">
            <a:xfrm>
              <a:off x="7494826" y="5702985"/>
              <a:ext cx="1171176" cy="891515"/>
            </a:xfrm>
            <a:custGeom>
              <a:avLst/>
              <a:gdLst>
                <a:gd name="T0" fmla="*/ 2147483647 w 177"/>
                <a:gd name="T1" fmla="*/ 2147483647 h 135"/>
                <a:gd name="T2" fmla="*/ 2147483647 w 177"/>
                <a:gd name="T3" fmla="*/ 2147483647 h 135"/>
                <a:gd name="T4" fmla="*/ 2147483647 w 177"/>
                <a:gd name="T5" fmla="*/ 2147483647 h 135"/>
                <a:gd name="T6" fmla="*/ 2147483647 w 177"/>
                <a:gd name="T7" fmla="*/ 2147483647 h 135"/>
                <a:gd name="T8" fmla="*/ 2147483647 w 177"/>
                <a:gd name="T9" fmla="*/ 2147483647 h 135"/>
                <a:gd name="T10" fmla="*/ 2147483647 w 177"/>
                <a:gd name="T11" fmla="*/ 2147483647 h 135"/>
                <a:gd name="T12" fmla="*/ 2147483647 w 177"/>
                <a:gd name="T13" fmla="*/ 2147483647 h 135"/>
                <a:gd name="T14" fmla="*/ 2147483647 w 177"/>
                <a:gd name="T15" fmla="*/ 2147483647 h 135"/>
                <a:gd name="T16" fmla="*/ 2147483647 w 177"/>
                <a:gd name="T17" fmla="*/ 2147483647 h 135"/>
                <a:gd name="T18" fmla="*/ 2147483647 w 177"/>
                <a:gd name="T19" fmla="*/ 2147483647 h 135"/>
                <a:gd name="T20" fmla="*/ 2147483647 w 177"/>
                <a:gd name="T21" fmla="*/ 2147483647 h 135"/>
                <a:gd name="T22" fmla="*/ 2147483647 w 177"/>
                <a:gd name="T23" fmla="*/ 2147483647 h 135"/>
                <a:gd name="T24" fmla="*/ 2147483647 w 177"/>
                <a:gd name="T25" fmla="*/ 2147483647 h 135"/>
                <a:gd name="T26" fmla="*/ 2147483647 w 177"/>
                <a:gd name="T27" fmla="*/ 2147483647 h 135"/>
                <a:gd name="T28" fmla="*/ 2147483647 w 177"/>
                <a:gd name="T29" fmla="*/ 2147483647 h 135"/>
                <a:gd name="T30" fmla="*/ 2147483647 w 177"/>
                <a:gd name="T31" fmla="*/ 2147483647 h 135"/>
                <a:gd name="T32" fmla="*/ 2147483647 w 177"/>
                <a:gd name="T33" fmla="*/ 2147483647 h 135"/>
                <a:gd name="T34" fmla="*/ 2147483647 w 177"/>
                <a:gd name="T35" fmla="*/ 2147483647 h 135"/>
                <a:gd name="T36" fmla="*/ 2147483647 w 177"/>
                <a:gd name="T37" fmla="*/ 2147483647 h 135"/>
                <a:gd name="T38" fmla="*/ 2147483647 w 177"/>
                <a:gd name="T39" fmla="*/ 2147483647 h 135"/>
                <a:gd name="T40" fmla="*/ 2147483647 w 177"/>
                <a:gd name="T41" fmla="*/ 2147483647 h 135"/>
                <a:gd name="T42" fmla="*/ 2147483647 w 177"/>
                <a:gd name="T43" fmla="*/ 2147483647 h 135"/>
                <a:gd name="T44" fmla="*/ 2147483647 w 177"/>
                <a:gd name="T45" fmla="*/ 2147483647 h 135"/>
                <a:gd name="T46" fmla="*/ 2147483647 w 177"/>
                <a:gd name="T47" fmla="*/ 2147483647 h 135"/>
                <a:gd name="T48" fmla="*/ 2147483647 w 177"/>
                <a:gd name="T49" fmla="*/ 2147483647 h 135"/>
                <a:gd name="T50" fmla="*/ 2147483647 w 177"/>
                <a:gd name="T51" fmla="*/ 2147483647 h 135"/>
                <a:gd name="T52" fmla="*/ 2147483647 w 177"/>
                <a:gd name="T53" fmla="*/ 2147483647 h 135"/>
                <a:gd name="T54" fmla="*/ 2147483647 w 177"/>
                <a:gd name="T55" fmla="*/ 2147483647 h 135"/>
                <a:gd name="T56" fmla="*/ 2147483647 w 177"/>
                <a:gd name="T57" fmla="*/ 2147483647 h 135"/>
                <a:gd name="T58" fmla="*/ 2147483647 w 177"/>
                <a:gd name="T59" fmla="*/ 2147483647 h 135"/>
                <a:gd name="T60" fmla="*/ 2147483647 w 177"/>
                <a:gd name="T61" fmla="*/ 2147483647 h 135"/>
                <a:gd name="T62" fmla="*/ 2147483647 w 177"/>
                <a:gd name="T63" fmla="*/ 2147483647 h 135"/>
                <a:gd name="T64" fmla="*/ 2147483647 w 177"/>
                <a:gd name="T65" fmla="*/ 2147483647 h 135"/>
                <a:gd name="T66" fmla="*/ 2147483647 w 177"/>
                <a:gd name="T67" fmla="*/ 2147483647 h 135"/>
                <a:gd name="T68" fmla="*/ 2147483647 w 177"/>
                <a:gd name="T69" fmla="*/ 2147483647 h 135"/>
                <a:gd name="T70" fmla="*/ 2147483647 w 177"/>
                <a:gd name="T71" fmla="*/ 2147483647 h 135"/>
                <a:gd name="T72" fmla="*/ 2147483647 w 177"/>
                <a:gd name="T73" fmla="*/ 2147483647 h 135"/>
                <a:gd name="T74" fmla="*/ 2147483647 w 177"/>
                <a:gd name="T75" fmla="*/ 2147483647 h 135"/>
                <a:gd name="T76" fmla="*/ 2147483647 w 177"/>
                <a:gd name="T77" fmla="*/ 2147483647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35"/>
                <a:gd name="T119" fmla="*/ 177 w 177"/>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35">
                  <a:moveTo>
                    <a:pt x="111" y="71"/>
                  </a:moveTo>
                  <a:cubicBezTo>
                    <a:pt x="111" y="65"/>
                    <a:pt x="114" y="57"/>
                    <a:pt x="111" y="50"/>
                  </a:cubicBezTo>
                  <a:cubicBezTo>
                    <a:pt x="108" y="48"/>
                    <a:pt x="108" y="45"/>
                    <a:pt x="106" y="43"/>
                  </a:cubicBezTo>
                  <a:cubicBezTo>
                    <a:pt x="104" y="42"/>
                    <a:pt x="102" y="45"/>
                    <a:pt x="102" y="43"/>
                  </a:cubicBezTo>
                  <a:cubicBezTo>
                    <a:pt x="98" y="41"/>
                    <a:pt x="97" y="37"/>
                    <a:pt x="92" y="36"/>
                  </a:cubicBezTo>
                  <a:cubicBezTo>
                    <a:pt x="94" y="32"/>
                    <a:pt x="90" y="33"/>
                    <a:pt x="88" y="31"/>
                  </a:cubicBezTo>
                  <a:cubicBezTo>
                    <a:pt x="87" y="30"/>
                    <a:pt x="87" y="28"/>
                    <a:pt x="86" y="27"/>
                  </a:cubicBezTo>
                  <a:cubicBezTo>
                    <a:pt x="85" y="27"/>
                    <a:pt x="80" y="25"/>
                    <a:pt x="78" y="24"/>
                  </a:cubicBezTo>
                  <a:cubicBezTo>
                    <a:pt x="77" y="24"/>
                    <a:pt x="74" y="24"/>
                    <a:pt x="72" y="24"/>
                  </a:cubicBezTo>
                  <a:cubicBezTo>
                    <a:pt x="71" y="25"/>
                    <a:pt x="71" y="25"/>
                    <a:pt x="70" y="27"/>
                  </a:cubicBezTo>
                  <a:cubicBezTo>
                    <a:pt x="70" y="26"/>
                    <a:pt x="68" y="29"/>
                    <a:pt x="68" y="28"/>
                  </a:cubicBezTo>
                  <a:cubicBezTo>
                    <a:pt x="68" y="28"/>
                    <a:pt x="69" y="29"/>
                    <a:pt x="70" y="29"/>
                  </a:cubicBezTo>
                  <a:cubicBezTo>
                    <a:pt x="69" y="30"/>
                    <a:pt x="68" y="30"/>
                    <a:pt x="66" y="30"/>
                  </a:cubicBezTo>
                  <a:cubicBezTo>
                    <a:pt x="64" y="31"/>
                    <a:pt x="63" y="33"/>
                    <a:pt x="62" y="35"/>
                  </a:cubicBezTo>
                  <a:cubicBezTo>
                    <a:pt x="61" y="36"/>
                    <a:pt x="60" y="33"/>
                    <a:pt x="60" y="33"/>
                  </a:cubicBezTo>
                  <a:cubicBezTo>
                    <a:pt x="59" y="34"/>
                    <a:pt x="59" y="35"/>
                    <a:pt x="57" y="36"/>
                  </a:cubicBezTo>
                  <a:cubicBezTo>
                    <a:pt x="55" y="37"/>
                    <a:pt x="53" y="36"/>
                    <a:pt x="52" y="38"/>
                  </a:cubicBezTo>
                  <a:cubicBezTo>
                    <a:pt x="51" y="35"/>
                    <a:pt x="50" y="31"/>
                    <a:pt x="46" y="31"/>
                  </a:cubicBezTo>
                  <a:cubicBezTo>
                    <a:pt x="47" y="30"/>
                    <a:pt x="47" y="31"/>
                    <a:pt x="48" y="30"/>
                  </a:cubicBezTo>
                  <a:cubicBezTo>
                    <a:pt x="47" y="28"/>
                    <a:pt x="44" y="27"/>
                    <a:pt x="42" y="27"/>
                  </a:cubicBezTo>
                  <a:cubicBezTo>
                    <a:pt x="43" y="25"/>
                    <a:pt x="44" y="24"/>
                    <a:pt x="45" y="23"/>
                  </a:cubicBezTo>
                  <a:cubicBezTo>
                    <a:pt x="45" y="20"/>
                    <a:pt x="42" y="24"/>
                    <a:pt x="42" y="24"/>
                  </a:cubicBezTo>
                  <a:cubicBezTo>
                    <a:pt x="40" y="25"/>
                    <a:pt x="38" y="22"/>
                    <a:pt x="38" y="26"/>
                  </a:cubicBezTo>
                  <a:cubicBezTo>
                    <a:pt x="35" y="26"/>
                    <a:pt x="34" y="24"/>
                    <a:pt x="31" y="24"/>
                  </a:cubicBezTo>
                  <a:cubicBezTo>
                    <a:pt x="35" y="21"/>
                    <a:pt x="27" y="20"/>
                    <a:pt x="25" y="20"/>
                  </a:cubicBezTo>
                  <a:cubicBezTo>
                    <a:pt x="23" y="23"/>
                    <a:pt x="19" y="23"/>
                    <a:pt x="15" y="24"/>
                  </a:cubicBezTo>
                  <a:cubicBezTo>
                    <a:pt x="15" y="23"/>
                    <a:pt x="14" y="22"/>
                    <a:pt x="13" y="19"/>
                  </a:cubicBezTo>
                  <a:cubicBezTo>
                    <a:pt x="11" y="19"/>
                    <a:pt x="13" y="22"/>
                    <a:pt x="12" y="22"/>
                  </a:cubicBezTo>
                  <a:cubicBezTo>
                    <a:pt x="12" y="22"/>
                    <a:pt x="11" y="21"/>
                    <a:pt x="10" y="21"/>
                  </a:cubicBezTo>
                  <a:cubicBezTo>
                    <a:pt x="9" y="20"/>
                    <a:pt x="10" y="23"/>
                    <a:pt x="8" y="25"/>
                  </a:cubicBezTo>
                  <a:cubicBezTo>
                    <a:pt x="7" y="25"/>
                    <a:pt x="7" y="25"/>
                    <a:pt x="7" y="25"/>
                  </a:cubicBezTo>
                  <a:cubicBezTo>
                    <a:pt x="6" y="24"/>
                    <a:pt x="3" y="22"/>
                    <a:pt x="5" y="20"/>
                  </a:cubicBezTo>
                  <a:cubicBezTo>
                    <a:pt x="4" y="17"/>
                    <a:pt x="0" y="17"/>
                    <a:pt x="0" y="14"/>
                  </a:cubicBezTo>
                  <a:cubicBezTo>
                    <a:pt x="1" y="9"/>
                    <a:pt x="6" y="11"/>
                    <a:pt x="9" y="11"/>
                  </a:cubicBezTo>
                  <a:cubicBezTo>
                    <a:pt x="22" y="9"/>
                    <a:pt x="39" y="7"/>
                    <a:pt x="54" y="6"/>
                  </a:cubicBezTo>
                  <a:cubicBezTo>
                    <a:pt x="55" y="8"/>
                    <a:pt x="56" y="10"/>
                    <a:pt x="57" y="12"/>
                  </a:cubicBezTo>
                  <a:cubicBezTo>
                    <a:pt x="76" y="12"/>
                    <a:pt x="96" y="8"/>
                    <a:pt x="113" y="9"/>
                  </a:cubicBezTo>
                  <a:cubicBezTo>
                    <a:pt x="113" y="10"/>
                    <a:pt x="114" y="12"/>
                    <a:pt x="115" y="12"/>
                  </a:cubicBezTo>
                  <a:cubicBezTo>
                    <a:pt x="121" y="13"/>
                    <a:pt x="115" y="3"/>
                    <a:pt x="118" y="1"/>
                  </a:cubicBezTo>
                  <a:cubicBezTo>
                    <a:pt x="120" y="0"/>
                    <a:pt x="124" y="3"/>
                    <a:pt x="128" y="2"/>
                  </a:cubicBezTo>
                  <a:cubicBezTo>
                    <a:pt x="129" y="4"/>
                    <a:pt x="128" y="8"/>
                    <a:pt x="131" y="9"/>
                  </a:cubicBezTo>
                  <a:cubicBezTo>
                    <a:pt x="131" y="13"/>
                    <a:pt x="134" y="17"/>
                    <a:pt x="136" y="21"/>
                  </a:cubicBezTo>
                  <a:cubicBezTo>
                    <a:pt x="140" y="30"/>
                    <a:pt x="145" y="39"/>
                    <a:pt x="152" y="46"/>
                  </a:cubicBezTo>
                  <a:cubicBezTo>
                    <a:pt x="152" y="47"/>
                    <a:pt x="151" y="46"/>
                    <a:pt x="150" y="46"/>
                  </a:cubicBezTo>
                  <a:cubicBezTo>
                    <a:pt x="149" y="49"/>
                    <a:pt x="151" y="53"/>
                    <a:pt x="153" y="56"/>
                  </a:cubicBezTo>
                  <a:cubicBezTo>
                    <a:pt x="154" y="58"/>
                    <a:pt x="156" y="61"/>
                    <a:pt x="158" y="64"/>
                  </a:cubicBezTo>
                  <a:cubicBezTo>
                    <a:pt x="159" y="66"/>
                    <a:pt x="160" y="67"/>
                    <a:pt x="162" y="69"/>
                  </a:cubicBezTo>
                  <a:cubicBezTo>
                    <a:pt x="164" y="71"/>
                    <a:pt x="165" y="77"/>
                    <a:pt x="168" y="80"/>
                  </a:cubicBezTo>
                  <a:cubicBezTo>
                    <a:pt x="168" y="81"/>
                    <a:pt x="168" y="82"/>
                    <a:pt x="168" y="82"/>
                  </a:cubicBezTo>
                  <a:cubicBezTo>
                    <a:pt x="171" y="84"/>
                    <a:pt x="172" y="85"/>
                    <a:pt x="174" y="91"/>
                  </a:cubicBezTo>
                  <a:cubicBezTo>
                    <a:pt x="176" y="96"/>
                    <a:pt x="177" y="109"/>
                    <a:pt x="176" y="115"/>
                  </a:cubicBezTo>
                  <a:cubicBezTo>
                    <a:pt x="175" y="117"/>
                    <a:pt x="174" y="119"/>
                    <a:pt x="174" y="120"/>
                  </a:cubicBezTo>
                  <a:cubicBezTo>
                    <a:pt x="173" y="122"/>
                    <a:pt x="174" y="124"/>
                    <a:pt x="174" y="126"/>
                  </a:cubicBezTo>
                  <a:cubicBezTo>
                    <a:pt x="174" y="128"/>
                    <a:pt x="172" y="128"/>
                    <a:pt x="173" y="130"/>
                  </a:cubicBezTo>
                  <a:cubicBezTo>
                    <a:pt x="168" y="129"/>
                    <a:pt x="167" y="135"/>
                    <a:pt x="163" y="132"/>
                  </a:cubicBezTo>
                  <a:cubicBezTo>
                    <a:pt x="163" y="132"/>
                    <a:pt x="163" y="132"/>
                    <a:pt x="163" y="132"/>
                  </a:cubicBezTo>
                  <a:cubicBezTo>
                    <a:pt x="162" y="132"/>
                    <a:pt x="162" y="132"/>
                    <a:pt x="162" y="132"/>
                  </a:cubicBezTo>
                  <a:cubicBezTo>
                    <a:pt x="162" y="130"/>
                    <a:pt x="161" y="129"/>
                    <a:pt x="158" y="129"/>
                  </a:cubicBezTo>
                  <a:cubicBezTo>
                    <a:pt x="156" y="127"/>
                    <a:pt x="154" y="125"/>
                    <a:pt x="152" y="122"/>
                  </a:cubicBezTo>
                  <a:cubicBezTo>
                    <a:pt x="150" y="120"/>
                    <a:pt x="150" y="118"/>
                    <a:pt x="147" y="117"/>
                  </a:cubicBezTo>
                  <a:cubicBezTo>
                    <a:pt x="145" y="117"/>
                    <a:pt x="143" y="118"/>
                    <a:pt x="142" y="117"/>
                  </a:cubicBezTo>
                  <a:cubicBezTo>
                    <a:pt x="140" y="114"/>
                    <a:pt x="138" y="112"/>
                    <a:pt x="138" y="108"/>
                  </a:cubicBezTo>
                  <a:cubicBezTo>
                    <a:pt x="138" y="106"/>
                    <a:pt x="136" y="106"/>
                    <a:pt x="135" y="106"/>
                  </a:cubicBezTo>
                  <a:cubicBezTo>
                    <a:pt x="135" y="103"/>
                    <a:pt x="137" y="101"/>
                    <a:pt x="138" y="100"/>
                  </a:cubicBezTo>
                  <a:cubicBezTo>
                    <a:pt x="134" y="99"/>
                    <a:pt x="135" y="102"/>
                    <a:pt x="133" y="104"/>
                  </a:cubicBezTo>
                  <a:cubicBezTo>
                    <a:pt x="131" y="103"/>
                    <a:pt x="130" y="97"/>
                    <a:pt x="132" y="94"/>
                  </a:cubicBezTo>
                  <a:cubicBezTo>
                    <a:pt x="131" y="93"/>
                    <a:pt x="129" y="96"/>
                    <a:pt x="127" y="94"/>
                  </a:cubicBezTo>
                  <a:cubicBezTo>
                    <a:pt x="125" y="95"/>
                    <a:pt x="129" y="96"/>
                    <a:pt x="128" y="98"/>
                  </a:cubicBezTo>
                  <a:cubicBezTo>
                    <a:pt x="123" y="97"/>
                    <a:pt x="121" y="92"/>
                    <a:pt x="119" y="88"/>
                  </a:cubicBezTo>
                  <a:cubicBezTo>
                    <a:pt x="119" y="85"/>
                    <a:pt x="116" y="86"/>
                    <a:pt x="115" y="83"/>
                  </a:cubicBezTo>
                  <a:cubicBezTo>
                    <a:pt x="118" y="83"/>
                    <a:pt x="117" y="80"/>
                    <a:pt x="118" y="79"/>
                  </a:cubicBezTo>
                  <a:cubicBezTo>
                    <a:pt x="118" y="77"/>
                    <a:pt x="121" y="77"/>
                    <a:pt x="120" y="75"/>
                  </a:cubicBezTo>
                  <a:cubicBezTo>
                    <a:pt x="119" y="71"/>
                    <a:pt x="116" y="73"/>
                    <a:pt x="113" y="71"/>
                  </a:cubicBezTo>
                  <a:cubicBezTo>
                    <a:pt x="112" y="72"/>
                    <a:pt x="112" y="72"/>
                    <a:pt x="112" y="72"/>
                  </a:cubicBezTo>
                  <a:cubicBezTo>
                    <a:pt x="114" y="72"/>
                    <a:pt x="113" y="75"/>
                    <a:pt x="115" y="74"/>
                  </a:cubicBezTo>
                  <a:cubicBezTo>
                    <a:pt x="115" y="75"/>
                    <a:pt x="115" y="76"/>
                    <a:pt x="115" y="77"/>
                  </a:cubicBezTo>
                  <a:cubicBezTo>
                    <a:pt x="112" y="78"/>
                    <a:pt x="113" y="75"/>
                    <a:pt x="110" y="76"/>
                  </a:cubicBezTo>
                  <a:cubicBezTo>
                    <a:pt x="110" y="74"/>
                    <a:pt x="111" y="74"/>
                    <a:pt x="111" y="72"/>
                  </a:cubicBezTo>
                  <a:lnTo>
                    <a:pt x="111" y="71"/>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3" name="Freeform 660">
              <a:extLst>
                <a:ext uri="{FF2B5EF4-FFF2-40B4-BE49-F238E27FC236}">
                  <a16:creationId xmlns:a16="http://schemas.microsoft.com/office/drawing/2014/main" id="{658F5CDD-49E3-A3B7-ACFF-FD30A0B9F81B}"/>
                </a:ext>
              </a:extLst>
            </p:cNvPr>
            <p:cNvSpPr>
              <a:spLocks/>
            </p:cNvSpPr>
            <p:nvPr/>
          </p:nvSpPr>
          <p:spPr bwMode="auto">
            <a:xfrm>
              <a:off x="6590955" y="5491315"/>
              <a:ext cx="720010" cy="621124"/>
            </a:xfrm>
            <a:custGeom>
              <a:avLst/>
              <a:gdLst>
                <a:gd name="T0" fmla="*/ 2147483647 w 109"/>
                <a:gd name="T1" fmla="*/ 2147483647 h 94"/>
                <a:gd name="T2" fmla="*/ 2147483647 w 109"/>
                <a:gd name="T3" fmla="*/ 2147483647 h 94"/>
                <a:gd name="T4" fmla="*/ 2147483647 w 109"/>
                <a:gd name="T5" fmla="*/ 2147483647 h 94"/>
                <a:gd name="T6" fmla="*/ 2147483647 w 109"/>
                <a:gd name="T7" fmla="*/ 2147483647 h 94"/>
                <a:gd name="T8" fmla="*/ 2147483647 w 109"/>
                <a:gd name="T9" fmla="*/ 2147483647 h 94"/>
                <a:gd name="T10" fmla="*/ 2147483647 w 109"/>
                <a:gd name="T11" fmla="*/ 2147483647 h 94"/>
                <a:gd name="T12" fmla="*/ 2147483647 w 109"/>
                <a:gd name="T13" fmla="*/ 2147483647 h 94"/>
                <a:gd name="T14" fmla="*/ 2147483647 w 109"/>
                <a:gd name="T15" fmla="*/ 2147483647 h 94"/>
                <a:gd name="T16" fmla="*/ 2147483647 w 109"/>
                <a:gd name="T17" fmla="*/ 2147483647 h 94"/>
                <a:gd name="T18" fmla="*/ 2147483647 w 109"/>
                <a:gd name="T19" fmla="*/ 2147483647 h 94"/>
                <a:gd name="T20" fmla="*/ 2147483647 w 109"/>
                <a:gd name="T21" fmla="*/ 2147483647 h 94"/>
                <a:gd name="T22" fmla="*/ 2147483647 w 109"/>
                <a:gd name="T23" fmla="*/ 2147483647 h 94"/>
                <a:gd name="T24" fmla="*/ 2147483647 w 109"/>
                <a:gd name="T25" fmla="*/ 2147483647 h 94"/>
                <a:gd name="T26" fmla="*/ 2147483647 w 109"/>
                <a:gd name="T27" fmla="*/ 2147483647 h 94"/>
                <a:gd name="T28" fmla="*/ 2147483647 w 109"/>
                <a:gd name="T29" fmla="*/ 2147483647 h 94"/>
                <a:gd name="T30" fmla="*/ 2147483647 w 109"/>
                <a:gd name="T31" fmla="*/ 2147483647 h 94"/>
                <a:gd name="T32" fmla="*/ 2147483647 w 109"/>
                <a:gd name="T33" fmla="*/ 2147483647 h 94"/>
                <a:gd name="T34" fmla="*/ 2147483647 w 109"/>
                <a:gd name="T35" fmla="*/ 2147483647 h 94"/>
                <a:gd name="T36" fmla="*/ 2147483647 w 109"/>
                <a:gd name="T37" fmla="*/ 2147483647 h 94"/>
                <a:gd name="T38" fmla="*/ 2147483647 w 109"/>
                <a:gd name="T39" fmla="*/ 2147483647 h 94"/>
                <a:gd name="T40" fmla="*/ 2147483647 w 109"/>
                <a:gd name="T41" fmla="*/ 2147483647 h 94"/>
                <a:gd name="T42" fmla="*/ 2147483647 w 109"/>
                <a:gd name="T43" fmla="*/ 2147483647 h 94"/>
                <a:gd name="T44" fmla="*/ 2147483647 w 109"/>
                <a:gd name="T45" fmla="*/ 2147483647 h 94"/>
                <a:gd name="T46" fmla="*/ 2147483647 w 109"/>
                <a:gd name="T47" fmla="*/ 2147483647 h 94"/>
                <a:gd name="T48" fmla="*/ 2147483647 w 109"/>
                <a:gd name="T49" fmla="*/ 2147483647 h 94"/>
                <a:gd name="T50" fmla="*/ 2147483647 w 109"/>
                <a:gd name="T51" fmla="*/ 2147483647 h 94"/>
                <a:gd name="T52" fmla="*/ 2147483647 w 109"/>
                <a:gd name="T53" fmla="*/ 2147483647 h 94"/>
                <a:gd name="T54" fmla="*/ 2147483647 w 109"/>
                <a:gd name="T55" fmla="*/ 2147483647 h 94"/>
                <a:gd name="T56" fmla="*/ 2147483647 w 109"/>
                <a:gd name="T57" fmla="*/ 2147483647 h 94"/>
                <a:gd name="T58" fmla="*/ 2147483647 w 109"/>
                <a:gd name="T59" fmla="*/ 2147483647 h 94"/>
                <a:gd name="T60" fmla="*/ 2147483647 w 109"/>
                <a:gd name="T61" fmla="*/ 2147483647 h 94"/>
                <a:gd name="T62" fmla="*/ 2147483647 w 109"/>
                <a:gd name="T63" fmla="*/ 2147483647 h 94"/>
                <a:gd name="T64" fmla="*/ 2147483647 w 109"/>
                <a:gd name="T65" fmla="*/ 2147483647 h 94"/>
                <a:gd name="T66" fmla="*/ 2147483647 w 109"/>
                <a:gd name="T67" fmla="*/ 2147483647 h 94"/>
                <a:gd name="T68" fmla="*/ 2147483647 w 109"/>
                <a:gd name="T69" fmla="*/ 2147483647 h 94"/>
                <a:gd name="T70" fmla="*/ 2147483647 w 109"/>
                <a:gd name="T71" fmla="*/ 2147483647 h 94"/>
                <a:gd name="T72" fmla="*/ 2147483647 w 109"/>
                <a:gd name="T73" fmla="*/ 2147483647 h 94"/>
                <a:gd name="T74" fmla="*/ 0 w 109"/>
                <a:gd name="T75" fmla="*/ 2147483647 h 94"/>
                <a:gd name="T76" fmla="*/ 2147483647 w 109"/>
                <a:gd name="T77" fmla="*/ 0 h 94"/>
                <a:gd name="T78" fmla="*/ 2147483647 w 109"/>
                <a:gd name="T79" fmla="*/ 2147483647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
                <a:gd name="T121" fmla="*/ 0 h 94"/>
                <a:gd name="T122" fmla="*/ 109 w 109"/>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 h="94">
                  <a:moveTo>
                    <a:pt x="59" y="1"/>
                  </a:moveTo>
                  <a:cubicBezTo>
                    <a:pt x="60" y="1"/>
                    <a:pt x="58" y="3"/>
                    <a:pt x="59" y="4"/>
                  </a:cubicBezTo>
                  <a:cubicBezTo>
                    <a:pt x="59" y="5"/>
                    <a:pt x="60" y="6"/>
                    <a:pt x="60" y="6"/>
                  </a:cubicBezTo>
                  <a:cubicBezTo>
                    <a:pt x="60" y="7"/>
                    <a:pt x="58" y="8"/>
                    <a:pt x="59" y="9"/>
                  </a:cubicBezTo>
                  <a:cubicBezTo>
                    <a:pt x="59" y="9"/>
                    <a:pt x="60" y="10"/>
                    <a:pt x="60" y="10"/>
                  </a:cubicBezTo>
                  <a:cubicBezTo>
                    <a:pt x="60" y="11"/>
                    <a:pt x="60" y="12"/>
                    <a:pt x="60" y="12"/>
                  </a:cubicBezTo>
                  <a:cubicBezTo>
                    <a:pt x="61" y="14"/>
                    <a:pt x="62" y="15"/>
                    <a:pt x="63" y="16"/>
                  </a:cubicBezTo>
                  <a:cubicBezTo>
                    <a:pt x="63" y="18"/>
                    <a:pt x="60" y="18"/>
                    <a:pt x="59" y="20"/>
                  </a:cubicBezTo>
                  <a:cubicBezTo>
                    <a:pt x="60" y="20"/>
                    <a:pt x="61" y="21"/>
                    <a:pt x="62" y="21"/>
                  </a:cubicBezTo>
                  <a:cubicBezTo>
                    <a:pt x="61" y="22"/>
                    <a:pt x="57" y="23"/>
                    <a:pt x="61" y="23"/>
                  </a:cubicBezTo>
                  <a:cubicBezTo>
                    <a:pt x="59" y="26"/>
                    <a:pt x="58" y="27"/>
                    <a:pt x="56" y="29"/>
                  </a:cubicBezTo>
                  <a:cubicBezTo>
                    <a:pt x="57" y="32"/>
                    <a:pt x="53" y="35"/>
                    <a:pt x="53" y="36"/>
                  </a:cubicBezTo>
                  <a:cubicBezTo>
                    <a:pt x="53" y="37"/>
                    <a:pt x="54" y="38"/>
                    <a:pt x="53" y="39"/>
                  </a:cubicBezTo>
                  <a:cubicBezTo>
                    <a:pt x="53" y="39"/>
                    <a:pt x="52" y="39"/>
                    <a:pt x="52" y="39"/>
                  </a:cubicBezTo>
                  <a:cubicBezTo>
                    <a:pt x="51" y="40"/>
                    <a:pt x="53" y="41"/>
                    <a:pt x="53" y="42"/>
                  </a:cubicBezTo>
                  <a:cubicBezTo>
                    <a:pt x="52" y="43"/>
                    <a:pt x="51" y="43"/>
                    <a:pt x="50" y="43"/>
                  </a:cubicBezTo>
                  <a:cubicBezTo>
                    <a:pt x="51" y="45"/>
                    <a:pt x="53" y="49"/>
                    <a:pt x="50" y="50"/>
                  </a:cubicBezTo>
                  <a:cubicBezTo>
                    <a:pt x="64" y="49"/>
                    <a:pt x="78" y="49"/>
                    <a:pt x="91" y="47"/>
                  </a:cubicBezTo>
                  <a:cubicBezTo>
                    <a:pt x="90" y="49"/>
                    <a:pt x="90" y="52"/>
                    <a:pt x="89" y="54"/>
                  </a:cubicBezTo>
                  <a:cubicBezTo>
                    <a:pt x="91" y="59"/>
                    <a:pt x="94" y="61"/>
                    <a:pt x="96" y="66"/>
                  </a:cubicBezTo>
                  <a:cubicBezTo>
                    <a:pt x="95" y="69"/>
                    <a:pt x="94" y="66"/>
                    <a:pt x="92" y="65"/>
                  </a:cubicBezTo>
                  <a:cubicBezTo>
                    <a:pt x="91" y="65"/>
                    <a:pt x="89" y="66"/>
                    <a:pt x="88" y="65"/>
                  </a:cubicBezTo>
                  <a:cubicBezTo>
                    <a:pt x="88" y="65"/>
                    <a:pt x="86" y="62"/>
                    <a:pt x="83" y="62"/>
                  </a:cubicBezTo>
                  <a:cubicBezTo>
                    <a:pt x="80" y="64"/>
                    <a:pt x="79" y="66"/>
                    <a:pt x="78" y="70"/>
                  </a:cubicBezTo>
                  <a:cubicBezTo>
                    <a:pt x="82" y="74"/>
                    <a:pt x="90" y="69"/>
                    <a:pt x="92" y="69"/>
                  </a:cubicBezTo>
                  <a:cubicBezTo>
                    <a:pt x="95" y="70"/>
                    <a:pt x="90" y="70"/>
                    <a:pt x="91" y="72"/>
                  </a:cubicBezTo>
                  <a:cubicBezTo>
                    <a:pt x="92" y="74"/>
                    <a:pt x="94" y="74"/>
                    <a:pt x="96" y="75"/>
                  </a:cubicBezTo>
                  <a:cubicBezTo>
                    <a:pt x="98" y="74"/>
                    <a:pt x="96" y="70"/>
                    <a:pt x="100" y="70"/>
                  </a:cubicBezTo>
                  <a:cubicBezTo>
                    <a:pt x="99" y="74"/>
                    <a:pt x="101" y="73"/>
                    <a:pt x="101" y="76"/>
                  </a:cubicBezTo>
                  <a:cubicBezTo>
                    <a:pt x="98" y="75"/>
                    <a:pt x="96" y="77"/>
                    <a:pt x="97" y="79"/>
                  </a:cubicBezTo>
                  <a:cubicBezTo>
                    <a:pt x="94" y="79"/>
                    <a:pt x="97" y="81"/>
                    <a:pt x="94" y="82"/>
                  </a:cubicBezTo>
                  <a:cubicBezTo>
                    <a:pt x="94" y="84"/>
                    <a:pt x="98" y="84"/>
                    <a:pt x="99" y="85"/>
                  </a:cubicBezTo>
                  <a:cubicBezTo>
                    <a:pt x="99" y="85"/>
                    <a:pt x="99" y="87"/>
                    <a:pt x="100" y="87"/>
                  </a:cubicBezTo>
                  <a:cubicBezTo>
                    <a:pt x="100" y="87"/>
                    <a:pt x="101" y="86"/>
                    <a:pt x="102" y="86"/>
                  </a:cubicBezTo>
                  <a:cubicBezTo>
                    <a:pt x="102" y="86"/>
                    <a:pt x="103" y="89"/>
                    <a:pt x="106" y="88"/>
                  </a:cubicBezTo>
                  <a:cubicBezTo>
                    <a:pt x="108" y="89"/>
                    <a:pt x="109" y="91"/>
                    <a:pt x="108" y="94"/>
                  </a:cubicBezTo>
                  <a:cubicBezTo>
                    <a:pt x="106" y="93"/>
                    <a:pt x="105" y="92"/>
                    <a:pt x="104" y="91"/>
                  </a:cubicBezTo>
                  <a:cubicBezTo>
                    <a:pt x="103" y="91"/>
                    <a:pt x="103" y="92"/>
                    <a:pt x="102" y="92"/>
                  </a:cubicBezTo>
                  <a:cubicBezTo>
                    <a:pt x="102" y="91"/>
                    <a:pt x="101" y="91"/>
                    <a:pt x="101" y="89"/>
                  </a:cubicBezTo>
                  <a:cubicBezTo>
                    <a:pt x="99" y="90"/>
                    <a:pt x="98" y="88"/>
                    <a:pt x="97" y="88"/>
                  </a:cubicBezTo>
                  <a:cubicBezTo>
                    <a:pt x="96" y="87"/>
                    <a:pt x="95" y="88"/>
                    <a:pt x="94" y="88"/>
                  </a:cubicBezTo>
                  <a:cubicBezTo>
                    <a:pt x="94" y="87"/>
                    <a:pt x="94" y="86"/>
                    <a:pt x="94" y="85"/>
                  </a:cubicBezTo>
                  <a:cubicBezTo>
                    <a:pt x="92" y="84"/>
                    <a:pt x="91" y="86"/>
                    <a:pt x="89" y="85"/>
                  </a:cubicBezTo>
                  <a:cubicBezTo>
                    <a:pt x="88" y="84"/>
                    <a:pt x="86" y="82"/>
                    <a:pt x="84" y="82"/>
                  </a:cubicBezTo>
                  <a:cubicBezTo>
                    <a:pt x="83" y="86"/>
                    <a:pt x="87" y="85"/>
                    <a:pt x="88" y="87"/>
                  </a:cubicBezTo>
                  <a:cubicBezTo>
                    <a:pt x="89" y="89"/>
                    <a:pt x="86" y="89"/>
                    <a:pt x="86" y="89"/>
                  </a:cubicBezTo>
                  <a:cubicBezTo>
                    <a:pt x="86" y="90"/>
                    <a:pt x="89" y="93"/>
                    <a:pt x="85" y="94"/>
                  </a:cubicBezTo>
                  <a:cubicBezTo>
                    <a:pt x="83" y="94"/>
                    <a:pt x="84" y="91"/>
                    <a:pt x="84" y="90"/>
                  </a:cubicBezTo>
                  <a:cubicBezTo>
                    <a:pt x="83" y="89"/>
                    <a:pt x="81" y="90"/>
                    <a:pt x="80" y="90"/>
                  </a:cubicBezTo>
                  <a:cubicBezTo>
                    <a:pt x="80" y="89"/>
                    <a:pt x="81" y="88"/>
                    <a:pt x="78" y="89"/>
                  </a:cubicBezTo>
                  <a:cubicBezTo>
                    <a:pt x="76" y="90"/>
                    <a:pt x="75" y="91"/>
                    <a:pt x="74" y="94"/>
                  </a:cubicBezTo>
                  <a:cubicBezTo>
                    <a:pt x="72" y="94"/>
                    <a:pt x="68" y="92"/>
                    <a:pt x="66" y="93"/>
                  </a:cubicBezTo>
                  <a:cubicBezTo>
                    <a:pt x="65" y="89"/>
                    <a:pt x="61" y="89"/>
                    <a:pt x="62" y="83"/>
                  </a:cubicBezTo>
                  <a:cubicBezTo>
                    <a:pt x="61" y="83"/>
                    <a:pt x="61" y="84"/>
                    <a:pt x="61" y="85"/>
                  </a:cubicBezTo>
                  <a:cubicBezTo>
                    <a:pt x="59" y="86"/>
                    <a:pt x="58" y="84"/>
                    <a:pt x="56" y="85"/>
                  </a:cubicBezTo>
                  <a:cubicBezTo>
                    <a:pt x="55" y="81"/>
                    <a:pt x="53" y="80"/>
                    <a:pt x="49" y="80"/>
                  </a:cubicBezTo>
                  <a:cubicBezTo>
                    <a:pt x="49" y="79"/>
                    <a:pt x="49" y="79"/>
                    <a:pt x="49" y="78"/>
                  </a:cubicBezTo>
                  <a:cubicBezTo>
                    <a:pt x="46" y="79"/>
                    <a:pt x="44" y="80"/>
                    <a:pt x="41" y="81"/>
                  </a:cubicBezTo>
                  <a:cubicBezTo>
                    <a:pt x="39" y="82"/>
                    <a:pt x="44" y="82"/>
                    <a:pt x="43" y="85"/>
                  </a:cubicBezTo>
                  <a:cubicBezTo>
                    <a:pt x="41" y="84"/>
                    <a:pt x="41" y="86"/>
                    <a:pt x="39" y="86"/>
                  </a:cubicBezTo>
                  <a:cubicBezTo>
                    <a:pt x="38" y="86"/>
                    <a:pt x="35" y="85"/>
                    <a:pt x="33" y="85"/>
                  </a:cubicBezTo>
                  <a:cubicBezTo>
                    <a:pt x="30" y="84"/>
                    <a:pt x="28" y="84"/>
                    <a:pt x="24" y="82"/>
                  </a:cubicBezTo>
                  <a:cubicBezTo>
                    <a:pt x="22" y="82"/>
                    <a:pt x="21" y="80"/>
                    <a:pt x="18" y="81"/>
                  </a:cubicBezTo>
                  <a:cubicBezTo>
                    <a:pt x="20" y="78"/>
                    <a:pt x="18" y="75"/>
                    <a:pt x="17" y="73"/>
                  </a:cubicBezTo>
                  <a:cubicBezTo>
                    <a:pt x="17" y="75"/>
                    <a:pt x="14" y="79"/>
                    <a:pt x="15" y="80"/>
                  </a:cubicBezTo>
                  <a:cubicBezTo>
                    <a:pt x="14" y="83"/>
                    <a:pt x="8" y="81"/>
                    <a:pt x="6" y="82"/>
                  </a:cubicBezTo>
                  <a:cubicBezTo>
                    <a:pt x="5" y="81"/>
                    <a:pt x="7" y="81"/>
                    <a:pt x="8" y="79"/>
                  </a:cubicBezTo>
                  <a:cubicBezTo>
                    <a:pt x="8" y="78"/>
                    <a:pt x="8" y="77"/>
                    <a:pt x="8" y="76"/>
                  </a:cubicBezTo>
                  <a:cubicBezTo>
                    <a:pt x="8" y="75"/>
                    <a:pt x="9" y="74"/>
                    <a:pt x="9" y="73"/>
                  </a:cubicBezTo>
                  <a:cubicBezTo>
                    <a:pt x="10" y="71"/>
                    <a:pt x="8" y="70"/>
                    <a:pt x="8" y="68"/>
                  </a:cubicBezTo>
                  <a:cubicBezTo>
                    <a:pt x="8" y="67"/>
                    <a:pt x="8" y="64"/>
                    <a:pt x="9" y="62"/>
                  </a:cubicBezTo>
                  <a:cubicBezTo>
                    <a:pt x="9" y="61"/>
                    <a:pt x="11" y="59"/>
                    <a:pt x="12" y="57"/>
                  </a:cubicBezTo>
                  <a:cubicBezTo>
                    <a:pt x="12" y="53"/>
                    <a:pt x="12" y="48"/>
                    <a:pt x="12" y="47"/>
                  </a:cubicBezTo>
                  <a:cubicBezTo>
                    <a:pt x="11" y="45"/>
                    <a:pt x="9" y="45"/>
                    <a:pt x="9" y="44"/>
                  </a:cubicBezTo>
                  <a:cubicBezTo>
                    <a:pt x="8" y="42"/>
                    <a:pt x="8" y="38"/>
                    <a:pt x="6" y="38"/>
                  </a:cubicBezTo>
                  <a:cubicBezTo>
                    <a:pt x="6" y="31"/>
                    <a:pt x="3" y="30"/>
                    <a:pt x="0" y="26"/>
                  </a:cubicBezTo>
                  <a:cubicBezTo>
                    <a:pt x="1" y="18"/>
                    <a:pt x="0" y="11"/>
                    <a:pt x="0" y="3"/>
                  </a:cubicBezTo>
                  <a:cubicBezTo>
                    <a:pt x="14" y="2"/>
                    <a:pt x="29" y="1"/>
                    <a:pt x="43" y="0"/>
                  </a:cubicBezTo>
                  <a:cubicBezTo>
                    <a:pt x="48" y="0"/>
                    <a:pt x="53" y="0"/>
                    <a:pt x="57" y="0"/>
                  </a:cubicBezTo>
                  <a:cubicBezTo>
                    <a:pt x="56" y="3"/>
                    <a:pt x="57" y="3"/>
                    <a:pt x="59" y="1"/>
                  </a:cubicBez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4" name="Freeform 661">
              <a:extLst>
                <a:ext uri="{FF2B5EF4-FFF2-40B4-BE49-F238E27FC236}">
                  <a16:creationId xmlns:a16="http://schemas.microsoft.com/office/drawing/2014/main" id="{67D51B25-B5E0-F8E0-5B8F-ABE886419384}"/>
                </a:ext>
              </a:extLst>
            </p:cNvPr>
            <p:cNvSpPr>
              <a:spLocks/>
            </p:cNvSpPr>
            <p:nvPr/>
          </p:nvSpPr>
          <p:spPr bwMode="auto">
            <a:xfrm>
              <a:off x="6893785" y="6039815"/>
              <a:ext cx="26267" cy="33992"/>
            </a:xfrm>
            <a:custGeom>
              <a:avLst/>
              <a:gdLst>
                <a:gd name="T0" fmla="*/ 2147483647 w 4"/>
                <a:gd name="T1" fmla="*/ 2147483647 h 5"/>
                <a:gd name="T2" fmla="*/ 0 w 4"/>
                <a:gd name="T3" fmla="*/ 2147483647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3"/>
                  </a:moveTo>
                  <a:cubicBezTo>
                    <a:pt x="3" y="5"/>
                    <a:pt x="2" y="2"/>
                    <a:pt x="0" y="2"/>
                  </a:cubicBezTo>
                  <a:cubicBezTo>
                    <a:pt x="1" y="1"/>
                    <a:pt x="4" y="0"/>
                    <a:pt x="4" y="3"/>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5" name="Freeform 662">
              <a:extLst>
                <a:ext uri="{FF2B5EF4-FFF2-40B4-BE49-F238E27FC236}">
                  <a16:creationId xmlns:a16="http://schemas.microsoft.com/office/drawing/2014/main" id="{C9D607D2-3907-3537-0A9E-7C9308B6C9E6}"/>
                </a:ext>
              </a:extLst>
            </p:cNvPr>
            <p:cNvSpPr>
              <a:spLocks/>
            </p:cNvSpPr>
            <p:nvPr/>
          </p:nvSpPr>
          <p:spPr bwMode="auto">
            <a:xfrm>
              <a:off x="6992675" y="6086164"/>
              <a:ext cx="20087" cy="18542"/>
            </a:xfrm>
            <a:custGeom>
              <a:avLst/>
              <a:gdLst>
                <a:gd name="T0" fmla="*/ 2147483647 w 3"/>
                <a:gd name="T1" fmla="*/ 0 h 3"/>
                <a:gd name="T2" fmla="*/ 2147483647 w 3"/>
                <a:gd name="T3" fmla="*/ 2147483647 h 3"/>
                <a:gd name="T4" fmla="*/ 214748364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2" y="1"/>
                    <a:pt x="3" y="1"/>
                  </a:cubicBezTo>
                  <a:cubicBezTo>
                    <a:pt x="2" y="3"/>
                    <a:pt x="0"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6" name="Freeform 663">
              <a:extLst>
                <a:ext uri="{FF2B5EF4-FFF2-40B4-BE49-F238E27FC236}">
                  <a16:creationId xmlns:a16="http://schemas.microsoft.com/office/drawing/2014/main" id="{4627C3E4-30C0-29AF-C858-169FFE54FDDB}"/>
                </a:ext>
              </a:extLst>
            </p:cNvPr>
            <p:cNvSpPr>
              <a:spLocks/>
            </p:cNvSpPr>
            <p:nvPr/>
          </p:nvSpPr>
          <p:spPr bwMode="auto">
            <a:xfrm>
              <a:off x="4857362" y="4914992"/>
              <a:ext cx="1806207" cy="1759854"/>
            </a:xfrm>
            <a:custGeom>
              <a:avLst/>
              <a:gdLst>
                <a:gd name="T0" fmla="*/ 2147483647 w 273"/>
                <a:gd name="T1" fmla="*/ 2147483647 h 266"/>
                <a:gd name="T2" fmla="*/ 2147483647 w 273"/>
                <a:gd name="T3" fmla="*/ 2147483647 h 266"/>
                <a:gd name="T4" fmla="*/ 2147483647 w 273"/>
                <a:gd name="T5" fmla="*/ 2147483647 h 266"/>
                <a:gd name="T6" fmla="*/ 2147483647 w 273"/>
                <a:gd name="T7" fmla="*/ 2147483647 h 266"/>
                <a:gd name="T8" fmla="*/ 2147483647 w 273"/>
                <a:gd name="T9" fmla="*/ 2147483647 h 266"/>
                <a:gd name="T10" fmla="*/ 2147483647 w 273"/>
                <a:gd name="T11" fmla="*/ 2147483647 h 266"/>
                <a:gd name="T12" fmla="*/ 2147483647 w 273"/>
                <a:gd name="T13" fmla="*/ 2147483647 h 266"/>
                <a:gd name="T14" fmla="*/ 2147483647 w 273"/>
                <a:gd name="T15" fmla="*/ 2147483647 h 266"/>
                <a:gd name="T16" fmla="*/ 2147483647 w 273"/>
                <a:gd name="T17" fmla="*/ 2147483647 h 266"/>
                <a:gd name="T18" fmla="*/ 2147483647 w 273"/>
                <a:gd name="T19" fmla="*/ 2147483647 h 266"/>
                <a:gd name="T20" fmla="*/ 2147483647 w 273"/>
                <a:gd name="T21" fmla="*/ 2147483647 h 266"/>
                <a:gd name="T22" fmla="*/ 2147483647 w 273"/>
                <a:gd name="T23" fmla="*/ 2147483647 h 266"/>
                <a:gd name="T24" fmla="*/ 2147483647 w 273"/>
                <a:gd name="T25" fmla="*/ 2147483647 h 266"/>
                <a:gd name="T26" fmla="*/ 2147483647 w 273"/>
                <a:gd name="T27" fmla="*/ 2147483647 h 266"/>
                <a:gd name="T28" fmla="*/ 2147483647 w 273"/>
                <a:gd name="T29" fmla="*/ 2147483647 h 266"/>
                <a:gd name="T30" fmla="*/ 2147483647 w 273"/>
                <a:gd name="T31" fmla="*/ 2147483647 h 266"/>
                <a:gd name="T32" fmla="*/ 2147483647 w 273"/>
                <a:gd name="T33" fmla="*/ 2147483647 h 266"/>
                <a:gd name="T34" fmla="*/ 2147483647 w 273"/>
                <a:gd name="T35" fmla="*/ 2147483647 h 266"/>
                <a:gd name="T36" fmla="*/ 2147483647 w 273"/>
                <a:gd name="T37" fmla="*/ 2147483647 h 266"/>
                <a:gd name="T38" fmla="*/ 2147483647 w 273"/>
                <a:gd name="T39" fmla="*/ 2147483647 h 266"/>
                <a:gd name="T40" fmla="*/ 2147483647 w 273"/>
                <a:gd name="T41" fmla="*/ 2147483647 h 266"/>
                <a:gd name="T42" fmla="*/ 2147483647 w 273"/>
                <a:gd name="T43" fmla="*/ 2147483647 h 266"/>
                <a:gd name="T44" fmla="*/ 2147483647 w 273"/>
                <a:gd name="T45" fmla="*/ 2147483647 h 266"/>
                <a:gd name="T46" fmla="*/ 2147483647 w 273"/>
                <a:gd name="T47" fmla="*/ 2147483647 h 266"/>
                <a:gd name="T48" fmla="*/ 2147483647 w 273"/>
                <a:gd name="T49" fmla="*/ 2147483647 h 266"/>
                <a:gd name="T50" fmla="*/ 2147483647 w 273"/>
                <a:gd name="T51" fmla="*/ 2147483647 h 266"/>
                <a:gd name="T52" fmla="*/ 2147483647 w 273"/>
                <a:gd name="T53" fmla="*/ 2147483647 h 266"/>
                <a:gd name="T54" fmla="*/ 2147483647 w 273"/>
                <a:gd name="T55" fmla="*/ 2147483647 h 266"/>
                <a:gd name="T56" fmla="*/ 2147483647 w 273"/>
                <a:gd name="T57" fmla="*/ 2147483647 h 266"/>
                <a:gd name="T58" fmla="*/ 2147483647 w 273"/>
                <a:gd name="T59" fmla="*/ 2147483647 h 266"/>
                <a:gd name="T60" fmla="*/ 2147483647 w 273"/>
                <a:gd name="T61" fmla="*/ 2147483647 h 266"/>
                <a:gd name="T62" fmla="*/ 2147483647 w 273"/>
                <a:gd name="T63" fmla="*/ 2147483647 h 266"/>
                <a:gd name="T64" fmla="*/ 2147483647 w 273"/>
                <a:gd name="T65" fmla="*/ 2147483647 h 266"/>
                <a:gd name="T66" fmla="*/ 2147483647 w 273"/>
                <a:gd name="T67" fmla="*/ 2147483647 h 266"/>
                <a:gd name="T68" fmla="*/ 2147483647 w 273"/>
                <a:gd name="T69" fmla="*/ 2147483647 h 266"/>
                <a:gd name="T70" fmla="*/ 2147483647 w 273"/>
                <a:gd name="T71" fmla="*/ 2147483647 h 266"/>
                <a:gd name="T72" fmla="*/ 2147483647 w 273"/>
                <a:gd name="T73" fmla="*/ 2147483647 h 266"/>
                <a:gd name="T74" fmla="*/ 2147483647 w 273"/>
                <a:gd name="T75" fmla="*/ 2147483647 h 266"/>
                <a:gd name="T76" fmla="*/ 2147483647 w 273"/>
                <a:gd name="T77" fmla="*/ 2147483647 h 266"/>
                <a:gd name="T78" fmla="*/ 2147483647 w 273"/>
                <a:gd name="T79" fmla="*/ 2147483647 h 266"/>
                <a:gd name="T80" fmla="*/ 2147483647 w 273"/>
                <a:gd name="T81" fmla="*/ 2147483647 h 266"/>
                <a:gd name="T82" fmla="*/ 2147483647 w 273"/>
                <a:gd name="T83" fmla="*/ 2147483647 h 266"/>
                <a:gd name="T84" fmla="*/ 2147483647 w 273"/>
                <a:gd name="T85" fmla="*/ 2147483647 h 266"/>
                <a:gd name="T86" fmla="*/ 2147483647 w 273"/>
                <a:gd name="T87" fmla="*/ 2147483647 h 266"/>
                <a:gd name="T88" fmla="*/ 2147483647 w 273"/>
                <a:gd name="T89" fmla="*/ 2147483647 h 266"/>
                <a:gd name="T90" fmla="*/ 2147483647 w 273"/>
                <a:gd name="T91" fmla="*/ 2147483647 h 266"/>
                <a:gd name="T92" fmla="*/ 2147483647 w 273"/>
                <a:gd name="T93" fmla="*/ 2147483647 h 266"/>
                <a:gd name="T94" fmla="*/ 2147483647 w 273"/>
                <a:gd name="T95" fmla="*/ 2147483647 h 266"/>
                <a:gd name="T96" fmla="*/ 2147483647 w 273"/>
                <a:gd name="T97" fmla="*/ 2147483647 h 266"/>
                <a:gd name="T98" fmla="*/ 2147483647 w 273"/>
                <a:gd name="T99" fmla="*/ 2147483647 h 266"/>
                <a:gd name="T100" fmla="*/ 2147483647 w 273"/>
                <a:gd name="T101" fmla="*/ 2147483647 h 266"/>
                <a:gd name="T102" fmla="*/ 2147483647 w 273"/>
                <a:gd name="T103" fmla="*/ 2147483647 h 266"/>
                <a:gd name="T104" fmla="*/ 2147483647 w 273"/>
                <a:gd name="T105" fmla="*/ 2147483647 h 266"/>
                <a:gd name="T106" fmla="*/ 2147483647 w 273"/>
                <a:gd name="T107" fmla="*/ 2147483647 h 266"/>
                <a:gd name="T108" fmla="*/ 2147483647 w 273"/>
                <a:gd name="T109" fmla="*/ 2147483647 h 266"/>
                <a:gd name="T110" fmla="*/ 2147483647 w 273"/>
                <a:gd name="T111" fmla="*/ 2147483647 h 266"/>
                <a:gd name="T112" fmla="*/ 2147483647 w 273"/>
                <a:gd name="T113" fmla="*/ 2147483647 h 266"/>
                <a:gd name="T114" fmla="*/ 2147483647 w 273"/>
                <a:gd name="T115" fmla="*/ 2147483647 h 266"/>
                <a:gd name="T116" fmla="*/ 2147483647 w 273"/>
                <a:gd name="T117" fmla="*/ 2147483647 h 266"/>
                <a:gd name="T118" fmla="*/ 2147483647 w 273"/>
                <a:gd name="T119" fmla="*/ 2147483647 h 266"/>
                <a:gd name="T120" fmla="*/ 2147483647 w 273"/>
                <a:gd name="T121" fmla="*/ 2147483647 h 266"/>
                <a:gd name="T122" fmla="*/ 2147483647 w 273"/>
                <a:gd name="T123" fmla="*/ 2147483647 h 266"/>
                <a:gd name="T124" fmla="*/ 2147483647 w 273"/>
                <a:gd name="T125" fmla="*/ 2147483647 h 2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3"/>
                <a:gd name="T190" fmla="*/ 0 h 266"/>
                <a:gd name="T191" fmla="*/ 273 w 273"/>
                <a:gd name="T192" fmla="*/ 266 h 2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3" h="266">
                  <a:moveTo>
                    <a:pt x="197" y="217"/>
                  </a:moveTo>
                  <a:cubicBezTo>
                    <a:pt x="195" y="216"/>
                    <a:pt x="191" y="216"/>
                    <a:pt x="189" y="217"/>
                  </a:cubicBezTo>
                  <a:cubicBezTo>
                    <a:pt x="190" y="219"/>
                    <a:pt x="191" y="218"/>
                    <a:pt x="192" y="219"/>
                  </a:cubicBezTo>
                  <a:cubicBezTo>
                    <a:pt x="192" y="219"/>
                    <a:pt x="193" y="220"/>
                    <a:pt x="194" y="222"/>
                  </a:cubicBezTo>
                  <a:cubicBezTo>
                    <a:pt x="194" y="225"/>
                    <a:pt x="192" y="226"/>
                    <a:pt x="192" y="229"/>
                  </a:cubicBezTo>
                  <a:cubicBezTo>
                    <a:pt x="187" y="230"/>
                    <a:pt x="186" y="228"/>
                    <a:pt x="183" y="227"/>
                  </a:cubicBezTo>
                  <a:cubicBezTo>
                    <a:pt x="183" y="229"/>
                    <a:pt x="185" y="229"/>
                    <a:pt x="185" y="232"/>
                  </a:cubicBezTo>
                  <a:cubicBezTo>
                    <a:pt x="188" y="232"/>
                    <a:pt x="189" y="233"/>
                    <a:pt x="191" y="232"/>
                  </a:cubicBezTo>
                  <a:cubicBezTo>
                    <a:pt x="190" y="234"/>
                    <a:pt x="190" y="237"/>
                    <a:pt x="188" y="238"/>
                  </a:cubicBezTo>
                  <a:cubicBezTo>
                    <a:pt x="186" y="241"/>
                    <a:pt x="190" y="243"/>
                    <a:pt x="190" y="245"/>
                  </a:cubicBezTo>
                  <a:cubicBezTo>
                    <a:pt x="191" y="247"/>
                    <a:pt x="190" y="249"/>
                    <a:pt x="191" y="251"/>
                  </a:cubicBezTo>
                  <a:cubicBezTo>
                    <a:pt x="191" y="253"/>
                    <a:pt x="193" y="254"/>
                    <a:pt x="193" y="256"/>
                  </a:cubicBezTo>
                  <a:cubicBezTo>
                    <a:pt x="194" y="259"/>
                    <a:pt x="193" y="262"/>
                    <a:pt x="195" y="263"/>
                  </a:cubicBezTo>
                  <a:cubicBezTo>
                    <a:pt x="195" y="265"/>
                    <a:pt x="191" y="263"/>
                    <a:pt x="192" y="266"/>
                  </a:cubicBezTo>
                  <a:cubicBezTo>
                    <a:pt x="189" y="266"/>
                    <a:pt x="188" y="261"/>
                    <a:pt x="184" y="260"/>
                  </a:cubicBezTo>
                  <a:cubicBezTo>
                    <a:pt x="181" y="259"/>
                    <a:pt x="178" y="261"/>
                    <a:pt x="173" y="260"/>
                  </a:cubicBezTo>
                  <a:cubicBezTo>
                    <a:pt x="170" y="258"/>
                    <a:pt x="169" y="255"/>
                    <a:pt x="163" y="256"/>
                  </a:cubicBezTo>
                  <a:cubicBezTo>
                    <a:pt x="162" y="253"/>
                    <a:pt x="159" y="252"/>
                    <a:pt x="155" y="252"/>
                  </a:cubicBezTo>
                  <a:cubicBezTo>
                    <a:pt x="154" y="252"/>
                    <a:pt x="155" y="251"/>
                    <a:pt x="154" y="250"/>
                  </a:cubicBezTo>
                  <a:cubicBezTo>
                    <a:pt x="154" y="250"/>
                    <a:pt x="153" y="249"/>
                    <a:pt x="153" y="249"/>
                  </a:cubicBezTo>
                  <a:cubicBezTo>
                    <a:pt x="152" y="248"/>
                    <a:pt x="153" y="245"/>
                    <a:pt x="152" y="244"/>
                  </a:cubicBezTo>
                  <a:cubicBezTo>
                    <a:pt x="151" y="241"/>
                    <a:pt x="149" y="238"/>
                    <a:pt x="147" y="236"/>
                  </a:cubicBezTo>
                  <a:cubicBezTo>
                    <a:pt x="146" y="234"/>
                    <a:pt x="148" y="234"/>
                    <a:pt x="148" y="233"/>
                  </a:cubicBezTo>
                  <a:cubicBezTo>
                    <a:pt x="148" y="231"/>
                    <a:pt x="146" y="231"/>
                    <a:pt x="146" y="230"/>
                  </a:cubicBezTo>
                  <a:cubicBezTo>
                    <a:pt x="146" y="228"/>
                    <a:pt x="147" y="226"/>
                    <a:pt x="146" y="224"/>
                  </a:cubicBezTo>
                  <a:cubicBezTo>
                    <a:pt x="145" y="222"/>
                    <a:pt x="143" y="221"/>
                    <a:pt x="141" y="220"/>
                  </a:cubicBezTo>
                  <a:cubicBezTo>
                    <a:pt x="139" y="216"/>
                    <a:pt x="136" y="213"/>
                    <a:pt x="134" y="209"/>
                  </a:cubicBezTo>
                  <a:cubicBezTo>
                    <a:pt x="134" y="208"/>
                    <a:pt x="132" y="208"/>
                    <a:pt x="131" y="207"/>
                  </a:cubicBezTo>
                  <a:cubicBezTo>
                    <a:pt x="130" y="205"/>
                    <a:pt x="129" y="204"/>
                    <a:pt x="129" y="201"/>
                  </a:cubicBezTo>
                  <a:cubicBezTo>
                    <a:pt x="129" y="201"/>
                    <a:pt x="129" y="199"/>
                    <a:pt x="128" y="197"/>
                  </a:cubicBezTo>
                  <a:cubicBezTo>
                    <a:pt x="127" y="197"/>
                    <a:pt x="126" y="196"/>
                    <a:pt x="126" y="196"/>
                  </a:cubicBezTo>
                  <a:cubicBezTo>
                    <a:pt x="126" y="196"/>
                    <a:pt x="126" y="195"/>
                    <a:pt x="126" y="195"/>
                  </a:cubicBezTo>
                  <a:cubicBezTo>
                    <a:pt x="125" y="193"/>
                    <a:pt x="125" y="192"/>
                    <a:pt x="124" y="191"/>
                  </a:cubicBezTo>
                  <a:cubicBezTo>
                    <a:pt x="123" y="190"/>
                    <a:pt x="123" y="188"/>
                    <a:pt x="122" y="186"/>
                  </a:cubicBezTo>
                  <a:cubicBezTo>
                    <a:pt x="121" y="182"/>
                    <a:pt x="118" y="181"/>
                    <a:pt x="116" y="178"/>
                  </a:cubicBezTo>
                  <a:cubicBezTo>
                    <a:pt x="115" y="176"/>
                    <a:pt x="112" y="174"/>
                    <a:pt x="110" y="172"/>
                  </a:cubicBezTo>
                  <a:cubicBezTo>
                    <a:pt x="110" y="172"/>
                    <a:pt x="109" y="172"/>
                    <a:pt x="110" y="172"/>
                  </a:cubicBezTo>
                  <a:cubicBezTo>
                    <a:pt x="107" y="170"/>
                    <a:pt x="107" y="168"/>
                    <a:pt x="105" y="166"/>
                  </a:cubicBezTo>
                  <a:cubicBezTo>
                    <a:pt x="102" y="167"/>
                    <a:pt x="97" y="167"/>
                    <a:pt x="93" y="166"/>
                  </a:cubicBezTo>
                  <a:cubicBezTo>
                    <a:pt x="90" y="165"/>
                    <a:pt x="87" y="162"/>
                    <a:pt x="85" y="166"/>
                  </a:cubicBezTo>
                  <a:cubicBezTo>
                    <a:pt x="83" y="165"/>
                    <a:pt x="80" y="167"/>
                    <a:pt x="78" y="169"/>
                  </a:cubicBezTo>
                  <a:cubicBezTo>
                    <a:pt x="77" y="170"/>
                    <a:pt x="76" y="174"/>
                    <a:pt x="75" y="177"/>
                  </a:cubicBezTo>
                  <a:cubicBezTo>
                    <a:pt x="73" y="180"/>
                    <a:pt x="70" y="182"/>
                    <a:pt x="68" y="184"/>
                  </a:cubicBezTo>
                  <a:cubicBezTo>
                    <a:pt x="64" y="184"/>
                    <a:pt x="61" y="181"/>
                    <a:pt x="57" y="179"/>
                  </a:cubicBezTo>
                  <a:cubicBezTo>
                    <a:pt x="57" y="178"/>
                    <a:pt x="56" y="177"/>
                    <a:pt x="55" y="177"/>
                  </a:cubicBezTo>
                  <a:cubicBezTo>
                    <a:pt x="54" y="176"/>
                    <a:pt x="52" y="176"/>
                    <a:pt x="50" y="175"/>
                  </a:cubicBezTo>
                  <a:cubicBezTo>
                    <a:pt x="47" y="173"/>
                    <a:pt x="45" y="169"/>
                    <a:pt x="41" y="168"/>
                  </a:cubicBezTo>
                  <a:cubicBezTo>
                    <a:pt x="41" y="164"/>
                    <a:pt x="36" y="161"/>
                    <a:pt x="37" y="156"/>
                  </a:cubicBezTo>
                  <a:cubicBezTo>
                    <a:pt x="38" y="154"/>
                    <a:pt x="38" y="153"/>
                    <a:pt x="37" y="150"/>
                  </a:cubicBezTo>
                  <a:cubicBezTo>
                    <a:pt x="36" y="150"/>
                    <a:pt x="36" y="148"/>
                    <a:pt x="36" y="148"/>
                  </a:cubicBezTo>
                  <a:cubicBezTo>
                    <a:pt x="36" y="148"/>
                    <a:pt x="34" y="147"/>
                    <a:pt x="34" y="147"/>
                  </a:cubicBezTo>
                  <a:cubicBezTo>
                    <a:pt x="34" y="146"/>
                    <a:pt x="35" y="145"/>
                    <a:pt x="34" y="144"/>
                  </a:cubicBezTo>
                  <a:cubicBezTo>
                    <a:pt x="34" y="143"/>
                    <a:pt x="33" y="142"/>
                    <a:pt x="32" y="141"/>
                  </a:cubicBezTo>
                  <a:cubicBezTo>
                    <a:pt x="31" y="140"/>
                    <a:pt x="30" y="138"/>
                    <a:pt x="28" y="137"/>
                  </a:cubicBezTo>
                  <a:cubicBezTo>
                    <a:pt x="27" y="137"/>
                    <a:pt x="25" y="136"/>
                    <a:pt x="24" y="135"/>
                  </a:cubicBezTo>
                  <a:cubicBezTo>
                    <a:pt x="23" y="134"/>
                    <a:pt x="23" y="132"/>
                    <a:pt x="22" y="131"/>
                  </a:cubicBezTo>
                  <a:cubicBezTo>
                    <a:pt x="21" y="130"/>
                    <a:pt x="20" y="130"/>
                    <a:pt x="19" y="128"/>
                  </a:cubicBezTo>
                  <a:cubicBezTo>
                    <a:pt x="15" y="124"/>
                    <a:pt x="14" y="121"/>
                    <a:pt x="8" y="119"/>
                  </a:cubicBezTo>
                  <a:cubicBezTo>
                    <a:pt x="8" y="117"/>
                    <a:pt x="7" y="116"/>
                    <a:pt x="7" y="113"/>
                  </a:cubicBezTo>
                  <a:cubicBezTo>
                    <a:pt x="5" y="111"/>
                    <a:pt x="0" y="111"/>
                    <a:pt x="1" y="105"/>
                  </a:cubicBezTo>
                  <a:cubicBezTo>
                    <a:pt x="24" y="108"/>
                    <a:pt x="48" y="110"/>
                    <a:pt x="73" y="111"/>
                  </a:cubicBezTo>
                  <a:cubicBezTo>
                    <a:pt x="74" y="111"/>
                    <a:pt x="74" y="110"/>
                    <a:pt x="75" y="110"/>
                  </a:cubicBezTo>
                  <a:cubicBezTo>
                    <a:pt x="77" y="73"/>
                    <a:pt x="80" y="37"/>
                    <a:pt x="83" y="0"/>
                  </a:cubicBezTo>
                  <a:cubicBezTo>
                    <a:pt x="102" y="2"/>
                    <a:pt x="122" y="2"/>
                    <a:pt x="141" y="3"/>
                  </a:cubicBezTo>
                  <a:cubicBezTo>
                    <a:pt x="141" y="19"/>
                    <a:pt x="141" y="35"/>
                    <a:pt x="139" y="50"/>
                  </a:cubicBezTo>
                  <a:cubicBezTo>
                    <a:pt x="143" y="51"/>
                    <a:pt x="144" y="54"/>
                    <a:pt x="147" y="55"/>
                  </a:cubicBezTo>
                  <a:cubicBezTo>
                    <a:pt x="151" y="56"/>
                    <a:pt x="153" y="54"/>
                    <a:pt x="155" y="55"/>
                  </a:cubicBezTo>
                  <a:cubicBezTo>
                    <a:pt x="156" y="56"/>
                    <a:pt x="155" y="60"/>
                    <a:pt x="157" y="61"/>
                  </a:cubicBezTo>
                  <a:cubicBezTo>
                    <a:pt x="162" y="61"/>
                    <a:pt x="168" y="62"/>
                    <a:pt x="171" y="64"/>
                  </a:cubicBezTo>
                  <a:cubicBezTo>
                    <a:pt x="174" y="62"/>
                    <a:pt x="174" y="62"/>
                    <a:pt x="178" y="63"/>
                  </a:cubicBezTo>
                  <a:cubicBezTo>
                    <a:pt x="178" y="65"/>
                    <a:pt x="179" y="66"/>
                    <a:pt x="181" y="66"/>
                  </a:cubicBezTo>
                  <a:cubicBezTo>
                    <a:pt x="181" y="67"/>
                    <a:pt x="181" y="69"/>
                    <a:pt x="182" y="69"/>
                  </a:cubicBezTo>
                  <a:cubicBezTo>
                    <a:pt x="185" y="69"/>
                    <a:pt x="185" y="67"/>
                    <a:pt x="187" y="67"/>
                  </a:cubicBezTo>
                  <a:cubicBezTo>
                    <a:pt x="189" y="67"/>
                    <a:pt x="190" y="68"/>
                    <a:pt x="191" y="70"/>
                  </a:cubicBezTo>
                  <a:cubicBezTo>
                    <a:pt x="193" y="70"/>
                    <a:pt x="195" y="70"/>
                    <a:pt x="195" y="69"/>
                  </a:cubicBezTo>
                  <a:cubicBezTo>
                    <a:pt x="197" y="69"/>
                    <a:pt x="195" y="73"/>
                    <a:pt x="198" y="72"/>
                  </a:cubicBezTo>
                  <a:cubicBezTo>
                    <a:pt x="199" y="73"/>
                    <a:pt x="200" y="70"/>
                    <a:pt x="201" y="69"/>
                  </a:cubicBezTo>
                  <a:cubicBezTo>
                    <a:pt x="201" y="68"/>
                    <a:pt x="202" y="68"/>
                    <a:pt x="201" y="67"/>
                  </a:cubicBezTo>
                  <a:cubicBezTo>
                    <a:pt x="204" y="68"/>
                    <a:pt x="205" y="70"/>
                    <a:pt x="209" y="69"/>
                  </a:cubicBezTo>
                  <a:cubicBezTo>
                    <a:pt x="210" y="71"/>
                    <a:pt x="213" y="71"/>
                    <a:pt x="215" y="73"/>
                  </a:cubicBezTo>
                  <a:cubicBezTo>
                    <a:pt x="216" y="72"/>
                    <a:pt x="219" y="71"/>
                    <a:pt x="220" y="69"/>
                  </a:cubicBezTo>
                  <a:cubicBezTo>
                    <a:pt x="222" y="69"/>
                    <a:pt x="222" y="69"/>
                    <a:pt x="224" y="69"/>
                  </a:cubicBezTo>
                  <a:cubicBezTo>
                    <a:pt x="226" y="69"/>
                    <a:pt x="228" y="68"/>
                    <a:pt x="229" y="67"/>
                  </a:cubicBezTo>
                  <a:cubicBezTo>
                    <a:pt x="230" y="68"/>
                    <a:pt x="235" y="71"/>
                    <a:pt x="236" y="67"/>
                  </a:cubicBezTo>
                  <a:cubicBezTo>
                    <a:pt x="240" y="66"/>
                    <a:pt x="242" y="71"/>
                    <a:pt x="244" y="72"/>
                  </a:cubicBezTo>
                  <a:cubicBezTo>
                    <a:pt x="244" y="72"/>
                    <a:pt x="245" y="71"/>
                    <a:pt x="246" y="72"/>
                  </a:cubicBezTo>
                  <a:cubicBezTo>
                    <a:pt x="246" y="72"/>
                    <a:pt x="247" y="73"/>
                    <a:pt x="247" y="73"/>
                  </a:cubicBezTo>
                  <a:cubicBezTo>
                    <a:pt x="249" y="74"/>
                    <a:pt x="253" y="73"/>
                    <a:pt x="254" y="76"/>
                  </a:cubicBezTo>
                  <a:cubicBezTo>
                    <a:pt x="256" y="75"/>
                    <a:pt x="258" y="75"/>
                    <a:pt x="260" y="76"/>
                  </a:cubicBezTo>
                  <a:cubicBezTo>
                    <a:pt x="261" y="88"/>
                    <a:pt x="261" y="102"/>
                    <a:pt x="262" y="114"/>
                  </a:cubicBezTo>
                  <a:cubicBezTo>
                    <a:pt x="263" y="116"/>
                    <a:pt x="265" y="117"/>
                    <a:pt x="266" y="119"/>
                  </a:cubicBezTo>
                  <a:cubicBezTo>
                    <a:pt x="266" y="121"/>
                    <a:pt x="268" y="122"/>
                    <a:pt x="266" y="123"/>
                  </a:cubicBezTo>
                  <a:cubicBezTo>
                    <a:pt x="267" y="124"/>
                    <a:pt x="267" y="125"/>
                    <a:pt x="268" y="126"/>
                  </a:cubicBezTo>
                  <a:cubicBezTo>
                    <a:pt x="268" y="127"/>
                    <a:pt x="270" y="128"/>
                    <a:pt x="270" y="128"/>
                  </a:cubicBezTo>
                  <a:cubicBezTo>
                    <a:pt x="270" y="129"/>
                    <a:pt x="270" y="130"/>
                    <a:pt x="270" y="131"/>
                  </a:cubicBezTo>
                  <a:cubicBezTo>
                    <a:pt x="271" y="133"/>
                    <a:pt x="273" y="133"/>
                    <a:pt x="273" y="138"/>
                  </a:cubicBezTo>
                  <a:cubicBezTo>
                    <a:pt x="273" y="138"/>
                    <a:pt x="272" y="138"/>
                    <a:pt x="272" y="139"/>
                  </a:cubicBezTo>
                  <a:cubicBezTo>
                    <a:pt x="272" y="139"/>
                    <a:pt x="273" y="142"/>
                    <a:pt x="273" y="143"/>
                  </a:cubicBezTo>
                  <a:cubicBezTo>
                    <a:pt x="269" y="147"/>
                    <a:pt x="268" y="155"/>
                    <a:pt x="271" y="160"/>
                  </a:cubicBezTo>
                  <a:cubicBezTo>
                    <a:pt x="269" y="163"/>
                    <a:pt x="263" y="167"/>
                    <a:pt x="267" y="170"/>
                  </a:cubicBezTo>
                  <a:cubicBezTo>
                    <a:pt x="265" y="171"/>
                    <a:pt x="264" y="171"/>
                    <a:pt x="262" y="172"/>
                  </a:cubicBezTo>
                  <a:cubicBezTo>
                    <a:pt x="260" y="172"/>
                    <a:pt x="258" y="174"/>
                    <a:pt x="257" y="175"/>
                  </a:cubicBezTo>
                  <a:cubicBezTo>
                    <a:pt x="255" y="175"/>
                    <a:pt x="255" y="174"/>
                    <a:pt x="254" y="174"/>
                  </a:cubicBezTo>
                  <a:cubicBezTo>
                    <a:pt x="254" y="174"/>
                    <a:pt x="251" y="175"/>
                    <a:pt x="249" y="175"/>
                  </a:cubicBezTo>
                  <a:cubicBezTo>
                    <a:pt x="250" y="174"/>
                    <a:pt x="250" y="171"/>
                    <a:pt x="250" y="169"/>
                  </a:cubicBezTo>
                  <a:cubicBezTo>
                    <a:pt x="247" y="167"/>
                    <a:pt x="247" y="171"/>
                    <a:pt x="245" y="172"/>
                  </a:cubicBezTo>
                  <a:cubicBezTo>
                    <a:pt x="244" y="172"/>
                    <a:pt x="244" y="169"/>
                    <a:pt x="242" y="171"/>
                  </a:cubicBezTo>
                  <a:cubicBezTo>
                    <a:pt x="242" y="175"/>
                    <a:pt x="244" y="176"/>
                    <a:pt x="245" y="181"/>
                  </a:cubicBezTo>
                  <a:cubicBezTo>
                    <a:pt x="243" y="181"/>
                    <a:pt x="243" y="184"/>
                    <a:pt x="240" y="184"/>
                  </a:cubicBezTo>
                  <a:cubicBezTo>
                    <a:pt x="240" y="191"/>
                    <a:pt x="233" y="191"/>
                    <a:pt x="230" y="195"/>
                  </a:cubicBezTo>
                  <a:cubicBezTo>
                    <a:pt x="228" y="194"/>
                    <a:pt x="227" y="196"/>
                    <a:pt x="224" y="195"/>
                  </a:cubicBezTo>
                  <a:cubicBezTo>
                    <a:pt x="223" y="196"/>
                    <a:pt x="224" y="197"/>
                    <a:pt x="224" y="198"/>
                  </a:cubicBezTo>
                  <a:cubicBezTo>
                    <a:pt x="222" y="199"/>
                    <a:pt x="223" y="197"/>
                    <a:pt x="221" y="197"/>
                  </a:cubicBezTo>
                  <a:cubicBezTo>
                    <a:pt x="222" y="197"/>
                    <a:pt x="219" y="199"/>
                    <a:pt x="218" y="198"/>
                  </a:cubicBezTo>
                  <a:cubicBezTo>
                    <a:pt x="218" y="198"/>
                    <a:pt x="218" y="196"/>
                    <a:pt x="218" y="196"/>
                  </a:cubicBezTo>
                  <a:cubicBezTo>
                    <a:pt x="216" y="196"/>
                    <a:pt x="214" y="199"/>
                    <a:pt x="213" y="195"/>
                  </a:cubicBezTo>
                  <a:cubicBezTo>
                    <a:pt x="211" y="195"/>
                    <a:pt x="214" y="197"/>
                    <a:pt x="213" y="198"/>
                  </a:cubicBezTo>
                  <a:cubicBezTo>
                    <a:pt x="210" y="199"/>
                    <a:pt x="212" y="195"/>
                    <a:pt x="208" y="195"/>
                  </a:cubicBezTo>
                  <a:cubicBezTo>
                    <a:pt x="206" y="197"/>
                    <a:pt x="212" y="200"/>
                    <a:pt x="210" y="203"/>
                  </a:cubicBezTo>
                  <a:cubicBezTo>
                    <a:pt x="210" y="202"/>
                    <a:pt x="211" y="202"/>
                    <a:pt x="213" y="202"/>
                  </a:cubicBezTo>
                  <a:cubicBezTo>
                    <a:pt x="210" y="206"/>
                    <a:pt x="207" y="205"/>
                    <a:pt x="205" y="202"/>
                  </a:cubicBezTo>
                  <a:cubicBezTo>
                    <a:pt x="203" y="204"/>
                    <a:pt x="206" y="207"/>
                    <a:pt x="204" y="209"/>
                  </a:cubicBezTo>
                  <a:cubicBezTo>
                    <a:pt x="203" y="206"/>
                    <a:pt x="199" y="211"/>
                    <a:pt x="196" y="209"/>
                  </a:cubicBezTo>
                  <a:cubicBezTo>
                    <a:pt x="197" y="211"/>
                    <a:pt x="195" y="213"/>
                    <a:pt x="198" y="214"/>
                  </a:cubicBezTo>
                  <a:cubicBezTo>
                    <a:pt x="198" y="213"/>
                    <a:pt x="199" y="213"/>
                    <a:pt x="199" y="212"/>
                  </a:cubicBezTo>
                  <a:cubicBezTo>
                    <a:pt x="201" y="213"/>
                    <a:pt x="197" y="215"/>
                    <a:pt x="197" y="217"/>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7" name="Group 449">
            <a:extLst>
              <a:ext uri="{FF2B5EF4-FFF2-40B4-BE49-F238E27FC236}">
                <a16:creationId xmlns:a16="http://schemas.microsoft.com/office/drawing/2014/main" id="{F61FD74C-DE34-BE8F-3FF7-4D5FAA590521}"/>
              </a:ext>
            </a:extLst>
          </p:cNvPr>
          <p:cNvGrpSpPr>
            <a:grpSpLocks/>
          </p:cNvGrpSpPr>
          <p:nvPr/>
        </p:nvGrpSpPr>
        <p:grpSpPr bwMode="auto">
          <a:xfrm>
            <a:off x="190931" y="1107904"/>
            <a:ext cx="2493770" cy="2062691"/>
            <a:chOff x="2819400" y="228600"/>
            <a:chExt cx="2562225" cy="2119313"/>
          </a:xfrm>
          <a:solidFill>
            <a:srgbClr val="92D050"/>
          </a:solidFill>
        </p:grpSpPr>
        <p:sp>
          <p:nvSpPr>
            <p:cNvPr id="240" name="Freeform 664">
              <a:extLst>
                <a:ext uri="{FF2B5EF4-FFF2-40B4-BE49-F238E27FC236}">
                  <a16:creationId xmlns:a16="http://schemas.microsoft.com/office/drawing/2014/main" id="{5FD89EF3-719F-546B-11A3-59EEB01E184D}"/>
                </a:ext>
              </a:extLst>
            </p:cNvPr>
            <p:cNvSpPr>
              <a:spLocks/>
            </p:cNvSpPr>
            <p:nvPr/>
          </p:nvSpPr>
          <p:spPr bwMode="auto">
            <a:xfrm>
              <a:off x="3328988" y="744538"/>
              <a:ext cx="20637" cy="26987"/>
            </a:xfrm>
            <a:custGeom>
              <a:avLst/>
              <a:gdLst>
                <a:gd name="T0" fmla="*/ 0 w 3"/>
                <a:gd name="T1" fmla="*/ 0 h 4"/>
                <a:gd name="T2" fmla="*/ 2147483647 w 3"/>
                <a:gd name="T3" fmla="*/ 2147483647 h 4"/>
                <a:gd name="T4" fmla="*/ 0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0"/>
                  </a:moveTo>
                  <a:cubicBezTo>
                    <a:pt x="2" y="0"/>
                    <a:pt x="2" y="2"/>
                    <a:pt x="3" y="4"/>
                  </a:cubicBezTo>
                  <a:cubicBezTo>
                    <a:pt x="2"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1" name="Line 665">
              <a:extLst>
                <a:ext uri="{FF2B5EF4-FFF2-40B4-BE49-F238E27FC236}">
                  <a16:creationId xmlns:a16="http://schemas.microsoft.com/office/drawing/2014/main" id="{C8F4292B-00D2-D151-3BFB-D7D84AE82E1A}"/>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2" name="Line 666">
              <a:extLst>
                <a:ext uri="{FF2B5EF4-FFF2-40B4-BE49-F238E27FC236}">
                  <a16:creationId xmlns:a16="http://schemas.microsoft.com/office/drawing/2014/main" id="{D0E5E4EC-2710-093A-10BD-2AB0604247A9}"/>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3" name="Freeform 667">
              <a:extLst>
                <a:ext uri="{FF2B5EF4-FFF2-40B4-BE49-F238E27FC236}">
                  <a16:creationId xmlns:a16="http://schemas.microsoft.com/office/drawing/2014/main" id="{EA5DB425-C661-501A-82F6-B989CC228833}"/>
                </a:ext>
              </a:extLst>
            </p:cNvPr>
            <p:cNvSpPr>
              <a:spLocks/>
            </p:cNvSpPr>
            <p:nvPr/>
          </p:nvSpPr>
          <p:spPr bwMode="auto">
            <a:xfrm>
              <a:off x="2833688" y="1077913"/>
              <a:ext cx="149225" cy="87312"/>
            </a:xfrm>
            <a:custGeom>
              <a:avLst/>
              <a:gdLst>
                <a:gd name="T0" fmla="*/ 2147483647 w 22"/>
                <a:gd name="T1" fmla="*/ 2147483647 h 13"/>
                <a:gd name="T2" fmla="*/ 2147483647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2147483647 h 13"/>
                <a:gd name="T12" fmla="*/ 2147483647 w 22"/>
                <a:gd name="T13" fmla="*/ 2147483647 h 13"/>
                <a:gd name="T14" fmla="*/ 2147483647 w 22"/>
                <a:gd name="T15" fmla="*/ 2147483647 h 13"/>
                <a:gd name="T16" fmla="*/ 2147483647 w 22"/>
                <a:gd name="T17" fmla="*/ 2147483647 h 13"/>
                <a:gd name="T18" fmla="*/ 2147483647 w 22"/>
                <a:gd name="T19" fmla="*/ 2147483647 h 13"/>
                <a:gd name="T20" fmla="*/ 2147483647 w 22"/>
                <a:gd name="T21" fmla="*/ 2147483647 h 13"/>
                <a:gd name="T22" fmla="*/ 0 w 22"/>
                <a:gd name="T23" fmla="*/ 0 h 13"/>
                <a:gd name="T24" fmla="*/ 0 w 22"/>
                <a:gd name="T25" fmla="*/ 2147483647 h 13"/>
                <a:gd name="T26" fmla="*/ 2147483647 w 22"/>
                <a:gd name="T27" fmla="*/ 214748364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5" y="3"/>
                  </a:moveTo>
                  <a:cubicBezTo>
                    <a:pt x="7" y="3"/>
                    <a:pt x="7" y="3"/>
                    <a:pt x="7" y="3"/>
                  </a:cubicBezTo>
                  <a:cubicBezTo>
                    <a:pt x="8" y="5"/>
                    <a:pt x="10" y="6"/>
                    <a:pt x="11" y="8"/>
                  </a:cubicBezTo>
                  <a:cubicBezTo>
                    <a:pt x="12" y="10"/>
                    <a:pt x="14" y="10"/>
                    <a:pt x="15" y="13"/>
                  </a:cubicBezTo>
                  <a:cubicBezTo>
                    <a:pt x="16" y="12"/>
                    <a:pt x="18" y="10"/>
                    <a:pt x="20" y="10"/>
                  </a:cubicBezTo>
                  <a:cubicBezTo>
                    <a:pt x="21" y="10"/>
                    <a:pt x="22" y="9"/>
                    <a:pt x="22" y="9"/>
                  </a:cubicBezTo>
                  <a:cubicBezTo>
                    <a:pt x="21" y="9"/>
                    <a:pt x="20" y="9"/>
                    <a:pt x="19" y="9"/>
                  </a:cubicBezTo>
                  <a:cubicBezTo>
                    <a:pt x="16" y="6"/>
                    <a:pt x="13" y="5"/>
                    <a:pt x="12" y="4"/>
                  </a:cubicBezTo>
                  <a:cubicBezTo>
                    <a:pt x="12" y="3"/>
                    <a:pt x="12" y="1"/>
                    <a:pt x="10" y="1"/>
                  </a:cubicBezTo>
                  <a:cubicBezTo>
                    <a:pt x="9" y="1"/>
                    <a:pt x="9" y="2"/>
                    <a:pt x="7" y="2"/>
                  </a:cubicBezTo>
                  <a:cubicBezTo>
                    <a:pt x="7" y="3"/>
                    <a:pt x="6" y="2"/>
                    <a:pt x="5" y="2"/>
                  </a:cubicBezTo>
                  <a:cubicBezTo>
                    <a:pt x="4" y="0"/>
                    <a:pt x="3" y="0"/>
                    <a:pt x="0" y="0"/>
                  </a:cubicBezTo>
                  <a:cubicBezTo>
                    <a:pt x="0" y="2"/>
                    <a:pt x="0" y="3"/>
                    <a:pt x="0" y="5"/>
                  </a:cubicBezTo>
                  <a:cubicBezTo>
                    <a:pt x="3" y="6"/>
                    <a:pt x="3" y="3"/>
                    <a:pt x="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4" name="Freeform 668">
              <a:extLst>
                <a:ext uri="{FF2B5EF4-FFF2-40B4-BE49-F238E27FC236}">
                  <a16:creationId xmlns:a16="http://schemas.microsoft.com/office/drawing/2014/main" id="{07C6D015-6957-B1A2-B4A2-F253F0B41EA5}"/>
                </a:ext>
              </a:extLst>
            </p:cNvPr>
            <p:cNvSpPr>
              <a:spLocks/>
            </p:cNvSpPr>
            <p:nvPr/>
          </p:nvSpPr>
          <p:spPr bwMode="auto">
            <a:xfrm>
              <a:off x="4972050" y="1479550"/>
              <a:ext cx="76200" cy="80963"/>
            </a:xfrm>
            <a:custGeom>
              <a:avLst/>
              <a:gdLst>
                <a:gd name="T0" fmla="*/ 2147483647 w 11"/>
                <a:gd name="T1" fmla="*/ 2147483647 h 12"/>
                <a:gd name="T2" fmla="*/ 2147483647 w 11"/>
                <a:gd name="T3" fmla="*/ 2147483647 h 12"/>
                <a:gd name="T4" fmla="*/ 2147483647 w 11"/>
                <a:gd name="T5" fmla="*/ 2147483647 h 12"/>
                <a:gd name="T6" fmla="*/ 0 w 11"/>
                <a:gd name="T7" fmla="*/ 2147483647 h 12"/>
                <a:gd name="T8" fmla="*/ 2147483647 w 11"/>
                <a:gd name="T9" fmla="*/ 0 h 12"/>
                <a:gd name="T10" fmla="*/ 2147483647 w 11"/>
                <a:gd name="T11" fmla="*/ 2147483647 h 12"/>
                <a:gd name="T12" fmla="*/ 2147483647 w 11"/>
                <a:gd name="T13" fmla="*/ 2147483647 h 12"/>
                <a:gd name="T14" fmla="*/ 2147483647 w 11"/>
                <a:gd name="T15" fmla="*/ 2147483647 h 12"/>
                <a:gd name="T16" fmla="*/ 2147483647 w 11"/>
                <a:gd name="T17" fmla="*/ 2147483647 h 12"/>
                <a:gd name="T18" fmla="*/ 2147483647 w 11"/>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8" y="12"/>
                  </a:moveTo>
                  <a:cubicBezTo>
                    <a:pt x="6" y="11"/>
                    <a:pt x="6" y="11"/>
                    <a:pt x="7" y="9"/>
                  </a:cubicBezTo>
                  <a:cubicBezTo>
                    <a:pt x="6" y="9"/>
                    <a:pt x="6" y="10"/>
                    <a:pt x="6" y="10"/>
                  </a:cubicBezTo>
                  <a:cubicBezTo>
                    <a:pt x="3" y="8"/>
                    <a:pt x="1" y="5"/>
                    <a:pt x="0" y="1"/>
                  </a:cubicBezTo>
                  <a:cubicBezTo>
                    <a:pt x="1" y="1"/>
                    <a:pt x="1" y="1"/>
                    <a:pt x="1" y="0"/>
                  </a:cubicBezTo>
                  <a:cubicBezTo>
                    <a:pt x="4" y="0"/>
                    <a:pt x="4" y="4"/>
                    <a:pt x="6" y="6"/>
                  </a:cubicBezTo>
                  <a:cubicBezTo>
                    <a:pt x="7" y="6"/>
                    <a:pt x="9" y="6"/>
                    <a:pt x="9" y="7"/>
                  </a:cubicBezTo>
                  <a:cubicBezTo>
                    <a:pt x="10" y="8"/>
                    <a:pt x="9" y="11"/>
                    <a:pt x="11" y="10"/>
                  </a:cubicBezTo>
                  <a:cubicBezTo>
                    <a:pt x="11" y="12"/>
                    <a:pt x="10" y="12"/>
                    <a:pt x="9" y="11"/>
                  </a:cubicBezTo>
                  <a:cubicBezTo>
                    <a:pt x="9" y="11"/>
                    <a:pt x="9" y="11"/>
                    <a:pt x="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5" name="Freeform 669">
              <a:extLst>
                <a:ext uri="{FF2B5EF4-FFF2-40B4-BE49-F238E27FC236}">
                  <a16:creationId xmlns:a16="http://schemas.microsoft.com/office/drawing/2014/main" id="{77D29561-4469-870D-5F5A-EF7093B9200D}"/>
                </a:ext>
              </a:extLst>
            </p:cNvPr>
            <p:cNvSpPr>
              <a:spLocks/>
            </p:cNvSpPr>
            <p:nvPr/>
          </p:nvSpPr>
          <p:spPr bwMode="auto">
            <a:xfrm>
              <a:off x="5032375"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6" name="Line 670">
              <a:extLst>
                <a:ext uri="{FF2B5EF4-FFF2-40B4-BE49-F238E27FC236}">
                  <a16:creationId xmlns:a16="http://schemas.microsoft.com/office/drawing/2014/main" id="{B4B1FDC9-A8DF-4D6A-87F2-6F25DCA75612}"/>
                </a:ext>
              </a:extLst>
            </p:cNvPr>
            <p:cNvSpPr>
              <a:spLocks noChangeShapeType="1"/>
            </p:cNvSpPr>
            <p:nvPr/>
          </p:nvSpPr>
          <p:spPr bwMode="auto">
            <a:xfrm flipV="1">
              <a:off x="5032375"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7" name="Freeform 671">
              <a:extLst>
                <a:ext uri="{FF2B5EF4-FFF2-40B4-BE49-F238E27FC236}">
                  <a16:creationId xmlns:a16="http://schemas.microsoft.com/office/drawing/2014/main" id="{94AE98C2-B1AE-86F3-3465-0CEECDD1AF2F}"/>
                </a:ext>
              </a:extLst>
            </p:cNvPr>
            <p:cNvSpPr>
              <a:spLocks/>
            </p:cNvSpPr>
            <p:nvPr/>
          </p:nvSpPr>
          <p:spPr bwMode="auto">
            <a:xfrm>
              <a:off x="5032375" y="1560513"/>
              <a:ext cx="1588" cy="6350"/>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8" name="Line 672">
              <a:extLst>
                <a:ext uri="{FF2B5EF4-FFF2-40B4-BE49-F238E27FC236}">
                  <a16:creationId xmlns:a16="http://schemas.microsoft.com/office/drawing/2014/main" id="{AA8D769D-6635-A951-A790-BDD55F8654FC}"/>
                </a:ext>
              </a:extLst>
            </p:cNvPr>
            <p:cNvSpPr>
              <a:spLocks noChangeShapeType="1"/>
            </p:cNvSpPr>
            <p:nvPr/>
          </p:nvSpPr>
          <p:spPr bwMode="auto">
            <a:xfrm flipV="1">
              <a:off x="5032375" y="15605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9" name="Freeform 673">
              <a:extLst>
                <a:ext uri="{FF2B5EF4-FFF2-40B4-BE49-F238E27FC236}">
                  <a16:creationId xmlns:a16="http://schemas.microsoft.com/office/drawing/2014/main" id="{2339099D-15F9-99CB-2418-971686B94152}"/>
                </a:ext>
              </a:extLst>
            </p:cNvPr>
            <p:cNvSpPr>
              <a:spLocks/>
            </p:cNvSpPr>
            <p:nvPr/>
          </p:nvSpPr>
          <p:spPr bwMode="auto">
            <a:xfrm>
              <a:off x="5019675" y="1560513"/>
              <a:ext cx="34925" cy="33337"/>
            </a:xfrm>
            <a:custGeom>
              <a:avLst/>
              <a:gdLst>
                <a:gd name="T0" fmla="*/ 2147483647 w 5"/>
                <a:gd name="T1" fmla="*/ 0 h 5"/>
                <a:gd name="T2" fmla="*/ 2147483647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2" y="0"/>
                  </a:moveTo>
                  <a:cubicBezTo>
                    <a:pt x="5" y="1"/>
                    <a:pt x="2" y="4"/>
                    <a:pt x="2" y="5"/>
                  </a:cubicBezTo>
                  <a:cubicBezTo>
                    <a:pt x="0" y="5"/>
                    <a:pt x="1"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0" name="Freeform 674">
              <a:extLst>
                <a:ext uri="{FF2B5EF4-FFF2-40B4-BE49-F238E27FC236}">
                  <a16:creationId xmlns:a16="http://schemas.microsoft.com/office/drawing/2014/main" id="{3A2C6C9B-7569-B9CB-D8DF-D254D603816F}"/>
                </a:ext>
              </a:extLst>
            </p:cNvPr>
            <p:cNvSpPr>
              <a:spLocks/>
            </p:cNvSpPr>
            <p:nvPr/>
          </p:nvSpPr>
          <p:spPr bwMode="auto">
            <a:xfrm>
              <a:off x="5027613" y="1560513"/>
              <a:ext cx="4762" cy="6350"/>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1" name="Line 675">
              <a:extLst>
                <a:ext uri="{FF2B5EF4-FFF2-40B4-BE49-F238E27FC236}">
                  <a16:creationId xmlns:a16="http://schemas.microsoft.com/office/drawing/2014/main" id="{6D908FC8-B1A0-2B24-05C8-9BE041A03E46}"/>
                </a:ext>
              </a:extLst>
            </p:cNvPr>
            <p:cNvSpPr>
              <a:spLocks noChangeShapeType="1"/>
            </p:cNvSpPr>
            <p:nvPr/>
          </p:nvSpPr>
          <p:spPr bwMode="auto">
            <a:xfrm>
              <a:off x="5027613" y="156051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2" name="Freeform 676">
              <a:extLst>
                <a:ext uri="{FF2B5EF4-FFF2-40B4-BE49-F238E27FC236}">
                  <a16:creationId xmlns:a16="http://schemas.microsoft.com/office/drawing/2014/main" id="{86484920-1945-91CB-1341-E6DC2DB2C8F4}"/>
                </a:ext>
              </a:extLst>
            </p:cNvPr>
            <p:cNvSpPr>
              <a:spLocks/>
            </p:cNvSpPr>
            <p:nvPr/>
          </p:nvSpPr>
          <p:spPr bwMode="auto">
            <a:xfrm>
              <a:off x="5027613" y="1554163"/>
              <a:ext cx="4762" cy="6350"/>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3" name="Line 677">
              <a:extLst>
                <a:ext uri="{FF2B5EF4-FFF2-40B4-BE49-F238E27FC236}">
                  <a16:creationId xmlns:a16="http://schemas.microsoft.com/office/drawing/2014/main" id="{F1327F48-F55E-F728-1F24-7ED61F9B7F76}"/>
                </a:ext>
              </a:extLst>
            </p:cNvPr>
            <p:cNvSpPr>
              <a:spLocks noChangeShapeType="1"/>
            </p:cNvSpPr>
            <p:nvPr/>
          </p:nvSpPr>
          <p:spPr bwMode="auto">
            <a:xfrm flipH="1">
              <a:off x="5027613" y="15541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4" name="Freeform 678">
              <a:extLst>
                <a:ext uri="{FF2B5EF4-FFF2-40B4-BE49-F238E27FC236}">
                  <a16:creationId xmlns:a16="http://schemas.microsoft.com/office/drawing/2014/main" id="{C14B6994-86E3-5045-C8A2-8D8EFA102A53}"/>
                </a:ext>
              </a:extLst>
            </p:cNvPr>
            <p:cNvSpPr>
              <a:spLocks/>
            </p:cNvSpPr>
            <p:nvPr/>
          </p:nvSpPr>
          <p:spPr bwMode="auto">
            <a:xfrm>
              <a:off x="3022600" y="1498600"/>
              <a:ext cx="88900" cy="68263"/>
            </a:xfrm>
            <a:custGeom>
              <a:avLst/>
              <a:gdLst>
                <a:gd name="T0" fmla="*/ 2147483647 w 13"/>
                <a:gd name="T1" fmla="*/ 2147483647 h 10"/>
                <a:gd name="T2" fmla="*/ 2147483647 w 13"/>
                <a:gd name="T3" fmla="*/ 2147483647 h 10"/>
                <a:gd name="T4" fmla="*/ 0 w 13"/>
                <a:gd name="T5" fmla="*/ 2147483647 h 10"/>
                <a:gd name="T6" fmla="*/ 2147483647 w 13"/>
                <a:gd name="T7" fmla="*/ 2147483647 h 10"/>
                <a:gd name="T8" fmla="*/ 2147483647 w 13"/>
                <a:gd name="T9" fmla="*/ 0 h 10"/>
                <a:gd name="T10" fmla="*/ 2147483647 w 13"/>
                <a:gd name="T11" fmla="*/ 2147483647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2"/>
                  </a:moveTo>
                  <a:cubicBezTo>
                    <a:pt x="13" y="4"/>
                    <a:pt x="13" y="6"/>
                    <a:pt x="13" y="8"/>
                  </a:cubicBezTo>
                  <a:cubicBezTo>
                    <a:pt x="7" y="10"/>
                    <a:pt x="2" y="7"/>
                    <a:pt x="0" y="4"/>
                  </a:cubicBezTo>
                  <a:cubicBezTo>
                    <a:pt x="0" y="1"/>
                    <a:pt x="1" y="3"/>
                    <a:pt x="3" y="3"/>
                  </a:cubicBezTo>
                  <a:cubicBezTo>
                    <a:pt x="4" y="1"/>
                    <a:pt x="7" y="2"/>
                    <a:pt x="8" y="0"/>
                  </a:cubicBezTo>
                  <a:cubicBezTo>
                    <a:pt x="10" y="1"/>
                    <a:pt x="11" y="2"/>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5" name="Freeform 679">
              <a:extLst>
                <a:ext uri="{FF2B5EF4-FFF2-40B4-BE49-F238E27FC236}">
                  <a16:creationId xmlns:a16="http://schemas.microsoft.com/office/drawing/2014/main" id="{B910264A-C9BE-7073-4759-D20083A198B0}"/>
                </a:ext>
              </a:extLst>
            </p:cNvPr>
            <p:cNvSpPr>
              <a:spLocks/>
            </p:cNvSpPr>
            <p:nvPr/>
          </p:nvSpPr>
          <p:spPr bwMode="auto">
            <a:xfrm>
              <a:off x="4878388" y="1498600"/>
              <a:ext cx="66675" cy="74613"/>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0 w 10"/>
                <a:gd name="T9" fmla="*/ 2147483647 h 11"/>
                <a:gd name="T10" fmla="*/ 2147483647 w 10"/>
                <a:gd name="T11" fmla="*/ 2147483647 h 11"/>
                <a:gd name="T12" fmla="*/ 2147483647 w 10"/>
                <a:gd name="T13" fmla="*/ 0 h 11"/>
                <a:gd name="T14" fmla="*/ 2147483647 w 10"/>
                <a:gd name="T15" fmla="*/ 0 h 11"/>
                <a:gd name="T16" fmla="*/ 2147483647 w 10"/>
                <a:gd name="T17" fmla="*/ 2147483647 h 11"/>
                <a:gd name="T18" fmla="*/ 2147483647 w 10"/>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7" y="10"/>
                  </a:moveTo>
                  <a:cubicBezTo>
                    <a:pt x="5" y="11"/>
                    <a:pt x="5" y="9"/>
                    <a:pt x="4" y="9"/>
                  </a:cubicBezTo>
                  <a:cubicBezTo>
                    <a:pt x="4" y="8"/>
                    <a:pt x="3" y="9"/>
                    <a:pt x="3" y="9"/>
                  </a:cubicBezTo>
                  <a:cubicBezTo>
                    <a:pt x="0" y="6"/>
                    <a:pt x="3" y="7"/>
                    <a:pt x="3" y="7"/>
                  </a:cubicBezTo>
                  <a:cubicBezTo>
                    <a:pt x="4" y="6"/>
                    <a:pt x="1" y="5"/>
                    <a:pt x="0" y="4"/>
                  </a:cubicBezTo>
                  <a:cubicBezTo>
                    <a:pt x="1" y="3"/>
                    <a:pt x="3" y="4"/>
                    <a:pt x="2" y="1"/>
                  </a:cubicBezTo>
                  <a:cubicBezTo>
                    <a:pt x="3" y="2"/>
                    <a:pt x="4" y="1"/>
                    <a:pt x="4" y="0"/>
                  </a:cubicBezTo>
                  <a:cubicBezTo>
                    <a:pt x="5" y="0"/>
                    <a:pt x="5" y="0"/>
                    <a:pt x="6" y="0"/>
                  </a:cubicBezTo>
                  <a:cubicBezTo>
                    <a:pt x="8" y="2"/>
                    <a:pt x="4" y="2"/>
                    <a:pt x="5" y="6"/>
                  </a:cubicBezTo>
                  <a:cubicBezTo>
                    <a:pt x="7" y="6"/>
                    <a:pt x="10" y="5"/>
                    <a:pt x="1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6" name="Freeform 680">
              <a:extLst>
                <a:ext uri="{FF2B5EF4-FFF2-40B4-BE49-F238E27FC236}">
                  <a16:creationId xmlns:a16="http://schemas.microsoft.com/office/drawing/2014/main" id="{9D39B261-D98F-35F8-AF06-2400334606D7}"/>
                </a:ext>
              </a:extLst>
            </p:cNvPr>
            <p:cNvSpPr>
              <a:spLocks/>
            </p:cNvSpPr>
            <p:nvPr/>
          </p:nvSpPr>
          <p:spPr bwMode="auto">
            <a:xfrm>
              <a:off x="4965700" y="154622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7" name="Line 681">
              <a:extLst>
                <a:ext uri="{FF2B5EF4-FFF2-40B4-BE49-F238E27FC236}">
                  <a16:creationId xmlns:a16="http://schemas.microsoft.com/office/drawing/2014/main" id="{57771CBA-FC9B-9EEA-EB96-B25CEAFE7610}"/>
                </a:ext>
              </a:extLst>
            </p:cNvPr>
            <p:cNvSpPr>
              <a:spLocks noChangeShapeType="1"/>
            </p:cNvSpPr>
            <p:nvPr/>
          </p:nvSpPr>
          <p:spPr bwMode="auto">
            <a:xfrm flipV="1">
              <a:off x="4965700" y="154622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8" name="Freeform 682">
              <a:extLst>
                <a:ext uri="{FF2B5EF4-FFF2-40B4-BE49-F238E27FC236}">
                  <a16:creationId xmlns:a16="http://schemas.microsoft.com/office/drawing/2014/main" id="{26D7751E-9D4C-3350-EAEB-366FF7A2DDEC}"/>
                </a:ext>
              </a:extLst>
            </p:cNvPr>
            <p:cNvSpPr>
              <a:spLocks/>
            </p:cNvSpPr>
            <p:nvPr/>
          </p:nvSpPr>
          <p:spPr bwMode="auto">
            <a:xfrm>
              <a:off x="4965700" y="1541463"/>
              <a:ext cx="20638" cy="25400"/>
            </a:xfrm>
            <a:custGeom>
              <a:avLst/>
              <a:gdLst>
                <a:gd name="T0" fmla="*/ 0 w 3"/>
                <a:gd name="T1" fmla="*/ 2147483647 h 4"/>
                <a:gd name="T2" fmla="*/ 2147483647 w 3"/>
                <a:gd name="T3" fmla="*/ 0 h 4"/>
                <a:gd name="T4" fmla="*/ 2147483647 w 3"/>
                <a:gd name="T5" fmla="*/ 2147483647 h 4"/>
                <a:gd name="T6" fmla="*/ 0 w 3"/>
                <a:gd name="T7" fmla="*/ 2147483647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1"/>
                  </a:moveTo>
                  <a:cubicBezTo>
                    <a:pt x="0" y="0"/>
                    <a:pt x="1" y="0"/>
                    <a:pt x="2" y="0"/>
                  </a:cubicBezTo>
                  <a:cubicBezTo>
                    <a:pt x="2" y="1"/>
                    <a:pt x="3" y="2"/>
                    <a:pt x="3" y="3"/>
                  </a:cubicBezTo>
                  <a:cubicBezTo>
                    <a:pt x="2" y="4"/>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9" name="Freeform 683">
              <a:extLst>
                <a:ext uri="{FF2B5EF4-FFF2-40B4-BE49-F238E27FC236}">
                  <a16:creationId xmlns:a16="http://schemas.microsoft.com/office/drawing/2014/main" id="{1D4342F9-A22B-5CF5-20B6-20E06DE60782}"/>
                </a:ext>
              </a:extLst>
            </p:cNvPr>
            <p:cNvSpPr>
              <a:spLocks/>
            </p:cNvSpPr>
            <p:nvPr/>
          </p:nvSpPr>
          <p:spPr bwMode="auto">
            <a:xfrm>
              <a:off x="4965700"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0" name="Line 684">
              <a:extLst>
                <a:ext uri="{FF2B5EF4-FFF2-40B4-BE49-F238E27FC236}">
                  <a16:creationId xmlns:a16="http://schemas.microsoft.com/office/drawing/2014/main" id="{794B1BD0-8BC9-5CEC-2956-4C2AAC063A44}"/>
                </a:ext>
              </a:extLst>
            </p:cNvPr>
            <p:cNvSpPr>
              <a:spLocks noChangeShapeType="1"/>
            </p:cNvSpPr>
            <p:nvPr/>
          </p:nvSpPr>
          <p:spPr bwMode="auto">
            <a:xfrm flipV="1">
              <a:off x="4965700"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1" name="Line 685">
              <a:extLst>
                <a:ext uri="{FF2B5EF4-FFF2-40B4-BE49-F238E27FC236}">
                  <a16:creationId xmlns:a16="http://schemas.microsoft.com/office/drawing/2014/main" id="{A06586B6-BACC-09FE-1851-DC33093408FF}"/>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2" name="Line 686">
              <a:extLst>
                <a:ext uri="{FF2B5EF4-FFF2-40B4-BE49-F238E27FC236}">
                  <a16:creationId xmlns:a16="http://schemas.microsoft.com/office/drawing/2014/main" id="{F7D84721-FF4E-5463-B710-E642FFC485B0}"/>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3" name="Freeform 687">
              <a:extLst>
                <a:ext uri="{FF2B5EF4-FFF2-40B4-BE49-F238E27FC236}">
                  <a16:creationId xmlns:a16="http://schemas.microsoft.com/office/drawing/2014/main" id="{41FE0799-7079-3112-05CD-701F6EB1D8C9}"/>
                </a:ext>
              </a:extLst>
            </p:cNvPr>
            <p:cNvSpPr>
              <a:spLocks/>
            </p:cNvSpPr>
            <p:nvPr/>
          </p:nvSpPr>
          <p:spPr bwMode="auto">
            <a:xfrm>
              <a:off x="4926013" y="1560513"/>
              <a:ext cx="1587"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4" name="Line 688">
              <a:extLst>
                <a:ext uri="{FF2B5EF4-FFF2-40B4-BE49-F238E27FC236}">
                  <a16:creationId xmlns:a16="http://schemas.microsoft.com/office/drawing/2014/main" id="{23543A77-00D0-AC7E-866C-1D19FFFF85D6}"/>
                </a:ext>
              </a:extLst>
            </p:cNvPr>
            <p:cNvSpPr>
              <a:spLocks noChangeShapeType="1"/>
            </p:cNvSpPr>
            <p:nvPr/>
          </p:nvSpPr>
          <p:spPr bwMode="auto">
            <a:xfrm>
              <a:off x="4926013" y="1560513"/>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5" name="Freeform 689">
              <a:extLst>
                <a:ext uri="{FF2B5EF4-FFF2-40B4-BE49-F238E27FC236}">
                  <a16:creationId xmlns:a16="http://schemas.microsoft.com/office/drawing/2014/main" id="{198C4796-E23D-DAFD-EB59-60A6F8C0B1C4}"/>
                </a:ext>
              </a:extLst>
            </p:cNvPr>
            <p:cNvSpPr>
              <a:spLocks/>
            </p:cNvSpPr>
            <p:nvPr/>
          </p:nvSpPr>
          <p:spPr bwMode="auto">
            <a:xfrm>
              <a:off x="4932363" y="1498600"/>
              <a:ext cx="33337" cy="42863"/>
            </a:xfrm>
            <a:custGeom>
              <a:avLst/>
              <a:gdLst>
                <a:gd name="T0" fmla="*/ 2147483647 w 5"/>
                <a:gd name="T1" fmla="*/ 2147483647 h 6"/>
                <a:gd name="T2" fmla="*/ 2147483647 w 5"/>
                <a:gd name="T3" fmla="*/ 2147483647 h 6"/>
                <a:gd name="T4" fmla="*/ 0 w 5"/>
                <a:gd name="T5" fmla="*/ 2147483647 h 6"/>
                <a:gd name="T6" fmla="*/ 0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5" y="3"/>
                    <a:pt x="2" y="3"/>
                    <a:pt x="5" y="4"/>
                  </a:cubicBezTo>
                  <a:cubicBezTo>
                    <a:pt x="4" y="6"/>
                    <a:pt x="2" y="3"/>
                    <a:pt x="0" y="4"/>
                  </a:cubicBezTo>
                  <a:cubicBezTo>
                    <a:pt x="0" y="3"/>
                    <a:pt x="0" y="2"/>
                    <a:pt x="0" y="1"/>
                  </a:cubicBezTo>
                  <a:cubicBezTo>
                    <a:pt x="2" y="2"/>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6" name="Freeform 690">
              <a:extLst>
                <a:ext uri="{FF2B5EF4-FFF2-40B4-BE49-F238E27FC236}">
                  <a16:creationId xmlns:a16="http://schemas.microsoft.com/office/drawing/2014/main" id="{7F2B3764-615F-4690-355F-19FFD99BAA62}"/>
                </a:ext>
              </a:extLst>
            </p:cNvPr>
            <p:cNvSpPr>
              <a:spLocks/>
            </p:cNvSpPr>
            <p:nvPr/>
          </p:nvSpPr>
          <p:spPr bwMode="auto">
            <a:xfrm>
              <a:off x="4957763" y="1573213"/>
              <a:ext cx="96837" cy="117475"/>
            </a:xfrm>
            <a:custGeom>
              <a:avLst/>
              <a:gdLst>
                <a:gd name="T0" fmla="*/ 0 w 14"/>
                <a:gd name="T1" fmla="*/ 0 h 17"/>
                <a:gd name="T2" fmla="*/ 2147483647 w 14"/>
                <a:gd name="T3" fmla="*/ 0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0 w 14"/>
                <a:gd name="T19" fmla="*/ 2147483647 h 17"/>
                <a:gd name="T20" fmla="*/ 0 w 14"/>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7"/>
                <a:gd name="T35" fmla="*/ 14 w 1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7">
                  <a:moveTo>
                    <a:pt x="0" y="0"/>
                  </a:moveTo>
                  <a:cubicBezTo>
                    <a:pt x="1" y="2"/>
                    <a:pt x="2" y="0"/>
                    <a:pt x="4" y="0"/>
                  </a:cubicBezTo>
                  <a:cubicBezTo>
                    <a:pt x="6" y="2"/>
                    <a:pt x="7" y="4"/>
                    <a:pt x="8" y="6"/>
                  </a:cubicBezTo>
                  <a:cubicBezTo>
                    <a:pt x="10" y="8"/>
                    <a:pt x="12" y="10"/>
                    <a:pt x="13" y="12"/>
                  </a:cubicBezTo>
                  <a:cubicBezTo>
                    <a:pt x="13" y="13"/>
                    <a:pt x="12" y="15"/>
                    <a:pt x="14" y="16"/>
                  </a:cubicBezTo>
                  <a:cubicBezTo>
                    <a:pt x="12" y="17"/>
                    <a:pt x="9" y="13"/>
                    <a:pt x="8" y="11"/>
                  </a:cubicBezTo>
                  <a:cubicBezTo>
                    <a:pt x="8" y="9"/>
                    <a:pt x="7" y="11"/>
                    <a:pt x="6" y="11"/>
                  </a:cubicBezTo>
                  <a:cubicBezTo>
                    <a:pt x="5" y="9"/>
                    <a:pt x="5" y="8"/>
                    <a:pt x="5" y="7"/>
                  </a:cubicBezTo>
                  <a:cubicBezTo>
                    <a:pt x="4" y="6"/>
                    <a:pt x="2" y="6"/>
                    <a:pt x="3" y="3"/>
                  </a:cubicBezTo>
                  <a:cubicBezTo>
                    <a:pt x="3" y="2"/>
                    <a:pt x="2" y="4"/>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7" name="Freeform 691">
              <a:extLst>
                <a:ext uri="{FF2B5EF4-FFF2-40B4-BE49-F238E27FC236}">
                  <a16:creationId xmlns:a16="http://schemas.microsoft.com/office/drawing/2014/main" id="{DD060CC8-CCAB-6473-B246-9A50E1704493}"/>
                </a:ext>
              </a:extLst>
            </p:cNvPr>
            <p:cNvSpPr>
              <a:spLocks/>
            </p:cNvSpPr>
            <p:nvPr/>
          </p:nvSpPr>
          <p:spPr bwMode="auto">
            <a:xfrm>
              <a:off x="5141913" y="1593850"/>
              <a:ext cx="28575" cy="22225"/>
            </a:xfrm>
            <a:custGeom>
              <a:avLst/>
              <a:gdLst>
                <a:gd name="T0" fmla="*/ 0 w 4"/>
                <a:gd name="T1" fmla="*/ 0 h 3"/>
                <a:gd name="T2" fmla="*/ 2147483647 w 4"/>
                <a:gd name="T3" fmla="*/ 214748364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2" y="0"/>
                    <a:pt x="4" y="1"/>
                    <a:pt x="2" y="3"/>
                  </a:cubicBezTo>
                  <a:cubicBezTo>
                    <a:pt x="1"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8" name="Freeform 692">
              <a:extLst>
                <a:ext uri="{FF2B5EF4-FFF2-40B4-BE49-F238E27FC236}">
                  <a16:creationId xmlns:a16="http://schemas.microsoft.com/office/drawing/2014/main" id="{0D1CA24B-9075-EC2F-F259-CB4ED509B365}"/>
                </a:ext>
              </a:extLst>
            </p:cNvPr>
            <p:cNvSpPr>
              <a:spLocks/>
            </p:cNvSpPr>
            <p:nvPr/>
          </p:nvSpPr>
          <p:spPr bwMode="auto">
            <a:xfrm>
              <a:off x="5054600" y="1608138"/>
              <a:ext cx="39688" cy="39687"/>
            </a:xfrm>
            <a:custGeom>
              <a:avLst/>
              <a:gdLst>
                <a:gd name="T0" fmla="*/ 2147483647 w 6"/>
                <a:gd name="T1" fmla="*/ 2147483647 h 6"/>
                <a:gd name="T2" fmla="*/ 2147483647 w 6"/>
                <a:gd name="T3" fmla="*/ 2147483647 h 6"/>
                <a:gd name="T4" fmla="*/ 0 w 6"/>
                <a:gd name="T5" fmla="*/ 2147483647 h 6"/>
                <a:gd name="T6" fmla="*/ 2147483647 w 6"/>
                <a:gd name="T7" fmla="*/ 2147483647 h 6"/>
                <a:gd name="T8" fmla="*/ 2147483647 w 6"/>
                <a:gd name="T9" fmla="*/ 2147483647 h 6"/>
                <a:gd name="T10" fmla="*/ 2147483647 w 6"/>
                <a:gd name="T11" fmla="*/ 2147483647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6"/>
                  </a:moveTo>
                  <a:cubicBezTo>
                    <a:pt x="3" y="6"/>
                    <a:pt x="2" y="6"/>
                    <a:pt x="3" y="4"/>
                  </a:cubicBezTo>
                  <a:cubicBezTo>
                    <a:pt x="2" y="2"/>
                    <a:pt x="1" y="5"/>
                    <a:pt x="0" y="3"/>
                  </a:cubicBezTo>
                  <a:cubicBezTo>
                    <a:pt x="1" y="2"/>
                    <a:pt x="1" y="2"/>
                    <a:pt x="2" y="1"/>
                  </a:cubicBezTo>
                  <a:cubicBezTo>
                    <a:pt x="3" y="0"/>
                    <a:pt x="3" y="3"/>
                    <a:pt x="4" y="3"/>
                  </a:cubicBezTo>
                  <a:cubicBezTo>
                    <a:pt x="4" y="3"/>
                    <a:pt x="6" y="2"/>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9" name="Freeform 693">
              <a:extLst>
                <a:ext uri="{FF2B5EF4-FFF2-40B4-BE49-F238E27FC236}">
                  <a16:creationId xmlns:a16="http://schemas.microsoft.com/office/drawing/2014/main" id="{F26A01E5-ED18-0B72-CBE4-2C1A73EDDFFC}"/>
                </a:ext>
              </a:extLst>
            </p:cNvPr>
            <p:cNvSpPr>
              <a:spLocks/>
            </p:cNvSpPr>
            <p:nvPr/>
          </p:nvSpPr>
          <p:spPr bwMode="auto">
            <a:xfrm>
              <a:off x="5081588" y="1647825"/>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0" name="Line 694">
              <a:extLst>
                <a:ext uri="{FF2B5EF4-FFF2-40B4-BE49-F238E27FC236}">
                  <a16:creationId xmlns:a16="http://schemas.microsoft.com/office/drawing/2014/main" id="{1B36BAD7-5B37-1691-323E-D56A2E09D08D}"/>
                </a:ext>
              </a:extLst>
            </p:cNvPr>
            <p:cNvSpPr>
              <a:spLocks noChangeShapeType="1"/>
            </p:cNvSpPr>
            <p:nvPr/>
          </p:nvSpPr>
          <p:spPr bwMode="auto">
            <a:xfrm flipH="1">
              <a:off x="5081588" y="1647825"/>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1" name="Freeform 695">
              <a:extLst>
                <a:ext uri="{FF2B5EF4-FFF2-40B4-BE49-F238E27FC236}">
                  <a16:creationId xmlns:a16="http://schemas.microsoft.com/office/drawing/2014/main" id="{817FD1B1-A643-C6E1-BF05-7AB5F1035900}"/>
                </a:ext>
              </a:extLst>
            </p:cNvPr>
            <p:cNvSpPr>
              <a:spLocks/>
            </p:cNvSpPr>
            <p:nvPr/>
          </p:nvSpPr>
          <p:spPr bwMode="auto">
            <a:xfrm>
              <a:off x="5081588" y="1647825"/>
              <a:ext cx="12700" cy="20638"/>
            </a:xfrm>
            <a:custGeom>
              <a:avLst/>
              <a:gdLst>
                <a:gd name="T0" fmla="*/ 2147483647 w 2"/>
                <a:gd name="T1" fmla="*/ 2147483647 h 3"/>
                <a:gd name="T2" fmla="*/ 0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2"/>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2" name="Line 696">
              <a:extLst>
                <a:ext uri="{FF2B5EF4-FFF2-40B4-BE49-F238E27FC236}">
                  <a16:creationId xmlns:a16="http://schemas.microsoft.com/office/drawing/2014/main" id="{47A6696A-C71B-4026-67A8-100A6908F6D9}"/>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3" name="Line 697">
              <a:extLst>
                <a:ext uri="{FF2B5EF4-FFF2-40B4-BE49-F238E27FC236}">
                  <a16:creationId xmlns:a16="http://schemas.microsoft.com/office/drawing/2014/main" id="{5A08C903-F7CA-EF0C-8F3D-E5C66E70A183}"/>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4" name="Freeform 698">
              <a:extLst>
                <a:ext uri="{FF2B5EF4-FFF2-40B4-BE49-F238E27FC236}">
                  <a16:creationId xmlns:a16="http://schemas.microsoft.com/office/drawing/2014/main" id="{23073BD7-9354-E323-07FB-86783D6CAFDC}"/>
                </a:ext>
              </a:extLst>
            </p:cNvPr>
            <p:cNvSpPr>
              <a:spLocks/>
            </p:cNvSpPr>
            <p:nvPr/>
          </p:nvSpPr>
          <p:spPr bwMode="auto">
            <a:xfrm>
              <a:off x="5197475" y="1616075"/>
              <a:ext cx="19050" cy="19050"/>
            </a:xfrm>
            <a:custGeom>
              <a:avLst/>
              <a:gdLst>
                <a:gd name="T0" fmla="*/ 0 w 3"/>
                <a:gd name="T1" fmla="*/ 0 h 3"/>
                <a:gd name="T2" fmla="*/ 2147483647 w 3"/>
                <a:gd name="T3" fmla="*/ 2147483647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1" y="1"/>
                    <a:pt x="3" y="0"/>
                    <a:pt x="3" y="2"/>
                  </a:cubicBezTo>
                  <a:cubicBezTo>
                    <a:pt x="1"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5" name="Freeform 699">
              <a:extLst>
                <a:ext uri="{FF2B5EF4-FFF2-40B4-BE49-F238E27FC236}">
                  <a16:creationId xmlns:a16="http://schemas.microsoft.com/office/drawing/2014/main" id="{81D01161-31AB-E12E-CE13-71A198D496BB}"/>
                </a:ext>
              </a:extLst>
            </p:cNvPr>
            <p:cNvSpPr>
              <a:spLocks/>
            </p:cNvSpPr>
            <p:nvPr/>
          </p:nvSpPr>
          <p:spPr bwMode="auto">
            <a:xfrm>
              <a:off x="5156200" y="1620838"/>
              <a:ext cx="26988" cy="26987"/>
            </a:xfrm>
            <a:custGeom>
              <a:avLst/>
              <a:gdLst>
                <a:gd name="T0" fmla="*/ 2147483647 w 4"/>
                <a:gd name="T1" fmla="*/ 2147483647 h 4"/>
                <a:gd name="T2" fmla="*/ 0 w 4"/>
                <a:gd name="T3" fmla="*/ 2147483647 h 4"/>
                <a:gd name="T4" fmla="*/ 2147483647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2" y="4"/>
                  </a:moveTo>
                  <a:cubicBezTo>
                    <a:pt x="1" y="3"/>
                    <a:pt x="1" y="2"/>
                    <a:pt x="0" y="2"/>
                  </a:cubicBezTo>
                  <a:cubicBezTo>
                    <a:pt x="1" y="0"/>
                    <a:pt x="4" y="1"/>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6" name="Freeform 700">
              <a:extLst>
                <a:ext uri="{FF2B5EF4-FFF2-40B4-BE49-F238E27FC236}">
                  <a16:creationId xmlns:a16="http://schemas.microsoft.com/office/drawing/2014/main" id="{62A62239-6A6A-FF8E-EBE9-F3417CF2A2D0}"/>
                </a:ext>
              </a:extLst>
            </p:cNvPr>
            <p:cNvSpPr>
              <a:spLocks/>
            </p:cNvSpPr>
            <p:nvPr/>
          </p:nvSpPr>
          <p:spPr bwMode="auto">
            <a:xfrm>
              <a:off x="5183188" y="1628775"/>
              <a:ext cx="41275" cy="34925"/>
            </a:xfrm>
            <a:custGeom>
              <a:avLst/>
              <a:gdLst>
                <a:gd name="T0" fmla="*/ 2147483647 w 6"/>
                <a:gd name="T1" fmla="*/ 0 h 5"/>
                <a:gd name="T2" fmla="*/ 2147483647 w 6"/>
                <a:gd name="T3" fmla="*/ 2147483647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0"/>
                  </a:moveTo>
                  <a:cubicBezTo>
                    <a:pt x="1" y="0"/>
                    <a:pt x="1" y="1"/>
                    <a:pt x="1" y="1"/>
                  </a:cubicBezTo>
                  <a:cubicBezTo>
                    <a:pt x="3" y="2"/>
                    <a:pt x="6" y="2"/>
                    <a:pt x="5" y="5"/>
                  </a:cubicBezTo>
                  <a:cubicBezTo>
                    <a:pt x="3" y="4"/>
                    <a:pt x="1" y="4"/>
                    <a:pt x="0" y="3"/>
                  </a:cubicBezTo>
                  <a:cubicBezTo>
                    <a:pt x="0" y="3"/>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7" name="Freeform 701">
              <a:extLst>
                <a:ext uri="{FF2B5EF4-FFF2-40B4-BE49-F238E27FC236}">
                  <a16:creationId xmlns:a16="http://schemas.microsoft.com/office/drawing/2014/main" id="{0266DD65-BCFB-41E9-322B-D15BDBD20546}"/>
                </a:ext>
              </a:extLst>
            </p:cNvPr>
            <p:cNvSpPr>
              <a:spLocks/>
            </p:cNvSpPr>
            <p:nvPr/>
          </p:nvSpPr>
          <p:spPr bwMode="auto">
            <a:xfrm>
              <a:off x="5114925" y="1676400"/>
              <a:ext cx="41275" cy="19050"/>
            </a:xfrm>
            <a:custGeom>
              <a:avLst/>
              <a:gdLst>
                <a:gd name="T0" fmla="*/ 2147483647 w 6"/>
                <a:gd name="T1" fmla="*/ 0 h 3"/>
                <a:gd name="T2" fmla="*/ 2147483647 w 6"/>
                <a:gd name="T3" fmla="*/ 2147483647 h 3"/>
                <a:gd name="T4" fmla="*/ 2147483647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3" y="0"/>
                  </a:moveTo>
                  <a:cubicBezTo>
                    <a:pt x="6" y="1"/>
                    <a:pt x="2" y="2"/>
                    <a:pt x="3" y="3"/>
                  </a:cubicBezTo>
                  <a:cubicBezTo>
                    <a:pt x="0" y="3"/>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8" name="Freeform 702">
              <a:extLst>
                <a:ext uri="{FF2B5EF4-FFF2-40B4-BE49-F238E27FC236}">
                  <a16:creationId xmlns:a16="http://schemas.microsoft.com/office/drawing/2014/main" id="{17BA3D56-0E6A-6295-AF4A-3A1C5BF40A08}"/>
                </a:ext>
              </a:extLst>
            </p:cNvPr>
            <p:cNvSpPr>
              <a:spLocks/>
            </p:cNvSpPr>
            <p:nvPr/>
          </p:nvSpPr>
          <p:spPr bwMode="auto">
            <a:xfrm>
              <a:off x="3892550" y="1724025"/>
              <a:ext cx="34925" cy="33338"/>
            </a:xfrm>
            <a:custGeom>
              <a:avLst/>
              <a:gdLst>
                <a:gd name="T0" fmla="*/ 0 w 5"/>
                <a:gd name="T1" fmla="*/ 2147483647 h 5"/>
                <a:gd name="T2" fmla="*/ 0 w 5"/>
                <a:gd name="T3" fmla="*/ 0 h 5"/>
                <a:gd name="T4" fmla="*/ 2147483647 w 5"/>
                <a:gd name="T5" fmla="*/ 2147483647 h 5"/>
                <a:gd name="T6" fmla="*/ 2147483647 w 5"/>
                <a:gd name="T7" fmla="*/ 214748364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4"/>
                  </a:moveTo>
                  <a:cubicBezTo>
                    <a:pt x="0" y="2"/>
                    <a:pt x="0" y="1"/>
                    <a:pt x="0" y="0"/>
                  </a:cubicBezTo>
                  <a:cubicBezTo>
                    <a:pt x="2" y="1"/>
                    <a:pt x="5" y="0"/>
                    <a:pt x="5" y="3"/>
                  </a:cubicBezTo>
                  <a:cubicBezTo>
                    <a:pt x="3" y="2"/>
                    <a:pt x="3" y="5"/>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9" name="Freeform 703">
              <a:extLst>
                <a:ext uri="{FF2B5EF4-FFF2-40B4-BE49-F238E27FC236}">
                  <a16:creationId xmlns:a16="http://schemas.microsoft.com/office/drawing/2014/main" id="{7285C47C-985E-C5F5-0D36-F9910C463909}"/>
                </a:ext>
              </a:extLst>
            </p:cNvPr>
            <p:cNvSpPr>
              <a:spLocks/>
            </p:cNvSpPr>
            <p:nvPr/>
          </p:nvSpPr>
          <p:spPr bwMode="auto">
            <a:xfrm>
              <a:off x="3898900" y="174307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0" name="Line 704">
              <a:extLst>
                <a:ext uri="{FF2B5EF4-FFF2-40B4-BE49-F238E27FC236}">
                  <a16:creationId xmlns:a16="http://schemas.microsoft.com/office/drawing/2014/main" id="{EDDAAE2F-EFAF-123A-4003-5233B4AE5A7C}"/>
                </a:ext>
              </a:extLst>
            </p:cNvPr>
            <p:cNvSpPr>
              <a:spLocks noChangeShapeType="1"/>
            </p:cNvSpPr>
            <p:nvPr/>
          </p:nvSpPr>
          <p:spPr bwMode="auto">
            <a:xfrm flipV="1">
              <a:off x="3898900" y="17430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1" name="Freeform 705">
              <a:extLst>
                <a:ext uri="{FF2B5EF4-FFF2-40B4-BE49-F238E27FC236}">
                  <a16:creationId xmlns:a16="http://schemas.microsoft.com/office/drawing/2014/main" id="{69E107C8-62C5-D641-FBD6-750D4553D908}"/>
                </a:ext>
              </a:extLst>
            </p:cNvPr>
            <p:cNvSpPr>
              <a:spLocks/>
            </p:cNvSpPr>
            <p:nvPr/>
          </p:nvSpPr>
          <p:spPr bwMode="auto">
            <a:xfrm>
              <a:off x="3884613" y="1743075"/>
              <a:ext cx="14287" cy="7938"/>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1"/>
                    <a:pt x="1"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2" name="Freeform 706">
              <a:extLst>
                <a:ext uri="{FF2B5EF4-FFF2-40B4-BE49-F238E27FC236}">
                  <a16:creationId xmlns:a16="http://schemas.microsoft.com/office/drawing/2014/main" id="{37F9B091-78A9-BFBF-B208-09BA67508E21}"/>
                </a:ext>
              </a:extLst>
            </p:cNvPr>
            <p:cNvSpPr>
              <a:spLocks/>
            </p:cNvSpPr>
            <p:nvPr/>
          </p:nvSpPr>
          <p:spPr bwMode="auto">
            <a:xfrm>
              <a:off x="3892550" y="1743075"/>
              <a:ext cx="6350" cy="7938"/>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3" name="Line 707">
              <a:extLst>
                <a:ext uri="{FF2B5EF4-FFF2-40B4-BE49-F238E27FC236}">
                  <a16:creationId xmlns:a16="http://schemas.microsoft.com/office/drawing/2014/main" id="{2B1EDFBF-4060-9B34-567A-7394CF2CE535}"/>
                </a:ext>
              </a:extLst>
            </p:cNvPr>
            <p:cNvSpPr>
              <a:spLocks noChangeShapeType="1"/>
            </p:cNvSpPr>
            <p:nvPr/>
          </p:nvSpPr>
          <p:spPr bwMode="auto">
            <a:xfrm flipH="1">
              <a:off x="3892550" y="1743075"/>
              <a:ext cx="6350"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4" name="Freeform 708">
              <a:extLst>
                <a:ext uri="{FF2B5EF4-FFF2-40B4-BE49-F238E27FC236}">
                  <a16:creationId xmlns:a16="http://schemas.microsoft.com/office/drawing/2014/main" id="{DF2F160D-3E77-035C-B665-C6A1952582D9}"/>
                </a:ext>
              </a:extLst>
            </p:cNvPr>
            <p:cNvSpPr>
              <a:spLocks/>
            </p:cNvSpPr>
            <p:nvPr/>
          </p:nvSpPr>
          <p:spPr bwMode="auto">
            <a:xfrm>
              <a:off x="3797300" y="1887538"/>
              <a:ext cx="20638" cy="19050"/>
            </a:xfrm>
            <a:custGeom>
              <a:avLst/>
              <a:gdLst>
                <a:gd name="T0" fmla="*/ 2147483647 w 3"/>
                <a:gd name="T1" fmla="*/ 0 h 3"/>
                <a:gd name="T2" fmla="*/ 2147483647 w 3"/>
                <a:gd name="T3" fmla="*/ 2147483647 h 3"/>
                <a:gd name="T4" fmla="*/ 0 w 3"/>
                <a:gd name="T5" fmla="*/ 2147483647 h 3"/>
                <a:gd name="T6" fmla="*/ 2147483647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0"/>
                  </a:moveTo>
                  <a:cubicBezTo>
                    <a:pt x="3" y="1"/>
                    <a:pt x="2" y="2"/>
                    <a:pt x="3" y="3"/>
                  </a:cubicBezTo>
                  <a:cubicBezTo>
                    <a:pt x="2" y="3"/>
                    <a:pt x="1" y="2"/>
                    <a:pt x="0" y="2"/>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5" name="Freeform 709">
              <a:extLst>
                <a:ext uri="{FF2B5EF4-FFF2-40B4-BE49-F238E27FC236}">
                  <a16:creationId xmlns:a16="http://schemas.microsoft.com/office/drawing/2014/main" id="{28EA701A-6E5B-A3EF-46EE-C4D6C98B94B5}"/>
                </a:ext>
              </a:extLst>
            </p:cNvPr>
            <p:cNvSpPr>
              <a:spLocks/>
            </p:cNvSpPr>
            <p:nvPr/>
          </p:nvSpPr>
          <p:spPr bwMode="auto">
            <a:xfrm>
              <a:off x="3389313" y="2111375"/>
              <a:ext cx="14287" cy="20638"/>
            </a:xfrm>
            <a:custGeom>
              <a:avLst/>
              <a:gdLst>
                <a:gd name="T0" fmla="*/ 0 w 2"/>
                <a:gd name="T1" fmla="*/ 0 h 3"/>
                <a:gd name="T2" fmla="*/ 2147483647 w 2"/>
                <a:gd name="T3" fmla="*/ 2147483647 h 3"/>
                <a:gd name="T4" fmla="*/ 2147483647 w 2"/>
                <a:gd name="T5" fmla="*/ 2147483647 h 3"/>
                <a:gd name="T6" fmla="*/ 2147483647 w 2"/>
                <a:gd name="T7" fmla="*/ 2147483647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cubicBezTo>
                    <a:pt x="1" y="1"/>
                    <a:pt x="1" y="1"/>
                    <a:pt x="2" y="1"/>
                  </a:cubicBezTo>
                  <a:cubicBezTo>
                    <a:pt x="2" y="1"/>
                    <a:pt x="2" y="2"/>
                    <a:pt x="2" y="2"/>
                  </a:cubicBezTo>
                  <a:cubicBezTo>
                    <a:pt x="2" y="2"/>
                    <a:pt x="1" y="3"/>
                    <a:pt x="1" y="3"/>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6" name="Freeform 710">
              <a:extLst>
                <a:ext uri="{FF2B5EF4-FFF2-40B4-BE49-F238E27FC236}">
                  <a16:creationId xmlns:a16="http://schemas.microsoft.com/office/drawing/2014/main" id="{58BD1179-68E9-401A-6AD0-84B728BF23DC}"/>
                </a:ext>
              </a:extLst>
            </p:cNvPr>
            <p:cNvSpPr>
              <a:spLocks/>
            </p:cNvSpPr>
            <p:nvPr/>
          </p:nvSpPr>
          <p:spPr bwMode="auto">
            <a:xfrm>
              <a:off x="3111500" y="2117725"/>
              <a:ext cx="107950" cy="101600"/>
            </a:xfrm>
            <a:custGeom>
              <a:avLst/>
              <a:gdLst>
                <a:gd name="T0" fmla="*/ 2147483647 w 16"/>
                <a:gd name="T1" fmla="*/ 2147483647 h 15"/>
                <a:gd name="T2" fmla="*/ 2147483647 w 16"/>
                <a:gd name="T3" fmla="*/ 2147483647 h 15"/>
                <a:gd name="T4" fmla="*/ 0 w 16"/>
                <a:gd name="T5" fmla="*/ 2147483647 h 15"/>
                <a:gd name="T6" fmla="*/ 2147483647 w 16"/>
                <a:gd name="T7" fmla="*/ 2147483647 h 15"/>
                <a:gd name="T8" fmla="*/ 2147483647 w 16"/>
                <a:gd name="T9" fmla="*/ 2147483647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5" y="9"/>
                  </a:moveTo>
                  <a:cubicBezTo>
                    <a:pt x="13" y="11"/>
                    <a:pt x="10" y="10"/>
                    <a:pt x="8" y="10"/>
                  </a:cubicBezTo>
                  <a:cubicBezTo>
                    <a:pt x="5" y="11"/>
                    <a:pt x="4" y="15"/>
                    <a:pt x="0" y="13"/>
                  </a:cubicBezTo>
                  <a:cubicBezTo>
                    <a:pt x="0" y="9"/>
                    <a:pt x="4" y="10"/>
                    <a:pt x="4" y="6"/>
                  </a:cubicBezTo>
                  <a:cubicBezTo>
                    <a:pt x="9" y="6"/>
                    <a:pt x="16" y="0"/>
                    <a:pt x="1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7" name="Freeform 711">
              <a:extLst>
                <a:ext uri="{FF2B5EF4-FFF2-40B4-BE49-F238E27FC236}">
                  <a16:creationId xmlns:a16="http://schemas.microsoft.com/office/drawing/2014/main" id="{DFA54C3D-D7D7-B786-8181-6CE0965291F6}"/>
                </a:ext>
              </a:extLst>
            </p:cNvPr>
            <p:cNvSpPr>
              <a:spLocks/>
            </p:cNvSpPr>
            <p:nvPr/>
          </p:nvSpPr>
          <p:spPr bwMode="auto">
            <a:xfrm>
              <a:off x="3030538" y="2225675"/>
              <a:ext cx="12700" cy="20638"/>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3"/>
                    <a:pt x="0" y="3"/>
                    <a:pt x="0" y="2"/>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8" name="Freeform 712">
              <a:extLst>
                <a:ext uri="{FF2B5EF4-FFF2-40B4-BE49-F238E27FC236}">
                  <a16:creationId xmlns:a16="http://schemas.microsoft.com/office/drawing/2014/main" id="{C9F8DD2E-3409-5E94-139E-0C335306B6F1}"/>
                </a:ext>
              </a:extLst>
            </p:cNvPr>
            <p:cNvSpPr>
              <a:spLocks/>
            </p:cNvSpPr>
            <p:nvPr/>
          </p:nvSpPr>
          <p:spPr bwMode="auto">
            <a:xfrm>
              <a:off x="2852738" y="2287588"/>
              <a:ext cx="41275" cy="33337"/>
            </a:xfrm>
            <a:custGeom>
              <a:avLst/>
              <a:gdLst>
                <a:gd name="T0" fmla="*/ 2147483647 w 6"/>
                <a:gd name="T1" fmla="*/ 2147483647 h 5"/>
                <a:gd name="T2" fmla="*/ 0 w 6"/>
                <a:gd name="T3" fmla="*/ 2147483647 h 5"/>
                <a:gd name="T4" fmla="*/ 2147483647 w 6"/>
                <a:gd name="T5" fmla="*/ 2147483647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1"/>
                  </a:moveTo>
                  <a:cubicBezTo>
                    <a:pt x="6" y="3"/>
                    <a:pt x="3" y="5"/>
                    <a:pt x="0" y="4"/>
                  </a:cubicBezTo>
                  <a:cubicBezTo>
                    <a:pt x="1" y="1"/>
                    <a:pt x="3"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9" name="Freeform 713">
              <a:extLst>
                <a:ext uri="{FF2B5EF4-FFF2-40B4-BE49-F238E27FC236}">
                  <a16:creationId xmlns:a16="http://schemas.microsoft.com/office/drawing/2014/main" id="{9982FADC-A826-F078-DAD0-190AD0FE565A}"/>
                </a:ext>
              </a:extLst>
            </p:cNvPr>
            <p:cNvSpPr>
              <a:spLocks/>
            </p:cNvSpPr>
            <p:nvPr/>
          </p:nvSpPr>
          <p:spPr bwMode="auto">
            <a:xfrm>
              <a:off x="2894013" y="2308225"/>
              <a:ext cx="41275" cy="20638"/>
            </a:xfrm>
            <a:custGeom>
              <a:avLst/>
              <a:gdLst>
                <a:gd name="T0" fmla="*/ 2147483647 w 6"/>
                <a:gd name="T1" fmla="*/ 2147483647 h 3"/>
                <a:gd name="T2" fmla="*/ 2147483647 w 6"/>
                <a:gd name="T3" fmla="*/ 2147483647 h 3"/>
                <a:gd name="T4" fmla="*/ 2147483647 w 6"/>
                <a:gd name="T5" fmla="*/ 2147483647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5" y="1"/>
                  </a:moveTo>
                  <a:cubicBezTo>
                    <a:pt x="6" y="3"/>
                    <a:pt x="2" y="0"/>
                    <a:pt x="2" y="2"/>
                  </a:cubicBezTo>
                  <a:cubicBezTo>
                    <a:pt x="0" y="1"/>
                    <a:pt x="4"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0" name="Freeform 714">
              <a:extLst>
                <a:ext uri="{FF2B5EF4-FFF2-40B4-BE49-F238E27FC236}">
                  <a16:creationId xmlns:a16="http://schemas.microsoft.com/office/drawing/2014/main" id="{71A88795-ED1E-32F2-C0E9-A896DFB5CB71}"/>
                </a:ext>
              </a:extLst>
            </p:cNvPr>
            <p:cNvSpPr>
              <a:spLocks/>
            </p:cNvSpPr>
            <p:nvPr/>
          </p:nvSpPr>
          <p:spPr bwMode="auto">
            <a:xfrm>
              <a:off x="2819400" y="2316163"/>
              <a:ext cx="33338" cy="31750"/>
            </a:xfrm>
            <a:custGeom>
              <a:avLst/>
              <a:gdLst>
                <a:gd name="T0" fmla="*/ 2147483647 w 5"/>
                <a:gd name="T1" fmla="*/ 2147483647 h 5"/>
                <a:gd name="T2" fmla="*/ 2147483647 w 5"/>
                <a:gd name="T3" fmla="*/ 2147483647 h 5"/>
                <a:gd name="T4" fmla="*/ 2147483647 w 5"/>
                <a:gd name="T5" fmla="*/ 2147483647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1"/>
                  </a:moveTo>
                  <a:cubicBezTo>
                    <a:pt x="5" y="3"/>
                    <a:pt x="3" y="3"/>
                    <a:pt x="2" y="5"/>
                  </a:cubicBezTo>
                  <a:cubicBezTo>
                    <a:pt x="0" y="3"/>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1" name="Freeform 715">
              <a:extLst>
                <a:ext uri="{FF2B5EF4-FFF2-40B4-BE49-F238E27FC236}">
                  <a16:creationId xmlns:a16="http://schemas.microsoft.com/office/drawing/2014/main" id="{5FBEB7A7-1E95-D6C2-79B1-086B2C4C348F}"/>
                </a:ext>
              </a:extLst>
            </p:cNvPr>
            <p:cNvSpPr>
              <a:spLocks/>
            </p:cNvSpPr>
            <p:nvPr/>
          </p:nvSpPr>
          <p:spPr bwMode="auto">
            <a:xfrm>
              <a:off x="4638675" y="1404938"/>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2" name="Line 716">
              <a:extLst>
                <a:ext uri="{FF2B5EF4-FFF2-40B4-BE49-F238E27FC236}">
                  <a16:creationId xmlns:a16="http://schemas.microsoft.com/office/drawing/2014/main" id="{5D144C79-62FE-8883-8011-4A1B880823A4}"/>
                </a:ext>
              </a:extLst>
            </p:cNvPr>
            <p:cNvSpPr>
              <a:spLocks noChangeShapeType="1"/>
            </p:cNvSpPr>
            <p:nvPr/>
          </p:nvSpPr>
          <p:spPr bwMode="auto">
            <a:xfrm flipV="1">
              <a:off x="4638675" y="14049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3" name="Line 717">
              <a:extLst>
                <a:ext uri="{FF2B5EF4-FFF2-40B4-BE49-F238E27FC236}">
                  <a16:creationId xmlns:a16="http://schemas.microsoft.com/office/drawing/2014/main" id="{3718D0AE-698B-3826-9E1B-F70157BC1CAB}"/>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4" name="Line 718">
              <a:extLst>
                <a:ext uri="{FF2B5EF4-FFF2-40B4-BE49-F238E27FC236}">
                  <a16:creationId xmlns:a16="http://schemas.microsoft.com/office/drawing/2014/main" id="{416F35A6-EC57-F449-66C7-1B49F827CBDF}"/>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5" name="Freeform 719">
              <a:extLst>
                <a:ext uri="{FF2B5EF4-FFF2-40B4-BE49-F238E27FC236}">
                  <a16:creationId xmlns:a16="http://schemas.microsoft.com/office/drawing/2014/main" id="{9E2EA035-55AE-B71A-1B6B-B3DEBC18EAB8}"/>
                </a:ext>
              </a:extLst>
            </p:cNvPr>
            <p:cNvSpPr>
              <a:spLocks/>
            </p:cNvSpPr>
            <p:nvPr/>
          </p:nvSpPr>
          <p:spPr bwMode="auto">
            <a:xfrm>
              <a:off x="4633913" y="1370013"/>
              <a:ext cx="4762" cy="1587"/>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6" name="Line 720">
              <a:extLst>
                <a:ext uri="{FF2B5EF4-FFF2-40B4-BE49-F238E27FC236}">
                  <a16:creationId xmlns:a16="http://schemas.microsoft.com/office/drawing/2014/main" id="{2656A90A-CC89-C453-FB1E-A9034C0161F9}"/>
                </a:ext>
              </a:extLst>
            </p:cNvPr>
            <p:cNvSpPr>
              <a:spLocks noChangeShapeType="1"/>
            </p:cNvSpPr>
            <p:nvPr/>
          </p:nvSpPr>
          <p:spPr bwMode="auto">
            <a:xfrm>
              <a:off x="4633913" y="1370013"/>
              <a:ext cx="4762"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7" name="Freeform 721">
              <a:extLst>
                <a:ext uri="{FF2B5EF4-FFF2-40B4-BE49-F238E27FC236}">
                  <a16:creationId xmlns:a16="http://schemas.microsoft.com/office/drawing/2014/main" id="{49BC6D01-6395-AC4A-31A1-7A282EADC595}"/>
                </a:ext>
              </a:extLst>
            </p:cNvPr>
            <p:cNvSpPr>
              <a:spLocks/>
            </p:cNvSpPr>
            <p:nvPr/>
          </p:nvSpPr>
          <p:spPr bwMode="auto">
            <a:xfrm>
              <a:off x="4137025" y="1363663"/>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8" name="Line 722">
              <a:extLst>
                <a:ext uri="{FF2B5EF4-FFF2-40B4-BE49-F238E27FC236}">
                  <a16:creationId xmlns:a16="http://schemas.microsoft.com/office/drawing/2014/main" id="{2AAAC71C-A2C1-0FF1-441B-9714F8571EDD}"/>
                </a:ext>
              </a:extLst>
            </p:cNvPr>
            <p:cNvSpPr>
              <a:spLocks noChangeShapeType="1"/>
            </p:cNvSpPr>
            <p:nvPr/>
          </p:nvSpPr>
          <p:spPr bwMode="auto">
            <a:xfrm flipH="1">
              <a:off x="413702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9" name="Freeform 723">
              <a:extLst>
                <a:ext uri="{FF2B5EF4-FFF2-40B4-BE49-F238E27FC236}">
                  <a16:creationId xmlns:a16="http://schemas.microsoft.com/office/drawing/2014/main" id="{2D9E713D-8D9E-C2A6-3082-C7439308F924}"/>
                </a:ext>
              </a:extLst>
            </p:cNvPr>
            <p:cNvSpPr>
              <a:spLocks/>
            </p:cNvSpPr>
            <p:nvPr/>
          </p:nvSpPr>
          <p:spPr bwMode="auto">
            <a:xfrm>
              <a:off x="4137025" y="1363663"/>
              <a:ext cx="1588" cy="12700"/>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0" name="Freeform 724">
              <a:extLst>
                <a:ext uri="{FF2B5EF4-FFF2-40B4-BE49-F238E27FC236}">
                  <a16:creationId xmlns:a16="http://schemas.microsoft.com/office/drawing/2014/main" id="{877A6784-8621-5C51-6DAB-73A76B8EE6D8}"/>
                </a:ext>
              </a:extLst>
            </p:cNvPr>
            <p:cNvSpPr>
              <a:spLocks/>
            </p:cNvSpPr>
            <p:nvPr/>
          </p:nvSpPr>
          <p:spPr bwMode="auto">
            <a:xfrm>
              <a:off x="4130675" y="1363663"/>
              <a:ext cx="6350" cy="1587"/>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1" name="Line 725">
              <a:extLst>
                <a:ext uri="{FF2B5EF4-FFF2-40B4-BE49-F238E27FC236}">
                  <a16:creationId xmlns:a16="http://schemas.microsoft.com/office/drawing/2014/main" id="{6EFC890D-56E3-EC41-A193-38B64BD7046B}"/>
                </a:ext>
              </a:extLst>
            </p:cNvPr>
            <p:cNvSpPr>
              <a:spLocks noChangeShapeType="1"/>
            </p:cNvSpPr>
            <p:nvPr/>
          </p:nvSpPr>
          <p:spPr bwMode="auto">
            <a:xfrm flipH="1">
              <a:off x="413067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2" name="Line 726">
              <a:extLst>
                <a:ext uri="{FF2B5EF4-FFF2-40B4-BE49-F238E27FC236}">
                  <a16:creationId xmlns:a16="http://schemas.microsoft.com/office/drawing/2014/main" id="{7DF427AC-1DE9-B694-E1FB-300CC8698924}"/>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3" name="Line 727">
              <a:extLst>
                <a:ext uri="{FF2B5EF4-FFF2-40B4-BE49-F238E27FC236}">
                  <a16:creationId xmlns:a16="http://schemas.microsoft.com/office/drawing/2014/main" id="{DB0ABF41-7B9E-2C44-C8A3-1B647A66C9A9}"/>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4" name="Freeform 728">
              <a:extLst>
                <a:ext uri="{FF2B5EF4-FFF2-40B4-BE49-F238E27FC236}">
                  <a16:creationId xmlns:a16="http://schemas.microsoft.com/office/drawing/2014/main" id="{D568921F-DD45-DF10-82A0-04C2D1CFE48B}"/>
                </a:ext>
              </a:extLst>
            </p:cNvPr>
            <p:cNvSpPr>
              <a:spLocks/>
            </p:cNvSpPr>
            <p:nvPr/>
          </p:nvSpPr>
          <p:spPr bwMode="auto">
            <a:xfrm>
              <a:off x="3416300" y="2070100"/>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5" name="Line 729">
              <a:extLst>
                <a:ext uri="{FF2B5EF4-FFF2-40B4-BE49-F238E27FC236}">
                  <a16:creationId xmlns:a16="http://schemas.microsoft.com/office/drawing/2014/main" id="{21529B01-A77A-7780-7639-9162F4B6BE57}"/>
                </a:ext>
              </a:extLst>
            </p:cNvPr>
            <p:cNvSpPr>
              <a:spLocks noChangeShapeType="1"/>
            </p:cNvSpPr>
            <p:nvPr/>
          </p:nvSpPr>
          <p:spPr bwMode="auto">
            <a:xfrm>
              <a:off x="3416300" y="2070100"/>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6" name="Freeform 730">
              <a:extLst>
                <a:ext uri="{FF2B5EF4-FFF2-40B4-BE49-F238E27FC236}">
                  <a16:creationId xmlns:a16="http://schemas.microsoft.com/office/drawing/2014/main" id="{556358FC-7BD9-37A4-5990-F167E8C0A694}"/>
                </a:ext>
              </a:extLst>
            </p:cNvPr>
            <p:cNvSpPr>
              <a:spLocks/>
            </p:cNvSpPr>
            <p:nvPr/>
          </p:nvSpPr>
          <p:spPr bwMode="auto">
            <a:xfrm>
              <a:off x="3416300" y="206375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7" name="Line 731">
              <a:extLst>
                <a:ext uri="{FF2B5EF4-FFF2-40B4-BE49-F238E27FC236}">
                  <a16:creationId xmlns:a16="http://schemas.microsoft.com/office/drawing/2014/main" id="{F29B2AD1-6956-338A-9891-DB5216443AA9}"/>
                </a:ext>
              </a:extLst>
            </p:cNvPr>
            <p:cNvSpPr>
              <a:spLocks noChangeShapeType="1"/>
            </p:cNvSpPr>
            <p:nvPr/>
          </p:nvSpPr>
          <p:spPr bwMode="auto">
            <a:xfrm>
              <a:off x="3416300" y="206375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8" name="Freeform 732">
              <a:extLst>
                <a:ext uri="{FF2B5EF4-FFF2-40B4-BE49-F238E27FC236}">
                  <a16:creationId xmlns:a16="http://schemas.microsoft.com/office/drawing/2014/main" id="{2DD3ABC5-A4C9-6BA2-0074-25714FF97AE4}"/>
                </a:ext>
              </a:extLst>
            </p:cNvPr>
            <p:cNvSpPr>
              <a:spLocks/>
            </p:cNvSpPr>
            <p:nvPr/>
          </p:nvSpPr>
          <p:spPr bwMode="auto">
            <a:xfrm>
              <a:off x="3416300" y="2057400"/>
              <a:ext cx="20638" cy="12700"/>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2"/>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9" name="Freeform 733">
              <a:extLst>
                <a:ext uri="{FF2B5EF4-FFF2-40B4-BE49-F238E27FC236}">
                  <a16:creationId xmlns:a16="http://schemas.microsoft.com/office/drawing/2014/main" id="{DBEFFD29-1EDF-E7B2-D5DE-AF8B952603E1}"/>
                </a:ext>
              </a:extLst>
            </p:cNvPr>
            <p:cNvSpPr>
              <a:spLocks/>
            </p:cNvSpPr>
            <p:nvPr/>
          </p:nvSpPr>
          <p:spPr bwMode="auto">
            <a:xfrm>
              <a:off x="3430588" y="2057400"/>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0" name="Line 734">
              <a:extLst>
                <a:ext uri="{FF2B5EF4-FFF2-40B4-BE49-F238E27FC236}">
                  <a16:creationId xmlns:a16="http://schemas.microsoft.com/office/drawing/2014/main" id="{5EF6D0F9-9C6D-7CD3-AFD2-515E19D6F646}"/>
                </a:ext>
              </a:extLst>
            </p:cNvPr>
            <p:cNvSpPr>
              <a:spLocks noChangeShapeType="1"/>
            </p:cNvSpPr>
            <p:nvPr/>
          </p:nvSpPr>
          <p:spPr bwMode="auto">
            <a:xfrm flipH="1">
              <a:off x="3430588" y="20574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1" name="Freeform 735">
              <a:extLst>
                <a:ext uri="{FF2B5EF4-FFF2-40B4-BE49-F238E27FC236}">
                  <a16:creationId xmlns:a16="http://schemas.microsoft.com/office/drawing/2014/main" id="{35C5947F-4FCA-7DF6-1429-9006633A65CA}"/>
                </a:ext>
              </a:extLst>
            </p:cNvPr>
            <p:cNvSpPr>
              <a:spLocks/>
            </p:cNvSpPr>
            <p:nvPr/>
          </p:nvSpPr>
          <p:spPr bwMode="auto">
            <a:xfrm>
              <a:off x="3124200" y="135731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2" name="Line 736">
              <a:extLst>
                <a:ext uri="{FF2B5EF4-FFF2-40B4-BE49-F238E27FC236}">
                  <a16:creationId xmlns:a16="http://schemas.microsoft.com/office/drawing/2014/main" id="{257ED29F-2D3B-6579-3965-FAF08877F1BB}"/>
                </a:ext>
              </a:extLst>
            </p:cNvPr>
            <p:cNvSpPr>
              <a:spLocks noChangeShapeType="1"/>
            </p:cNvSpPr>
            <p:nvPr/>
          </p:nvSpPr>
          <p:spPr bwMode="auto">
            <a:xfrm flipV="1">
              <a:off x="3124200" y="13573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3" name="Freeform 737">
              <a:extLst>
                <a:ext uri="{FF2B5EF4-FFF2-40B4-BE49-F238E27FC236}">
                  <a16:creationId xmlns:a16="http://schemas.microsoft.com/office/drawing/2014/main" id="{1342A3DF-9FB5-FE3A-E9EF-ACFB5598DF2F}"/>
                </a:ext>
              </a:extLst>
            </p:cNvPr>
            <p:cNvSpPr>
              <a:spLocks/>
            </p:cNvSpPr>
            <p:nvPr/>
          </p:nvSpPr>
          <p:spPr bwMode="auto">
            <a:xfrm>
              <a:off x="3395663" y="814388"/>
              <a:ext cx="7937" cy="1587"/>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4" name="Line 738">
              <a:extLst>
                <a:ext uri="{FF2B5EF4-FFF2-40B4-BE49-F238E27FC236}">
                  <a16:creationId xmlns:a16="http://schemas.microsoft.com/office/drawing/2014/main" id="{96E44618-325E-5B77-9625-8E46573EAF64}"/>
                </a:ext>
              </a:extLst>
            </p:cNvPr>
            <p:cNvSpPr>
              <a:spLocks noChangeShapeType="1"/>
            </p:cNvSpPr>
            <p:nvPr/>
          </p:nvSpPr>
          <p:spPr bwMode="auto">
            <a:xfrm>
              <a:off x="3395663" y="814388"/>
              <a:ext cx="793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5" name="Line 739">
              <a:extLst>
                <a:ext uri="{FF2B5EF4-FFF2-40B4-BE49-F238E27FC236}">
                  <a16:creationId xmlns:a16="http://schemas.microsoft.com/office/drawing/2014/main" id="{32F9848E-E0D4-F540-8849-C39AF8DC365D}"/>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6" name="Line 740">
              <a:extLst>
                <a:ext uri="{FF2B5EF4-FFF2-40B4-BE49-F238E27FC236}">
                  <a16:creationId xmlns:a16="http://schemas.microsoft.com/office/drawing/2014/main" id="{8EBDE719-253E-53B5-BB36-411162C1C6AC}"/>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7" name="Freeform 741">
              <a:extLst>
                <a:ext uri="{FF2B5EF4-FFF2-40B4-BE49-F238E27FC236}">
                  <a16:creationId xmlns:a16="http://schemas.microsoft.com/office/drawing/2014/main" id="{9696D1BF-92EA-F94B-B4DE-4D370C1DDB61}"/>
                </a:ext>
              </a:extLst>
            </p:cNvPr>
            <p:cNvSpPr>
              <a:spLocks/>
            </p:cNvSpPr>
            <p:nvPr/>
          </p:nvSpPr>
          <p:spPr bwMode="auto">
            <a:xfrm>
              <a:off x="3376613" y="792163"/>
              <a:ext cx="19050" cy="14287"/>
            </a:xfrm>
            <a:custGeom>
              <a:avLst/>
              <a:gdLst>
                <a:gd name="T0" fmla="*/ 2147483647 w 3"/>
                <a:gd name="T1" fmla="*/ 2147483647 h 2"/>
                <a:gd name="T2" fmla="*/ 0 w 3"/>
                <a:gd name="T3" fmla="*/ 2147483647 h 2"/>
                <a:gd name="T4" fmla="*/ 2147483647 w 3"/>
                <a:gd name="T5" fmla="*/ 2147483647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2" y="2"/>
                    <a:pt x="1" y="2"/>
                    <a:pt x="0" y="2"/>
                  </a:cubicBezTo>
                  <a:cubicBezTo>
                    <a:pt x="0" y="0"/>
                    <a:pt x="3" y="0"/>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8" name="Freeform 742">
              <a:extLst>
                <a:ext uri="{FF2B5EF4-FFF2-40B4-BE49-F238E27FC236}">
                  <a16:creationId xmlns:a16="http://schemas.microsoft.com/office/drawing/2014/main" id="{FB52B5BB-C0B1-C6AD-95B8-8BF640CD9F87}"/>
                </a:ext>
              </a:extLst>
            </p:cNvPr>
            <p:cNvSpPr>
              <a:spLocks/>
            </p:cNvSpPr>
            <p:nvPr/>
          </p:nvSpPr>
          <p:spPr bwMode="auto">
            <a:xfrm>
              <a:off x="3389313" y="806450"/>
              <a:ext cx="6350"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9" name="Line 743">
              <a:extLst>
                <a:ext uri="{FF2B5EF4-FFF2-40B4-BE49-F238E27FC236}">
                  <a16:creationId xmlns:a16="http://schemas.microsoft.com/office/drawing/2014/main" id="{E7119BD3-DC12-EC73-8D32-27009EDC0963}"/>
                </a:ext>
              </a:extLst>
            </p:cNvPr>
            <p:cNvSpPr>
              <a:spLocks noChangeShapeType="1"/>
            </p:cNvSpPr>
            <p:nvPr/>
          </p:nvSpPr>
          <p:spPr bwMode="auto">
            <a:xfrm flipH="1">
              <a:off x="3389313" y="80645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0" name="Freeform 744">
              <a:extLst>
                <a:ext uri="{FF2B5EF4-FFF2-40B4-BE49-F238E27FC236}">
                  <a16:creationId xmlns:a16="http://schemas.microsoft.com/office/drawing/2014/main" id="{E76C8328-0CF8-D0EB-9558-9712C056F935}"/>
                </a:ext>
              </a:extLst>
            </p:cNvPr>
            <p:cNvSpPr>
              <a:spLocks/>
            </p:cNvSpPr>
            <p:nvPr/>
          </p:nvSpPr>
          <p:spPr bwMode="auto">
            <a:xfrm>
              <a:off x="3389313" y="806450"/>
              <a:ext cx="14287" cy="7938"/>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1"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1" name="Freeform 745">
              <a:extLst>
                <a:ext uri="{FF2B5EF4-FFF2-40B4-BE49-F238E27FC236}">
                  <a16:creationId xmlns:a16="http://schemas.microsoft.com/office/drawing/2014/main" id="{4F2C7956-3B76-6BE2-45E8-6D2FAF0DD889}"/>
                </a:ext>
              </a:extLst>
            </p:cNvPr>
            <p:cNvSpPr>
              <a:spLocks/>
            </p:cNvSpPr>
            <p:nvPr/>
          </p:nvSpPr>
          <p:spPr bwMode="auto">
            <a:xfrm>
              <a:off x="3403600" y="806450"/>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2" name="Line 746">
              <a:extLst>
                <a:ext uri="{FF2B5EF4-FFF2-40B4-BE49-F238E27FC236}">
                  <a16:creationId xmlns:a16="http://schemas.microsoft.com/office/drawing/2014/main" id="{9CDBAEA5-F8DD-EF93-7A66-EF5D39B26363}"/>
                </a:ext>
              </a:extLst>
            </p:cNvPr>
            <p:cNvSpPr>
              <a:spLocks noChangeShapeType="1"/>
            </p:cNvSpPr>
            <p:nvPr/>
          </p:nvSpPr>
          <p:spPr bwMode="auto">
            <a:xfrm flipV="1">
              <a:off x="3403600" y="806450"/>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3" name="Freeform 747">
              <a:extLst>
                <a:ext uri="{FF2B5EF4-FFF2-40B4-BE49-F238E27FC236}">
                  <a16:creationId xmlns:a16="http://schemas.microsoft.com/office/drawing/2014/main" id="{FD688311-7F2F-82F8-D3AF-F6D32C8EAAD0}"/>
                </a:ext>
              </a:extLst>
            </p:cNvPr>
            <p:cNvSpPr>
              <a:spLocks/>
            </p:cNvSpPr>
            <p:nvPr/>
          </p:nvSpPr>
          <p:spPr bwMode="auto">
            <a:xfrm>
              <a:off x="4633913" y="1363663"/>
              <a:ext cx="4762" cy="6350"/>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4" name="Line 748">
              <a:extLst>
                <a:ext uri="{FF2B5EF4-FFF2-40B4-BE49-F238E27FC236}">
                  <a16:creationId xmlns:a16="http://schemas.microsoft.com/office/drawing/2014/main" id="{C95594F5-F948-A5FE-40E1-D5579EC708FC}"/>
                </a:ext>
              </a:extLst>
            </p:cNvPr>
            <p:cNvSpPr>
              <a:spLocks noChangeShapeType="1"/>
            </p:cNvSpPr>
            <p:nvPr/>
          </p:nvSpPr>
          <p:spPr bwMode="auto">
            <a:xfrm flipH="1">
              <a:off x="4633913" y="13636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5" name="Freeform 749">
              <a:extLst>
                <a:ext uri="{FF2B5EF4-FFF2-40B4-BE49-F238E27FC236}">
                  <a16:creationId xmlns:a16="http://schemas.microsoft.com/office/drawing/2014/main" id="{E57A4E69-4EF4-3749-D299-0DBD3C92C0EF}"/>
                </a:ext>
              </a:extLst>
            </p:cNvPr>
            <p:cNvSpPr>
              <a:spLocks/>
            </p:cNvSpPr>
            <p:nvPr/>
          </p:nvSpPr>
          <p:spPr bwMode="auto">
            <a:xfrm>
              <a:off x="3057525" y="228600"/>
              <a:ext cx="1597025" cy="1916113"/>
            </a:xfrm>
            <a:custGeom>
              <a:avLst/>
              <a:gdLst>
                <a:gd name="T0" fmla="*/ 2147483647 w 235"/>
                <a:gd name="T1" fmla="*/ 2147483647 h 282"/>
                <a:gd name="T2" fmla="*/ 2147483647 w 235"/>
                <a:gd name="T3" fmla="*/ 2147483647 h 282"/>
                <a:gd name="T4" fmla="*/ 2147483647 w 235"/>
                <a:gd name="T5" fmla="*/ 2147483647 h 282"/>
                <a:gd name="T6" fmla="*/ 2147483647 w 235"/>
                <a:gd name="T7" fmla="*/ 2147483647 h 282"/>
                <a:gd name="T8" fmla="*/ 2147483647 w 235"/>
                <a:gd name="T9" fmla="*/ 2147483647 h 282"/>
                <a:gd name="T10" fmla="*/ 2147483647 w 235"/>
                <a:gd name="T11" fmla="*/ 2147483647 h 282"/>
                <a:gd name="T12" fmla="*/ 2147483647 w 235"/>
                <a:gd name="T13" fmla="*/ 2147483647 h 282"/>
                <a:gd name="T14" fmla="*/ 2147483647 w 235"/>
                <a:gd name="T15" fmla="*/ 2147483647 h 282"/>
                <a:gd name="T16" fmla="*/ 2147483647 w 235"/>
                <a:gd name="T17" fmla="*/ 2147483647 h 282"/>
                <a:gd name="T18" fmla="*/ 2147483647 w 235"/>
                <a:gd name="T19" fmla="*/ 2147483647 h 282"/>
                <a:gd name="T20" fmla="*/ 2147483647 w 235"/>
                <a:gd name="T21" fmla="*/ 2147483647 h 282"/>
                <a:gd name="T22" fmla="*/ 2147483647 w 235"/>
                <a:gd name="T23" fmla="*/ 2147483647 h 282"/>
                <a:gd name="T24" fmla="*/ 2147483647 w 235"/>
                <a:gd name="T25" fmla="*/ 2147483647 h 282"/>
                <a:gd name="T26" fmla="*/ 2147483647 w 235"/>
                <a:gd name="T27" fmla="*/ 2147483647 h 282"/>
                <a:gd name="T28" fmla="*/ 2147483647 w 235"/>
                <a:gd name="T29" fmla="*/ 2147483647 h 282"/>
                <a:gd name="T30" fmla="*/ 2147483647 w 235"/>
                <a:gd name="T31" fmla="*/ 2147483647 h 282"/>
                <a:gd name="T32" fmla="*/ 2147483647 w 235"/>
                <a:gd name="T33" fmla="*/ 2147483647 h 282"/>
                <a:gd name="T34" fmla="*/ 2147483647 w 235"/>
                <a:gd name="T35" fmla="*/ 2147483647 h 282"/>
                <a:gd name="T36" fmla="*/ 2147483647 w 235"/>
                <a:gd name="T37" fmla="*/ 2147483647 h 282"/>
                <a:gd name="T38" fmla="*/ 2147483647 w 235"/>
                <a:gd name="T39" fmla="*/ 2147483647 h 282"/>
                <a:gd name="T40" fmla="*/ 2147483647 w 235"/>
                <a:gd name="T41" fmla="*/ 2147483647 h 282"/>
                <a:gd name="T42" fmla="*/ 2147483647 w 235"/>
                <a:gd name="T43" fmla="*/ 2147483647 h 282"/>
                <a:gd name="T44" fmla="*/ 2147483647 w 235"/>
                <a:gd name="T45" fmla="*/ 2147483647 h 282"/>
                <a:gd name="T46" fmla="*/ 2147483647 w 235"/>
                <a:gd name="T47" fmla="*/ 2147483647 h 282"/>
                <a:gd name="T48" fmla="*/ 2147483647 w 235"/>
                <a:gd name="T49" fmla="*/ 2147483647 h 282"/>
                <a:gd name="T50" fmla="*/ 2147483647 w 235"/>
                <a:gd name="T51" fmla="*/ 2147483647 h 282"/>
                <a:gd name="T52" fmla="*/ 2147483647 w 235"/>
                <a:gd name="T53" fmla="*/ 2147483647 h 282"/>
                <a:gd name="T54" fmla="*/ 2147483647 w 235"/>
                <a:gd name="T55" fmla="*/ 2147483647 h 282"/>
                <a:gd name="T56" fmla="*/ 2147483647 w 235"/>
                <a:gd name="T57" fmla="*/ 2147483647 h 282"/>
                <a:gd name="T58" fmla="*/ 2147483647 w 235"/>
                <a:gd name="T59" fmla="*/ 2147483647 h 282"/>
                <a:gd name="T60" fmla="*/ 2147483647 w 235"/>
                <a:gd name="T61" fmla="*/ 2147483647 h 282"/>
                <a:gd name="T62" fmla="*/ 2147483647 w 235"/>
                <a:gd name="T63" fmla="*/ 2147483647 h 282"/>
                <a:gd name="T64" fmla="*/ 2147483647 w 235"/>
                <a:gd name="T65" fmla="*/ 2147483647 h 282"/>
                <a:gd name="T66" fmla="*/ 2147483647 w 235"/>
                <a:gd name="T67" fmla="*/ 2147483647 h 282"/>
                <a:gd name="T68" fmla="*/ 2147483647 w 235"/>
                <a:gd name="T69" fmla="*/ 2147483647 h 282"/>
                <a:gd name="T70" fmla="*/ 2147483647 w 235"/>
                <a:gd name="T71" fmla="*/ 2147483647 h 282"/>
                <a:gd name="T72" fmla="*/ 2147483647 w 235"/>
                <a:gd name="T73" fmla="*/ 2147483647 h 282"/>
                <a:gd name="T74" fmla="*/ 2147483647 w 235"/>
                <a:gd name="T75" fmla="*/ 2147483647 h 282"/>
                <a:gd name="T76" fmla="*/ 2147483647 w 235"/>
                <a:gd name="T77" fmla="*/ 2147483647 h 282"/>
                <a:gd name="T78" fmla="*/ 2147483647 w 235"/>
                <a:gd name="T79" fmla="*/ 2147483647 h 282"/>
                <a:gd name="T80" fmla="*/ 2147483647 w 235"/>
                <a:gd name="T81" fmla="*/ 2147483647 h 282"/>
                <a:gd name="T82" fmla="*/ 2147483647 w 235"/>
                <a:gd name="T83" fmla="*/ 2147483647 h 282"/>
                <a:gd name="T84" fmla="*/ 2147483647 w 235"/>
                <a:gd name="T85" fmla="*/ 2147483647 h 282"/>
                <a:gd name="T86" fmla="*/ 2147483647 w 235"/>
                <a:gd name="T87" fmla="*/ 2147483647 h 282"/>
                <a:gd name="T88" fmla="*/ 2147483647 w 235"/>
                <a:gd name="T89" fmla="*/ 2147483647 h 282"/>
                <a:gd name="T90" fmla="*/ 2147483647 w 235"/>
                <a:gd name="T91" fmla="*/ 2147483647 h 282"/>
                <a:gd name="T92" fmla="*/ 2147483647 w 235"/>
                <a:gd name="T93" fmla="*/ 2147483647 h 282"/>
                <a:gd name="T94" fmla="*/ 2147483647 w 235"/>
                <a:gd name="T95" fmla="*/ 2147483647 h 282"/>
                <a:gd name="T96" fmla="*/ 2147483647 w 235"/>
                <a:gd name="T97" fmla="*/ 2147483647 h 282"/>
                <a:gd name="T98" fmla="*/ 2147483647 w 235"/>
                <a:gd name="T99" fmla="*/ 2147483647 h 282"/>
                <a:gd name="T100" fmla="*/ 2147483647 w 235"/>
                <a:gd name="T101" fmla="*/ 2147483647 h 282"/>
                <a:gd name="T102" fmla="*/ 2147483647 w 235"/>
                <a:gd name="T103" fmla="*/ 2147483647 h 282"/>
                <a:gd name="T104" fmla="*/ 2147483647 w 235"/>
                <a:gd name="T105" fmla="*/ 2147483647 h 282"/>
                <a:gd name="T106" fmla="*/ 2147483647 w 235"/>
                <a:gd name="T107" fmla="*/ 2147483647 h 282"/>
                <a:gd name="T108" fmla="*/ 2147483647 w 235"/>
                <a:gd name="T109" fmla="*/ 2147483647 h 282"/>
                <a:gd name="T110" fmla="*/ 2147483647 w 235"/>
                <a:gd name="T111" fmla="*/ 2147483647 h 282"/>
                <a:gd name="T112" fmla="*/ 2147483647 w 235"/>
                <a:gd name="T113" fmla="*/ 2147483647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5"/>
                <a:gd name="T172" fmla="*/ 0 h 282"/>
                <a:gd name="T173" fmla="*/ 235 w 235"/>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5" h="282">
                  <a:moveTo>
                    <a:pt x="235" y="169"/>
                  </a:moveTo>
                  <a:cubicBezTo>
                    <a:pt x="234" y="169"/>
                    <a:pt x="233" y="168"/>
                    <a:pt x="232" y="168"/>
                  </a:cubicBezTo>
                  <a:cubicBezTo>
                    <a:pt x="233" y="168"/>
                    <a:pt x="233" y="168"/>
                    <a:pt x="233" y="168"/>
                  </a:cubicBezTo>
                  <a:cubicBezTo>
                    <a:pt x="232" y="168"/>
                    <a:pt x="231" y="168"/>
                    <a:pt x="230" y="168"/>
                  </a:cubicBezTo>
                  <a:cubicBezTo>
                    <a:pt x="229" y="174"/>
                    <a:pt x="224" y="178"/>
                    <a:pt x="217" y="176"/>
                  </a:cubicBezTo>
                  <a:cubicBezTo>
                    <a:pt x="217" y="173"/>
                    <a:pt x="216" y="173"/>
                    <a:pt x="215" y="171"/>
                  </a:cubicBezTo>
                  <a:cubicBezTo>
                    <a:pt x="214" y="172"/>
                    <a:pt x="214" y="174"/>
                    <a:pt x="213" y="175"/>
                  </a:cubicBezTo>
                  <a:cubicBezTo>
                    <a:pt x="211" y="174"/>
                    <a:pt x="207" y="174"/>
                    <a:pt x="205" y="174"/>
                  </a:cubicBezTo>
                  <a:cubicBezTo>
                    <a:pt x="204" y="174"/>
                    <a:pt x="203" y="176"/>
                    <a:pt x="201" y="176"/>
                  </a:cubicBezTo>
                  <a:cubicBezTo>
                    <a:pt x="199" y="177"/>
                    <a:pt x="195" y="177"/>
                    <a:pt x="195" y="179"/>
                  </a:cubicBezTo>
                  <a:cubicBezTo>
                    <a:pt x="192" y="178"/>
                    <a:pt x="191" y="175"/>
                    <a:pt x="186" y="176"/>
                  </a:cubicBezTo>
                  <a:cubicBezTo>
                    <a:pt x="185" y="175"/>
                    <a:pt x="185" y="170"/>
                    <a:pt x="186" y="169"/>
                  </a:cubicBezTo>
                  <a:cubicBezTo>
                    <a:pt x="184" y="168"/>
                    <a:pt x="182" y="173"/>
                    <a:pt x="182" y="176"/>
                  </a:cubicBezTo>
                  <a:cubicBezTo>
                    <a:pt x="179" y="176"/>
                    <a:pt x="176" y="174"/>
                    <a:pt x="178" y="172"/>
                  </a:cubicBezTo>
                  <a:cubicBezTo>
                    <a:pt x="177" y="172"/>
                    <a:pt x="176" y="172"/>
                    <a:pt x="175" y="172"/>
                  </a:cubicBezTo>
                  <a:cubicBezTo>
                    <a:pt x="173" y="171"/>
                    <a:pt x="175" y="171"/>
                    <a:pt x="175" y="169"/>
                  </a:cubicBezTo>
                  <a:cubicBezTo>
                    <a:pt x="171" y="167"/>
                    <a:pt x="171" y="171"/>
                    <a:pt x="168" y="169"/>
                  </a:cubicBezTo>
                  <a:cubicBezTo>
                    <a:pt x="168" y="169"/>
                    <a:pt x="168" y="168"/>
                    <a:pt x="168" y="168"/>
                  </a:cubicBezTo>
                  <a:cubicBezTo>
                    <a:pt x="167" y="165"/>
                    <a:pt x="171" y="167"/>
                    <a:pt x="172" y="166"/>
                  </a:cubicBezTo>
                  <a:cubicBezTo>
                    <a:pt x="172" y="165"/>
                    <a:pt x="170" y="165"/>
                    <a:pt x="170" y="164"/>
                  </a:cubicBezTo>
                  <a:cubicBezTo>
                    <a:pt x="166" y="166"/>
                    <a:pt x="164" y="171"/>
                    <a:pt x="160" y="167"/>
                  </a:cubicBezTo>
                  <a:cubicBezTo>
                    <a:pt x="160" y="167"/>
                    <a:pt x="160" y="167"/>
                    <a:pt x="160" y="167"/>
                  </a:cubicBezTo>
                  <a:cubicBezTo>
                    <a:pt x="158" y="167"/>
                    <a:pt x="158" y="167"/>
                    <a:pt x="158" y="167"/>
                  </a:cubicBezTo>
                  <a:cubicBezTo>
                    <a:pt x="159" y="166"/>
                    <a:pt x="159" y="165"/>
                    <a:pt x="159" y="164"/>
                  </a:cubicBezTo>
                  <a:cubicBezTo>
                    <a:pt x="157" y="164"/>
                    <a:pt x="157" y="166"/>
                    <a:pt x="157" y="168"/>
                  </a:cubicBezTo>
                  <a:cubicBezTo>
                    <a:pt x="155" y="167"/>
                    <a:pt x="155" y="169"/>
                    <a:pt x="153" y="168"/>
                  </a:cubicBezTo>
                  <a:cubicBezTo>
                    <a:pt x="152" y="171"/>
                    <a:pt x="155" y="170"/>
                    <a:pt x="155" y="172"/>
                  </a:cubicBezTo>
                  <a:cubicBezTo>
                    <a:pt x="153" y="173"/>
                    <a:pt x="151" y="173"/>
                    <a:pt x="152" y="175"/>
                  </a:cubicBezTo>
                  <a:cubicBezTo>
                    <a:pt x="152" y="176"/>
                    <a:pt x="153" y="176"/>
                    <a:pt x="153" y="175"/>
                  </a:cubicBezTo>
                  <a:cubicBezTo>
                    <a:pt x="154" y="175"/>
                    <a:pt x="155" y="178"/>
                    <a:pt x="155" y="176"/>
                  </a:cubicBezTo>
                  <a:cubicBezTo>
                    <a:pt x="157" y="177"/>
                    <a:pt x="153" y="177"/>
                    <a:pt x="153" y="178"/>
                  </a:cubicBezTo>
                  <a:cubicBezTo>
                    <a:pt x="155" y="180"/>
                    <a:pt x="156" y="179"/>
                    <a:pt x="158" y="178"/>
                  </a:cubicBezTo>
                  <a:cubicBezTo>
                    <a:pt x="157" y="180"/>
                    <a:pt x="157" y="182"/>
                    <a:pt x="155" y="183"/>
                  </a:cubicBezTo>
                  <a:cubicBezTo>
                    <a:pt x="155" y="184"/>
                    <a:pt x="157" y="183"/>
                    <a:pt x="157" y="183"/>
                  </a:cubicBezTo>
                  <a:cubicBezTo>
                    <a:pt x="156" y="185"/>
                    <a:pt x="156" y="187"/>
                    <a:pt x="155" y="188"/>
                  </a:cubicBezTo>
                  <a:cubicBezTo>
                    <a:pt x="152" y="189"/>
                    <a:pt x="150" y="188"/>
                    <a:pt x="148" y="187"/>
                  </a:cubicBezTo>
                  <a:cubicBezTo>
                    <a:pt x="147" y="187"/>
                    <a:pt x="149" y="189"/>
                    <a:pt x="147" y="190"/>
                  </a:cubicBezTo>
                  <a:cubicBezTo>
                    <a:pt x="147" y="190"/>
                    <a:pt x="145" y="190"/>
                    <a:pt x="145" y="190"/>
                  </a:cubicBezTo>
                  <a:cubicBezTo>
                    <a:pt x="144" y="192"/>
                    <a:pt x="147" y="195"/>
                    <a:pt x="143" y="193"/>
                  </a:cubicBezTo>
                  <a:cubicBezTo>
                    <a:pt x="143" y="195"/>
                    <a:pt x="144" y="195"/>
                    <a:pt x="143" y="196"/>
                  </a:cubicBezTo>
                  <a:cubicBezTo>
                    <a:pt x="141" y="192"/>
                    <a:pt x="141" y="199"/>
                    <a:pt x="139" y="197"/>
                  </a:cubicBezTo>
                  <a:cubicBezTo>
                    <a:pt x="137" y="197"/>
                    <a:pt x="140" y="198"/>
                    <a:pt x="139" y="200"/>
                  </a:cubicBezTo>
                  <a:cubicBezTo>
                    <a:pt x="138" y="201"/>
                    <a:pt x="137" y="201"/>
                    <a:pt x="137" y="203"/>
                  </a:cubicBezTo>
                  <a:cubicBezTo>
                    <a:pt x="135" y="203"/>
                    <a:pt x="135" y="202"/>
                    <a:pt x="134" y="202"/>
                  </a:cubicBezTo>
                  <a:cubicBezTo>
                    <a:pt x="133" y="202"/>
                    <a:pt x="134" y="203"/>
                    <a:pt x="134" y="204"/>
                  </a:cubicBezTo>
                  <a:cubicBezTo>
                    <a:pt x="133" y="204"/>
                    <a:pt x="132" y="205"/>
                    <a:pt x="129" y="206"/>
                  </a:cubicBezTo>
                  <a:cubicBezTo>
                    <a:pt x="129" y="205"/>
                    <a:pt x="129" y="204"/>
                    <a:pt x="128" y="204"/>
                  </a:cubicBezTo>
                  <a:cubicBezTo>
                    <a:pt x="128" y="202"/>
                    <a:pt x="130" y="201"/>
                    <a:pt x="132" y="201"/>
                  </a:cubicBezTo>
                  <a:cubicBezTo>
                    <a:pt x="132" y="199"/>
                    <a:pt x="135" y="197"/>
                    <a:pt x="136" y="194"/>
                  </a:cubicBezTo>
                  <a:cubicBezTo>
                    <a:pt x="133" y="194"/>
                    <a:pt x="133" y="197"/>
                    <a:pt x="129" y="197"/>
                  </a:cubicBezTo>
                  <a:cubicBezTo>
                    <a:pt x="129" y="196"/>
                    <a:pt x="129" y="196"/>
                    <a:pt x="128" y="196"/>
                  </a:cubicBezTo>
                  <a:cubicBezTo>
                    <a:pt x="128" y="190"/>
                    <a:pt x="134" y="185"/>
                    <a:pt x="130" y="178"/>
                  </a:cubicBezTo>
                  <a:cubicBezTo>
                    <a:pt x="133" y="178"/>
                    <a:pt x="134" y="174"/>
                    <a:pt x="137" y="173"/>
                  </a:cubicBezTo>
                  <a:cubicBezTo>
                    <a:pt x="138" y="173"/>
                    <a:pt x="138" y="174"/>
                    <a:pt x="139" y="174"/>
                  </a:cubicBezTo>
                  <a:cubicBezTo>
                    <a:pt x="142" y="174"/>
                    <a:pt x="145" y="173"/>
                    <a:pt x="148" y="174"/>
                  </a:cubicBezTo>
                  <a:cubicBezTo>
                    <a:pt x="148" y="171"/>
                    <a:pt x="142" y="172"/>
                    <a:pt x="140" y="170"/>
                  </a:cubicBezTo>
                  <a:cubicBezTo>
                    <a:pt x="141" y="167"/>
                    <a:pt x="143" y="165"/>
                    <a:pt x="145" y="163"/>
                  </a:cubicBezTo>
                  <a:cubicBezTo>
                    <a:pt x="142" y="161"/>
                    <a:pt x="140" y="165"/>
                    <a:pt x="139" y="168"/>
                  </a:cubicBezTo>
                  <a:cubicBezTo>
                    <a:pt x="136" y="168"/>
                    <a:pt x="136" y="169"/>
                    <a:pt x="135" y="166"/>
                  </a:cubicBezTo>
                  <a:cubicBezTo>
                    <a:pt x="135" y="168"/>
                    <a:pt x="134" y="168"/>
                    <a:pt x="132" y="170"/>
                  </a:cubicBezTo>
                  <a:cubicBezTo>
                    <a:pt x="130" y="171"/>
                    <a:pt x="129" y="174"/>
                    <a:pt x="126" y="175"/>
                  </a:cubicBezTo>
                  <a:cubicBezTo>
                    <a:pt x="127" y="176"/>
                    <a:pt x="124" y="177"/>
                    <a:pt x="126" y="178"/>
                  </a:cubicBezTo>
                  <a:cubicBezTo>
                    <a:pt x="124" y="179"/>
                    <a:pt x="123" y="181"/>
                    <a:pt x="122" y="183"/>
                  </a:cubicBezTo>
                  <a:cubicBezTo>
                    <a:pt x="122" y="186"/>
                    <a:pt x="122" y="186"/>
                    <a:pt x="121" y="188"/>
                  </a:cubicBezTo>
                  <a:cubicBezTo>
                    <a:pt x="118" y="188"/>
                    <a:pt x="118" y="187"/>
                    <a:pt x="115" y="187"/>
                  </a:cubicBezTo>
                  <a:cubicBezTo>
                    <a:pt x="116" y="190"/>
                    <a:pt x="119" y="189"/>
                    <a:pt x="120" y="191"/>
                  </a:cubicBezTo>
                  <a:cubicBezTo>
                    <a:pt x="120" y="195"/>
                    <a:pt x="116" y="194"/>
                    <a:pt x="114" y="196"/>
                  </a:cubicBezTo>
                  <a:cubicBezTo>
                    <a:pt x="115" y="197"/>
                    <a:pt x="118" y="196"/>
                    <a:pt x="117" y="198"/>
                  </a:cubicBezTo>
                  <a:cubicBezTo>
                    <a:pt x="115" y="199"/>
                    <a:pt x="115" y="198"/>
                    <a:pt x="115" y="197"/>
                  </a:cubicBezTo>
                  <a:cubicBezTo>
                    <a:pt x="114" y="198"/>
                    <a:pt x="114" y="200"/>
                    <a:pt x="112" y="199"/>
                  </a:cubicBezTo>
                  <a:cubicBezTo>
                    <a:pt x="112" y="205"/>
                    <a:pt x="106" y="204"/>
                    <a:pt x="108" y="211"/>
                  </a:cubicBezTo>
                  <a:cubicBezTo>
                    <a:pt x="113" y="210"/>
                    <a:pt x="114" y="211"/>
                    <a:pt x="117" y="213"/>
                  </a:cubicBezTo>
                  <a:cubicBezTo>
                    <a:pt x="116" y="213"/>
                    <a:pt x="116" y="215"/>
                    <a:pt x="115" y="216"/>
                  </a:cubicBezTo>
                  <a:cubicBezTo>
                    <a:pt x="114" y="217"/>
                    <a:pt x="113" y="216"/>
                    <a:pt x="112" y="217"/>
                  </a:cubicBezTo>
                  <a:cubicBezTo>
                    <a:pt x="112" y="217"/>
                    <a:pt x="110" y="219"/>
                    <a:pt x="109" y="220"/>
                  </a:cubicBezTo>
                  <a:cubicBezTo>
                    <a:pt x="109" y="220"/>
                    <a:pt x="111" y="221"/>
                    <a:pt x="110" y="222"/>
                  </a:cubicBezTo>
                  <a:cubicBezTo>
                    <a:pt x="110" y="223"/>
                    <a:pt x="108" y="222"/>
                    <a:pt x="108" y="224"/>
                  </a:cubicBezTo>
                  <a:cubicBezTo>
                    <a:pt x="108" y="224"/>
                    <a:pt x="110" y="224"/>
                    <a:pt x="109" y="226"/>
                  </a:cubicBezTo>
                  <a:cubicBezTo>
                    <a:pt x="108" y="226"/>
                    <a:pt x="107" y="226"/>
                    <a:pt x="107" y="226"/>
                  </a:cubicBezTo>
                  <a:cubicBezTo>
                    <a:pt x="106" y="227"/>
                    <a:pt x="106" y="227"/>
                    <a:pt x="107" y="227"/>
                  </a:cubicBezTo>
                  <a:cubicBezTo>
                    <a:pt x="106" y="227"/>
                    <a:pt x="102" y="229"/>
                    <a:pt x="102" y="229"/>
                  </a:cubicBezTo>
                  <a:cubicBezTo>
                    <a:pt x="101" y="230"/>
                    <a:pt x="102" y="231"/>
                    <a:pt x="102" y="231"/>
                  </a:cubicBezTo>
                  <a:cubicBezTo>
                    <a:pt x="101" y="232"/>
                    <a:pt x="99" y="232"/>
                    <a:pt x="100" y="234"/>
                  </a:cubicBezTo>
                  <a:cubicBezTo>
                    <a:pt x="99" y="234"/>
                    <a:pt x="99" y="233"/>
                    <a:pt x="98" y="233"/>
                  </a:cubicBezTo>
                  <a:cubicBezTo>
                    <a:pt x="97" y="234"/>
                    <a:pt x="96" y="235"/>
                    <a:pt x="96" y="237"/>
                  </a:cubicBezTo>
                  <a:cubicBezTo>
                    <a:pt x="92" y="237"/>
                    <a:pt x="92" y="241"/>
                    <a:pt x="89" y="241"/>
                  </a:cubicBezTo>
                  <a:cubicBezTo>
                    <a:pt x="89" y="243"/>
                    <a:pt x="91" y="242"/>
                    <a:pt x="90" y="244"/>
                  </a:cubicBezTo>
                  <a:cubicBezTo>
                    <a:pt x="90" y="245"/>
                    <a:pt x="89" y="247"/>
                    <a:pt x="88" y="248"/>
                  </a:cubicBezTo>
                  <a:cubicBezTo>
                    <a:pt x="87" y="248"/>
                    <a:pt x="86" y="248"/>
                    <a:pt x="86" y="248"/>
                  </a:cubicBezTo>
                  <a:cubicBezTo>
                    <a:pt x="84" y="249"/>
                    <a:pt x="83" y="251"/>
                    <a:pt x="81" y="250"/>
                  </a:cubicBezTo>
                  <a:cubicBezTo>
                    <a:pt x="80" y="250"/>
                    <a:pt x="81" y="253"/>
                    <a:pt x="80" y="254"/>
                  </a:cubicBezTo>
                  <a:cubicBezTo>
                    <a:pt x="78" y="255"/>
                    <a:pt x="78" y="252"/>
                    <a:pt x="76" y="254"/>
                  </a:cubicBezTo>
                  <a:cubicBezTo>
                    <a:pt x="75" y="256"/>
                    <a:pt x="76" y="256"/>
                    <a:pt x="77" y="256"/>
                  </a:cubicBezTo>
                  <a:cubicBezTo>
                    <a:pt x="75" y="257"/>
                    <a:pt x="71" y="258"/>
                    <a:pt x="69" y="260"/>
                  </a:cubicBezTo>
                  <a:cubicBezTo>
                    <a:pt x="70" y="262"/>
                    <a:pt x="72" y="260"/>
                    <a:pt x="73" y="260"/>
                  </a:cubicBezTo>
                  <a:cubicBezTo>
                    <a:pt x="72" y="263"/>
                    <a:pt x="68" y="264"/>
                    <a:pt x="67" y="267"/>
                  </a:cubicBezTo>
                  <a:cubicBezTo>
                    <a:pt x="64" y="267"/>
                    <a:pt x="62" y="267"/>
                    <a:pt x="61" y="270"/>
                  </a:cubicBezTo>
                  <a:cubicBezTo>
                    <a:pt x="61" y="272"/>
                    <a:pt x="61" y="268"/>
                    <a:pt x="61" y="268"/>
                  </a:cubicBezTo>
                  <a:cubicBezTo>
                    <a:pt x="59" y="267"/>
                    <a:pt x="58" y="268"/>
                    <a:pt x="56" y="269"/>
                  </a:cubicBezTo>
                  <a:cubicBezTo>
                    <a:pt x="54" y="272"/>
                    <a:pt x="54" y="272"/>
                    <a:pt x="54" y="272"/>
                  </a:cubicBezTo>
                  <a:cubicBezTo>
                    <a:pt x="53" y="272"/>
                    <a:pt x="52" y="274"/>
                    <a:pt x="50" y="273"/>
                  </a:cubicBezTo>
                  <a:cubicBezTo>
                    <a:pt x="49" y="274"/>
                    <a:pt x="49" y="274"/>
                    <a:pt x="47" y="274"/>
                  </a:cubicBezTo>
                  <a:cubicBezTo>
                    <a:pt x="47" y="275"/>
                    <a:pt x="45" y="278"/>
                    <a:pt x="44" y="276"/>
                  </a:cubicBezTo>
                  <a:cubicBezTo>
                    <a:pt x="43" y="274"/>
                    <a:pt x="45" y="274"/>
                    <a:pt x="46" y="274"/>
                  </a:cubicBezTo>
                  <a:cubicBezTo>
                    <a:pt x="45" y="273"/>
                    <a:pt x="45" y="272"/>
                    <a:pt x="44" y="272"/>
                  </a:cubicBezTo>
                  <a:cubicBezTo>
                    <a:pt x="41" y="271"/>
                    <a:pt x="41" y="273"/>
                    <a:pt x="40" y="273"/>
                  </a:cubicBezTo>
                  <a:cubicBezTo>
                    <a:pt x="40" y="274"/>
                    <a:pt x="40" y="276"/>
                    <a:pt x="39" y="277"/>
                  </a:cubicBezTo>
                  <a:cubicBezTo>
                    <a:pt x="39" y="278"/>
                    <a:pt x="38" y="277"/>
                    <a:pt x="37" y="278"/>
                  </a:cubicBezTo>
                  <a:cubicBezTo>
                    <a:pt x="36" y="279"/>
                    <a:pt x="37" y="280"/>
                    <a:pt x="36" y="280"/>
                  </a:cubicBezTo>
                  <a:cubicBezTo>
                    <a:pt x="36" y="281"/>
                    <a:pt x="34" y="282"/>
                    <a:pt x="33" y="282"/>
                  </a:cubicBezTo>
                  <a:cubicBezTo>
                    <a:pt x="32" y="278"/>
                    <a:pt x="33" y="276"/>
                    <a:pt x="35" y="272"/>
                  </a:cubicBezTo>
                  <a:cubicBezTo>
                    <a:pt x="36" y="271"/>
                    <a:pt x="36" y="271"/>
                    <a:pt x="39" y="269"/>
                  </a:cubicBezTo>
                  <a:cubicBezTo>
                    <a:pt x="40" y="268"/>
                    <a:pt x="42" y="266"/>
                    <a:pt x="46" y="267"/>
                  </a:cubicBezTo>
                  <a:cubicBezTo>
                    <a:pt x="47" y="268"/>
                    <a:pt x="48" y="270"/>
                    <a:pt x="50" y="271"/>
                  </a:cubicBezTo>
                  <a:cubicBezTo>
                    <a:pt x="51" y="271"/>
                    <a:pt x="51" y="270"/>
                    <a:pt x="51" y="269"/>
                  </a:cubicBezTo>
                  <a:cubicBezTo>
                    <a:pt x="51" y="269"/>
                    <a:pt x="53" y="269"/>
                    <a:pt x="53" y="270"/>
                  </a:cubicBezTo>
                  <a:cubicBezTo>
                    <a:pt x="55" y="269"/>
                    <a:pt x="55" y="269"/>
                    <a:pt x="55" y="269"/>
                  </a:cubicBezTo>
                  <a:cubicBezTo>
                    <a:pt x="55" y="268"/>
                    <a:pt x="55" y="267"/>
                    <a:pt x="53" y="267"/>
                  </a:cubicBezTo>
                  <a:cubicBezTo>
                    <a:pt x="52" y="262"/>
                    <a:pt x="54" y="262"/>
                    <a:pt x="57" y="259"/>
                  </a:cubicBezTo>
                  <a:cubicBezTo>
                    <a:pt x="58" y="258"/>
                    <a:pt x="58" y="257"/>
                    <a:pt x="59" y="257"/>
                  </a:cubicBezTo>
                  <a:cubicBezTo>
                    <a:pt x="61" y="255"/>
                    <a:pt x="66" y="255"/>
                    <a:pt x="66" y="251"/>
                  </a:cubicBezTo>
                  <a:cubicBezTo>
                    <a:pt x="68" y="251"/>
                    <a:pt x="68" y="252"/>
                    <a:pt x="69" y="252"/>
                  </a:cubicBezTo>
                  <a:cubicBezTo>
                    <a:pt x="71" y="252"/>
                    <a:pt x="70" y="249"/>
                    <a:pt x="70" y="247"/>
                  </a:cubicBezTo>
                  <a:cubicBezTo>
                    <a:pt x="72" y="245"/>
                    <a:pt x="75" y="242"/>
                    <a:pt x="77" y="239"/>
                  </a:cubicBezTo>
                  <a:cubicBezTo>
                    <a:pt x="79" y="240"/>
                    <a:pt x="81" y="241"/>
                    <a:pt x="81" y="239"/>
                  </a:cubicBezTo>
                  <a:cubicBezTo>
                    <a:pt x="80" y="238"/>
                    <a:pt x="80" y="238"/>
                    <a:pt x="79" y="236"/>
                  </a:cubicBezTo>
                  <a:cubicBezTo>
                    <a:pt x="79" y="234"/>
                    <a:pt x="79" y="232"/>
                    <a:pt x="79" y="229"/>
                  </a:cubicBezTo>
                  <a:cubicBezTo>
                    <a:pt x="81" y="229"/>
                    <a:pt x="81" y="227"/>
                    <a:pt x="84" y="228"/>
                  </a:cubicBezTo>
                  <a:cubicBezTo>
                    <a:pt x="84" y="226"/>
                    <a:pt x="82" y="226"/>
                    <a:pt x="80" y="226"/>
                  </a:cubicBezTo>
                  <a:cubicBezTo>
                    <a:pt x="79" y="221"/>
                    <a:pt x="82" y="220"/>
                    <a:pt x="85" y="218"/>
                  </a:cubicBezTo>
                  <a:cubicBezTo>
                    <a:pt x="83" y="215"/>
                    <a:pt x="87" y="214"/>
                    <a:pt x="86" y="210"/>
                  </a:cubicBezTo>
                  <a:cubicBezTo>
                    <a:pt x="84" y="210"/>
                    <a:pt x="84" y="213"/>
                    <a:pt x="84" y="214"/>
                  </a:cubicBezTo>
                  <a:cubicBezTo>
                    <a:pt x="81" y="216"/>
                    <a:pt x="77" y="217"/>
                    <a:pt x="74" y="219"/>
                  </a:cubicBezTo>
                  <a:cubicBezTo>
                    <a:pt x="72" y="219"/>
                    <a:pt x="72" y="217"/>
                    <a:pt x="71" y="216"/>
                  </a:cubicBezTo>
                  <a:cubicBezTo>
                    <a:pt x="70" y="214"/>
                    <a:pt x="72" y="215"/>
                    <a:pt x="72" y="214"/>
                  </a:cubicBezTo>
                  <a:cubicBezTo>
                    <a:pt x="74" y="213"/>
                    <a:pt x="73" y="216"/>
                    <a:pt x="75" y="216"/>
                  </a:cubicBezTo>
                  <a:cubicBezTo>
                    <a:pt x="78" y="212"/>
                    <a:pt x="70" y="213"/>
                    <a:pt x="71" y="210"/>
                  </a:cubicBezTo>
                  <a:cubicBezTo>
                    <a:pt x="69" y="211"/>
                    <a:pt x="70" y="216"/>
                    <a:pt x="67" y="214"/>
                  </a:cubicBezTo>
                  <a:cubicBezTo>
                    <a:pt x="69" y="217"/>
                    <a:pt x="66" y="218"/>
                    <a:pt x="68" y="223"/>
                  </a:cubicBezTo>
                  <a:cubicBezTo>
                    <a:pt x="66" y="224"/>
                    <a:pt x="65" y="221"/>
                    <a:pt x="64" y="220"/>
                  </a:cubicBezTo>
                  <a:cubicBezTo>
                    <a:pt x="64" y="219"/>
                    <a:pt x="62" y="216"/>
                    <a:pt x="61" y="214"/>
                  </a:cubicBezTo>
                  <a:cubicBezTo>
                    <a:pt x="60" y="215"/>
                    <a:pt x="59" y="215"/>
                    <a:pt x="59" y="216"/>
                  </a:cubicBezTo>
                  <a:cubicBezTo>
                    <a:pt x="57" y="215"/>
                    <a:pt x="55" y="214"/>
                    <a:pt x="54" y="212"/>
                  </a:cubicBezTo>
                  <a:cubicBezTo>
                    <a:pt x="52" y="214"/>
                    <a:pt x="49" y="215"/>
                    <a:pt x="46" y="216"/>
                  </a:cubicBezTo>
                  <a:cubicBezTo>
                    <a:pt x="45" y="217"/>
                    <a:pt x="44" y="220"/>
                    <a:pt x="41" y="220"/>
                  </a:cubicBezTo>
                  <a:cubicBezTo>
                    <a:pt x="43" y="217"/>
                    <a:pt x="40" y="214"/>
                    <a:pt x="43" y="213"/>
                  </a:cubicBezTo>
                  <a:cubicBezTo>
                    <a:pt x="42" y="211"/>
                    <a:pt x="40" y="211"/>
                    <a:pt x="40" y="209"/>
                  </a:cubicBezTo>
                  <a:cubicBezTo>
                    <a:pt x="40" y="207"/>
                    <a:pt x="41" y="206"/>
                    <a:pt x="42" y="205"/>
                  </a:cubicBezTo>
                  <a:cubicBezTo>
                    <a:pt x="43" y="203"/>
                    <a:pt x="41" y="201"/>
                    <a:pt x="40" y="199"/>
                  </a:cubicBezTo>
                  <a:cubicBezTo>
                    <a:pt x="40" y="199"/>
                    <a:pt x="40" y="198"/>
                    <a:pt x="40" y="197"/>
                  </a:cubicBezTo>
                  <a:cubicBezTo>
                    <a:pt x="40" y="196"/>
                    <a:pt x="39" y="196"/>
                    <a:pt x="39" y="196"/>
                  </a:cubicBezTo>
                  <a:cubicBezTo>
                    <a:pt x="38" y="195"/>
                    <a:pt x="39" y="194"/>
                    <a:pt x="39" y="193"/>
                  </a:cubicBezTo>
                  <a:cubicBezTo>
                    <a:pt x="38" y="192"/>
                    <a:pt x="37" y="191"/>
                    <a:pt x="37" y="191"/>
                  </a:cubicBezTo>
                  <a:cubicBezTo>
                    <a:pt x="37" y="188"/>
                    <a:pt x="39" y="187"/>
                    <a:pt x="41" y="184"/>
                  </a:cubicBezTo>
                  <a:cubicBezTo>
                    <a:pt x="41" y="183"/>
                    <a:pt x="40" y="183"/>
                    <a:pt x="39" y="183"/>
                  </a:cubicBezTo>
                  <a:cubicBezTo>
                    <a:pt x="37" y="185"/>
                    <a:pt x="37" y="189"/>
                    <a:pt x="34" y="191"/>
                  </a:cubicBezTo>
                  <a:cubicBezTo>
                    <a:pt x="34" y="193"/>
                    <a:pt x="37" y="192"/>
                    <a:pt x="36" y="195"/>
                  </a:cubicBezTo>
                  <a:cubicBezTo>
                    <a:pt x="35" y="196"/>
                    <a:pt x="34" y="195"/>
                    <a:pt x="33" y="195"/>
                  </a:cubicBezTo>
                  <a:cubicBezTo>
                    <a:pt x="31" y="196"/>
                    <a:pt x="30" y="198"/>
                    <a:pt x="26" y="198"/>
                  </a:cubicBezTo>
                  <a:cubicBezTo>
                    <a:pt x="25" y="199"/>
                    <a:pt x="24" y="197"/>
                    <a:pt x="22" y="198"/>
                  </a:cubicBezTo>
                  <a:cubicBezTo>
                    <a:pt x="21" y="196"/>
                    <a:pt x="22" y="197"/>
                    <a:pt x="22" y="195"/>
                  </a:cubicBezTo>
                  <a:cubicBezTo>
                    <a:pt x="21" y="193"/>
                    <a:pt x="18" y="192"/>
                    <a:pt x="18" y="188"/>
                  </a:cubicBezTo>
                  <a:cubicBezTo>
                    <a:pt x="15" y="191"/>
                    <a:pt x="16" y="185"/>
                    <a:pt x="13" y="185"/>
                  </a:cubicBezTo>
                  <a:cubicBezTo>
                    <a:pt x="14" y="183"/>
                    <a:pt x="16" y="182"/>
                    <a:pt x="17" y="180"/>
                  </a:cubicBezTo>
                  <a:cubicBezTo>
                    <a:pt x="18" y="180"/>
                    <a:pt x="19" y="181"/>
                    <a:pt x="21" y="181"/>
                  </a:cubicBezTo>
                  <a:cubicBezTo>
                    <a:pt x="21" y="184"/>
                    <a:pt x="19" y="184"/>
                    <a:pt x="19" y="185"/>
                  </a:cubicBezTo>
                  <a:cubicBezTo>
                    <a:pt x="22" y="185"/>
                    <a:pt x="22" y="183"/>
                    <a:pt x="24" y="183"/>
                  </a:cubicBezTo>
                  <a:cubicBezTo>
                    <a:pt x="24" y="184"/>
                    <a:pt x="25" y="185"/>
                    <a:pt x="25" y="186"/>
                  </a:cubicBezTo>
                  <a:cubicBezTo>
                    <a:pt x="30" y="185"/>
                    <a:pt x="27" y="181"/>
                    <a:pt x="26" y="178"/>
                  </a:cubicBezTo>
                  <a:cubicBezTo>
                    <a:pt x="23" y="182"/>
                    <a:pt x="20" y="178"/>
                    <a:pt x="15" y="178"/>
                  </a:cubicBezTo>
                  <a:cubicBezTo>
                    <a:pt x="15" y="176"/>
                    <a:pt x="18" y="178"/>
                    <a:pt x="18" y="176"/>
                  </a:cubicBezTo>
                  <a:cubicBezTo>
                    <a:pt x="18" y="175"/>
                    <a:pt x="16" y="175"/>
                    <a:pt x="15" y="175"/>
                  </a:cubicBezTo>
                  <a:cubicBezTo>
                    <a:pt x="16" y="175"/>
                    <a:pt x="16" y="171"/>
                    <a:pt x="15" y="173"/>
                  </a:cubicBezTo>
                  <a:cubicBezTo>
                    <a:pt x="12" y="170"/>
                    <a:pt x="19" y="170"/>
                    <a:pt x="18" y="167"/>
                  </a:cubicBezTo>
                  <a:cubicBezTo>
                    <a:pt x="17" y="166"/>
                    <a:pt x="15" y="169"/>
                    <a:pt x="13" y="170"/>
                  </a:cubicBezTo>
                  <a:cubicBezTo>
                    <a:pt x="14" y="172"/>
                    <a:pt x="12" y="172"/>
                    <a:pt x="12" y="175"/>
                  </a:cubicBezTo>
                  <a:cubicBezTo>
                    <a:pt x="10" y="174"/>
                    <a:pt x="12" y="170"/>
                    <a:pt x="9" y="171"/>
                  </a:cubicBezTo>
                  <a:cubicBezTo>
                    <a:pt x="8" y="169"/>
                    <a:pt x="12" y="169"/>
                    <a:pt x="10" y="167"/>
                  </a:cubicBezTo>
                  <a:cubicBezTo>
                    <a:pt x="11" y="166"/>
                    <a:pt x="11" y="166"/>
                    <a:pt x="11" y="166"/>
                  </a:cubicBezTo>
                  <a:cubicBezTo>
                    <a:pt x="10" y="165"/>
                    <a:pt x="9" y="164"/>
                    <a:pt x="8" y="163"/>
                  </a:cubicBezTo>
                  <a:cubicBezTo>
                    <a:pt x="9" y="162"/>
                    <a:pt x="10" y="163"/>
                    <a:pt x="11" y="163"/>
                  </a:cubicBezTo>
                  <a:cubicBezTo>
                    <a:pt x="11" y="157"/>
                    <a:pt x="15" y="155"/>
                    <a:pt x="16" y="151"/>
                  </a:cubicBezTo>
                  <a:cubicBezTo>
                    <a:pt x="19" y="151"/>
                    <a:pt x="19" y="154"/>
                    <a:pt x="22" y="153"/>
                  </a:cubicBezTo>
                  <a:cubicBezTo>
                    <a:pt x="22" y="152"/>
                    <a:pt x="21" y="151"/>
                    <a:pt x="19" y="151"/>
                  </a:cubicBezTo>
                  <a:cubicBezTo>
                    <a:pt x="19" y="149"/>
                    <a:pt x="22" y="150"/>
                    <a:pt x="22" y="148"/>
                  </a:cubicBezTo>
                  <a:cubicBezTo>
                    <a:pt x="22" y="147"/>
                    <a:pt x="21" y="147"/>
                    <a:pt x="21" y="148"/>
                  </a:cubicBezTo>
                  <a:cubicBezTo>
                    <a:pt x="19" y="147"/>
                    <a:pt x="20" y="143"/>
                    <a:pt x="21" y="143"/>
                  </a:cubicBezTo>
                  <a:cubicBezTo>
                    <a:pt x="22" y="142"/>
                    <a:pt x="23" y="143"/>
                    <a:pt x="23" y="143"/>
                  </a:cubicBezTo>
                  <a:cubicBezTo>
                    <a:pt x="25" y="143"/>
                    <a:pt x="22" y="142"/>
                    <a:pt x="23" y="140"/>
                  </a:cubicBezTo>
                  <a:cubicBezTo>
                    <a:pt x="24" y="138"/>
                    <a:pt x="27" y="140"/>
                    <a:pt x="28" y="140"/>
                  </a:cubicBezTo>
                  <a:cubicBezTo>
                    <a:pt x="28" y="142"/>
                    <a:pt x="27" y="142"/>
                    <a:pt x="27" y="143"/>
                  </a:cubicBezTo>
                  <a:cubicBezTo>
                    <a:pt x="29" y="142"/>
                    <a:pt x="32" y="143"/>
                    <a:pt x="33" y="143"/>
                  </a:cubicBezTo>
                  <a:cubicBezTo>
                    <a:pt x="37" y="141"/>
                    <a:pt x="38" y="138"/>
                    <a:pt x="40" y="135"/>
                  </a:cubicBezTo>
                  <a:cubicBezTo>
                    <a:pt x="42" y="136"/>
                    <a:pt x="45" y="137"/>
                    <a:pt x="47" y="136"/>
                  </a:cubicBezTo>
                  <a:cubicBezTo>
                    <a:pt x="49" y="136"/>
                    <a:pt x="52" y="132"/>
                    <a:pt x="52" y="130"/>
                  </a:cubicBezTo>
                  <a:cubicBezTo>
                    <a:pt x="52" y="130"/>
                    <a:pt x="51" y="128"/>
                    <a:pt x="51" y="126"/>
                  </a:cubicBezTo>
                  <a:cubicBezTo>
                    <a:pt x="51" y="125"/>
                    <a:pt x="51" y="124"/>
                    <a:pt x="51" y="123"/>
                  </a:cubicBezTo>
                  <a:cubicBezTo>
                    <a:pt x="50" y="120"/>
                    <a:pt x="48" y="119"/>
                    <a:pt x="47" y="118"/>
                  </a:cubicBezTo>
                  <a:cubicBezTo>
                    <a:pt x="49" y="119"/>
                    <a:pt x="52" y="117"/>
                    <a:pt x="52" y="115"/>
                  </a:cubicBezTo>
                  <a:cubicBezTo>
                    <a:pt x="53" y="112"/>
                    <a:pt x="49" y="111"/>
                    <a:pt x="51" y="110"/>
                  </a:cubicBezTo>
                  <a:cubicBezTo>
                    <a:pt x="48" y="109"/>
                    <a:pt x="47" y="111"/>
                    <a:pt x="46" y="113"/>
                  </a:cubicBezTo>
                  <a:cubicBezTo>
                    <a:pt x="45" y="109"/>
                    <a:pt x="39" y="115"/>
                    <a:pt x="37" y="118"/>
                  </a:cubicBezTo>
                  <a:cubicBezTo>
                    <a:pt x="35" y="117"/>
                    <a:pt x="36" y="114"/>
                    <a:pt x="33" y="115"/>
                  </a:cubicBezTo>
                  <a:cubicBezTo>
                    <a:pt x="32" y="115"/>
                    <a:pt x="32" y="116"/>
                    <a:pt x="33" y="116"/>
                  </a:cubicBezTo>
                  <a:cubicBezTo>
                    <a:pt x="32" y="118"/>
                    <a:pt x="32" y="115"/>
                    <a:pt x="31" y="115"/>
                  </a:cubicBezTo>
                  <a:cubicBezTo>
                    <a:pt x="28" y="115"/>
                    <a:pt x="23" y="117"/>
                    <a:pt x="19" y="116"/>
                  </a:cubicBezTo>
                  <a:cubicBezTo>
                    <a:pt x="15" y="116"/>
                    <a:pt x="14" y="114"/>
                    <a:pt x="11" y="113"/>
                  </a:cubicBezTo>
                  <a:cubicBezTo>
                    <a:pt x="10" y="111"/>
                    <a:pt x="11" y="107"/>
                    <a:pt x="8" y="105"/>
                  </a:cubicBezTo>
                  <a:cubicBezTo>
                    <a:pt x="10" y="105"/>
                    <a:pt x="11" y="103"/>
                    <a:pt x="13" y="103"/>
                  </a:cubicBezTo>
                  <a:cubicBezTo>
                    <a:pt x="13" y="99"/>
                    <a:pt x="7" y="100"/>
                    <a:pt x="3" y="98"/>
                  </a:cubicBezTo>
                  <a:cubicBezTo>
                    <a:pt x="2" y="97"/>
                    <a:pt x="2" y="95"/>
                    <a:pt x="0" y="95"/>
                  </a:cubicBezTo>
                  <a:cubicBezTo>
                    <a:pt x="2" y="94"/>
                    <a:pt x="5" y="94"/>
                    <a:pt x="5" y="91"/>
                  </a:cubicBezTo>
                  <a:cubicBezTo>
                    <a:pt x="9" y="93"/>
                    <a:pt x="9" y="88"/>
                    <a:pt x="13" y="87"/>
                  </a:cubicBezTo>
                  <a:cubicBezTo>
                    <a:pt x="15" y="87"/>
                    <a:pt x="15" y="89"/>
                    <a:pt x="18" y="88"/>
                  </a:cubicBezTo>
                  <a:cubicBezTo>
                    <a:pt x="19" y="88"/>
                    <a:pt x="17" y="86"/>
                    <a:pt x="18" y="85"/>
                  </a:cubicBezTo>
                  <a:cubicBezTo>
                    <a:pt x="19" y="84"/>
                    <a:pt x="20" y="83"/>
                    <a:pt x="23" y="83"/>
                  </a:cubicBezTo>
                  <a:cubicBezTo>
                    <a:pt x="24" y="82"/>
                    <a:pt x="28" y="80"/>
                    <a:pt x="31" y="82"/>
                  </a:cubicBezTo>
                  <a:cubicBezTo>
                    <a:pt x="30" y="84"/>
                    <a:pt x="30" y="87"/>
                    <a:pt x="28" y="87"/>
                  </a:cubicBezTo>
                  <a:cubicBezTo>
                    <a:pt x="29" y="88"/>
                    <a:pt x="30" y="89"/>
                    <a:pt x="31" y="90"/>
                  </a:cubicBezTo>
                  <a:cubicBezTo>
                    <a:pt x="33" y="91"/>
                    <a:pt x="36" y="89"/>
                    <a:pt x="38" y="90"/>
                  </a:cubicBezTo>
                  <a:cubicBezTo>
                    <a:pt x="38" y="90"/>
                    <a:pt x="38" y="92"/>
                    <a:pt x="38" y="92"/>
                  </a:cubicBezTo>
                  <a:cubicBezTo>
                    <a:pt x="39" y="92"/>
                    <a:pt x="43" y="89"/>
                    <a:pt x="44" y="92"/>
                  </a:cubicBezTo>
                  <a:cubicBezTo>
                    <a:pt x="46" y="92"/>
                    <a:pt x="45" y="89"/>
                    <a:pt x="47" y="87"/>
                  </a:cubicBezTo>
                  <a:cubicBezTo>
                    <a:pt x="50" y="86"/>
                    <a:pt x="48" y="90"/>
                    <a:pt x="49" y="90"/>
                  </a:cubicBezTo>
                  <a:cubicBezTo>
                    <a:pt x="50" y="89"/>
                    <a:pt x="51" y="87"/>
                    <a:pt x="50" y="86"/>
                  </a:cubicBezTo>
                  <a:cubicBezTo>
                    <a:pt x="51" y="85"/>
                    <a:pt x="51" y="85"/>
                    <a:pt x="51" y="85"/>
                  </a:cubicBezTo>
                  <a:cubicBezTo>
                    <a:pt x="53" y="85"/>
                    <a:pt x="55" y="86"/>
                    <a:pt x="56" y="85"/>
                  </a:cubicBezTo>
                  <a:cubicBezTo>
                    <a:pt x="57" y="82"/>
                    <a:pt x="55" y="82"/>
                    <a:pt x="55" y="80"/>
                  </a:cubicBezTo>
                  <a:cubicBezTo>
                    <a:pt x="53" y="80"/>
                    <a:pt x="52" y="80"/>
                    <a:pt x="51" y="80"/>
                  </a:cubicBezTo>
                  <a:cubicBezTo>
                    <a:pt x="48" y="79"/>
                    <a:pt x="49" y="82"/>
                    <a:pt x="46" y="82"/>
                  </a:cubicBezTo>
                  <a:cubicBezTo>
                    <a:pt x="47" y="80"/>
                    <a:pt x="45" y="80"/>
                    <a:pt x="45" y="79"/>
                  </a:cubicBezTo>
                  <a:cubicBezTo>
                    <a:pt x="44" y="76"/>
                    <a:pt x="47" y="76"/>
                    <a:pt x="46" y="74"/>
                  </a:cubicBezTo>
                  <a:cubicBezTo>
                    <a:pt x="44" y="73"/>
                    <a:pt x="41" y="74"/>
                    <a:pt x="41" y="70"/>
                  </a:cubicBezTo>
                  <a:cubicBezTo>
                    <a:pt x="40" y="73"/>
                    <a:pt x="36" y="73"/>
                    <a:pt x="33" y="72"/>
                  </a:cubicBezTo>
                  <a:cubicBezTo>
                    <a:pt x="32" y="60"/>
                    <a:pt x="23" y="56"/>
                    <a:pt x="16" y="50"/>
                  </a:cubicBezTo>
                  <a:cubicBezTo>
                    <a:pt x="18" y="47"/>
                    <a:pt x="18" y="44"/>
                    <a:pt x="19" y="41"/>
                  </a:cubicBezTo>
                  <a:cubicBezTo>
                    <a:pt x="30" y="42"/>
                    <a:pt x="33" y="41"/>
                    <a:pt x="37" y="34"/>
                  </a:cubicBezTo>
                  <a:cubicBezTo>
                    <a:pt x="37" y="34"/>
                    <a:pt x="38" y="33"/>
                    <a:pt x="39" y="32"/>
                  </a:cubicBezTo>
                  <a:cubicBezTo>
                    <a:pt x="39" y="31"/>
                    <a:pt x="39" y="29"/>
                    <a:pt x="39" y="27"/>
                  </a:cubicBezTo>
                  <a:cubicBezTo>
                    <a:pt x="41" y="24"/>
                    <a:pt x="44" y="23"/>
                    <a:pt x="44" y="19"/>
                  </a:cubicBezTo>
                  <a:cubicBezTo>
                    <a:pt x="50" y="19"/>
                    <a:pt x="53" y="17"/>
                    <a:pt x="56" y="14"/>
                  </a:cubicBezTo>
                  <a:cubicBezTo>
                    <a:pt x="57" y="14"/>
                    <a:pt x="56" y="17"/>
                    <a:pt x="56" y="17"/>
                  </a:cubicBezTo>
                  <a:cubicBezTo>
                    <a:pt x="57" y="17"/>
                    <a:pt x="57" y="18"/>
                    <a:pt x="58" y="18"/>
                  </a:cubicBezTo>
                  <a:cubicBezTo>
                    <a:pt x="58" y="16"/>
                    <a:pt x="60" y="15"/>
                    <a:pt x="61" y="14"/>
                  </a:cubicBezTo>
                  <a:cubicBezTo>
                    <a:pt x="60" y="12"/>
                    <a:pt x="59" y="14"/>
                    <a:pt x="58" y="12"/>
                  </a:cubicBezTo>
                  <a:cubicBezTo>
                    <a:pt x="58" y="10"/>
                    <a:pt x="60" y="10"/>
                    <a:pt x="60" y="9"/>
                  </a:cubicBezTo>
                  <a:cubicBezTo>
                    <a:pt x="61" y="9"/>
                    <a:pt x="61" y="10"/>
                    <a:pt x="61" y="11"/>
                  </a:cubicBezTo>
                  <a:cubicBezTo>
                    <a:pt x="63" y="9"/>
                    <a:pt x="66" y="10"/>
                    <a:pt x="69" y="9"/>
                  </a:cubicBezTo>
                  <a:cubicBezTo>
                    <a:pt x="72" y="7"/>
                    <a:pt x="74" y="4"/>
                    <a:pt x="76" y="0"/>
                  </a:cubicBezTo>
                  <a:cubicBezTo>
                    <a:pt x="79" y="0"/>
                    <a:pt x="78" y="3"/>
                    <a:pt x="81" y="2"/>
                  </a:cubicBezTo>
                  <a:cubicBezTo>
                    <a:pt x="82" y="5"/>
                    <a:pt x="80" y="5"/>
                    <a:pt x="79" y="6"/>
                  </a:cubicBezTo>
                  <a:cubicBezTo>
                    <a:pt x="79" y="7"/>
                    <a:pt x="80" y="8"/>
                    <a:pt x="81" y="8"/>
                  </a:cubicBezTo>
                  <a:cubicBezTo>
                    <a:pt x="83" y="8"/>
                    <a:pt x="84" y="6"/>
                    <a:pt x="84" y="4"/>
                  </a:cubicBezTo>
                  <a:cubicBezTo>
                    <a:pt x="85" y="4"/>
                    <a:pt x="87" y="7"/>
                    <a:pt x="86" y="4"/>
                  </a:cubicBezTo>
                  <a:cubicBezTo>
                    <a:pt x="88" y="5"/>
                    <a:pt x="87" y="8"/>
                    <a:pt x="89" y="8"/>
                  </a:cubicBezTo>
                  <a:cubicBezTo>
                    <a:pt x="92" y="8"/>
                    <a:pt x="92" y="7"/>
                    <a:pt x="94" y="6"/>
                  </a:cubicBezTo>
                  <a:cubicBezTo>
                    <a:pt x="96" y="5"/>
                    <a:pt x="99" y="7"/>
                    <a:pt x="100" y="6"/>
                  </a:cubicBezTo>
                  <a:cubicBezTo>
                    <a:pt x="101" y="7"/>
                    <a:pt x="100" y="9"/>
                    <a:pt x="100" y="10"/>
                  </a:cubicBezTo>
                  <a:cubicBezTo>
                    <a:pt x="103" y="11"/>
                    <a:pt x="109" y="15"/>
                    <a:pt x="112" y="11"/>
                  </a:cubicBezTo>
                  <a:cubicBezTo>
                    <a:pt x="113" y="10"/>
                    <a:pt x="113" y="12"/>
                    <a:pt x="114" y="12"/>
                  </a:cubicBezTo>
                  <a:cubicBezTo>
                    <a:pt x="115" y="11"/>
                    <a:pt x="116" y="10"/>
                    <a:pt x="117" y="9"/>
                  </a:cubicBezTo>
                  <a:cubicBezTo>
                    <a:pt x="118" y="9"/>
                    <a:pt x="119" y="10"/>
                    <a:pt x="119" y="10"/>
                  </a:cubicBezTo>
                  <a:cubicBezTo>
                    <a:pt x="120" y="10"/>
                    <a:pt x="124" y="9"/>
                    <a:pt x="124" y="12"/>
                  </a:cubicBezTo>
                  <a:cubicBezTo>
                    <a:pt x="127" y="10"/>
                    <a:pt x="130" y="13"/>
                    <a:pt x="133" y="13"/>
                  </a:cubicBezTo>
                  <a:cubicBezTo>
                    <a:pt x="135" y="13"/>
                    <a:pt x="137" y="11"/>
                    <a:pt x="140" y="12"/>
                  </a:cubicBezTo>
                  <a:cubicBezTo>
                    <a:pt x="142" y="12"/>
                    <a:pt x="144" y="14"/>
                    <a:pt x="145" y="14"/>
                  </a:cubicBezTo>
                  <a:cubicBezTo>
                    <a:pt x="147" y="14"/>
                    <a:pt x="151" y="12"/>
                    <a:pt x="152" y="12"/>
                  </a:cubicBezTo>
                  <a:cubicBezTo>
                    <a:pt x="152" y="11"/>
                    <a:pt x="152" y="11"/>
                    <a:pt x="152" y="9"/>
                  </a:cubicBezTo>
                  <a:cubicBezTo>
                    <a:pt x="154" y="9"/>
                    <a:pt x="155" y="10"/>
                    <a:pt x="156" y="10"/>
                  </a:cubicBezTo>
                  <a:cubicBezTo>
                    <a:pt x="158" y="10"/>
                    <a:pt x="157" y="8"/>
                    <a:pt x="159" y="9"/>
                  </a:cubicBezTo>
                  <a:cubicBezTo>
                    <a:pt x="160" y="9"/>
                    <a:pt x="161" y="10"/>
                    <a:pt x="162" y="11"/>
                  </a:cubicBezTo>
                  <a:cubicBezTo>
                    <a:pt x="162" y="11"/>
                    <a:pt x="163" y="11"/>
                    <a:pt x="164" y="11"/>
                  </a:cubicBezTo>
                  <a:cubicBezTo>
                    <a:pt x="164" y="11"/>
                    <a:pt x="164" y="12"/>
                    <a:pt x="165" y="12"/>
                  </a:cubicBezTo>
                  <a:cubicBezTo>
                    <a:pt x="165" y="12"/>
                    <a:pt x="166" y="11"/>
                    <a:pt x="167" y="12"/>
                  </a:cubicBezTo>
                  <a:cubicBezTo>
                    <a:pt x="167" y="12"/>
                    <a:pt x="168" y="14"/>
                    <a:pt x="171" y="13"/>
                  </a:cubicBezTo>
                  <a:cubicBezTo>
                    <a:pt x="175" y="24"/>
                    <a:pt x="178" y="38"/>
                    <a:pt x="182" y="50"/>
                  </a:cubicBezTo>
                  <a:cubicBezTo>
                    <a:pt x="183" y="53"/>
                    <a:pt x="184" y="58"/>
                    <a:pt x="185" y="62"/>
                  </a:cubicBezTo>
                  <a:cubicBezTo>
                    <a:pt x="187" y="67"/>
                    <a:pt x="189" y="76"/>
                    <a:pt x="191" y="82"/>
                  </a:cubicBezTo>
                  <a:cubicBezTo>
                    <a:pt x="197" y="101"/>
                    <a:pt x="203" y="123"/>
                    <a:pt x="209" y="143"/>
                  </a:cubicBezTo>
                  <a:cubicBezTo>
                    <a:pt x="210" y="146"/>
                    <a:pt x="212" y="150"/>
                    <a:pt x="213" y="155"/>
                  </a:cubicBezTo>
                  <a:cubicBezTo>
                    <a:pt x="213" y="156"/>
                    <a:pt x="214" y="158"/>
                    <a:pt x="215" y="160"/>
                  </a:cubicBezTo>
                  <a:cubicBezTo>
                    <a:pt x="216" y="163"/>
                    <a:pt x="215" y="166"/>
                    <a:pt x="218" y="168"/>
                  </a:cubicBezTo>
                  <a:cubicBezTo>
                    <a:pt x="222" y="169"/>
                    <a:pt x="222" y="166"/>
                    <a:pt x="225" y="168"/>
                  </a:cubicBezTo>
                  <a:cubicBezTo>
                    <a:pt x="228" y="166"/>
                    <a:pt x="231" y="162"/>
                    <a:pt x="233" y="163"/>
                  </a:cubicBezTo>
                  <a:cubicBezTo>
                    <a:pt x="234" y="164"/>
                    <a:pt x="233" y="166"/>
                    <a:pt x="233" y="167"/>
                  </a:cubicBezTo>
                  <a:lnTo>
                    <a:pt x="23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6" name="Freeform 750">
              <a:extLst>
                <a:ext uri="{FF2B5EF4-FFF2-40B4-BE49-F238E27FC236}">
                  <a16:creationId xmlns:a16="http://schemas.microsoft.com/office/drawing/2014/main" id="{0880067E-7F15-F663-7B4D-9AE4447D06BD}"/>
                </a:ext>
              </a:extLst>
            </p:cNvPr>
            <p:cNvSpPr>
              <a:spLocks/>
            </p:cNvSpPr>
            <p:nvPr/>
          </p:nvSpPr>
          <p:spPr bwMode="auto">
            <a:xfrm>
              <a:off x="4654550" y="1376363"/>
              <a:ext cx="12700" cy="7937"/>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7" name="Freeform 751">
              <a:extLst>
                <a:ext uri="{FF2B5EF4-FFF2-40B4-BE49-F238E27FC236}">
                  <a16:creationId xmlns:a16="http://schemas.microsoft.com/office/drawing/2014/main" id="{B1E481C7-1CA2-A1D4-ACFC-A6138BAA4F76}"/>
                </a:ext>
              </a:extLst>
            </p:cNvPr>
            <p:cNvSpPr>
              <a:spLocks/>
            </p:cNvSpPr>
            <p:nvPr/>
          </p:nvSpPr>
          <p:spPr bwMode="auto">
            <a:xfrm>
              <a:off x="4667250" y="1384300"/>
              <a:ext cx="6350" cy="1588"/>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8" name="Line 752">
              <a:extLst>
                <a:ext uri="{FF2B5EF4-FFF2-40B4-BE49-F238E27FC236}">
                  <a16:creationId xmlns:a16="http://schemas.microsoft.com/office/drawing/2014/main" id="{AD15F6BB-A581-2118-2064-D50E4AE5008A}"/>
                </a:ext>
              </a:extLst>
            </p:cNvPr>
            <p:cNvSpPr>
              <a:spLocks noChangeShapeType="1"/>
            </p:cNvSpPr>
            <p:nvPr/>
          </p:nvSpPr>
          <p:spPr bwMode="auto">
            <a:xfrm>
              <a:off x="4667250" y="13843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9" name="Line 753">
              <a:extLst>
                <a:ext uri="{FF2B5EF4-FFF2-40B4-BE49-F238E27FC236}">
                  <a16:creationId xmlns:a16="http://schemas.microsoft.com/office/drawing/2014/main" id="{72B91EBC-4FC8-2CA4-33DB-D0A92484FB1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0" name="Line 754">
              <a:extLst>
                <a:ext uri="{FF2B5EF4-FFF2-40B4-BE49-F238E27FC236}">
                  <a16:creationId xmlns:a16="http://schemas.microsoft.com/office/drawing/2014/main" id="{07CDC32E-FA16-98C2-176C-BE13EED61C5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1" name="Freeform 755">
              <a:extLst>
                <a:ext uri="{FF2B5EF4-FFF2-40B4-BE49-F238E27FC236}">
                  <a16:creationId xmlns:a16="http://schemas.microsoft.com/office/drawing/2014/main" id="{E6CA55F2-7CEA-F2E3-27D5-EBB9C0E7E10B}"/>
                </a:ext>
              </a:extLst>
            </p:cNvPr>
            <p:cNvSpPr>
              <a:spLocks/>
            </p:cNvSpPr>
            <p:nvPr/>
          </p:nvSpPr>
          <p:spPr bwMode="auto">
            <a:xfrm>
              <a:off x="4619625" y="1384300"/>
              <a:ext cx="263525" cy="128588"/>
            </a:xfrm>
            <a:custGeom>
              <a:avLst/>
              <a:gdLst>
                <a:gd name="T0" fmla="*/ 2147483647 w 39"/>
                <a:gd name="T1" fmla="*/ 2147483647 h 19"/>
                <a:gd name="T2" fmla="*/ 2147483647 w 39"/>
                <a:gd name="T3" fmla="*/ 2147483647 h 19"/>
                <a:gd name="T4" fmla="*/ 2147483647 w 39"/>
                <a:gd name="T5" fmla="*/ 2147483647 h 19"/>
                <a:gd name="T6" fmla="*/ 2147483647 w 39"/>
                <a:gd name="T7" fmla="*/ 0 h 19"/>
                <a:gd name="T8" fmla="*/ 2147483647 w 39"/>
                <a:gd name="T9" fmla="*/ 0 h 19"/>
                <a:gd name="T10" fmla="*/ 2147483647 w 39"/>
                <a:gd name="T11" fmla="*/ 2147483647 h 19"/>
                <a:gd name="T12" fmla="*/ 2147483647 w 39"/>
                <a:gd name="T13" fmla="*/ 2147483647 h 19"/>
                <a:gd name="T14" fmla="*/ 2147483647 w 39"/>
                <a:gd name="T15" fmla="*/ 2147483647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2147483647 w 39"/>
                <a:gd name="T25" fmla="*/ 2147483647 h 19"/>
                <a:gd name="T26" fmla="*/ 2147483647 w 39"/>
                <a:gd name="T27" fmla="*/ 2147483647 h 19"/>
                <a:gd name="T28" fmla="*/ 2147483647 w 39"/>
                <a:gd name="T29" fmla="*/ 2147483647 h 19"/>
                <a:gd name="T30" fmla="*/ 2147483647 w 39"/>
                <a:gd name="T31" fmla="*/ 2147483647 h 19"/>
                <a:gd name="T32" fmla="*/ 2147483647 w 39"/>
                <a:gd name="T33" fmla="*/ 2147483647 h 19"/>
                <a:gd name="T34" fmla="*/ 2147483647 w 39"/>
                <a:gd name="T35" fmla="*/ 2147483647 h 19"/>
                <a:gd name="T36" fmla="*/ 2147483647 w 39"/>
                <a:gd name="T37" fmla="*/ 2147483647 h 19"/>
                <a:gd name="T38" fmla="*/ 2147483647 w 39"/>
                <a:gd name="T39" fmla="*/ 2147483647 h 19"/>
                <a:gd name="T40" fmla="*/ 2147483647 w 39"/>
                <a:gd name="T41" fmla="*/ 2147483647 h 19"/>
                <a:gd name="T42" fmla="*/ 2147483647 w 39"/>
                <a:gd name="T43" fmla="*/ 2147483647 h 19"/>
                <a:gd name="T44" fmla="*/ 2147483647 w 3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19"/>
                <a:gd name="T71" fmla="*/ 39 w 3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19">
                  <a:moveTo>
                    <a:pt x="26" y="9"/>
                  </a:moveTo>
                  <a:cubicBezTo>
                    <a:pt x="24" y="9"/>
                    <a:pt x="26" y="12"/>
                    <a:pt x="24" y="12"/>
                  </a:cubicBezTo>
                  <a:cubicBezTo>
                    <a:pt x="23" y="10"/>
                    <a:pt x="21" y="9"/>
                    <a:pt x="21" y="6"/>
                  </a:cubicBezTo>
                  <a:cubicBezTo>
                    <a:pt x="15" y="5"/>
                    <a:pt x="12" y="2"/>
                    <a:pt x="8" y="0"/>
                  </a:cubicBezTo>
                  <a:cubicBezTo>
                    <a:pt x="7" y="0"/>
                    <a:pt x="7" y="0"/>
                    <a:pt x="7" y="0"/>
                  </a:cubicBezTo>
                  <a:cubicBezTo>
                    <a:pt x="8" y="3"/>
                    <a:pt x="4" y="0"/>
                    <a:pt x="4" y="2"/>
                  </a:cubicBezTo>
                  <a:cubicBezTo>
                    <a:pt x="5" y="1"/>
                    <a:pt x="5" y="5"/>
                    <a:pt x="4" y="5"/>
                  </a:cubicBezTo>
                  <a:cubicBezTo>
                    <a:pt x="4" y="4"/>
                    <a:pt x="4" y="3"/>
                    <a:pt x="3" y="3"/>
                  </a:cubicBezTo>
                  <a:cubicBezTo>
                    <a:pt x="3" y="2"/>
                    <a:pt x="3" y="2"/>
                    <a:pt x="3" y="2"/>
                  </a:cubicBezTo>
                  <a:cubicBezTo>
                    <a:pt x="2" y="2"/>
                    <a:pt x="2" y="3"/>
                    <a:pt x="2" y="3"/>
                  </a:cubicBezTo>
                  <a:cubicBezTo>
                    <a:pt x="2" y="3"/>
                    <a:pt x="3" y="4"/>
                    <a:pt x="3" y="4"/>
                  </a:cubicBezTo>
                  <a:cubicBezTo>
                    <a:pt x="3" y="4"/>
                    <a:pt x="2" y="4"/>
                    <a:pt x="2" y="4"/>
                  </a:cubicBezTo>
                  <a:cubicBezTo>
                    <a:pt x="0" y="5"/>
                    <a:pt x="2" y="7"/>
                    <a:pt x="2" y="8"/>
                  </a:cubicBezTo>
                  <a:cubicBezTo>
                    <a:pt x="7" y="8"/>
                    <a:pt x="11" y="11"/>
                    <a:pt x="15" y="9"/>
                  </a:cubicBezTo>
                  <a:cubicBezTo>
                    <a:pt x="16" y="12"/>
                    <a:pt x="21" y="11"/>
                    <a:pt x="21" y="15"/>
                  </a:cubicBezTo>
                  <a:cubicBezTo>
                    <a:pt x="23" y="15"/>
                    <a:pt x="24" y="16"/>
                    <a:pt x="26" y="15"/>
                  </a:cubicBezTo>
                  <a:cubicBezTo>
                    <a:pt x="26" y="15"/>
                    <a:pt x="26" y="17"/>
                    <a:pt x="26" y="17"/>
                  </a:cubicBezTo>
                  <a:cubicBezTo>
                    <a:pt x="28" y="18"/>
                    <a:pt x="33" y="17"/>
                    <a:pt x="35" y="19"/>
                  </a:cubicBezTo>
                  <a:cubicBezTo>
                    <a:pt x="34" y="15"/>
                    <a:pt x="34" y="16"/>
                    <a:pt x="38" y="16"/>
                  </a:cubicBezTo>
                  <a:cubicBezTo>
                    <a:pt x="39" y="14"/>
                    <a:pt x="36" y="15"/>
                    <a:pt x="37" y="13"/>
                  </a:cubicBezTo>
                  <a:cubicBezTo>
                    <a:pt x="34" y="14"/>
                    <a:pt x="33" y="13"/>
                    <a:pt x="32" y="11"/>
                  </a:cubicBezTo>
                  <a:cubicBezTo>
                    <a:pt x="29" y="10"/>
                    <a:pt x="28" y="12"/>
                    <a:pt x="27" y="11"/>
                  </a:cubicBezTo>
                  <a:cubicBezTo>
                    <a:pt x="27" y="10"/>
                    <a:pt x="27" y="10"/>
                    <a:pt x="2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2" name="Freeform 756">
              <a:extLst>
                <a:ext uri="{FF2B5EF4-FFF2-40B4-BE49-F238E27FC236}">
                  <a16:creationId xmlns:a16="http://schemas.microsoft.com/office/drawing/2014/main" id="{967545E0-913D-2766-2640-631D835AF2D2}"/>
                </a:ext>
              </a:extLst>
            </p:cNvPr>
            <p:cNvSpPr>
              <a:spLocks/>
            </p:cNvSpPr>
            <p:nvPr/>
          </p:nvSpPr>
          <p:spPr bwMode="auto">
            <a:xfrm>
              <a:off x="4795838" y="1444625"/>
              <a:ext cx="1587"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3" name="Line 757">
              <a:extLst>
                <a:ext uri="{FF2B5EF4-FFF2-40B4-BE49-F238E27FC236}">
                  <a16:creationId xmlns:a16="http://schemas.microsoft.com/office/drawing/2014/main" id="{A7DC3D41-E8DA-C7C2-7D28-4ECFE0B279FA}"/>
                </a:ext>
              </a:extLst>
            </p:cNvPr>
            <p:cNvSpPr>
              <a:spLocks noChangeShapeType="1"/>
            </p:cNvSpPr>
            <p:nvPr/>
          </p:nvSpPr>
          <p:spPr bwMode="auto">
            <a:xfrm>
              <a:off x="4795838" y="14446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4" name="Freeform 758">
              <a:extLst>
                <a:ext uri="{FF2B5EF4-FFF2-40B4-BE49-F238E27FC236}">
                  <a16:creationId xmlns:a16="http://schemas.microsoft.com/office/drawing/2014/main" id="{65BA9406-DCE7-458F-FC7F-B1E7BD005659}"/>
                </a:ext>
              </a:extLst>
            </p:cNvPr>
            <p:cNvSpPr>
              <a:spLocks/>
            </p:cNvSpPr>
            <p:nvPr/>
          </p:nvSpPr>
          <p:spPr bwMode="auto">
            <a:xfrm>
              <a:off x="4795838" y="1431925"/>
              <a:ext cx="12700" cy="19050"/>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3"/>
                  </a:moveTo>
                  <a:cubicBezTo>
                    <a:pt x="1" y="2"/>
                    <a:pt x="1"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5" name="Line 759">
              <a:extLst>
                <a:ext uri="{FF2B5EF4-FFF2-40B4-BE49-F238E27FC236}">
                  <a16:creationId xmlns:a16="http://schemas.microsoft.com/office/drawing/2014/main" id="{627294C8-7CA7-83EE-DF08-6F8458B428A2}"/>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6" name="Line 760">
              <a:extLst>
                <a:ext uri="{FF2B5EF4-FFF2-40B4-BE49-F238E27FC236}">
                  <a16:creationId xmlns:a16="http://schemas.microsoft.com/office/drawing/2014/main" id="{70BD6021-8562-F873-2E28-8512C1736A67}"/>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7" name="Freeform 761">
              <a:extLst>
                <a:ext uri="{FF2B5EF4-FFF2-40B4-BE49-F238E27FC236}">
                  <a16:creationId xmlns:a16="http://schemas.microsoft.com/office/drawing/2014/main" id="{D357D46E-9B02-F3EC-621D-A2C99DABCE31}"/>
                </a:ext>
              </a:extLst>
            </p:cNvPr>
            <p:cNvSpPr>
              <a:spLocks/>
            </p:cNvSpPr>
            <p:nvPr/>
          </p:nvSpPr>
          <p:spPr bwMode="auto">
            <a:xfrm>
              <a:off x="4883150" y="1349375"/>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8" name="Line 762">
              <a:extLst>
                <a:ext uri="{FF2B5EF4-FFF2-40B4-BE49-F238E27FC236}">
                  <a16:creationId xmlns:a16="http://schemas.microsoft.com/office/drawing/2014/main" id="{5FC833D5-71C7-0AB9-6BF0-77189FB547FD}"/>
                </a:ext>
              </a:extLst>
            </p:cNvPr>
            <p:cNvSpPr>
              <a:spLocks noChangeShapeType="1"/>
            </p:cNvSpPr>
            <p:nvPr/>
          </p:nvSpPr>
          <p:spPr bwMode="auto">
            <a:xfrm flipH="1">
              <a:off x="4883150" y="1349375"/>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9" name="Freeform 763">
              <a:extLst>
                <a:ext uri="{FF2B5EF4-FFF2-40B4-BE49-F238E27FC236}">
                  <a16:creationId xmlns:a16="http://schemas.microsoft.com/office/drawing/2014/main" id="{ACC62CC2-46E2-0514-7A71-9362408F7D36}"/>
                </a:ext>
              </a:extLst>
            </p:cNvPr>
            <p:cNvSpPr>
              <a:spLocks/>
            </p:cNvSpPr>
            <p:nvPr/>
          </p:nvSpPr>
          <p:spPr bwMode="auto">
            <a:xfrm>
              <a:off x="4891088" y="1357313"/>
              <a:ext cx="6350" cy="6350"/>
            </a:xfrm>
            <a:custGeom>
              <a:avLst/>
              <a:gdLst>
                <a:gd name="T0" fmla="*/ 0 w 4"/>
                <a:gd name="T1" fmla="*/ 2147483647 h 4"/>
                <a:gd name="T2" fmla="*/ 2147483647 w 4"/>
                <a:gd name="T3" fmla="*/ 0 h 4"/>
                <a:gd name="T4" fmla="*/ 0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0" name="Line 764">
              <a:extLst>
                <a:ext uri="{FF2B5EF4-FFF2-40B4-BE49-F238E27FC236}">
                  <a16:creationId xmlns:a16="http://schemas.microsoft.com/office/drawing/2014/main" id="{6A8642CF-AA03-FD7C-4C8F-FAC43CCF2CEA}"/>
                </a:ext>
              </a:extLst>
            </p:cNvPr>
            <p:cNvSpPr>
              <a:spLocks noChangeShapeType="1"/>
            </p:cNvSpPr>
            <p:nvPr/>
          </p:nvSpPr>
          <p:spPr bwMode="auto">
            <a:xfrm flipV="1">
              <a:off x="4891088" y="1357313"/>
              <a:ext cx="6350"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1" name="Freeform 765">
              <a:extLst>
                <a:ext uri="{FF2B5EF4-FFF2-40B4-BE49-F238E27FC236}">
                  <a16:creationId xmlns:a16="http://schemas.microsoft.com/office/drawing/2014/main" id="{2D1998AF-4DF4-C131-F0F1-B79268ED8306}"/>
                </a:ext>
              </a:extLst>
            </p:cNvPr>
            <p:cNvSpPr>
              <a:spLocks/>
            </p:cNvSpPr>
            <p:nvPr/>
          </p:nvSpPr>
          <p:spPr bwMode="auto">
            <a:xfrm>
              <a:off x="5000625" y="1417638"/>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2" name="Line 766">
              <a:extLst>
                <a:ext uri="{FF2B5EF4-FFF2-40B4-BE49-F238E27FC236}">
                  <a16:creationId xmlns:a16="http://schemas.microsoft.com/office/drawing/2014/main" id="{2962A510-DF38-F600-E566-45D340479279}"/>
                </a:ext>
              </a:extLst>
            </p:cNvPr>
            <p:cNvSpPr>
              <a:spLocks noChangeShapeType="1"/>
            </p:cNvSpPr>
            <p:nvPr/>
          </p:nvSpPr>
          <p:spPr bwMode="auto">
            <a:xfrm flipH="1">
              <a:off x="5000625" y="1417638"/>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3" name="Line 767">
              <a:extLst>
                <a:ext uri="{FF2B5EF4-FFF2-40B4-BE49-F238E27FC236}">
                  <a16:creationId xmlns:a16="http://schemas.microsoft.com/office/drawing/2014/main" id="{081EF1BF-D05E-2C86-7F60-DF2233E653D4}"/>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4" name="Line 768">
              <a:extLst>
                <a:ext uri="{FF2B5EF4-FFF2-40B4-BE49-F238E27FC236}">
                  <a16:creationId xmlns:a16="http://schemas.microsoft.com/office/drawing/2014/main" id="{41F123E8-D67B-9454-402F-448914B3B37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5" name="Freeform 769">
              <a:extLst>
                <a:ext uri="{FF2B5EF4-FFF2-40B4-BE49-F238E27FC236}">
                  <a16:creationId xmlns:a16="http://schemas.microsoft.com/office/drawing/2014/main" id="{9B11E9F6-F040-9E16-1851-416DF52538DA}"/>
                </a:ext>
              </a:extLst>
            </p:cNvPr>
            <p:cNvSpPr>
              <a:spLocks/>
            </p:cNvSpPr>
            <p:nvPr/>
          </p:nvSpPr>
          <p:spPr bwMode="auto">
            <a:xfrm>
              <a:off x="5359400" y="1716088"/>
              <a:ext cx="1588" cy="793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6" name="Line 770">
              <a:extLst>
                <a:ext uri="{FF2B5EF4-FFF2-40B4-BE49-F238E27FC236}">
                  <a16:creationId xmlns:a16="http://schemas.microsoft.com/office/drawing/2014/main" id="{BB102E91-10CE-01CB-702A-FD8A188ABE87}"/>
                </a:ext>
              </a:extLst>
            </p:cNvPr>
            <p:cNvSpPr>
              <a:spLocks noChangeShapeType="1"/>
            </p:cNvSpPr>
            <p:nvPr/>
          </p:nvSpPr>
          <p:spPr bwMode="auto">
            <a:xfrm flipV="1">
              <a:off x="5359400" y="1716088"/>
              <a:ext cx="1588" cy="793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7" name="Line 771">
              <a:extLst>
                <a:ext uri="{FF2B5EF4-FFF2-40B4-BE49-F238E27FC236}">
                  <a16:creationId xmlns:a16="http://schemas.microsoft.com/office/drawing/2014/main" id="{BC93410C-FD91-CBF0-6CFB-83C9DF21F70B}"/>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8" name="Line 772">
              <a:extLst>
                <a:ext uri="{FF2B5EF4-FFF2-40B4-BE49-F238E27FC236}">
                  <a16:creationId xmlns:a16="http://schemas.microsoft.com/office/drawing/2014/main" id="{E8F0A531-F492-D397-991B-EDDB33603CB7}"/>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9" name="Line 773">
              <a:extLst>
                <a:ext uri="{FF2B5EF4-FFF2-40B4-BE49-F238E27FC236}">
                  <a16:creationId xmlns:a16="http://schemas.microsoft.com/office/drawing/2014/main" id="{BBA39DD5-38EE-0365-216D-B95CA63E7FBC}"/>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0" name="Line 774">
              <a:extLst>
                <a:ext uri="{FF2B5EF4-FFF2-40B4-BE49-F238E27FC236}">
                  <a16:creationId xmlns:a16="http://schemas.microsoft.com/office/drawing/2014/main" id="{A55A2FE0-DC01-5A7B-3618-1EEB06DDC814}"/>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1" name="Freeform 775">
              <a:extLst>
                <a:ext uri="{FF2B5EF4-FFF2-40B4-BE49-F238E27FC236}">
                  <a16:creationId xmlns:a16="http://schemas.microsoft.com/office/drawing/2014/main" id="{5B5953DC-4428-0E73-8688-AE6008065097}"/>
                </a:ext>
              </a:extLst>
            </p:cNvPr>
            <p:cNvSpPr>
              <a:spLocks/>
            </p:cNvSpPr>
            <p:nvPr/>
          </p:nvSpPr>
          <p:spPr bwMode="auto">
            <a:xfrm>
              <a:off x="5224463" y="1647825"/>
              <a:ext cx="33337" cy="42863"/>
            </a:xfrm>
            <a:custGeom>
              <a:avLst/>
              <a:gdLst>
                <a:gd name="T0" fmla="*/ 2147483647 w 5"/>
                <a:gd name="T1" fmla="*/ 0 h 6"/>
                <a:gd name="T2" fmla="*/ 2147483647 w 5"/>
                <a:gd name="T3" fmla="*/ 2147483647 h 6"/>
                <a:gd name="T4" fmla="*/ 2147483647 w 5"/>
                <a:gd name="T5" fmla="*/ 2147483647 h 6"/>
                <a:gd name="T6" fmla="*/ 2147483647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2" y="0"/>
                  </a:moveTo>
                  <a:cubicBezTo>
                    <a:pt x="2" y="2"/>
                    <a:pt x="5" y="3"/>
                    <a:pt x="2" y="6"/>
                  </a:cubicBezTo>
                  <a:cubicBezTo>
                    <a:pt x="2" y="6"/>
                    <a:pt x="0" y="5"/>
                    <a:pt x="1" y="3"/>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2" name="Line 776">
              <a:extLst>
                <a:ext uri="{FF2B5EF4-FFF2-40B4-BE49-F238E27FC236}">
                  <a16:creationId xmlns:a16="http://schemas.microsoft.com/office/drawing/2014/main" id="{98962523-EEF5-D2C4-9068-0D5BB2A31BC7}"/>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3" name="Line 777">
              <a:extLst>
                <a:ext uri="{FF2B5EF4-FFF2-40B4-BE49-F238E27FC236}">
                  <a16:creationId xmlns:a16="http://schemas.microsoft.com/office/drawing/2014/main" id="{061E74A9-A0E2-E3AC-17AF-EDD0E238D552}"/>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4" name="Line 778">
              <a:extLst>
                <a:ext uri="{FF2B5EF4-FFF2-40B4-BE49-F238E27FC236}">
                  <a16:creationId xmlns:a16="http://schemas.microsoft.com/office/drawing/2014/main" id="{BA03DA00-D43E-33BA-DEF0-013B7B4A2AC1}"/>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5" name="Line 779">
              <a:extLst>
                <a:ext uri="{FF2B5EF4-FFF2-40B4-BE49-F238E27FC236}">
                  <a16:creationId xmlns:a16="http://schemas.microsoft.com/office/drawing/2014/main" id="{959564D1-4C06-4957-EDE6-EF3337C21588}"/>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6" name="Freeform 780">
              <a:extLst>
                <a:ext uri="{FF2B5EF4-FFF2-40B4-BE49-F238E27FC236}">
                  <a16:creationId xmlns:a16="http://schemas.microsoft.com/office/drawing/2014/main" id="{B6BEB29C-D925-B5D8-B8E6-173B4B6557CF}"/>
                </a:ext>
              </a:extLst>
            </p:cNvPr>
            <p:cNvSpPr>
              <a:spLocks/>
            </p:cNvSpPr>
            <p:nvPr/>
          </p:nvSpPr>
          <p:spPr bwMode="auto">
            <a:xfrm>
              <a:off x="4992688" y="1417638"/>
              <a:ext cx="388937" cy="3206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2147483647 w 57"/>
                <a:gd name="T59" fmla="*/ 2147483647 h 47"/>
                <a:gd name="T60" fmla="*/ 2147483647 w 57"/>
                <a:gd name="T61" fmla="*/ 2147483647 h 47"/>
                <a:gd name="T62" fmla="*/ 2147483647 w 57"/>
                <a:gd name="T63" fmla="*/ 2147483647 h 47"/>
                <a:gd name="T64" fmla="*/ 2147483647 w 57"/>
                <a:gd name="T65" fmla="*/ 2147483647 h 47"/>
                <a:gd name="T66" fmla="*/ 2147483647 w 57"/>
                <a:gd name="T67" fmla="*/ 2147483647 h 47"/>
                <a:gd name="T68" fmla="*/ 2147483647 w 57"/>
                <a:gd name="T69" fmla="*/ 2147483647 h 47"/>
                <a:gd name="T70" fmla="*/ 2147483647 w 57"/>
                <a:gd name="T71" fmla="*/ 2147483647 h 47"/>
                <a:gd name="T72" fmla="*/ 2147483647 w 57"/>
                <a:gd name="T73" fmla="*/ 2147483647 h 47"/>
                <a:gd name="T74" fmla="*/ 2147483647 w 57"/>
                <a:gd name="T75" fmla="*/ 2147483647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2147483647 w 57"/>
                <a:gd name="T91" fmla="*/ 2147483647 h 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47"/>
                <a:gd name="T140" fmla="*/ 57 w 57"/>
                <a:gd name="T141" fmla="*/ 47 h 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47">
                  <a:moveTo>
                    <a:pt x="54" y="45"/>
                  </a:moveTo>
                  <a:cubicBezTo>
                    <a:pt x="55" y="45"/>
                    <a:pt x="54" y="47"/>
                    <a:pt x="56" y="47"/>
                  </a:cubicBezTo>
                  <a:cubicBezTo>
                    <a:pt x="57" y="45"/>
                    <a:pt x="57" y="41"/>
                    <a:pt x="57" y="37"/>
                  </a:cubicBezTo>
                  <a:cubicBezTo>
                    <a:pt x="53" y="35"/>
                    <a:pt x="52" y="30"/>
                    <a:pt x="51" y="26"/>
                  </a:cubicBezTo>
                  <a:cubicBezTo>
                    <a:pt x="49" y="25"/>
                    <a:pt x="50" y="27"/>
                    <a:pt x="48" y="26"/>
                  </a:cubicBezTo>
                  <a:cubicBezTo>
                    <a:pt x="46" y="24"/>
                    <a:pt x="42" y="25"/>
                    <a:pt x="39" y="25"/>
                  </a:cubicBezTo>
                  <a:cubicBezTo>
                    <a:pt x="36" y="25"/>
                    <a:pt x="34" y="22"/>
                    <a:pt x="31" y="25"/>
                  </a:cubicBezTo>
                  <a:cubicBezTo>
                    <a:pt x="31" y="22"/>
                    <a:pt x="28" y="22"/>
                    <a:pt x="27" y="19"/>
                  </a:cubicBezTo>
                  <a:cubicBezTo>
                    <a:pt x="25" y="18"/>
                    <a:pt x="24" y="19"/>
                    <a:pt x="24" y="18"/>
                  </a:cubicBezTo>
                  <a:cubicBezTo>
                    <a:pt x="24" y="15"/>
                    <a:pt x="20" y="14"/>
                    <a:pt x="19" y="13"/>
                  </a:cubicBezTo>
                  <a:cubicBezTo>
                    <a:pt x="18" y="13"/>
                    <a:pt x="18" y="12"/>
                    <a:pt x="18" y="12"/>
                  </a:cubicBezTo>
                  <a:cubicBezTo>
                    <a:pt x="14" y="9"/>
                    <a:pt x="10" y="5"/>
                    <a:pt x="6" y="3"/>
                  </a:cubicBezTo>
                  <a:cubicBezTo>
                    <a:pt x="5" y="2"/>
                    <a:pt x="6" y="0"/>
                    <a:pt x="3" y="1"/>
                  </a:cubicBezTo>
                  <a:cubicBezTo>
                    <a:pt x="3" y="1"/>
                    <a:pt x="3" y="1"/>
                    <a:pt x="3" y="1"/>
                  </a:cubicBezTo>
                  <a:cubicBezTo>
                    <a:pt x="0" y="2"/>
                    <a:pt x="2" y="8"/>
                    <a:pt x="4" y="9"/>
                  </a:cubicBezTo>
                  <a:cubicBezTo>
                    <a:pt x="5" y="9"/>
                    <a:pt x="4" y="6"/>
                    <a:pt x="6" y="6"/>
                  </a:cubicBezTo>
                  <a:cubicBezTo>
                    <a:pt x="6" y="8"/>
                    <a:pt x="6" y="9"/>
                    <a:pt x="6" y="11"/>
                  </a:cubicBezTo>
                  <a:cubicBezTo>
                    <a:pt x="8" y="11"/>
                    <a:pt x="10" y="7"/>
                    <a:pt x="11" y="9"/>
                  </a:cubicBezTo>
                  <a:cubicBezTo>
                    <a:pt x="12" y="11"/>
                    <a:pt x="8" y="9"/>
                    <a:pt x="9" y="11"/>
                  </a:cubicBezTo>
                  <a:cubicBezTo>
                    <a:pt x="11" y="13"/>
                    <a:pt x="15" y="12"/>
                    <a:pt x="15" y="15"/>
                  </a:cubicBezTo>
                  <a:cubicBezTo>
                    <a:pt x="14" y="15"/>
                    <a:pt x="14" y="15"/>
                    <a:pt x="13" y="15"/>
                  </a:cubicBezTo>
                  <a:cubicBezTo>
                    <a:pt x="14" y="16"/>
                    <a:pt x="14" y="16"/>
                    <a:pt x="14" y="16"/>
                  </a:cubicBezTo>
                  <a:cubicBezTo>
                    <a:pt x="13" y="16"/>
                    <a:pt x="13" y="16"/>
                    <a:pt x="13" y="16"/>
                  </a:cubicBezTo>
                  <a:cubicBezTo>
                    <a:pt x="13" y="20"/>
                    <a:pt x="16" y="15"/>
                    <a:pt x="16" y="18"/>
                  </a:cubicBezTo>
                  <a:cubicBezTo>
                    <a:pt x="16" y="20"/>
                    <a:pt x="13" y="19"/>
                    <a:pt x="13" y="21"/>
                  </a:cubicBezTo>
                  <a:cubicBezTo>
                    <a:pt x="16" y="20"/>
                    <a:pt x="16" y="20"/>
                    <a:pt x="19" y="21"/>
                  </a:cubicBezTo>
                  <a:cubicBezTo>
                    <a:pt x="19" y="20"/>
                    <a:pt x="20" y="20"/>
                    <a:pt x="21" y="19"/>
                  </a:cubicBezTo>
                  <a:cubicBezTo>
                    <a:pt x="21" y="21"/>
                    <a:pt x="22" y="22"/>
                    <a:pt x="22" y="23"/>
                  </a:cubicBezTo>
                  <a:cubicBezTo>
                    <a:pt x="24" y="24"/>
                    <a:pt x="26" y="22"/>
                    <a:pt x="26" y="23"/>
                  </a:cubicBezTo>
                  <a:cubicBezTo>
                    <a:pt x="26" y="24"/>
                    <a:pt x="25" y="24"/>
                    <a:pt x="26" y="26"/>
                  </a:cubicBezTo>
                  <a:cubicBezTo>
                    <a:pt x="29" y="24"/>
                    <a:pt x="27" y="26"/>
                    <a:pt x="29" y="27"/>
                  </a:cubicBezTo>
                  <a:cubicBezTo>
                    <a:pt x="29" y="27"/>
                    <a:pt x="30" y="27"/>
                    <a:pt x="30" y="27"/>
                  </a:cubicBezTo>
                  <a:cubicBezTo>
                    <a:pt x="30" y="27"/>
                    <a:pt x="30" y="28"/>
                    <a:pt x="31" y="29"/>
                  </a:cubicBezTo>
                  <a:cubicBezTo>
                    <a:pt x="31" y="29"/>
                    <a:pt x="33" y="28"/>
                    <a:pt x="34" y="29"/>
                  </a:cubicBezTo>
                  <a:cubicBezTo>
                    <a:pt x="34" y="29"/>
                    <a:pt x="34" y="30"/>
                    <a:pt x="35" y="30"/>
                  </a:cubicBezTo>
                  <a:cubicBezTo>
                    <a:pt x="35" y="30"/>
                    <a:pt x="37" y="28"/>
                    <a:pt x="37" y="30"/>
                  </a:cubicBezTo>
                  <a:cubicBezTo>
                    <a:pt x="36" y="31"/>
                    <a:pt x="34" y="32"/>
                    <a:pt x="36" y="34"/>
                  </a:cubicBezTo>
                  <a:cubicBezTo>
                    <a:pt x="36" y="34"/>
                    <a:pt x="36" y="38"/>
                    <a:pt x="37" y="34"/>
                  </a:cubicBezTo>
                  <a:cubicBezTo>
                    <a:pt x="37" y="33"/>
                    <a:pt x="40" y="33"/>
                    <a:pt x="41" y="32"/>
                  </a:cubicBezTo>
                  <a:cubicBezTo>
                    <a:pt x="41" y="31"/>
                    <a:pt x="41" y="28"/>
                    <a:pt x="43" y="29"/>
                  </a:cubicBezTo>
                  <a:cubicBezTo>
                    <a:pt x="42" y="32"/>
                    <a:pt x="45" y="32"/>
                    <a:pt x="46" y="33"/>
                  </a:cubicBezTo>
                  <a:cubicBezTo>
                    <a:pt x="49" y="35"/>
                    <a:pt x="48" y="39"/>
                    <a:pt x="51" y="41"/>
                  </a:cubicBezTo>
                  <a:cubicBezTo>
                    <a:pt x="50" y="41"/>
                    <a:pt x="49" y="42"/>
                    <a:pt x="49" y="44"/>
                  </a:cubicBezTo>
                  <a:cubicBezTo>
                    <a:pt x="50" y="44"/>
                    <a:pt x="51" y="44"/>
                    <a:pt x="52" y="44"/>
                  </a:cubicBezTo>
                  <a:cubicBezTo>
                    <a:pt x="52" y="41"/>
                    <a:pt x="52" y="39"/>
                    <a:pt x="54" y="39"/>
                  </a:cubicBezTo>
                  <a:cubicBezTo>
                    <a:pt x="54" y="40"/>
                    <a:pt x="54" y="42"/>
                    <a:pt x="5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7" name="Line 781">
              <a:extLst>
                <a:ext uri="{FF2B5EF4-FFF2-40B4-BE49-F238E27FC236}">
                  <a16:creationId xmlns:a16="http://schemas.microsoft.com/office/drawing/2014/main" id="{746F9841-D0A0-1845-C305-B5625D38CC2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8" name="Line 782">
              <a:extLst>
                <a:ext uri="{FF2B5EF4-FFF2-40B4-BE49-F238E27FC236}">
                  <a16:creationId xmlns:a16="http://schemas.microsoft.com/office/drawing/2014/main" id="{E03BC293-CF0D-0D7C-6C23-005E6696BECE}"/>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9" name="Freeform 783">
              <a:extLst>
                <a:ext uri="{FF2B5EF4-FFF2-40B4-BE49-F238E27FC236}">
                  <a16:creationId xmlns:a16="http://schemas.microsoft.com/office/drawing/2014/main" id="{4B5A5116-B322-54C9-05AB-C262187E04BB}"/>
                </a:ext>
              </a:extLst>
            </p:cNvPr>
            <p:cNvSpPr>
              <a:spLocks/>
            </p:cNvSpPr>
            <p:nvPr/>
          </p:nvSpPr>
          <p:spPr bwMode="auto">
            <a:xfrm>
              <a:off x="5000625" y="1417638"/>
              <a:ext cx="1588"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0" name="Line 784">
              <a:extLst>
                <a:ext uri="{FF2B5EF4-FFF2-40B4-BE49-F238E27FC236}">
                  <a16:creationId xmlns:a16="http://schemas.microsoft.com/office/drawing/2014/main" id="{0A2C88EA-5DA5-9258-016D-5184C281E5A6}"/>
                </a:ext>
              </a:extLst>
            </p:cNvPr>
            <p:cNvSpPr>
              <a:spLocks noChangeShapeType="1"/>
            </p:cNvSpPr>
            <p:nvPr/>
          </p:nvSpPr>
          <p:spPr bwMode="auto">
            <a:xfrm>
              <a:off x="5000625" y="14176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1" name="Freeform 785">
              <a:extLst>
                <a:ext uri="{FF2B5EF4-FFF2-40B4-BE49-F238E27FC236}">
                  <a16:creationId xmlns:a16="http://schemas.microsoft.com/office/drawing/2014/main" id="{1DA8D894-0D74-9824-33D2-4AFE1DE2086C}"/>
                </a:ext>
              </a:extLst>
            </p:cNvPr>
            <p:cNvSpPr>
              <a:spLocks/>
            </p:cNvSpPr>
            <p:nvPr/>
          </p:nvSpPr>
          <p:spPr bwMode="auto">
            <a:xfrm>
              <a:off x="4883150" y="1357313"/>
              <a:ext cx="123825" cy="10795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0 w 18"/>
                <a:gd name="T11" fmla="*/ 0 h 16"/>
                <a:gd name="T12" fmla="*/ 2147483647 w 18"/>
                <a:gd name="T13" fmla="*/ 0 h 16"/>
                <a:gd name="T14" fmla="*/ 2147483647 w 18"/>
                <a:gd name="T15" fmla="*/ 2147483647 h 16"/>
                <a:gd name="T16" fmla="*/ 2147483647 w 18"/>
                <a:gd name="T17" fmla="*/ 2147483647 h 16"/>
                <a:gd name="T18" fmla="*/ 2147483647 w 18"/>
                <a:gd name="T19" fmla="*/ 2147483647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7" y="10"/>
                  </a:moveTo>
                  <a:cubicBezTo>
                    <a:pt x="16" y="10"/>
                    <a:pt x="18" y="15"/>
                    <a:pt x="16" y="15"/>
                  </a:cubicBezTo>
                  <a:cubicBezTo>
                    <a:pt x="14" y="16"/>
                    <a:pt x="13" y="14"/>
                    <a:pt x="11" y="15"/>
                  </a:cubicBezTo>
                  <a:cubicBezTo>
                    <a:pt x="10" y="12"/>
                    <a:pt x="6" y="12"/>
                    <a:pt x="8" y="10"/>
                  </a:cubicBezTo>
                  <a:cubicBezTo>
                    <a:pt x="7" y="10"/>
                    <a:pt x="6" y="9"/>
                    <a:pt x="5" y="9"/>
                  </a:cubicBezTo>
                  <a:cubicBezTo>
                    <a:pt x="4" y="5"/>
                    <a:pt x="0" y="4"/>
                    <a:pt x="0" y="0"/>
                  </a:cubicBezTo>
                  <a:cubicBezTo>
                    <a:pt x="2" y="0"/>
                    <a:pt x="2" y="0"/>
                    <a:pt x="2" y="0"/>
                  </a:cubicBezTo>
                  <a:cubicBezTo>
                    <a:pt x="3" y="1"/>
                    <a:pt x="4" y="2"/>
                    <a:pt x="6" y="2"/>
                  </a:cubicBezTo>
                  <a:cubicBezTo>
                    <a:pt x="6" y="3"/>
                    <a:pt x="8" y="3"/>
                    <a:pt x="7" y="2"/>
                  </a:cubicBezTo>
                  <a:cubicBezTo>
                    <a:pt x="9" y="3"/>
                    <a:pt x="10" y="6"/>
                    <a:pt x="12" y="7"/>
                  </a:cubicBezTo>
                  <a:cubicBezTo>
                    <a:pt x="14" y="8"/>
                    <a:pt x="17" y="6"/>
                    <a:pt x="18" y="9"/>
                  </a:cubicBezTo>
                  <a:lnTo>
                    <a:pt x="1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2" name="Freeform 786">
              <a:extLst>
                <a:ext uri="{FF2B5EF4-FFF2-40B4-BE49-F238E27FC236}">
                  <a16:creationId xmlns:a16="http://schemas.microsoft.com/office/drawing/2014/main" id="{CA2F6447-0B90-BBCC-4428-11DAE2452BAD}"/>
                </a:ext>
              </a:extLst>
            </p:cNvPr>
            <p:cNvSpPr>
              <a:spLocks/>
            </p:cNvSpPr>
            <p:nvPr/>
          </p:nvSpPr>
          <p:spPr bwMode="auto">
            <a:xfrm>
              <a:off x="4883150" y="1357313"/>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3" name="Line 787">
              <a:extLst>
                <a:ext uri="{FF2B5EF4-FFF2-40B4-BE49-F238E27FC236}">
                  <a16:creationId xmlns:a16="http://schemas.microsoft.com/office/drawing/2014/main" id="{D0947F4C-5FFF-1618-CB06-C0E0BF4C04A6}"/>
                </a:ext>
              </a:extLst>
            </p:cNvPr>
            <p:cNvSpPr>
              <a:spLocks noChangeShapeType="1"/>
            </p:cNvSpPr>
            <p:nvPr/>
          </p:nvSpPr>
          <p:spPr bwMode="auto">
            <a:xfrm>
              <a:off x="4883150" y="1357313"/>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4" name="Freeform 788">
              <a:extLst>
                <a:ext uri="{FF2B5EF4-FFF2-40B4-BE49-F238E27FC236}">
                  <a16:creationId xmlns:a16="http://schemas.microsoft.com/office/drawing/2014/main" id="{636775CD-E495-FC40-595B-10E697E45600}"/>
                </a:ext>
              </a:extLst>
            </p:cNvPr>
            <p:cNvSpPr>
              <a:spLocks/>
            </p:cNvSpPr>
            <p:nvPr/>
          </p:nvSpPr>
          <p:spPr bwMode="auto">
            <a:xfrm>
              <a:off x="4883150" y="1349375"/>
              <a:ext cx="7938" cy="14288"/>
            </a:xfrm>
            <a:custGeom>
              <a:avLst/>
              <a:gdLst>
                <a:gd name="T0" fmla="*/ 2147483647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2"/>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5" name="Freeform 789">
              <a:extLst>
                <a:ext uri="{FF2B5EF4-FFF2-40B4-BE49-F238E27FC236}">
                  <a16:creationId xmlns:a16="http://schemas.microsoft.com/office/drawing/2014/main" id="{D83EEE80-7F8A-94F7-B99A-9DDF27D56BF6}"/>
                </a:ext>
              </a:extLst>
            </p:cNvPr>
            <p:cNvSpPr>
              <a:spLocks/>
            </p:cNvSpPr>
            <p:nvPr/>
          </p:nvSpPr>
          <p:spPr bwMode="auto">
            <a:xfrm>
              <a:off x="4883150" y="1349375"/>
              <a:ext cx="1588" cy="7938"/>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6" name="Line 790">
              <a:extLst>
                <a:ext uri="{FF2B5EF4-FFF2-40B4-BE49-F238E27FC236}">
                  <a16:creationId xmlns:a16="http://schemas.microsoft.com/office/drawing/2014/main" id="{7081E96D-4890-3C57-5532-3676F4511FDE}"/>
                </a:ext>
              </a:extLst>
            </p:cNvPr>
            <p:cNvSpPr>
              <a:spLocks noChangeShapeType="1"/>
            </p:cNvSpPr>
            <p:nvPr/>
          </p:nvSpPr>
          <p:spPr bwMode="auto">
            <a:xfrm>
              <a:off x="4883150" y="13493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7" name="Freeform 791">
              <a:extLst>
                <a:ext uri="{FF2B5EF4-FFF2-40B4-BE49-F238E27FC236}">
                  <a16:creationId xmlns:a16="http://schemas.microsoft.com/office/drawing/2014/main" id="{684F3CB5-4886-E258-4C35-F0EE12C17DBD}"/>
                </a:ext>
              </a:extLst>
            </p:cNvPr>
            <p:cNvSpPr>
              <a:spLocks/>
            </p:cNvSpPr>
            <p:nvPr/>
          </p:nvSpPr>
          <p:spPr bwMode="auto">
            <a:xfrm>
              <a:off x="4808538" y="1322388"/>
              <a:ext cx="136525" cy="169862"/>
            </a:xfrm>
            <a:custGeom>
              <a:avLst/>
              <a:gdLst>
                <a:gd name="T0" fmla="*/ 2147483647 w 20"/>
                <a:gd name="T1" fmla="*/ 2147483647 h 25"/>
                <a:gd name="T2" fmla="*/ 2147483647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2147483647 w 20"/>
                <a:gd name="T17" fmla="*/ 2147483647 h 25"/>
                <a:gd name="T18" fmla="*/ 0 w 20"/>
                <a:gd name="T19" fmla="*/ 2147483647 h 25"/>
                <a:gd name="T20" fmla="*/ 0 w 20"/>
                <a:gd name="T21" fmla="*/ 2147483647 h 25"/>
                <a:gd name="T22" fmla="*/ 2147483647 w 20"/>
                <a:gd name="T23" fmla="*/ 2147483647 h 25"/>
                <a:gd name="T24" fmla="*/ 2147483647 w 20"/>
                <a:gd name="T25" fmla="*/ 2147483647 h 25"/>
                <a:gd name="T26" fmla="*/ 2147483647 w 20"/>
                <a:gd name="T27" fmla="*/ 2147483647 h 25"/>
                <a:gd name="T28" fmla="*/ 2147483647 w 20"/>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5"/>
                <a:gd name="T47" fmla="*/ 20 w 2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5">
                  <a:moveTo>
                    <a:pt x="11" y="5"/>
                  </a:moveTo>
                  <a:cubicBezTo>
                    <a:pt x="11" y="5"/>
                    <a:pt x="10" y="5"/>
                    <a:pt x="10" y="5"/>
                  </a:cubicBezTo>
                  <a:cubicBezTo>
                    <a:pt x="8" y="4"/>
                    <a:pt x="11" y="8"/>
                    <a:pt x="9" y="7"/>
                  </a:cubicBezTo>
                  <a:cubicBezTo>
                    <a:pt x="13" y="13"/>
                    <a:pt x="16" y="18"/>
                    <a:pt x="20" y="23"/>
                  </a:cubicBezTo>
                  <a:cubicBezTo>
                    <a:pt x="19" y="25"/>
                    <a:pt x="17" y="22"/>
                    <a:pt x="16" y="22"/>
                  </a:cubicBezTo>
                  <a:cubicBezTo>
                    <a:pt x="13" y="21"/>
                    <a:pt x="14" y="24"/>
                    <a:pt x="12" y="23"/>
                  </a:cubicBezTo>
                  <a:cubicBezTo>
                    <a:pt x="15" y="20"/>
                    <a:pt x="6" y="18"/>
                    <a:pt x="10" y="16"/>
                  </a:cubicBezTo>
                  <a:cubicBezTo>
                    <a:pt x="10" y="15"/>
                    <a:pt x="8" y="15"/>
                    <a:pt x="7" y="15"/>
                  </a:cubicBezTo>
                  <a:cubicBezTo>
                    <a:pt x="5" y="15"/>
                    <a:pt x="8" y="16"/>
                    <a:pt x="8" y="18"/>
                  </a:cubicBezTo>
                  <a:cubicBezTo>
                    <a:pt x="4" y="19"/>
                    <a:pt x="3" y="15"/>
                    <a:pt x="0" y="17"/>
                  </a:cubicBezTo>
                  <a:cubicBezTo>
                    <a:pt x="0" y="16"/>
                    <a:pt x="0" y="16"/>
                    <a:pt x="0" y="16"/>
                  </a:cubicBezTo>
                  <a:cubicBezTo>
                    <a:pt x="0" y="15"/>
                    <a:pt x="2" y="14"/>
                    <a:pt x="3" y="12"/>
                  </a:cubicBezTo>
                  <a:cubicBezTo>
                    <a:pt x="3" y="11"/>
                    <a:pt x="2" y="7"/>
                    <a:pt x="3" y="5"/>
                  </a:cubicBezTo>
                  <a:cubicBezTo>
                    <a:pt x="3" y="3"/>
                    <a:pt x="7" y="1"/>
                    <a:pt x="7" y="1"/>
                  </a:cubicBezTo>
                  <a:cubicBezTo>
                    <a:pt x="8" y="1"/>
                    <a:pt x="11" y="0"/>
                    <a:pt x="1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8" name="Freeform 792">
              <a:extLst>
                <a:ext uri="{FF2B5EF4-FFF2-40B4-BE49-F238E27FC236}">
                  <a16:creationId xmlns:a16="http://schemas.microsoft.com/office/drawing/2014/main" id="{9568E513-D75E-B328-A99B-19CC8FAFC512}"/>
                </a:ext>
              </a:extLst>
            </p:cNvPr>
            <p:cNvSpPr>
              <a:spLocks/>
            </p:cNvSpPr>
            <p:nvPr/>
          </p:nvSpPr>
          <p:spPr bwMode="auto">
            <a:xfrm>
              <a:off x="4808538" y="1431925"/>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9" name="Line 793">
              <a:extLst>
                <a:ext uri="{FF2B5EF4-FFF2-40B4-BE49-F238E27FC236}">
                  <a16:creationId xmlns:a16="http://schemas.microsoft.com/office/drawing/2014/main" id="{3658550A-06CB-A277-197B-6850137D6CD8}"/>
                </a:ext>
              </a:extLst>
            </p:cNvPr>
            <p:cNvSpPr>
              <a:spLocks noChangeShapeType="1"/>
            </p:cNvSpPr>
            <p:nvPr/>
          </p:nvSpPr>
          <p:spPr bwMode="auto">
            <a:xfrm flipV="1">
              <a:off x="4808538" y="14319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0" name="Freeform 794">
              <a:extLst>
                <a:ext uri="{FF2B5EF4-FFF2-40B4-BE49-F238E27FC236}">
                  <a16:creationId xmlns:a16="http://schemas.microsoft.com/office/drawing/2014/main" id="{8DE98E18-05BE-E737-BCB7-9359A0D44202}"/>
                </a:ext>
              </a:extLst>
            </p:cNvPr>
            <p:cNvSpPr>
              <a:spLocks/>
            </p:cNvSpPr>
            <p:nvPr/>
          </p:nvSpPr>
          <p:spPr bwMode="auto">
            <a:xfrm>
              <a:off x="4795838" y="1450975"/>
              <a:ext cx="7937" cy="1588"/>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1" name="Line 795">
              <a:extLst>
                <a:ext uri="{FF2B5EF4-FFF2-40B4-BE49-F238E27FC236}">
                  <a16:creationId xmlns:a16="http://schemas.microsoft.com/office/drawing/2014/main" id="{FBC95CD5-2F57-09A5-4546-6B9FFD997710}"/>
                </a:ext>
              </a:extLst>
            </p:cNvPr>
            <p:cNvSpPr>
              <a:spLocks noChangeShapeType="1"/>
            </p:cNvSpPr>
            <p:nvPr/>
          </p:nvSpPr>
          <p:spPr bwMode="auto">
            <a:xfrm>
              <a:off x="4795838" y="1450975"/>
              <a:ext cx="793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2" name="Freeform 796">
              <a:extLst>
                <a:ext uri="{FF2B5EF4-FFF2-40B4-BE49-F238E27FC236}">
                  <a16:creationId xmlns:a16="http://schemas.microsoft.com/office/drawing/2014/main" id="{DA6F3ACE-45ED-87C0-D0F2-91261D65AB60}"/>
                </a:ext>
              </a:extLst>
            </p:cNvPr>
            <p:cNvSpPr>
              <a:spLocks/>
            </p:cNvSpPr>
            <p:nvPr/>
          </p:nvSpPr>
          <p:spPr bwMode="auto">
            <a:xfrm>
              <a:off x="4164013" y="1492250"/>
              <a:ext cx="6350" cy="6350"/>
            </a:xfrm>
            <a:custGeom>
              <a:avLst/>
              <a:gdLst>
                <a:gd name="T0" fmla="*/ 0 w 1"/>
                <a:gd name="T1" fmla="*/ 2147483647 h 1"/>
                <a:gd name="T2" fmla="*/ 2147483647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3" name="Freeform 797">
              <a:extLst>
                <a:ext uri="{FF2B5EF4-FFF2-40B4-BE49-F238E27FC236}">
                  <a16:creationId xmlns:a16="http://schemas.microsoft.com/office/drawing/2014/main" id="{B3E8D0F4-C81C-BD0B-DF94-C365EA713E63}"/>
                </a:ext>
              </a:extLst>
            </p:cNvPr>
            <p:cNvSpPr>
              <a:spLocks/>
            </p:cNvSpPr>
            <p:nvPr/>
          </p:nvSpPr>
          <p:spPr bwMode="auto">
            <a:xfrm>
              <a:off x="5067300" y="1581150"/>
              <a:ext cx="68263" cy="60325"/>
            </a:xfrm>
            <a:custGeom>
              <a:avLst/>
              <a:gdLst>
                <a:gd name="T0" fmla="*/ 2147483647 w 10"/>
                <a:gd name="T1" fmla="*/ 2147483647 h 9"/>
                <a:gd name="T2" fmla="*/ 2147483647 w 10"/>
                <a:gd name="T3" fmla="*/ 2147483647 h 9"/>
                <a:gd name="T4" fmla="*/ 2147483647 w 10"/>
                <a:gd name="T5" fmla="*/ 2147483647 h 9"/>
                <a:gd name="T6" fmla="*/ 0 w 10"/>
                <a:gd name="T7" fmla="*/ 0 h 9"/>
                <a:gd name="T8" fmla="*/ 2147483647 w 10"/>
                <a:gd name="T9" fmla="*/ 2147483647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6" y="2"/>
                  </a:moveTo>
                  <a:cubicBezTo>
                    <a:pt x="7" y="4"/>
                    <a:pt x="8" y="5"/>
                    <a:pt x="10" y="6"/>
                  </a:cubicBezTo>
                  <a:cubicBezTo>
                    <a:pt x="10" y="8"/>
                    <a:pt x="7" y="7"/>
                    <a:pt x="7" y="9"/>
                  </a:cubicBezTo>
                  <a:cubicBezTo>
                    <a:pt x="5" y="5"/>
                    <a:pt x="2" y="4"/>
                    <a:pt x="0" y="0"/>
                  </a:cubicBezTo>
                  <a:cubicBezTo>
                    <a:pt x="2" y="0"/>
                    <a:pt x="5" y="0"/>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4" name="Freeform 798">
              <a:extLst>
                <a:ext uri="{FF2B5EF4-FFF2-40B4-BE49-F238E27FC236}">
                  <a16:creationId xmlns:a16="http://schemas.microsoft.com/office/drawing/2014/main" id="{A7EB77BF-A4F6-5E4A-7EEB-26A48466EE3F}"/>
                </a:ext>
              </a:extLst>
            </p:cNvPr>
            <p:cNvSpPr>
              <a:spLocks/>
            </p:cNvSpPr>
            <p:nvPr/>
          </p:nvSpPr>
          <p:spPr bwMode="auto">
            <a:xfrm>
              <a:off x="5108575" y="158750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5" name="Line 799">
              <a:extLst>
                <a:ext uri="{FF2B5EF4-FFF2-40B4-BE49-F238E27FC236}">
                  <a16:creationId xmlns:a16="http://schemas.microsoft.com/office/drawing/2014/main" id="{0D145815-815A-D0BF-69F5-4BBF73DD878B}"/>
                </a:ext>
              </a:extLst>
            </p:cNvPr>
            <p:cNvSpPr>
              <a:spLocks noChangeShapeType="1"/>
            </p:cNvSpPr>
            <p:nvPr/>
          </p:nvSpPr>
          <p:spPr bwMode="auto">
            <a:xfrm>
              <a:off x="5108575" y="158750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6" name="Line 800">
              <a:extLst>
                <a:ext uri="{FF2B5EF4-FFF2-40B4-BE49-F238E27FC236}">
                  <a16:creationId xmlns:a16="http://schemas.microsoft.com/office/drawing/2014/main" id="{37E424D9-BA34-9467-8228-61D08DCCA19E}"/>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7" name="Line 801">
              <a:extLst>
                <a:ext uri="{FF2B5EF4-FFF2-40B4-BE49-F238E27FC236}">
                  <a16:creationId xmlns:a16="http://schemas.microsoft.com/office/drawing/2014/main" id="{C139290F-BE27-169A-EDB2-D6258BC4657B}"/>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8" name="Freeform 802">
              <a:extLst>
                <a:ext uri="{FF2B5EF4-FFF2-40B4-BE49-F238E27FC236}">
                  <a16:creationId xmlns:a16="http://schemas.microsoft.com/office/drawing/2014/main" id="{DFAA1CC7-E2B1-78FD-742C-0DA7663477D2}"/>
                </a:ext>
              </a:extLst>
            </p:cNvPr>
            <p:cNvSpPr>
              <a:spLocks/>
            </p:cNvSpPr>
            <p:nvPr/>
          </p:nvSpPr>
          <p:spPr bwMode="auto">
            <a:xfrm>
              <a:off x="4945063" y="1593850"/>
              <a:ext cx="20637" cy="53975"/>
            </a:xfrm>
            <a:custGeom>
              <a:avLst/>
              <a:gdLst>
                <a:gd name="T0" fmla="*/ 0 w 3"/>
                <a:gd name="T1" fmla="*/ 2147483647 h 8"/>
                <a:gd name="T2" fmla="*/ 2147483647 w 3"/>
                <a:gd name="T3" fmla="*/ 2147483647 h 8"/>
                <a:gd name="T4" fmla="*/ 0 w 3"/>
                <a:gd name="T5" fmla="*/ 2147483647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3"/>
                  </a:moveTo>
                  <a:cubicBezTo>
                    <a:pt x="1" y="0"/>
                    <a:pt x="2" y="3"/>
                    <a:pt x="3" y="3"/>
                  </a:cubicBezTo>
                  <a:cubicBezTo>
                    <a:pt x="2" y="8"/>
                    <a:pt x="2"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9" name="Freeform 803">
              <a:extLst>
                <a:ext uri="{FF2B5EF4-FFF2-40B4-BE49-F238E27FC236}">
                  <a16:creationId xmlns:a16="http://schemas.microsoft.com/office/drawing/2014/main" id="{09339F40-31A2-D729-377B-BD99AEEE68A1}"/>
                </a:ext>
              </a:extLst>
            </p:cNvPr>
            <p:cNvSpPr>
              <a:spLocks/>
            </p:cNvSpPr>
            <p:nvPr/>
          </p:nvSpPr>
          <p:spPr bwMode="auto">
            <a:xfrm>
              <a:off x="5257800" y="1641475"/>
              <a:ext cx="61913" cy="68263"/>
            </a:xfrm>
            <a:custGeom>
              <a:avLst/>
              <a:gdLst>
                <a:gd name="T0" fmla="*/ 2147483647 w 9"/>
                <a:gd name="T1" fmla="*/ 2147483647 h 10"/>
                <a:gd name="T2" fmla="*/ 2147483647 w 9"/>
                <a:gd name="T3" fmla="*/ 2147483647 h 10"/>
                <a:gd name="T4" fmla="*/ 2147483647 w 9"/>
                <a:gd name="T5" fmla="*/ 0 h 10"/>
                <a:gd name="T6" fmla="*/ 2147483647 w 9"/>
                <a:gd name="T7" fmla="*/ 2147483647 h 10"/>
                <a:gd name="T8" fmla="*/ 2147483647 w 9"/>
                <a:gd name="T9" fmla="*/ 2147483647 h 10"/>
                <a:gd name="T10" fmla="*/ 2147483647 w 9"/>
                <a:gd name="T11" fmla="*/ 2147483647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4" y="10"/>
                  </a:moveTo>
                  <a:cubicBezTo>
                    <a:pt x="0" y="8"/>
                    <a:pt x="4" y="2"/>
                    <a:pt x="1" y="2"/>
                  </a:cubicBezTo>
                  <a:cubicBezTo>
                    <a:pt x="1" y="1"/>
                    <a:pt x="2" y="1"/>
                    <a:pt x="2" y="0"/>
                  </a:cubicBezTo>
                  <a:cubicBezTo>
                    <a:pt x="7" y="1"/>
                    <a:pt x="9" y="4"/>
                    <a:pt x="9" y="10"/>
                  </a:cubicBezTo>
                  <a:cubicBezTo>
                    <a:pt x="7" y="9"/>
                    <a:pt x="7" y="6"/>
                    <a:pt x="5" y="6"/>
                  </a:cubicBezTo>
                  <a:cubicBezTo>
                    <a:pt x="4" y="6"/>
                    <a:pt x="5" y="7"/>
                    <a:pt x="5" y="7"/>
                  </a:cubicBezTo>
                  <a:cubicBezTo>
                    <a:pt x="5" y="8"/>
                    <a:pt x="3" y="6"/>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0" name="Freeform 804">
              <a:extLst>
                <a:ext uri="{FF2B5EF4-FFF2-40B4-BE49-F238E27FC236}">
                  <a16:creationId xmlns:a16="http://schemas.microsoft.com/office/drawing/2014/main" id="{8A4D17C5-5205-0137-2C4B-1A88E0CE5905}"/>
                </a:ext>
              </a:extLst>
            </p:cNvPr>
            <p:cNvSpPr>
              <a:spLocks/>
            </p:cNvSpPr>
            <p:nvPr/>
          </p:nvSpPr>
          <p:spPr bwMode="auto">
            <a:xfrm>
              <a:off x="5156200" y="1668463"/>
              <a:ext cx="115888" cy="101600"/>
            </a:xfrm>
            <a:custGeom>
              <a:avLst/>
              <a:gdLst>
                <a:gd name="T0" fmla="*/ 2147483647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2147483647 w 17"/>
                <a:gd name="T13" fmla="*/ 2147483647 h 15"/>
                <a:gd name="T14" fmla="*/ 2147483647 w 17"/>
                <a:gd name="T15" fmla="*/ 2147483647 h 15"/>
                <a:gd name="T16" fmla="*/ 2147483647 w 17"/>
                <a:gd name="T17" fmla="*/ 2147483647 h 15"/>
                <a:gd name="T18" fmla="*/ 2147483647 w 17"/>
                <a:gd name="T19" fmla="*/ 2147483647 h 15"/>
                <a:gd name="T20" fmla="*/ 0 w 17"/>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5"/>
                <a:gd name="T35" fmla="*/ 17 w 17"/>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5">
                  <a:moveTo>
                    <a:pt x="1" y="1"/>
                  </a:moveTo>
                  <a:cubicBezTo>
                    <a:pt x="7" y="0"/>
                    <a:pt x="11" y="4"/>
                    <a:pt x="9" y="9"/>
                  </a:cubicBezTo>
                  <a:cubicBezTo>
                    <a:pt x="10" y="9"/>
                    <a:pt x="11" y="8"/>
                    <a:pt x="14" y="9"/>
                  </a:cubicBezTo>
                  <a:cubicBezTo>
                    <a:pt x="15" y="11"/>
                    <a:pt x="17" y="12"/>
                    <a:pt x="17" y="15"/>
                  </a:cubicBezTo>
                  <a:cubicBezTo>
                    <a:pt x="16" y="15"/>
                    <a:pt x="16" y="15"/>
                    <a:pt x="16" y="15"/>
                  </a:cubicBezTo>
                  <a:cubicBezTo>
                    <a:pt x="15" y="15"/>
                    <a:pt x="15" y="15"/>
                    <a:pt x="15" y="15"/>
                  </a:cubicBezTo>
                  <a:cubicBezTo>
                    <a:pt x="13" y="15"/>
                    <a:pt x="13" y="12"/>
                    <a:pt x="11" y="12"/>
                  </a:cubicBezTo>
                  <a:cubicBezTo>
                    <a:pt x="10" y="11"/>
                    <a:pt x="9" y="12"/>
                    <a:pt x="10" y="12"/>
                  </a:cubicBezTo>
                  <a:cubicBezTo>
                    <a:pt x="7" y="11"/>
                    <a:pt x="5" y="10"/>
                    <a:pt x="5" y="7"/>
                  </a:cubicBezTo>
                  <a:cubicBezTo>
                    <a:pt x="3" y="7"/>
                    <a:pt x="4" y="8"/>
                    <a:pt x="2" y="8"/>
                  </a:cubicBezTo>
                  <a:cubicBezTo>
                    <a:pt x="3" y="5"/>
                    <a:pt x="1" y="4"/>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1" name="Freeform 805">
              <a:extLst>
                <a:ext uri="{FF2B5EF4-FFF2-40B4-BE49-F238E27FC236}">
                  <a16:creationId xmlns:a16="http://schemas.microsoft.com/office/drawing/2014/main" id="{B2050C2C-BCCF-3E04-8A0C-D9319FB5D964}"/>
                </a:ext>
              </a:extLst>
            </p:cNvPr>
            <p:cNvSpPr>
              <a:spLocks/>
            </p:cNvSpPr>
            <p:nvPr/>
          </p:nvSpPr>
          <p:spPr bwMode="auto">
            <a:xfrm>
              <a:off x="5141913" y="1663700"/>
              <a:ext cx="20637" cy="19050"/>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0 w 3"/>
                <a:gd name="T9" fmla="*/ 0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cubicBezTo>
                    <a:pt x="3" y="2"/>
                    <a:pt x="3" y="2"/>
                    <a:pt x="3" y="2"/>
                  </a:cubicBezTo>
                  <a:cubicBezTo>
                    <a:pt x="3" y="2"/>
                    <a:pt x="3" y="2"/>
                    <a:pt x="3" y="2"/>
                  </a:cubicBezTo>
                  <a:cubicBezTo>
                    <a:pt x="2" y="1"/>
                    <a:pt x="1" y="1"/>
                    <a:pt x="1" y="0"/>
                  </a:cubicBezTo>
                  <a:cubicBezTo>
                    <a:pt x="0" y="0"/>
                    <a:pt x="0" y="0"/>
                    <a:pt x="0" y="0"/>
                  </a:cubicBezTo>
                  <a:cubicBezTo>
                    <a:pt x="2" y="3"/>
                    <a:pt x="2" y="3"/>
                    <a:pt x="2" y="3"/>
                  </a:cubicBezTo>
                  <a:cubicBezTo>
                    <a:pt x="3" y="3"/>
                    <a:pt x="3" y="3"/>
                    <a:pt x="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2" name="Freeform 806">
              <a:extLst>
                <a:ext uri="{FF2B5EF4-FFF2-40B4-BE49-F238E27FC236}">
                  <a16:creationId xmlns:a16="http://schemas.microsoft.com/office/drawing/2014/main" id="{E498C31D-07F7-832F-1FC8-883B7F53CACD}"/>
                </a:ext>
              </a:extLst>
            </p:cNvPr>
            <p:cNvSpPr>
              <a:spLocks/>
            </p:cNvSpPr>
            <p:nvPr/>
          </p:nvSpPr>
          <p:spPr bwMode="auto">
            <a:xfrm>
              <a:off x="3784600" y="1784350"/>
              <a:ext cx="149225" cy="107950"/>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2147483647 w 22"/>
                <a:gd name="T25" fmla="*/ 2147483647 h 16"/>
                <a:gd name="T26" fmla="*/ 2147483647 w 22"/>
                <a:gd name="T27" fmla="*/ 2147483647 h 16"/>
                <a:gd name="T28" fmla="*/ 2147483647 w 22"/>
                <a:gd name="T29" fmla="*/ 2147483647 h 16"/>
                <a:gd name="T30" fmla="*/ 2147483647 w 22"/>
                <a:gd name="T31" fmla="*/ 0 h 16"/>
                <a:gd name="T32" fmla="*/ 2147483647 w 22"/>
                <a:gd name="T33" fmla="*/ 2147483647 h 16"/>
                <a:gd name="T34" fmla="*/ 2147483647 w 22"/>
                <a:gd name="T35" fmla="*/ 0 h 16"/>
                <a:gd name="T36" fmla="*/ 2147483647 w 22"/>
                <a:gd name="T37" fmla="*/ 2147483647 h 16"/>
                <a:gd name="T38" fmla="*/ 2147483647 w 22"/>
                <a:gd name="T39" fmla="*/ 2147483647 h 16"/>
                <a:gd name="T40" fmla="*/ 2147483647 w 22"/>
                <a:gd name="T41" fmla="*/ 2147483647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6"/>
                <a:gd name="T65" fmla="*/ 22 w 22"/>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6">
                  <a:moveTo>
                    <a:pt x="15" y="10"/>
                  </a:moveTo>
                  <a:cubicBezTo>
                    <a:pt x="12" y="10"/>
                    <a:pt x="15" y="11"/>
                    <a:pt x="13" y="12"/>
                  </a:cubicBezTo>
                  <a:cubicBezTo>
                    <a:pt x="11" y="12"/>
                    <a:pt x="10" y="15"/>
                    <a:pt x="9" y="16"/>
                  </a:cubicBezTo>
                  <a:cubicBezTo>
                    <a:pt x="8" y="16"/>
                    <a:pt x="9" y="15"/>
                    <a:pt x="9" y="14"/>
                  </a:cubicBezTo>
                  <a:cubicBezTo>
                    <a:pt x="8" y="13"/>
                    <a:pt x="7" y="15"/>
                    <a:pt x="7" y="15"/>
                  </a:cubicBezTo>
                  <a:cubicBezTo>
                    <a:pt x="6" y="15"/>
                    <a:pt x="6" y="13"/>
                    <a:pt x="3" y="14"/>
                  </a:cubicBezTo>
                  <a:cubicBezTo>
                    <a:pt x="2" y="15"/>
                    <a:pt x="3" y="16"/>
                    <a:pt x="2" y="14"/>
                  </a:cubicBezTo>
                  <a:cubicBezTo>
                    <a:pt x="1" y="13"/>
                    <a:pt x="0" y="12"/>
                    <a:pt x="0" y="11"/>
                  </a:cubicBezTo>
                  <a:cubicBezTo>
                    <a:pt x="0" y="9"/>
                    <a:pt x="2" y="7"/>
                    <a:pt x="5" y="6"/>
                  </a:cubicBezTo>
                  <a:cubicBezTo>
                    <a:pt x="5" y="9"/>
                    <a:pt x="7" y="10"/>
                    <a:pt x="9" y="12"/>
                  </a:cubicBezTo>
                  <a:cubicBezTo>
                    <a:pt x="8" y="11"/>
                    <a:pt x="9" y="9"/>
                    <a:pt x="9" y="7"/>
                  </a:cubicBezTo>
                  <a:cubicBezTo>
                    <a:pt x="9" y="7"/>
                    <a:pt x="9" y="5"/>
                    <a:pt x="9" y="5"/>
                  </a:cubicBezTo>
                  <a:cubicBezTo>
                    <a:pt x="9" y="4"/>
                    <a:pt x="5" y="4"/>
                    <a:pt x="7" y="2"/>
                  </a:cubicBezTo>
                  <a:cubicBezTo>
                    <a:pt x="9" y="2"/>
                    <a:pt x="9" y="3"/>
                    <a:pt x="9" y="5"/>
                  </a:cubicBezTo>
                  <a:cubicBezTo>
                    <a:pt x="10" y="5"/>
                    <a:pt x="11" y="2"/>
                    <a:pt x="12" y="5"/>
                  </a:cubicBezTo>
                  <a:cubicBezTo>
                    <a:pt x="14" y="5"/>
                    <a:pt x="13" y="2"/>
                    <a:pt x="13" y="0"/>
                  </a:cubicBezTo>
                  <a:cubicBezTo>
                    <a:pt x="15" y="0"/>
                    <a:pt x="16" y="1"/>
                    <a:pt x="15" y="3"/>
                  </a:cubicBezTo>
                  <a:cubicBezTo>
                    <a:pt x="17" y="3"/>
                    <a:pt x="17" y="0"/>
                    <a:pt x="19" y="0"/>
                  </a:cubicBezTo>
                  <a:cubicBezTo>
                    <a:pt x="20" y="2"/>
                    <a:pt x="18" y="5"/>
                    <a:pt x="22" y="5"/>
                  </a:cubicBezTo>
                  <a:cubicBezTo>
                    <a:pt x="22" y="6"/>
                    <a:pt x="20" y="5"/>
                    <a:pt x="20" y="7"/>
                  </a:cubicBezTo>
                  <a:cubicBezTo>
                    <a:pt x="18" y="7"/>
                    <a:pt x="16" y="6"/>
                    <a:pt x="1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3" name="Freeform 807">
              <a:extLst>
                <a:ext uri="{FF2B5EF4-FFF2-40B4-BE49-F238E27FC236}">
                  <a16:creationId xmlns:a16="http://schemas.microsoft.com/office/drawing/2014/main" id="{6A8F818F-5267-0E59-01BA-B2961CD608C5}"/>
                </a:ext>
              </a:extLst>
            </p:cNvPr>
            <p:cNvSpPr>
              <a:spLocks/>
            </p:cNvSpPr>
            <p:nvPr/>
          </p:nvSpPr>
          <p:spPr bwMode="auto">
            <a:xfrm>
              <a:off x="3879850" y="1839913"/>
              <a:ext cx="4763" cy="4762"/>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4" name="Line 808">
              <a:extLst>
                <a:ext uri="{FF2B5EF4-FFF2-40B4-BE49-F238E27FC236}">
                  <a16:creationId xmlns:a16="http://schemas.microsoft.com/office/drawing/2014/main" id="{A56B9F2D-D25D-5AAC-B6E3-8DE3410E3DDB}"/>
                </a:ext>
              </a:extLst>
            </p:cNvPr>
            <p:cNvSpPr>
              <a:spLocks noChangeShapeType="1"/>
            </p:cNvSpPr>
            <p:nvPr/>
          </p:nvSpPr>
          <p:spPr bwMode="auto">
            <a:xfrm flipH="1">
              <a:off x="3879850" y="1839913"/>
              <a:ext cx="4763" cy="4762"/>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5" name="Freeform 809">
              <a:extLst>
                <a:ext uri="{FF2B5EF4-FFF2-40B4-BE49-F238E27FC236}">
                  <a16:creationId xmlns:a16="http://schemas.microsoft.com/office/drawing/2014/main" id="{BA60D84E-05AD-08E5-71F0-289CEAE71045}"/>
                </a:ext>
              </a:extLst>
            </p:cNvPr>
            <p:cNvSpPr>
              <a:spLocks/>
            </p:cNvSpPr>
            <p:nvPr/>
          </p:nvSpPr>
          <p:spPr bwMode="auto">
            <a:xfrm>
              <a:off x="3879850" y="1844675"/>
              <a:ext cx="4763" cy="7938"/>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6" name="Line 810">
              <a:extLst>
                <a:ext uri="{FF2B5EF4-FFF2-40B4-BE49-F238E27FC236}">
                  <a16:creationId xmlns:a16="http://schemas.microsoft.com/office/drawing/2014/main" id="{D018A235-B973-20CA-2E54-69421DB0C8F1}"/>
                </a:ext>
              </a:extLst>
            </p:cNvPr>
            <p:cNvSpPr>
              <a:spLocks noChangeShapeType="1"/>
            </p:cNvSpPr>
            <p:nvPr/>
          </p:nvSpPr>
          <p:spPr bwMode="auto">
            <a:xfrm>
              <a:off x="3879850" y="1844675"/>
              <a:ext cx="4763"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7" name="Freeform 811">
              <a:extLst>
                <a:ext uri="{FF2B5EF4-FFF2-40B4-BE49-F238E27FC236}">
                  <a16:creationId xmlns:a16="http://schemas.microsoft.com/office/drawing/2014/main" id="{540453EA-F909-4DC5-A24E-651F13665494}"/>
                </a:ext>
              </a:extLst>
            </p:cNvPr>
            <p:cNvSpPr>
              <a:spLocks/>
            </p:cNvSpPr>
            <p:nvPr/>
          </p:nvSpPr>
          <p:spPr bwMode="auto">
            <a:xfrm>
              <a:off x="3865563" y="1873250"/>
              <a:ext cx="19050" cy="14288"/>
            </a:xfrm>
            <a:custGeom>
              <a:avLst/>
              <a:gdLst>
                <a:gd name="T0" fmla="*/ 2147483647 w 3"/>
                <a:gd name="T1" fmla="*/ 0 h 2"/>
                <a:gd name="T2" fmla="*/ 2147483647 w 3"/>
                <a:gd name="T3" fmla="*/ 2147483647 h 2"/>
                <a:gd name="T4" fmla="*/ 214748364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3" y="1"/>
                    <a:pt x="2" y="1"/>
                    <a:pt x="2" y="2"/>
                  </a:cubicBezTo>
                  <a:cubicBezTo>
                    <a:pt x="0" y="2"/>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8" name="Freeform 812">
              <a:extLst>
                <a:ext uri="{FF2B5EF4-FFF2-40B4-BE49-F238E27FC236}">
                  <a16:creationId xmlns:a16="http://schemas.microsoft.com/office/drawing/2014/main" id="{86751FDE-F8C9-D5F2-5E42-00F6B04BD390}"/>
                </a:ext>
              </a:extLst>
            </p:cNvPr>
            <p:cNvSpPr>
              <a:spLocks/>
            </p:cNvSpPr>
            <p:nvPr/>
          </p:nvSpPr>
          <p:spPr bwMode="auto">
            <a:xfrm>
              <a:off x="3824288" y="1900238"/>
              <a:ext cx="26987" cy="26987"/>
            </a:xfrm>
            <a:custGeom>
              <a:avLst/>
              <a:gdLst>
                <a:gd name="T0" fmla="*/ 2147483647 w 4"/>
                <a:gd name="T1" fmla="*/ 0 h 4"/>
                <a:gd name="T2" fmla="*/ 2147483647 w 4"/>
                <a:gd name="T3" fmla="*/ 2147483647 h 4"/>
                <a:gd name="T4" fmla="*/ 2147483647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cubicBezTo>
                    <a:pt x="4" y="0"/>
                    <a:pt x="2" y="1"/>
                    <a:pt x="2" y="1"/>
                  </a:cubicBezTo>
                  <a:cubicBezTo>
                    <a:pt x="2" y="2"/>
                    <a:pt x="2" y="2"/>
                    <a:pt x="2" y="3"/>
                  </a:cubicBezTo>
                  <a:cubicBezTo>
                    <a:pt x="2" y="3"/>
                    <a:pt x="0" y="4"/>
                    <a:pt x="0" y="4"/>
                  </a:cubicBezTo>
                  <a:cubicBezTo>
                    <a:pt x="0" y="3"/>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9" name="Freeform 813">
              <a:extLst>
                <a:ext uri="{FF2B5EF4-FFF2-40B4-BE49-F238E27FC236}">
                  <a16:creationId xmlns:a16="http://schemas.microsoft.com/office/drawing/2014/main" id="{ACA2D937-25C6-E7C5-C625-4EA24FA39B31}"/>
                </a:ext>
              </a:extLst>
            </p:cNvPr>
            <p:cNvSpPr>
              <a:spLocks/>
            </p:cNvSpPr>
            <p:nvPr/>
          </p:nvSpPr>
          <p:spPr bwMode="auto">
            <a:xfrm>
              <a:off x="3219450" y="2111375"/>
              <a:ext cx="47625" cy="39688"/>
            </a:xfrm>
            <a:custGeom>
              <a:avLst/>
              <a:gdLst>
                <a:gd name="T0" fmla="*/ 2147483647 w 7"/>
                <a:gd name="T1" fmla="*/ 0 h 6"/>
                <a:gd name="T2" fmla="*/ 2147483647 w 7"/>
                <a:gd name="T3" fmla="*/ 2147483647 h 6"/>
                <a:gd name="T4" fmla="*/ 2147483647 w 7"/>
                <a:gd name="T5" fmla="*/ 2147483647 h 6"/>
                <a:gd name="T6" fmla="*/ 2147483647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6" y="0"/>
                    <a:pt x="7" y="4"/>
                    <a:pt x="6" y="6"/>
                  </a:cubicBezTo>
                  <a:cubicBezTo>
                    <a:pt x="4" y="6"/>
                    <a:pt x="5" y="3"/>
                    <a:pt x="2" y="3"/>
                  </a:cubicBezTo>
                  <a:cubicBezTo>
                    <a:pt x="0" y="3"/>
                    <a:pt x="4" y="1"/>
                    <a:pt x="4" y="3"/>
                  </a:cubicBezTo>
                  <a:cubicBezTo>
                    <a:pt x="5" y="3"/>
                    <a:pt x="5"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0" name="Freeform 814">
              <a:extLst>
                <a:ext uri="{FF2B5EF4-FFF2-40B4-BE49-F238E27FC236}">
                  <a16:creationId xmlns:a16="http://schemas.microsoft.com/office/drawing/2014/main" id="{CEDD49F8-2916-3A2E-7253-4BADDC060560}"/>
                </a:ext>
              </a:extLst>
            </p:cNvPr>
            <p:cNvSpPr>
              <a:spLocks/>
            </p:cNvSpPr>
            <p:nvPr/>
          </p:nvSpPr>
          <p:spPr bwMode="auto">
            <a:xfrm>
              <a:off x="2955925" y="2246313"/>
              <a:ext cx="60325" cy="26987"/>
            </a:xfrm>
            <a:custGeom>
              <a:avLst/>
              <a:gdLst>
                <a:gd name="T0" fmla="*/ 2147483647 w 9"/>
                <a:gd name="T1" fmla="*/ 2147483647 h 4"/>
                <a:gd name="T2" fmla="*/ 0 w 9"/>
                <a:gd name="T3" fmla="*/ 2147483647 h 4"/>
                <a:gd name="T4" fmla="*/ 2147483647 w 9"/>
                <a:gd name="T5" fmla="*/ 0 h 4"/>
                <a:gd name="T6" fmla="*/ 2147483647 w 9"/>
                <a:gd name="T7" fmla="*/ 2147483647 h 4"/>
                <a:gd name="T8" fmla="*/ 2147483647 w 9"/>
                <a:gd name="T9" fmla="*/ 2147483647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3" y="4"/>
                  </a:moveTo>
                  <a:cubicBezTo>
                    <a:pt x="2" y="4"/>
                    <a:pt x="1" y="3"/>
                    <a:pt x="0" y="2"/>
                  </a:cubicBezTo>
                  <a:cubicBezTo>
                    <a:pt x="0" y="1"/>
                    <a:pt x="2" y="0"/>
                    <a:pt x="4" y="0"/>
                  </a:cubicBezTo>
                  <a:cubicBezTo>
                    <a:pt x="4" y="2"/>
                    <a:pt x="6" y="3"/>
                    <a:pt x="7" y="2"/>
                  </a:cubicBezTo>
                  <a:cubicBezTo>
                    <a:pt x="9" y="0"/>
                    <a:pt x="6" y="3"/>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1" name="Freeform 815">
              <a:extLst>
                <a:ext uri="{FF2B5EF4-FFF2-40B4-BE49-F238E27FC236}">
                  <a16:creationId xmlns:a16="http://schemas.microsoft.com/office/drawing/2014/main" id="{0D25994C-E754-954C-650D-335BE9630060}"/>
                </a:ext>
              </a:extLst>
            </p:cNvPr>
            <p:cNvSpPr>
              <a:spLocks/>
            </p:cNvSpPr>
            <p:nvPr/>
          </p:nvSpPr>
          <p:spPr bwMode="auto">
            <a:xfrm>
              <a:off x="2982913" y="2273300"/>
              <a:ext cx="4762"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2" name="Line 816">
              <a:extLst>
                <a:ext uri="{FF2B5EF4-FFF2-40B4-BE49-F238E27FC236}">
                  <a16:creationId xmlns:a16="http://schemas.microsoft.com/office/drawing/2014/main" id="{63F76AF8-19C1-D8D4-175A-164240917ECA}"/>
                </a:ext>
              </a:extLst>
            </p:cNvPr>
            <p:cNvSpPr>
              <a:spLocks noChangeShapeType="1"/>
            </p:cNvSpPr>
            <p:nvPr/>
          </p:nvSpPr>
          <p:spPr bwMode="auto">
            <a:xfrm flipH="1">
              <a:off x="2982913" y="2273300"/>
              <a:ext cx="4762"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3" name="Freeform 817">
              <a:extLst>
                <a:ext uri="{FF2B5EF4-FFF2-40B4-BE49-F238E27FC236}">
                  <a16:creationId xmlns:a16="http://schemas.microsoft.com/office/drawing/2014/main" id="{2DA70B08-31AF-BED9-A8D4-22F4B2A2EF9E}"/>
                </a:ext>
              </a:extLst>
            </p:cNvPr>
            <p:cNvSpPr>
              <a:spLocks/>
            </p:cNvSpPr>
            <p:nvPr/>
          </p:nvSpPr>
          <p:spPr bwMode="auto">
            <a:xfrm>
              <a:off x="2968625" y="2273300"/>
              <a:ext cx="14288" cy="20638"/>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2"/>
                  </a:moveTo>
                  <a:cubicBezTo>
                    <a:pt x="1" y="3"/>
                    <a:pt x="2"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4" name="Freeform 818">
              <a:extLst>
                <a:ext uri="{FF2B5EF4-FFF2-40B4-BE49-F238E27FC236}">
                  <a16:creationId xmlns:a16="http://schemas.microsoft.com/office/drawing/2014/main" id="{ACC95DBA-CBCF-7AB3-4FAB-0F0DF4355FA9}"/>
                </a:ext>
              </a:extLst>
            </p:cNvPr>
            <p:cNvSpPr>
              <a:spLocks/>
            </p:cNvSpPr>
            <p:nvPr/>
          </p:nvSpPr>
          <p:spPr bwMode="auto">
            <a:xfrm>
              <a:off x="2974975" y="2273300"/>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5" name="Line 819">
              <a:extLst>
                <a:ext uri="{FF2B5EF4-FFF2-40B4-BE49-F238E27FC236}">
                  <a16:creationId xmlns:a16="http://schemas.microsoft.com/office/drawing/2014/main" id="{16ADFDE0-C40F-4FE0-A809-A0A575C09903}"/>
                </a:ext>
              </a:extLst>
            </p:cNvPr>
            <p:cNvSpPr>
              <a:spLocks noChangeShapeType="1"/>
            </p:cNvSpPr>
            <p:nvPr/>
          </p:nvSpPr>
          <p:spPr bwMode="auto">
            <a:xfrm flipH="1">
              <a:off x="2974975" y="2273300"/>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6" name="Freeform 820">
              <a:extLst>
                <a:ext uri="{FF2B5EF4-FFF2-40B4-BE49-F238E27FC236}">
                  <a16:creationId xmlns:a16="http://schemas.microsoft.com/office/drawing/2014/main" id="{3CD563CD-4A25-B235-A18B-8EC4E56C42FA}"/>
                </a:ext>
              </a:extLst>
            </p:cNvPr>
            <p:cNvSpPr>
              <a:spLocks/>
            </p:cNvSpPr>
            <p:nvPr/>
          </p:nvSpPr>
          <p:spPr bwMode="auto">
            <a:xfrm>
              <a:off x="2927350" y="2300288"/>
              <a:ext cx="28575" cy="15875"/>
            </a:xfrm>
            <a:custGeom>
              <a:avLst/>
              <a:gdLst>
                <a:gd name="T0" fmla="*/ 2147483647 w 4"/>
                <a:gd name="T1" fmla="*/ 0 h 2"/>
                <a:gd name="T2" fmla="*/ 2147483647 w 4"/>
                <a:gd name="T3" fmla="*/ 2147483647 h 2"/>
                <a:gd name="T4" fmla="*/ 2147483647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0"/>
                  </a:moveTo>
                  <a:cubicBezTo>
                    <a:pt x="3" y="1"/>
                    <a:pt x="2" y="1"/>
                    <a:pt x="2" y="2"/>
                  </a:cubicBezTo>
                  <a:cubicBezTo>
                    <a:pt x="0" y="1"/>
                    <a:pt x="3"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8" name="Group 448">
            <a:extLst>
              <a:ext uri="{FF2B5EF4-FFF2-40B4-BE49-F238E27FC236}">
                <a16:creationId xmlns:a16="http://schemas.microsoft.com/office/drawing/2014/main" id="{A5AAC235-6CA3-A8FD-8097-5373656D8CE1}"/>
              </a:ext>
            </a:extLst>
          </p:cNvPr>
          <p:cNvGrpSpPr>
            <a:grpSpLocks/>
          </p:cNvGrpSpPr>
          <p:nvPr/>
        </p:nvGrpSpPr>
        <p:grpSpPr bwMode="auto">
          <a:xfrm>
            <a:off x="856565" y="5839549"/>
            <a:ext cx="1010487" cy="720010"/>
            <a:chOff x="5791200" y="838200"/>
            <a:chExt cx="1038225" cy="739775"/>
          </a:xfrm>
          <a:solidFill>
            <a:schemeClr val="accent5">
              <a:lumMod val="40000"/>
              <a:lumOff val="60000"/>
            </a:schemeClr>
          </a:solidFill>
        </p:grpSpPr>
        <p:sp>
          <p:nvSpPr>
            <p:cNvPr id="229" name="Freeform 821">
              <a:extLst>
                <a:ext uri="{FF2B5EF4-FFF2-40B4-BE49-F238E27FC236}">
                  <a16:creationId xmlns:a16="http://schemas.microsoft.com/office/drawing/2014/main" id="{EC62073F-E81C-2C63-CABA-8D07AC06D923}"/>
                </a:ext>
              </a:extLst>
            </p:cNvPr>
            <p:cNvSpPr>
              <a:spLocks/>
            </p:cNvSpPr>
            <p:nvPr/>
          </p:nvSpPr>
          <p:spPr bwMode="auto">
            <a:xfrm>
              <a:off x="5791200" y="838200"/>
              <a:ext cx="87313" cy="87313"/>
            </a:xfrm>
            <a:custGeom>
              <a:avLst/>
              <a:gdLst>
                <a:gd name="T0" fmla="*/ 2147483647 w 13"/>
                <a:gd name="T1" fmla="*/ 2147483647 h 13"/>
                <a:gd name="T2" fmla="*/ 2147483647 w 13"/>
                <a:gd name="T3" fmla="*/ 2147483647 h 13"/>
                <a:gd name="T4" fmla="*/ 0 w 13"/>
                <a:gd name="T5" fmla="*/ 2147483647 h 13"/>
                <a:gd name="T6" fmla="*/ 2147483647 w 13"/>
                <a:gd name="T7" fmla="*/ 2147483647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12" y="3"/>
                  </a:moveTo>
                  <a:cubicBezTo>
                    <a:pt x="13" y="8"/>
                    <a:pt x="11" y="10"/>
                    <a:pt x="10" y="12"/>
                  </a:cubicBezTo>
                  <a:cubicBezTo>
                    <a:pt x="5" y="13"/>
                    <a:pt x="3" y="10"/>
                    <a:pt x="0" y="9"/>
                  </a:cubicBezTo>
                  <a:cubicBezTo>
                    <a:pt x="1" y="4"/>
                    <a:pt x="8" y="0"/>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0" name="Freeform 822">
              <a:extLst>
                <a:ext uri="{FF2B5EF4-FFF2-40B4-BE49-F238E27FC236}">
                  <a16:creationId xmlns:a16="http://schemas.microsoft.com/office/drawing/2014/main" id="{F92EC3C8-4B03-DCBA-02DB-5C8A863D18A1}"/>
                </a:ext>
              </a:extLst>
            </p:cNvPr>
            <p:cNvSpPr>
              <a:spLocks/>
            </p:cNvSpPr>
            <p:nvPr/>
          </p:nvSpPr>
          <p:spPr bwMode="auto">
            <a:xfrm>
              <a:off x="6110288" y="973138"/>
              <a:ext cx="107950" cy="101600"/>
            </a:xfrm>
            <a:custGeom>
              <a:avLst/>
              <a:gdLst>
                <a:gd name="T0" fmla="*/ 2147483647 w 16"/>
                <a:gd name="T1" fmla="*/ 2147483647 h 15"/>
                <a:gd name="T2" fmla="*/ 2147483647 w 16"/>
                <a:gd name="T3" fmla="*/ 2147483647 h 15"/>
                <a:gd name="T4" fmla="*/ 2147483647 w 16"/>
                <a:gd name="T5" fmla="*/ 2147483647 h 15"/>
                <a:gd name="T6" fmla="*/ 2147483647 w 16"/>
                <a:gd name="T7" fmla="*/ 2147483647 h 15"/>
                <a:gd name="T8" fmla="*/ 0 w 16"/>
                <a:gd name="T9" fmla="*/ 2147483647 h 15"/>
                <a:gd name="T10" fmla="*/ 2147483647 w 16"/>
                <a:gd name="T11" fmla="*/ 2147483647 h 15"/>
                <a:gd name="T12" fmla="*/ 0 60000 65536"/>
                <a:gd name="T13" fmla="*/ 0 60000 65536"/>
                <a:gd name="T14" fmla="*/ 0 60000 65536"/>
                <a:gd name="T15" fmla="*/ 0 60000 65536"/>
                <a:gd name="T16" fmla="*/ 0 60000 65536"/>
                <a:gd name="T17" fmla="*/ 0 60000 65536"/>
                <a:gd name="T18" fmla="*/ 0 w 16"/>
                <a:gd name="T19" fmla="*/ 0 h 15"/>
                <a:gd name="T20" fmla="*/ 16 w 1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6" h="15">
                  <a:moveTo>
                    <a:pt x="9" y="1"/>
                  </a:moveTo>
                  <a:cubicBezTo>
                    <a:pt x="9" y="7"/>
                    <a:pt x="15" y="7"/>
                    <a:pt x="16" y="13"/>
                  </a:cubicBezTo>
                  <a:cubicBezTo>
                    <a:pt x="13" y="15"/>
                    <a:pt x="10" y="9"/>
                    <a:pt x="8" y="9"/>
                  </a:cubicBezTo>
                  <a:cubicBezTo>
                    <a:pt x="7" y="9"/>
                    <a:pt x="6" y="11"/>
                    <a:pt x="7" y="12"/>
                  </a:cubicBezTo>
                  <a:cubicBezTo>
                    <a:pt x="4" y="10"/>
                    <a:pt x="2" y="9"/>
                    <a:pt x="0" y="4"/>
                  </a:cubicBezTo>
                  <a:cubicBezTo>
                    <a:pt x="5" y="5"/>
                    <a:pt x="4"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1" name="Freeform 823">
              <a:extLst>
                <a:ext uri="{FF2B5EF4-FFF2-40B4-BE49-F238E27FC236}">
                  <a16:creationId xmlns:a16="http://schemas.microsoft.com/office/drawing/2014/main" id="{5CB69B7B-6F62-02DC-063D-EA9617CFA913}"/>
                </a:ext>
              </a:extLst>
            </p:cNvPr>
            <p:cNvSpPr>
              <a:spLocks/>
            </p:cNvSpPr>
            <p:nvPr/>
          </p:nvSpPr>
          <p:spPr bwMode="auto">
            <a:xfrm>
              <a:off x="6469063" y="1141413"/>
              <a:ext cx="96837" cy="69850"/>
            </a:xfrm>
            <a:custGeom>
              <a:avLst/>
              <a:gdLst>
                <a:gd name="T0" fmla="*/ 0 w 14"/>
                <a:gd name="T1" fmla="*/ 2147483647 h 10"/>
                <a:gd name="T2" fmla="*/ 2147483647 w 14"/>
                <a:gd name="T3" fmla="*/ 2147483647 h 10"/>
                <a:gd name="T4" fmla="*/ 2147483647 w 14"/>
                <a:gd name="T5" fmla="*/ 2147483647 h 10"/>
                <a:gd name="T6" fmla="*/ 0 w 14"/>
                <a:gd name="T7" fmla="*/ 2147483647 h 10"/>
                <a:gd name="T8" fmla="*/ 0 60000 65536"/>
                <a:gd name="T9" fmla="*/ 0 60000 65536"/>
                <a:gd name="T10" fmla="*/ 0 60000 65536"/>
                <a:gd name="T11" fmla="*/ 0 60000 65536"/>
                <a:gd name="T12" fmla="*/ 0 w 14"/>
                <a:gd name="T13" fmla="*/ 0 h 10"/>
                <a:gd name="T14" fmla="*/ 14 w 14"/>
                <a:gd name="T15" fmla="*/ 10 h 10"/>
              </a:gdLst>
              <a:ahLst/>
              <a:cxnLst>
                <a:cxn ang="T8">
                  <a:pos x="T0" y="T1"/>
                </a:cxn>
                <a:cxn ang="T9">
                  <a:pos x="T2" y="T3"/>
                </a:cxn>
                <a:cxn ang="T10">
                  <a:pos x="T4" y="T5"/>
                </a:cxn>
                <a:cxn ang="T11">
                  <a:pos x="T6" y="T7"/>
                </a:cxn>
              </a:cxnLst>
              <a:rect l="T12" t="T13" r="T14" b="T15"/>
              <a:pathLst>
                <a:path w="14" h="10">
                  <a:moveTo>
                    <a:pt x="0" y="1"/>
                  </a:moveTo>
                  <a:cubicBezTo>
                    <a:pt x="7" y="0"/>
                    <a:pt x="13" y="2"/>
                    <a:pt x="14" y="7"/>
                  </a:cubicBezTo>
                  <a:cubicBezTo>
                    <a:pt x="11" y="9"/>
                    <a:pt x="8" y="10"/>
                    <a:pt x="4" y="10"/>
                  </a:cubicBezTo>
                  <a:cubicBezTo>
                    <a:pt x="3" y="7"/>
                    <a:pt x="2" y="5"/>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2" name="Freeform 824">
              <a:extLst>
                <a:ext uri="{FF2B5EF4-FFF2-40B4-BE49-F238E27FC236}">
                  <a16:creationId xmlns:a16="http://schemas.microsoft.com/office/drawing/2014/main" id="{662A0EE0-3636-BB3C-69F9-8780B774DFE7}"/>
                </a:ext>
              </a:extLst>
            </p:cNvPr>
            <p:cNvSpPr>
              <a:spLocks/>
            </p:cNvSpPr>
            <p:nvPr/>
          </p:nvSpPr>
          <p:spPr bwMode="auto">
            <a:xfrm>
              <a:off x="6469063" y="1157288"/>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3" name="Line 825">
              <a:extLst>
                <a:ext uri="{FF2B5EF4-FFF2-40B4-BE49-F238E27FC236}">
                  <a16:creationId xmlns:a16="http://schemas.microsoft.com/office/drawing/2014/main" id="{208C7165-23CF-774B-6C8F-DA33745838D7}"/>
                </a:ext>
              </a:extLst>
            </p:cNvPr>
            <p:cNvSpPr>
              <a:spLocks noChangeShapeType="1"/>
            </p:cNvSpPr>
            <p:nvPr/>
          </p:nvSpPr>
          <p:spPr bwMode="auto">
            <a:xfrm flipV="1">
              <a:off x="6469063" y="1157288"/>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4" name="Freeform 826">
              <a:extLst>
                <a:ext uri="{FF2B5EF4-FFF2-40B4-BE49-F238E27FC236}">
                  <a16:creationId xmlns:a16="http://schemas.microsoft.com/office/drawing/2014/main" id="{9B8AF11E-F8D9-1A5E-CA90-21DFCD56171E}"/>
                </a:ext>
              </a:extLst>
            </p:cNvPr>
            <p:cNvSpPr>
              <a:spLocks/>
            </p:cNvSpPr>
            <p:nvPr/>
          </p:nvSpPr>
          <p:spPr bwMode="auto">
            <a:xfrm>
              <a:off x="6456363" y="1149350"/>
              <a:ext cx="12700" cy="7938"/>
            </a:xfrm>
            <a:custGeom>
              <a:avLst/>
              <a:gdLst>
                <a:gd name="T0" fmla="*/ 2147483647 w 2"/>
                <a:gd name="T1" fmla="*/ 2147483647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1"/>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5" name="Freeform 827">
              <a:extLst>
                <a:ext uri="{FF2B5EF4-FFF2-40B4-BE49-F238E27FC236}">
                  <a16:creationId xmlns:a16="http://schemas.microsoft.com/office/drawing/2014/main" id="{EB90CC44-E1E3-658A-545A-15979C92901A}"/>
                </a:ext>
              </a:extLst>
            </p:cNvPr>
            <p:cNvSpPr>
              <a:spLocks/>
            </p:cNvSpPr>
            <p:nvPr/>
          </p:nvSpPr>
          <p:spPr bwMode="auto">
            <a:xfrm>
              <a:off x="6469063" y="1149350"/>
              <a:ext cx="1587"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6" name="Line 828">
              <a:extLst>
                <a:ext uri="{FF2B5EF4-FFF2-40B4-BE49-F238E27FC236}">
                  <a16:creationId xmlns:a16="http://schemas.microsoft.com/office/drawing/2014/main" id="{44C1D6D0-DC81-D9E1-35A5-37C2FB3A8B34}"/>
                </a:ext>
              </a:extLst>
            </p:cNvPr>
            <p:cNvSpPr>
              <a:spLocks noChangeShapeType="1"/>
            </p:cNvSpPr>
            <p:nvPr/>
          </p:nvSpPr>
          <p:spPr bwMode="auto">
            <a:xfrm flipV="1">
              <a:off x="6469063" y="1149350"/>
              <a:ext cx="1587"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7" name="Freeform 829">
              <a:extLst>
                <a:ext uri="{FF2B5EF4-FFF2-40B4-BE49-F238E27FC236}">
                  <a16:creationId xmlns:a16="http://schemas.microsoft.com/office/drawing/2014/main" id="{19FF29DD-CAFB-19C0-BC40-C162E7C4CBF0}"/>
                </a:ext>
              </a:extLst>
            </p:cNvPr>
            <p:cNvSpPr>
              <a:spLocks/>
            </p:cNvSpPr>
            <p:nvPr/>
          </p:nvSpPr>
          <p:spPr bwMode="auto">
            <a:xfrm>
              <a:off x="6361113" y="1136650"/>
              <a:ext cx="33337" cy="39688"/>
            </a:xfrm>
            <a:custGeom>
              <a:avLst/>
              <a:gdLst>
                <a:gd name="T0" fmla="*/ 0 w 5"/>
                <a:gd name="T1" fmla="*/ 2147483647 h 6"/>
                <a:gd name="T2" fmla="*/ 2147483647 w 5"/>
                <a:gd name="T3" fmla="*/ 2147483647 h 6"/>
                <a:gd name="T4" fmla="*/ 0 w 5"/>
                <a:gd name="T5" fmla="*/ 2147483647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3"/>
                  </a:moveTo>
                  <a:cubicBezTo>
                    <a:pt x="1" y="0"/>
                    <a:pt x="5" y="3"/>
                    <a:pt x="4" y="6"/>
                  </a:cubicBezTo>
                  <a:cubicBezTo>
                    <a:pt x="3" y="5"/>
                    <a:pt x="2"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8" name="Freeform 830">
              <a:extLst>
                <a:ext uri="{FF2B5EF4-FFF2-40B4-BE49-F238E27FC236}">
                  <a16:creationId xmlns:a16="http://schemas.microsoft.com/office/drawing/2014/main" id="{76429A8D-9DEF-73DE-3175-15EEBA09C176}"/>
                </a:ext>
              </a:extLst>
            </p:cNvPr>
            <p:cNvSpPr>
              <a:spLocks/>
            </p:cNvSpPr>
            <p:nvPr/>
          </p:nvSpPr>
          <p:spPr bwMode="auto">
            <a:xfrm>
              <a:off x="6592888" y="1298575"/>
              <a:ext cx="236537" cy="279400"/>
            </a:xfrm>
            <a:custGeom>
              <a:avLst/>
              <a:gdLst>
                <a:gd name="T0" fmla="*/ 2147483647 w 35"/>
                <a:gd name="T1" fmla="*/ 0 h 41"/>
                <a:gd name="T2" fmla="*/ 2147483647 w 35"/>
                <a:gd name="T3" fmla="*/ 2147483647 h 41"/>
                <a:gd name="T4" fmla="*/ 2147483647 w 35"/>
                <a:gd name="T5" fmla="*/ 2147483647 h 41"/>
                <a:gd name="T6" fmla="*/ 2147483647 w 35"/>
                <a:gd name="T7" fmla="*/ 2147483647 h 41"/>
                <a:gd name="T8" fmla="*/ 2147483647 w 35"/>
                <a:gd name="T9" fmla="*/ 2147483647 h 41"/>
                <a:gd name="T10" fmla="*/ 2147483647 w 35"/>
                <a:gd name="T11" fmla="*/ 2147483647 h 41"/>
                <a:gd name="T12" fmla="*/ 2147483647 w 35"/>
                <a:gd name="T13" fmla="*/ 2147483647 h 41"/>
                <a:gd name="T14" fmla="*/ 2147483647 w 35"/>
                <a:gd name="T15" fmla="*/ 2147483647 h 41"/>
                <a:gd name="T16" fmla="*/ 2147483647 w 35"/>
                <a:gd name="T17" fmla="*/ 2147483647 h 41"/>
                <a:gd name="T18" fmla="*/ 2147483647 w 35"/>
                <a:gd name="T19" fmla="*/ 2147483647 h 41"/>
                <a:gd name="T20" fmla="*/ 0 w 35"/>
                <a:gd name="T21" fmla="*/ 2147483647 h 41"/>
                <a:gd name="T22" fmla="*/ 2147483647 w 35"/>
                <a:gd name="T23" fmla="*/ 2147483647 h 41"/>
                <a:gd name="T24" fmla="*/ 2147483647 w 35"/>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1"/>
                <a:gd name="T41" fmla="*/ 35 w 35"/>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1">
                  <a:moveTo>
                    <a:pt x="4" y="0"/>
                  </a:moveTo>
                  <a:cubicBezTo>
                    <a:pt x="7" y="2"/>
                    <a:pt x="12" y="3"/>
                    <a:pt x="15" y="5"/>
                  </a:cubicBezTo>
                  <a:cubicBezTo>
                    <a:pt x="21" y="7"/>
                    <a:pt x="25" y="9"/>
                    <a:pt x="28" y="14"/>
                  </a:cubicBezTo>
                  <a:cubicBezTo>
                    <a:pt x="29" y="15"/>
                    <a:pt x="28" y="15"/>
                    <a:pt x="29" y="16"/>
                  </a:cubicBezTo>
                  <a:cubicBezTo>
                    <a:pt x="30" y="18"/>
                    <a:pt x="31" y="19"/>
                    <a:pt x="32" y="20"/>
                  </a:cubicBezTo>
                  <a:cubicBezTo>
                    <a:pt x="32" y="21"/>
                    <a:pt x="34" y="23"/>
                    <a:pt x="35" y="25"/>
                  </a:cubicBezTo>
                  <a:cubicBezTo>
                    <a:pt x="31" y="25"/>
                    <a:pt x="31" y="29"/>
                    <a:pt x="27" y="31"/>
                  </a:cubicBezTo>
                  <a:cubicBezTo>
                    <a:pt x="25" y="31"/>
                    <a:pt x="22" y="30"/>
                    <a:pt x="20" y="31"/>
                  </a:cubicBezTo>
                  <a:cubicBezTo>
                    <a:pt x="16" y="33"/>
                    <a:pt x="13" y="36"/>
                    <a:pt x="11" y="41"/>
                  </a:cubicBezTo>
                  <a:cubicBezTo>
                    <a:pt x="8" y="41"/>
                    <a:pt x="7" y="38"/>
                    <a:pt x="4" y="38"/>
                  </a:cubicBezTo>
                  <a:cubicBezTo>
                    <a:pt x="4" y="30"/>
                    <a:pt x="3" y="23"/>
                    <a:pt x="0" y="18"/>
                  </a:cubicBezTo>
                  <a:cubicBezTo>
                    <a:pt x="1" y="13"/>
                    <a:pt x="4" y="11"/>
                    <a:pt x="6" y="7"/>
                  </a:cubicBezTo>
                  <a:cubicBezTo>
                    <a:pt x="6" y="5"/>
                    <a:pt x="3"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9" name="Freeform 831">
              <a:extLst>
                <a:ext uri="{FF2B5EF4-FFF2-40B4-BE49-F238E27FC236}">
                  <a16:creationId xmlns:a16="http://schemas.microsoft.com/office/drawing/2014/main" id="{87B5C3A5-737B-7174-8D3A-69394B0E16D7}"/>
                </a:ext>
              </a:extLst>
            </p:cNvPr>
            <p:cNvSpPr>
              <a:spLocks/>
            </p:cNvSpPr>
            <p:nvPr/>
          </p:nvSpPr>
          <p:spPr bwMode="auto">
            <a:xfrm>
              <a:off x="6346825" y="1095375"/>
              <a:ext cx="26988" cy="6350"/>
            </a:xfrm>
            <a:custGeom>
              <a:avLst/>
              <a:gdLst>
                <a:gd name="T0" fmla="*/ 0 w 4"/>
                <a:gd name="T1" fmla="*/ 0 h 1"/>
                <a:gd name="T2" fmla="*/ 2147483647 w 4"/>
                <a:gd name="T3" fmla="*/ 2147483647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0" y="0"/>
                  </a:moveTo>
                  <a:cubicBezTo>
                    <a:pt x="2" y="0"/>
                    <a:pt x="3" y="1"/>
                    <a:pt x="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399" name="TextBox 398">
            <a:extLst>
              <a:ext uri="{FF2B5EF4-FFF2-40B4-BE49-F238E27FC236}">
                <a16:creationId xmlns:a16="http://schemas.microsoft.com/office/drawing/2014/main" id="{5CF15565-B4BE-5C33-FBC3-50E7537B41C5}"/>
              </a:ext>
            </a:extLst>
          </p:cNvPr>
          <p:cNvSpPr txBox="1"/>
          <p:nvPr/>
        </p:nvSpPr>
        <p:spPr>
          <a:xfrm>
            <a:off x="9492048" y="2569423"/>
            <a:ext cx="2229353" cy="738664"/>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Scott Salesses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MA, NY, </a:t>
            </a:r>
            <a:r>
              <a:rPr lang="en-US" sz="1400" kern="0" dirty="0">
                <a:solidFill>
                  <a:srgbClr val="000000"/>
                </a:solidFill>
                <a:latin typeface="Arial"/>
                <a:cs typeface="Arial"/>
                <a:sym typeface="Arial"/>
              </a:rPr>
              <a:t>FBOP</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2"/>
              </a:rPr>
              <a:t>Scott.Salesses@ged.com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2" name="TextBox 401">
            <a:extLst>
              <a:ext uri="{FF2B5EF4-FFF2-40B4-BE49-F238E27FC236}">
                <a16:creationId xmlns:a16="http://schemas.microsoft.com/office/drawing/2014/main" id="{24321B62-B23E-B9F6-7017-4637D89D0A35}"/>
              </a:ext>
            </a:extLst>
          </p:cNvPr>
          <p:cNvSpPr txBox="1"/>
          <p:nvPr/>
        </p:nvSpPr>
        <p:spPr>
          <a:xfrm>
            <a:off x="289456" y="4837544"/>
            <a:ext cx="3145597" cy="738664"/>
          </a:xfrm>
          <a:prstGeom prst="rect">
            <a:avLst/>
          </a:prstGeom>
          <a:solidFill>
            <a:schemeClr val="accent5">
              <a:lumMod val="60000"/>
              <a:lumOff val="40000"/>
              <a:alpha val="67000"/>
            </a:schemeClr>
          </a:solidFill>
        </p:spPr>
        <p:txBody>
          <a:bodyPr wrap="square" lIns="91440" tIns="45720" rIns="91440" bIns="45720" anchor="t">
            <a:spAutoFit/>
          </a:bodyPr>
          <a:lstStyle/>
          <a:p>
            <a:pPr>
              <a:buClr>
                <a:srgbClr val="000000"/>
              </a:buClr>
              <a:defRPr/>
            </a:pPr>
            <a:r>
              <a:rPr lang="en-US" sz="1400" kern="0" dirty="0">
                <a:solidFill>
                  <a:srgbClr val="000000"/>
                </a:solidFill>
                <a:latin typeface="Arial"/>
                <a:cs typeface="Arial"/>
                <a:sym typeface="Arial"/>
              </a:rPr>
              <a:t>Liz Lanphear</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a:p>
            <a:pPr>
              <a:buClr>
                <a:srgbClr val="000000"/>
              </a:buClr>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CO, HI, IN, KS, MO, NE, NM, ND, SD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3"/>
              </a:rPr>
              <a:t>Elizabeth.Lanphear@ged.com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4" name="TextBox 403">
            <a:extLst>
              <a:ext uri="{FF2B5EF4-FFF2-40B4-BE49-F238E27FC236}">
                <a16:creationId xmlns:a16="http://schemas.microsoft.com/office/drawing/2014/main" id="{EC853867-D53F-F013-E853-B209591A87F2}"/>
              </a:ext>
            </a:extLst>
          </p:cNvPr>
          <p:cNvSpPr txBox="1"/>
          <p:nvPr/>
        </p:nvSpPr>
        <p:spPr>
          <a:xfrm>
            <a:off x="231639" y="3425229"/>
            <a:ext cx="2383220" cy="954107"/>
          </a:xfrm>
          <a:prstGeom prst="rect">
            <a:avLst/>
          </a:prstGeom>
          <a:solidFill>
            <a:srgbClr val="92D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Lisa Pool-Osorio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AK, AZ, CA, ID, NV, OR, UT, WA, Guam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hlinkClick r:id="rId4"/>
              </a:rPr>
              <a:t>Lisa.Pool-Osorio@ged.com</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6" name="TextBox 405">
            <a:extLst>
              <a:ext uri="{FF2B5EF4-FFF2-40B4-BE49-F238E27FC236}">
                <a16:creationId xmlns:a16="http://schemas.microsoft.com/office/drawing/2014/main" id="{02D2581D-C730-AA73-D98B-EA6A99B644FB}"/>
              </a:ext>
            </a:extLst>
          </p:cNvPr>
          <p:cNvSpPr txBox="1"/>
          <p:nvPr/>
        </p:nvSpPr>
        <p:spPr>
          <a:xfrm>
            <a:off x="9030839" y="3750610"/>
            <a:ext cx="2429648" cy="954107"/>
          </a:xfrm>
          <a:prstGeom prst="rect">
            <a:avLst/>
          </a:prstGeom>
          <a:solidFill>
            <a:schemeClr val="accent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Adora Beard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AL, DC, DE, MD, VA, 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Military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5"/>
              </a:rPr>
              <a:t>Adora.Beard@ged.com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8" name="TextBox 407">
            <a:extLst>
              <a:ext uri="{FF2B5EF4-FFF2-40B4-BE49-F238E27FC236}">
                <a16:creationId xmlns:a16="http://schemas.microsoft.com/office/drawing/2014/main" id="{9C5EAF6D-3A42-B3AD-EB4C-A953B434F882}"/>
              </a:ext>
            </a:extLst>
          </p:cNvPr>
          <p:cNvSpPr txBox="1"/>
          <p:nvPr/>
        </p:nvSpPr>
        <p:spPr>
          <a:xfrm>
            <a:off x="9690312" y="1109263"/>
            <a:ext cx="2103198" cy="738664"/>
          </a:xfrm>
          <a:prstGeom prst="rect">
            <a:avLst/>
          </a:prstGeom>
          <a:solidFill>
            <a:srgbClr val="00B0F0">
              <a:alpha val="34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Brian Smith,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6"/>
              </a:rPr>
              <a:t>Brian.Smith@ged.com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0" name="TextBox 409">
            <a:extLst>
              <a:ext uri="{FF2B5EF4-FFF2-40B4-BE49-F238E27FC236}">
                <a16:creationId xmlns:a16="http://schemas.microsoft.com/office/drawing/2014/main" id="{2DF90DD8-40AF-DF72-1AA0-A18C57D6C7FD}"/>
              </a:ext>
            </a:extLst>
          </p:cNvPr>
          <p:cNvSpPr txBox="1"/>
          <p:nvPr/>
        </p:nvSpPr>
        <p:spPr>
          <a:xfrm>
            <a:off x="6077414" y="5710800"/>
            <a:ext cx="2277355" cy="954107"/>
          </a:xfrm>
          <a:prstGeom prst="rect">
            <a:avLst/>
          </a:prstGeom>
          <a:solidFill>
            <a:schemeClr val="accent4">
              <a:lumMod val="40000"/>
              <a:lumOff val="60000"/>
            </a:schemeClr>
          </a:solidFill>
        </p:spPr>
        <p:txBody>
          <a:bodyPr wrap="square" lIns="91440" tIns="45720" rIns="91440" bIns="45720" anchor="t">
            <a:spAutoFit/>
          </a:bodyPr>
          <a:lstStyle/>
          <a:p>
            <a:pPr>
              <a:buClr>
                <a:srgbClr val="000000"/>
              </a:buClr>
              <a:defRPr/>
            </a:pPr>
            <a:r>
              <a:rPr lang="en-US" sz="1400" kern="0">
                <a:solidFill>
                  <a:srgbClr val="000000"/>
                </a:solidFill>
                <a:latin typeface="Arial"/>
                <a:cs typeface="Arial"/>
                <a:sym typeface="Arial"/>
              </a:rPr>
              <a:t>Shawn Watts </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(Starting </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8/17)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kern="0" dirty="0">
                <a:solidFill>
                  <a:srgbClr val="000000"/>
                </a:solidFill>
                <a:latin typeface="Arial"/>
                <a:cs typeface="Arial"/>
                <a:sym typeface="Arial"/>
              </a:rPr>
              <a:t>AR, GA, LA</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a:buClr>
                <a:srgbClr val="000000"/>
              </a:buClr>
              <a:buFont typeface="Arial"/>
              <a:defRPr/>
            </a:pPr>
            <a:r>
              <a:rPr lang="en-US" sz="1400" kern="0" dirty="0">
                <a:solidFill>
                  <a:srgbClr val="000000"/>
                </a:solidFill>
                <a:latin typeface="Arial"/>
                <a:cs typeface="Arial"/>
                <a:sym typeface="Arial"/>
                <a:hlinkClick r:id="rId7"/>
              </a:rPr>
              <a:t>Shawn.Watts@ged.com</a:t>
            </a:r>
            <a:r>
              <a:rPr lang="en-US" sz="1400" kern="0" dirty="0">
                <a:solidFill>
                  <a:srgbClr val="000000"/>
                </a:solidFill>
                <a:latin typeface="Arial"/>
                <a:cs typeface="Arial"/>
                <a:sym typeface="Arial"/>
              </a:rPr>
              <a:t> </a:t>
            </a:r>
            <a:endParaRPr lang="en-US" sz="1400" b="0" i="0" u="none" strike="noStrike" kern="0" cap="none" spc="0" normalizeH="0" baseline="0" noProof="0">
              <a:ln>
                <a:noFill/>
              </a:ln>
              <a:solidFill>
                <a:srgbClr val="000000"/>
              </a:solidFill>
              <a:effectLst/>
              <a:uLnTx/>
              <a:uFillTx/>
              <a:latin typeface="Arial"/>
              <a:cs typeface="Arial"/>
            </a:endParaRPr>
          </a:p>
        </p:txBody>
      </p:sp>
      <p:sp>
        <p:nvSpPr>
          <p:cNvPr id="412" name="TextBox 411">
            <a:extLst>
              <a:ext uri="{FF2B5EF4-FFF2-40B4-BE49-F238E27FC236}">
                <a16:creationId xmlns:a16="http://schemas.microsoft.com/office/drawing/2014/main" id="{E6E25982-20B7-E93B-F9D6-97D4DC6398F2}"/>
              </a:ext>
            </a:extLst>
          </p:cNvPr>
          <p:cNvSpPr txBox="1"/>
          <p:nvPr/>
        </p:nvSpPr>
        <p:spPr>
          <a:xfrm>
            <a:off x="8719181" y="4942666"/>
            <a:ext cx="3259714" cy="954107"/>
          </a:xfrm>
          <a:prstGeom prst="rect">
            <a:avLst/>
          </a:prstGeom>
          <a:solidFill>
            <a:schemeClr val="accent3">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Diane Vaccari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CT, FL, KY, NJ, OH, RI, SC, WV</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Bermuda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8"/>
              </a:rPr>
              <a:t>Diane.Vaccari@ged.com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4" name="TextBox 413">
            <a:extLst>
              <a:ext uri="{FF2B5EF4-FFF2-40B4-BE49-F238E27FC236}">
                <a16:creationId xmlns:a16="http://schemas.microsoft.com/office/drawing/2014/main" id="{79BADE48-E95E-0189-9745-E2CB68C97973}"/>
              </a:ext>
            </a:extLst>
          </p:cNvPr>
          <p:cNvSpPr txBox="1"/>
          <p:nvPr/>
        </p:nvSpPr>
        <p:spPr>
          <a:xfrm>
            <a:off x="2943852" y="5722605"/>
            <a:ext cx="2677805" cy="954107"/>
          </a:xfrm>
          <a:prstGeom prst="rect">
            <a:avLst/>
          </a:prstGeom>
          <a:solidFill>
            <a:schemeClr val="tx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Jonna </a:t>
            </a:r>
            <a:r>
              <a:rPr lang="en-US" sz="1400" kern="0" dirty="0">
                <a:solidFill>
                  <a:srgbClr val="000000"/>
                </a:solidFill>
                <a:latin typeface="Arial"/>
                <a:cs typeface="Arial"/>
                <a:sym typeface="Arial"/>
              </a:rPr>
              <a:t>Forsyth</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CA, MS, MT, NC, NH, OK, TX, WY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9"/>
              </a:rPr>
              <a:t>Jonna.Mcdonough@ged.com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6" name="TextBox 415">
            <a:extLst>
              <a:ext uri="{FF2B5EF4-FFF2-40B4-BE49-F238E27FC236}">
                <a16:creationId xmlns:a16="http://schemas.microsoft.com/office/drawing/2014/main" id="{82EA1878-E8C4-F27F-A796-3A9150A996E9}"/>
              </a:ext>
            </a:extLst>
          </p:cNvPr>
          <p:cNvSpPr txBox="1"/>
          <p:nvPr/>
        </p:nvSpPr>
        <p:spPr>
          <a:xfrm>
            <a:off x="5973537" y="1121684"/>
            <a:ext cx="2849494" cy="954107"/>
          </a:xfrm>
          <a:prstGeom prst="rect">
            <a:avLst/>
          </a:prstGeom>
          <a:solidFill>
            <a:srgbClr val="FFC000">
              <a:alpha val="80000"/>
            </a:srgb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Mellissa Hultstrand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IL, MI, MN, TN</a:t>
            </a:r>
            <a:r>
              <a:rPr lang="en-US" sz="1400" kern="0" dirty="0">
                <a:solidFill>
                  <a:srgbClr val="000000"/>
                </a:solidFill>
                <a:latin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VT, WI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PR, VI, MI Prisons</a:t>
            </a:r>
          </a:p>
          <a:p>
            <a:pPr>
              <a:buClr>
                <a:srgbClr val="000000"/>
              </a:buClr>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10"/>
              </a:rPr>
              <a:t>Mellissa.</a:t>
            </a:r>
            <a:r>
              <a:rPr lang="en-US" sz="1400" kern="0" dirty="0">
                <a:solidFill>
                  <a:srgbClr val="000000"/>
                </a:solidFill>
                <a:latin typeface="Arial"/>
                <a:cs typeface="Arial"/>
                <a:sym typeface="Arial"/>
                <a:hlinkClick r:id="rId10"/>
              </a:rPr>
              <a:t>Hultstrand@ged.com</a:t>
            </a:r>
            <a:r>
              <a:rPr lang="en-US" sz="1400" kern="0" dirty="0">
                <a:solidFill>
                  <a:srgbClr val="000000"/>
                </a:solidFill>
                <a:latin typeface="Arial"/>
                <a:cs typeface="Arial"/>
                <a:sym typeface="Arial"/>
              </a:rPr>
              <a:t> </a:t>
            </a:r>
            <a:endParaRPr lang="en-US" sz="1400" b="0" i="0" u="none" strike="noStrike" kern="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275526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80"/>
          <p:cNvPicPr preferRelativeResize="0"/>
          <p:nvPr/>
        </p:nvPicPr>
        <p:blipFill rotWithShape="1">
          <a:blip r:embed="rId3">
            <a:alphaModFix/>
          </a:blip>
          <a:srcRect/>
          <a:stretch/>
        </p:blipFill>
        <p:spPr>
          <a:xfrm>
            <a:off x="2033275" y="693138"/>
            <a:ext cx="7518400" cy="5471724"/>
          </a:xfrm>
          <a:prstGeom prst="rect">
            <a:avLst/>
          </a:prstGeom>
          <a:noFill/>
          <a:ln>
            <a:noFill/>
          </a:ln>
          <a:effectLst>
            <a:outerShdw blurRad="292100" dist="139700" dir="2700000" algn="tl" rotWithShape="0">
              <a:srgbClr val="333333">
                <a:alpha val="64705"/>
              </a:srgbClr>
            </a:outerShdw>
          </a:effectLst>
        </p:spPr>
      </p:pic>
      <p:sp>
        <p:nvSpPr>
          <p:cNvPr id="724" name="Google Shape;724;p80"/>
          <p:cNvSpPr txBox="1">
            <a:spLocks noGrp="1"/>
          </p:cNvSpPr>
          <p:nvPr>
            <p:ph type="title"/>
          </p:nvPr>
        </p:nvSpPr>
        <p:spPr>
          <a:xfrm>
            <a:off x="2786627" y="2409600"/>
            <a:ext cx="5723400" cy="14352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FFD200"/>
              </a:buClr>
              <a:buSzPts val="10800"/>
              <a:buFont typeface="Arial"/>
              <a:buNone/>
            </a:pPr>
            <a:r>
              <a:rPr lang="es" sz="8900">
                <a:solidFill>
                  <a:srgbClr val="014B64"/>
                </a:solidFill>
                <a:latin typeface="Rockwell"/>
                <a:ea typeface="Rockwell"/>
                <a:cs typeface="Rockwell"/>
                <a:sym typeface="Rockwell"/>
              </a:rPr>
              <a:t>P </a:t>
            </a:r>
            <a:r>
              <a:rPr lang="es" sz="5200">
                <a:solidFill>
                  <a:srgbClr val="014B64"/>
                </a:solidFill>
                <a:latin typeface="Rockwell"/>
                <a:ea typeface="Rockwell"/>
                <a:cs typeface="Rockwell"/>
                <a:sym typeface="Rockwell"/>
              </a:rPr>
              <a:t>&amp;</a:t>
            </a:r>
            <a:r>
              <a:rPr lang="es" sz="8900">
                <a:solidFill>
                  <a:srgbClr val="014B64"/>
                </a:solidFill>
                <a:latin typeface="Rockwell"/>
                <a:ea typeface="Rockwell"/>
                <a:cs typeface="Rockwell"/>
                <a:sym typeface="Rockwell"/>
              </a:rPr>
              <a:t> R</a:t>
            </a:r>
            <a:endParaRPr sz="8900">
              <a:solidFill>
                <a:srgbClr val="014B64"/>
              </a:solidFill>
              <a:latin typeface="Rockwell"/>
              <a:ea typeface="Rockwell"/>
              <a:cs typeface="Rockwell"/>
              <a:sym typeface="Rockwell"/>
            </a:endParaRPr>
          </a:p>
        </p:txBody>
      </p:sp>
      <p:sp>
        <p:nvSpPr>
          <p:cNvPr id="725" name="Google Shape;725;p80"/>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57</a:t>
            </a:fld>
            <a:endParaRP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81"/>
          <p:cNvPicPr preferRelativeResize="0">
            <a:picLocks noGrp="1"/>
          </p:cNvPicPr>
          <p:nvPr>
            <p:ph type="pic" idx="2"/>
          </p:nvPr>
        </p:nvPicPr>
        <p:blipFill rotWithShape="1">
          <a:blip r:embed="rId3">
            <a:alphaModFix/>
          </a:blip>
          <a:srcRect l="-3720" t="-1576" r="-5046" b="2770"/>
          <a:stretch/>
        </p:blipFill>
        <p:spPr>
          <a:xfrm>
            <a:off x="5183194" y="457201"/>
            <a:ext cx="6559047" cy="5403850"/>
          </a:xfrm>
          <a:prstGeom prst="rect">
            <a:avLst/>
          </a:prstGeom>
          <a:noFill/>
          <a:ln>
            <a:noFill/>
          </a:ln>
        </p:spPr>
      </p:pic>
      <p:sp>
        <p:nvSpPr>
          <p:cNvPr id="731" name="Google Shape;731;p81"/>
          <p:cNvSpPr txBox="1">
            <a:spLocks noGrp="1"/>
          </p:cNvSpPr>
          <p:nvPr>
            <p:ph type="body" idx="1"/>
          </p:nvPr>
        </p:nvSpPr>
        <p:spPr>
          <a:xfrm>
            <a:off x="482231" y="1544855"/>
            <a:ext cx="4370583" cy="2155077"/>
          </a:xfrm>
          <a:prstGeom prst="rect">
            <a:avLst/>
          </a:prstGeom>
          <a:noFill/>
          <a:ln>
            <a:noFill/>
          </a:ln>
        </p:spPr>
        <p:txBody>
          <a:bodyPr spcFirstLastPara="1" wrap="square" lIns="0" tIns="91425" rIns="0" bIns="0" anchor="t" anchorCtr="0">
            <a:noAutofit/>
          </a:bodyPr>
          <a:lstStyle/>
          <a:p>
            <a:pPr marL="0" lvl="0" indent="0" algn="l" rtl="0">
              <a:lnSpc>
                <a:spcPct val="90000"/>
              </a:lnSpc>
              <a:spcBef>
                <a:spcPts val="0"/>
              </a:spcBef>
              <a:spcAft>
                <a:spcPts val="0"/>
              </a:spcAft>
              <a:buSzPts val="3080"/>
              <a:buNone/>
            </a:pPr>
            <a:r>
              <a:rPr lang="es" sz="2800"/>
              <a:t>Su opinión es importante. Por favor, escanee el código QR a continuación para calificar esta sesión.</a:t>
            </a:r>
            <a:endParaRPr sz="2800"/>
          </a:p>
        </p:txBody>
      </p:sp>
      <p:sp>
        <p:nvSpPr>
          <p:cNvPr id="732" name="Google Shape;732;p8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endParaRPr sz="900" b="0" i="0" u="none" strike="noStrike" cap="none">
              <a:solidFill>
                <a:srgbClr val="AEABAB"/>
              </a:solidFill>
              <a:latin typeface="Arial"/>
              <a:ea typeface="Arial"/>
              <a:cs typeface="Arial"/>
              <a:sym typeface="Arial"/>
            </a:endParaRPr>
          </a:p>
        </p:txBody>
      </p:sp>
      <p:pic>
        <p:nvPicPr>
          <p:cNvPr id="733" name="Google Shape;733;p81"/>
          <p:cNvPicPr preferRelativeResize="0"/>
          <p:nvPr/>
        </p:nvPicPr>
        <p:blipFill rotWithShape="1">
          <a:blip r:embed="rId4">
            <a:alphaModFix/>
          </a:blip>
          <a:srcRect/>
          <a:stretch/>
        </p:blipFill>
        <p:spPr>
          <a:xfrm>
            <a:off x="1711681" y="3610857"/>
            <a:ext cx="2486372" cy="2514951"/>
          </a:xfrm>
          <a:prstGeom prst="rect">
            <a:avLst/>
          </a:prstGeom>
          <a:noFill/>
          <a:ln>
            <a:noFill/>
          </a:ln>
        </p:spPr>
      </p:pic>
      <p:sp>
        <p:nvSpPr>
          <p:cNvPr id="734" name="Google Shape;734;p81"/>
          <p:cNvSpPr txBox="1"/>
          <p:nvPr/>
        </p:nvSpPr>
        <p:spPr>
          <a:xfrm>
            <a:off x="401443" y="558312"/>
            <a:ext cx="60960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3600" b="1"/>
              <a:t>Encuesta de la sesión</a:t>
            </a:r>
            <a:endParaRPr sz="18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82"/>
          <p:cNvSpPr txBox="1">
            <a:spLocks noGrp="1"/>
          </p:cNvSpPr>
          <p:nvPr>
            <p:ph type="title"/>
          </p:nvPr>
        </p:nvSpPr>
        <p:spPr>
          <a:xfrm>
            <a:off x="401450" y="880958"/>
            <a:ext cx="11270090" cy="2260742"/>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7200"/>
              <a:buFont typeface="Rockwell"/>
              <a:buNone/>
            </a:pPr>
            <a:r>
              <a:rPr lang="es" sz="7200">
                <a:latin typeface="Rockwell"/>
                <a:ea typeface="Rockwell"/>
                <a:cs typeface="Rockwell"/>
                <a:sym typeface="Rockwell"/>
              </a:rPr>
              <a:t>¡Gracias!</a:t>
            </a:r>
            <a:endParaRPr sz="7200">
              <a:latin typeface="Rockwell"/>
              <a:ea typeface="Rockwell"/>
              <a:cs typeface="Rockwell"/>
              <a:sym typeface="Rockwell"/>
            </a:endParaRPr>
          </a:p>
          <a:p>
            <a:pPr marL="0" lvl="0" indent="0" algn="l" rtl="0">
              <a:lnSpc>
                <a:spcPct val="90000"/>
              </a:lnSpc>
              <a:spcBef>
                <a:spcPts val="0"/>
              </a:spcBef>
              <a:spcAft>
                <a:spcPts val="0"/>
              </a:spcAft>
              <a:buClr>
                <a:schemeClr val="dk1"/>
              </a:buClr>
              <a:buSzPts val="7200"/>
              <a:buFont typeface="Rockwell"/>
              <a:buNone/>
            </a:pPr>
            <a:endParaRPr sz="7200">
              <a:latin typeface="Rockwell"/>
              <a:ea typeface="Rockwell"/>
              <a:cs typeface="Rockwell"/>
              <a:sym typeface="Rockwell"/>
            </a:endParaRPr>
          </a:p>
        </p:txBody>
      </p:sp>
      <p:sp>
        <p:nvSpPr>
          <p:cNvPr id="740" name="Google Shape;740;p82"/>
          <p:cNvSpPr txBox="1">
            <a:spLocks noGrp="1"/>
          </p:cNvSpPr>
          <p:nvPr>
            <p:ph type="body" idx="1"/>
          </p:nvPr>
        </p:nvSpPr>
        <p:spPr>
          <a:xfrm>
            <a:off x="401450" y="2472992"/>
            <a:ext cx="11269662" cy="3481874"/>
          </a:xfrm>
          <a:prstGeom prst="rect">
            <a:avLst/>
          </a:prstGeom>
          <a:noFill/>
          <a:ln>
            <a:noFill/>
          </a:ln>
        </p:spPr>
        <p:txBody>
          <a:bodyPr spcFirstLastPara="1" wrap="square" lIns="0" tIns="0" rIns="0" bIns="0" anchor="t" anchorCtr="0">
            <a:noAutofit/>
          </a:bodyPr>
          <a:lstStyle/>
          <a:p>
            <a:pPr marL="0" lvl="0" indent="0" algn="l" rtl="0">
              <a:lnSpc>
                <a:spcPct val="90000"/>
              </a:lnSpc>
              <a:spcBef>
                <a:spcPts val="750"/>
              </a:spcBef>
              <a:spcAft>
                <a:spcPts val="0"/>
              </a:spcAft>
              <a:buSzPts val="3080"/>
              <a:buNone/>
            </a:pPr>
            <a:r>
              <a:rPr lang="es" sz="2800"/>
              <a:t> Comuníquese con el Servicio de Exámenes GED®</a:t>
            </a:r>
            <a:endParaRPr sz="2800"/>
          </a:p>
          <a:p>
            <a:pPr marL="0" lvl="0" indent="0" algn="l" rtl="0">
              <a:lnSpc>
                <a:spcPct val="90000"/>
              </a:lnSpc>
              <a:spcBef>
                <a:spcPts val="750"/>
              </a:spcBef>
              <a:spcAft>
                <a:spcPts val="0"/>
              </a:spcAft>
              <a:buSzPts val="3080"/>
              <a:buNone/>
            </a:pPr>
            <a:r>
              <a:rPr lang="es" sz="2800"/>
              <a:t>contactus@ged.com</a:t>
            </a:r>
            <a:endParaRPr sz="2800"/>
          </a:p>
          <a:p>
            <a:pPr marL="0" lvl="0" indent="0" algn="l" rtl="0">
              <a:lnSpc>
                <a:spcPct val="90000"/>
              </a:lnSpc>
              <a:spcBef>
                <a:spcPts val="750"/>
              </a:spcBef>
              <a:spcAft>
                <a:spcPts val="0"/>
              </a:spcAft>
              <a:buSzPts val="3080"/>
              <a:buNone/>
            </a:pPr>
            <a:endParaRPr sz="2800"/>
          </a:p>
          <a:p>
            <a:pPr marL="0" lvl="0" indent="0" algn="l" rtl="0">
              <a:lnSpc>
                <a:spcPct val="90000"/>
              </a:lnSpc>
              <a:spcBef>
                <a:spcPts val="750"/>
              </a:spcBef>
              <a:spcAft>
                <a:spcPts val="0"/>
              </a:spcAft>
              <a:buSzPts val="3080"/>
              <a:buNone/>
            </a:pPr>
            <a:r>
              <a:rPr lang="es" sz="2800"/>
              <a:t>Sandra Gonzalez, Consultant</a:t>
            </a:r>
            <a:endParaRPr sz="2800"/>
          </a:p>
          <a:p>
            <a:pPr marL="0" lvl="0" indent="0" algn="l" rtl="0">
              <a:lnSpc>
                <a:spcPct val="90000"/>
              </a:lnSpc>
              <a:spcBef>
                <a:spcPts val="750"/>
              </a:spcBef>
              <a:spcAft>
                <a:spcPts val="0"/>
              </a:spcAft>
              <a:buSzPts val="3080"/>
              <a:buNone/>
            </a:pPr>
            <a:r>
              <a:rPr lang="es" sz="2800"/>
              <a:t>thedomasgroup@gmail.com</a:t>
            </a:r>
            <a:endParaRPr sz="2800"/>
          </a:p>
          <a:p>
            <a:pPr marL="0" lvl="0" indent="0" algn="l" rtl="0">
              <a:lnSpc>
                <a:spcPct val="90000"/>
              </a:lnSpc>
              <a:spcBef>
                <a:spcPts val="750"/>
              </a:spcBef>
              <a:spcAft>
                <a:spcPts val="0"/>
              </a:spcAft>
              <a:buSzPts val="3080"/>
              <a:buNone/>
            </a:pPr>
            <a:r>
              <a:rPr lang="es" sz="2800"/>
              <a:t>Lisa Pool-Osorio</a:t>
            </a:r>
            <a:endParaRPr sz="2800"/>
          </a:p>
          <a:p>
            <a:pPr marL="0" lvl="0" indent="0" algn="l" rtl="0">
              <a:lnSpc>
                <a:spcPct val="90000"/>
              </a:lnSpc>
              <a:spcBef>
                <a:spcPts val="750"/>
              </a:spcBef>
              <a:spcAft>
                <a:spcPts val="0"/>
              </a:spcAft>
              <a:buSzPts val="3080"/>
              <a:buNone/>
            </a:pPr>
            <a:r>
              <a:rPr lang="es" sz="2800"/>
              <a:t>lisa.pool-osorio@ged.com</a:t>
            </a:r>
            <a:endParaRPr sz="2800"/>
          </a:p>
        </p:txBody>
      </p:sp>
      <p:sp>
        <p:nvSpPr>
          <p:cNvPr id="741" name="Google Shape;741;p8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9"/>
          <p:cNvPicPr preferRelativeResize="0"/>
          <p:nvPr/>
        </p:nvPicPr>
        <p:blipFill>
          <a:blip r:embed="rId3">
            <a:alphaModFix/>
          </a:blip>
          <a:stretch>
            <a:fillRect/>
          </a:stretch>
        </p:blipFill>
        <p:spPr>
          <a:xfrm>
            <a:off x="4618125" y="441300"/>
            <a:ext cx="4747458" cy="6553200"/>
          </a:xfrm>
          <a:prstGeom prst="rect">
            <a:avLst/>
          </a:prstGeom>
          <a:noFill/>
          <a:ln>
            <a:noFill/>
          </a:ln>
        </p:spPr>
      </p:pic>
      <p:sp>
        <p:nvSpPr>
          <p:cNvPr id="226" name="Google Shape;226;p29"/>
          <p:cNvSpPr txBox="1"/>
          <p:nvPr/>
        </p:nvSpPr>
        <p:spPr>
          <a:xfrm>
            <a:off x="784200" y="2864325"/>
            <a:ext cx="3000000" cy="4311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750"/>
              </a:spcBef>
              <a:spcAft>
                <a:spcPts val="0"/>
              </a:spcAft>
              <a:buNone/>
            </a:pPr>
            <a:endParaRPr sz="1600" b="1"/>
          </a:p>
        </p:txBody>
      </p:sp>
      <p:pic>
        <p:nvPicPr>
          <p:cNvPr id="227" name="Google Shape;227;p29"/>
          <p:cNvPicPr preferRelativeResize="0"/>
          <p:nvPr/>
        </p:nvPicPr>
        <p:blipFill>
          <a:blip r:embed="rId4">
            <a:alphaModFix/>
          </a:blip>
          <a:stretch>
            <a:fillRect/>
          </a:stretch>
        </p:blipFill>
        <p:spPr>
          <a:xfrm>
            <a:off x="2187933" y="2884575"/>
            <a:ext cx="1962150" cy="457200"/>
          </a:xfrm>
          <a:prstGeom prst="rect">
            <a:avLst/>
          </a:prstGeom>
          <a:noFill/>
          <a:ln>
            <a:noFill/>
          </a:ln>
        </p:spPr>
      </p:pic>
      <p:sp>
        <p:nvSpPr>
          <p:cNvPr id="228" name="Google Shape;228;p29"/>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83"/>
          <p:cNvSpPr txBox="1">
            <a:spLocks noGrp="1"/>
          </p:cNvSpPr>
          <p:nvPr>
            <p:ph type="body" idx="1"/>
          </p:nvPr>
        </p:nvSpPr>
        <p:spPr>
          <a:xfrm>
            <a:off x="685586" y="1717946"/>
            <a:ext cx="4644137" cy="427169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5280"/>
              <a:buNone/>
            </a:pPr>
            <a:r>
              <a:rPr lang="es" sz="4800" b="1" i="0">
                <a:latin typeface="Rockwell"/>
                <a:ea typeface="Rockwell"/>
                <a:cs typeface="Rockwell"/>
                <a:sym typeface="Rockwell"/>
              </a:rPr>
              <a:t>Recursos para el aula de GED en español</a:t>
            </a:r>
            <a:endParaRPr/>
          </a:p>
        </p:txBody>
      </p:sp>
      <p:sp>
        <p:nvSpPr>
          <p:cNvPr id="747" name="Google Shape;747;p8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748" name="Google Shape;748;p83" descr="A screenshot of a cell phone&#10;&#10;Description automatically generated"/>
          <p:cNvPicPr preferRelativeResize="0"/>
          <p:nvPr/>
        </p:nvPicPr>
        <p:blipFill rotWithShape="1">
          <a:blip r:embed="rId3">
            <a:alphaModFix/>
          </a:blip>
          <a:srcRect/>
          <a:stretch/>
        </p:blipFill>
        <p:spPr>
          <a:xfrm rot="5400000">
            <a:off x="5470819" y="1660821"/>
            <a:ext cx="6613930" cy="378043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84"/>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a:t>Piensa más allá del libro de texto</a:t>
            </a:r>
            <a:endParaRPr/>
          </a:p>
        </p:txBody>
      </p:sp>
      <p:sp>
        <p:nvSpPr>
          <p:cNvPr id="758" name="Google Shape;758;p8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759" name="Google Shape;759;p84"/>
          <p:cNvPicPr preferRelativeResize="0"/>
          <p:nvPr/>
        </p:nvPicPr>
        <p:blipFill rotWithShape="1">
          <a:blip r:embed="rId3">
            <a:alphaModFix/>
          </a:blip>
          <a:srcRect/>
          <a:stretch/>
        </p:blipFill>
        <p:spPr>
          <a:xfrm>
            <a:off x="2912077" y="1277786"/>
            <a:ext cx="2990850" cy="914400"/>
          </a:xfrm>
          <a:prstGeom prst="rect">
            <a:avLst/>
          </a:prstGeom>
          <a:noFill/>
          <a:ln>
            <a:noFill/>
          </a:ln>
        </p:spPr>
      </p:pic>
      <p:pic>
        <p:nvPicPr>
          <p:cNvPr id="760" name="Google Shape;760;p84"/>
          <p:cNvPicPr preferRelativeResize="0"/>
          <p:nvPr/>
        </p:nvPicPr>
        <p:blipFill rotWithShape="1">
          <a:blip r:embed="rId4">
            <a:alphaModFix/>
          </a:blip>
          <a:srcRect/>
          <a:stretch/>
        </p:blipFill>
        <p:spPr>
          <a:xfrm>
            <a:off x="8434039" y="514940"/>
            <a:ext cx="1715346" cy="1715346"/>
          </a:xfrm>
          <a:prstGeom prst="rect">
            <a:avLst/>
          </a:prstGeom>
          <a:noFill/>
          <a:ln>
            <a:noFill/>
          </a:ln>
        </p:spPr>
      </p:pic>
      <p:pic>
        <p:nvPicPr>
          <p:cNvPr id="761" name="Google Shape;761;p84" descr="A picture containing drawing&#10;&#10;Description automatically generated"/>
          <p:cNvPicPr preferRelativeResize="0"/>
          <p:nvPr/>
        </p:nvPicPr>
        <p:blipFill rotWithShape="1">
          <a:blip r:embed="rId5">
            <a:alphaModFix/>
          </a:blip>
          <a:srcRect/>
          <a:stretch/>
        </p:blipFill>
        <p:spPr>
          <a:xfrm>
            <a:off x="1952132" y="2693679"/>
            <a:ext cx="3239850" cy="1385831"/>
          </a:xfrm>
          <a:prstGeom prst="rect">
            <a:avLst/>
          </a:prstGeom>
          <a:noFill/>
          <a:ln>
            <a:noFill/>
          </a:ln>
        </p:spPr>
      </p:pic>
      <p:pic>
        <p:nvPicPr>
          <p:cNvPr id="762" name="Google Shape;762;p84" descr="A close up of a sign&#10;&#10;Description automatically generated"/>
          <p:cNvPicPr preferRelativeResize="0"/>
          <p:nvPr/>
        </p:nvPicPr>
        <p:blipFill rotWithShape="1">
          <a:blip r:embed="rId6">
            <a:alphaModFix/>
          </a:blip>
          <a:srcRect/>
          <a:stretch/>
        </p:blipFill>
        <p:spPr>
          <a:xfrm>
            <a:off x="8434040" y="4308251"/>
            <a:ext cx="1866629" cy="1385831"/>
          </a:xfrm>
          <a:prstGeom prst="rect">
            <a:avLst/>
          </a:prstGeom>
          <a:noFill/>
          <a:ln>
            <a:noFill/>
          </a:ln>
        </p:spPr>
      </p:pic>
      <p:pic>
        <p:nvPicPr>
          <p:cNvPr id="763" name="Google Shape;763;p84"/>
          <p:cNvPicPr preferRelativeResize="0"/>
          <p:nvPr/>
        </p:nvPicPr>
        <p:blipFill rotWithShape="1">
          <a:blip r:embed="rId7">
            <a:alphaModFix/>
          </a:blip>
          <a:srcRect/>
          <a:stretch/>
        </p:blipFill>
        <p:spPr>
          <a:xfrm>
            <a:off x="2712108" y="5001167"/>
            <a:ext cx="2732625" cy="925219"/>
          </a:xfrm>
          <a:prstGeom prst="rect">
            <a:avLst/>
          </a:prstGeom>
          <a:noFill/>
          <a:ln>
            <a:noFill/>
          </a:ln>
        </p:spPr>
      </p:pic>
      <p:pic>
        <p:nvPicPr>
          <p:cNvPr id="764" name="Google Shape;764;p84" descr="A picture containing table, drawing&#10;&#10;Description automatically generated"/>
          <p:cNvPicPr preferRelativeResize="0"/>
          <p:nvPr/>
        </p:nvPicPr>
        <p:blipFill rotWithShape="1">
          <a:blip r:embed="rId8">
            <a:alphaModFix/>
          </a:blip>
          <a:srcRect/>
          <a:stretch/>
        </p:blipFill>
        <p:spPr>
          <a:xfrm>
            <a:off x="5479366" y="3753912"/>
            <a:ext cx="2133898" cy="838317"/>
          </a:xfrm>
          <a:prstGeom prst="rect">
            <a:avLst/>
          </a:prstGeom>
          <a:noFill/>
          <a:ln>
            <a:noFill/>
          </a:ln>
        </p:spPr>
      </p:pic>
      <p:pic>
        <p:nvPicPr>
          <p:cNvPr id="765" name="Google Shape;765;p84" descr="A close up of a logo&#10;&#10;Description automatically generated"/>
          <p:cNvPicPr preferRelativeResize="0"/>
          <p:nvPr/>
        </p:nvPicPr>
        <p:blipFill rotWithShape="1">
          <a:blip r:embed="rId9">
            <a:alphaModFix/>
          </a:blip>
          <a:srcRect/>
          <a:stretch/>
        </p:blipFill>
        <p:spPr>
          <a:xfrm>
            <a:off x="5902927" y="2225076"/>
            <a:ext cx="4497050" cy="914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8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775" name="Google Shape;775;p85"/>
          <p:cNvPicPr preferRelativeResize="0"/>
          <p:nvPr/>
        </p:nvPicPr>
        <p:blipFill rotWithShape="1">
          <a:blip r:embed="rId3">
            <a:alphaModFix/>
          </a:blip>
          <a:srcRect/>
          <a:stretch/>
        </p:blipFill>
        <p:spPr>
          <a:xfrm>
            <a:off x="7870209" y="2241694"/>
            <a:ext cx="2660481" cy="914400"/>
          </a:xfrm>
          <a:prstGeom prst="rect">
            <a:avLst/>
          </a:prstGeom>
          <a:noFill/>
          <a:ln>
            <a:noFill/>
          </a:ln>
        </p:spPr>
      </p:pic>
      <p:pic>
        <p:nvPicPr>
          <p:cNvPr id="776" name="Google Shape;776;p85" descr="A screenshot of a cell phone&#10;&#10;Description automatically generated"/>
          <p:cNvPicPr preferRelativeResize="0"/>
          <p:nvPr/>
        </p:nvPicPr>
        <p:blipFill rotWithShape="1">
          <a:blip r:embed="rId4">
            <a:alphaModFix/>
          </a:blip>
          <a:srcRect/>
          <a:stretch/>
        </p:blipFill>
        <p:spPr>
          <a:xfrm>
            <a:off x="1661311" y="413724"/>
            <a:ext cx="5723408" cy="5484740"/>
          </a:xfrm>
          <a:prstGeom prst="rect">
            <a:avLst/>
          </a:prstGeom>
          <a:noFill/>
          <a:ln>
            <a:noFill/>
          </a:ln>
        </p:spPr>
      </p:pic>
      <p:sp>
        <p:nvSpPr>
          <p:cNvPr id="777" name="Google Shape;777;p85"/>
          <p:cNvSpPr/>
          <p:nvPr/>
        </p:nvSpPr>
        <p:spPr>
          <a:xfrm>
            <a:off x="2675408" y="6026369"/>
            <a:ext cx="45720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800" u="sng">
                <a:solidFill>
                  <a:srgbClr val="000000"/>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https://sites.google.com/a/boisestate.edu/ged-2014-bsu/spanish-ged-hse-class-resources</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8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787" name="Google Shape;787;p86"/>
          <p:cNvPicPr preferRelativeResize="0"/>
          <p:nvPr/>
        </p:nvPicPr>
        <p:blipFill rotWithShape="1">
          <a:blip r:embed="rId3">
            <a:alphaModFix/>
          </a:blip>
          <a:srcRect/>
          <a:stretch/>
        </p:blipFill>
        <p:spPr>
          <a:xfrm>
            <a:off x="7870209" y="2241694"/>
            <a:ext cx="2660481" cy="914400"/>
          </a:xfrm>
          <a:prstGeom prst="rect">
            <a:avLst/>
          </a:prstGeom>
          <a:noFill/>
          <a:ln>
            <a:noFill/>
          </a:ln>
        </p:spPr>
      </p:pic>
      <p:sp>
        <p:nvSpPr>
          <p:cNvPr id="788" name="Google Shape;788;p86"/>
          <p:cNvSpPr/>
          <p:nvPr/>
        </p:nvSpPr>
        <p:spPr>
          <a:xfrm>
            <a:off x="7207298" y="4183632"/>
            <a:ext cx="346070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800" u="sng">
                <a:solidFill>
                  <a:srgbClr val="000000"/>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https://sites.google.com/a/boisestate.edu/ged-2014-bsu/spanish-ged-hse-class-resources</a:t>
            </a:r>
            <a:endParaRPr sz="1800">
              <a:solidFill>
                <a:schemeClr val="dk1"/>
              </a:solidFill>
              <a:latin typeface="Times New Roman"/>
              <a:ea typeface="Times New Roman"/>
              <a:cs typeface="Times New Roman"/>
              <a:sym typeface="Times New Roman"/>
            </a:endParaRPr>
          </a:p>
        </p:txBody>
      </p:sp>
      <p:pic>
        <p:nvPicPr>
          <p:cNvPr id="789" name="Google Shape;789;p86" descr="A screenshot of a cell phone&#10;&#10;Description automatically generated"/>
          <p:cNvPicPr preferRelativeResize="0"/>
          <p:nvPr/>
        </p:nvPicPr>
        <p:blipFill rotWithShape="1">
          <a:blip r:embed="rId5">
            <a:alphaModFix/>
          </a:blip>
          <a:srcRect/>
          <a:stretch/>
        </p:blipFill>
        <p:spPr>
          <a:xfrm>
            <a:off x="1524000" y="0"/>
            <a:ext cx="5458740" cy="6858000"/>
          </a:xfrm>
          <a:prstGeom prst="rect">
            <a:avLst/>
          </a:prstGeom>
          <a:noFill/>
          <a:ln>
            <a:noFill/>
          </a:ln>
        </p:spPr>
      </p:pic>
      <p:sp>
        <p:nvSpPr>
          <p:cNvPr id="790" name="Google Shape;790;p86"/>
          <p:cNvSpPr/>
          <p:nvPr/>
        </p:nvSpPr>
        <p:spPr>
          <a:xfrm>
            <a:off x="1495830" y="1813128"/>
            <a:ext cx="2715904" cy="1342966"/>
          </a:xfrm>
          <a:prstGeom prst="ellipse">
            <a:avLst/>
          </a:prstGeom>
          <a:noFill/>
          <a:ln w="57150" cap="flat" cmpd="sng">
            <a:solidFill>
              <a:srgbClr val="005F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91" name="Google Shape;791;p86" descr="A screenshot of a cell phone&#10;&#10;Description automatically generated"/>
          <p:cNvPicPr preferRelativeResize="0"/>
          <p:nvPr/>
        </p:nvPicPr>
        <p:blipFill rotWithShape="1">
          <a:blip r:embed="rId6">
            <a:alphaModFix/>
          </a:blip>
          <a:srcRect/>
          <a:stretch/>
        </p:blipFill>
        <p:spPr>
          <a:xfrm>
            <a:off x="1524000" y="2"/>
            <a:ext cx="9144000" cy="6857999"/>
          </a:xfrm>
          <a:prstGeom prst="rect">
            <a:avLst/>
          </a:prstGeom>
          <a:noFill/>
          <a:ln>
            <a:noFill/>
          </a:ln>
        </p:spPr>
      </p:pic>
      <p:pic>
        <p:nvPicPr>
          <p:cNvPr id="792" name="Google Shape;792;p86" descr="A screenshot of a cell phone&#10;&#10;Description automatically generated"/>
          <p:cNvPicPr preferRelativeResize="0"/>
          <p:nvPr/>
        </p:nvPicPr>
        <p:blipFill rotWithShape="1">
          <a:blip r:embed="rId7">
            <a:alphaModFix/>
          </a:blip>
          <a:srcRect/>
          <a:stretch/>
        </p:blipFill>
        <p:spPr>
          <a:xfrm>
            <a:off x="1495830" y="0"/>
            <a:ext cx="920034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0"/>
                                        </p:tgtEl>
                                        <p:attrNameLst>
                                          <p:attrName>style.visibility</p:attrName>
                                        </p:attrNameLst>
                                      </p:cBhvr>
                                      <p:to>
                                        <p:strVal val="visible"/>
                                      </p:to>
                                    </p:set>
                                    <p:animEffect transition="in" filter="fade">
                                      <p:cBhvr>
                                        <p:cTn id="7" dur="2000"/>
                                        <p:tgtEl>
                                          <p:spTgt spid="7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1"/>
                                        </p:tgtEl>
                                        <p:attrNameLst>
                                          <p:attrName>style.visibility</p:attrName>
                                        </p:attrNameLst>
                                      </p:cBhvr>
                                      <p:to>
                                        <p:strVal val="visible"/>
                                      </p:to>
                                    </p:set>
                                    <p:animEffect transition="in" filter="fade">
                                      <p:cBhvr>
                                        <p:cTn id="12" dur="2000"/>
                                        <p:tgtEl>
                                          <p:spTgt spid="79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92"/>
                                        </p:tgtEl>
                                        <p:attrNameLst>
                                          <p:attrName>style.visibility</p:attrName>
                                        </p:attrNameLst>
                                      </p:cBhvr>
                                      <p:to>
                                        <p:strVal val="visible"/>
                                      </p:to>
                                    </p:set>
                                    <p:anim calcmode="lin" valueType="num">
                                      <p:cBhvr additive="base">
                                        <p:cTn id="17" dur="500"/>
                                        <p:tgtEl>
                                          <p:spTgt spid="7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8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802" name="Google Shape;802;p87"/>
          <p:cNvPicPr preferRelativeResize="0"/>
          <p:nvPr/>
        </p:nvPicPr>
        <p:blipFill rotWithShape="1">
          <a:blip r:embed="rId3">
            <a:alphaModFix/>
          </a:blip>
          <a:srcRect/>
          <a:stretch/>
        </p:blipFill>
        <p:spPr>
          <a:xfrm>
            <a:off x="2242457" y="1580606"/>
            <a:ext cx="7485018" cy="3461656"/>
          </a:xfrm>
          <a:prstGeom prst="rect">
            <a:avLst/>
          </a:prstGeom>
          <a:noFill/>
          <a:ln>
            <a:noFill/>
          </a:ln>
        </p:spPr>
      </p:pic>
      <p:pic>
        <p:nvPicPr>
          <p:cNvPr id="803" name="Google Shape;803;p87" descr="A picture containing drawing&#10;&#10;Description automatically generated"/>
          <p:cNvPicPr preferRelativeResize="0"/>
          <p:nvPr/>
        </p:nvPicPr>
        <p:blipFill rotWithShape="1">
          <a:blip r:embed="rId4">
            <a:alphaModFix/>
          </a:blip>
          <a:srcRect/>
          <a:stretch/>
        </p:blipFill>
        <p:spPr>
          <a:xfrm>
            <a:off x="1825082" y="412183"/>
            <a:ext cx="4642409" cy="881041"/>
          </a:xfrm>
          <a:prstGeom prst="rect">
            <a:avLst/>
          </a:prstGeom>
          <a:noFill/>
          <a:ln>
            <a:noFill/>
          </a:ln>
        </p:spPr>
      </p:pic>
      <p:pic>
        <p:nvPicPr>
          <p:cNvPr id="804" name="Google Shape;804;p87" descr="A screenshot of a social media post&#10;&#10;Description automatically generated"/>
          <p:cNvPicPr preferRelativeResize="0"/>
          <p:nvPr/>
        </p:nvPicPr>
        <p:blipFill rotWithShape="1">
          <a:blip r:embed="rId5">
            <a:alphaModFix/>
          </a:blip>
          <a:srcRect/>
          <a:stretch/>
        </p:blipFill>
        <p:spPr>
          <a:xfrm>
            <a:off x="1524000" y="0"/>
            <a:ext cx="9144000" cy="6858000"/>
          </a:xfrm>
          <a:prstGeom prst="rect">
            <a:avLst/>
          </a:prstGeom>
          <a:noFill/>
          <a:ln>
            <a:noFill/>
          </a:ln>
        </p:spPr>
      </p:pic>
      <p:sp>
        <p:nvSpPr>
          <p:cNvPr id="805" name="Google Shape;805;p87"/>
          <p:cNvSpPr/>
          <p:nvPr/>
        </p:nvSpPr>
        <p:spPr>
          <a:xfrm>
            <a:off x="6096000" y="852702"/>
            <a:ext cx="417608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800">
                <a:solidFill>
                  <a:schemeClr val="lt1"/>
                </a:solidFill>
                <a:latin typeface="Calibri"/>
                <a:ea typeface="Calibri"/>
                <a:cs typeface="Calibri"/>
                <a:sym typeface="Calibri"/>
              </a:rPr>
              <a:t>https://usahello.org/resources/education/</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815" name="Google Shape;815;p88"/>
          <p:cNvPicPr preferRelativeResize="0"/>
          <p:nvPr/>
        </p:nvPicPr>
        <p:blipFill rotWithShape="1">
          <a:blip r:embed="rId3">
            <a:alphaModFix/>
          </a:blip>
          <a:srcRect/>
          <a:stretch/>
        </p:blipFill>
        <p:spPr>
          <a:xfrm>
            <a:off x="9068057" y="652031"/>
            <a:ext cx="1302238" cy="1302238"/>
          </a:xfrm>
          <a:prstGeom prst="rect">
            <a:avLst/>
          </a:prstGeom>
          <a:noFill/>
          <a:ln>
            <a:noFill/>
          </a:ln>
        </p:spPr>
      </p:pic>
      <p:pic>
        <p:nvPicPr>
          <p:cNvPr id="816" name="Google Shape;816;p88"/>
          <p:cNvPicPr preferRelativeResize="0"/>
          <p:nvPr/>
        </p:nvPicPr>
        <p:blipFill rotWithShape="1">
          <a:blip r:embed="rId4">
            <a:alphaModFix/>
          </a:blip>
          <a:srcRect/>
          <a:stretch/>
        </p:blipFill>
        <p:spPr>
          <a:xfrm>
            <a:off x="1622688" y="321018"/>
            <a:ext cx="6957205" cy="5724941"/>
          </a:xfrm>
          <a:prstGeom prst="rect">
            <a:avLst/>
          </a:prstGeom>
          <a:noFill/>
          <a:ln w="28575" cap="flat" cmpd="sng">
            <a:solidFill>
              <a:schemeClr val="dk1"/>
            </a:solidFill>
            <a:prstDash val="solid"/>
            <a:round/>
            <a:headEnd type="none" w="sm" len="sm"/>
            <a:tailEnd type="none" w="sm" len="sm"/>
          </a:ln>
        </p:spPr>
      </p:pic>
      <p:sp>
        <p:nvSpPr>
          <p:cNvPr id="817" name="Google Shape;817;p88"/>
          <p:cNvSpPr/>
          <p:nvPr/>
        </p:nvSpPr>
        <p:spPr>
          <a:xfrm>
            <a:off x="2067330" y="6185227"/>
            <a:ext cx="494307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2800">
                <a:solidFill>
                  <a:schemeClr val="dk1"/>
                </a:solidFill>
                <a:latin typeface="Calibri"/>
                <a:ea typeface="Calibri"/>
                <a:cs typeface="Calibri"/>
                <a:sym typeface="Calibri"/>
              </a:rPr>
              <a:t>https://cnnespanol.cnn.com/</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8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827" name="Google Shape;827;p89" descr="A picture containing drawing&#10;&#10;Description automatically generated"/>
          <p:cNvPicPr preferRelativeResize="0"/>
          <p:nvPr/>
        </p:nvPicPr>
        <p:blipFill rotWithShape="1">
          <a:blip r:embed="rId3">
            <a:alphaModFix/>
          </a:blip>
          <a:srcRect/>
          <a:stretch/>
        </p:blipFill>
        <p:spPr>
          <a:xfrm>
            <a:off x="7428150" y="2323076"/>
            <a:ext cx="3239850" cy="1385831"/>
          </a:xfrm>
          <a:prstGeom prst="rect">
            <a:avLst/>
          </a:prstGeom>
          <a:noFill/>
          <a:ln>
            <a:noFill/>
          </a:ln>
        </p:spPr>
      </p:pic>
      <p:pic>
        <p:nvPicPr>
          <p:cNvPr id="828" name="Google Shape;828;p89"/>
          <p:cNvPicPr preferRelativeResize="0"/>
          <p:nvPr/>
        </p:nvPicPr>
        <p:blipFill rotWithShape="1">
          <a:blip r:embed="rId4">
            <a:alphaModFix/>
          </a:blip>
          <a:srcRect/>
          <a:stretch/>
        </p:blipFill>
        <p:spPr>
          <a:xfrm>
            <a:off x="1524001" y="0"/>
            <a:ext cx="6005015" cy="6031982"/>
          </a:xfrm>
          <a:prstGeom prst="rect">
            <a:avLst/>
          </a:prstGeom>
          <a:noFill/>
          <a:ln>
            <a:noFill/>
          </a:ln>
        </p:spPr>
      </p:pic>
      <p:sp>
        <p:nvSpPr>
          <p:cNvPr id="829" name="Google Shape;829;p89"/>
          <p:cNvSpPr/>
          <p:nvPr/>
        </p:nvSpPr>
        <p:spPr>
          <a:xfrm>
            <a:off x="2339752" y="6264448"/>
            <a:ext cx="404065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2400" u="sng">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https://www.elnuevodia.com/</a:t>
            </a:r>
            <a:r>
              <a:rPr lang="e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9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839" name="Google Shape;839;p90" descr="A picture containing person, player, holding, ball&#10;&#10;Description automatically generated"/>
          <p:cNvPicPr preferRelativeResize="0"/>
          <p:nvPr/>
        </p:nvPicPr>
        <p:blipFill rotWithShape="1">
          <a:blip r:embed="rId3">
            <a:alphaModFix/>
          </a:blip>
          <a:srcRect/>
          <a:stretch/>
        </p:blipFill>
        <p:spPr>
          <a:xfrm>
            <a:off x="1645690" y="251096"/>
            <a:ext cx="3365154" cy="895316"/>
          </a:xfrm>
          <a:prstGeom prst="rect">
            <a:avLst/>
          </a:prstGeom>
          <a:noFill/>
          <a:ln>
            <a:noFill/>
          </a:ln>
        </p:spPr>
      </p:pic>
      <p:pic>
        <p:nvPicPr>
          <p:cNvPr id="840" name="Google Shape;840;p90" descr="A screen shot of a smart phone&#10;&#10;Description automatically generated"/>
          <p:cNvPicPr preferRelativeResize="0"/>
          <p:nvPr/>
        </p:nvPicPr>
        <p:blipFill rotWithShape="1">
          <a:blip r:embed="rId4">
            <a:alphaModFix/>
          </a:blip>
          <a:srcRect/>
          <a:stretch/>
        </p:blipFill>
        <p:spPr>
          <a:xfrm>
            <a:off x="1645690" y="1411654"/>
            <a:ext cx="7621064" cy="5144218"/>
          </a:xfrm>
          <a:prstGeom prst="rect">
            <a:avLst/>
          </a:prstGeom>
          <a:noFill/>
          <a:ln>
            <a:noFill/>
          </a:ln>
        </p:spPr>
      </p:pic>
      <p:sp>
        <p:nvSpPr>
          <p:cNvPr id="841" name="Google Shape;841;p90"/>
          <p:cNvSpPr/>
          <p:nvPr/>
        </p:nvSpPr>
        <p:spPr>
          <a:xfrm>
            <a:off x="5796576" y="523210"/>
            <a:ext cx="4115229"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2400">
                <a:solidFill>
                  <a:schemeClr val="dk1"/>
                </a:solidFill>
                <a:latin typeface="Calibri"/>
                <a:ea typeface="Calibri"/>
                <a:cs typeface="Calibri"/>
                <a:sym typeface="Calibri"/>
              </a:rPr>
              <a:t>https://spanish-resources.com/</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9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851" name="Google Shape;851;p91"/>
          <p:cNvSpPr/>
          <p:nvPr/>
        </p:nvSpPr>
        <p:spPr>
          <a:xfrm>
            <a:off x="2117677" y="6318697"/>
            <a:ext cx="737661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http://www.oercommons.org/courses/spanish-grammar-in-context/view</a:t>
            </a:r>
            <a:endParaRPr sz="1800">
              <a:solidFill>
                <a:schemeClr val="dk1"/>
              </a:solidFill>
              <a:latin typeface="Calibri"/>
              <a:ea typeface="Calibri"/>
              <a:cs typeface="Calibri"/>
              <a:sym typeface="Calibri"/>
            </a:endParaRPr>
          </a:p>
        </p:txBody>
      </p:sp>
      <p:pic>
        <p:nvPicPr>
          <p:cNvPr id="852" name="Google Shape;852;p91" descr="A screenshot of a cell phone&#10;&#10;Description automatically generated"/>
          <p:cNvPicPr preferRelativeResize="0"/>
          <p:nvPr/>
        </p:nvPicPr>
        <p:blipFill rotWithShape="1">
          <a:blip r:embed="rId4">
            <a:alphaModFix/>
          </a:blip>
          <a:srcRect/>
          <a:stretch/>
        </p:blipFill>
        <p:spPr>
          <a:xfrm>
            <a:off x="1947912" y="410143"/>
            <a:ext cx="7033685" cy="584448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9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862" name="Google Shape;862;p92" descr="A close up of a sign&#10;&#10;Description automatically generated"/>
          <p:cNvPicPr preferRelativeResize="0"/>
          <p:nvPr/>
        </p:nvPicPr>
        <p:blipFill rotWithShape="1">
          <a:blip r:embed="rId3">
            <a:alphaModFix/>
          </a:blip>
          <a:srcRect/>
          <a:stretch/>
        </p:blipFill>
        <p:spPr>
          <a:xfrm>
            <a:off x="8526860" y="2220143"/>
            <a:ext cx="1866629" cy="1385831"/>
          </a:xfrm>
          <a:prstGeom prst="rect">
            <a:avLst/>
          </a:prstGeom>
          <a:noFill/>
          <a:ln>
            <a:noFill/>
          </a:ln>
        </p:spPr>
      </p:pic>
      <p:pic>
        <p:nvPicPr>
          <p:cNvPr id="863" name="Google Shape;863;p92" descr="A screenshot of a social media post&#10;&#10;Description automatically generated"/>
          <p:cNvPicPr preferRelativeResize="0"/>
          <p:nvPr/>
        </p:nvPicPr>
        <p:blipFill rotWithShape="1">
          <a:blip r:embed="rId4">
            <a:alphaModFix/>
          </a:blip>
          <a:srcRect/>
          <a:stretch/>
        </p:blipFill>
        <p:spPr>
          <a:xfrm>
            <a:off x="1592239" y="98520"/>
            <a:ext cx="6647618" cy="6108700"/>
          </a:xfrm>
          <a:prstGeom prst="rect">
            <a:avLst/>
          </a:prstGeom>
          <a:noFill/>
          <a:ln w="28575" cap="flat" cmpd="sng">
            <a:solidFill>
              <a:schemeClr val="dk1"/>
            </a:solidFill>
            <a:prstDash val="solid"/>
            <a:round/>
            <a:headEnd type="none" w="sm" len="sm"/>
            <a:tailEnd type="none" w="sm" len="sm"/>
          </a:ln>
        </p:spPr>
      </p:pic>
      <p:sp>
        <p:nvSpPr>
          <p:cNvPr id="864" name="Google Shape;864;p92"/>
          <p:cNvSpPr/>
          <p:nvPr/>
        </p:nvSpPr>
        <p:spPr>
          <a:xfrm>
            <a:off x="1632025" y="6287092"/>
            <a:ext cx="6844353" cy="375552"/>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s" sz="1800" u="sng">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https://www.uscis.gov/citizenship/other-languages/spanish-resources</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0"/>
          <p:cNvSpPr txBox="1">
            <a:spLocks noGrp="1"/>
          </p:cNvSpPr>
          <p:nvPr>
            <p:ph type="title"/>
          </p:nvPr>
        </p:nvSpPr>
        <p:spPr>
          <a:xfrm>
            <a:off x="1025235" y="442458"/>
            <a:ext cx="10169237"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a:t>Al elegir el idioma para hacer la prueba;</a:t>
            </a:r>
            <a:endParaRPr/>
          </a:p>
          <a:p>
            <a:pPr marL="0" lvl="0" indent="0" algn="l" rtl="0">
              <a:lnSpc>
                <a:spcPct val="90000"/>
              </a:lnSpc>
              <a:spcBef>
                <a:spcPts val="0"/>
              </a:spcBef>
              <a:spcAft>
                <a:spcPts val="0"/>
              </a:spcAft>
              <a:buClr>
                <a:schemeClr val="dk1"/>
              </a:buClr>
              <a:buSzPts val="3600"/>
              <a:buFont typeface="Arial"/>
              <a:buNone/>
            </a:pPr>
            <a:r>
              <a:rPr lang="es"/>
              <a:t>Algo a tener en cuenta…</a:t>
            </a:r>
            <a:endParaRPr/>
          </a:p>
        </p:txBody>
      </p:sp>
      <p:sp>
        <p:nvSpPr>
          <p:cNvPr id="235" name="Google Shape;235;p30"/>
          <p:cNvSpPr txBox="1">
            <a:spLocks noGrp="1"/>
          </p:cNvSpPr>
          <p:nvPr>
            <p:ph type="body" idx="1"/>
          </p:nvPr>
        </p:nvSpPr>
        <p:spPr>
          <a:xfrm>
            <a:off x="892150" y="1663050"/>
            <a:ext cx="10058400" cy="3993300"/>
          </a:xfrm>
          <a:prstGeom prst="rect">
            <a:avLst/>
          </a:prstGeom>
          <a:noFill/>
          <a:ln>
            <a:noFill/>
          </a:ln>
        </p:spPr>
        <p:txBody>
          <a:bodyPr spcFirstLastPara="1" wrap="square" lIns="91425" tIns="45700" rIns="91425" bIns="45700" anchor="t" anchorCtr="0">
            <a:noAutofit/>
          </a:bodyPr>
          <a:lstStyle/>
          <a:p>
            <a:pPr marL="171442" lvl="0" indent="0" algn="l" rtl="0">
              <a:lnSpc>
                <a:spcPct val="115000"/>
              </a:lnSpc>
              <a:spcBef>
                <a:spcPts val="750"/>
              </a:spcBef>
              <a:spcAft>
                <a:spcPts val="0"/>
              </a:spcAft>
              <a:buClr>
                <a:srgbClr val="AEABAB"/>
              </a:buClr>
              <a:buSzPts val="2640"/>
              <a:buNone/>
            </a:pPr>
            <a:r>
              <a:rPr lang="es" sz="2000"/>
              <a:t>Los hablantes que asumieron que la competencia oral garantiza una aptitud para la producción escrita descubrieron que esta suposición no es cierta: “No pensé que habría tanta diferencia entre escribirlo y hablarlo, pero hay personas que no pueden escribir en absoluto.”</a:t>
            </a:r>
            <a:endParaRPr sz="2000"/>
          </a:p>
          <a:p>
            <a:pPr marL="171442" lvl="0" indent="0" algn="r" rtl="0">
              <a:lnSpc>
                <a:spcPct val="90000"/>
              </a:lnSpc>
              <a:spcBef>
                <a:spcPts val="750"/>
              </a:spcBef>
              <a:spcAft>
                <a:spcPts val="0"/>
              </a:spcAft>
              <a:buClr>
                <a:srgbClr val="AEABAB"/>
              </a:buClr>
              <a:buSzPts val="2640"/>
              <a:buNone/>
            </a:pPr>
            <a:r>
              <a:rPr lang="es" sz="1200"/>
              <a:t>Callahan, Laura. (2010). El uso del español escrito por los latinos en EE.UU.:</a:t>
            </a:r>
            <a:endParaRPr sz="1200"/>
          </a:p>
          <a:p>
            <a:pPr marL="171442" lvl="0" indent="0" algn="r" rtl="0">
              <a:lnSpc>
                <a:spcPct val="90000"/>
              </a:lnSpc>
              <a:spcBef>
                <a:spcPts val="750"/>
              </a:spcBef>
              <a:spcAft>
                <a:spcPts val="0"/>
              </a:spcAft>
              <a:buClr>
                <a:srgbClr val="AEABAB"/>
              </a:buClr>
              <a:buSzPts val="2640"/>
              <a:buNone/>
            </a:pPr>
            <a:r>
              <a:rPr lang="es" sz="1200"/>
              <a:t>Realidades y aspiraciones. Heritage Language Journal. 7. 1-27.</a:t>
            </a:r>
            <a:endParaRPr sz="1200"/>
          </a:p>
          <a:p>
            <a:pPr marL="171442" lvl="0" indent="0" algn="l" rtl="0">
              <a:lnSpc>
                <a:spcPct val="90000"/>
              </a:lnSpc>
              <a:spcBef>
                <a:spcPts val="750"/>
              </a:spcBef>
              <a:spcAft>
                <a:spcPts val="0"/>
              </a:spcAft>
              <a:buClr>
                <a:srgbClr val="AEABAB"/>
              </a:buClr>
              <a:buSzPts val="2640"/>
              <a:buNone/>
            </a:pPr>
            <a:endParaRPr sz="2000"/>
          </a:p>
          <a:p>
            <a:pPr marL="171442" lvl="0" indent="0" algn="l" rtl="0">
              <a:lnSpc>
                <a:spcPct val="90000"/>
              </a:lnSpc>
              <a:spcBef>
                <a:spcPts val="750"/>
              </a:spcBef>
              <a:spcAft>
                <a:spcPts val="0"/>
              </a:spcAft>
              <a:buClr>
                <a:srgbClr val="AEABAB"/>
              </a:buClr>
              <a:buSzPts val="2640"/>
              <a:buNone/>
            </a:pPr>
            <a:r>
              <a:rPr lang="es" sz="2000"/>
              <a:t>Los estudiantes a menudo…</a:t>
            </a:r>
            <a:endParaRPr sz="2000"/>
          </a:p>
          <a:p>
            <a:pPr marL="457200" lvl="0" indent="-355600" algn="l" rtl="0">
              <a:lnSpc>
                <a:spcPct val="90000"/>
              </a:lnSpc>
              <a:spcBef>
                <a:spcPts val="750"/>
              </a:spcBef>
              <a:spcAft>
                <a:spcPts val="0"/>
              </a:spcAft>
              <a:buSzPts val="2000"/>
              <a:buChar char="-"/>
            </a:pPr>
            <a:r>
              <a:rPr lang="es" sz="2000"/>
              <a:t>Carecen de vocabulario suficiente para escribir en español</a:t>
            </a:r>
            <a:endParaRPr sz="2000"/>
          </a:p>
          <a:p>
            <a:pPr marL="457200" lvl="0" indent="-355600" algn="l" rtl="0">
              <a:lnSpc>
                <a:spcPct val="90000"/>
              </a:lnSpc>
              <a:spcBef>
                <a:spcPts val="0"/>
              </a:spcBef>
              <a:spcAft>
                <a:spcPts val="0"/>
              </a:spcAft>
              <a:buSzPts val="2000"/>
              <a:buChar char="-"/>
            </a:pPr>
            <a:r>
              <a:rPr lang="es" sz="2000"/>
              <a:t>Piensan primero en inglés y luego traducen</a:t>
            </a:r>
            <a:endParaRPr sz="2000"/>
          </a:p>
          <a:p>
            <a:pPr marL="457200" lvl="0" indent="-355600" algn="l" rtl="0">
              <a:lnSpc>
                <a:spcPct val="90000"/>
              </a:lnSpc>
              <a:spcBef>
                <a:spcPts val="0"/>
              </a:spcBef>
              <a:spcAft>
                <a:spcPts val="0"/>
              </a:spcAft>
              <a:buSzPts val="2000"/>
              <a:buChar char="-"/>
            </a:pPr>
            <a:r>
              <a:rPr lang="es" sz="2000"/>
              <a:t>No pueden escribir en forma estándar, específicamente en el uso de acentos</a:t>
            </a:r>
            <a:endParaRPr sz="2000"/>
          </a:p>
        </p:txBody>
      </p:sp>
      <p:sp>
        <p:nvSpPr>
          <p:cNvPr id="236" name="Google Shape;236;p30"/>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9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874" name="Google Shape;874;p93"/>
          <p:cNvPicPr preferRelativeResize="0"/>
          <p:nvPr/>
        </p:nvPicPr>
        <p:blipFill rotWithShape="1">
          <a:blip r:embed="rId3">
            <a:alphaModFix/>
          </a:blip>
          <a:srcRect/>
          <a:stretch/>
        </p:blipFill>
        <p:spPr>
          <a:xfrm>
            <a:off x="2069908" y="579978"/>
            <a:ext cx="2811439" cy="4824830"/>
          </a:xfrm>
          <a:prstGeom prst="rect">
            <a:avLst/>
          </a:prstGeom>
          <a:noFill/>
          <a:ln>
            <a:noFill/>
          </a:ln>
        </p:spPr>
      </p:pic>
      <p:pic>
        <p:nvPicPr>
          <p:cNvPr id="875" name="Google Shape;875;p93"/>
          <p:cNvPicPr preferRelativeResize="0"/>
          <p:nvPr/>
        </p:nvPicPr>
        <p:blipFill rotWithShape="1">
          <a:blip r:embed="rId4">
            <a:alphaModFix/>
          </a:blip>
          <a:srcRect/>
          <a:stretch/>
        </p:blipFill>
        <p:spPr>
          <a:xfrm rot="-5400000">
            <a:off x="4404803" y="2230106"/>
            <a:ext cx="5470506" cy="3152633"/>
          </a:xfrm>
          <a:prstGeom prst="rect">
            <a:avLst/>
          </a:prstGeom>
          <a:noFill/>
          <a:ln w="28575" cap="flat" cmpd="sng">
            <a:solidFill>
              <a:schemeClr val="dk1"/>
            </a:solidFill>
            <a:prstDash val="solid"/>
            <a:round/>
            <a:headEnd type="none" w="sm" len="sm"/>
            <a:tailEnd type="none" w="sm" len="sm"/>
          </a:ln>
        </p:spPr>
      </p:pic>
      <p:sp>
        <p:nvSpPr>
          <p:cNvPr id="876" name="Google Shape;876;p93"/>
          <p:cNvSpPr/>
          <p:nvPr/>
        </p:nvSpPr>
        <p:spPr>
          <a:xfrm>
            <a:off x="5092889" y="310471"/>
            <a:ext cx="45720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8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https://www.uscis.gov/sites/default/files/files/nativedocuments/M-1122-S.pdf</a:t>
            </a:r>
            <a:endParaRPr sz="18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9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886" name="Google Shape;886;p94" descr="A screenshot of a social media post&#10;&#10;Description automatically generated"/>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887" name="Google Shape;887;p94"/>
          <p:cNvSpPr/>
          <p:nvPr/>
        </p:nvSpPr>
        <p:spPr>
          <a:xfrm>
            <a:off x="4000380" y="1511068"/>
            <a:ext cx="342696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https://www.archives.gov/espanol</a:t>
            </a:r>
            <a:endParaRPr sz="18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9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897" name="Google Shape;897;p95"/>
          <p:cNvPicPr preferRelativeResize="0"/>
          <p:nvPr/>
        </p:nvPicPr>
        <p:blipFill rotWithShape="1">
          <a:blip r:embed="rId3">
            <a:alphaModFix/>
          </a:blip>
          <a:srcRect/>
          <a:stretch/>
        </p:blipFill>
        <p:spPr>
          <a:xfrm>
            <a:off x="2482497" y="1819573"/>
            <a:ext cx="6861670" cy="4627265"/>
          </a:xfrm>
          <a:prstGeom prst="rect">
            <a:avLst/>
          </a:prstGeom>
          <a:noFill/>
          <a:ln>
            <a:noFill/>
          </a:ln>
        </p:spPr>
      </p:pic>
      <p:pic>
        <p:nvPicPr>
          <p:cNvPr id="898" name="Google Shape;898;p95" descr="A close up of a sign&#10;&#10;Description automatically generated"/>
          <p:cNvPicPr preferRelativeResize="0"/>
          <p:nvPr/>
        </p:nvPicPr>
        <p:blipFill rotWithShape="1">
          <a:blip r:embed="rId4">
            <a:alphaModFix/>
          </a:blip>
          <a:srcRect/>
          <a:stretch/>
        </p:blipFill>
        <p:spPr>
          <a:xfrm>
            <a:off x="1629649" y="193094"/>
            <a:ext cx="2448267" cy="1171739"/>
          </a:xfrm>
          <a:prstGeom prst="rect">
            <a:avLst/>
          </a:prstGeom>
          <a:noFill/>
          <a:ln>
            <a:noFill/>
          </a:ln>
        </p:spPr>
      </p:pic>
      <p:sp>
        <p:nvSpPr>
          <p:cNvPr id="899" name="Google Shape;899;p95"/>
          <p:cNvSpPr/>
          <p:nvPr/>
        </p:nvSpPr>
        <p:spPr>
          <a:xfrm>
            <a:off x="4530900" y="594297"/>
            <a:ext cx="559119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24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https://www.practicalmoneyskills.com/sp</a:t>
            </a:r>
            <a:endParaRPr sz="24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908" name="Google Shape;908;p96"/>
          <p:cNvPicPr preferRelativeResize="0"/>
          <p:nvPr/>
        </p:nvPicPr>
        <p:blipFill rotWithShape="1">
          <a:blip r:embed="rId3">
            <a:alphaModFix/>
          </a:blip>
          <a:srcRect/>
          <a:stretch/>
        </p:blipFill>
        <p:spPr>
          <a:xfrm>
            <a:off x="1825082" y="313900"/>
            <a:ext cx="7764745" cy="5868536"/>
          </a:xfrm>
          <a:prstGeom prst="rect">
            <a:avLst/>
          </a:prstGeom>
          <a:noFill/>
          <a:ln>
            <a:noFill/>
          </a:ln>
        </p:spPr>
      </p:pic>
      <p:sp>
        <p:nvSpPr>
          <p:cNvPr id="909" name="Google Shape;909;p96"/>
          <p:cNvSpPr/>
          <p:nvPr/>
        </p:nvSpPr>
        <p:spPr>
          <a:xfrm>
            <a:off x="2054563" y="6356324"/>
            <a:ext cx="3550118" cy="375552"/>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s" sz="1800"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https://www.mathsisfun.com/</a:t>
            </a:r>
            <a:endParaRPr sz="1800">
              <a:solidFill>
                <a:schemeClr val="dk1"/>
              </a:solidFill>
              <a:latin typeface="Calibri"/>
              <a:ea typeface="Calibri"/>
              <a:cs typeface="Calibri"/>
              <a:sym typeface="Calibri"/>
            </a:endParaRPr>
          </a:p>
        </p:txBody>
      </p:sp>
      <p:sp>
        <p:nvSpPr>
          <p:cNvPr id="910" name="Google Shape;910;p96"/>
          <p:cNvSpPr/>
          <p:nvPr/>
        </p:nvSpPr>
        <p:spPr>
          <a:xfrm rot="3506070">
            <a:off x="7699764" y="1808551"/>
            <a:ext cx="2027289" cy="370274"/>
          </a:xfrm>
          <a:prstGeom prst="leftArrow">
            <a:avLst>
              <a:gd name="adj1" fmla="val 50000"/>
              <a:gd name="adj2" fmla="val 50000"/>
            </a:avLst>
          </a:prstGeom>
          <a:solidFill>
            <a:schemeClr val="accent1"/>
          </a:solidFill>
          <a:ln w="12700" cap="flat" cmpd="sng">
            <a:solidFill>
              <a:srgbClr val="005F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1" name="Google Shape;911;p96"/>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9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921" name="Google Shape;921;p97" descr="A screenshot of a cell phone&#10;&#10;Description automatically generated"/>
          <p:cNvPicPr preferRelativeResize="0"/>
          <p:nvPr/>
        </p:nvPicPr>
        <p:blipFill rotWithShape="1">
          <a:blip r:embed="rId3">
            <a:alphaModFix/>
          </a:blip>
          <a:srcRect/>
          <a:stretch/>
        </p:blipFill>
        <p:spPr>
          <a:xfrm>
            <a:off x="5072419" y="762251"/>
            <a:ext cx="5291514" cy="5902657"/>
          </a:xfrm>
          <a:prstGeom prst="rect">
            <a:avLst/>
          </a:prstGeom>
          <a:noFill/>
          <a:ln>
            <a:noFill/>
          </a:ln>
        </p:spPr>
      </p:pic>
      <p:pic>
        <p:nvPicPr>
          <p:cNvPr id="922" name="Google Shape;922;p97" descr="A picture containing drawing&#10;&#10;Description automatically generated"/>
          <p:cNvPicPr preferRelativeResize="0"/>
          <p:nvPr/>
        </p:nvPicPr>
        <p:blipFill rotWithShape="1">
          <a:blip r:embed="rId4">
            <a:alphaModFix/>
          </a:blip>
          <a:srcRect/>
          <a:stretch/>
        </p:blipFill>
        <p:spPr>
          <a:xfrm>
            <a:off x="1825083" y="475751"/>
            <a:ext cx="2514951" cy="1047896"/>
          </a:xfrm>
          <a:prstGeom prst="rect">
            <a:avLst/>
          </a:prstGeom>
          <a:noFill/>
          <a:ln>
            <a:noFill/>
          </a:ln>
        </p:spPr>
      </p:pic>
      <p:pic>
        <p:nvPicPr>
          <p:cNvPr id="923" name="Google Shape;923;p97" descr="A screenshot of a social media post&#10;&#10;Description automatically generated"/>
          <p:cNvPicPr preferRelativeResize="0"/>
          <p:nvPr/>
        </p:nvPicPr>
        <p:blipFill rotWithShape="1">
          <a:blip r:embed="rId5">
            <a:alphaModFix/>
          </a:blip>
          <a:srcRect/>
          <a:stretch/>
        </p:blipFill>
        <p:spPr>
          <a:xfrm>
            <a:off x="5246093" y="712955"/>
            <a:ext cx="5117840" cy="5887272"/>
          </a:xfrm>
          <a:prstGeom prst="rect">
            <a:avLst/>
          </a:prstGeom>
          <a:noFill/>
          <a:ln>
            <a:noFill/>
          </a:ln>
        </p:spPr>
      </p:pic>
      <p:sp>
        <p:nvSpPr>
          <p:cNvPr id="924" name="Google Shape;924;p97"/>
          <p:cNvSpPr/>
          <p:nvPr/>
        </p:nvSpPr>
        <p:spPr>
          <a:xfrm>
            <a:off x="1692146" y="2493707"/>
            <a:ext cx="336662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https://www.aaaknow.com/xlate/</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3"/>
                                        </p:tgtEl>
                                        <p:attrNameLst>
                                          <p:attrName>style.visibility</p:attrName>
                                        </p:attrNameLst>
                                      </p:cBhvr>
                                      <p:to>
                                        <p:strVal val="visible"/>
                                      </p:to>
                                    </p:set>
                                    <p:animEffect transition="in" filter="fade">
                                      <p:cBhvr>
                                        <p:cTn id="7" dur="500"/>
                                        <p:tgtEl>
                                          <p:spTgt spid="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9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934" name="Google Shape;934;p98"/>
          <p:cNvPicPr preferRelativeResize="0"/>
          <p:nvPr/>
        </p:nvPicPr>
        <p:blipFill rotWithShape="1">
          <a:blip r:embed="rId3">
            <a:alphaModFix/>
          </a:blip>
          <a:srcRect/>
          <a:stretch/>
        </p:blipFill>
        <p:spPr>
          <a:xfrm>
            <a:off x="1825083" y="627797"/>
            <a:ext cx="7109652" cy="5363570"/>
          </a:xfrm>
          <a:prstGeom prst="rect">
            <a:avLst/>
          </a:prstGeom>
          <a:noFill/>
          <a:ln w="28575" cap="flat" cmpd="sng">
            <a:solidFill>
              <a:schemeClr val="dk1"/>
            </a:solidFill>
            <a:prstDash val="solid"/>
            <a:round/>
            <a:headEnd type="none" w="sm" len="sm"/>
            <a:tailEnd type="none" w="sm" len="sm"/>
          </a:ln>
        </p:spPr>
      </p:pic>
      <p:pic>
        <p:nvPicPr>
          <p:cNvPr id="935" name="Google Shape;935;p98"/>
          <p:cNvPicPr preferRelativeResize="0"/>
          <p:nvPr/>
        </p:nvPicPr>
        <p:blipFill rotWithShape="1">
          <a:blip r:embed="rId4">
            <a:alphaModFix/>
          </a:blip>
          <a:srcRect/>
          <a:stretch/>
        </p:blipFill>
        <p:spPr>
          <a:xfrm>
            <a:off x="1687773" y="518615"/>
            <a:ext cx="8106770" cy="57115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5"/>
                                        </p:tgtEl>
                                        <p:attrNameLst>
                                          <p:attrName>style.visibility</p:attrName>
                                        </p:attrNameLst>
                                      </p:cBhvr>
                                      <p:to>
                                        <p:strVal val="visible"/>
                                      </p:to>
                                    </p:set>
                                    <p:animEffect transition="in" filter="fade">
                                      <p:cBhvr>
                                        <p:cTn id="7" dur="2000"/>
                                        <p:tgtEl>
                                          <p:spTgt spid="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9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945" name="Google Shape;945;p99"/>
          <p:cNvSpPr/>
          <p:nvPr/>
        </p:nvSpPr>
        <p:spPr>
          <a:xfrm>
            <a:off x="2487473" y="6277423"/>
            <a:ext cx="407291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http://nlvm.usu.edu/es/nav/vlibrary.html</a:t>
            </a:r>
            <a:endParaRPr sz="1800">
              <a:solidFill>
                <a:schemeClr val="dk1"/>
              </a:solidFill>
              <a:latin typeface="Calibri"/>
              <a:ea typeface="Calibri"/>
              <a:cs typeface="Calibri"/>
              <a:sym typeface="Calibri"/>
            </a:endParaRPr>
          </a:p>
        </p:txBody>
      </p:sp>
      <p:pic>
        <p:nvPicPr>
          <p:cNvPr id="946" name="Google Shape;946;p99" descr="A screenshot of a social media post&#10;&#10;Description automatically generated"/>
          <p:cNvPicPr preferRelativeResize="0"/>
          <p:nvPr/>
        </p:nvPicPr>
        <p:blipFill rotWithShape="1">
          <a:blip r:embed="rId4">
            <a:alphaModFix/>
          </a:blip>
          <a:srcRect/>
          <a:stretch/>
        </p:blipFill>
        <p:spPr>
          <a:xfrm>
            <a:off x="2394520" y="279513"/>
            <a:ext cx="6908705" cy="599791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10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956" name="Google Shape;956;p100"/>
          <p:cNvPicPr preferRelativeResize="0"/>
          <p:nvPr/>
        </p:nvPicPr>
        <p:blipFill rotWithShape="1">
          <a:blip r:embed="rId3">
            <a:alphaModFix/>
          </a:blip>
          <a:srcRect/>
          <a:stretch/>
        </p:blipFill>
        <p:spPr>
          <a:xfrm>
            <a:off x="2069910" y="1419367"/>
            <a:ext cx="8256896" cy="4544704"/>
          </a:xfrm>
          <a:prstGeom prst="rect">
            <a:avLst/>
          </a:prstGeom>
          <a:noFill/>
          <a:ln>
            <a:noFill/>
          </a:ln>
        </p:spPr>
      </p:pic>
      <p:pic>
        <p:nvPicPr>
          <p:cNvPr id="957" name="Google Shape;957;p100"/>
          <p:cNvPicPr preferRelativeResize="0"/>
          <p:nvPr/>
        </p:nvPicPr>
        <p:blipFill rotWithShape="1">
          <a:blip r:embed="rId4">
            <a:alphaModFix/>
          </a:blip>
          <a:srcRect/>
          <a:stretch/>
        </p:blipFill>
        <p:spPr>
          <a:xfrm>
            <a:off x="1702174" y="303081"/>
            <a:ext cx="2732625" cy="925219"/>
          </a:xfrm>
          <a:prstGeom prst="rect">
            <a:avLst/>
          </a:prstGeom>
          <a:noFill/>
          <a:ln>
            <a:noFill/>
          </a:ln>
        </p:spPr>
      </p:pic>
      <p:sp>
        <p:nvSpPr>
          <p:cNvPr id="958" name="Google Shape;958;p100"/>
          <p:cNvSpPr/>
          <p:nvPr/>
        </p:nvSpPr>
        <p:spPr>
          <a:xfrm>
            <a:off x="2143095" y="6199720"/>
            <a:ext cx="6627866" cy="4700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s" sz="2400" u="sng">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https://newsela.com/rules/spanish</a:t>
            </a:r>
            <a:endParaRPr sz="2400">
              <a:solidFill>
                <a:schemeClr val="dk1"/>
              </a:solidFill>
              <a:latin typeface="Calibri"/>
              <a:ea typeface="Calibri"/>
              <a:cs typeface="Calibri"/>
              <a:sym typeface="Calibri"/>
            </a:endParaRPr>
          </a:p>
        </p:txBody>
      </p:sp>
      <p:pic>
        <p:nvPicPr>
          <p:cNvPr id="959" name="Google Shape;959;p100"/>
          <p:cNvPicPr preferRelativeResize="0"/>
          <p:nvPr/>
        </p:nvPicPr>
        <p:blipFill rotWithShape="1">
          <a:blip r:embed="rId6">
            <a:alphaModFix/>
          </a:blip>
          <a:srcRect/>
          <a:stretch/>
        </p:blipFill>
        <p:spPr>
          <a:xfrm>
            <a:off x="1702174" y="287977"/>
            <a:ext cx="8965826" cy="64094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9"/>
                                        </p:tgtEl>
                                        <p:attrNameLst>
                                          <p:attrName>style.visibility</p:attrName>
                                        </p:attrNameLst>
                                      </p:cBhvr>
                                      <p:to>
                                        <p:strVal val="visible"/>
                                      </p:to>
                                    </p:set>
                                    <p:animEffect transition="in" filter="fade">
                                      <p:cBhvr>
                                        <p:cTn id="7" dur="500"/>
                                        <p:tgtEl>
                                          <p:spTgt spid="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0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969" name="Google Shape;969;p101"/>
          <p:cNvPicPr preferRelativeResize="0"/>
          <p:nvPr/>
        </p:nvPicPr>
        <p:blipFill rotWithShape="1">
          <a:blip r:embed="rId3">
            <a:alphaModFix/>
          </a:blip>
          <a:srcRect/>
          <a:stretch/>
        </p:blipFill>
        <p:spPr>
          <a:xfrm>
            <a:off x="1825082" y="464024"/>
            <a:ext cx="7027767" cy="5186150"/>
          </a:xfrm>
          <a:prstGeom prst="rect">
            <a:avLst/>
          </a:prstGeom>
          <a:noFill/>
          <a:ln>
            <a:noFill/>
          </a:ln>
        </p:spPr>
      </p:pic>
      <p:sp>
        <p:nvSpPr>
          <p:cNvPr id="970" name="Google Shape;970;p101"/>
          <p:cNvSpPr/>
          <p:nvPr/>
        </p:nvSpPr>
        <p:spPr>
          <a:xfrm>
            <a:off x="2163574" y="6011481"/>
            <a:ext cx="6689275" cy="4700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s" sz="2400"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http://www.developingwritingskills.com/</a:t>
            </a:r>
            <a:endParaRPr sz="24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1"/>
          <p:cNvSpPr txBox="1">
            <a:spLocks noGrp="1"/>
          </p:cNvSpPr>
          <p:nvPr>
            <p:ph type="title"/>
          </p:nvPr>
        </p:nvSpPr>
        <p:spPr>
          <a:xfrm>
            <a:off x="460065" y="666035"/>
            <a:ext cx="11270090" cy="1039282"/>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600"/>
              <a:buFont typeface="Arial"/>
              <a:buNone/>
            </a:pPr>
            <a:r>
              <a:rPr lang="es" sz="3400"/>
              <a:t>​2024 - </a:t>
            </a:r>
            <a:r>
              <a:rPr lang="es" sz="3400">
                <a:highlight>
                  <a:schemeClr val="lt1"/>
                </a:highlight>
              </a:rPr>
              <a:t>Porcentajes </a:t>
            </a:r>
            <a:r>
              <a:rPr lang="es" sz="3400"/>
              <a:t>de aprobados por asignatura de los alumnos que se examinaron en: </a:t>
            </a:r>
            <a:endParaRPr sz="3500"/>
          </a:p>
        </p:txBody>
      </p:sp>
      <p:sp>
        <p:nvSpPr>
          <p:cNvPr id="243" name="Google Shape;243;p31"/>
          <p:cNvSpPr txBox="1"/>
          <p:nvPr/>
        </p:nvSpPr>
        <p:spPr>
          <a:xfrm>
            <a:off x="401450" y="2479375"/>
            <a:ext cx="5424000" cy="288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750"/>
              </a:spcBef>
              <a:spcAft>
                <a:spcPts val="0"/>
              </a:spcAft>
              <a:buClr>
                <a:srgbClr val="AEABAB"/>
              </a:buClr>
              <a:buSzPts val="2475"/>
              <a:buFont typeface="Arial"/>
              <a:buNone/>
            </a:pPr>
            <a:r>
              <a:rPr lang="es" sz="2150" b="1">
                <a:solidFill>
                  <a:srgbClr val="0070C0"/>
                </a:solidFill>
              </a:rPr>
              <a:t>Porcentaje de aprobación general: 66%</a:t>
            </a:r>
            <a:endParaRPr sz="2150" b="1">
              <a:solidFill>
                <a:srgbClr val="0070C0"/>
              </a:solidFill>
            </a:endParaRPr>
          </a:p>
          <a:p>
            <a:pPr marL="0" marR="0" lvl="0" indent="0" algn="l" rtl="0">
              <a:lnSpc>
                <a:spcPct val="90000"/>
              </a:lnSpc>
              <a:spcBef>
                <a:spcPts val="750"/>
              </a:spcBef>
              <a:spcAft>
                <a:spcPts val="0"/>
              </a:spcAft>
              <a:buClr>
                <a:srgbClr val="AEABAB"/>
              </a:buClr>
              <a:buSzPts val="2475"/>
              <a:buFont typeface="Arial"/>
              <a:buNone/>
            </a:pPr>
            <a:r>
              <a:rPr lang="es" sz="2050">
                <a:solidFill>
                  <a:schemeClr val="dk1"/>
                </a:solidFill>
              </a:rPr>
              <a:t>Porcentajes de aprobación por</a:t>
            </a:r>
            <a:r>
              <a:rPr lang="es" sz="2050">
                <a:solidFill>
                  <a:schemeClr val="dk1"/>
                </a:solidFill>
                <a:highlight>
                  <a:schemeClr val="lt1"/>
                </a:highlight>
              </a:rPr>
              <a:t> Área</a:t>
            </a:r>
            <a:endParaRPr sz="2050">
              <a:solidFill>
                <a:schemeClr val="dk1"/>
              </a:solidFill>
              <a:highlight>
                <a:schemeClr val="lt1"/>
              </a:highlight>
            </a:endParaRPr>
          </a:p>
          <a:p>
            <a:pPr marL="457200" marR="0" lvl="0" indent="-365125" algn="l" rtl="0">
              <a:lnSpc>
                <a:spcPct val="90000"/>
              </a:lnSpc>
              <a:spcBef>
                <a:spcPts val="750"/>
              </a:spcBef>
              <a:spcAft>
                <a:spcPts val="0"/>
              </a:spcAft>
              <a:buClr>
                <a:srgbClr val="0070C0"/>
              </a:buClr>
              <a:buSzPts val="2150"/>
              <a:buChar char="●"/>
            </a:pPr>
            <a:r>
              <a:rPr lang="es" sz="2150" b="1">
                <a:solidFill>
                  <a:srgbClr val="0070C0"/>
                </a:solidFill>
              </a:rPr>
              <a:t>Matemáticas: 67%</a:t>
            </a:r>
            <a:endParaRPr sz="2150" b="1">
              <a:solidFill>
                <a:srgbClr val="0070C0"/>
              </a:solidFill>
            </a:endParaRPr>
          </a:p>
          <a:p>
            <a:pPr marL="457200" marR="0" lvl="0" indent="-365125" algn="l" rtl="0">
              <a:lnSpc>
                <a:spcPct val="90000"/>
              </a:lnSpc>
              <a:spcBef>
                <a:spcPts val="0"/>
              </a:spcBef>
              <a:spcAft>
                <a:spcPts val="0"/>
              </a:spcAft>
              <a:buClr>
                <a:srgbClr val="0070C0"/>
              </a:buClr>
              <a:buSzPts val="2150"/>
              <a:buChar char="●"/>
            </a:pPr>
            <a:r>
              <a:rPr lang="es" sz="2150" b="1">
                <a:solidFill>
                  <a:srgbClr val="0070C0"/>
                </a:solidFill>
              </a:rPr>
              <a:t>RLA: 72%</a:t>
            </a:r>
            <a:endParaRPr sz="2150" b="1">
              <a:solidFill>
                <a:srgbClr val="0070C0"/>
              </a:solidFill>
            </a:endParaRPr>
          </a:p>
          <a:p>
            <a:pPr marL="457200" marR="0" lvl="0" indent="-365125" algn="l" rtl="0">
              <a:lnSpc>
                <a:spcPct val="90000"/>
              </a:lnSpc>
              <a:spcBef>
                <a:spcPts val="0"/>
              </a:spcBef>
              <a:spcAft>
                <a:spcPts val="0"/>
              </a:spcAft>
              <a:buClr>
                <a:srgbClr val="0070C0"/>
              </a:buClr>
              <a:buSzPts val="2150"/>
              <a:buChar char="●"/>
            </a:pPr>
            <a:r>
              <a:rPr lang="es" sz="2150" b="1">
                <a:solidFill>
                  <a:srgbClr val="0070C0"/>
                </a:solidFill>
              </a:rPr>
              <a:t>Ciencias: 83%</a:t>
            </a:r>
            <a:endParaRPr sz="2150" b="1">
              <a:solidFill>
                <a:srgbClr val="0070C0"/>
              </a:solidFill>
            </a:endParaRPr>
          </a:p>
          <a:p>
            <a:pPr marL="457200" marR="0" lvl="0" indent="-365125" algn="l" rtl="0">
              <a:lnSpc>
                <a:spcPct val="90000"/>
              </a:lnSpc>
              <a:spcBef>
                <a:spcPts val="0"/>
              </a:spcBef>
              <a:spcAft>
                <a:spcPts val="0"/>
              </a:spcAft>
              <a:buClr>
                <a:srgbClr val="0070C0"/>
              </a:buClr>
              <a:buSzPts val="2150"/>
              <a:buChar char="●"/>
            </a:pPr>
            <a:r>
              <a:rPr lang="es" sz="2150" b="1">
                <a:solidFill>
                  <a:srgbClr val="0070C0"/>
                </a:solidFill>
              </a:rPr>
              <a:t>Estudios Sociales: 79%</a:t>
            </a:r>
            <a:endParaRPr sz="2150" b="1">
              <a:solidFill>
                <a:srgbClr val="0070C0"/>
              </a:solidFill>
            </a:endParaRPr>
          </a:p>
        </p:txBody>
      </p:sp>
      <p:sp>
        <p:nvSpPr>
          <p:cNvPr id="244" name="Google Shape;244;p31"/>
          <p:cNvSpPr txBox="1"/>
          <p:nvPr/>
        </p:nvSpPr>
        <p:spPr>
          <a:xfrm>
            <a:off x="6194900" y="3045525"/>
            <a:ext cx="5781600" cy="26340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None/>
            </a:pPr>
            <a:r>
              <a:rPr lang="es" sz="2150" b="1">
                <a:solidFill>
                  <a:srgbClr val="0070C0"/>
                </a:solidFill>
              </a:rPr>
              <a:t>Porcentaje de aprobación general: 75%</a:t>
            </a:r>
            <a:endParaRPr sz="2150" b="1">
              <a:solidFill>
                <a:srgbClr val="0070C0"/>
              </a:solidFill>
            </a:endParaRPr>
          </a:p>
          <a:p>
            <a:pPr marL="0" lvl="0" indent="0" algn="l" rtl="0">
              <a:lnSpc>
                <a:spcPct val="115000"/>
              </a:lnSpc>
              <a:spcBef>
                <a:spcPts val="1200"/>
              </a:spcBef>
              <a:spcAft>
                <a:spcPts val="0"/>
              </a:spcAft>
              <a:buNone/>
            </a:pPr>
            <a:r>
              <a:rPr lang="es" sz="2150">
                <a:solidFill>
                  <a:schemeClr val="dk1"/>
                </a:solidFill>
              </a:rPr>
              <a:t>Porcentajes de aprobados por </a:t>
            </a:r>
            <a:r>
              <a:rPr lang="es" sz="2050">
                <a:solidFill>
                  <a:schemeClr val="dk1"/>
                </a:solidFill>
                <a:highlight>
                  <a:schemeClr val="lt1"/>
                </a:highlight>
              </a:rPr>
              <a:t>Área</a:t>
            </a:r>
            <a:endParaRPr sz="2150">
              <a:solidFill>
                <a:schemeClr val="dk1"/>
              </a:solidFill>
              <a:highlight>
                <a:schemeClr val="lt1"/>
              </a:highlight>
            </a:endParaRPr>
          </a:p>
          <a:p>
            <a:pPr marL="457200" lvl="0" indent="-365125" algn="l" rtl="0">
              <a:lnSpc>
                <a:spcPct val="115000"/>
              </a:lnSpc>
              <a:spcBef>
                <a:spcPts val="1200"/>
              </a:spcBef>
              <a:spcAft>
                <a:spcPts val="0"/>
              </a:spcAft>
              <a:buClr>
                <a:srgbClr val="0070C0"/>
              </a:buClr>
              <a:buSzPts val="2150"/>
              <a:buChar char="•"/>
            </a:pPr>
            <a:r>
              <a:rPr lang="es" sz="2150" b="1">
                <a:solidFill>
                  <a:srgbClr val="0070C0"/>
                </a:solidFill>
              </a:rPr>
              <a:t>Matemáticas: 75%</a:t>
            </a:r>
            <a:endParaRPr sz="2150" b="1">
              <a:solidFill>
                <a:srgbClr val="0070C0"/>
              </a:solidFill>
            </a:endParaRPr>
          </a:p>
          <a:p>
            <a:pPr marL="457200" lvl="0" indent="-365125" algn="l" rtl="0">
              <a:lnSpc>
                <a:spcPct val="115000"/>
              </a:lnSpc>
              <a:spcBef>
                <a:spcPts val="0"/>
              </a:spcBef>
              <a:spcAft>
                <a:spcPts val="0"/>
              </a:spcAft>
              <a:buClr>
                <a:srgbClr val="0070C0"/>
              </a:buClr>
              <a:buSzPts val="2150"/>
              <a:buChar char="•"/>
            </a:pPr>
            <a:r>
              <a:rPr lang="es" sz="2150" b="1">
                <a:solidFill>
                  <a:srgbClr val="0070C0"/>
                </a:solidFill>
              </a:rPr>
              <a:t>RLA: 81%</a:t>
            </a:r>
            <a:endParaRPr sz="2150" b="1">
              <a:solidFill>
                <a:srgbClr val="0070C0"/>
              </a:solidFill>
            </a:endParaRPr>
          </a:p>
          <a:p>
            <a:pPr marL="457200" lvl="0" indent="-365125" algn="l" rtl="0">
              <a:lnSpc>
                <a:spcPct val="115000"/>
              </a:lnSpc>
              <a:spcBef>
                <a:spcPts val="0"/>
              </a:spcBef>
              <a:spcAft>
                <a:spcPts val="0"/>
              </a:spcAft>
              <a:buClr>
                <a:srgbClr val="0070C0"/>
              </a:buClr>
              <a:buSzPts val="2150"/>
              <a:buChar char="•"/>
            </a:pPr>
            <a:r>
              <a:rPr lang="es" sz="2150" b="1">
                <a:solidFill>
                  <a:srgbClr val="0070C0"/>
                </a:solidFill>
              </a:rPr>
              <a:t>Ciencias: 89%</a:t>
            </a:r>
            <a:endParaRPr sz="2150" b="1">
              <a:solidFill>
                <a:srgbClr val="0070C0"/>
              </a:solidFill>
            </a:endParaRPr>
          </a:p>
          <a:p>
            <a:pPr marL="457200" lvl="0" indent="-365125" algn="l" rtl="0">
              <a:lnSpc>
                <a:spcPct val="115000"/>
              </a:lnSpc>
              <a:spcBef>
                <a:spcPts val="0"/>
              </a:spcBef>
              <a:spcAft>
                <a:spcPts val="0"/>
              </a:spcAft>
              <a:buClr>
                <a:srgbClr val="0070C0"/>
              </a:buClr>
              <a:buSzPts val="2150"/>
              <a:buChar char="•"/>
            </a:pPr>
            <a:r>
              <a:rPr lang="es" sz="2150" b="1">
                <a:solidFill>
                  <a:srgbClr val="0070C0"/>
                </a:solidFill>
              </a:rPr>
              <a:t>Estudios Sociales: 85% </a:t>
            </a:r>
            <a:endParaRPr sz="2150" b="1">
              <a:solidFill>
                <a:srgbClr val="0070C0"/>
              </a:solidFill>
            </a:endParaRPr>
          </a:p>
        </p:txBody>
      </p:sp>
      <p:sp>
        <p:nvSpPr>
          <p:cNvPr id="245" name="Google Shape;245;p31"/>
          <p:cNvSpPr txBox="1"/>
          <p:nvPr/>
        </p:nvSpPr>
        <p:spPr>
          <a:xfrm>
            <a:off x="6454085" y="2429924"/>
            <a:ext cx="3231600" cy="615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3400" b="1">
                <a:solidFill>
                  <a:schemeClr val="dk1"/>
                </a:solidFill>
                <a:latin typeface="Arial"/>
                <a:ea typeface="Arial"/>
                <a:cs typeface="Arial"/>
                <a:sym typeface="Arial"/>
              </a:rPr>
              <a:t>Vs. English</a:t>
            </a:r>
            <a:endParaRPr sz="1600">
              <a:solidFill>
                <a:schemeClr val="dk1"/>
              </a:solidFill>
              <a:latin typeface="Calibri"/>
              <a:ea typeface="Calibri"/>
              <a:cs typeface="Calibri"/>
              <a:sym typeface="Calibri"/>
            </a:endParaRPr>
          </a:p>
        </p:txBody>
      </p:sp>
      <p:sp>
        <p:nvSpPr>
          <p:cNvPr id="246" name="Google Shape;246;p31"/>
          <p:cNvSpPr txBox="1"/>
          <p:nvPr/>
        </p:nvSpPr>
        <p:spPr>
          <a:xfrm>
            <a:off x="340100" y="5771375"/>
            <a:ext cx="4937700" cy="3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50">
                <a:solidFill>
                  <a:srgbClr val="001D35"/>
                </a:solidFill>
                <a:highlight>
                  <a:srgbClr val="FFFFFF"/>
                </a:highlight>
              </a:rPr>
              <a:t>RLA significa </a:t>
            </a:r>
            <a:r>
              <a:rPr lang="es" sz="1250">
                <a:solidFill>
                  <a:schemeClr val="dk1"/>
                </a:solidFill>
              </a:rPr>
              <a:t>"Razonamiento a Través de las Artes del Lenguaje</a:t>
            </a:r>
            <a:r>
              <a:rPr lang="es" sz="1250">
                <a:solidFill>
                  <a:srgbClr val="001D35"/>
                </a:solidFill>
                <a:highlight>
                  <a:srgbClr val="FFFFFF"/>
                </a:highlight>
              </a:rPr>
              <a:t>"</a:t>
            </a:r>
            <a:endParaRPr sz="1300"/>
          </a:p>
        </p:txBody>
      </p:sp>
      <p:sp>
        <p:nvSpPr>
          <p:cNvPr id="247" name="Google Shape;247;p31"/>
          <p:cNvSpPr txBox="1"/>
          <p:nvPr/>
        </p:nvSpPr>
        <p:spPr>
          <a:xfrm>
            <a:off x="340100" y="1937525"/>
            <a:ext cx="3000000" cy="655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s" sz="3400" b="1">
                <a:solidFill>
                  <a:schemeClr val="dk1"/>
                </a:solidFill>
              </a:rPr>
              <a:t>Español.</a:t>
            </a:r>
            <a:endParaRPr/>
          </a:p>
        </p:txBody>
      </p:sp>
      <p:sp>
        <p:nvSpPr>
          <p:cNvPr id="248" name="Google Shape;248;p31"/>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Font typeface="Arial"/>
              <a:buNone/>
            </a:pPr>
            <a:r>
              <a:rPr lang="es"/>
              <a:t>El examen GED: cuatro exámenes de áreas de contenido</a:t>
            </a:r>
            <a:endParaRPr>
              <a:highlight>
                <a:srgbClr val="FFFF00"/>
              </a:highlight>
            </a:endParaRPr>
          </a:p>
        </p:txBody>
      </p:sp>
      <p:pic>
        <p:nvPicPr>
          <p:cNvPr id="255" name="Google Shape;255;p32"/>
          <p:cNvPicPr preferRelativeResize="0">
            <a:picLocks noGrp="1"/>
          </p:cNvPicPr>
          <p:nvPr>
            <p:ph type="body" idx="1"/>
          </p:nvPr>
        </p:nvPicPr>
        <p:blipFill rotWithShape="1">
          <a:blip r:embed="rId3">
            <a:alphaModFix/>
          </a:blip>
          <a:srcRect/>
          <a:stretch/>
        </p:blipFill>
        <p:spPr>
          <a:xfrm>
            <a:off x="515318" y="2013527"/>
            <a:ext cx="2670838" cy="2960344"/>
          </a:xfrm>
          <a:prstGeom prst="rect">
            <a:avLst/>
          </a:prstGeom>
          <a:noFill/>
          <a:ln>
            <a:noFill/>
          </a:ln>
        </p:spPr>
      </p:pic>
      <p:pic>
        <p:nvPicPr>
          <p:cNvPr id="256" name="Google Shape;256;p32"/>
          <p:cNvPicPr preferRelativeResize="0"/>
          <p:nvPr/>
        </p:nvPicPr>
        <p:blipFill rotWithShape="1">
          <a:blip r:embed="rId4">
            <a:alphaModFix/>
          </a:blip>
          <a:srcRect/>
          <a:stretch/>
        </p:blipFill>
        <p:spPr>
          <a:xfrm>
            <a:off x="3279834" y="2013528"/>
            <a:ext cx="2591525" cy="3022434"/>
          </a:xfrm>
          <a:prstGeom prst="rect">
            <a:avLst/>
          </a:prstGeom>
          <a:noFill/>
          <a:ln>
            <a:noFill/>
          </a:ln>
        </p:spPr>
      </p:pic>
      <p:pic>
        <p:nvPicPr>
          <p:cNvPr id="257" name="Google Shape;257;p32"/>
          <p:cNvPicPr preferRelativeResize="0"/>
          <p:nvPr/>
        </p:nvPicPr>
        <p:blipFill rotWithShape="1">
          <a:blip r:embed="rId5">
            <a:alphaModFix/>
          </a:blip>
          <a:srcRect/>
          <a:stretch/>
        </p:blipFill>
        <p:spPr>
          <a:xfrm>
            <a:off x="5979402" y="2013528"/>
            <a:ext cx="2807611" cy="2884264"/>
          </a:xfrm>
          <a:prstGeom prst="rect">
            <a:avLst/>
          </a:prstGeom>
          <a:noFill/>
          <a:ln>
            <a:noFill/>
          </a:ln>
        </p:spPr>
      </p:pic>
      <p:pic>
        <p:nvPicPr>
          <p:cNvPr id="258" name="Google Shape;258;p32"/>
          <p:cNvPicPr preferRelativeResize="0"/>
          <p:nvPr/>
        </p:nvPicPr>
        <p:blipFill rotWithShape="1">
          <a:blip r:embed="rId6">
            <a:alphaModFix/>
          </a:blip>
          <a:srcRect/>
          <a:stretch/>
        </p:blipFill>
        <p:spPr>
          <a:xfrm>
            <a:off x="8787013" y="2013528"/>
            <a:ext cx="3164841" cy="3214516"/>
          </a:xfrm>
          <a:prstGeom prst="rect">
            <a:avLst/>
          </a:prstGeom>
          <a:noFill/>
          <a:ln>
            <a:noFill/>
          </a:ln>
        </p:spPr>
      </p:pic>
      <p:sp>
        <p:nvSpPr>
          <p:cNvPr id="259" name="Google Shape;259;p32"/>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s"/>
              <a:t>9</a:t>
            </a:fld>
            <a:endParaRPr/>
          </a:p>
        </p:txBody>
      </p:sp>
    </p:spTree>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D Conf 25">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 Conf 25" id="{6FC84717-794A-46CE-940C-D19DEE556BA0}" vid="{7F59A824-5D42-4A49-9ABF-7837E60032B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3A6705-4192-4FEB-BCE5-D5ABDE16118C}">
  <ds:schemaRefs>
    <ds:schemaRef ds:uri="http://schemas.microsoft.com/sharepoint/v3/contenttype/forms"/>
  </ds:schemaRefs>
</ds:datastoreItem>
</file>

<file path=customXml/itemProps2.xml><?xml version="1.0" encoding="utf-8"?>
<ds:datastoreItem xmlns:ds="http://schemas.openxmlformats.org/officeDocument/2006/customXml" ds:itemID="{9876B7E0-E525-4410-A052-158F5574F309}">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customXml/itemProps3.xml><?xml version="1.0" encoding="utf-8"?>
<ds:datastoreItem xmlns:ds="http://schemas.openxmlformats.org/officeDocument/2006/customXml" ds:itemID="{45DA6547-EA76-488E-A812-AE8BDA65D3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5382</Words>
  <Application>Microsoft Office PowerPoint</Application>
  <PresentationFormat>Widescreen</PresentationFormat>
  <Paragraphs>643</Paragraphs>
  <Slides>78</Slides>
  <Notes>77</Notes>
  <HiddenSlides>0</HiddenSlides>
  <MMClips>0</MMClips>
  <ScaleCrop>false</ScaleCrop>
  <HeadingPairs>
    <vt:vector size="4" baseType="variant">
      <vt:variant>
        <vt:lpstr>Theme</vt:lpstr>
      </vt:variant>
      <vt:variant>
        <vt:i4>2</vt:i4>
      </vt:variant>
      <vt:variant>
        <vt:lpstr>Slide Titles</vt:lpstr>
      </vt:variant>
      <vt:variant>
        <vt:i4>78</vt:i4>
      </vt:variant>
    </vt:vector>
  </HeadingPairs>
  <TitlesOfParts>
    <vt:vector size="80" baseType="lpstr">
      <vt:lpstr>GEDTS_theme_2018</vt:lpstr>
      <vt:lpstr>GED Conf 25</vt:lpstr>
      <vt:lpstr>PowerPoint Presentation</vt:lpstr>
      <vt:lpstr>En esta sesión…</vt:lpstr>
      <vt:lpstr>PowerPoint Presentation</vt:lpstr>
      <vt:lpstr>PowerPoint Presentation</vt:lpstr>
      <vt:lpstr>La Prueba GED®: Inglés versus Español</vt:lpstr>
      <vt:lpstr>PowerPoint Presentation</vt:lpstr>
      <vt:lpstr>Al elegir el idioma para hacer la prueba; Algo a tener en cuenta…</vt:lpstr>
      <vt:lpstr>​2024 - Porcentajes de aprobados por asignatura de los alumnos que se examinaron en: </vt:lpstr>
      <vt:lpstr>El examen GED: cuatro exámenes de áreas de contenido</vt:lpstr>
      <vt:lpstr>PowerPoint Presentation</vt:lpstr>
      <vt:lpstr>Guía de evaluación para educadores</vt:lpstr>
      <vt:lpstr>PowerPoint Presentation</vt:lpstr>
      <vt:lpstr>Relaciones entre Indicadores de Alto Impacto</vt:lpstr>
      <vt:lpstr>Relaciones entre Indicadores de Alto Impacto: </vt:lpstr>
      <vt:lpstr>Relaciones entre Indicadores de Alto Impacto: </vt:lpstr>
      <vt:lpstr>Guías de estudio individualizadas</vt:lpstr>
      <vt:lpstr>Recursos esenciales para la enseñanza del Razonamiento a través de las Artes del Lenguaje</vt:lpstr>
      <vt:lpstr>Recursos esenciales para la enseñanza de Matemáticas</vt:lpstr>
      <vt:lpstr>Recursos esenciales para la enseñanza de Estudios Sociales</vt:lpstr>
      <vt:lpstr>Recursos esenciales para la enseñanza de Ciencias.</vt:lpstr>
      <vt:lpstr>Componentes de preparación para exámenes</vt:lpstr>
      <vt:lpstr>Se utilizan datos de la prueba para guiar la instrucción</vt:lpstr>
      <vt:lpstr>Razonamiento a través de Artes del Lenguaje  </vt:lpstr>
      <vt:lpstr>Brechas en las habilidades de lectura: Habilidades generales</vt:lpstr>
      <vt:lpstr>Brechas en las habilidades de lectura: Indicadores</vt:lpstr>
      <vt:lpstr>Brechas en las habilidades lingüísticas</vt:lpstr>
      <vt:lpstr>Respuesta ampliada sobre RLA</vt:lpstr>
      <vt:lpstr>La respuesta extendida</vt:lpstr>
      <vt:lpstr>Respuesta extendida  </vt:lpstr>
      <vt:lpstr>Respuesta extendida</vt:lpstr>
      <vt:lpstr>Estudios Sociales</vt:lpstr>
      <vt:lpstr>Brecha 1: Identificar evidencia para respaldar inferencias (SSP.1.b)</vt:lpstr>
      <vt:lpstr>Brecha 2: Secuencia de eventos (SSP.3.a)</vt:lpstr>
      <vt:lpstr>Brecha 3: Comparar ideas diferentes (SSP.3.d)</vt:lpstr>
      <vt:lpstr>Brecha 4: Discrepancias entre fuentes (SSP.8.a)</vt:lpstr>
      <vt:lpstr>Brecha 5: Conocimiento de Contenidos para Estudios Sociales</vt:lpstr>
      <vt:lpstr>Ciencia</vt:lpstr>
      <vt:lpstr>Brechas en el Grupo 1: Analizar argumentos científicos y técnicos, evidencia e información basada en textos </vt:lpstr>
      <vt:lpstr>Brechas en el Grupo 2:   Aplicación de procesos científicos y conceptos procedimentales  </vt:lpstr>
      <vt:lpstr>Brechas en el Grupo 2: (cont.) Aplicar procesos científicos y conceptos procedimentales </vt:lpstr>
      <vt:lpstr>Brechas en el Grupo 3: Razonamiento cuantitativo e interpretación de datos en contextos científicos</vt:lpstr>
      <vt:lpstr>Estrategias generales para cerrar las brechas de habilidades en ciencias</vt:lpstr>
      <vt:lpstr>Matemáticas</vt:lpstr>
      <vt:lpstr>Gap 1: Elementos sin calculadora (indicadores)</vt:lpstr>
      <vt:lpstr>PowerPoint Presentation</vt:lpstr>
      <vt:lpstr>Brecha 2: Exponentes/raíces (indicadores)</vt:lpstr>
      <vt:lpstr>PowerPoint Presentation</vt:lpstr>
      <vt:lpstr>Brecha 3: Figuras tridimensionales (indicadores)</vt:lpstr>
      <vt:lpstr>Brecha 4: Cálculo algebraico</vt:lpstr>
      <vt:lpstr>Gap 4: Cálculo algebraico (tipos)</vt:lpstr>
      <vt:lpstr>Brecha 5: Desigualdades</vt:lpstr>
      <vt:lpstr>Brecha 5: Desigualdades</vt:lpstr>
      <vt:lpstr>Fórmulas</vt:lpstr>
      <vt:lpstr>Categorías de Informe de Razonamiento Matemático AGE ---Apéndice C</vt:lpstr>
      <vt:lpstr>Estrategias generales para todas las áreas de contenido</vt:lpstr>
      <vt:lpstr>Your State Relationship Team</vt:lpstr>
      <vt:lpstr>P &amp; R</vt:lpstr>
      <vt:lpstr>PowerPoint Presentation</vt:lpstr>
      <vt:lpstr>¡Gracias! </vt:lpstr>
      <vt:lpstr>PowerPoint Presentation</vt:lpstr>
      <vt:lpstr>Piensa más allá del libro de texto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Lisa Pool-Osorio</dc:creator>
  <cp:lastModifiedBy>Adora Beard</cp:lastModifiedBy>
  <cp:revision>6</cp:revision>
  <dcterms:modified xsi:type="dcterms:W3CDTF">2025-08-18T17:53:23Z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