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58"/>
  </p:notesMasterIdLst>
  <p:handoutMasterIdLst>
    <p:handoutMasterId r:id="rId59"/>
  </p:handoutMasterIdLst>
  <p:sldIdLst>
    <p:sldId id="292" r:id="rId5"/>
    <p:sldId id="294" r:id="rId6"/>
    <p:sldId id="295"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46" r:id="rId36"/>
    <p:sldId id="325" r:id="rId37"/>
    <p:sldId id="326" r:id="rId38"/>
    <p:sldId id="327" r:id="rId39"/>
    <p:sldId id="328" r:id="rId40"/>
    <p:sldId id="329" r:id="rId41"/>
    <p:sldId id="330" r:id="rId42"/>
    <p:sldId id="331" r:id="rId43"/>
    <p:sldId id="332" r:id="rId44"/>
    <p:sldId id="333" r:id="rId45"/>
    <p:sldId id="334" r:id="rId46"/>
    <p:sldId id="335" r:id="rId47"/>
    <p:sldId id="336" r:id="rId48"/>
    <p:sldId id="337" r:id="rId49"/>
    <p:sldId id="339" r:id="rId50"/>
    <p:sldId id="340" r:id="rId51"/>
    <p:sldId id="341" r:id="rId52"/>
    <p:sldId id="342" r:id="rId53"/>
    <p:sldId id="296" r:id="rId54"/>
    <p:sldId id="344" r:id="rId55"/>
    <p:sldId id="345" r:id="rId56"/>
    <p:sldId id="293" r:id="rId5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B64"/>
    <a:srgbClr val="0084A9"/>
    <a:srgbClr val="9CCFD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22BD9F-B7A1-CC18-BE7B-C308511F1901}" v="2" dt="2025-08-18T18:06:02.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55"/>
    <p:restoredTop sz="76687" autoAdjust="0"/>
  </p:normalViewPr>
  <p:slideViewPr>
    <p:cSldViewPr snapToGrid="0" snapToObjects="1">
      <p:cViewPr varScale="1">
        <p:scale>
          <a:sx n="103" d="100"/>
          <a:sy n="103" d="100"/>
        </p:scale>
        <p:origin x="258" y="11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6" d="100"/>
          <a:sy n="136" d="100"/>
        </p:scale>
        <p:origin x="600" y="12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5C3B8CC7-A27C-DDE5-BF5D-69497240D144}"/>
    <pc:docChg chg="modSld">
      <pc:chgData name="" userId="" providerId="" clId="Web-{5C3B8CC7-A27C-DDE5-BF5D-69497240D144}" dt="2025-08-14T19:50:47.320" v="0"/>
      <pc:docMkLst>
        <pc:docMk/>
      </pc:docMkLst>
      <pc:sldChg chg="addSp">
        <pc:chgData name="" userId="" providerId="" clId="Web-{5C3B8CC7-A27C-DDE5-BF5D-69497240D144}" dt="2025-08-14T19:50:47.320" v="0"/>
        <pc:sldMkLst>
          <pc:docMk/>
          <pc:sldMk cId="4083366582" sldId="292"/>
        </pc:sldMkLst>
      </pc:sldChg>
    </pc:docChg>
  </pc:docChgLst>
  <pc:docChgLst>
    <pc:chgData name="Mosher, Krista D" userId="a570bbe9-5baf-456d-8d52-47251cf91165" providerId="ADAL" clId="{0E7220CD-91A7-4877-B139-1BA14F9A5C3B}"/>
    <pc:docChg chg="undo custSel addSld delSld modSld sldOrd addMainMaster delMainMaster">
      <pc:chgData name="Mosher, Krista D" userId="a570bbe9-5baf-456d-8d52-47251cf91165" providerId="ADAL" clId="{0E7220CD-91A7-4877-B139-1BA14F9A5C3B}" dt="2025-07-24T18:01:42.969" v="1347" actId="478"/>
      <pc:docMkLst>
        <pc:docMk/>
      </pc:docMkLst>
      <pc:sldChg chg="del">
        <pc:chgData name="Mosher, Krista D" userId="a570bbe9-5baf-456d-8d52-47251cf91165" providerId="ADAL" clId="{0E7220CD-91A7-4877-B139-1BA14F9A5C3B}" dt="2025-07-17T15:05:33.089" v="38" actId="47"/>
        <pc:sldMkLst>
          <pc:docMk/>
          <pc:sldMk cId="514744217" sldId="258"/>
        </pc:sldMkLst>
      </pc:sldChg>
      <pc:sldChg chg="del">
        <pc:chgData name="Mosher, Krista D" userId="a570bbe9-5baf-456d-8d52-47251cf91165" providerId="ADAL" clId="{0E7220CD-91A7-4877-B139-1BA14F9A5C3B}" dt="2025-07-17T15:05:34.602" v="39" actId="47"/>
        <pc:sldMkLst>
          <pc:docMk/>
          <pc:sldMk cId="3157357322" sldId="259"/>
        </pc:sldMkLst>
      </pc:sldChg>
      <pc:sldChg chg="del">
        <pc:chgData name="Mosher, Krista D" userId="a570bbe9-5baf-456d-8d52-47251cf91165" providerId="ADAL" clId="{0E7220CD-91A7-4877-B139-1BA14F9A5C3B}" dt="2025-07-17T15:32:44.278" v="244" actId="47"/>
        <pc:sldMkLst>
          <pc:docMk/>
          <pc:sldMk cId="727240868" sldId="261"/>
        </pc:sldMkLst>
      </pc:sldChg>
      <pc:sldChg chg="del">
        <pc:chgData name="Mosher, Krista D" userId="a570bbe9-5baf-456d-8d52-47251cf91165" providerId="ADAL" clId="{0E7220CD-91A7-4877-B139-1BA14F9A5C3B}" dt="2025-07-17T15:05:18.414" v="37" actId="47"/>
        <pc:sldMkLst>
          <pc:docMk/>
          <pc:sldMk cId="3450665468" sldId="262"/>
        </pc:sldMkLst>
      </pc:sldChg>
      <pc:sldChg chg="del">
        <pc:chgData name="Mosher, Krista D" userId="a570bbe9-5baf-456d-8d52-47251cf91165" providerId="ADAL" clId="{0E7220CD-91A7-4877-B139-1BA14F9A5C3B}" dt="2025-07-17T15:05:03.673" v="34" actId="47"/>
        <pc:sldMkLst>
          <pc:docMk/>
          <pc:sldMk cId="2497358471" sldId="280"/>
        </pc:sldMkLst>
      </pc:sldChg>
      <pc:sldChg chg="del">
        <pc:chgData name="Mosher, Krista D" userId="a570bbe9-5baf-456d-8d52-47251cf91165" providerId="ADAL" clId="{0E7220CD-91A7-4877-B139-1BA14F9A5C3B}" dt="2025-07-17T15:05:04.633" v="35" actId="47"/>
        <pc:sldMkLst>
          <pc:docMk/>
          <pc:sldMk cId="31205944" sldId="281"/>
        </pc:sldMkLst>
      </pc:sldChg>
      <pc:sldChg chg="del">
        <pc:chgData name="Mosher, Krista D" userId="a570bbe9-5baf-456d-8d52-47251cf91165" providerId="ADAL" clId="{0E7220CD-91A7-4877-B139-1BA14F9A5C3B}" dt="2025-07-17T15:05:13.126" v="36" actId="47"/>
        <pc:sldMkLst>
          <pc:docMk/>
          <pc:sldMk cId="4066498958" sldId="283"/>
        </pc:sldMkLst>
      </pc:sldChg>
      <pc:sldChg chg="del">
        <pc:chgData name="Mosher, Krista D" userId="a570bbe9-5baf-456d-8d52-47251cf91165" providerId="ADAL" clId="{0E7220CD-91A7-4877-B139-1BA14F9A5C3B}" dt="2025-07-17T15:32:42.973" v="243" actId="47"/>
        <pc:sldMkLst>
          <pc:docMk/>
          <pc:sldMk cId="617142661" sldId="288"/>
        </pc:sldMkLst>
      </pc:sldChg>
      <pc:sldChg chg="del">
        <pc:chgData name="Mosher, Krista D" userId="a570bbe9-5baf-456d-8d52-47251cf91165" providerId="ADAL" clId="{0E7220CD-91A7-4877-B139-1BA14F9A5C3B}" dt="2025-07-17T15:05:36.867" v="40" actId="47"/>
        <pc:sldMkLst>
          <pc:docMk/>
          <pc:sldMk cId="3709106740" sldId="291"/>
        </pc:sldMkLst>
      </pc:sldChg>
      <pc:sldChg chg="modSp mod">
        <pc:chgData name="Mosher, Krista D" userId="a570bbe9-5baf-456d-8d52-47251cf91165" providerId="ADAL" clId="{0E7220CD-91A7-4877-B139-1BA14F9A5C3B}" dt="2025-07-17T15:04:26.219" v="33" actId="20577"/>
        <pc:sldMkLst>
          <pc:docMk/>
          <pc:sldMk cId="4083366582" sldId="292"/>
        </pc:sldMkLst>
      </pc:sldChg>
      <pc:sldChg chg="addSp delSp modSp mod">
        <pc:chgData name="Mosher, Krista D" userId="a570bbe9-5baf-456d-8d52-47251cf91165" providerId="ADAL" clId="{0E7220CD-91A7-4877-B139-1BA14F9A5C3B}" dt="2025-07-17T15:26:09.629" v="242" actId="1076"/>
        <pc:sldMkLst>
          <pc:docMk/>
          <pc:sldMk cId="3612406414" sldId="293"/>
        </pc:sldMkLst>
      </pc:sldChg>
      <pc:sldChg chg="modSp add del mod">
        <pc:chgData name="Mosher, Krista D" userId="a570bbe9-5baf-456d-8d52-47251cf91165" providerId="ADAL" clId="{0E7220CD-91A7-4877-B139-1BA14F9A5C3B}" dt="2025-07-17T15:15:33.809" v="151" actId="1076"/>
        <pc:sldMkLst>
          <pc:docMk/>
          <pc:sldMk cId="3910775950" sldId="294"/>
        </pc:sldMkLst>
      </pc:sldChg>
      <pc:sldChg chg="add">
        <pc:chgData name="Mosher, Krista D" userId="a570bbe9-5baf-456d-8d52-47251cf91165" providerId="ADAL" clId="{0E7220CD-91A7-4877-B139-1BA14F9A5C3B}" dt="2025-07-17T15:10:55.533" v="47"/>
        <pc:sldMkLst>
          <pc:docMk/>
          <pc:sldMk cId="3850574774" sldId="295"/>
        </pc:sldMkLst>
      </pc:sldChg>
      <pc:sldChg chg="modSp add mod ord">
        <pc:chgData name="Mosher, Krista D" userId="a570bbe9-5baf-456d-8d52-47251cf91165" providerId="ADAL" clId="{0E7220CD-91A7-4877-B139-1BA14F9A5C3B}" dt="2025-07-24T17:38:17.485" v="605" actId="14100"/>
        <pc:sldMkLst>
          <pc:docMk/>
          <pc:sldMk cId="1477776077" sldId="296"/>
        </pc:sldMkLst>
        <pc:spChg chg="mod">
          <ac:chgData name="Mosher, Krista D" userId="a570bbe9-5baf-456d-8d52-47251cf91165" providerId="ADAL" clId="{0E7220CD-91A7-4877-B139-1BA14F9A5C3B}" dt="2025-07-24T17:36:47.473" v="525" actId="6549"/>
          <ac:spMkLst>
            <pc:docMk/>
            <pc:sldMk cId="1477776077" sldId="296"/>
            <ac:spMk id="2" creationId="{03150F63-0604-643E-F9AA-16E69D65315D}"/>
          </ac:spMkLst>
        </pc:spChg>
        <pc:spChg chg="mod">
          <ac:chgData name="Mosher, Krista D" userId="a570bbe9-5baf-456d-8d52-47251cf91165" providerId="ADAL" clId="{0E7220CD-91A7-4877-B139-1BA14F9A5C3B}" dt="2025-07-24T17:38:17.485" v="605" actId="14100"/>
          <ac:spMkLst>
            <pc:docMk/>
            <pc:sldMk cId="1477776077" sldId="296"/>
            <ac:spMk id="3" creationId="{56E05F57-DCA6-23BC-849A-86A500B470B8}"/>
          </ac:spMkLst>
        </pc:spChg>
      </pc:sldChg>
      <pc:sldChg chg="modSp add mod">
        <pc:chgData name="Mosher, Krista D" userId="a570bbe9-5baf-456d-8d52-47251cf91165" providerId="ADAL" clId="{0E7220CD-91A7-4877-B139-1BA14F9A5C3B}" dt="2025-07-17T15:16:08.211" v="153" actId="14100"/>
        <pc:sldMkLst>
          <pc:docMk/>
          <pc:sldMk cId="2063519594" sldId="297"/>
        </pc:sldMkLst>
      </pc:sldChg>
      <pc:sldChg chg="add">
        <pc:chgData name="Mosher, Krista D" userId="a570bbe9-5baf-456d-8d52-47251cf91165" providerId="ADAL" clId="{0E7220CD-91A7-4877-B139-1BA14F9A5C3B}" dt="2025-07-17T15:11:38.351" v="53"/>
        <pc:sldMkLst>
          <pc:docMk/>
          <pc:sldMk cId="238785635" sldId="298"/>
        </pc:sldMkLst>
      </pc:sldChg>
      <pc:sldChg chg="addSp modSp add mod">
        <pc:chgData name="Mosher, Krista D" userId="a570bbe9-5baf-456d-8d52-47251cf91165" providerId="ADAL" clId="{0E7220CD-91A7-4877-B139-1BA14F9A5C3B}" dt="2025-07-23T18:12:12.008" v="331" actId="1076"/>
        <pc:sldMkLst>
          <pc:docMk/>
          <pc:sldMk cId="975670230" sldId="299"/>
        </pc:sldMkLst>
        <pc:spChg chg="add mod">
          <ac:chgData name="Mosher, Krista D" userId="a570bbe9-5baf-456d-8d52-47251cf91165" providerId="ADAL" clId="{0E7220CD-91A7-4877-B139-1BA14F9A5C3B}" dt="2025-07-23T18:12:12.008" v="331" actId="1076"/>
          <ac:spMkLst>
            <pc:docMk/>
            <pc:sldMk cId="975670230" sldId="299"/>
            <ac:spMk id="6" creationId="{74FD9381-6DC6-DFAD-DAC8-BCE69BBB3205}"/>
          </ac:spMkLst>
        </pc:spChg>
      </pc:sldChg>
      <pc:sldChg chg="add">
        <pc:chgData name="Mosher, Krista D" userId="a570bbe9-5baf-456d-8d52-47251cf91165" providerId="ADAL" clId="{0E7220CD-91A7-4877-B139-1BA14F9A5C3B}" dt="2025-07-17T15:11:41.831" v="57"/>
        <pc:sldMkLst>
          <pc:docMk/>
          <pc:sldMk cId="2263825334" sldId="300"/>
        </pc:sldMkLst>
      </pc:sldChg>
      <pc:sldChg chg="add">
        <pc:chgData name="Mosher, Krista D" userId="a570bbe9-5baf-456d-8d52-47251cf91165" providerId="ADAL" clId="{0E7220CD-91A7-4877-B139-1BA14F9A5C3B}" dt="2025-07-17T15:11:43.783" v="59"/>
        <pc:sldMkLst>
          <pc:docMk/>
          <pc:sldMk cId="3429269387" sldId="301"/>
        </pc:sldMkLst>
      </pc:sldChg>
      <pc:sldChg chg="addSp delSp modSp add mod">
        <pc:chgData name="Mosher, Krista D" userId="a570bbe9-5baf-456d-8d52-47251cf91165" providerId="ADAL" clId="{0E7220CD-91A7-4877-B139-1BA14F9A5C3B}" dt="2025-07-24T17:53:04.485" v="1213" actId="14100"/>
        <pc:sldMkLst>
          <pc:docMk/>
          <pc:sldMk cId="2475745411" sldId="302"/>
        </pc:sldMkLst>
        <pc:spChg chg="mod">
          <ac:chgData name="Mosher, Krista D" userId="a570bbe9-5baf-456d-8d52-47251cf91165" providerId="ADAL" clId="{0E7220CD-91A7-4877-B139-1BA14F9A5C3B}" dt="2025-07-23T18:36:04.818" v="373" actId="1076"/>
          <ac:spMkLst>
            <pc:docMk/>
            <pc:sldMk cId="2475745411" sldId="302"/>
            <ac:spMk id="2" creationId="{6C185F26-5D45-0C7E-E6AC-DC56158335D1}"/>
          </ac:spMkLst>
        </pc:spChg>
        <pc:spChg chg="add mod">
          <ac:chgData name="Mosher, Krista D" userId="a570bbe9-5baf-456d-8d52-47251cf91165" providerId="ADAL" clId="{0E7220CD-91A7-4877-B139-1BA14F9A5C3B}" dt="2025-07-23T18:36:35.791" v="378" actId="1076"/>
          <ac:spMkLst>
            <pc:docMk/>
            <pc:sldMk cId="2475745411" sldId="302"/>
            <ac:spMk id="14" creationId="{53589352-E040-B27F-DA55-BA4A5B9FD5DD}"/>
          </ac:spMkLst>
        </pc:spChg>
        <pc:picChg chg="add mod">
          <ac:chgData name="Mosher, Krista D" userId="a570bbe9-5baf-456d-8d52-47251cf91165" providerId="ADAL" clId="{0E7220CD-91A7-4877-B139-1BA14F9A5C3B}" dt="2025-07-24T17:53:04.485" v="1213" actId="14100"/>
          <ac:picMkLst>
            <pc:docMk/>
            <pc:sldMk cId="2475745411" sldId="302"/>
            <ac:picMk id="12" creationId="{C954ED93-7CDD-8F37-5E05-2132B3CF8C88}"/>
          </ac:picMkLst>
        </pc:picChg>
      </pc:sldChg>
      <pc:sldChg chg="add modNotes">
        <pc:chgData name="Mosher, Krista D" userId="a570bbe9-5baf-456d-8d52-47251cf91165" providerId="ADAL" clId="{0E7220CD-91A7-4877-B139-1BA14F9A5C3B}" dt="2025-07-24T17:56:09.031" v="1265" actId="478"/>
        <pc:sldMkLst>
          <pc:docMk/>
          <pc:sldMk cId="275458831" sldId="303"/>
        </pc:sldMkLst>
      </pc:sldChg>
      <pc:sldChg chg="modSp add mod modNotes modNotesTx">
        <pc:chgData name="Mosher, Krista D" userId="a570bbe9-5baf-456d-8d52-47251cf91165" providerId="ADAL" clId="{0E7220CD-91A7-4877-B139-1BA14F9A5C3B}" dt="2025-07-24T17:56:22.419" v="1268" actId="478"/>
        <pc:sldMkLst>
          <pc:docMk/>
          <pc:sldMk cId="2702166747" sldId="304"/>
        </pc:sldMkLst>
      </pc:sldChg>
      <pc:sldChg chg="modSp add mod modNotes">
        <pc:chgData name="Mosher, Krista D" userId="a570bbe9-5baf-456d-8d52-47251cf91165" providerId="ADAL" clId="{0E7220CD-91A7-4877-B139-1BA14F9A5C3B}" dt="2025-07-24T17:56:34.487" v="1271" actId="478"/>
        <pc:sldMkLst>
          <pc:docMk/>
          <pc:sldMk cId="354963098" sldId="305"/>
        </pc:sldMkLst>
        <pc:spChg chg="mod">
          <ac:chgData name="Mosher, Krista D" userId="a570bbe9-5baf-456d-8d52-47251cf91165" providerId="ADAL" clId="{0E7220CD-91A7-4877-B139-1BA14F9A5C3B}" dt="2025-07-24T17:54:07.047" v="1262" actId="255"/>
          <ac:spMkLst>
            <pc:docMk/>
            <pc:sldMk cId="354963098" sldId="305"/>
            <ac:spMk id="3" creationId="{00000000-0000-0000-0000-000000000000}"/>
          </ac:spMkLst>
        </pc:spChg>
      </pc:sldChg>
      <pc:sldChg chg="modSp add mod modNotes">
        <pc:chgData name="Mosher, Krista D" userId="a570bbe9-5baf-456d-8d52-47251cf91165" providerId="ADAL" clId="{0E7220CD-91A7-4877-B139-1BA14F9A5C3B}" dt="2025-07-24T17:56:46.178" v="1273" actId="478"/>
        <pc:sldMkLst>
          <pc:docMk/>
          <pc:sldMk cId="3436633863" sldId="306"/>
        </pc:sldMkLst>
      </pc:sldChg>
      <pc:sldChg chg="addSp modSp add mod">
        <pc:chgData name="Mosher, Krista D" userId="a570bbe9-5baf-456d-8d52-47251cf91165" providerId="ADAL" clId="{0E7220CD-91A7-4877-B139-1BA14F9A5C3B}" dt="2025-07-23T18:13:15.355" v="335" actId="1076"/>
        <pc:sldMkLst>
          <pc:docMk/>
          <pc:sldMk cId="3084442754" sldId="307"/>
        </pc:sldMkLst>
        <pc:spChg chg="add mod">
          <ac:chgData name="Mosher, Krista D" userId="a570bbe9-5baf-456d-8d52-47251cf91165" providerId="ADAL" clId="{0E7220CD-91A7-4877-B139-1BA14F9A5C3B}" dt="2025-07-23T18:13:15.355" v="335" actId="1076"/>
          <ac:spMkLst>
            <pc:docMk/>
            <pc:sldMk cId="3084442754" sldId="307"/>
            <ac:spMk id="4" creationId="{C58D88B3-6BAE-1029-FE19-115EA460C0DF}"/>
          </ac:spMkLst>
        </pc:spChg>
      </pc:sldChg>
      <pc:sldChg chg="addSp delSp modSp add mod">
        <pc:chgData name="Mosher, Krista D" userId="a570bbe9-5baf-456d-8d52-47251cf91165" providerId="ADAL" clId="{0E7220CD-91A7-4877-B139-1BA14F9A5C3B}" dt="2025-07-23T18:30:13.584" v="357" actId="1076"/>
        <pc:sldMkLst>
          <pc:docMk/>
          <pc:sldMk cId="1299493937" sldId="308"/>
        </pc:sldMkLst>
        <pc:spChg chg="add mod">
          <ac:chgData name="Mosher, Krista D" userId="a570bbe9-5baf-456d-8d52-47251cf91165" providerId="ADAL" clId="{0E7220CD-91A7-4877-B139-1BA14F9A5C3B}" dt="2025-07-23T18:29:03.845" v="355" actId="1076"/>
          <ac:spMkLst>
            <pc:docMk/>
            <pc:sldMk cId="1299493937" sldId="308"/>
            <ac:spMk id="9" creationId="{FD03EEC6-B5A7-0D1B-F923-E00B870056EE}"/>
          </ac:spMkLst>
        </pc:spChg>
        <pc:picChg chg="add mod">
          <ac:chgData name="Mosher, Krista D" userId="a570bbe9-5baf-456d-8d52-47251cf91165" providerId="ADAL" clId="{0E7220CD-91A7-4877-B139-1BA14F9A5C3B}" dt="2025-07-23T18:30:13.584" v="357" actId="1076"/>
          <ac:picMkLst>
            <pc:docMk/>
            <pc:sldMk cId="1299493937" sldId="308"/>
            <ac:picMk id="7" creationId="{37987159-C0BE-CAA7-FA31-DBA99251B17D}"/>
          </ac:picMkLst>
        </pc:picChg>
      </pc:sldChg>
      <pc:sldChg chg="add">
        <pc:chgData name="Mosher, Krista D" userId="a570bbe9-5baf-456d-8d52-47251cf91165" providerId="ADAL" clId="{0E7220CD-91A7-4877-B139-1BA14F9A5C3B}" dt="2025-07-17T15:12:31.628" v="75"/>
        <pc:sldMkLst>
          <pc:docMk/>
          <pc:sldMk cId="3798077627" sldId="309"/>
        </pc:sldMkLst>
      </pc:sldChg>
      <pc:sldChg chg="addSp modSp add mod">
        <pc:chgData name="Mosher, Krista D" userId="a570bbe9-5baf-456d-8d52-47251cf91165" providerId="ADAL" clId="{0E7220CD-91A7-4877-B139-1BA14F9A5C3B}" dt="2025-07-23T18:42:37.370" v="391" actId="1076"/>
        <pc:sldMkLst>
          <pc:docMk/>
          <pc:sldMk cId="2970394314" sldId="310"/>
        </pc:sldMkLst>
        <pc:spChg chg="add mod">
          <ac:chgData name="Mosher, Krista D" userId="a570bbe9-5baf-456d-8d52-47251cf91165" providerId="ADAL" clId="{0E7220CD-91A7-4877-B139-1BA14F9A5C3B}" dt="2025-07-23T18:41:57.023" v="386"/>
          <ac:spMkLst>
            <pc:docMk/>
            <pc:sldMk cId="2970394314" sldId="310"/>
            <ac:spMk id="7" creationId="{F288269E-26D9-0F74-BCF3-71F908B221C6}"/>
          </ac:spMkLst>
        </pc:spChg>
        <pc:spChg chg="add mod">
          <ac:chgData name="Mosher, Krista D" userId="a570bbe9-5baf-456d-8d52-47251cf91165" providerId="ADAL" clId="{0E7220CD-91A7-4877-B139-1BA14F9A5C3B}" dt="2025-07-23T18:42:37.370" v="391" actId="1076"/>
          <ac:spMkLst>
            <pc:docMk/>
            <pc:sldMk cId="2970394314" sldId="310"/>
            <ac:spMk id="9" creationId="{709A35F2-48B1-5699-AC40-3CBC0D6B1F05}"/>
          </ac:spMkLst>
        </pc:spChg>
      </pc:sldChg>
      <pc:sldChg chg="add">
        <pc:chgData name="Mosher, Krista D" userId="a570bbe9-5baf-456d-8d52-47251cf91165" providerId="ADAL" clId="{0E7220CD-91A7-4877-B139-1BA14F9A5C3B}" dt="2025-07-17T15:12:34.677" v="79"/>
        <pc:sldMkLst>
          <pc:docMk/>
          <pc:sldMk cId="3547050538" sldId="311"/>
        </pc:sldMkLst>
      </pc:sldChg>
      <pc:sldChg chg="addSp delSp modSp add mod">
        <pc:chgData name="Mosher, Krista D" userId="a570bbe9-5baf-456d-8d52-47251cf91165" providerId="ADAL" clId="{0E7220CD-91A7-4877-B139-1BA14F9A5C3B}" dt="2025-07-23T18:58:40.288" v="402" actId="1076"/>
        <pc:sldMkLst>
          <pc:docMk/>
          <pc:sldMk cId="3231339271" sldId="312"/>
        </pc:sldMkLst>
        <pc:spChg chg="add mod">
          <ac:chgData name="Mosher, Krista D" userId="a570bbe9-5baf-456d-8d52-47251cf91165" providerId="ADAL" clId="{0E7220CD-91A7-4877-B139-1BA14F9A5C3B}" dt="2025-07-23T18:58:40.288" v="402" actId="1076"/>
          <ac:spMkLst>
            <pc:docMk/>
            <pc:sldMk cId="3231339271" sldId="312"/>
            <ac:spMk id="7" creationId="{F9487772-D204-CE2C-E4D7-92FABC6D8107}"/>
          </ac:spMkLst>
        </pc:spChg>
        <pc:picChg chg="add mod">
          <ac:chgData name="Mosher, Krista D" userId="a570bbe9-5baf-456d-8d52-47251cf91165" providerId="ADAL" clId="{0E7220CD-91A7-4877-B139-1BA14F9A5C3B}" dt="2025-07-23T18:57:56.534" v="397" actId="14100"/>
          <ac:picMkLst>
            <pc:docMk/>
            <pc:sldMk cId="3231339271" sldId="312"/>
            <ac:picMk id="3" creationId="{87488BC5-60C8-D1E0-23D1-8192EC900F24}"/>
          </ac:picMkLst>
        </pc:picChg>
      </pc:sldChg>
      <pc:sldChg chg="add">
        <pc:chgData name="Mosher, Krista D" userId="a570bbe9-5baf-456d-8d52-47251cf91165" providerId="ADAL" clId="{0E7220CD-91A7-4877-B139-1BA14F9A5C3B}" dt="2025-07-17T15:12:37.709" v="83"/>
        <pc:sldMkLst>
          <pc:docMk/>
          <pc:sldMk cId="1561874656" sldId="313"/>
        </pc:sldMkLst>
      </pc:sldChg>
      <pc:sldChg chg="addSp delSp modSp add mod">
        <pc:chgData name="Mosher, Krista D" userId="a570bbe9-5baf-456d-8d52-47251cf91165" providerId="ADAL" clId="{0E7220CD-91A7-4877-B139-1BA14F9A5C3B}" dt="2025-07-23T19:18:04.660" v="418" actId="1076"/>
        <pc:sldMkLst>
          <pc:docMk/>
          <pc:sldMk cId="937032897" sldId="314"/>
        </pc:sldMkLst>
        <pc:spChg chg="add mod">
          <ac:chgData name="Mosher, Krista D" userId="a570bbe9-5baf-456d-8d52-47251cf91165" providerId="ADAL" clId="{0E7220CD-91A7-4877-B139-1BA14F9A5C3B}" dt="2025-07-23T19:18:04.660" v="418" actId="1076"/>
          <ac:spMkLst>
            <pc:docMk/>
            <pc:sldMk cId="937032897" sldId="314"/>
            <ac:spMk id="6" creationId="{347AADFE-C28B-3F3C-7704-C162B91AC394}"/>
          </ac:spMkLst>
        </pc:spChg>
        <pc:picChg chg="add mod">
          <ac:chgData name="Mosher, Krista D" userId="a570bbe9-5baf-456d-8d52-47251cf91165" providerId="ADAL" clId="{0E7220CD-91A7-4877-B139-1BA14F9A5C3B}" dt="2025-07-23T19:17:40.764" v="414" actId="14100"/>
          <ac:picMkLst>
            <pc:docMk/>
            <pc:sldMk cId="937032897" sldId="314"/>
            <ac:picMk id="3" creationId="{82CA4400-C1C9-4766-FC96-4DCE131B6E7D}"/>
          </ac:picMkLst>
        </pc:picChg>
      </pc:sldChg>
      <pc:sldChg chg="modSp add mod">
        <pc:chgData name="Mosher, Krista D" userId="a570bbe9-5baf-456d-8d52-47251cf91165" providerId="ADAL" clId="{0E7220CD-91A7-4877-B139-1BA14F9A5C3B}" dt="2025-07-17T15:18:15.649" v="162" actId="1076"/>
        <pc:sldMkLst>
          <pc:docMk/>
          <pc:sldMk cId="3271427987" sldId="315"/>
        </pc:sldMkLst>
      </pc:sldChg>
      <pc:sldChg chg="modSp add mod">
        <pc:chgData name="Mosher, Krista D" userId="a570bbe9-5baf-456d-8d52-47251cf91165" providerId="ADAL" clId="{0E7220CD-91A7-4877-B139-1BA14F9A5C3B}" dt="2025-07-17T15:18:22.314" v="163" actId="1076"/>
        <pc:sldMkLst>
          <pc:docMk/>
          <pc:sldMk cId="842514187" sldId="316"/>
        </pc:sldMkLst>
      </pc:sldChg>
      <pc:sldChg chg="modSp add mod">
        <pc:chgData name="Mosher, Krista D" userId="a570bbe9-5baf-456d-8d52-47251cf91165" providerId="ADAL" clId="{0E7220CD-91A7-4877-B139-1BA14F9A5C3B}" dt="2025-07-17T15:18:28.743" v="164" actId="1076"/>
        <pc:sldMkLst>
          <pc:docMk/>
          <pc:sldMk cId="3488146670" sldId="317"/>
        </pc:sldMkLst>
      </pc:sldChg>
      <pc:sldChg chg="modSp add mod modNotes">
        <pc:chgData name="Mosher, Krista D" userId="a570bbe9-5baf-456d-8d52-47251cf91165" providerId="ADAL" clId="{0E7220CD-91A7-4877-B139-1BA14F9A5C3B}" dt="2025-07-24T17:58:12.981" v="1292" actId="478"/>
        <pc:sldMkLst>
          <pc:docMk/>
          <pc:sldMk cId="2964462457" sldId="318"/>
        </pc:sldMkLst>
      </pc:sldChg>
      <pc:sldChg chg="add modNotes">
        <pc:chgData name="Mosher, Krista D" userId="a570bbe9-5baf-456d-8d52-47251cf91165" providerId="ADAL" clId="{0E7220CD-91A7-4877-B139-1BA14F9A5C3B}" dt="2025-07-24T17:58:29.321" v="1300" actId="478"/>
        <pc:sldMkLst>
          <pc:docMk/>
          <pc:sldMk cId="372170966" sldId="319"/>
        </pc:sldMkLst>
      </pc:sldChg>
      <pc:sldChg chg="addSp modSp add mod">
        <pc:chgData name="Mosher, Krista D" userId="a570bbe9-5baf-456d-8d52-47251cf91165" providerId="ADAL" clId="{0E7220CD-91A7-4877-B139-1BA14F9A5C3B}" dt="2025-07-23T19:19:00.922" v="422" actId="1076"/>
        <pc:sldMkLst>
          <pc:docMk/>
          <pc:sldMk cId="3028928513" sldId="320"/>
        </pc:sldMkLst>
        <pc:spChg chg="add mod">
          <ac:chgData name="Mosher, Krista D" userId="a570bbe9-5baf-456d-8d52-47251cf91165" providerId="ADAL" clId="{0E7220CD-91A7-4877-B139-1BA14F9A5C3B}" dt="2025-07-23T19:19:00.922" v="422" actId="1076"/>
          <ac:spMkLst>
            <pc:docMk/>
            <pc:sldMk cId="3028928513" sldId="320"/>
            <ac:spMk id="5" creationId="{DFAEB5C0-6F03-DB2F-AE8F-A7F66A3285D0}"/>
          </ac:spMkLst>
        </pc:spChg>
      </pc:sldChg>
      <pc:sldChg chg="add modNotes">
        <pc:chgData name="Mosher, Krista D" userId="a570bbe9-5baf-456d-8d52-47251cf91165" providerId="ADAL" clId="{0E7220CD-91A7-4877-B139-1BA14F9A5C3B}" dt="2025-07-24T17:56:56.197" v="1275" actId="478"/>
        <pc:sldMkLst>
          <pc:docMk/>
          <pc:sldMk cId="2892240449" sldId="321"/>
        </pc:sldMkLst>
      </pc:sldChg>
      <pc:sldChg chg="modSp add mod modNotes">
        <pc:chgData name="Mosher, Krista D" userId="a570bbe9-5baf-456d-8d52-47251cf91165" providerId="ADAL" clId="{0E7220CD-91A7-4877-B139-1BA14F9A5C3B}" dt="2025-07-24T17:57:04.503" v="1277" actId="478"/>
        <pc:sldMkLst>
          <pc:docMk/>
          <pc:sldMk cId="3181137649" sldId="322"/>
        </pc:sldMkLst>
      </pc:sldChg>
      <pc:sldChg chg="add modNotes">
        <pc:chgData name="Mosher, Krista D" userId="a570bbe9-5baf-456d-8d52-47251cf91165" providerId="ADAL" clId="{0E7220CD-91A7-4877-B139-1BA14F9A5C3B}" dt="2025-07-24T18:01:26.102" v="1342" actId="478"/>
        <pc:sldMkLst>
          <pc:docMk/>
          <pc:sldMk cId="1287302432" sldId="323"/>
        </pc:sldMkLst>
      </pc:sldChg>
      <pc:sldChg chg="addSp delSp modSp add mod delAnim modNotes">
        <pc:chgData name="Mosher, Krista D" userId="a570bbe9-5baf-456d-8d52-47251cf91165" providerId="ADAL" clId="{0E7220CD-91A7-4877-B139-1BA14F9A5C3B}" dt="2025-07-24T17:57:30.865" v="1285" actId="478"/>
        <pc:sldMkLst>
          <pc:docMk/>
          <pc:sldMk cId="263715021" sldId="324"/>
        </pc:sldMkLst>
        <pc:picChg chg="add mod">
          <ac:chgData name="Mosher, Krista D" userId="a570bbe9-5baf-456d-8d52-47251cf91165" providerId="ADAL" clId="{0E7220CD-91A7-4877-B139-1BA14F9A5C3B}" dt="2025-07-23T19:39:49.809" v="427" actId="1076"/>
          <ac:picMkLst>
            <pc:docMk/>
            <pc:sldMk cId="263715021" sldId="324"/>
            <ac:picMk id="2" creationId="{0DB4D2A0-2DFC-3258-33D9-589AE770DA0C}"/>
          </ac:picMkLst>
        </pc:picChg>
      </pc:sldChg>
      <pc:sldChg chg="addSp delSp modSp add mod modNotes">
        <pc:chgData name="Mosher, Krista D" userId="a570bbe9-5baf-456d-8d52-47251cf91165" providerId="ADAL" clId="{0E7220CD-91A7-4877-B139-1BA14F9A5C3B}" dt="2025-07-24T17:59:43.784" v="1304" actId="478"/>
        <pc:sldMkLst>
          <pc:docMk/>
          <pc:sldMk cId="1428200555" sldId="325"/>
        </pc:sldMkLst>
        <pc:spChg chg="mod">
          <ac:chgData name="Mosher, Krista D" userId="a570bbe9-5baf-456d-8d52-47251cf91165" providerId="ADAL" clId="{0E7220CD-91A7-4877-B139-1BA14F9A5C3B}" dt="2025-07-23T19:54:04.910" v="460" actId="1076"/>
          <ac:spMkLst>
            <pc:docMk/>
            <pc:sldMk cId="1428200555" sldId="325"/>
            <ac:spMk id="5" creationId="{00000000-0000-0000-0000-000000000000}"/>
          </ac:spMkLst>
        </pc:spChg>
        <pc:spChg chg="mod">
          <ac:chgData name="Mosher, Krista D" userId="a570bbe9-5baf-456d-8d52-47251cf91165" providerId="ADAL" clId="{0E7220CD-91A7-4877-B139-1BA14F9A5C3B}" dt="2025-07-23T19:54:09.070" v="461" actId="1076"/>
          <ac:spMkLst>
            <pc:docMk/>
            <pc:sldMk cId="1428200555" sldId="325"/>
            <ac:spMk id="8" creationId="{00000000-0000-0000-0000-000000000000}"/>
          </ac:spMkLst>
        </pc:spChg>
        <pc:picChg chg="add mod">
          <ac:chgData name="Mosher, Krista D" userId="a570bbe9-5baf-456d-8d52-47251cf91165" providerId="ADAL" clId="{0E7220CD-91A7-4877-B139-1BA14F9A5C3B}" dt="2025-07-23T19:53:52.123" v="457" actId="1076"/>
          <ac:picMkLst>
            <pc:docMk/>
            <pc:sldMk cId="1428200555" sldId="325"/>
            <ac:picMk id="7" creationId="{2688B377-4BD3-CBFB-B53A-709889A522E1}"/>
          </ac:picMkLst>
        </pc:picChg>
      </pc:sldChg>
      <pc:sldChg chg="add">
        <pc:chgData name="Mosher, Krista D" userId="a570bbe9-5baf-456d-8d52-47251cf91165" providerId="ADAL" clId="{0E7220CD-91A7-4877-B139-1BA14F9A5C3B}" dt="2025-07-17T15:13:04.136" v="110"/>
        <pc:sldMkLst>
          <pc:docMk/>
          <pc:sldMk cId="23282761" sldId="326"/>
        </pc:sldMkLst>
      </pc:sldChg>
      <pc:sldChg chg="add modNotes">
        <pc:chgData name="Mosher, Krista D" userId="a570bbe9-5baf-456d-8d52-47251cf91165" providerId="ADAL" clId="{0E7220CD-91A7-4877-B139-1BA14F9A5C3B}" dt="2025-07-24T18:00:00.887" v="1312" actId="478"/>
        <pc:sldMkLst>
          <pc:docMk/>
          <pc:sldMk cId="3335300627" sldId="327"/>
        </pc:sldMkLst>
      </pc:sldChg>
      <pc:sldChg chg="modSp add mod">
        <pc:chgData name="Mosher, Krista D" userId="a570bbe9-5baf-456d-8d52-47251cf91165" providerId="ADAL" clId="{0E7220CD-91A7-4877-B139-1BA14F9A5C3B}" dt="2025-07-17T15:13:07.572" v="115" actId="27636"/>
        <pc:sldMkLst>
          <pc:docMk/>
          <pc:sldMk cId="150564398" sldId="328"/>
        </pc:sldMkLst>
      </pc:sldChg>
      <pc:sldChg chg="modSp add mod modNotes">
        <pc:chgData name="Mosher, Krista D" userId="a570bbe9-5baf-456d-8d52-47251cf91165" providerId="ADAL" clId="{0E7220CD-91A7-4877-B139-1BA14F9A5C3B}" dt="2025-07-24T18:01:35.823" v="1345" actId="478"/>
        <pc:sldMkLst>
          <pc:docMk/>
          <pc:sldMk cId="3240443116" sldId="329"/>
        </pc:sldMkLst>
      </pc:sldChg>
      <pc:sldChg chg="addSp delSp modSp add mod modNotes">
        <pc:chgData name="Mosher, Krista D" userId="a570bbe9-5baf-456d-8d52-47251cf91165" providerId="ADAL" clId="{0E7220CD-91A7-4877-B139-1BA14F9A5C3B}" dt="2025-07-24T18:00:25.025" v="1324" actId="478"/>
        <pc:sldMkLst>
          <pc:docMk/>
          <pc:sldMk cId="4133333273" sldId="330"/>
        </pc:sldMkLst>
        <pc:spChg chg="mod">
          <ac:chgData name="Mosher, Krista D" userId="a570bbe9-5baf-456d-8d52-47251cf91165" providerId="ADAL" clId="{0E7220CD-91A7-4877-B139-1BA14F9A5C3B}" dt="2025-07-23T19:58:45.490" v="469"/>
          <ac:spMkLst>
            <pc:docMk/>
            <pc:sldMk cId="4133333273" sldId="330"/>
            <ac:spMk id="3" creationId="{00000000-0000-0000-0000-000000000000}"/>
          </ac:spMkLst>
        </pc:spChg>
        <pc:spChg chg="add mod">
          <ac:chgData name="Mosher, Krista D" userId="a570bbe9-5baf-456d-8d52-47251cf91165" providerId="ADAL" clId="{0E7220CD-91A7-4877-B139-1BA14F9A5C3B}" dt="2025-07-23T19:59:06.234" v="473" actId="1076"/>
          <ac:spMkLst>
            <pc:docMk/>
            <pc:sldMk cId="4133333273" sldId="330"/>
            <ac:spMk id="7" creationId="{70E3BAAA-95C0-0FDC-C08C-3D28D9622996}"/>
          </ac:spMkLst>
        </pc:spChg>
        <pc:spChg chg="add mod">
          <ac:chgData name="Mosher, Krista D" userId="a570bbe9-5baf-456d-8d52-47251cf91165" providerId="ADAL" clId="{0E7220CD-91A7-4877-B139-1BA14F9A5C3B}" dt="2025-07-23T20:01:08.388" v="485" actId="1076"/>
          <ac:spMkLst>
            <pc:docMk/>
            <pc:sldMk cId="4133333273" sldId="330"/>
            <ac:spMk id="14" creationId="{FACA4F0F-D028-0895-328C-E220265F77EC}"/>
          </ac:spMkLst>
        </pc:spChg>
        <pc:picChg chg="add mod">
          <ac:chgData name="Mosher, Krista D" userId="a570bbe9-5baf-456d-8d52-47251cf91165" providerId="ADAL" clId="{0E7220CD-91A7-4877-B139-1BA14F9A5C3B}" dt="2025-07-23T19:56:57.028" v="467" actId="14100"/>
          <ac:picMkLst>
            <pc:docMk/>
            <pc:sldMk cId="4133333273" sldId="330"/>
            <ac:picMk id="4" creationId="{61EE40DB-C652-C637-C428-7350A5D983B2}"/>
          </ac:picMkLst>
        </pc:picChg>
        <pc:picChg chg="add mod">
          <ac:chgData name="Mosher, Krista D" userId="a570bbe9-5baf-456d-8d52-47251cf91165" providerId="ADAL" clId="{0E7220CD-91A7-4877-B139-1BA14F9A5C3B}" dt="2025-07-23T20:00:23.778" v="481" actId="1076"/>
          <ac:picMkLst>
            <pc:docMk/>
            <pc:sldMk cId="4133333273" sldId="330"/>
            <ac:picMk id="8" creationId="{C836148A-66BE-9088-D700-B5A0767860FB}"/>
          </ac:picMkLst>
        </pc:picChg>
      </pc:sldChg>
      <pc:sldChg chg="addSp delSp modSp add mod modNotes">
        <pc:chgData name="Mosher, Krista D" userId="a570bbe9-5baf-456d-8d52-47251cf91165" providerId="ADAL" clId="{0E7220CD-91A7-4877-B139-1BA14F9A5C3B}" dt="2025-07-24T18:00:40.244" v="1332" actId="478"/>
        <pc:sldMkLst>
          <pc:docMk/>
          <pc:sldMk cId="1991597184" sldId="331"/>
        </pc:sldMkLst>
        <pc:spChg chg="add mod">
          <ac:chgData name="Mosher, Krista D" userId="a570bbe9-5baf-456d-8d52-47251cf91165" providerId="ADAL" clId="{0E7220CD-91A7-4877-B139-1BA14F9A5C3B}" dt="2025-07-23T20:06:55.265" v="504" actId="1076"/>
          <ac:spMkLst>
            <pc:docMk/>
            <pc:sldMk cId="1991597184" sldId="331"/>
            <ac:spMk id="7" creationId="{3FF4C0EF-DF69-31B5-F3E2-64CD517E6D69}"/>
          </ac:spMkLst>
        </pc:spChg>
        <pc:picChg chg="add mod">
          <ac:chgData name="Mosher, Krista D" userId="a570bbe9-5baf-456d-8d52-47251cf91165" providerId="ADAL" clId="{0E7220CD-91A7-4877-B139-1BA14F9A5C3B}" dt="2025-07-23T20:03:05.080" v="493" actId="962"/>
          <ac:picMkLst>
            <pc:docMk/>
            <pc:sldMk cId="1991597184" sldId="331"/>
            <ac:picMk id="4" creationId="{91719AE3-B288-0B17-92C7-F4BA1BB269EC}"/>
          </ac:picMkLst>
        </pc:picChg>
      </pc:sldChg>
      <pc:sldChg chg="modSp add mod">
        <pc:chgData name="Mosher, Krista D" userId="a570bbe9-5baf-456d-8d52-47251cf91165" providerId="ADAL" clId="{0E7220CD-91A7-4877-B139-1BA14F9A5C3B}" dt="2025-07-17T15:13:13.476" v="124" actId="27636"/>
        <pc:sldMkLst>
          <pc:docMk/>
          <pc:sldMk cId="156511046" sldId="332"/>
        </pc:sldMkLst>
      </pc:sldChg>
      <pc:sldChg chg="addSp delSp modSp add mod modNotes">
        <pc:chgData name="Mosher, Krista D" userId="a570bbe9-5baf-456d-8d52-47251cf91165" providerId="ADAL" clId="{0E7220CD-91A7-4877-B139-1BA14F9A5C3B}" dt="2025-07-24T18:01:42.969" v="1347" actId="478"/>
        <pc:sldMkLst>
          <pc:docMk/>
          <pc:sldMk cId="1465081301" sldId="333"/>
        </pc:sldMkLst>
        <pc:spChg chg="add mod">
          <ac:chgData name="Mosher, Krista D" userId="a570bbe9-5baf-456d-8d52-47251cf91165" providerId="ADAL" clId="{0E7220CD-91A7-4877-B139-1BA14F9A5C3B}" dt="2025-07-23T20:07:29.105" v="508" actId="1076"/>
          <ac:spMkLst>
            <pc:docMk/>
            <pc:sldMk cId="1465081301" sldId="333"/>
            <ac:spMk id="6" creationId="{BAF290E3-035F-F3F5-96C1-3FFE022D6C3C}"/>
          </ac:spMkLst>
        </pc:spChg>
        <pc:picChg chg="add mod">
          <ac:chgData name="Mosher, Krista D" userId="a570bbe9-5baf-456d-8d52-47251cf91165" providerId="ADAL" clId="{0E7220CD-91A7-4877-B139-1BA14F9A5C3B}" dt="2025-07-23T20:05:39.972" v="500" actId="1076"/>
          <ac:picMkLst>
            <pc:docMk/>
            <pc:sldMk cId="1465081301" sldId="333"/>
            <ac:picMk id="4" creationId="{350C0DD0-C935-BB2D-6754-220D3DF6AFFF}"/>
          </ac:picMkLst>
        </pc:picChg>
      </pc:sldChg>
      <pc:sldChg chg="add modNotesTx">
        <pc:chgData name="Mosher, Krista D" userId="a570bbe9-5baf-456d-8d52-47251cf91165" providerId="ADAL" clId="{0E7220CD-91A7-4877-B139-1BA14F9A5C3B}" dt="2025-07-24T17:52:21.571" v="1212" actId="20577"/>
        <pc:sldMkLst>
          <pc:docMk/>
          <pc:sldMk cId="997373603" sldId="334"/>
        </pc:sldMkLst>
      </pc:sldChg>
      <pc:sldChg chg="addSp delSp modSp add mod modNotesTx">
        <pc:chgData name="Mosher, Krista D" userId="a570bbe9-5baf-456d-8d52-47251cf91165" providerId="ADAL" clId="{0E7220CD-91A7-4877-B139-1BA14F9A5C3B}" dt="2025-07-24T17:52:00.964" v="1211" actId="20577"/>
        <pc:sldMkLst>
          <pc:docMk/>
          <pc:sldMk cId="1628706167" sldId="335"/>
        </pc:sldMkLst>
        <pc:spChg chg="mod">
          <ac:chgData name="Mosher, Krista D" userId="a570bbe9-5baf-456d-8d52-47251cf91165" providerId="ADAL" clId="{0E7220CD-91A7-4877-B139-1BA14F9A5C3B}" dt="2025-07-24T17:44:39.430" v="834" actId="20577"/>
          <ac:spMkLst>
            <pc:docMk/>
            <pc:sldMk cId="1628706167" sldId="335"/>
            <ac:spMk id="3" creationId="{CD8C9CEA-74E7-E4B9-C51D-83F16CA06DC0}"/>
          </ac:spMkLst>
        </pc:spChg>
        <pc:spChg chg="add mod">
          <ac:chgData name="Mosher, Krista D" userId="a570bbe9-5baf-456d-8d52-47251cf91165" providerId="ADAL" clId="{0E7220CD-91A7-4877-B139-1BA14F9A5C3B}" dt="2025-07-23T20:09:52.789" v="524" actId="1076"/>
          <ac:spMkLst>
            <pc:docMk/>
            <pc:sldMk cId="1628706167" sldId="335"/>
            <ac:spMk id="9" creationId="{98577399-F79B-99BD-64B6-AA8F2ACC457D}"/>
          </ac:spMkLst>
        </pc:spChg>
        <pc:picChg chg="add mod">
          <ac:chgData name="Mosher, Krista D" userId="a570bbe9-5baf-456d-8d52-47251cf91165" providerId="ADAL" clId="{0E7220CD-91A7-4877-B139-1BA14F9A5C3B}" dt="2025-07-24T17:44:29.077" v="819" actId="1076"/>
          <ac:picMkLst>
            <pc:docMk/>
            <pc:sldMk cId="1628706167" sldId="335"/>
            <ac:picMk id="7" creationId="{4646334E-7C69-2FDA-7526-22E007AE5B07}"/>
          </ac:picMkLst>
        </pc:picChg>
      </pc:sldChg>
      <pc:sldChg chg="add">
        <pc:chgData name="Mosher, Krista D" userId="a570bbe9-5baf-456d-8d52-47251cf91165" providerId="ADAL" clId="{0E7220CD-91A7-4877-B139-1BA14F9A5C3B}" dt="2025-07-17T15:13:33.786" v="132"/>
        <pc:sldMkLst>
          <pc:docMk/>
          <pc:sldMk cId="1688555391" sldId="336"/>
        </pc:sldMkLst>
      </pc:sldChg>
      <pc:sldChg chg="add">
        <pc:chgData name="Mosher, Krista D" userId="a570bbe9-5baf-456d-8d52-47251cf91165" providerId="ADAL" clId="{0E7220CD-91A7-4877-B139-1BA14F9A5C3B}" dt="2025-07-17T15:13:35.801" v="134"/>
        <pc:sldMkLst>
          <pc:docMk/>
          <pc:sldMk cId="3014083334" sldId="337"/>
        </pc:sldMkLst>
      </pc:sldChg>
      <pc:sldChg chg="add del">
        <pc:chgData name="Mosher, Krista D" userId="a570bbe9-5baf-456d-8d52-47251cf91165" providerId="ADAL" clId="{0E7220CD-91A7-4877-B139-1BA14F9A5C3B}" dt="2025-07-24T17:45:13.485" v="835" actId="2696"/>
        <pc:sldMkLst>
          <pc:docMk/>
          <pc:sldMk cId="4006937957" sldId="338"/>
        </pc:sldMkLst>
      </pc:sldChg>
      <pc:sldChg chg="add modNotesTx">
        <pc:chgData name="Mosher, Krista D" userId="a570bbe9-5baf-456d-8d52-47251cf91165" providerId="ADAL" clId="{0E7220CD-91A7-4877-B139-1BA14F9A5C3B}" dt="2025-07-24T17:50:46.411" v="1078" actId="20577"/>
        <pc:sldMkLst>
          <pc:docMk/>
          <pc:sldMk cId="593784196" sldId="339"/>
        </pc:sldMkLst>
      </pc:sldChg>
      <pc:sldChg chg="add">
        <pc:chgData name="Mosher, Krista D" userId="a570bbe9-5baf-456d-8d52-47251cf91165" providerId="ADAL" clId="{0E7220CD-91A7-4877-B139-1BA14F9A5C3B}" dt="2025-07-17T15:13:48.290" v="140"/>
        <pc:sldMkLst>
          <pc:docMk/>
          <pc:sldMk cId="1356227461" sldId="340"/>
        </pc:sldMkLst>
      </pc:sldChg>
      <pc:sldChg chg="add">
        <pc:chgData name="Mosher, Krista D" userId="a570bbe9-5baf-456d-8d52-47251cf91165" providerId="ADAL" clId="{0E7220CD-91A7-4877-B139-1BA14F9A5C3B}" dt="2025-07-17T15:13:49.886" v="142"/>
        <pc:sldMkLst>
          <pc:docMk/>
          <pc:sldMk cId="275349146" sldId="341"/>
        </pc:sldMkLst>
      </pc:sldChg>
      <pc:sldChg chg="add">
        <pc:chgData name="Mosher, Krista D" userId="a570bbe9-5baf-456d-8d52-47251cf91165" providerId="ADAL" clId="{0E7220CD-91A7-4877-B139-1BA14F9A5C3B}" dt="2025-07-17T15:13:51.288" v="144"/>
        <pc:sldMkLst>
          <pc:docMk/>
          <pc:sldMk cId="604026826" sldId="342"/>
        </pc:sldMkLst>
      </pc:sldChg>
      <pc:sldChg chg="add del">
        <pc:chgData name="Mosher, Krista D" userId="a570bbe9-5baf-456d-8d52-47251cf91165" providerId="ADAL" clId="{0E7220CD-91A7-4877-B139-1BA14F9A5C3B}" dt="2025-07-24T17:38:25.480" v="606" actId="2696"/>
        <pc:sldMkLst>
          <pc:docMk/>
          <pc:sldMk cId="3750319395" sldId="343"/>
        </pc:sldMkLst>
      </pc:sldChg>
      <pc:sldChg chg="add">
        <pc:chgData name="Mosher, Krista D" userId="a570bbe9-5baf-456d-8d52-47251cf91165" providerId="ADAL" clId="{0E7220CD-91A7-4877-B139-1BA14F9A5C3B}" dt="2025-07-17T15:13:57.151" v="148"/>
        <pc:sldMkLst>
          <pc:docMk/>
          <pc:sldMk cId="1847845069" sldId="344"/>
        </pc:sldMkLst>
      </pc:sldChg>
      <pc:sldChg chg="add">
        <pc:chgData name="Mosher, Krista D" userId="a570bbe9-5baf-456d-8d52-47251cf91165" providerId="ADAL" clId="{0E7220CD-91A7-4877-B139-1BA14F9A5C3B}" dt="2025-07-17T15:13:59.401" v="150"/>
        <pc:sldMkLst>
          <pc:docMk/>
          <pc:sldMk cId="1057401665" sldId="345"/>
        </pc:sldMkLst>
      </pc:sldChg>
      <pc:sldChg chg="modSp new mod modAnim">
        <pc:chgData name="Mosher, Krista D" userId="a570bbe9-5baf-456d-8d52-47251cf91165" providerId="ADAL" clId="{0E7220CD-91A7-4877-B139-1BA14F9A5C3B}" dt="2025-07-17T15:23:26.246" v="233"/>
        <pc:sldMkLst>
          <pc:docMk/>
          <pc:sldMk cId="626937744" sldId="346"/>
        </pc:sldMkLst>
      </pc:sldChg>
      <pc:sldMasterChg chg="add del addSldLayout delSldLayout">
        <pc:chgData name="Mosher, Krista D" userId="a570bbe9-5baf-456d-8d52-47251cf91165" providerId="ADAL" clId="{0E7220CD-91A7-4877-B139-1BA14F9A5C3B}" dt="2025-07-17T15:06:24.040" v="43" actId="27028"/>
        <pc:sldMasterMkLst>
          <pc:docMk/>
          <pc:sldMasterMk cId="3532979890" sldId="2147483648"/>
        </pc:sldMasterMkLst>
        <pc:sldLayoutChg chg="add del">
          <pc:chgData name="Mosher, Krista D" userId="a570bbe9-5baf-456d-8d52-47251cf91165" providerId="ADAL" clId="{0E7220CD-91A7-4877-B139-1BA14F9A5C3B}" dt="2025-07-17T15:06:24.040" v="43" actId="27028"/>
          <pc:sldLayoutMkLst>
            <pc:docMk/>
            <pc:sldMasterMk cId="3532979890" sldId="2147483648"/>
            <pc:sldLayoutMk cId="84940013" sldId="2147483675"/>
          </pc:sldLayoutMkLst>
        </pc:sldLayoutChg>
      </pc:sldMasterChg>
      <pc:sldMasterChg chg="addSldLayout">
        <pc:chgData name="Mosher, Krista D" userId="a570bbe9-5baf-456d-8d52-47251cf91165" providerId="ADAL" clId="{0E7220CD-91A7-4877-B139-1BA14F9A5C3B}" dt="2025-07-17T15:13:57.135" v="147" actId="27028"/>
        <pc:sldMasterMkLst>
          <pc:docMk/>
          <pc:sldMasterMk cId="2240888428" sldId="2147483682"/>
        </pc:sldMasterMkLst>
        <pc:sldLayoutChg chg="add">
          <pc:chgData name="Mosher, Krista D" userId="a570bbe9-5baf-456d-8d52-47251cf91165" providerId="ADAL" clId="{0E7220CD-91A7-4877-B139-1BA14F9A5C3B}" dt="2025-07-17T15:06:31.594" v="44" actId="27028"/>
          <pc:sldLayoutMkLst>
            <pc:docMk/>
            <pc:sldMasterMk cId="2240888428" sldId="2147483682"/>
            <pc:sldLayoutMk cId="2041943641" sldId="2147483703"/>
          </pc:sldLayoutMkLst>
        </pc:sldLayoutChg>
        <pc:sldLayoutChg chg="add">
          <pc:chgData name="Mosher, Krista D" userId="a570bbe9-5baf-456d-8d52-47251cf91165" providerId="ADAL" clId="{0E7220CD-91A7-4877-B139-1BA14F9A5C3B}" dt="2025-07-17T15:11:31.311" v="48" actId="27028"/>
          <pc:sldLayoutMkLst>
            <pc:docMk/>
            <pc:sldMasterMk cId="2240888428" sldId="2147483682"/>
            <pc:sldLayoutMk cId="380260809" sldId="2147483704"/>
          </pc:sldLayoutMkLst>
        </pc:sldLayoutChg>
        <pc:sldLayoutChg chg="add">
          <pc:chgData name="Mosher, Krista D" userId="a570bbe9-5baf-456d-8d52-47251cf91165" providerId="ADAL" clId="{0E7220CD-91A7-4877-B139-1BA14F9A5C3B}" dt="2025-07-17T15:11:38.351" v="52" actId="27028"/>
          <pc:sldLayoutMkLst>
            <pc:docMk/>
            <pc:sldMasterMk cId="2240888428" sldId="2147483682"/>
            <pc:sldLayoutMk cId="3567233319" sldId="2147483705"/>
          </pc:sldLayoutMkLst>
        </pc:sldLayoutChg>
        <pc:sldLayoutChg chg="add">
          <pc:chgData name="Mosher, Krista D" userId="a570bbe9-5baf-456d-8d52-47251cf91165" providerId="ADAL" clId="{0E7220CD-91A7-4877-B139-1BA14F9A5C3B}" dt="2025-07-17T15:11:39.927" v="54" actId="27028"/>
          <pc:sldLayoutMkLst>
            <pc:docMk/>
            <pc:sldMasterMk cId="2240888428" sldId="2147483682"/>
            <pc:sldLayoutMk cId="3124287819" sldId="2147483706"/>
          </pc:sldLayoutMkLst>
        </pc:sldLayoutChg>
        <pc:sldLayoutChg chg="add">
          <pc:chgData name="Mosher, Krista D" userId="a570bbe9-5baf-456d-8d52-47251cf91165" providerId="ADAL" clId="{0E7220CD-91A7-4877-B139-1BA14F9A5C3B}" dt="2025-07-17T15:11:41.831" v="56" actId="27028"/>
          <pc:sldLayoutMkLst>
            <pc:docMk/>
            <pc:sldMasterMk cId="2240888428" sldId="2147483682"/>
            <pc:sldLayoutMk cId="728497342" sldId="2147483707"/>
          </pc:sldLayoutMkLst>
        </pc:sldLayoutChg>
        <pc:sldLayoutChg chg="add">
          <pc:chgData name="Mosher, Krista D" userId="a570bbe9-5baf-456d-8d52-47251cf91165" providerId="ADAL" clId="{0E7220CD-91A7-4877-B139-1BA14F9A5C3B}" dt="2025-07-17T15:11:47.205" v="62" actId="27028"/>
          <pc:sldLayoutMkLst>
            <pc:docMk/>
            <pc:sldMasterMk cId="2240888428" sldId="2147483682"/>
            <pc:sldLayoutMk cId="1079138869" sldId="2147483708"/>
          </pc:sldLayoutMkLst>
        </pc:sldLayoutChg>
        <pc:sldLayoutChg chg="add">
          <pc:chgData name="Mosher, Krista D" userId="a570bbe9-5baf-456d-8d52-47251cf91165" providerId="ADAL" clId="{0E7220CD-91A7-4877-B139-1BA14F9A5C3B}" dt="2025-07-17T15:12:30.312" v="72" actId="27028"/>
          <pc:sldLayoutMkLst>
            <pc:docMk/>
            <pc:sldMasterMk cId="2240888428" sldId="2147483682"/>
            <pc:sldLayoutMk cId="500949105" sldId="2147483709"/>
          </pc:sldLayoutMkLst>
        </pc:sldLayoutChg>
        <pc:sldLayoutChg chg="add">
          <pc:chgData name="Mosher, Krista D" userId="a570bbe9-5baf-456d-8d52-47251cf91165" providerId="ADAL" clId="{0E7220CD-91A7-4877-B139-1BA14F9A5C3B}" dt="2025-07-17T15:13:57.135" v="147" actId="27028"/>
          <pc:sldLayoutMkLst>
            <pc:docMk/>
            <pc:sldMasterMk cId="2240888428" sldId="2147483682"/>
            <pc:sldLayoutMk cId="2848535490" sldId="2147483710"/>
          </pc:sldLayoutMkLst>
        </pc:sldLayoutChg>
      </pc:sldMasterChg>
    </pc:docChg>
  </pc:docChgLst>
  <pc:docChgLst>
    <pc:chgData name="Monica Guthrie" userId="S::monica.guthrie@pearson.com::c0fc408c-839f-429d-bba8-a92d88ccccac" providerId="AD" clId="Web-{7922BD9F-B7A1-CC18-BE7B-C308511F1901}"/>
    <pc:docChg chg="modSld">
      <pc:chgData name="Monica Guthrie" userId="S::monica.guthrie@pearson.com::c0fc408c-839f-429d-bba8-a92d88ccccac" providerId="AD" clId="Web-{7922BD9F-B7A1-CC18-BE7B-C308511F1901}" dt="2025-08-18T18:06:02.160" v="1"/>
      <pc:docMkLst>
        <pc:docMk/>
      </pc:docMkLst>
      <pc:sldChg chg="addSp delSp">
        <pc:chgData name="Monica Guthrie" userId="S::monica.guthrie@pearson.com::c0fc408c-839f-429d-bba8-a92d88ccccac" providerId="AD" clId="Web-{7922BD9F-B7A1-CC18-BE7B-C308511F1901}" dt="2025-08-18T18:06:02.160" v="1"/>
        <pc:sldMkLst>
          <pc:docMk/>
          <pc:sldMk cId="4083366582" sldId="292"/>
        </pc:sldMkLst>
        <pc:spChg chg="del">
          <ac:chgData name="Monica Guthrie" userId="S::monica.guthrie@pearson.com::c0fc408c-839f-429d-bba8-a92d88ccccac" providerId="AD" clId="Web-{7922BD9F-B7A1-CC18-BE7B-C308511F1901}" dt="2025-08-18T18:06:01.160" v="0"/>
          <ac:spMkLst>
            <pc:docMk/>
            <pc:sldMk cId="4083366582" sldId="292"/>
            <ac:spMk id="4" creationId="{79871222-9E2E-4716-A8EF-3ABB90124BE6}"/>
          </ac:spMkLst>
        </pc:spChg>
        <pc:spChg chg="add">
          <ac:chgData name="Monica Guthrie" userId="S::monica.guthrie@pearson.com::c0fc408c-839f-429d-bba8-a92d88ccccac" providerId="AD" clId="Web-{7922BD9F-B7A1-CC18-BE7B-C308511F1901}" dt="2025-08-18T18:06:02.160" v="1"/>
          <ac:spMkLst>
            <pc:docMk/>
            <pc:sldMk cId="4083366582" sldId="292"/>
            <ac:spMk id="5" creationId="{79871222-9E2E-4716-A8EF-3ABB90124BE6}"/>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0A77FA-9382-4CC8-BF29-32748F80A703}"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91C5E370-45CF-4410-8A8F-7548DEF446D3}">
      <dgm:prSet/>
      <dgm:spPr/>
      <dgm:t>
        <a:bodyPr/>
        <a:lstStyle/>
        <a:p>
          <a:r>
            <a:rPr lang="en-US" dirty="0"/>
            <a:t>Discover ways to incorporate science instruction in the adult education classroom</a:t>
          </a:r>
        </a:p>
      </dgm:t>
    </dgm:pt>
    <dgm:pt modelId="{4469BAC8-A44C-4947-AE92-43C5E83606D2}" type="parTrans" cxnId="{CDC8125C-4555-4B64-9BC5-A544B19FD64D}">
      <dgm:prSet/>
      <dgm:spPr/>
      <dgm:t>
        <a:bodyPr/>
        <a:lstStyle/>
        <a:p>
          <a:endParaRPr lang="en-US"/>
        </a:p>
      </dgm:t>
    </dgm:pt>
    <dgm:pt modelId="{E65694B4-7AB3-4659-A13B-6722A9236B57}" type="sibTrans" cxnId="{CDC8125C-4555-4B64-9BC5-A544B19FD64D}">
      <dgm:prSet/>
      <dgm:spPr/>
      <dgm:t>
        <a:bodyPr/>
        <a:lstStyle/>
        <a:p>
          <a:endParaRPr lang="en-US"/>
        </a:p>
      </dgm:t>
    </dgm:pt>
    <dgm:pt modelId="{B108EBF6-3631-47C3-BD08-39FE29641963}">
      <dgm:prSet/>
      <dgm:spPr/>
      <dgm:t>
        <a:bodyPr/>
        <a:lstStyle/>
        <a:p>
          <a:r>
            <a:rPr lang="en-US" dirty="0"/>
            <a:t>Identify and apply the GED</a:t>
          </a:r>
          <a:r>
            <a:rPr lang="en-US" dirty="0">
              <a:latin typeface="Tw Cen MT" panose="020B0602020104020603" pitchFamily="34" charset="0"/>
            </a:rPr>
            <a:t>®</a:t>
          </a:r>
          <a:r>
            <a:rPr lang="en-US" dirty="0"/>
            <a:t> Science High Impact Indicators</a:t>
          </a:r>
        </a:p>
      </dgm:t>
    </dgm:pt>
    <dgm:pt modelId="{F29553E4-4BEF-4B49-8529-3CA848EDC7F1}" type="parTrans" cxnId="{FFD49150-7B72-4C6B-ADC3-697CF1A4724D}">
      <dgm:prSet/>
      <dgm:spPr/>
      <dgm:t>
        <a:bodyPr/>
        <a:lstStyle/>
        <a:p>
          <a:endParaRPr lang="en-US"/>
        </a:p>
      </dgm:t>
    </dgm:pt>
    <dgm:pt modelId="{2F606839-7082-4AB6-806E-B81418E11E96}" type="sibTrans" cxnId="{FFD49150-7B72-4C6B-ADC3-697CF1A4724D}">
      <dgm:prSet/>
      <dgm:spPr/>
      <dgm:t>
        <a:bodyPr/>
        <a:lstStyle/>
        <a:p>
          <a:endParaRPr lang="en-US"/>
        </a:p>
      </dgm:t>
    </dgm:pt>
    <dgm:pt modelId="{D52CB83B-4FE8-48BA-B1D2-9A9AB8DCF063}">
      <dgm:prSet/>
      <dgm:spPr/>
      <dgm:t>
        <a:bodyPr/>
        <a:lstStyle/>
        <a:p>
          <a:r>
            <a:rPr lang="en-US" dirty="0"/>
            <a:t>Understand the circle of inquiry and how to integrate it with the 5 E’s</a:t>
          </a:r>
        </a:p>
      </dgm:t>
    </dgm:pt>
    <dgm:pt modelId="{08B766CE-C156-4647-BFD7-3BC964498207}" type="parTrans" cxnId="{3B896B60-1818-43A8-A711-48F212EC84AC}">
      <dgm:prSet/>
      <dgm:spPr/>
      <dgm:t>
        <a:bodyPr/>
        <a:lstStyle/>
        <a:p>
          <a:endParaRPr lang="en-US"/>
        </a:p>
      </dgm:t>
    </dgm:pt>
    <dgm:pt modelId="{D7926658-A26E-46BB-AB66-AC543831C6FC}" type="sibTrans" cxnId="{3B896B60-1818-43A8-A711-48F212EC84AC}">
      <dgm:prSet/>
      <dgm:spPr/>
      <dgm:t>
        <a:bodyPr/>
        <a:lstStyle/>
        <a:p>
          <a:endParaRPr lang="en-US"/>
        </a:p>
      </dgm:t>
    </dgm:pt>
    <dgm:pt modelId="{3AE9F30E-27F1-4583-9399-1722D7DE2527}">
      <dgm:prSet/>
      <dgm:spPr/>
      <dgm:t>
        <a:bodyPr/>
        <a:lstStyle/>
        <a:p>
          <a:r>
            <a:rPr lang="en-US" dirty="0"/>
            <a:t>Discuss and Apply the Scientific Method </a:t>
          </a:r>
        </a:p>
      </dgm:t>
    </dgm:pt>
    <dgm:pt modelId="{B55467C3-4054-4260-8720-F471B54D7198}" type="parTrans" cxnId="{AAF3CDC4-90D5-434C-BB4B-B9DD1953CA9D}">
      <dgm:prSet/>
      <dgm:spPr/>
      <dgm:t>
        <a:bodyPr/>
        <a:lstStyle/>
        <a:p>
          <a:endParaRPr lang="en-US"/>
        </a:p>
      </dgm:t>
    </dgm:pt>
    <dgm:pt modelId="{7DD42E92-964A-4C45-B12F-3EFF1202D776}" type="sibTrans" cxnId="{AAF3CDC4-90D5-434C-BB4B-B9DD1953CA9D}">
      <dgm:prSet/>
      <dgm:spPr/>
      <dgm:t>
        <a:bodyPr/>
        <a:lstStyle/>
        <a:p>
          <a:endParaRPr lang="en-US"/>
        </a:p>
      </dgm:t>
    </dgm:pt>
    <dgm:pt modelId="{7672AF15-A2FC-4DF3-B1EA-34C177CF1567}" type="pres">
      <dgm:prSet presAssocID="{9C0A77FA-9382-4CC8-BF29-32748F80A703}" presName="root" presStyleCnt="0">
        <dgm:presLayoutVars>
          <dgm:dir/>
          <dgm:resizeHandles val="exact"/>
        </dgm:presLayoutVars>
      </dgm:prSet>
      <dgm:spPr/>
    </dgm:pt>
    <dgm:pt modelId="{18CE19A3-FCFE-4052-8A04-0596D827C503}" type="pres">
      <dgm:prSet presAssocID="{9C0A77FA-9382-4CC8-BF29-32748F80A703}" presName="container" presStyleCnt="0">
        <dgm:presLayoutVars>
          <dgm:dir/>
          <dgm:resizeHandles val="exact"/>
        </dgm:presLayoutVars>
      </dgm:prSet>
      <dgm:spPr/>
    </dgm:pt>
    <dgm:pt modelId="{0539ECB7-85FA-4037-986B-A704C8287E9F}" type="pres">
      <dgm:prSet presAssocID="{91C5E370-45CF-4410-8A8F-7548DEF446D3}" presName="compNode" presStyleCnt="0"/>
      <dgm:spPr/>
    </dgm:pt>
    <dgm:pt modelId="{A14B8454-08A6-42B6-900C-93FCBFCA288D}" type="pres">
      <dgm:prSet presAssocID="{91C5E370-45CF-4410-8A8F-7548DEF446D3}" presName="iconBgRect" presStyleLbl="bgShp" presStyleIdx="0" presStyleCnt="4"/>
      <dgm:spPr/>
    </dgm:pt>
    <dgm:pt modelId="{5F0AAE53-85F6-46F0-9E04-7C8400E8CF3B}" type="pres">
      <dgm:prSet presAssocID="{91C5E370-45CF-4410-8A8F-7548DEF446D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25497421-A56A-41F6-9F21-81DA15A61091}" type="pres">
      <dgm:prSet presAssocID="{91C5E370-45CF-4410-8A8F-7548DEF446D3}" presName="spaceRect" presStyleCnt="0"/>
      <dgm:spPr/>
    </dgm:pt>
    <dgm:pt modelId="{31107076-C339-4ACB-839A-7E2AA0977E5E}" type="pres">
      <dgm:prSet presAssocID="{91C5E370-45CF-4410-8A8F-7548DEF446D3}" presName="textRect" presStyleLbl="revTx" presStyleIdx="0" presStyleCnt="4">
        <dgm:presLayoutVars>
          <dgm:chMax val="1"/>
          <dgm:chPref val="1"/>
        </dgm:presLayoutVars>
      </dgm:prSet>
      <dgm:spPr/>
    </dgm:pt>
    <dgm:pt modelId="{84B3CD47-E491-4EE9-ACA6-29643BB642C4}" type="pres">
      <dgm:prSet presAssocID="{E65694B4-7AB3-4659-A13B-6722A9236B57}" presName="sibTrans" presStyleLbl="sibTrans2D1" presStyleIdx="0" presStyleCnt="0"/>
      <dgm:spPr/>
    </dgm:pt>
    <dgm:pt modelId="{CD5038FC-CF1A-41B4-A9C6-1C624FCC77D2}" type="pres">
      <dgm:prSet presAssocID="{B108EBF6-3631-47C3-BD08-39FE29641963}" presName="compNode" presStyleCnt="0"/>
      <dgm:spPr/>
    </dgm:pt>
    <dgm:pt modelId="{8B451166-D321-4EDE-89C9-6550CAB434D8}" type="pres">
      <dgm:prSet presAssocID="{B108EBF6-3631-47C3-BD08-39FE29641963}" presName="iconBgRect" presStyleLbl="bgShp" presStyleIdx="1" presStyleCnt="4"/>
      <dgm:spPr/>
    </dgm:pt>
    <dgm:pt modelId="{6B4C324F-5051-47C8-8D47-EF4CC35FA4D2}" type="pres">
      <dgm:prSet presAssocID="{B108EBF6-3631-47C3-BD08-39FE2964196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4A41E076-F485-44AD-A015-D48809CC3845}" type="pres">
      <dgm:prSet presAssocID="{B108EBF6-3631-47C3-BD08-39FE29641963}" presName="spaceRect" presStyleCnt="0"/>
      <dgm:spPr/>
    </dgm:pt>
    <dgm:pt modelId="{7BDDEEE2-3116-4C2C-A80D-916F97B22CCC}" type="pres">
      <dgm:prSet presAssocID="{B108EBF6-3631-47C3-BD08-39FE29641963}" presName="textRect" presStyleLbl="revTx" presStyleIdx="1" presStyleCnt="4">
        <dgm:presLayoutVars>
          <dgm:chMax val="1"/>
          <dgm:chPref val="1"/>
        </dgm:presLayoutVars>
      </dgm:prSet>
      <dgm:spPr/>
    </dgm:pt>
    <dgm:pt modelId="{6E226FE3-1AD7-46AD-AA43-419309240651}" type="pres">
      <dgm:prSet presAssocID="{2F606839-7082-4AB6-806E-B81418E11E96}" presName="sibTrans" presStyleLbl="sibTrans2D1" presStyleIdx="0" presStyleCnt="0"/>
      <dgm:spPr/>
    </dgm:pt>
    <dgm:pt modelId="{93D830E2-C201-4246-82EC-1F0671B8C93A}" type="pres">
      <dgm:prSet presAssocID="{D52CB83B-4FE8-48BA-B1D2-9A9AB8DCF063}" presName="compNode" presStyleCnt="0"/>
      <dgm:spPr/>
    </dgm:pt>
    <dgm:pt modelId="{3805B525-E044-4798-83D8-5EF90BC1CD15}" type="pres">
      <dgm:prSet presAssocID="{D52CB83B-4FE8-48BA-B1D2-9A9AB8DCF063}" presName="iconBgRect" presStyleLbl="bgShp" presStyleIdx="2" presStyleCnt="4"/>
      <dgm:spPr/>
    </dgm:pt>
    <dgm:pt modelId="{F864D4E9-0C84-474F-B70B-75F9643D24EA}" type="pres">
      <dgm:prSet presAssocID="{D52CB83B-4FE8-48BA-B1D2-9A9AB8DCF06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EACB96F4-6DF6-4C58-9EE1-77B1E86EF98C}" type="pres">
      <dgm:prSet presAssocID="{D52CB83B-4FE8-48BA-B1D2-9A9AB8DCF063}" presName="spaceRect" presStyleCnt="0"/>
      <dgm:spPr/>
    </dgm:pt>
    <dgm:pt modelId="{F16F685F-E3D0-4615-A4E6-9C78A3B90B9E}" type="pres">
      <dgm:prSet presAssocID="{D52CB83B-4FE8-48BA-B1D2-9A9AB8DCF063}" presName="textRect" presStyleLbl="revTx" presStyleIdx="2" presStyleCnt="4">
        <dgm:presLayoutVars>
          <dgm:chMax val="1"/>
          <dgm:chPref val="1"/>
        </dgm:presLayoutVars>
      </dgm:prSet>
      <dgm:spPr/>
    </dgm:pt>
    <dgm:pt modelId="{4798AEEB-51E1-4BAC-95D6-EEFD8FEEAB34}" type="pres">
      <dgm:prSet presAssocID="{D7926658-A26E-46BB-AB66-AC543831C6FC}" presName="sibTrans" presStyleLbl="sibTrans2D1" presStyleIdx="0" presStyleCnt="0"/>
      <dgm:spPr/>
    </dgm:pt>
    <dgm:pt modelId="{4B9D15A7-07F6-49AB-B9DB-F4EF5DE842C4}" type="pres">
      <dgm:prSet presAssocID="{3AE9F30E-27F1-4583-9399-1722D7DE2527}" presName="compNode" presStyleCnt="0"/>
      <dgm:spPr/>
    </dgm:pt>
    <dgm:pt modelId="{DB03A6F3-3BF4-4BA7-88D3-A0E21F8C8BEC}" type="pres">
      <dgm:prSet presAssocID="{3AE9F30E-27F1-4583-9399-1722D7DE2527}" presName="iconBgRect" presStyleLbl="bgShp" presStyleIdx="3" presStyleCnt="4"/>
      <dgm:spPr/>
    </dgm:pt>
    <dgm:pt modelId="{D5F463F6-8B2F-4C44-B128-CC337F19B900}" type="pres">
      <dgm:prSet presAssocID="{3AE9F30E-27F1-4583-9399-1722D7DE252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icroscope"/>
        </a:ext>
      </dgm:extLst>
    </dgm:pt>
    <dgm:pt modelId="{2113A6F4-27E0-4F4D-9F59-EF4397C6C400}" type="pres">
      <dgm:prSet presAssocID="{3AE9F30E-27F1-4583-9399-1722D7DE2527}" presName="spaceRect" presStyleCnt="0"/>
      <dgm:spPr/>
    </dgm:pt>
    <dgm:pt modelId="{7518DD21-4BD3-43A1-9E61-32CB64C30306}" type="pres">
      <dgm:prSet presAssocID="{3AE9F30E-27F1-4583-9399-1722D7DE2527}" presName="textRect" presStyleLbl="revTx" presStyleIdx="3" presStyleCnt="4">
        <dgm:presLayoutVars>
          <dgm:chMax val="1"/>
          <dgm:chPref val="1"/>
        </dgm:presLayoutVars>
      </dgm:prSet>
      <dgm:spPr/>
    </dgm:pt>
  </dgm:ptLst>
  <dgm:cxnLst>
    <dgm:cxn modelId="{CDC8125C-4555-4B64-9BC5-A544B19FD64D}" srcId="{9C0A77FA-9382-4CC8-BF29-32748F80A703}" destId="{91C5E370-45CF-4410-8A8F-7548DEF446D3}" srcOrd="0" destOrd="0" parTransId="{4469BAC8-A44C-4947-AE92-43C5E83606D2}" sibTransId="{E65694B4-7AB3-4659-A13B-6722A9236B57}"/>
    <dgm:cxn modelId="{3B896B60-1818-43A8-A711-48F212EC84AC}" srcId="{9C0A77FA-9382-4CC8-BF29-32748F80A703}" destId="{D52CB83B-4FE8-48BA-B1D2-9A9AB8DCF063}" srcOrd="2" destOrd="0" parTransId="{08B766CE-C156-4647-BFD7-3BC964498207}" sibTransId="{D7926658-A26E-46BB-AB66-AC543831C6FC}"/>
    <dgm:cxn modelId="{84283546-6461-4871-90E7-1C01B42DFFCE}" type="presOf" srcId="{9C0A77FA-9382-4CC8-BF29-32748F80A703}" destId="{7672AF15-A2FC-4DF3-B1EA-34C177CF1567}" srcOrd="0" destOrd="0" presId="urn:microsoft.com/office/officeart/2018/2/layout/IconCircleList"/>
    <dgm:cxn modelId="{87948869-0B65-40D0-953F-945BB9D9411E}" type="presOf" srcId="{D7926658-A26E-46BB-AB66-AC543831C6FC}" destId="{4798AEEB-51E1-4BAC-95D6-EEFD8FEEAB34}" srcOrd="0" destOrd="0" presId="urn:microsoft.com/office/officeart/2018/2/layout/IconCircleList"/>
    <dgm:cxn modelId="{661FEC69-F9A7-4756-BC99-A10EE39C652D}" type="presOf" srcId="{91C5E370-45CF-4410-8A8F-7548DEF446D3}" destId="{31107076-C339-4ACB-839A-7E2AA0977E5E}" srcOrd="0" destOrd="0" presId="urn:microsoft.com/office/officeart/2018/2/layout/IconCircleList"/>
    <dgm:cxn modelId="{FFD49150-7B72-4C6B-ADC3-697CF1A4724D}" srcId="{9C0A77FA-9382-4CC8-BF29-32748F80A703}" destId="{B108EBF6-3631-47C3-BD08-39FE29641963}" srcOrd="1" destOrd="0" parTransId="{F29553E4-4BEF-4B49-8529-3CA848EDC7F1}" sibTransId="{2F606839-7082-4AB6-806E-B81418E11E96}"/>
    <dgm:cxn modelId="{788EEE54-C621-41CA-9067-2DE482F4BB22}" type="presOf" srcId="{E65694B4-7AB3-4659-A13B-6722A9236B57}" destId="{84B3CD47-E491-4EE9-ACA6-29643BB642C4}" srcOrd="0" destOrd="0" presId="urn:microsoft.com/office/officeart/2018/2/layout/IconCircleList"/>
    <dgm:cxn modelId="{5FB65CA5-E79F-4DA1-9828-3B28D6481E2E}" type="presOf" srcId="{B108EBF6-3631-47C3-BD08-39FE29641963}" destId="{7BDDEEE2-3116-4C2C-A80D-916F97B22CCC}" srcOrd="0" destOrd="0" presId="urn:microsoft.com/office/officeart/2018/2/layout/IconCircleList"/>
    <dgm:cxn modelId="{579257B1-E587-404C-90EE-118D8A8460B3}" type="presOf" srcId="{2F606839-7082-4AB6-806E-B81418E11E96}" destId="{6E226FE3-1AD7-46AD-AA43-419309240651}" srcOrd="0" destOrd="0" presId="urn:microsoft.com/office/officeart/2018/2/layout/IconCircleList"/>
    <dgm:cxn modelId="{368524BA-011E-42B5-A0EF-49A155C3C824}" type="presOf" srcId="{3AE9F30E-27F1-4583-9399-1722D7DE2527}" destId="{7518DD21-4BD3-43A1-9E61-32CB64C30306}" srcOrd="0" destOrd="0" presId="urn:microsoft.com/office/officeart/2018/2/layout/IconCircleList"/>
    <dgm:cxn modelId="{AAF3CDC4-90D5-434C-BB4B-B9DD1953CA9D}" srcId="{9C0A77FA-9382-4CC8-BF29-32748F80A703}" destId="{3AE9F30E-27F1-4583-9399-1722D7DE2527}" srcOrd="3" destOrd="0" parTransId="{B55467C3-4054-4260-8720-F471B54D7198}" sibTransId="{7DD42E92-964A-4C45-B12F-3EFF1202D776}"/>
    <dgm:cxn modelId="{EF137ED5-DCFC-4ABF-9417-CAD3FEA592BB}" type="presOf" srcId="{D52CB83B-4FE8-48BA-B1D2-9A9AB8DCF063}" destId="{F16F685F-E3D0-4615-A4E6-9C78A3B90B9E}" srcOrd="0" destOrd="0" presId="urn:microsoft.com/office/officeart/2018/2/layout/IconCircleList"/>
    <dgm:cxn modelId="{DCE85DB6-C655-4B27-96AF-03DA7227F569}" type="presParOf" srcId="{7672AF15-A2FC-4DF3-B1EA-34C177CF1567}" destId="{18CE19A3-FCFE-4052-8A04-0596D827C503}" srcOrd="0" destOrd="0" presId="urn:microsoft.com/office/officeart/2018/2/layout/IconCircleList"/>
    <dgm:cxn modelId="{9C06ADE5-E809-43E8-BF98-604CB657BFF6}" type="presParOf" srcId="{18CE19A3-FCFE-4052-8A04-0596D827C503}" destId="{0539ECB7-85FA-4037-986B-A704C8287E9F}" srcOrd="0" destOrd="0" presId="urn:microsoft.com/office/officeart/2018/2/layout/IconCircleList"/>
    <dgm:cxn modelId="{8CA22D18-080F-4C09-AB50-6BFA2725CC3A}" type="presParOf" srcId="{0539ECB7-85FA-4037-986B-A704C8287E9F}" destId="{A14B8454-08A6-42B6-900C-93FCBFCA288D}" srcOrd="0" destOrd="0" presId="urn:microsoft.com/office/officeart/2018/2/layout/IconCircleList"/>
    <dgm:cxn modelId="{7B979F13-A548-4872-8ABA-E68D9ADF30FF}" type="presParOf" srcId="{0539ECB7-85FA-4037-986B-A704C8287E9F}" destId="{5F0AAE53-85F6-46F0-9E04-7C8400E8CF3B}" srcOrd="1" destOrd="0" presId="urn:microsoft.com/office/officeart/2018/2/layout/IconCircleList"/>
    <dgm:cxn modelId="{549789E2-5E5C-4F5D-B303-822138BD2515}" type="presParOf" srcId="{0539ECB7-85FA-4037-986B-A704C8287E9F}" destId="{25497421-A56A-41F6-9F21-81DA15A61091}" srcOrd="2" destOrd="0" presId="urn:microsoft.com/office/officeart/2018/2/layout/IconCircleList"/>
    <dgm:cxn modelId="{600B4CA9-AF2A-4ABE-A949-792C8043C973}" type="presParOf" srcId="{0539ECB7-85FA-4037-986B-A704C8287E9F}" destId="{31107076-C339-4ACB-839A-7E2AA0977E5E}" srcOrd="3" destOrd="0" presId="urn:microsoft.com/office/officeart/2018/2/layout/IconCircleList"/>
    <dgm:cxn modelId="{38E32C68-C4FD-402E-9138-8CBB08D04F1E}" type="presParOf" srcId="{18CE19A3-FCFE-4052-8A04-0596D827C503}" destId="{84B3CD47-E491-4EE9-ACA6-29643BB642C4}" srcOrd="1" destOrd="0" presId="urn:microsoft.com/office/officeart/2018/2/layout/IconCircleList"/>
    <dgm:cxn modelId="{5CDACA45-6302-4E0B-8BA9-FF28F96E7673}" type="presParOf" srcId="{18CE19A3-FCFE-4052-8A04-0596D827C503}" destId="{CD5038FC-CF1A-41B4-A9C6-1C624FCC77D2}" srcOrd="2" destOrd="0" presId="urn:microsoft.com/office/officeart/2018/2/layout/IconCircleList"/>
    <dgm:cxn modelId="{E37DA181-5B41-4923-A8D4-FFF3239609D7}" type="presParOf" srcId="{CD5038FC-CF1A-41B4-A9C6-1C624FCC77D2}" destId="{8B451166-D321-4EDE-89C9-6550CAB434D8}" srcOrd="0" destOrd="0" presId="urn:microsoft.com/office/officeart/2018/2/layout/IconCircleList"/>
    <dgm:cxn modelId="{E32D698C-4CB3-4686-816E-D182BC89A2E4}" type="presParOf" srcId="{CD5038FC-CF1A-41B4-A9C6-1C624FCC77D2}" destId="{6B4C324F-5051-47C8-8D47-EF4CC35FA4D2}" srcOrd="1" destOrd="0" presId="urn:microsoft.com/office/officeart/2018/2/layout/IconCircleList"/>
    <dgm:cxn modelId="{62E15321-8246-4C14-9511-D9FE3DEA8972}" type="presParOf" srcId="{CD5038FC-CF1A-41B4-A9C6-1C624FCC77D2}" destId="{4A41E076-F485-44AD-A015-D48809CC3845}" srcOrd="2" destOrd="0" presId="urn:microsoft.com/office/officeart/2018/2/layout/IconCircleList"/>
    <dgm:cxn modelId="{337C9541-FED3-4237-9927-9CF19CCD438D}" type="presParOf" srcId="{CD5038FC-CF1A-41B4-A9C6-1C624FCC77D2}" destId="{7BDDEEE2-3116-4C2C-A80D-916F97B22CCC}" srcOrd="3" destOrd="0" presId="urn:microsoft.com/office/officeart/2018/2/layout/IconCircleList"/>
    <dgm:cxn modelId="{D8BE67CD-8422-4C7B-89DC-B69DCD6C13DE}" type="presParOf" srcId="{18CE19A3-FCFE-4052-8A04-0596D827C503}" destId="{6E226FE3-1AD7-46AD-AA43-419309240651}" srcOrd="3" destOrd="0" presId="urn:microsoft.com/office/officeart/2018/2/layout/IconCircleList"/>
    <dgm:cxn modelId="{E4D6571A-CB90-41BE-83FE-B48017106D73}" type="presParOf" srcId="{18CE19A3-FCFE-4052-8A04-0596D827C503}" destId="{93D830E2-C201-4246-82EC-1F0671B8C93A}" srcOrd="4" destOrd="0" presId="urn:microsoft.com/office/officeart/2018/2/layout/IconCircleList"/>
    <dgm:cxn modelId="{9819D0B5-169B-4CB9-A55E-AB8D6984DC82}" type="presParOf" srcId="{93D830E2-C201-4246-82EC-1F0671B8C93A}" destId="{3805B525-E044-4798-83D8-5EF90BC1CD15}" srcOrd="0" destOrd="0" presId="urn:microsoft.com/office/officeart/2018/2/layout/IconCircleList"/>
    <dgm:cxn modelId="{8209E93E-FB81-4E6E-9F06-5CF2F6B5CA15}" type="presParOf" srcId="{93D830E2-C201-4246-82EC-1F0671B8C93A}" destId="{F864D4E9-0C84-474F-B70B-75F9643D24EA}" srcOrd="1" destOrd="0" presId="urn:microsoft.com/office/officeart/2018/2/layout/IconCircleList"/>
    <dgm:cxn modelId="{30A21FC0-AA1C-490B-A5B3-5129161E6F6B}" type="presParOf" srcId="{93D830E2-C201-4246-82EC-1F0671B8C93A}" destId="{EACB96F4-6DF6-4C58-9EE1-77B1E86EF98C}" srcOrd="2" destOrd="0" presId="urn:microsoft.com/office/officeart/2018/2/layout/IconCircleList"/>
    <dgm:cxn modelId="{7C40714D-B324-4E60-8299-16EAB36CE462}" type="presParOf" srcId="{93D830E2-C201-4246-82EC-1F0671B8C93A}" destId="{F16F685F-E3D0-4615-A4E6-9C78A3B90B9E}" srcOrd="3" destOrd="0" presId="urn:microsoft.com/office/officeart/2018/2/layout/IconCircleList"/>
    <dgm:cxn modelId="{1F5C1C13-C74E-457B-B400-2A94630F9CC4}" type="presParOf" srcId="{18CE19A3-FCFE-4052-8A04-0596D827C503}" destId="{4798AEEB-51E1-4BAC-95D6-EEFD8FEEAB34}" srcOrd="5" destOrd="0" presId="urn:microsoft.com/office/officeart/2018/2/layout/IconCircleList"/>
    <dgm:cxn modelId="{4357E0A9-367C-4E57-B2C7-2352EBD2E08E}" type="presParOf" srcId="{18CE19A3-FCFE-4052-8A04-0596D827C503}" destId="{4B9D15A7-07F6-49AB-B9DB-F4EF5DE842C4}" srcOrd="6" destOrd="0" presId="urn:microsoft.com/office/officeart/2018/2/layout/IconCircleList"/>
    <dgm:cxn modelId="{434C4760-32A2-45E9-92B9-0E3EAFE9AE78}" type="presParOf" srcId="{4B9D15A7-07F6-49AB-B9DB-F4EF5DE842C4}" destId="{DB03A6F3-3BF4-4BA7-88D3-A0E21F8C8BEC}" srcOrd="0" destOrd="0" presId="urn:microsoft.com/office/officeart/2018/2/layout/IconCircleList"/>
    <dgm:cxn modelId="{F3601803-71D8-46ED-A518-63B25E01EE7D}" type="presParOf" srcId="{4B9D15A7-07F6-49AB-B9DB-F4EF5DE842C4}" destId="{D5F463F6-8B2F-4C44-B128-CC337F19B900}" srcOrd="1" destOrd="0" presId="urn:microsoft.com/office/officeart/2018/2/layout/IconCircleList"/>
    <dgm:cxn modelId="{7CB2F462-1DC7-4877-B1AB-1DB738C7CEBF}" type="presParOf" srcId="{4B9D15A7-07F6-49AB-B9DB-F4EF5DE842C4}" destId="{2113A6F4-27E0-4F4D-9F59-EF4397C6C400}" srcOrd="2" destOrd="0" presId="urn:microsoft.com/office/officeart/2018/2/layout/IconCircleList"/>
    <dgm:cxn modelId="{8F52F28E-5CC9-4933-BD49-0CB2D8932129}" type="presParOf" srcId="{4B9D15A7-07F6-49AB-B9DB-F4EF5DE842C4}" destId="{7518DD21-4BD3-43A1-9E61-32CB64C3030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634F70-B39E-419B-BC86-94F6D8490660}" type="doc">
      <dgm:prSet loTypeId="urn:microsoft.com/office/officeart/2008/layout/LinedList" loCatId="list" qsTypeId="urn:microsoft.com/office/officeart/2005/8/quickstyle/simple1" qsCatId="simple" csTypeId="urn:microsoft.com/office/officeart/2005/8/colors/accent3_2" csCatId="accent3"/>
      <dgm:spPr/>
      <dgm:t>
        <a:bodyPr/>
        <a:lstStyle/>
        <a:p>
          <a:endParaRPr lang="en-US"/>
        </a:p>
      </dgm:t>
    </dgm:pt>
    <dgm:pt modelId="{1B1795E1-BB82-4C95-BF2B-C4C9C33404BA}">
      <dgm:prSet/>
      <dgm:spPr/>
      <dgm:t>
        <a:bodyPr/>
        <a:lstStyle/>
        <a:p>
          <a:r>
            <a:rPr lang="en-US" b="1" i="1" dirty="0"/>
            <a:t>Students’ work shows they have…</a:t>
          </a:r>
          <a:endParaRPr lang="en-US" dirty="0"/>
        </a:p>
      </dgm:t>
    </dgm:pt>
    <dgm:pt modelId="{956BCD65-1406-49B9-9A44-1B810896662E}" type="parTrans" cxnId="{413DDAB9-95A6-483E-903E-0AFC8B4982B8}">
      <dgm:prSet/>
      <dgm:spPr/>
      <dgm:t>
        <a:bodyPr/>
        <a:lstStyle/>
        <a:p>
          <a:endParaRPr lang="en-US"/>
        </a:p>
      </dgm:t>
    </dgm:pt>
    <dgm:pt modelId="{741A90A2-49F8-42F3-A291-CEA11C68CA70}" type="sibTrans" cxnId="{413DDAB9-95A6-483E-903E-0AFC8B4982B8}">
      <dgm:prSet/>
      <dgm:spPr/>
      <dgm:t>
        <a:bodyPr/>
        <a:lstStyle/>
        <a:p>
          <a:endParaRPr lang="en-US"/>
        </a:p>
      </dgm:t>
    </dgm:pt>
    <dgm:pt modelId="{205C0F0A-99B0-4E1C-8457-B5214F050738}">
      <dgm:prSet/>
      <dgm:spPr/>
      <dgm:t>
        <a:bodyPr/>
        <a:lstStyle/>
        <a:p>
          <a:r>
            <a:rPr lang="en-US"/>
            <a:t>solved for a variable within a scientific equation </a:t>
          </a:r>
        </a:p>
      </dgm:t>
    </dgm:pt>
    <dgm:pt modelId="{0F0EC378-4746-4992-B44A-D562ED5AB9A3}" type="parTrans" cxnId="{54AA3312-4C09-46C2-992B-EB1F886F3625}">
      <dgm:prSet/>
      <dgm:spPr/>
      <dgm:t>
        <a:bodyPr/>
        <a:lstStyle/>
        <a:p>
          <a:endParaRPr lang="en-US"/>
        </a:p>
      </dgm:t>
    </dgm:pt>
    <dgm:pt modelId="{09666845-FB63-45F2-8CE8-5D3C74206584}" type="sibTrans" cxnId="{54AA3312-4C09-46C2-992B-EB1F886F3625}">
      <dgm:prSet/>
      <dgm:spPr/>
      <dgm:t>
        <a:bodyPr/>
        <a:lstStyle/>
        <a:p>
          <a:endParaRPr lang="en-US"/>
        </a:p>
      </dgm:t>
    </dgm:pt>
    <dgm:pt modelId="{76159CC5-8E98-4CFF-B530-99FD72FA4A53}">
      <dgm:prSet/>
      <dgm:spPr/>
      <dgm:t>
        <a:bodyPr/>
        <a:lstStyle/>
        <a:p>
          <a:r>
            <a:rPr lang="en-US"/>
            <a:t>balanced an equation. </a:t>
          </a:r>
        </a:p>
      </dgm:t>
    </dgm:pt>
    <dgm:pt modelId="{FCE373A9-B8FC-4DFA-83D4-32B5566B46BB}" type="parTrans" cxnId="{A7ED54A5-64D4-4BFB-BF3B-D0EEF17E3EBF}">
      <dgm:prSet/>
      <dgm:spPr/>
      <dgm:t>
        <a:bodyPr/>
        <a:lstStyle/>
        <a:p>
          <a:endParaRPr lang="en-US"/>
        </a:p>
      </dgm:t>
    </dgm:pt>
    <dgm:pt modelId="{02E32DCF-D15E-45BD-B73B-1D0B8CA291AE}" type="sibTrans" cxnId="{A7ED54A5-64D4-4BFB-BF3B-D0EEF17E3EBF}">
      <dgm:prSet/>
      <dgm:spPr/>
      <dgm:t>
        <a:bodyPr/>
        <a:lstStyle/>
        <a:p>
          <a:endParaRPr lang="en-US"/>
        </a:p>
      </dgm:t>
    </dgm:pt>
    <dgm:pt modelId="{BC6D15CD-C1E6-4F12-96B8-E94559370ABA}">
      <dgm:prSet/>
      <dgm:spPr/>
      <dgm:t>
        <a:bodyPr/>
        <a:lstStyle/>
        <a:p>
          <a:r>
            <a:rPr lang="en-US"/>
            <a:t>identified what changes will result if a variable within a scientific equation increases or decreases. </a:t>
          </a:r>
        </a:p>
      </dgm:t>
    </dgm:pt>
    <dgm:pt modelId="{245670A9-6EBF-4F93-8977-A68131BE3D2D}" type="parTrans" cxnId="{ED70523E-56AC-4913-A610-6705081E46EC}">
      <dgm:prSet/>
      <dgm:spPr/>
      <dgm:t>
        <a:bodyPr/>
        <a:lstStyle/>
        <a:p>
          <a:endParaRPr lang="en-US"/>
        </a:p>
      </dgm:t>
    </dgm:pt>
    <dgm:pt modelId="{DE50F729-CC5B-4FDE-B6D7-BB33F33DB907}" type="sibTrans" cxnId="{ED70523E-56AC-4913-A610-6705081E46EC}">
      <dgm:prSet/>
      <dgm:spPr/>
      <dgm:t>
        <a:bodyPr/>
        <a:lstStyle/>
        <a:p>
          <a:endParaRPr lang="en-US"/>
        </a:p>
      </dgm:t>
    </dgm:pt>
    <dgm:pt modelId="{00F006C8-BF33-443C-B685-E1B931789F5C}">
      <dgm:prSet/>
      <dgm:spPr/>
      <dgm:t>
        <a:bodyPr/>
        <a:lstStyle/>
        <a:p>
          <a:r>
            <a:rPr lang="en-US"/>
            <a:t>identified relationships between variables in a scientific formula. </a:t>
          </a:r>
        </a:p>
      </dgm:t>
    </dgm:pt>
    <dgm:pt modelId="{23E5DDC7-DBC4-4A44-85A7-395923C96F3C}" type="parTrans" cxnId="{BFB8BD2A-3277-4715-BFDC-7EF52F481C71}">
      <dgm:prSet/>
      <dgm:spPr/>
      <dgm:t>
        <a:bodyPr/>
        <a:lstStyle/>
        <a:p>
          <a:endParaRPr lang="en-US"/>
        </a:p>
      </dgm:t>
    </dgm:pt>
    <dgm:pt modelId="{FF0250A8-71A2-4630-977A-83B70240AA84}" type="sibTrans" cxnId="{BFB8BD2A-3277-4715-BFDC-7EF52F481C71}">
      <dgm:prSet/>
      <dgm:spPr/>
      <dgm:t>
        <a:bodyPr/>
        <a:lstStyle/>
        <a:p>
          <a:endParaRPr lang="en-US"/>
        </a:p>
      </dgm:t>
    </dgm:pt>
    <dgm:pt modelId="{DF38B69D-0E6C-4FF7-8102-7C106045860D}">
      <dgm:prSet/>
      <dgm:spPr/>
      <dgm:t>
        <a:bodyPr/>
        <a:lstStyle/>
        <a:p>
          <a:r>
            <a:rPr lang="en-US"/>
            <a:t>interpreted symbolic representations of information and scientific data.</a:t>
          </a:r>
        </a:p>
      </dgm:t>
    </dgm:pt>
    <dgm:pt modelId="{CADDB4DA-8EBB-4E21-9896-A178DB247397}" type="parTrans" cxnId="{D247CDB6-B937-42BD-93D1-B28376D9BA1C}">
      <dgm:prSet/>
      <dgm:spPr/>
      <dgm:t>
        <a:bodyPr/>
        <a:lstStyle/>
        <a:p>
          <a:endParaRPr lang="en-US"/>
        </a:p>
      </dgm:t>
    </dgm:pt>
    <dgm:pt modelId="{696AFD1D-7439-42BF-8D51-AC70DD0D8206}" type="sibTrans" cxnId="{D247CDB6-B937-42BD-93D1-B28376D9BA1C}">
      <dgm:prSet/>
      <dgm:spPr/>
      <dgm:t>
        <a:bodyPr/>
        <a:lstStyle/>
        <a:p>
          <a:endParaRPr lang="en-US"/>
        </a:p>
      </dgm:t>
    </dgm:pt>
    <dgm:pt modelId="{38847BA3-B625-48E5-A6EA-64DCD87F9EA6}" type="pres">
      <dgm:prSet presAssocID="{4A634F70-B39E-419B-BC86-94F6D8490660}" presName="vert0" presStyleCnt="0">
        <dgm:presLayoutVars>
          <dgm:dir/>
          <dgm:animOne val="branch"/>
          <dgm:animLvl val="lvl"/>
        </dgm:presLayoutVars>
      </dgm:prSet>
      <dgm:spPr/>
    </dgm:pt>
    <dgm:pt modelId="{0DCACC96-C9C7-44E4-8A19-FCA5B43A724A}" type="pres">
      <dgm:prSet presAssocID="{1B1795E1-BB82-4C95-BF2B-C4C9C33404BA}" presName="thickLine" presStyleLbl="alignNode1" presStyleIdx="0" presStyleCnt="1"/>
      <dgm:spPr/>
    </dgm:pt>
    <dgm:pt modelId="{355C11C2-871C-4538-9FF2-8D40AA8BB372}" type="pres">
      <dgm:prSet presAssocID="{1B1795E1-BB82-4C95-BF2B-C4C9C33404BA}" presName="horz1" presStyleCnt="0"/>
      <dgm:spPr/>
    </dgm:pt>
    <dgm:pt modelId="{753AA9AD-2150-4F45-9278-AB973C438AB2}" type="pres">
      <dgm:prSet presAssocID="{1B1795E1-BB82-4C95-BF2B-C4C9C33404BA}" presName="tx1" presStyleLbl="revTx" presStyleIdx="0" presStyleCnt="6"/>
      <dgm:spPr/>
    </dgm:pt>
    <dgm:pt modelId="{332B92D3-4F1E-4B47-A8BF-AE42B1CF99FB}" type="pres">
      <dgm:prSet presAssocID="{1B1795E1-BB82-4C95-BF2B-C4C9C33404BA}" presName="vert1" presStyleCnt="0"/>
      <dgm:spPr/>
    </dgm:pt>
    <dgm:pt modelId="{42DB4006-360C-4B1F-BB24-7FBA21A22572}" type="pres">
      <dgm:prSet presAssocID="{205C0F0A-99B0-4E1C-8457-B5214F050738}" presName="vertSpace2a" presStyleCnt="0"/>
      <dgm:spPr/>
    </dgm:pt>
    <dgm:pt modelId="{630AEED2-B042-4A17-9C91-EA7A46A78760}" type="pres">
      <dgm:prSet presAssocID="{205C0F0A-99B0-4E1C-8457-B5214F050738}" presName="horz2" presStyleCnt="0"/>
      <dgm:spPr/>
    </dgm:pt>
    <dgm:pt modelId="{2606A784-A743-4712-9885-2086765262BC}" type="pres">
      <dgm:prSet presAssocID="{205C0F0A-99B0-4E1C-8457-B5214F050738}" presName="horzSpace2" presStyleCnt="0"/>
      <dgm:spPr/>
    </dgm:pt>
    <dgm:pt modelId="{B9242B77-4EBF-4C45-B40D-5112AB8B3644}" type="pres">
      <dgm:prSet presAssocID="{205C0F0A-99B0-4E1C-8457-B5214F050738}" presName="tx2" presStyleLbl="revTx" presStyleIdx="1" presStyleCnt="6"/>
      <dgm:spPr/>
    </dgm:pt>
    <dgm:pt modelId="{8AC16EFB-84E4-46A1-A830-60ED9AD2465A}" type="pres">
      <dgm:prSet presAssocID="{205C0F0A-99B0-4E1C-8457-B5214F050738}" presName="vert2" presStyleCnt="0"/>
      <dgm:spPr/>
    </dgm:pt>
    <dgm:pt modelId="{A52EF6BF-E934-4BD5-9EC1-3E1CD4DC20FF}" type="pres">
      <dgm:prSet presAssocID="{205C0F0A-99B0-4E1C-8457-B5214F050738}" presName="thinLine2b" presStyleLbl="callout" presStyleIdx="0" presStyleCnt="5"/>
      <dgm:spPr/>
    </dgm:pt>
    <dgm:pt modelId="{39343115-D6E5-408F-8F70-F468846B588A}" type="pres">
      <dgm:prSet presAssocID="{205C0F0A-99B0-4E1C-8457-B5214F050738}" presName="vertSpace2b" presStyleCnt="0"/>
      <dgm:spPr/>
    </dgm:pt>
    <dgm:pt modelId="{3F14C7C8-95FD-4645-93C0-45A844AB7F1C}" type="pres">
      <dgm:prSet presAssocID="{76159CC5-8E98-4CFF-B530-99FD72FA4A53}" presName="horz2" presStyleCnt="0"/>
      <dgm:spPr/>
    </dgm:pt>
    <dgm:pt modelId="{27014668-4800-4F84-A2D7-53F8DF78351A}" type="pres">
      <dgm:prSet presAssocID="{76159CC5-8E98-4CFF-B530-99FD72FA4A53}" presName="horzSpace2" presStyleCnt="0"/>
      <dgm:spPr/>
    </dgm:pt>
    <dgm:pt modelId="{16E6EF75-C66A-4171-AC27-7DA71676652B}" type="pres">
      <dgm:prSet presAssocID="{76159CC5-8E98-4CFF-B530-99FD72FA4A53}" presName="tx2" presStyleLbl="revTx" presStyleIdx="2" presStyleCnt="6"/>
      <dgm:spPr/>
    </dgm:pt>
    <dgm:pt modelId="{C0CE0E1F-28B2-48A3-847B-961C75746A5D}" type="pres">
      <dgm:prSet presAssocID="{76159CC5-8E98-4CFF-B530-99FD72FA4A53}" presName="vert2" presStyleCnt="0"/>
      <dgm:spPr/>
    </dgm:pt>
    <dgm:pt modelId="{AD9EFFB1-49D5-4267-8F39-390F544394CB}" type="pres">
      <dgm:prSet presAssocID="{76159CC5-8E98-4CFF-B530-99FD72FA4A53}" presName="thinLine2b" presStyleLbl="callout" presStyleIdx="1" presStyleCnt="5"/>
      <dgm:spPr/>
    </dgm:pt>
    <dgm:pt modelId="{6F5C519B-4AE4-4914-A338-F1F522161C93}" type="pres">
      <dgm:prSet presAssocID="{76159CC5-8E98-4CFF-B530-99FD72FA4A53}" presName="vertSpace2b" presStyleCnt="0"/>
      <dgm:spPr/>
    </dgm:pt>
    <dgm:pt modelId="{E00B5790-9975-4345-81FD-EE025C6FD4FC}" type="pres">
      <dgm:prSet presAssocID="{BC6D15CD-C1E6-4F12-96B8-E94559370ABA}" presName="horz2" presStyleCnt="0"/>
      <dgm:spPr/>
    </dgm:pt>
    <dgm:pt modelId="{311F2118-028A-45B2-8464-26C82B651232}" type="pres">
      <dgm:prSet presAssocID="{BC6D15CD-C1E6-4F12-96B8-E94559370ABA}" presName="horzSpace2" presStyleCnt="0"/>
      <dgm:spPr/>
    </dgm:pt>
    <dgm:pt modelId="{DB9B5C00-8EDD-4220-9558-67BCAD3A6086}" type="pres">
      <dgm:prSet presAssocID="{BC6D15CD-C1E6-4F12-96B8-E94559370ABA}" presName="tx2" presStyleLbl="revTx" presStyleIdx="3" presStyleCnt="6"/>
      <dgm:spPr/>
    </dgm:pt>
    <dgm:pt modelId="{E676FA8B-6A2A-4386-934F-4916C9F41D24}" type="pres">
      <dgm:prSet presAssocID="{BC6D15CD-C1E6-4F12-96B8-E94559370ABA}" presName="vert2" presStyleCnt="0"/>
      <dgm:spPr/>
    </dgm:pt>
    <dgm:pt modelId="{0B847DBE-3C2B-4838-8C5A-189F6A5CDA3C}" type="pres">
      <dgm:prSet presAssocID="{BC6D15CD-C1E6-4F12-96B8-E94559370ABA}" presName="thinLine2b" presStyleLbl="callout" presStyleIdx="2" presStyleCnt="5"/>
      <dgm:spPr/>
    </dgm:pt>
    <dgm:pt modelId="{1B50FA00-A68D-4ECC-BC27-4BF2A5D6BEC3}" type="pres">
      <dgm:prSet presAssocID="{BC6D15CD-C1E6-4F12-96B8-E94559370ABA}" presName="vertSpace2b" presStyleCnt="0"/>
      <dgm:spPr/>
    </dgm:pt>
    <dgm:pt modelId="{F8B2690E-3544-4063-B94F-02925379FE04}" type="pres">
      <dgm:prSet presAssocID="{00F006C8-BF33-443C-B685-E1B931789F5C}" presName="horz2" presStyleCnt="0"/>
      <dgm:spPr/>
    </dgm:pt>
    <dgm:pt modelId="{747AD200-E34F-42F8-8B9E-D2C66F7015AA}" type="pres">
      <dgm:prSet presAssocID="{00F006C8-BF33-443C-B685-E1B931789F5C}" presName="horzSpace2" presStyleCnt="0"/>
      <dgm:spPr/>
    </dgm:pt>
    <dgm:pt modelId="{1BCAE293-9686-4CEC-A19D-C0DB0157489A}" type="pres">
      <dgm:prSet presAssocID="{00F006C8-BF33-443C-B685-E1B931789F5C}" presName="tx2" presStyleLbl="revTx" presStyleIdx="4" presStyleCnt="6"/>
      <dgm:spPr/>
    </dgm:pt>
    <dgm:pt modelId="{522BA0F3-8DB9-4E9E-B63E-80F15D1FFF91}" type="pres">
      <dgm:prSet presAssocID="{00F006C8-BF33-443C-B685-E1B931789F5C}" presName="vert2" presStyleCnt="0"/>
      <dgm:spPr/>
    </dgm:pt>
    <dgm:pt modelId="{65561BDA-015B-4D13-AB03-04376950069B}" type="pres">
      <dgm:prSet presAssocID="{00F006C8-BF33-443C-B685-E1B931789F5C}" presName="thinLine2b" presStyleLbl="callout" presStyleIdx="3" presStyleCnt="5"/>
      <dgm:spPr/>
    </dgm:pt>
    <dgm:pt modelId="{531702CB-A5F8-40F6-991E-B600A9C43523}" type="pres">
      <dgm:prSet presAssocID="{00F006C8-BF33-443C-B685-E1B931789F5C}" presName="vertSpace2b" presStyleCnt="0"/>
      <dgm:spPr/>
    </dgm:pt>
    <dgm:pt modelId="{08A1F572-F08E-4C1E-9F14-56BA0D15B57D}" type="pres">
      <dgm:prSet presAssocID="{DF38B69D-0E6C-4FF7-8102-7C106045860D}" presName="horz2" presStyleCnt="0"/>
      <dgm:spPr/>
    </dgm:pt>
    <dgm:pt modelId="{6A5BA6BC-F05C-4E47-96B8-85B347C19B78}" type="pres">
      <dgm:prSet presAssocID="{DF38B69D-0E6C-4FF7-8102-7C106045860D}" presName="horzSpace2" presStyleCnt="0"/>
      <dgm:spPr/>
    </dgm:pt>
    <dgm:pt modelId="{34F051E3-4672-498B-B49D-601DD4A3464D}" type="pres">
      <dgm:prSet presAssocID="{DF38B69D-0E6C-4FF7-8102-7C106045860D}" presName="tx2" presStyleLbl="revTx" presStyleIdx="5" presStyleCnt="6"/>
      <dgm:spPr/>
    </dgm:pt>
    <dgm:pt modelId="{A87ECAA6-F794-46CE-B245-599439691EC2}" type="pres">
      <dgm:prSet presAssocID="{DF38B69D-0E6C-4FF7-8102-7C106045860D}" presName="vert2" presStyleCnt="0"/>
      <dgm:spPr/>
    </dgm:pt>
    <dgm:pt modelId="{2647A0A0-719B-4170-B06C-52EA8FF75652}" type="pres">
      <dgm:prSet presAssocID="{DF38B69D-0E6C-4FF7-8102-7C106045860D}" presName="thinLine2b" presStyleLbl="callout" presStyleIdx="4" presStyleCnt="5"/>
      <dgm:spPr/>
    </dgm:pt>
    <dgm:pt modelId="{36E92B29-5F43-4719-B174-7AFB53ABC269}" type="pres">
      <dgm:prSet presAssocID="{DF38B69D-0E6C-4FF7-8102-7C106045860D}" presName="vertSpace2b" presStyleCnt="0"/>
      <dgm:spPr/>
    </dgm:pt>
  </dgm:ptLst>
  <dgm:cxnLst>
    <dgm:cxn modelId="{DE4C8011-9D53-4F08-A6F1-7A76000099CB}" type="presOf" srcId="{DF38B69D-0E6C-4FF7-8102-7C106045860D}" destId="{34F051E3-4672-498B-B49D-601DD4A3464D}" srcOrd="0" destOrd="0" presId="urn:microsoft.com/office/officeart/2008/layout/LinedList"/>
    <dgm:cxn modelId="{54AA3312-4C09-46C2-992B-EB1F886F3625}" srcId="{1B1795E1-BB82-4C95-BF2B-C4C9C33404BA}" destId="{205C0F0A-99B0-4E1C-8457-B5214F050738}" srcOrd="0" destOrd="0" parTransId="{0F0EC378-4746-4992-B44A-D562ED5AB9A3}" sibTransId="{09666845-FB63-45F2-8CE8-5D3C74206584}"/>
    <dgm:cxn modelId="{BFB8BD2A-3277-4715-BFDC-7EF52F481C71}" srcId="{1B1795E1-BB82-4C95-BF2B-C4C9C33404BA}" destId="{00F006C8-BF33-443C-B685-E1B931789F5C}" srcOrd="3" destOrd="0" parTransId="{23E5DDC7-DBC4-4A44-85A7-395923C96F3C}" sibTransId="{FF0250A8-71A2-4630-977A-83B70240AA84}"/>
    <dgm:cxn modelId="{ED70523E-56AC-4913-A610-6705081E46EC}" srcId="{1B1795E1-BB82-4C95-BF2B-C4C9C33404BA}" destId="{BC6D15CD-C1E6-4F12-96B8-E94559370ABA}" srcOrd="2" destOrd="0" parTransId="{245670A9-6EBF-4F93-8977-A68131BE3D2D}" sibTransId="{DE50F729-CC5B-4FDE-B6D7-BB33F33DB907}"/>
    <dgm:cxn modelId="{B8E9777B-81B2-471F-A751-C2E8E0CEADBD}" type="presOf" srcId="{76159CC5-8E98-4CFF-B530-99FD72FA4A53}" destId="{16E6EF75-C66A-4171-AC27-7DA71676652B}" srcOrd="0" destOrd="0" presId="urn:microsoft.com/office/officeart/2008/layout/LinedList"/>
    <dgm:cxn modelId="{5D7ECF83-4885-4351-93F6-C42860AECED7}" type="presOf" srcId="{205C0F0A-99B0-4E1C-8457-B5214F050738}" destId="{B9242B77-4EBF-4C45-B40D-5112AB8B3644}" srcOrd="0" destOrd="0" presId="urn:microsoft.com/office/officeart/2008/layout/LinedList"/>
    <dgm:cxn modelId="{A7ED54A5-64D4-4BFB-BF3B-D0EEF17E3EBF}" srcId="{1B1795E1-BB82-4C95-BF2B-C4C9C33404BA}" destId="{76159CC5-8E98-4CFF-B530-99FD72FA4A53}" srcOrd="1" destOrd="0" parTransId="{FCE373A9-B8FC-4DFA-83D4-32B5566B46BB}" sibTransId="{02E32DCF-D15E-45BD-B73B-1D0B8CA291AE}"/>
    <dgm:cxn modelId="{D247CDB6-B937-42BD-93D1-B28376D9BA1C}" srcId="{1B1795E1-BB82-4C95-BF2B-C4C9C33404BA}" destId="{DF38B69D-0E6C-4FF7-8102-7C106045860D}" srcOrd="4" destOrd="0" parTransId="{CADDB4DA-8EBB-4E21-9896-A178DB247397}" sibTransId="{696AFD1D-7439-42BF-8D51-AC70DD0D8206}"/>
    <dgm:cxn modelId="{BAEC92B8-0638-419A-8BFC-59F9736C2DC3}" type="presOf" srcId="{4A634F70-B39E-419B-BC86-94F6D8490660}" destId="{38847BA3-B625-48E5-A6EA-64DCD87F9EA6}" srcOrd="0" destOrd="0" presId="urn:microsoft.com/office/officeart/2008/layout/LinedList"/>
    <dgm:cxn modelId="{413DDAB9-95A6-483E-903E-0AFC8B4982B8}" srcId="{4A634F70-B39E-419B-BC86-94F6D8490660}" destId="{1B1795E1-BB82-4C95-BF2B-C4C9C33404BA}" srcOrd="0" destOrd="0" parTransId="{956BCD65-1406-49B9-9A44-1B810896662E}" sibTransId="{741A90A2-49F8-42F3-A291-CEA11C68CA70}"/>
    <dgm:cxn modelId="{DF5384D3-B76F-4431-AD3D-EC161FEAD6DA}" type="presOf" srcId="{00F006C8-BF33-443C-B685-E1B931789F5C}" destId="{1BCAE293-9686-4CEC-A19D-C0DB0157489A}" srcOrd="0" destOrd="0" presId="urn:microsoft.com/office/officeart/2008/layout/LinedList"/>
    <dgm:cxn modelId="{282223D6-1080-4C8D-BC3D-65D34A1939D1}" type="presOf" srcId="{BC6D15CD-C1E6-4F12-96B8-E94559370ABA}" destId="{DB9B5C00-8EDD-4220-9558-67BCAD3A6086}" srcOrd="0" destOrd="0" presId="urn:microsoft.com/office/officeart/2008/layout/LinedList"/>
    <dgm:cxn modelId="{AAEF26FF-C995-4D4F-BF9B-68C423E7E74E}" type="presOf" srcId="{1B1795E1-BB82-4C95-BF2B-C4C9C33404BA}" destId="{753AA9AD-2150-4F45-9278-AB973C438AB2}" srcOrd="0" destOrd="0" presId="urn:microsoft.com/office/officeart/2008/layout/LinedList"/>
    <dgm:cxn modelId="{10B4A743-C3F1-48CE-9DEA-DFEE78FB48B2}" type="presParOf" srcId="{38847BA3-B625-48E5-A6EA-64DCD87F9EA6}" destId="{0DCACC96-C9C7-44E4-8A19-FCA5B43A724A}" srcOrd="0" destOrd="0" presId="urn:microsoft.com/office/officeart/2008/layout/LinedList"/>
    <dgm:cxn modelId="{E4FC3820-DE88-45AE-8F4E-584E6022CD27}" type="presParOf" srcId="{38847BA3-B625-48E5-A6EA-64DCD87F9EA6}" destId="{355C11C2-871C-4538-9FF2-8D40AA8BB372}" srcOrd="1" destOrd="0" presId="urn:microsoft.com/office/officeart/2008/layout/LinedList"/>
    <dgm:cxn modelId="{FEB5F34F-5A4E-4B8E-93C4-9074798054A6}" type="presParOf" srcId="{355C11C2-871C-4538-9FF2-8D40AA8BB372}" destId="{753AA9AD-2150-4F45-9278-AB973C438AB2}" srcOrd="0" destOrd="0" presId="urn:microsoft.com/office/officeart/2008/layout/LinedList"/>
    <dgm:cxn modelId="{20945013-D88A-411A-88F5-C92EAFF2A8FC}" type="presParOf" srcId="{355C11C2-871C-4538-9FF2-8D40AA8BB372}" destId="{332B92D3-4F1E-4B47-A8BF-AE42B1CF99FB}" srcOrd="1" destOrd="0" presId="urn:microsoft.com/office/officeart/2008/layout/LinedList"/>
    <dgm:cxn modelId="{98EBB208-942B-47E0-9D40-F3C835E487AD}" type="presParOf" srcId="{332B92D3-4F1E-4B47-A8BF-AE42B1CF99FB}" destId="{42DB4006-360C-4B1F-BB24-7FBA21A22572}" srcOrd="0" destOrd="0" presId="urn:microsoft.com/office/officeart/2008/layout/LinedList"/>
    <dgm:cxn modelId="{950D6635-425A-4BD2-AA40-711814F8A828}" type="presParOf" srcId="{332B92D3-4F1E-4B47-A8BF-AE42B1CF99FB}" destId="{630AEED2-B042-4A17-9C91-EA7A46A78760}" srcOrd="1" destOrd="0" presId="urn:microsoft.com/office/officeart/2008/layout/LinedList"/>
    <dgm:cxn modelId="{775EEE3F-5B30-4BFF-AE69-31285D31113A}" type="presParOf" srcId="{630AEED2-B042-4A17-9C91-EA7A46A78760}" destId="{2606A784-A743-4712-9885-2086765262BC}" srcOrd="0" destOrd="0" presId="urn:microsoft.com/office/officeart/2008/layout/LinedList"/>
    <dgm:cxn modelId="{71FA9EF0-699D-4C75-AD56-70FBCE28E394}" type="presParOf" srcId="{630AEED2-B042-4A17-9C91-EA7A46A78760}" destId="{B9242B77-4EBF-4C45-B40D-5112AB8B3644}" srcOrd="1" destOrd="0" presId="urn:microsoft.com/office/officeart/2008/layout/LinedList"/>
    <dgm:cxn modelId="{8F43BD8A-8AD8-4AEE-B64D-63371F7DBCB5}" type="presParOf" srcId="{630AEED2-B042-4A17-9C91-EA7A46A78760}" destId="{8AC16EFB-84E4-46A1-A830-60ED9AD2465A}" srcOrd="2" destOrd="0" presId="urn:microsoft.com/office/officeart/2008/layout/LinedList"/>
    <dgm:cxn modelId="{574C4B4C-A479-42CF-8486-AB7C40D9EE45}" type="presParOf" srcId="{332B92D3-4F1E-4B47-A8BF-AE42B1CF99FB}" destId="{A52EF6BF-E934-4BD5-9EC1-3E1CD4DC20FF}" srcOrd="2" destOrd="0" presId="urn:microsoft.com/office/officeart/2008/layout/LinedList"/>
    <dgm:cxn modelId="{73AB783F-3859-493A-8874-066C6CB7C797}" type="presParOf" srcId="{332B92D3-4F1E-4B47-A8BF-AE42B1CF99FB}" destId="{39343115-D6E5-408F-8F70-F468846B588A}" srcOrd="3" destOrd="0" presId="urn:microsoft.com/office/officeart/2008/layout/LinedList"/>
    <dgm:cxn modelId="{0FF619BB-5E06-4F8D-9D39-C884C6912CF4}" type="presParOf" srcId="{332B92D3-4F1E-4B47-A8BF-AE42B1CF99FB}" destId="{3F14C7C8-95FD-4645-93C0-45A844AB7F1C}" srcOrd="4" destOrd="0" presId="urn:microsoft.com/office/officeart/2008/layout/LinedList"/>
    <dgm:cxn modelId="{630723D2-A4AA-4FAD-94DA-8A91FC027597}" type="presParOf" srcId="{3F14C7C8-95FD-4645-93C0-45A844AB7F1C}" destId="{27014668-4800-4F84-A2D7-53F8DF78351A}" srcOrd="0" destOrd="0" presId="urn:microsoft.com/office/officeart/2008/layout/LinedList"/>
    <dgm:cxn modelId="{729432C3-00EA-4148-A87A-54324C0F2536}" type="presParOf" srcId="{3F14C7C8-95FD-4645-93C0-45A844AB7F1C}" destId="{16E6EF75-C66A-4171-AC27-7DA71676652B}" srcOrd="1" destOrd="0" presId="urn:microsoft.com/office/officeart/2008/layout/LinedList"/>
    <dgm:cxn modelId="{9A711662-4C0B-4954-8914-9264E6C901BD}" type="presParOf" srcId="{3F14C7C8-95FD-4645-93C0-45A844AB7F1C}" destId="{C0CE0E1F-28B2-48A3-847B-961C75746A5D}" srcOrd="2" destOrd="0" presId="urn:microsoft.com/office/officeart/2008/layout/LinedList"/>
    <dgm:cxn modelId="{2654C3C8-7134-48FD-9841-6876CCE5070D}" type="presParOf" srcId="{332B92D3-4F1E-4B47-A8BF-AE42B1CF99FB}" destId="{AD9EFFB1-49D5-4267-8F39-390F544394CB}" srcOrd="5" destOrd="0" presId="urn:microsoft.com/office/officeart/2008/layout/LinedList"/>
    <dgm:cxn modelId="{4755F2A3-F086-4CBB-8724-9B40817F0B8B}" type="presParOf" srcId="{332B92D3-4F1E-4B47-A8BF-AE42B1CF99FB}" destId="{6F5C519B-4AE4-4914-A338-F1F522161C93}" srcOrd="6" destOrd="0" presId="urn:microsoft.com/office/officeart/2008/layout/LinedList"/>
    <dgm:cxn modelId="{5DAC721B-0021-4DBB-A179-7F59FCDAD7FE}" type="presParOf" srcId="{332B92D3-4F1E-4B47-A8BF-AE42B1CF99FB}" destId="{E00B5790-9975-4345-81FD-EE025C6FD4FC}" srcOrd="7" destOrd="0" presId="urn:microsoft.com/office/officeart/2008/layout/LinedList"/>
    <dgm:cxn modelId="{D9B8F95C-0B23-4AAC-AC78-988A4D7331ED}" type="presParOf" srcId="{E00B5790-9975-4345-81FD-EE025C6FD4FC}" destId="{311F2118-028A-45B2-8464-26C82B651232}" srcOrd="0" destOrd="0" presId="urn:microsoft.com/office/officeart/2008/layout/LinedList"/>
    <dgm:cxn modelId="{5CA04207-8FBA-4D18-8DF8-3E73B2CAC1E6}" type="presParOf" srcId="{E00B5790-9975-4345-81FD-EE025C6FD4FC}" destId="{DB9B5C00-8EDD-4220-9558-67BCAD3A6086}" srcOrd="1" destOrd="0" presId="urn:microsoft.com/office/officeart/2008/layout/LinedList"/>
    <dgm:cxn modelId="{BCB657B0-AB23-48DE-BBC8-EAF7C836ED5B}" type="presParOf" srcId="{E00B5790-9975-4345-81FD-EE025C6FD4FC}" destId="{E676FA8B-6A2A-4386-934F-4916C9F41D24}" srcOrd="2" destOrd="0" presId="urn:microsoft.com/office/officeart/2008/layout/LinedList"/>
    <dgm:cxn modelId="{9E8CA824-ECBC-4460-BA65-D78183138475}" type="presParOf" srcId="{332B92D3-4F1E-4B47-A8BF-AE42B1CF99FB}" destId="{0B847DBE-3C2B-4838-8C5A-189F6A5CDA3C}" srcOrd="8" destOrd="0" presId="urn:microsoft.com/office/officeart/2008/layout/LinedList"/>
    <dgm:cxn modelId="{C00C8FEA-7920-44C5-83D8-E804D3D52AE9}" type="presParOf" srcId="{332B92D3-4F1E-4B47-A8BF-AE42B1CF99FB}" destId="{1B50FA00-A68D-4ECC-BC27-4BF2A5D6BEC3}" srcOrd="9" destOrd="0" presId="urn:microsoft.com/office/officeart/2008/layout/LinedList"/>
    <dgm:cxn modelId="{7F883149-5F9E-4226-9A78-1E065697D9C6}" type="presParOf" srcId="{332B92D3-4F1E-4B47-A8BF-AE42B1CF99FB}" destId="{F8B2690E-3544-4063-B94F-02925379FE04}" srcOrd="10" destOrd="0" presId="urn:microsoft.com/office/officeart/2008/layout/LinedList"/>
    <dgm:cxn modelId="{A38B979B-F734-4F3C-9AA1-BF63E1CCDB4C}" type="presParOf" srcId="{F8B2690E-3544-4063-B94F-02925379FE04}" destId="{747AD200-E34F-42F8-8B9E-D2C66F7015AA}" srcOrd="0" destOrd="0" presId="urn:microsoft.com/office/officeart/2008/layout/LinedList"/>
    <dgm:cxn modelId="{16A81555-12D8-428A-BBE0-A535248B5D8C}" type="presParOf" srcId="{F8B2690E-3544-4063-B94F-02925379FE04}" destId="{1BCAE293-9686-4CEC-A19D-C0DB0157489A}" srcOrd="1" destOrd="0" presId="urn:microsoft.com/office/officeart/2008/layout/LinedList"/>
    <dgm:cxn modelId="{148044CB-A52A-47A2-AD45-5769379D05AF}" type="presParOf" srcId="{F8B2690E-3544-4063-B94F-02925379FE04}" destId="{522BA0F3-8DB9-4E9E-B63E-80F15D1FFF91}" srcOrd="2" destOrd="0" presId="urn:microsoft.com/office/officeart/2008/layout/LinedList"/>
    <dgm:cxn modelId="{6753A1D4-1BF6-440A-9E77-47E0CA3C30FC}" type="presParOf" srcId="{332B92D3-4F1E-4B47-A8BF-AE42B1CF99FB}" destId="{65561BDA-015B-4D13-AB03-04376950069B}" srcOrd="11" destOrd="0" presId="urn:microsoft.com/office/officeart/2008/layout/LinedList"/>
    <dgm:cxn modelId="{671FAD98-8981-4DE6-9DA6-F8E9745CFF7D}" type="presParOf" srcId="{332B92D3-4F1E-4B47-A8BF-AE42B1CF99FB}" destId="{531702CB-A5F8-40F6-991E-B600A9C43523}" srcOrd="12" destOrd="0" presId="urn:microsoft.com/office/officeart/2008/layout/LinedList"/>
    <dgm:cxn modelId="{4535B7A6-897A-49C5-99BE-9A473D55FCB6}" type="presParOf" srcId="{332B92D3-4F1E-4B47-A8BF-AE42B1CF99FB}" destId="{08A1F572-F08E-4C1E-9F14-56BA0D15B57D}" srcOrd="13" destOrd="0" presId="urn:microsoft.com/office/officeart/2008/layout/LinedList"/>
    <dgm:cxn modelId="{2D28C057-3784-4288-A1EF-AE30D4118F66}" type="presParOf" srcId="{08A1F572-F08E-4C1E-9F14-56BA0D15B57D}" destId="{6A5BA6BC-F05C-4E47-96B8-85B347C19B78}" srcOrd="0" destOrd="0" presId="urn:microsoft.com/office/officeart/2008/layout/LinedList"/>
    <dgm:cxn modelId="{5C36262D-491D-41FD-B46F-9E11A03D37DB}" type="presParOf" srcId="{08A1F572-F08E-4C1E-9F14-56BA0D15B57D}" destId="{34F051E3-4672-498B-B49D-601DD4A3464D}" srcOrd="1" destOrd="0" presId="urn:microsoft.com/office/officeart/2008/layout/LinedList"/>
    <dgm:cxn modelId="{3B09B324-D92E-4799-A680-43F787051079}" type="presParOf" srcId="{08A1F572-F08E-4C1E-9F14-56BA0D15B57D}" destId="{A87ECAA6-F794-46CE-B245-599439691EC2}" srcOrd="2" destOrd="0" presId="urn:microsoft.com/office/officeart/2008/layout/LinedList"/>
    <dgm:cxn modelId="{01C8CCE4-2A03-4504-8B36-DC6C6AEA38E6}" type="presParOf" srcId="{332B92D3-4F1E-4B47-A8BF-AE42B1CF99FB}" destId="{2647A0A0-719B-4170-B06C-52EA8FF75652}" srcOrd="14" destOrd="0" presId="urn:microsoft.com/office/officeart/2008/layout/LinedList"/>
    <dgm:cxn modelId="{35537193-67FE-4FC7-9191-01E7697AF9B3}" type="presParOf" srcId="{332B92D3-4F1E-4B47-A8BF-AE42B1CF99FB}" destId="{36E92B29-5F43-4719-B174-7AFB53ABC269}"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7C4B59-33B7-426E-BF34-740A39FADCE8}" type="doc">
      <dgm:prSet loTypeId="urn:microsoft.com/office/officeart/2005/8/layout/cycle5" loCatId="cycle" qsTypeId="urn:microsoft.com/office/officeart/2005/8/quickstyle/3d3" qsCatId="3D" csTypeId="urn:microsoft.com/office/officeart/2005/8/colors/accent1_2" csCatId="accent1" phldr="1"/>
      <dgm:spPr/>
      <dgm:t>
        <a:bodyPr/>
        <a:lstStyle/>
        <a:p>
          <a:endParaRPr lang="en-US"/>
        </a:p>
      </dgm:t>
    </dgm:pt>
    <dgm:pt modelId="{177BD6CC-6E4D-4984-8108-460D81C774F0}">
      <dgm:prSet phldrT="[Text]" custT="1"/>
      <dgm:spPr/>
      <dgm:t>
        <a:bodyPr/>
        <a:lstStyle/>
        <a:p>
          <a:r>
            <a:rPr lang="en-US" sz="1200" dirty="0"/>
            <a:t>Draw out and work with students’ pre-existing understandings to make student “thinking” visible and central to the learning.</a:t>
          </a:r>
        </a:p>
      </dgm:t>
    </dgm:pt>
    <dgm:pt modelId="{5A01EA29-B4B7-4B10-818A-E67C939C7B3E}" type="parTrans" cxnId="{7CA96D95-DAA6-4414-AC7D-08946BADF166}">
      <dgm:prSet/>
      <dgm:spPr/>
      <dgm:t>
        <a:bodyPr/>
        <a:lstStyle/>
        <a:p>
          <a:endParaRPr lang="en-US"/>
        </a:p>
      </dgm:t>
    </dgm:pt>
    <dgm:pt modelId="{8C46C665-5868-426F-874A-D52CADA4FEAF}" type="sibTrans" cxnId="{7CA96D95-DAA6-4414-AC7D-08946BADF166}">
      <dgm:prSet>
        <dgm:style>
          <a:lnRef idx="3">
            <a:schemeClr val="accent1"/>
          </a:lnRef>
          <a:fillRef idx="0">
            <a:schemeClr val="accent1"/>
          </a:fillRef>
          <a:effectRef idx="2">
            <a:schemeClr val="accent1"/>
          </a:effectRef>
          <a:fontRef idx="minor">
            <a:schemeClr val="tx1"/>
          </a:fontRef>
        </dgm:style>
      </dgm:prSet>
      <dgm:spPr/>
      <dgm:t>
        <a:bodyPr/>
        <a:lstStyle/>
        <a:p>
          <a:endParaRPr lang="en-US"/>
        </a:p>
      </dgm:t>
    </dgm:pt>
    <dgm:pt modelId="{F1780C96-2D14-4958-83CA-D9A2AF6C0A89}">
      <dgm:prSet phldrT="[Text]" custT="1"/>
      <dgm:spPr>
        <a:solidFill>
          <a:schemeClr val="accent6"/>
        </a:solidFill>
      </dgm:spPr>
      <dgm:t>
        <a:bodyPr/>
        <a:lstStyle/>
        <a:p>
          <a:r>
            <a:rPr lang="en-US" sz="1200" dirty="0"/>
            <a:t>Students gain competence in their area of study by organizing factual knowledge around conceptual frameworks to facilitate knowledge retrieval and application.</a:t>
          </a:r>
        </a:p>
      </dgm:t>
    </dgm:pt>
    <dgm:pt modelId="{F55D4AB5-F245-4FFD-8BB0-7C3E9810D92F}" type="parTrans" cxnId="{52F26823-B604-4EA2-B17F-BA8B948F5194}">
      <dgm:prSet/>
      <dgm:spPr/>
      <dgm:t>
        <a:bodyPr/>
        <a:lstStyle/>
        <a:p>
          <a:endParaRPr lang="en-US"/>
        </a:p>
      </dgm:t>
    </dgm:pt>
    <dgm:pt modelId="{5D0CCBCE-1945-49BA-8239-D04CA9B75E08}" type="sibTrans" cxnId="{52F26823-B604-4EA2-B17F-BA8B948F5194}">
      <dgm:prSet>
        <dgm:style>
          <a:lnRef idx="3">
            <a:schemeClr val="accent1"/>
          </a:lnRef>
          <a:fillRef idx="0">
            <a:schemeClr val="accent1"/>
          </a:fillRef>
          <a:effectRef idx="2">
            <a:schemeClr val="accent1"/>
          </a:effectRef>
          <a:fontRef idx="minor">
            <a:schemeClr val="tx1"/>
          </a:fontRef>
        </dgm:style>
      </dgm:prSet>
      <dgm:spPr/>
      <dgm:t>
        <a:bodyPr/>
        <a:lstStyle/>
        <a:p>
          <a:endParaRPr lang="en-US"/>
        </a:p>
      </dgm:t>
    </dgm:pt>
    <dgm:pt modelId="{A8E6FD10-D327-42BF-ADFE-A68D248732E5}">
      <dgm:prSet phldrT="[Text]" custT="1"/>
      <dgm:spPr>
        <a:solidFill>
          <a:srgbClr val="C00000"/>
        </a:solidFill>
      </dgm:spPr>
      <dgm:t>
        <a:bodyPr/>
        <a:lstStyle/>
        <a:p>
          <a:r>
            <a:rPr lang="en-US" sz="1200" dirty="0"/>
            <a:t>An inquiry may seek to help students learn about existing knowledge, or it may challenge them to produce new knowledge.</a:t>
          </a:r>
        </a:p>
      </dgm:t>
    </dgm:pt>
    <dgm:pt modelId="{69B18C38-5417-40B6-9F81-B35C5AEC5C4E}" type="parTrans" cxnId="{6D7F6B57-2419-40FB-9470-2FED1C85AB24}">
      <dgm:prSet/>
      <dgm:spPr/>
      <dgm:t>
        <a:bodyPr/>
        <a:lstStyle/>
        <a:p>
          <a:endParaRPr lang="en-US"/>
        </a:p>
      </dgm:t>
    </dgm:pt>
    <dgm:pt modelId="{C504CEEC-6201-4857-AA05-96FA4A135ABF}" type="sibTrans" cxnId="{6D7F6B57-2419-40FB-9470-2FED1C85AB24}">
      <dgm:prSet>
        <dgm:style>
          <a:lnRef idx="3">
            <a:schemeClr val="accent1"/>
          </a:lnRef>
          <a:fillRef idx="0">
            <a:schemeClr val="accent1"/>
          </a:fillRef>
          <a:effectRef idx="2">
            <a:schemeClr val="accent1"/>
          </a:effectRef>
          <a:fontRef idx="minor">
            <a:schemeClr val="tx1"/>
          </a:fontRef>
        </dgm:style>
      </dgm:prSet>
      <dgm:spPr/>
      <dgm:t>
        <a:bodyPr/>
        <a:lstStyle/>
        <a:p>
          <a:endParaRPr lang="en-US"/>
        </a:p>
      </dgm:t>
    </dgm:pt>
    <dgm:pt modelId="{D75E486E-4F35-4AC1-B96D-AF7E60CB9BC6}">
      <dgm:prSet phldrT="[Text]" custT="1"/>
      <dgm:spPr>
        <a:solidFill>
          <a:srgbClr val="7030A0"/>
        </a:solidFill>
      </dgm:spPr>
      <dgm:t>
        <a:bodyPr/>
        <a:lstStyle/>
        <a:p>
          <a:r>
            <a:rPr lang="en-US" sz="1200" dirty="0"/>
            <a:t>Students engage with research by discussing, debating, and presenting their findings to communicate their understanding and results.</a:t>
          </a:r>
        </a:p>
      </dgm:t>
    </dgm:pt>
    <dgm:pt modelId="{8658E5E6-8C8D-4231-A6C3-22928F3E671C}" type="parTrans" cxnId="{35640C98-941F-419C-BD13-CF8D9C4F42D6}">
      <dgm:prSet/>
      <dgm:spPr/>
      <dgm:t>
        <a:bodyPr/>
        <a:lstStyle/>
        <a:p>
          <a:endParaRPr lang="en-US"/>
        </a:p>
      </dgm:t>
    </dgm:pt>
    <dgm:pt modelId="{254B9B43-CDDC-4F03-931F-E54952E0BDE0}" type="sibTrans" cxnId="{35640C98-941F-419C-BD13-CF8D9C4F42D6}">
      <dgm:prSet>
        <dgm:style>
          <a:lnRef idx="3">
            <a:schemeClr val="accent1"/>
          </a:lnRef>
          <a:fillRef idx="0">
            <a:schemeClr val="accent1"/>
          </a:fillRef>
          <a:effectRef idx="2">
            <a:schemeClr val="accent1"/>
          </a:effectRef>
          <a:fontRef idx="minor">
            <a:schemeClr val="tx1"/>
          </a:fontRef>
        </dgm:style>
      </dgm:prSet>
      <dgm:spPr/>
      <dgm:t>
        <a:bodyPr/>
        <a:lstStyle/>
        <a:p>
          <a:endParaRPr lang="en-US"/>
        </a:p>
      </dgm:t>
    </dgm:pt>
    <dgm:pt modelId="{281A04EB-1F2A-4C1E-A1CB-E4C9A431F132}">
      <dgm:prSet phldrT="[Text]" custT="1"/>
      <dgm:spPr>
        <a:solidFill>
          <a:srgbClr val="00B050"/>
        </a:solidFill>
      </dgm:spPr>
      <dgm:t>
        <a:bodyPr/>
        <a:lstStyle/>
        <a:p>
          <a:r>
            <a:rPr lang="en-US" sz="1200" dirty="0"/>
            <a:t>Reflection activities help students take control of their learning by facilitating thinking about their learning (i.e. metacognition).</a:t>
          </a:r>
        </a:p>
      </dgm:t>
    </dgm:pt>
    <dgm:pt modelId="{8F2A8211-719D-4369-B757-5497C8272660}" type="parTrans" cxnId="{5D207889-7664-4DCD-9077-8A11D27E3C7A}">
      <dgm:prSet/>
      <dgm:spPr/>
      <dgm:t>
        <a:bodyPr/>
        <a:lstStyle/>
        <a:p>
          <a:endParaRPr lang="en-US"/>
        </a:p>
      </dgm:t>
    </dgm:pt>
    <dgm:pt modelId="{1EE5F980-7561-435B-94EC-3B9A46C42DEA}" type="sibTrans" cxnId="{5D207889-7664-4DCD-9077-8A11D27E3C7A}">
      <dgm:prSet>
        <dgm:style>
          <a:lnRef idx="3">
            <a:schemeClr val="accent1"/>
          </a:lnRef>
          <a:fillRef idx="0">
            <a:schemeClr val="accent1"/>
          </a:fillRef>
          <a:effectRef idx="2">
            <a:schemeClr val="accent1"/>
          </a:effectRef>
          <a:fontRef idx="minor">
            <a:schemeClr val="tx1"/>
          </a:fontRef>
        </dgm:style>
      </dgm:prSet>
      <dgm:spPr/>
      <dgm:t>
        <a:bodyPr/>
        <a:lstStyle/>
        <a:p>
          <a:endParaRPr lang="en-US"/>
        </a:p>
      </dgm:t>
    </dgm:pt>
    <dgm:pt modelId="{F923328C-4EF5-434D-B02F-FEA5943D0D49}" type="pres">
      <dgm:prSet presAssocID="{0E7C4B59-33B7-426E-BF34-740A39FADCE8}" presName="cycle" presStyleCnt="0">
        <dgm:presLayoutVars>
          <dgm:dir/>
          <dgm:resizeHandles val="exact"/>
        </dgm:presLayoutVars>
      </dgm:prSet>
      <dgm:spPr/>
    </dgm:pt>
    <dgm:pt modelId="{394917DD-D081-4989-8AF8-C82B0E205DE0}" type="pres">
      <dgm:prSet presAssocID="{177BD6CC-6E4D-4984-8108-460D81C774F0}" presName="node" presStyleLbl="node1" presStyleIdx="0" presStyleCnt="5" custScaleX="129260" custScaleY="135959">
        <dgm:presLayoutVars>
          <dgm:bulletEnabled val="1"/>
        </dgm:presLayoutVars>
      </dgm:prSet>
      <dgm:spPr/>
    </dgm:pt>
    <dgm:pt modelId="{453F5B05-A620-4EB8-B8E6-E53FE1A138C0}" type="pres">
      <dgm:prSet presAssocID="{177BD6CC-6E4D-4984-8108-460D81C774F0}" presName="spNode" presStyleCnt="0"/>
      <dgm:spPr/>
    </dgm:pt>
    <dgm:pt modelId="{ED45A9F6-6F6A-4FB5-9BF4-84FDBA76F585}" type="pres">
      <dgm:prSet presAssocID="{8C46C665-5868-426F-874A-D52CADA4FEAF}" presName="sibTrans" presStyleLbl="sibTrans1D1" presStyleIdx="0" presStyleCnt="5"/>
      <dgm:spPr/>
    </dgm:pt>
    <dgm:pt modelId="{B70E8CC3-A21B-4EA5-A6BB-7B47A3603ECB}" type="pres">
      <dgm:prSet presAssocID="{F1780C96-2D14-4958-83CA-D9A2AF6C0A89}" presName="node" presStyleLbl="node1" presStyleIdx="1" presStyleCnt="5" custScaleX="129260" custScaleY="135959">
        <dgm:presLayoutVars>
          <dgm:bulletEnabled val="1"/>
        </dgm:presLayoutVars>
      </dgm:prSet>
      <dgm:spPr/>
    </dgm:pt>
    <dgm:pt modelId="{9AEA3917-BEA4-4579-B784-5EAADDF37347}" type="pres">
      <dgm:prSet presAssocID="{F1780C96-2D14-4958-83CA-D9A2AF6C0A89}" presName="spNode" presStyleCnt="0"/>
      <dgm:spPr/>
    </dgm:pt>
    <dgm:pt modelId="{E6027C3D-85CE-4188-A09A-0C190A7D85A3}" type="pres">
      <dgm:prSet presAssocID="{5D0CCBCE-1945-49BA-8239-D04CA9B75E08}" presName="sibTrans" presStyleLbl="sibTrans1D1" presStyleIdx="1" presStyleCnt="5"/>
      <dgm:spPr/>
    </dgm:pt>
    <dgm:pt modelId="{D96943D1-85AF-4361-AB8A-DE328D428D5E}" type="pres">
      <dgm:prSet presAssocID="{A8E6FD10-D327-42BF-ADFE-A68D248732E5}" presName="node" presStyleLbl="node1" presStyleIdx="2" presStyleCnt="5" custScaleX="129260" custScaleY="135959">
        <dgm:presLayoutVars>
          <dgm:bulletEnabled val="1"/>
        </dgm:presLayoutVars>
      </dgm:prSet>
      <dgm:spPr/>
    </dgm:pt>
    <dgm:pt modelId="{C847B7F2-DCB7-4AAC-8E11-015C40B15D1E}" type="pres">
      <dgm:prSet presAssocID="{A8E6FD10-D327-42BF-ADFE-A68D248732E5}" presName="spNode" presStyleCnt="0"/>
      <dgm:spPr/>
    </dgm:pt>
    <dgm:pt modelId="{5AF9289C-2A3A-4FE2-BBBF-96E76ECDCE26}" type="pres">
      <dgm:prSet presAssocID="{C504CEEC-6201-4857-AA05-96FA4A135ABF}" presName="sibTrans" presStyleLbl="sibTrans1D1" presStyleIdx="2" presStyleCnt="5"/>
      <dgm:spPr/>
    </dgm:pt>
    <dgm:pt modelId="{B431B69B-1951-4FEF-B974-638A3DBA89CB}" type="pres">
      <dgm:prSet presAssocID="{D75E486E-4F35-4AC1-B96D-AF7E60CB9BC6}" presName="node" presStyleLbl="node1" presStyleIdx="3" presStyleCnt="5" custScaleX="129260" custScaleY="135959">
        <dgm:presLayoutVars>
          <dgm:bulletEnabled val="1"/>
        </dgm:presLayoutVars>
      </dgm:prSet>
      <dgm:spPr/>
    </dgm:pt>
    <dgm:pt modelId="{ECC4F6A8-917D-4F4B-B562-7249A9CCFB21}" type="pres">
      <dgm:prSet presAssocID="{D75E486E-4F35-4AC1-B96D-AF7E60CB9BC6}" presName="spNode" presStyleCnt="0"/>
      <dgm:spPr/>
    </dgm:pt>
    <dgm:pt modelId="{84EDA098-0439-4B23-8CE2-DCCEE5D2DCE9}" type="pres">
      <dgm:prSet presAssocID="{254B9B43-CDDC-4F03-931F-E54952E0BDE0}" presName="sibTrans" presStyleLbl="sibTrans1D1" presStyleIdx="3" presStyleCnt="5"/>
      <dgm:spPr/>
    </dgm:pt>
    <dgm:pt modelId="{9FEFA118-D9E4-48EE-A111-4D62465F1EE9}" type="pres">
      <dgm:prSet presAssocID="{281A04EB-1F2A-4C1E-A1CB-E4C9A431F132}" presName="node" presStyleLbl="node1" presStyleIdx="4" presStyleCnt="5" custScaleX="129260" custScaleY="135959">
        <dgm:presLayoutVars>
          <dgm:bulletEnabled val="1"/>
        </dgm:presLayoutVars>
      </dgm:prSet>
      <dgm:spPr/>
    </dgm:pt>
    <dgm:pt modelId="{32F759C2-49D1-4BB4-95C9-BA38981FA768}" type="pres">
      <dgm:prSet presAssocID="{281A04EB-1F2A-4C1E-A1CB-E4C9A431F132}" presName="spNode" presStyleCnt="0"/>
      <dgm:spPr/>
    </dgm:pt>
    <dgm:pt modelId="{96B817EC-0110-41E4-9C75-5A9CF5DD40AB}" type="pres">
      <dgm:prSet presAssocID="{1EE5F980-7561-435B-94EC-3B9A46C42DEA}" presName="sibTrans" presStyleLbl="sibTrans1D1" presStyleIdx="4" presStyleCnt="5"/>
      <dgm:spPr/>
    </dgm:pt>
  </dgm:ptLst>
  <dgm:cxnLst>
    <dgm:cxn modelId="{EFFFDA04-B142-4539-B384-AB80D3B973F4}" type="presOf" srcId="{C504CEEC-6201-4857-AA05-96FA4A135ABF}" destId="{5AF9289C-2A3A-4FE2-BBBF-96E76ECDCE26}" srcOrd="0" destOrd="0" presId="urn:microsoft.com/office/officeart/2005/8/layout/cycle5"/>
    <dgm:cxn modelId="{52F26823-B604-4EA2-B17F-BA8B948F5194}" srcId="{0E7C4B59-33B7-426E-BF34-740A39FADCE8}" destId="{F1780C96-2D14-4958-83CA-D9A2AF6C0A89}" srcOrd="1" destOrd="0" parTransId="{F55D4AB5-F245-4FFD-8BB0-7C3E9810D92F}" sibTransId="{5D0CCBCE-1945-49BA-8239-D04CA9B75E08}"/>
    <dgm:cxn modelId="{1097DA45-AE0E-4AEE-BCBC-89F821621599}" type="presOf" srcId="{1EE5F980-7561-435B-94EC-3B9A46C42DEA}" destId="{96B817EC-0110-41E4-9C75-5A9CF5DD40AB}" srcOrd="0" destOrd="0" presId="urn:microsoft.com/office/officeart/2005/8/layout/cycle5"/>
    <dgm:cxn modelId="{2912CE4A-C6C3-4858-B542-77D1A04E6AB3}" type="presOf" srcId="{5D0CCBCE-1945-49BA-8239-D04CA9B75E08}" destId="{E6027C3D-85CE-4188-A09A-0C190A7D85A3}" srcOrd="0" destOrd="0" presId="urn:microsoft.com/office/officeart/2005/8/layout/cycle5"/>
    <dgm:cxn modelId="{037F526C-1C24-4DB3-A21E-40C56383953B}" type="presOf" srcId="{D75E486E-4F35-4AC1-B96D-AF7E60CB9BC6}" destId="{B431B69B-1951-4FEF-B974-638A3DBA89CB}" srcOrd="0" destOrd="0" presId="urn:microsoft.com/office/officeart/2005/8/layout/cycle5"/>
    <dgm:cxn modelId="{21946A4F-31CE-4797-9DF0-E07CC2E1752D}" type="presOf" srcId="{281A04EB-1F2A-4C1E-A1CB-E4C9A431F132}" destId="{9FEFA118-D9E4-48EE-A111-4D62465F1EE9}" srcOrd="0" destOrd="0" presId="urn:microsoft.com/office/officeart/2005/8/layout/cycle5"/>
    <dgm:cxn modelId="{B6EADB52-E813-42C7-9DE2-12A41D632543}" type="presOf" srcId="{254B9B43-CDDC-4F03-931F-E54952E0BDE0}" destId="{84EDA098-0439-4B23-8CE2-DCCEE5D2DCE9}" srcOrd="0" destOrd="0" presId="urn:microsoft.com/office/officeart/2005/8/layout/cycle5"/>
    <dgm:cxn modelId="{6D7F6B57-2419-40FB-9470-2FED1C85AB24}" srcId="{0E7C4B59-33B7-426E-BF34-740A39FADCE8}" destId="{A8E6FD10-D327-42BF-ADFE-A68D248732E5}" srcOrd="2" destOrd="0" parTransId="{69B18C38-5417-40B6-9F81-B35C5AEC5C4E}" sibTransId="{C504CEEC-6201-4857-AA05-96FA4A135ABF}"/>
    <dgm:cxn modelId="{C04C707B-2715-4D89-BE01-F302646B4648}" type="presOf" srcId="{F1780C96-2D14-4958-83CA-D9A2AF6C0A89}" destId="{B70E8CC3-A21B-4EA5-A6BB-7B47A3603ECB}" srcOrd="0" destOrd="0" presId="urn:microsoft.com/office/officeart/2005/8/layout/cycle5"/>
    <dgm:cxn modelId="{5D207889-7664-4DCD-9077-8A11D27E3C7A}" srcId="{0E7C4B59-33B7-426E-BF34-740A39FADCE8}" destId="{281A04EB-1F2A-4C1E-A1CB-E4C9A431F132}" srcOrd="4" destOrd="0" parTransId="{8F2A8211-719D-4369-B757-5497C8272660}" sibTransId="{1EE5F980-7561-435B-94EC-3B9A46C42DEA}"/>
    <dgm:cxn modelId="{7CA96D95-DAA6-4414-AC7D-08946BADF166}" srcId="{0E7C4B59-33B7-426E-BF34-740A39FADCE8}" destId="{177BD6CC-6E4D-4984-8108-460D81C774F0}" srcOrd="0" destOrd="0" parTransId="{5A01EA29-B4B7-4B10-818A-E67C939C7B3E}" sibTransId="{8C46C665-5868-426F-874A-D52CADA4FEAF}"/>
    <dgm:cxn modelId="{35640C98-941F-419C-BD13-CF8D9C4F42D6}" srcId="{0E7C4B59-33B7-426E-BF34-740A39FADCE8}" destId="{D75E486E-4F35-4AC1-B96D-AF7E60CB9BC6}" srcOrd="3" destOrd="0" parTransId="{8658E5E6-8C8D-4231-A6C3-22928F3E671C}" sibTransId="{254B9B43-CDDC-4F03-931F-E54952E0BDE0}"/>
    <dgm:cxn modelId="{0F4B5BBA-5D26-43CA-AC82-50FF4D222130}" type="presOf" srcId="{0E7C4B59-33B7-426E-BF34-740A39FADCE8}" destId="{F923328C-4EF5-434D-B02F-FEA5943D0D49}" srcOrd="0" destOrd="0" presId="urn:microsoft.com/office/officeart/2005/8/layout/cycle5"/>
    <dgm:cxn modelId="{A6E2D3EC-D649-4563-A931-B53DD52365E3}" type="presOf" srcId="{177BD6CC-6E4D-4984-8108-460D81C774F0}" destId="{394917DD-D081-4989-8AF8-C82B0E205DE0}" srcOrd="0" destOrd="0" presId="urn:microsoft.com/office/officeart/2005/8/layout/cycle5"/>
    <dgm:cxn modelId="{8E30D8F2-8632-453C-BF62-FF1713520FCE}" type="presOf" srcId="{8C46C665-5868-426F-874A-D52CADA4FEAF}" destId="{ED45A9F6-6F6A-4FB5-9BF4-84FDBA76F585}" srcOrd="0" destOrd="0" presId="urn:microsoft.com/office/officeart/2005/8/layout/cycle5"/>
    <dgm:cxn modelId="{EF4326FD-5DF4-40DC-B8FA-8F729EA57DDC}" type="presOf" srcId="{A8E6FD10-D327-42BF-ADFE-A68D248732E5}" destId="{D96943D1-85AF-4361-AB8A-DE328D428D5E}" srcOrd="0" destOrd="0" presId="urn:microsoft.com/office/officeart/2005/8/layout/cycle5"/>
    <dgm:cxn modelId="{63FF5045-D916-4D52-9885-49905BC1200C}" type="presParOf" srcId="{F923328C-4EF5-434D-B02F-FEA5943D0D49}" destId="{394917DD-D081-4989-8AF8-C82B0E205DE0}" srcOrd="0" destOrd="0" presId="urn:microsoft.com/office/officeart/2005/8/layout/cycle5"/>
    <dgm:cxn modelId="{B4357CC9-7FCB-4910-8FBE-423EB91BB38E}" type="presParOf" srcId="{F923328C-4EF5-434D-B02F-FEA5943D0D49}" destId="{453F5B05-A620-4EB8-B8E6-E53FE1A138C0}" srcOrd="1" destOrd="0" presId="urn:microsoft.com/office/officeart/2005/8/layout/cycle5"/>
    <dgm:cxn modelId="{DDA9511A-01A1-4612-8A20-8695C59FF718}" type="presParOf" srcId="{F923328C-4EF5-434D-B02F-FEA5943D0D49}" destId="{ED45A9F6-6F6A-4FB5-9BF4-84FDBA76F585}" srcOrd="2" destOrd="0" presId="urn:microsoft.com/office/officeart/2005/8/layout/cycle5"/>
    <dgm:cxn modelId="{6B004AD3-C64D-4DD6-9A57-AF4BBF36961C}" type="presParOf" srcId="{F923328C-4EF5-434D-B02F-FEA5943D0D49}" destId="{B70E8CC3-A21B-4EA5-A6BB-7B47A3603ECB}" srcOrd="3" destOrd="0" presId="urn:microsoft.com/office/officeart/2005/8/layout/cycle5"/>
    <dgm:cxn modelId="{F1EA9A51-D797-4ABD-86A3-84C47D65E1B5}" type="presParOf" srcId="{F923328C-4EF5-434D-B02F-FEA5943D0D49}" destId="{9AEA3917-BEA4-4579-B784-5EAADDF37347}" srcOrd="4" destOrd="0" presId="urn:microsoft.com/office/officeart/2005/8/layout/cycle5"/>
    <dgm:cxn modelId="{BF8AEC08-DD55-4922-BA38-634121F740CB}" type="presParOf" srcId="{F923328C-4EF5-434D-B02F-FEA5943D0D49}" destId="{E6027C3D-85CE-4188-A09A-0C190A7D85A3}" srcOrd="5" destOrd="0" presId="urn:microsoft.com/office/officeart/2005/8/layout/cycle5"/>
    <dgm:cxn modelId="{0A8011A7-024C-4D10-9154-5EF2E4811F25}" type="presParOf" srcId="{F923328C-4EF5-434D-B02F-FEA5943D0D49}" destId="{D96943D1-85AF-4361-AB8A-DE328D428D5E}" srcOrd="6" destOrd="0" presId="urn:microsoft.com/office/officeart/2005/8/layout/cycle5"/>
    <dgm:cxn modelId="{DAAFF50E-4531-48B4-AA1A-42DF4204E5D0}" type="presParOf" srcId="{F923328C-4EF5-434D-B02F-FEA5943D0D49}" destId="{C847B7F2-DCB7-4AAC-8E11-015C40B15D1E}" srcOrd="7" destOrd="0" presId="urn:microsoft.com/office/officeart/2005/8/layout/cycle5"/>
    <dgm:cxn modelId="{957ED091-74AB-46F9-8D52-0DF04CA4C12A}" type="presParOf" srcId="{F923328C-4EF5-434D-B02F-FEA5943D0D49}" destId="{5AF9289C-2A3A-4FE2-BBBF-96E76ECDCE26}" srcOrd="8" destOrd="0" presId="urn:microsoft.com/office/officeart/2005/8/layout/cycle5"/>
    <dgm:cxn modelId="{C44E79ED-CB5A-4456-8B99-E0CC42131AE5}" type="presParOf" srcId="{F923328C-4EF5-434D-B02F-FEA5943D0D49}" destId="{B431B69B-1951-4FEF-B974-638A3DBA89CB}" srcOrd="9" destOrd="0" presId="urn:microsoft.com/office/officeart/2005/8/layout/cycle5"/>
    <dgm:cxn modelId="{A7EC513A-A269-4CAF-8C0F-EFD0585D56CB}" type="presParOf" srcId="{F923328C-4EF5-434D-B02F-FEA5943D0D49}" destId="{ECC4F6A8-917D-4F4B-B562-7249A9CCFB21}" srcOrd="10" destOrd="0" presId="urn:microsoft.com/office/officeart/2005/8/layout/cycle5"/>
    <dgm:cxn modelId="{3CF3C62D-7BB0-4724-8383-173BD5ED3323}" type="presParOf" srcId="{F923328C-4EF5-434D-B02F-FEA5943D0D49}" destId="{84EDA098-0439-4B23-8CE2-DCCEE5D2DCE9}" srcOrd="11" destOrd="0" presId="urn:microsoft.com/office/officeart/2005/8/layout/cycle5"/>
    <dgm:cxn modelId="{B08ED12F-C2F0-459A-B2E1-69E74C403AEA}" type="presParOf" srcId="{F923328C-4EF5-434D-B02F-FEA5943D0D49}" destId="{9FEFA118-D9E4-48EE-A111-4D62465F1EE9}" srcOrd="12" destOrd="0" presId="urn:microsoft.com/office/officeart/2005/8/layout/cycle5"/>
    <dgm:cxn modelId="{4FD49811-B245-45E0-819F-DF24246EFC2C}" type="presParOf" srcId="{F923328C-4EF5-434D-B02F-FEA5943D0D49}" destId="{32F759C2-49D1-4BB4-95C9-BA38981FA768}" srcOrd="13" destOrd="0" presId="urn:microsoft.com/office/officeart/2005/8/layout/cycle5"/>
    <dgm:cxn modelId="{F5E81A37-261B-48C2-9902-7379253CCF40}" type="presParOf" srcId="{F923328C-4EF5-434D-B02F-FEA5943D0D49}" destId="{96B817EC-0110-41E4-9C75-5A9CF5DD40AB}"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54D9650B-7266-43B4-8D78-B852141AC163}" type="doc">
      <dgm:prSet loTypeId="urn:microsoft.com/office/officeart/2005/8/layout/cycle5" loCatId="cycle" qsTypeId="urn:microsoft.com/office/officeart/2005/8/quickstyle/simple5" qsCatId="simple" csTypeId="urn:microsoft.com/office/officeart/2005/8/colors/colorful5" csCatId="colorful" phldr="1"/>
      <dgm:spPr/>
      <dgm:t>
        <a:bodyPr/>
        <a:lstStyle/>
        <a:p>
          <a:endParaRPr lang="en-US"/>
        </a:p>
      </dgm:t>
    </dgm:pt>
    <dgm:pt modelId="{F4CE375B-C0D6-4072-BF5F-8A7584B1030A}">
      <dgm:prSet phldrT="[Text]" custT="1"/>
      <dgm:spPr>
        <a:solidFill>
          <a:srgbClr val="C00000"/>
        </a:solidFill>
      </dgm:spPr>
      <dgm:t>
        <a:bodyPr/>
        <a:lstStyle/>
        <a:p>
          <a:r>
            <a:rPr lang="en-US" sz="2400" dirty="0">
              <a:latin typeface="Arial" panose="020B0604020202020204" pitchFamily="34" charset="0"/>
              <a:cs typeface="Arial" panose="020B0604020202020204" pitchFamily="34" charset="0"/>
            </a:rPr>
            <a:t>Engage</a:t>
          </a:r>
        </a:p>
      </dgm:t>
    </dgm:pt>
    <dgm:pt modelId="{28A879DD-B4D2-4A12-90CA-A5D8824758F9}" type="parTrans" cxnId="{F53185FD-1AD6-4545-9E0C-BF6139F031D9}">
      <dgm:prSet/>
      <dgm:spPr/>
      <dgm:t>
        <a:bodyPr/>
        <a:lstStyle/>
        <a:p>
          <a:endParaRPr lang="en-US" sz="2400">
            <a:latin typeface="Arial" panose="020B0604020202020204" pitchFamily="34" charset="0"/>
            <a:cs typeface="Arial" panose="020B0604020202020204" pitchFamily="34" charset="0"/>
          </a:endParaRPr>
        </a:p>
      </dgm:t>
    </dgm:pt>
    <dgm:pt modelId="{0B879E47-55B5-4D3C-81D7-BB232BAE8422}" type="sibTrans" cxnId="{F53185FD-1AD6-4545-9E0C-BF6139F031D9}">
      <dgm:prSet/>
      <dgm:spPr/>
      <dgm:t>
        <a:bodyPr/>
        <a:lstStyle/>
        <a:p>
          <a:endParaRPr lang="en-US" sz="2400">
            <a:latin typeface="Arial" panose="020B0604020202020204" pitchFamily="34" charset="0"/>
            <a:cs typeface="Arial" panose="020B0604020202020204" pitchFamily="34" charset="0"/>
          </a:endParaRPr>
        </a:p>
      </dgm:t>
    </dgm:pt>
    <dgm:pt modelId="{3796368A-175E-48FA-ABB1-613B0E506CB7}">
      <dgm:prSet phldrT="[Text]" custT="1"/>
      <dgm:spPr>
        <a:solidFill>
          <a:srgbClr val="00B050"/>
        </a:solidFill>
      </dgm:spPr>
      <dgm:t>
        <a:bodyPr/>
        <a:lstStyle/>
        <a:p>
          <a:r>
            <a:rPr lang="en-US" sz="2400" dirty="0">
              <a:latin typeface="Arial" panose="020B0604020202020204" pitchFamily="34" charset="0"/>
              <a:cs typeface="Arial" panose="020B0604020202020204" pitchFamily="34" charset="0"/>
            </a:rPr>
            <a:t>Explore</a:t>
          </a:r>
        </a:p>
      </dgm:t>
    </dgm:pt>
    <dgm:pt modelId="{90D1E47A-069A-4A30-83AE-8D44B881EEC6}" type="parTrans" cxnId="{D5F2D652-BB7F-4806-9DAE-0A52A39C3613}">
      <dgm:prSet/>
      <dgm:spPr/>
      <dgm:t>
        <a:bodyPr/>
        <a:lstStyle/>
        <a:p>
          <a:endParaRPr lang="en-US" sz="2400">
            <a:latin typeface="Arial" panose="020B0604020202020204" pitchFamily="34" charset="0"/>
            <a:cs typeface="Arial" panose="020B0604020202020204" pitchFamily="34" charset="0"/>
          </a:endParaRPr>
        </a:p>
      </dgm:t>
    </dgm:pt>
    <dgm:pt modelId="{41BE31EA-CC9C-4394-B28D-53AEDBA02D0F}" type="sibTrans" cxnId="{D5F2D652-BB7F-4806-9DAE-0A52A39C3613}">
      <dgm:prSet/>
      <dgm:spPr/>
      <dgm:t>
        <a:bodyPr/>
        <a:lstStyle/>
        <a:p>
          <a:endParaRPr lang="en-US" sz="2400">
            <a:latin typeface="Arial" panose="020B0604020202020204" pitchFamily="34" charset="0"/>
            <a:cs typeface="Arial" panose="020B0604020202020204" pitchFamily="34" charset="0"/>
          </a:endParaRPr>
        </a:p>
      </dgm:t>
    </dgm:pt>
    <dgm:pt modelId="{57202EF3-DCA4-4F8D-9EA2-C90BC60B3656}">
      <dgm:prSet phldrT="[Text]" custT="1"/>
      <dgm:spPr/>
      <dgm:t>
        <a:bodyPr/>
        <a:lstStyle/>
        <a:p>
          <a:r>
            <a:rPr lang="en-US" sz="2400" dirty="0">
              <a:latin typeface="Arial" panose="020B0604020202020204" pitchFamily="34" charset="0"/>
              <a:cs typeface="Arial" panose="020B0604020202020204" pitchFamily="34" charset="0"/>
            </a:rPr>
            <a:t>Explain</a:t>
          </a:r>
        </a:p>
      </dgm:t>
    </dgm:pt>
    <dgm:pt modelId="{A68A6250-0BC4-49A8-AE8C-5365E44EDC22}" type="parTrans" cxnId="{ADD13304-1A96-4492-A6E4-E7AA2A569604}">
      <dgm:prSet/>
      <dgm:spPr/>
      <dgm:t>
        <a:bodyPr/>
        <a:lstStyle/>
        <a:p>
          <a:endParaRPr lang="en-US" sz="2400">
            <a:latin typeface="Arial" panose="020B0604020202020204" pitchFamily="34" charset="0"/>
            <a:cs typeface="Arial" panose="020B0604020202020204" pitchFamily="34" charset="0"/>
          </a:endParaRPr>
        </a:p>
      </dgm:t>
    </dgm:pt>
    <dgm:pt modelId="{D8A031BC-88A7-42C1-A117-667D24C83DEC}" type="sibTrans" cxnId="{ADD13304-1A96-4492-A6E4-E7AA2A569604}">
      <dgm:prSet/>
      <dgm:spPr/>
      <dgm:t>
        <a:bodyPr/>
        <a:lstStyle/>
        <a:p>
          <a:endParaRPr lang="en-US" sz="2400">
            <a:latin typeface="Arial" panose="020B0604020202020204" pitchFamily="34" charset="0"/>
            <a:cs typeface="Arial" panose="020B0604020202020204" pitchFamily="34" charset="0"/>
          </a:endParaRPr>
        </a:p>
      </dgm:t>
    </dgm:pt>
    <dgm:pt modelId="{41F344A4-7EB3-4DA8-86BC-EB1FBE80548A}">
      <dgm:prSet phldrT="[Text]" custT="1"/>
      <dgm:spPr>
        <a:solidFill>
          <a:srgbClr val="7030A0"/>
        </a:solidFill>
      </dgm:spPr>
      <dgm:t>
        <a:bodyPr/>
        <a:lstStyle/>
        <a:p>
          <a:r>
            <a:rPr lang="en-US" sz="2400" dirty="0">
              <a:latin typeface="Arial" panose="020B0604020202020204" pitchFamily="34" charset="0"/>
              <a:cs typeface="Arial" panose="020B0604020202020204" pitchFamily="34" charset="0"/>
            </a:rPr>
            <a:t>Extend</a:t>
          </a:r>
        </a:p>
      </dgm:t>
    </dgm:pt>
    <dgm:pt modelId="{87798425-0B27-4932-857C-83A1FD8A5100}" type="parTrans" cxnId="{359844AB-A2E6-49C1-8299-11EC3444823F}">
      <dgm:prSet/>
      <dgm:spPr/>
      <dgm:t>
        <a:bodyPr/>
        <a:lstStyle/>
        <a:p>
          <a:endParaRPr lang="en-US" sz="2400">
            <a:latin typeface="Arial" panose="020B0604020202020204" pitchFamily="34" charset="0"/>
            <a:cs typeface="Arial" panose="020B0604020202020204" pitchFamily="34" charset="0"/>
          </a:endParaRPr>
        </a:p>
      </dgm:t>
    </dgm:pt>
    <dgm:pt modelId="{9AD577D3-6486-4C79-A856-705A9119C3CC}" type="sibTrans" cxnId="{359844AB-A2E6-49C1-8299-11EC3444823F}">
      <dgm:prSet/>
      <dgm:spPr/>
      <dgm:t>
        <a:bodyPr/>
        <a:lstStyle/>
        <a:p>
          <a:endParaRPr lang="en-US" sz="2400">
            <a:latin typeface="Arial" panose="020B0604020202020204" pitchFamily="34" charset="0"/>
            <a:cs typeface="Arial" panose="020B0604020202020204" pitchFamily="34" charset="0"/>
          </a:endParaRPr>
        </a:p>
      </dgm:t>
    </dgm:pt>
    <dgm:pt modelId="{B8EC936F-1CC5-4FBC-984F-C920759B8AC5}">
      <dgm:prSet phldrT="[Text]" custT="1"/>
      <dgm:spPr/>
      <dgm:t>
        <a:bodyPr/>
        <a:lstStyle/>
        <a:p>
          <a:r>
            <a:rPr lang="en-US" sz="2400" dirty="0">
              <a:latin typeface="Arial" panose="020B0604020202020204" pitchFamily="34" charset="0"/>
              <a:cs typeface="Arial" panose="020B0604020202020204" pitchFamily="34" charset="0"/>
            </a:rPr>
            <a:t>Evaluate</a:t>
          </a:r>
        </a:p>
      </dgm:t>
    </dgm:pt>
    <dgm:pt modelId="{E1266601-5640-45E4-841F-A654651FA351}" type="parTrans" cxnId="{3F9B309F-5CC9-4E82-BA10-3D38A00203E7}">
      <dgm:prSet/>
      <dgm:spPr/>
      <dgm:t>
        <a:bodyPr/>
        <a:lstStyle/>
        <a:p>
          <a:endParaRPr lang="en-US" sz="2400">
            <a:latin typeface="Arial" panose="020B0604020202020204" pitchFamily="34" charset="0"/>
            <a:cs typeface="Arial" panose="020B0604020202020204" pitchFamily="34" charset="0"/>
          </a:endParaRPr>
        </a:p>
      </dgm:t>
    </dgm:pt>
    <dgm:pt modelId="{EF9F0504-8C91-492E-A1A3-DDB4B37A155F}" type="sibTrans" cxnId="{3F9B309F-5CC9-4E82-BA10-3D38A00203E7}">
      <dgm:prSet/>
      <dgm:spPr/>
      <dgm:t>
        <a:bodyPr/>
        <a:lstStyle/>
        <a:p>
          <a:endParaRPr lang="en-US" sz="2400">
            <a:latin typeface="Arial" panose="020B0604020202020204" pitchFamily="34" charset="0"/>
            <a:cs typeface="Arial" panose="020B0604020202020204" pitchFamily="34" charset="0"/>
          </a:endParaRPr>
        </a:p>
      </dgm:t>
    </dgm:pt>
    <dgm:pt modelId="{358F32B0-2E34-4C79-A3B4-6BD1D10661A4}" type="pres">
      <dgm:prSet presAssocID="{54D9650B-7266-43B4-8D78-B852141AC163}" presName="cycle" presStyleCnt="0">
        <dgm:presLayoutVars>
          <dgm:dir/>
          <dgm:resizeHandles val="exact"/>
        </dgm:presLayoutVars>
      </dgm:prSet>
      <dgm:spPr/>
    </dgm:pt>
    <dgm:pt modelId="{80B8A259-FB97-4E33-8780-E9DFB55C888B}" type="pres">
      <dgm:prSet presAssocID="{F4CE375B-C0D6-4072-BF5F-8A7584B1030A}" presName="node" presStyleLbl="node1" presStyleIdx="0" presStyleCnt="5">
        <dgm:presLayoutVars>
          <dgm:bulletEnabled val="1"/>
        </dgm:presLayoutVars>
      </dgm:prSet>
      <dgm:spPr/>
    </dgm:pt>
    <dgm:pt modelId="{BDF2365C-B034-4803-9F20-12D3395A8688}" type="pres">
      <dgm:prSet presAssocID="{F4CE375B-C0D6-4072-BF5F-8A7584B1030A}" presName="spNode" presStyleCnt="0"/>
      <dgm:spPr/>
    </dgm:pt>
    <dgm:pt modelId="{A3E52E5D-F542-4199-800E-24CE82FFF4C0}" type="pres">
      <dgm:prSet presAssocID="{0B879E47-55B5-4D3C-81D7-BB232BAE8422}" presName="sibTrans" presStyleLbl="sibTrans1D1" presStyleIdx="0" presStyleCnt="5"/>
      <dgm:spPr/>
    </dgm:pt>
    <dgm:pt modelId="{C737DF12-F79D-4805-94C5-13A29B81014D}" type="pres">
      <dgm:prSet presAssocID="{3796368A-175E-48FA-ABB1-613B0E506CB7}" presName="node" presStyleLbl="node1" presStyleIdx="1" presStyleCnt="5">
        <dgm:presLayoutVars>
          <dgm:bulletEnabled val="1"/>
        </dgm:presLayoutVars>
      </dgm:prSet>
      <dgm:spPr/>
    </dgm:pt>
    <dgm:pt modelId="{1CA00548-ECC2-406D-A580-1F7247559D52}" type="pres">
      <dgm:prSet presAssocID="{3796368A-175E-48FA-ABB1-613B0E506CB7}" presName="spNode" presStyleCnt="0"/>
      <dgm:spPr/>
    </dgm:pt>
    <dgm:pt modelId="{3923F901-EFFD-4B46-AC55-BED4A5B34581}" type="pres">
      <dgm:prSet presAssocID="{41BE31EA-CC9C-4394-B28D-53AEDBA02D0F}" presName="sibTrans" presStyleLbl="sibTrans1D1" presStyleIdx="1" presStyleCnt="5"/>
      <dgm:spPr/>
    </dgm:pt>
    <dgm:pt modelId="{9BA7FB29-7DAD-4411-97C0-6385F6EC88DF}" type="pres">
      <dgm:prSet presAssocID="{57202EF3-DCA4-4F8D-9EA2-C90BC60B3656}" presName="node" presStyleLbl="node1" presStyleIdx="2" presStyleCnt="5">
        <dgm:presLayoutVars>
          <dgm:bulletEnabled val="1"/>
        </dgm:presLayoutVars>
      </dgm:prSet>
      <dgm:spPr/>
    </dgm:pt>
    <dgm:pt modelId="{B381B95B-CB86-4911-B0F9-0FFBB65191A8}" type="pres">
      <dgm:prSet presAssocID="{57202EF3-DCA4-4F8D-9EA2-C90BC60B3656}" presName="spNode" presStyleCnt="0"/>
      <dgm:spPr/>
    </dgm:pt>
    <dgm:pt modelId="{1A587FBB-4B21-4E8F-9CE9-38A723FF5372}" type="pres">
      <dgm:prSet presAssocID="{D8A031BC-88A7-42C1-A117-667D24C83DEC}" presName="sibTrans" presStyleLbl="sibTrans1D1" presStyleIdx="2" presStyleCnt="5"/>
      <dgm:spPr/>
    </dgm:pt>
    <dgm:pt modelId="{64367DAC-28FF-4B38-9A4D-6DF04A4F5437}" type="pres">
      <dgm:prSet presAssocID="{41F344A4-7EB3-4DA8-86BC-EB1FBE80548A}" presName="node" presStyleLbl="node1" presStyleIdx="3" presStyleCnt="5" custScaleX="107089">
        <dgm:presLayoutVars>
          <dgm:bulletEnabled val="1"/>
        </dgm:presLayoutVars>
      </dgm:prSet>
      <dgm:spPr/>
    </dgm:pt>
    <dgm:pt modelId="{F415F839-9A1D-4655-AB1C-526A8C2B26E1}" type="pres">
      <dgm:prSet presAssocID="{41F344A4-7EB3-4DA8-86BC-EB1FBE80548A}" presName="spNode" presStyleCnt="0"/>
      <dgm:spPr/>
    </dgm:pt>
    <dgm:pt modelId="{B4EC3F08-18BA-42EC-9084-D3FC8DAE2E93}" type="pres">
      <dgm:prSet presAssocID="{9AD577D3-6486-4C79-A856-705A9119C3CC}" presName="sibTrans" presStyleLbl="sibTrans1D1" presStyleIdx="3" presStyleCnt="5"/>
      <dgm:spPr/>
    </dgm:pt>
    <dgm:pt modelId="{A066A9AE-505C-4D17-939B-740D3A42DA1B}" type="pres">
      <dgm:prSet presAssocID="{B8EC936F-1CC5-4FBC-984F-C920759B8AC5}" presName="node" presStyleLbl="node1" presStyleIdx="4" presStyleCnt="5">
        <dgm:presLayoutVars>
          <dgm:bulletEnabled val="1"/>
        </dgm:presLayoutVars>
      </dgm:prSet>
      <dgm:spPr/>
    </dgm:pt>
    <dgm:pt modelId="{C621CE30-628B-4698-A099-74FE45C7EB98}" type="pres">
      <dgm:prSet presAssocID="{B8EC936F-1CC5-4FBC-984F-C920759B8AC5}" presName="spNode" presStyleCnt="0"/>
      <dgm:spPr/>
    </dgm:pt>
    <dgm:pt modelId="{8A658DC3-7FB7-4FE0-8AC1-0055466EA26E}" type="pres">
      <dgm:prSet presAssocID="{EF9F0504-8C91-492E-A1A3-DDB4B37A155F}" presName="sibTrans" presStyleLbl="sibTrans1D1" presStyleIdx="4" presStyleCnt="5"/>
      <dgm:spPr/>
    </dgm:pt>
  </dgm:ptLst>
  <dgm:cxnLst>
    <dgm:cxn modelId="{ADD13304-1A96-4492-A6E4-E7AA2A569604}" srcId="{54D9650B-7266-43B4-8D78-B852141AC163}" destId="{57202EF3-DCA4-4F8D-9EA2-C90BC60B3656}" srcOrd="2" destOrd="0" parTransId="{A68A6250-0BC4-49A8-AE8C-5365E44EDC22}" sibTransId="{D8A031BC-88A7-42C1-A117-667D24C83DEC}"/>
    <dgm:cxn modelId="{48EF5944-CA91-4595-8FCC-262298C82BEF}" type="presOf" srcId="{EF9F0504-8C91-492E-A1A3-DDB4B37A155F}" destId="{8A658DC3-7FB7-4FE0-8AC1-0055466EA26E}" srcOrd="0" destOrd="0" presId="urn:microsoft.com/office/officeart/2005/8/layout/cycle5"/>
    <dgm:cxn modelId="{5B903D48-F666-462B-B593-0F29CC0D6AE0}" type="presOf" srcId="{0B879E47-55B5-4D3C-81D7-BB232BAE8422}" destId="{A3E52E5D-F542-4199-800E-24CE82FFF4C0}" srcOrd="0" destOrd="0" presId="urn:microsoft.com/office/officeart/2005/8/layout/cycle5"/>
    <dgm:cxn modelId="{DE242A6B-68D5-4A4D-B8F1-AAA9B29A1B88}" type="presOf" srcId="{54D9650B-7266-43B4-8D78-B852141AC163}" destId="{358F32B0-2E34-4C79-A3B4-6BD1D10661A4}" srcOrd="0" destOrd="0" presId="urn:microsoft.com/office/officeart/2005/8/layout/cycle5"/>
    <dgm:cxn modelId="{411D6C6C-934F-4333-B076-F26058628ECF}" type="presOf" srcId="{41F344A4-7EB3-4DA8-86BC-EB1FBE80548A}" destId="{64367DAC-28FF-4B38-9A4D-6DF04A4F5437}" srcOrd="0" destOrd="0" presId="urn:microsoft.com/office/officeart/2005/8/layout/cycle5"/>
    <dgm:cxn modelId="{D5F2D652-BB7F-4806-9DAE-0A52A39C3613}" srcId="{54D9650B-7266-43B4-8D78-B852141AC163}" destId="{3796368A-175E-48FA-ABB1-613B0E506CB7}" srcOrd="1" destOrd="0" parTransId="{90D1E47A-069A-4A30-83AE-8D44B881EEC6}" sibTransId="{41BE31EA-CC9C-4394-B28D-53AEDBA02D0F}"/>
    <dgm:cxn modelId="{3F9B309F-5CC9-4E82-BA10-3D38A00203E7}" srcId="{54D9650B-7266-43B4-8D78-B852141AC163}" destId="{B8EC936F-1CC5-4FBC-984F-C920759B8AC5}" srcOrd="4" destOrd="0" parTransId="{E1266601-5640-45E4-841F-A654651FA351}" sibTransId="{EF9F0504-8C91-492E-A1A3-DDB4B37A155F}"/>
    <dgm:cxn modelId="{359844AB-A2E6-49C1-8299-11EC3444823F}" srcId="{54D9650B-7266-43B4-8D78-B852141AC163}" destId="{41F344A4-7EB3-4DA8-86BC-EB1FBE80548A}" srcOrd="3" destOrd="0" parTransId="{87798425-0B27-4932-857C-83A1FD8A5100}" sibTransId="{9AD577D3-6486-4C79-A856-705A9119C3CC}"/>
    <dgm:cxn modelId="{DFF956AB-6735-4C0B-9DDC-2F81B53B3EE0}" type="presOf" srcId="{9AD577D3-6486-4C79-A856-705A9119C3CC}" destId="{B4EC3F08-18BA-42EC-9084-D3FC8DAE2E93}" srcOrd="0" destOrd="0" presId="urn:microsoft.com/office/officeart/2005/8/layout/cycle5"/>
    <dgm:cxn modelId="{4775C0C1-944F-498B-969C-725353446FE3}" type="presOf" srcId="{D8A031BC-88A7-42C1-A117-667D24C83DEC}" destId="{1A587FBB-4B21-4E8F-9CE9-38A723FF5372}" srcOrd="0" destOrd="0" presId="urn:microsoft.com/office/officeart/2005/8/layout/cycle5"/>
    <dgm:cxn modelId="{9A1780C2-ACA5-4601-B77C-C446E7F0BFD1}" type="presOf" srcId="{57202EF3-DCA4-4F8D-9EA2-C90BC60B3656}" destId="{9BA7FB29-7DAD-4411-97C0-6385F6EC88DF}" srcOrd="0" destOrd="0" presId="urn:microsoft.com/office/officeart/2005/8/layout/cycle5"/>
    <dgm:cxn modelId="{236809C3-8FEC-48A9-AA2B-87D6087FD076}" type="presOf" srcId="{F4CE375B-C0D6-4072-BF5F-8A7584B1030A}" destId="{80B8A259-FB97-4E33-8780-E9DFB55C888B}" srcOrd="0" destOrd="0" presId="urn:microsoft.com/office/officeart/2005/8/layout/cycle5"/>
    <dgm:cxn modelId="{CAE064E2-EE47-459D-8408-D8C51B7C525C}" type="presOf" srcId="{41BE31EA-CC9C-4394-B28D-53AEDBA02D0F}" destId="{3923F901-EFFD-4B46-AC55-BED4A5B34581}" srcOrd="0" destOrd="0" presId="urn:microsoft.com/office/officeart/2005/8/layout/cycle5"/>
    <dgm:cxn modelId="{5FB050E2-D774-4E36-AD1B-B84F37CCE863}" type="presOf" srcId="{3796368A-175E-48FA-ABB1-613B0E506CB7}" destId="{C737DF12-F79D-4805-94C5-13A29B81014D}" srcOrd="0" destOrd="0" presId="urn:microsoft.com/office/officeart/2005/8/layout/cycle5"/>
    <dgm:cxn modelId="{86FFAFFC-2B32-4F4E-891D-2EE0BD717928}" type="presOf" srcId="{B8EC936F-1CC5-4FBC-984F-C920759B8AC5}" destId="{A066A9AE-505C-4D17-939B-740D3A42DA1B}" srcOrd="0" destOrd="0" presId="urn:microsoft.com/office/officeart/2005/8/layout/cycle5"/>
    <dgm:cxn modelId="{F53185FD-1AD6-4545-9E0C-BF6139F031D9}" srcId="{54D9650B-7266-43B4-8D78-B852141AC163}" destId="{F4CE375B-C0D6-4072-BF5F-8A7584B1030A}" srcOrd="0" destOrd="0" parTransId="{28A879DD-B4D2-4A12-90CA-A5D8824758F9}" sibTransId="{0B879E47-55B5-4D3C-81D7-BB232BAE8422}"/>
    <dgm:cxn modelId="{36599200-B76A-44FF-A9BD-AFBC32CAE04E}" type="presParOf" srcId="{358F32B0-2E34-4C79-A3B4-6BD1D10661A4}" destId="{80B8A259-FB97-4E33-8780-E9DFB55C888B}" srcOrd="0" destOrd="0" presId="urn:microsoft.com/office/officeart/2005/8/layout/cycle5"/>
    <dgm:cxn modelId="{A7A7E67D-B404-4EB2-9DD2-541B7CB605C1}" type="presParOf" srcId="{358F32B0-2E34-4C79-A3B4-6BD1D10661A4}" destId="{BDF2365C-B034-4803-9F20-12D3395A8688}" srcOrd="1" destOrd="0" presId="urn:microsoft.com/office/officeart/2005/8/layout/cycle5"/>
    <dgm:cxn modelId="{10D06BB8-CE4E-411E-95EC-8417DC245890}" type="presParOf" srcId="{358F32B0-2E34-4C79-A3B4-6BD1D10661A4}" destId="{A3E52E5D-F542-4199-800E-24CE82FFF4C0}" srcOrd="2" destOrd="0" presId="urn:microsoft.com/office/officeart/2005/8/layout/cycle5"/>
    <dgm:cxn modelId="{6F3335A5-CA0A-4FD3-8C21-34CCB577FB04}" type="presParOf" srcId="{358F32B0-2E34-4C79-A3B4-6BD1D10661A4}" destId="{C737DF12-F79D-4805-94C5-13A29B81014D}" srcOrd="3" destOrd="0" presId="urn:microsoft.com/office/officeart/2005/8/layout/cycle5"/>
    <dgm:cxn modelId="{0CB3D768-8C1D-4D75-B351-450C7EDADBB7}" type="presParOf" srcId="{358F32B0-2E34-4C79-A3B4-6BD1D10661A4}" destId="{1CA00548-ECC2-406D-A580-1F7247559D52}" srcOrd="4" destOrd="0" presId="urn:microsoft.com/office/officeart/2005/8/layout/cycle5"/>
    <dgm:cxn modelId="{65BA2B1D-2DEA-47DB-8692-CD324EBFA999}" type="presParOf" srcId="{358F32B0-2E34-4C79-A3B4-6BD1D10661A4}" destId="{3923F901-EFFD-4B46-AC55-BED4A5B34581}" srcOrd="5" destOrd="0" presId="urn:microsoft.com/office/officeart/2005/8/layout/cycle5"/>
    <dgm:cxn modelId="{94A6B81A-B430-40EB-9F56-4CE728755CE2}" type="presParOf" srcId="{358F32B0-2E34-4C79-A3B4-6BD1D10661A4}" destId="{9BA7FB29-7DAD-4411-97C0-6385F6EC88DF}" srcOrd="6" destOrd="0" presId="urn:microsoft.com/office/officeart/2005/8/layout/cycle5"/>
    <dgm:cxn modelId="{0FFB464B-F67A-4C54-A805-D74D1A0654DC}" type="presParOf" srcId="{358F32B0-2E34-4C79-A3B4-6BD1D10661A4}" destId="{B381B95B-CB86-4911-B0F9-0FFBB65191A8}" srcOrd="7" destOrd="0" presId="urn:microsoft.com/office/officeart/2005/8/layout/cycle5"/>
    <dgm:cxn modelId="{183BA44B-925C-4777-8DDA-FC72E6B16ABC}" type="presParOf" srcId="{358F32B0-2E34-4C79-A3B4-6BD1D10661A4}" destId="{1A587FBB-4B21-4E8F-9CE9-38A723FF5372}" srcOrd="8" destOrd="0" presId="urn:microsoft.com/office/officeart/2005/8/layout/cycle5"/>
    <dgm:cxn modelId="{2480570F-3A65-473D-9559-F3B724512490}" type="presParOf" srcId="{358F32B0-2E34-4C79-A3B4-6BD1D10661A4}" destId="{64367DAC-28FF-4B38-9A4D-6DF04A4F5437}" srcOrd="9" destOrd="0" presId="urn:microsoft.com/office/officeart/2005/8/layout/cycle5"/>
    <dgm:cxn modelId="{8D8F0DA1-0956-4FA5-AAF8-5D7D2880CD5D}" type="presParOf" srcId="{358F32B0-2E34-4C79-A3B4-6BD1D10661A4}" destId="{F415F839-9A1D-4655-AB1C-526A8C2B26E1}" srcOrd="10" destOrd="0" presId="urn:microsoft.com/office/officeart/2005/8/layout/cycle5"/>
    <dgm:cxn modelId="{3F3D18BF-3E9B-4A7C-AB22-2A810F8DDD9E}" type="presParOf" srcId="{358F32B0-2E34-4C79-A3B4-6BD1D10661A4}" destId="{B4EC3F08-18BA-42EC-9084-D3FC8DAE2E93}" srcOrd="11" destOrd="0" presId="urn:microsoft.com/office/officeart/2005/8/layout/cycle5"/>
    <dgm:cxn modelId="{6C39B5CA-E545-4E83-9627-6D9F103967FF}" type="presParOf" srcId="{358F32B0-2E34-4C79-A3B4-6BD1D10661A4}" destId="{A066A9AE-505C-4D17-939B-740D3A42DA1B}" srcOrd="12" destOrd="0" presId="urn:microsoft.com/office/officeart/2005/8/layout/cycle5"/>
    <dgm:cxn modelId="{A497D5AB-BAC7-42A7-8629-5F428C5A88A3}" type="presParOf" srcId="{358F32B0-2E34-4C79-A3B4-6BD1D10661A4}" destId="{C621CE30-628B-4698-A099-74FE45C7EB98}" srcOrd="13" destOrd="0" presId="urn:microsoft.com/office/officeart/2005/8/layout/cycle5"/>
    <dgm:cxn modelId="{11B1BF1E-746A-40FC-9028-079D05692595}" type="presParOf" srcId="{358F32B0-2E34-4C79-A3B4-6BD1D10661A4}" destId="{8A658DC3-7FB7-4FE0-8AC1-0055466EA26E}"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B8454-08A6-42B6-900C-93FCBFCA288D}">
      <dsp:nvSpPr>
        <dsp:cNvPr id="0" name=""/>
        <dsp:cNvSpPr/>
      </dsp:nvSpPr>
      <dsp:spPr>
        <a:xfrm>
          <a:off x="212335" y="469890"/>
          <a:ext cx="1335915" cy="133591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AAE53-85F6-46F0-9E04-7C8400E8CF3B}">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107076-C339-4ACB-839A-7E2AA0977E5E}">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dirty="0"/>
            <a:t>Discover ways to incorporate science instruction in the adult education classroom</a:t>
          </a:r>
        </a:p>
      </dsp:txBody>
      <dsp:txXfrm>
        <a:off x="1834517" y="469890"/>
        <a:ext cx="3148942" cy="1335915"/>
      </dsp:txXfrm>
    </dsp:sp>
    <dsp:sp modelId="{8B451166-D321-4EDE-89C9-6550CAB434D8}">
      <dsp:nvSpPr>
        <dsp:cNvPr id="0" name=""/>
        <dsp:cNvSpPr/>
      </dsp:nvSpPr>
      <dsp:spPr>
        <a:xfrm>
          <a:off x="5532139" y="469890"/>
          <a:ext cx="1335915" cy="133591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4C324F-5051-47C8-8D47-EF4CC35FA4D2}">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DDEEE2-3116-4C2C-A80D-916F97B22CCC}">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dirty="0"/>
            <a:t>Identify and apply the GED</a:t>
          </a:r>
          <a:r>
            <a:rPr lang="en-US" sz="2300" kern="1200" dirty="0">
              <a:latin typeface="Tw Cen MT" panose="020B0602020104020603" pitchFamily="34" charset="0"/>
            </a:rPr>
            <a:t>®</a:t>
          </a:r>
          <a:r>
            <a:rPr lang="en-US" sz="2300" kern="1200" dirty="0"/>
            <a:t> Science High Impact Indicators</a:t>
          </a:r>
        </a:p>
      </dsp:txBody>
      <dsp:txXfrm>
        <a:off x="7154322" y="469890"/>
        <a:ext cx="3148942" cy="1335915"/>
      </dsp:txXfrm>
    </dsp:sp>
    <dsp:sp modelId="{3805B525-E044-4798-83D8-5EF90BC1CD15}">
      <dsp:nvSpPr>
        <dsp:cNvPr id="0" name=""/>
        <dsp:cNvSpPr/>
      </dsp:nvSpPr>
      <dsp:spPr>
        <a:xfrm>
          <a:off x="212335" y="2545532"/>
          <a:ext cx="1335915" cy="133591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64D4E9-0C84-474F-B70B-75F9643D24EA}">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6F685F-E3D0-4615-A4E6-9C78A3B90B9E}">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dirty="0"/>
            <a:t>Understand the circle of inquiry and how to integrate it with the 5 E’s</a:t>
          </a:r>
        </a:p>
      </dsp:txBody>
      <dsp:txXfrm>
        <a:off x="1834517" y="2545532"/>
        <a:ext cx="3148942" cy="1335915"/>
      </dsp:txXfrm>
    </dsp:sp>
    <dsp:sp modelId="{DB03A6F3-3BF4-4BA7-88D3-A0E21F8C8BEC}">
      <dsp:nvSpPr>
        <dsp:cNvPr id="0" name=""/>
        <dsp:cNvSpPr/>
      </dsp:nvSpPr>
      <dsp:spPr>
        <a:xfrm>
          <a:off x="5532139" y="2545532"/>
          <a:ext cx="1335915" cy="133591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F463F6-8B2F-4C44-B128-CC337F19B900}">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18DD21-4BD3-43A1-9E61-32CB64C30306}">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dirty="0"/>
            <a:t>Discuss and Apply the Scientific Method </a:t>
          </a:r>
        </a:p>
      </dsp:txBody>
      <dsp:txXfrm>
        <a:off x="7154322" y="2545532"/>
        <a:ext cx="3148942" cy="1335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ACC96-C9C7-44E4-8A19-FCA5B43A724A}">
      <dsp:nvSpPr>
        <dsp:cNvPr id="0" name=""/>
        <dsp:cNvSpPr/>
      </dsp:nvSpPr>
      <dsp:spPr>
        <a:xfrm>
          <a:off x="0" y="0"/>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AA9AD-2150-4F45-9278-AB973C438AB2}">
      <dsp:nvSpPr>
        <dsp:cNvPr id="0" name=""/>
        <dsp:cNvSpPr/>
      </dsp:nvSpPr>
      <dsp:spPr>
        <a:xfrm>
          <a:off x="0" y="0"/>
          <a:ext cx="2103120" cy="4288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b="1" i="1" kern="1200" dirty="0"/>
            <a:t>Students’ work shows they have…</a:t>
          </a:r>
          <a:endParaRPr lang="en-US" sz="3700" kern="1200" dirty="0"/>
        </a:p>
      </dsp:txBody>
      <dsp:txXfrm>
        <a:off x="0" y="0"/>
        <a:ext cx="2103120" cy="4288504"/>
      </dsp:txXfrm>
    </dsp:sp>
    <dsp:sp modelId="{B9242B77-4EBF-4C45-B40D-5112AB8B3644}">
      <dsp:nvSpPr>
        <dsp:cNvPr id="0" name=""/>
        <dsp:cNvSpPr/>
      </dsp:nvSpPr>
      <dsp:spPr>
        <a:xfrm>
          <a:off x="2260854" y="40414"/>
          <a:ext cx="8254746" cy="808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solved for a variable within a scientific equation </a:t>
          </a:r>
        </a:p>
      </dsp:txBody>
      <dsp:txXfrm>
        <a:off x="2260854" y="40414"/>
        <a:ext cx="8254746" cy="808282"/>
      </dsp:txXfrm>
    </dsp:sp>
    <dsp:sp modelId="{A52EF6BF-E934-4BD5-9EC1-3E1CD4DC20FF}">
      <dsp:nvSpPr>
        <dsp:cNvPr id="0" name=""/>
        <dsp:cNvSpPr/>
      </dsp:nvSpPr>
      <dsp:spPr>
        <a:xfrm>
          <a:off x="2103120" y="848696"/>
          <a:ext cx="841248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E6EF75-C66A-4171-AC27-7DA71676652B}">
      <dsp:nvSpPr>
        <dsp:cNvPr id="0" name=""/>
        <dsp:cNvSpPr/>
      </dsp:nvSpPr>
      <dsp:spPr>
        <a:xfrm>
          <a:off x="2260854" y="889110"/>
          <a:ext cx="8254746" cy="808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balanced an equation. </a:t>
          </a:r>
        </a:p>
      </dsp:txBody>
      <dsp:txXfrm>
        <a:off x="2260854" y="889110"/>
        <a:ext cx="8254746" cy="808282"/>
      </dsp:txXfrm>
    </dsp:sp>
    <dsp:sp modelId="{AD9EFFB1-49D5-4267-8F39-390F544394CB}">
      <dsp:nvSpPr>
        <dsp:cNvPr id="0" name=""/>
        <dsp:cNvSpPr/>
      </dsp:nvSpPr>
      <dsp:spPr>
        <a:xfrm>
          <a:off x="2103120" y="1697393"/>
          <a:ext cx="841248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9B5C00-8EDD-4220-9558-67BCAD3A6086}">
      <dsp:nvSpPr>
        <dsp:cNvPr id="0" name=""/>
        <dsp:cNvSpPr/>
      </dsp:nvSpPr>
      <dsp:spPr>
        <a:xfrm>
          <a:off x="2260854" y="1737807"/>
          <a:ext cx="8254746" cy="808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identified what changes will result if a variable within a scientific equation increases or decreases. </a:t>
          </a:r>
        </a:p>
      </dsp:txBody>
      <dsp:txXfrm>
        <a:off x="2260854" y="1737807"/>
        <a:ext cx="8254746" cy="808282"/>
      </dsp:txXfrm>
    </dsp:sp>
    <dsp:sp modelId="{0B847DBE-3C2B-4838-8C5A-189F6A5CDA3C}">
      <dsp:nvSpPr>
        <dsp:cNvPr id="0" name=""/>
        <dsp:cNvSpPr/>
      </dsp:nvSpPr>
      <dsp:spPr>
        <a:xfrm>
          <a:off x="2103120" y="2546089"/>
          <a:ext cx="841248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CAE293-9686-4CEC-A19D-C0DB0157489A}">
      <dsp:nvSpPr>
        <dsp:cNvPr id="0" name=""/>
        <dsp:cNvSpPr/>
      </dsp:nvSpPr>
      <dsp:spPr>
        <a:xfrm>
          <a:off x="2260854" y="2586503"/>
          <a:ext cx="8254746" cy="808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identified relationships between variables in a scientific formula. </a:t>
          </a:r>
        </a:p>
      </dsp:txBody>
      <dsp:txXfrm>
        <a:off x="2260854" y="2586503"/>
        <a:ext cx="8254746" cy="808282"/>
      </dsp:txXfrm>
    </dsp:sp>
    <dsp:sp modelId="{65561BDA-015B-4D13-AB03-04376950069B}">
      <dsp:nvSpPr>
        <dsp:cNvPr id="0" name=""/>
        <dsp:cNvSpPr/>
      </dsp:nvSpPr>
      <dsp:spPr>
        <a:xfrm>
          <a:off x="2103120" y="3394786"/>
          <a:ext cx="841248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F051E3-4672-498B-B49D-601DD4A3464D}">
      <dsp:nvSpPr>
        <dsp:cNvPr id="0" name=""/>
        <dsp:cNvSpPr/>
      </dsp:nvSpPr>
      <dsp:spPr>
        <a:xfrm>
          <a:off x="2260854" y="3435200"/>
          <a:ext cx="8254746" cy="808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interpreted symbolic representations of information and scientific data.</a:t>
          </a:r>
        </a:p>
      </dsp:txBody>
      <dsp:txXfrm>
        <a:off x="2260854" y="3435200"/>
        <a:ext cx="8254746" cy="808282"/>
      </dsp:txXfrm>
    </dsp:sp>
    <dsp:sp modelId="{2647A0A0-719B-4170-B06C-52EA8FF75652}">
      <dsp:nvSpPr>
        <dsp:cNvPr id="0" name=""/>
        <dsp:cNvSpPr/>
      </dsp:nvSpPr>
      <dsp:spPr>
        <a:xfrm>
          <a:off x="2103120" y="4243483"/>
          <a:ext cx="841248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917DD-D081-4989-8AF8-C82B0E205DE0}">
      <dsp:nvSpPr>
        <dsp:cNvPr id="0" name=""/>
        <dsp:cNvSpPr/>
      </dsp:nvSpPr>
      <dsp:spPr>
        <a:xfrm>
          <a:off x="2898058" y="-143753"/>
          <a:ext cx="1990351" cy="1360776"/>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Draw out and work with students’ pre-existing understandings to make student “thinking” visible and central to the learning.</a:t>
          </a:r>
        </a:p>
      </dsp:txBody>
      <dsp:txXfrm>
        <a:off x="2964486" y="-77325"/>
        <a:ext cx="1857495" cy="1227920"/>
      </dsp:txXfrm>
    </dsp:sp>
    <dsp:sp modelId="{ED45A9F6-6F6A-4FB5-9BF4-84FDBA76F585}">
      <dsp:nvSpPr>
        <dsp:cNvPr id="0" name=""/>
        <dsp:cNvSpPr/>
      </dsp:nvSpPr>
      <dsp:spPr>
        <a:xfrm>
          <a:off x="1891959" y="536635"/>
          <a:ext cx="4002548" cy="4002548"/>
        </a:xfrm>
        <a:custGeom>
          <a:avLst/>
          <a:gdLst/>
          <a:ahLst/>
          <a:cxnLst/>
          <a:rect l="0" t="0" r="0" b="0"/>
          <a:pathLst>
            <a:path>
              <a:moveTo>
                <a:pt x="3112922" y="337141"/>
              </a:moveTo>
              <a:arcTo wR="2001274" hR="2001274" stAng="18224586" swAng="712054"/>
            </a:path>
          </a:pathLst>
        </a:custGeom>
        <a:noFill/>
        <a:ln w="19050" cap="flat" cmpd="sng" algn="ctr">
          <a:solidFill>
            <a:schemeClr val="accent1"/>
          </a:solidFill>
          <a:prstDash val="solid"/>
          <a:miter lim="800000"/>
          <a:tailEnd type="arrow"/>
        </a:ln>
        <a:effectLst/>
        <a:scene3d>
          <a:camera prst="orthographicFront">
            <a:rot lat="0" lon="0" rev="0"/>
          </a:camera>
          <a:lightRig rig="contrasting" dir="t">
            <a:rot lat="0" lon="0" rev="1200000"/>
          </a:lightRig>
        </a:scene3d>
        <a:sp3d z="-110000"/>
      </dsp:spPr>
      <dsp:style>
        <a:lnRef idx="3">
          <a:schemeClr val="accent1"/>
        </a:lnRef>
        <a:fillRef idx="0">
          <a:schemeClr val="accent1"/>
        </a:fillRef>
        <a:effectRef idx="2">
          <a:schemeClr val="accent1"/>
        </a:effectRef>
        <a:fontRef idx="minor">
          <a:schemeClr val="tx1"/>
        </a:fontRef>
      </dsp:style>
    </dsp:sp>
    <dsp:sp modelId="{B70E8CC3-A21B-4EA5-A6BB-7B47A3603ECB}">
      <dsp:nvSpPr>
        <dsp:cNvPr id="0" name=""/>
        <dsp:cNvSpPr/>
      </dsp:nvSpPr>
      <dsp:spPr>
        <a:xfrm>
          <a:off x="4801383" y="1239093"/>
          <a:ext cx="1990351" cy="1360776"/>
        </a:xfrm>
        <a:prstGeom prst="roundRect">
          <a:avLst/>
        </a:prstGeom>
        <a:solidFill>
          <a:schemeClr val="accent6"/>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Students gain competence in their area of study by organizing factual knowledge around conceptual frameworks to facilitate knowledge retrieval and application.</a:t>
          </a:r>
        </a:p>
      </dsp:txBody>
      <dsp:txXfrm>
        <a:off x="4867811" y="1305521"/>
        <a:ext cx="1857495" cy="1227920"/>
      </dsp:txXfrm>
    </dsp:sp>
    <dsp:sp modelId="{E6027C3D-85CE-4188-A09A-0C190A7D85A3}">
      <dsp:nvSpPr>
        <dsp:cNvPr id="0" name=""/>
        <dsp:cNvSpPr/>
      </dsp:nvSpPr>
      <dsp:spPr>
        <a:xfrm>
          <a:off x="1891959" y="536635"/>
          <a:ext cx="4002548" cy="4002548"/>
        </a:xfrm>
        <a:custGeom>
          <a:avLst/>
          <a:gdLst/>
          <a:ahLst/>
          <a:cxnLst/>
          <a:rect l="0" t="0" r="0" b="0"/>
          <a:pathLst>
            <a:path>
              <a:moveTo>
                <a:pt x="3987766" y="2244066"/>
              </a:moveTo>
              <a:arcTo wR="2001274" hR="2001274" stAng="418094" swAng="948582"/>
            </a:path>
          </a:pathLst>
        </a:custGeom>
        <a:noFill/>
        <a:ln w="19050" cap="flat" cmpd="sng" algn="ctr">
          <a:solidFill>
            <a:schemeClr val="accent1"/>
          </a:solidFill>
          <a:prstDash val="solid"/>
          <a:miter lim="800000"/>
          <a:tailEnd type="arrow"/>
        </a:ln>
        <a:effectLst/>
        <a:scene3d>
          <a:camera prst="orthographicFront">
            <a:rot lat="0" lon="0" rev="0"/>
          </a:camera>
          <a:lightRig rig="contrasting" dir="t">
            <a:rot lat="0" lon="0" rev="1200000"/>
          </a:lightRig>
        </a:scene3d>
        <a:sp3d z="-110000"/>
      </dsp:spPr>
      <dsp:style>
        <a:lnRef idx="3">
          <a:schemeClr val="accent1"/>
        </a:lnRef>
        <a:fillRef idx="0">
          <a:schemeClr val="accent1"/>
        </a:fillRef>
        <a:effectRef idx="2">
          <a:schemeClr val="accent1"/>
        </a:effectRef>
        <a:fontRef idx="minor">
          <a:schemeClr val="tx1"/>
        </a:fontRef>
      </dsp:style>
    </dsp:sp>
    <dsp:sp modelId="{D96943D1-85AF-4361-AB8A-DE328D428D5E}">
      <dsp:nvSpPr>
        <dsp:cNvPr id="0" name=""/>
        <dsp:cNvSpPr/>
      </dsp:nvSpPr>
      <dsp:spPr>
        <a:xfrm>
          <a:off x="4074377" y="3476585"/>
          <a:ext cx="1990351" cy="1360776"/>
        </a:xfrm>
        <a:prstGeom prst="round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An inquiry may seek to help students learn about existing knowledge, or it may challenge them to produce new knowledge.</a:t>
          </a:r>
        </a:p>
      </dsp:txBody>
      <dsp:txXfrm>
        <a:off x="4140805" y="3543013"/>
        <a:ext cx="1857495" cy="1227920"/>
      </dsp:txXfrm>
    </dsp:sp>
    <dsp:sp modelId="{5AF9289C-2A3A-4FE2-BBBF-96E76ECDCE26}">
      <dsp:nvSpPr>
        <dsp:cNvPr id="0" name=""/>
        <dsp:cNvSpPr/>
      </dsp:nvSpPr>
      <dsp:spPr>
        <a:xfrm>
          <a:off x="1891959" y="536635"/>
          <a:ext cx="4002548" cy="4002548"/>
        </a:xfrm>
        <a:custGeom>
          <a:avLst/>
          <a:gdLst/>
          <a:ahLst/>
          <a:cxnLst/>
          <a:rect l="0" t="0" r="0" b="0"/>
          <a:pathLst>
            <a:path>
              <a:moveTo>
                <a:pt x="2110154" y="3999584"/>
              </a:moveTo>
              <a:arcTo wR="2001274" hR="2001274" stAng="5212875" swAng="374251"/>
            </a:path>
          </a:pathLst>
        </a:custGeom>
        <a:noFill/>
        <a:ln w="19050" cap="flat" cmpd="sng" algn="ctr">
          <a:solidFill>
            <a:schemeClr val="accent1"/>
          </a:solidFill>
          <a:prstDash val="solid"/>
          <a:miter lim="800000"/>
          <a:tailEnd type="arrow"/>
        </a:ln>
        <a:effectLst/>
        <a:scene3d>
          <a:camera prst="orthographicFront">
            <a:rot lat="0" lon="0" rev="0"/>
          </a:camera>
          <a:lightRig rig="contrasting" dir="t">
            <a:rot lat="0" lon="0" rev="1200000"/>
          </a:lightRig>
        </a:scene3d>
        <a:sp3d z="-110000"/>
      </dsp:spPr>
      <dsp:style>
        <a:lnRef idx="3">
          <a:schemeClr val="accent1"/>
        </a:lnRef>
        <a:fillRef idx="0">
          <a:schemeClr val="accent1"/>
        </a:fillRef>
        <a:effectRef idx="2">
          <a:schemeClr val="accent1"/>
        </a:effectRef>
        <a:fontRef idx="minor">
          <a:schemeClr val="tx1"/>
        </a:fontRef>
      </dsp:style>
    </dsp:sp>
    <dsp:sp modelId="{B431B69B-1951-4FEF-B974-638A3DBA89CB}">
      <dsp:nvSpPr>
        <dsp:cNvPr id="0" name=""/>
        <dsp:cNvSpPr/>
      </dsp:nvSpPr>
      <dsp:spPr>
        <a:xfrm>
          <a:off x="1721738" y="3476585"/>
          <a:ext cx="1990351" cy="1360776"/>
        </a:xfrm>
        <a:prstGeom prst="roundRect">
          <a:avLst/>
        </a:prstGeom>
        <a:solidFill>
          <a:srgbClr val="7030A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Students engage with research by discussing, debating, and presenting their findings to communicate their understanding and results.</a:t>
          </a:r>
        </a:p>
      </dsp:txBody>
      <dsp:txXfrm>
        <a:off x="1788166" y="3543013"/>
        <a:ext cx="1857495" cy="1227920"/>
      </dsp:txXfrm>
    </dsp:sp>
    <dsp:sp modelId="{84EDA098-0439-4B23-8CE2-DCCEE5D2DCE9}">
      <dsp:nvSpPr>
        <dsp:cNvPr id="0" name=""/>
        <dsp:cNvSpPr/>
      </dsp:nvSpPr>
      <dsp:spPr>
        <a:xfrm>
          <a:off x="1891959" y="536635"/>
          <a:ext cx="4002548" cy="4002548"/>
        </a:xfrm>
        <a:custGeom>
          <a:avLst/>
          <a:gdLst/>
          <a:ahLst/>
          <a:cxnLst/>
          <a:rect l="0" t="0" r="0" b="0"/>
          <a:pathLst>
            <a:path>
              <a:moveTo>
                <a:pt x="156074" y="2776088"/>
              </a:moveTo>
              <a:arcTo wR="2001274" hR="2001274" stAng="9433324" swAng="948582"/>
            </a:path>
          </a:pathLst>
        </a:custGeom>
        <a:noFill/>
        <a:ln w="19050" cap="flat" cmpd="sng" algn="ctr">
          <a:solidFill>
            <a:schemeClr val="accent1"/>
          </a:solidFill>
          <a:prstDash val="solid"/>
          <a:miter lim="800000"/>
          <a:tailEnd type="arrow"/>
        </a:ln>
        <a:effectLst/>
        <a:scene3d>
          <a:camera prst="orthographicFront">
            <a:rot lat="0" lon="0" rev="0"/>
          </a:camera>
          <a:lightRig rig="contrasting" dir="t">
            <a:rot lat="0" lon="0" rev="1200000"/>
          </a:lightRig>
        </a:scene3d>
        <a:sp3d z="-110000"/>
      </dsp:spPr>
      <dsp:style>
        <a:lnRef idx="3">
          <a:schemeClr val="accent1"/>
        </a:lnRef>
        <a:fillRef idx="0">
          <a:schemeClr val="accent1"/>
        </a:fillRef>
        <a:effectRef idx="2">
          <a:schemeClr val="accent1"/>
        </a:effectRef>
        <a:fontRef idx="minor">
          <a:schemeClr val="tx1"/>
        </a:fontRef>
      </dsp:style>
    </dsp:sp>
    <dsp:sp modelId="{9FEFA118-D9E4-48EE-A111-4D62465F1EE9}">
      <dsp:nvSpPr>
        <dsp:cNvPr id="0" name=""/>
        <dsp:cNvSpPr/>
      </dsp:nvSpPr>
      <dsp:spPr>
        <a:xfrm>
          <a:off x="994733" y="1239093"/>
          <a:ext cx="1990351" cy="1360776"/>
        </a:xfrm>
        <a:prstGeom prst="round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Reflection activities help students take control of their learning by facilitating thinking about their learning (i.e. metacognition).</a:t>
          </a:r>
        </a:p>
      </dsp:txBody>
      <dsp:txXfrm>
        <a:off x="1061161" y="1305521"/>
        <a:ext cx="1857495" cy="1227920"/>
      </dsp:txXfrm>
    </dsp:sp>
    <dsp:sp modelId="{96B817EC-0110-41E4-9C75-5A9CF5DD40AB}">
      <dsp:nvSpPr>
        <dsp:cNvPr id="0" name=""/>
        <dsp:cNvSpPr/>
      </dsp:nvSpPr>
      <dsp:spPr>
        <a:xfrm>
          <a:off x="1891959" y="536635"/>
          <a:ext cx="4002548" cy="4002548"/>
        </a:xfrm>
        <a:custGeom>
          <a:avLst/>
          <a:gdLst/>
          <a:ahLst/>
          <a:cxnLst/>
          <a:rect l="0" t="0" r="0" b="0"/>
          <a:pathLst>
            <a:path>
              <a:moveTo>
                <a:pt x="571157" y="601322"/>
              </a:moveTo>
              <a:arcTo wR="2001274" hR="2001274" stAng="13463360" swAng="712054"/>
            </a:path>
          </a:pathLst>
        </a:custGeom>
        <a:noFill/>
        <a:ln w="19050" cap="flat" cmpd="sng" algn="ctr">
          <a:solidFill>
            <a:schemeClr val="accent1"/>
          </a:solidFill>
          <a:prstDash val="solid"/>
          <a:miter lim="800000"/>
          <a:tailEnd type="arrow"/>
        </a:ln>
        <a:effectLst/>
        <a:scene3d>
          <a:camera prst="orthographicFront">
            <a:rot lat="0" lon="0" rev="0"/>
          </a:camera>
          <a:lightRig rig="contrasting" dir="t">
            <a:rot lat="0" lon="0" rev="1200000"/>
          </a:lightRig>
        </a:scene3d>
        <a:sp3d z="-110000"/>
      </dsp:spPr>
      <dsp:style>
        <a:lnRef idx="3">
          <a:schemeClr val="accent1"/>
        </a:lnRef>
        <a:fillRef idx="0">
          <a:schemeClr val="accent1"/>
        </a:fillRef>
        <a:effectRef idx="2">
          <a:schemeClr val="accent1"/>
        </a:effectRef>
        <a:fontRef idx="minor">
          <a:schemeClr val="tx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8A259-FB97-4E33-8780-E9DFB55C888B}">
      <dsp:nvSpPr>
        <dsp:cNvPr id="0" name=""/>
        <dsp:cNvSpPr/>
      </dsp:nvSpPr>
      <dsp:spPr>
        <a:xfrm>
          <a:off x="3323266" y="2154"/>
          <a:ext cx="1506866" cy="979463"/>
        </a:xfrm>
        <a:prstGeom prst="round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Engage</a:t>
          </a:r>
        </a:p>
      </dsp:txBody>
      <dsp:txXfrm>
        <a:off x="3371079" y="49967"/>
        <a:ext cx="1411240" cy="883837"/>
      </dsp:txXfrm>
    </dsp:sp>
    <dsp:sp modelId="{A3E52E5D-F542-4199-800E-24CE82FFF4C0}">
      <dsp:nvSpPr>
        <dsp:cNvPr id="0" name=""/>
        <dsp:cNvSpPr/>
      </dsp:nvSpPr>
      <dsp:spPr>
        <a:xfrm>
          <a:off x="2120708" y="491886"/>
          <a:ext cx="3911983" cy="3911983"/>
        </a:xfrm>
        <a:custGeom>
          <a:avLst/>
          <a:gdLst/>
          <a:ahLst/>
          <a:cxnLst/>
          <a:rect l="0" t="0" r="0" b="0"/>
          <a:pathLst>
            <a:path>
              <a:moveTo>
                <a:pt x="2911081" y="249033"/>
              </a:moveTo>
              <a:arcTo wR="1955991" hR="1955991" stAng="17953692" swAng="1211132"/>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737DF12-F79D-4805-94C5-13A29B81014D}">
      <dsp:nvSpPr>
        <dsp:cNvPr id="0" name=""/>
        <dsp:cNvSpPr/>
      </dsp:nvSpPr>
      <dsp:spPr>
        <a:xfrm>
          <a:off x="5183525" y="1353711"/>
          <a:ext cx="1506866" cy="979463"/>
        </a:xfrm>
        <a:prstGeom prst="round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Explore</a:t>
          </a:r>
        </a:p>
      </dsp:txBody>
      <dsp:txXfrm>
        <a:off x="5231338" y="1401524"/>
        <a:ext cx="1411240" cy="883837"/>
      </dsp:txXfrm>
    </dsp:sp>
    <dsp:sp modelId="{3923F901-EFFD-4B46-AC55-BED4A5B34581}">
      <dsp:nvSpPr>
        <dsp:cNvPr id="0" name=""/>
        <dsp:cNvSpPr/>
      </dsp:nvSpPr>
      <dsp:spPr>
        <a:xfrm>
          <a:off x="2120708" y="491886"/>
          <a:ext cx="3911983" cy="3911983"/>
        </a:xfrm>
        <a:custGeom>
          <a:avLst/>
          <a:gdLst/>
          <a:ahLst/>
          <a:cxnLst/>
          <a:rect l="0" t="0" r="0" b="0"/>
          <a:pathLst>
            <a:path>
              <a:moveTo>
                <a:pt x="3907286" y="2091467"/>
              </a:moveTo>
              <a:arcTo wR="1955991" hR="1955991" stAng="21838296" swAng="1359411"/>
            </a:path>
          </a:pathLst>
        </a:custGeom>
        <a:noFill/>
        <a:ln w="6350" cap="flat" cmpd="sng" algn="ctr">
          <a:solidFill>
            <a:schemeClr val="accent5">
              <a:hueOff val="-1425966"/>
              <a:satOff val="-2931"/>
              <a:lumOff val="156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BA7FB29-7DAD-4411-97C0-6385F6EC88DF}">
      <dsp:nvSpPr>
        <dsp:cNvPr id="0" name=""/>
        <dsp:cNvSpPr/>
      </dsp:nvSpPr>
      <dsp:spPr>
        <a:xfrm>
          <a:off x="4472969" y="3540576"/>
          <a:ext cx="1506866" cy="979463"/>
        </a:xfrm>
        <a:prstGeom prst="roundRect">
          <a:avLst/>
        </a:prstGeom>
        <a:gradFill rotWithShape="0">
          <a:gsLst>
            <a:gs pos="0">
              <a:schemeClr val="accent5">
                <a:hueOff val="-2851932"/>
                <a:satOff val="-5861"/>
                <a:lumOff val="3138"/>
                <a:alphaOff val="0"/>
                <a:satMod val="103000"/>
                <a:lumMod val="102000"/>
                <a:tint val="94000"/>
              </a:schemeClr>
            </a:gs>
            <a:gs pos="50000">
              <a:schemeClr val="accent5">
                <a:hueOff val="-2851932"/>
                <a:satOff val="-5861"/>
                <a:lumOff val="3138"/>
                <a:alphaOff val="0"/>
                <a:satMod val="110000"/>
                <a:lumMod val="100000"/>
                <a:shade val="100000"/>
              </a:schemeClr>
            </a:gs>
            <a:gs pos="100000">
              <a:schemeClr val="accent5">
                <a:hueOff val="-2851932"/>
                <a:satOff val="-5861"/>
                <a:lumOff val="313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Explain</a:t>
          </a:r>
        </a:p>
      </dsp:txBody>
      <dsp:txXfrm>
        <a:off x="4520782" y="3588389"/>
        <a:ext cx="1411240" cy="883837"/>
      </dsp:txXfrm>
    </dsp:sp>
    <dsp:sp modelId="{1A587FBB-4B21-4E8F-9CE9-38A723FF5372}">
      <dsp:nvSpPr>
        <dsp:cNvPr id="0" name=""/>
        <dsp:cNvSpPr/>
      </dsp:nvSpPr>
      <dsp:spPr>
        <a:xfrm>
          <a:off x="2120708" y="491886"/>
          <a:ext cx="3911983" cy="3911983"/>
        </a:xfrm>
        <a:custGeom>
          <a:avLst/>
          <a:gdLst/>
          <a:ahLst/>
          <a:cxnLst/>
          <a:rect l="0" t="0" r="0" b="0"/>
          <a:pathLst>
            <a:path>
              <a:moveTo>
                <a:pt x="2206493" y="3895876"/>
              </a:moveTo>
              <a:arcTo wR="1955991" hR="1955991" stAng="4958518" swAng="787366"/>
            </a:path>
          </a:pathLst>
        </a:custGeom>
        <a:noFill/>
        <a:ln w="6350" cap="flat" cmpd="sng" algn="ctr">
          <a:solidFill>
            <a:schemeClr val="accent5">
              <a:hueOff val="-2851932"/>
              <a:satOff val="-5861"/>
              <a:lumOff val="313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4367DAC-28FF-4B38-9A4D-6DF04A4F5437}">
      <dsp:nvSpPr>
        <dsp:cNvPr id="0" name=""/>
        <dsp:cNvSpPr/>
      </dsp:nvSpPr>
      <dsp:spPr>
        <a:xfrm>
          <a:off x="2120152" y="3540576"/>
          <a:ext cx="1613687" cy="979463"/>
        </a:xfrm>
        <a:prstGeom prst="roundRect">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Extend</a:t>
          </a:r>
        </a:p>
      </dsp:txBody>
      <dsp:txXfrm>
        <a:off x="2167965" y="3588389"/>
        <a:ext cx="1518061" cy="883837"/>
      </dsp:txXfrm>
    </dsp:sp>
    <dsp:sp modelId="{B4EC3F08-18BA-42EC-9084-D3FC8DAE2E93}">
      <dsp:nvSpPr>
        <dsp:cNvPr id="0" name=""/>
        <dsp:cNvSpPr/>
      </dsp:nvSpPr>
      <dsp:spPr>
        <a:xfrm>
          <a:off x="2120708" y="491886"/>
          <a:ext cx="3911983" cy="3911983"/>
        </a:xfrm>
        <a:custGeom>
          <a:avLst/>
          <a:gdLst/>
          <a:ahLst/>
          <a:cxnLst/>
          <a:rect l="0" t="0" r="0" b="0"/>
          <a:pathLst>
            <a:path>
              <a:moveTo>
                <a:pt x="207468" y="2832673"/>
              </a:moveTo>
              <a:arcTo wR="1955991" hR="1955991" stAng="9202292" swAng="1359411"/>
            </a:path>
          </a:pathLst>
        </a:custGeom>
        <a:noFill/>
        <a:ln w="6350" cap="flat" cmpd="sng" algn="ctr">
          <a:solidFill>
            <a:schemeClr val="accent5">
              <a:hueOff val="-4277897"/>
              <a:satOff val="-8792"/>
              <a:lumOff val="470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066A9AE-505C-4D17-939B-740D3A42DA1B}">
      <dsp:nvSpPr>
        <dsp:cNvPr id="0" name=""/>
        <dsp:cNvSpPr/>
      </dsp:nvSpPr>
      <dsp:spPr>
        <a:xfrm>
          <a:off x="1463008" y="1353711"/>
          <a:ext cx="1506866" cy="979463"/>
        </a:xfrm>
        <a:prstGeom prst="roundRect">
          <a:avLst/>
        </a:prstGeom>
        <a:gradFill rotWithShape="0">
          <a:gsLst>
            <a:gs pos="0">
              <a:schemeClr val="accent5">
                <a:hueOff val="-5703863"/>
                <a:satOff val="-11722"/>
                <a:lumOff val="6275"/>
                <a:alphaOff val="0"/>
                <a:satMod val="103000"/>
                <a:lumMod val="102000"/>
                <a:tint val="94000"/>
              </a:schemeClr>
            </a:gs>
            <a:gs pos="50000">
              <a:schemeClr val="accent5">
                <a:hueOff val="-5703863"/>
                <a:satOff val="-11722"/>
                <a:lumOff val="6275"/>
                <a:alphaOff val="0"/>
                <a:satMod val="110000"/>
                <a:lumMod val="100000"/>
                <a:shade val="100000"/>
              </a:schemeClr>
            </a:gs>
            <a:gs pos="100000">
              <a:schemeClr val="accent5">
                <a:hueOff val="-5703863"/>
                <a:satOff val="-11722"/>
                <a:lumOff val="627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Evaluate</a:t>
          </a:r>
        </a:p>
      </dsp:txBody>
      <dsp:txXfrm>
        <a:off x="1510821" y="1401524"/>
        <a:ext cx="1411240" cy="883837"/>
      </dsp:txXfrm>
    </dsp:sp>
    <dsp:sp modelId="{8A658DC3-7FB7-4FE0-8AC1-0055466EA26E}">
      <dsp:nvSpPr>
        <dsp:cNvPr id="0" name=""/>
        <dsp:cNvSpPr/>
      </dsp:nvSpPr>
      <dsp:spPr>
        <a:xfrm>
          <a:off x="2120708" y="491886"/>
          <a:ext cx="3911983" cy="3911983"/>
        </a:xfrm>
        <a:custGeom>
          <a:avLst/>
          <a:gdLst/>
          <a:ahLst/>
          <a:cxnLst/>
          <a:rect l="0" t="0" r="0" b="0"/>
          <a:pathLst>
            <a:path>
              <a:moveTo>
                <a:pt x="470558" y="683438"/>
              </a:moveTo>
              <a:arcTo wR="1955991" hR="1955991" stAng="13235177" swAng="1211132"/>
            </a:path>
          </a:pathLst>
        </a:custGeom>
        <a:noFill/>
        <a:ln w="6350" cap="flat" cmpd="sng" algn="ctr">
          <a:solidFill>
            <a:schemeClr val="accent5">
              <a:hueOff val="-5703863"/>
              <a:satOff val="-11722"/>
              <a:lumOff val="627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0F8A632-5CF8-D44E-AD53-C703B91031D5}" type="datetimeFigureOut">
              <a:rPr lang="en-US" smtClean="0"/>
              <a:t>8/18/2025</a:t>
            </a:fld>
            <a:endParaRPr lang="en-US"/>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9CF907-54E3-414C-B907-4EC57FF97ED0}" type="datetimeFigureOut">
              <a:rPr lang="en-US" smtClean="0"/>
              <a:t>8/18/2025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discuss some strategies of teaching science and making the instruction more cross-content to increase your teaching time impact.</a:t>
            </a:r>
          </a:p>
        </p:txBody>
      </p:sp>
      <p:sp>
        <p:nvSpPr>
          <p:cNvPr id="4" name="Slide Number Placeholder 3"/>
          <p:cNvSpPr>
            <a:spLocks noGrp="1"/>
          </p:cNvSpPr>
          <p:nvPr>
            <p:ph type="sldNum" sz="quarter" idx="5"/>
          </p:nvPr>
        </p:nvSpPr>
        <p:spPr/>
        <p:txBody>
          <a:bodyPr/>
          <a:lstStyle/>
          <a:p>
            <a:fld id="{21D7F31B-B2B0-2F47-BE7F-89F2E22CCFB8}" type="slidenum">
              <a:rPr lang="en-US" smtClean="0"/>
              <a:t>2</a:t>
            </a:fld>
            <a:endParaRPr lang="en-US"/>
          </a:p>
        </p:txBody>
      </p:sp>
    </p:spTree>
    <p:extLst>
      <p:ext uri="{BB962C8B-B14F-4D97-AF65-F5344CB8AC3E}">
        <p14:creationId xmlns:p14="http://schemas.microsoft.com/office/powerpoint/2010/main" val="1773662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Think about the lessons that you teach</a:t>
            </a:r>
            <a:r>
              <a:rPr lang="en-US" baseline="0" dirty="0"/>
              <a:t> in your science classroom. Does the learner have the opportunity to use an inquiry based method of learning?</a:t>
            </a:r>
          </a:p>
          <a:p>
            <a:endParaRPr lang="en-US" baseline="0" dirty="0"/>
          </a:p>
          <a:p>
            <a:r>
              <a:rPr lang="en-US" baseline="0" dirty="0"/>
              <a:t>Discuss the features of science inquiry.</a:t>
            </a:r>
            <a:endParaRPr lang="en-US" dirty="0"/>
          </a:p>
        </p:txBody>
      </p:sp>
      <p:sp>
        <p:nvSpPr>
          <p:cNvPr id="5" name="Date Placeholder 4"/>
          <p:cNvSpPr>
            <a:spLocks noGrp="1"/>
          </p:cNvSpPr>
          <p:nvPr>
            <p:ph type="dt" idx="11"/>
          </p:nvPr>
        </p:nvSpPr>
        <p:spPr/>
        <p:txBody>
          <a:bodyPr/>
          <a:lstStyle/>
          <a:p>
            <a:pPr>
              <a:defRPr/>
            </a:pPr>
            <a:r>
              <a:rPr lang="en-US" altLang="en-US" dirty="0"/>
              <a:t>7/2017</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12</a:t>
            </a:fld>
            <a:endParaRPr lang="en-US" altLang="en-US" dirty="0"/>
          </a:p>
        </p:txBody>
      </p:sp>
    </p:spTree>
    <p:extLst>
      <p:ext uri="{BB962C8B-B14F-4D97-AF65-F5344CB8AC3E}">
        <p14:creationId xmlns:p14="http://schemas.microsoft.com/office/powerpoint/2010/main" val="3036424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4008438" y="8893176"/>
            <a:ext cx="30670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70" tIns="46085" rIns="92170" bIns="46085"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E2AECD7B-AEE2-46A6-9FC7-E8DB95108B26}" type="slidenum">
              <a:rPr lang="en-US" altLang="en-US">
                <a:latin typeface="Times" pitchFamily="18" charset="0"/>
              </a:rPr>
              <a:pPr algn="r" eaLnBrk="1" hangingPunct="1">
                <a:spcBef>
                  <a:spcPct val="0"/>
                </a:spcBef>
              </a:pPr>
              <a:t>13</a:t>
            </a:fld>
            <a:endParaRPr lang="en-US" altLang="en-US" dirty="0">
              <a:latin typeface="Times" pitchFamily="18" charset="0"/>
            </a:endParaRPr>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147">
              <a:defRPr/>
            </a:pPr>
            <a:r>
              <a:rPr lang="en-US" b="1" dirty="0"/>
              <a:t>Key Points</a:t>
            </a:r>
          </a:p>
          <a:p>
            <a:pPr defTabSz="457147">
              <a:defRPr/>
            </a:pPr>
            <a:endParaRPr lang="en-US" b="1" dirty="0"/>
          </a:p>
          <a:p>
            <a:r>
              <a:rPr lang="en-US" dirty="0"/>
              <a:t>So, how do you get started teaching through inquiry? Many science instructors develop lessons using the 5Es. Before we look at a sample thematic lesson, what exactly is the 5Es model? It is simply a way of teaching science that provides a structure for students to engage, explore, explain, elaborate, and evaluate scientific knowledge.</a:t>
            </a:r>
          </a:p>
          <a:p>
            <a:endParaRPr lang="en-US" dirty="0"/>
          </a:p>
          <a:p>
            <a:pPr eaLnBrk="1" fontAlgn="t" hangingPunct="1"/>
            <a:r>
              <a:rPr lang="en-US" b="1" dirty="0"/>
              <a:t>Engage</a:t>
            </a:r>
            <a:r>
              <a:rPr lang="en-US" dirty="0"/>
              <a:t> - students and stimulate their scientific curiosity</a:t>
            </a:r>
          </a:p>
          <a:p>
            <a:pPr eaLnBrk="1" fontAlgn="t" hangingPunct="1"/>
            <a:r>
              <a:rPr lang="en-US" b="1" dirty="0"/>
              <a:t>Explore</a:t>
            </a:r>
            <a:r>
              <a:rPr lang="en-US" dirty="0"/>
              <a:t> - the meaning of the concept through hands-on activities and questions</a:t>
            </a:r>
          </a:p>
          <a:p>
            <a:pPr eaLnBrk="1" fontAlgn="t" hangingPunct="1"/>
            <a:r>
              <a:rPr lang="en-US" b="1" dirty="0"/>
              <a:t>Explain</a:t>
            </a:r>
            <a:r>
              <a:rPr lang="en-US" dirty="0"/>
              <a:t> - how a concept applies to real-world situations and is supported by evidence</a:t>
            </a:r>
          </a:p>
          <a:p>
            <a:pPr eaLnBrk="1" fontAlgn="t" hangingPunct="1"/>
            <a:r>
              <a:rPr lang="en-US" b="1" dirty="0"/>
              <a:t>Elaborate/Extend</a:t>
            </a:r>
            <a:r>
              <a:rPr lang="en-US" dirty="0"/>
              <a:t> - on meaning or application in different contexts</a:t>
            </a:r>
          </a:p>
          <a:p>
            <a:pPr eaLnBrk="1" fontAlgn="t" hangingPunct="1"/>
            <a:r>
              <a:rPr lang="en-US" b="1" dirty="0"/>
              <a:t>Evaluate</a:t>
            </a:r>
            <a:r>
              <a:rPr lang="en-US" dirty="0"/>
              <a:t> - student understanding by providing time for review and reflection</a:t>
            </a:r>
          </a:p>
          <a:p>
            <a:endParaRPr lang="en-US" altLang="en-US" dirty="0"/>
          </a:p>
          <a:p>
            <a:r>
              <a:rPr lang="en-US" altLang="en-US" dirty="0"/>
              <a:t>Share with participants that additional information on how to use the 5Es when lesson planning is provided in their workbook.</a:t>
            </a:r>
            <a:endParaRPr lang="en-US" dirty="0"/>
          </a:p>
          <a:p>
            <a:pPr rtl="0" eaLnBrk="1" fontAlgn="auto" latinLnBrk="0" hangingPunct="1"/>
            <a:endParaRPr lang="en-US" sz="1200" b="0" i="0" u="none" strike="noStrike" kern="1200" dirty="0">
              <a:solidFill>
                <a:schemeClr val="tx1"/>
              </a:solidFill>
              <a:effectLst/>
              <a:latin typeface="+mn-lt"/>
              <a:ea typeface="MS PGothic" pitchFamily="34" charset="-128"/>
              <a:cs typeface="ＭＳ Ｐゴシック" charset="0"/>
            </a:endParaRPr>
          </a:p>
        </p:txBody>
      </p:sp>
      <p:sp>
        <p:nvSpPr>
          <p:cNvPr id="3" name="Date Placeholder 2"/>
          <p:cNvSpPr>
            <a:spLocks noGrp="1"/>
          </p:cNvSpPr>
          <p:nvPr>
            <p:ph type="dt" idx="11"/>
          </p:nvPr>
        </p:nvSpPr>
        <p:spPr/>
        <p:txBody>
          <a:bodyPr/>
          <a:lstStyle/>
          <a:p>
            <a:pPr>
              <a:defRPr/>
            </a:pPr>
            <a:r>
              <a:rPr lang="en-US" altLang="en-US" dirty="0"/>
              <a:t>7/2017</a:t>
            </a:r>
          </a:p>
        </p:txBody>
      </p:sp>
    </p:spTree>
    <p:extLst>
      <p:ext uri="{BB962C8B-B14F-4D97-AF65-F5344CB8AC3E}">
        <p14:creationId xmlns:p14="http://schemas.microsoft.com/office/powerpoint/2010/main" val="3988573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53451">
              <a:defRPr/>
            </a:pPr>
            <a:r>
              <a:rPr lang="en-US" b="1" dirty="0"/>
              <a:t>Key Points</a:t>
            </a:r>
          </a:p>
          <a:p>
            <a:pPr defTabSz="453451">
              <a:defRPr/>
            </a:pPr>
            <a:endParaRPr lang="en-US" b="1" dirty="0"/>
          </a:p>
          <a:p>
            <a:pPr defTabSz="453451">
              <a:defRPr/>
            </a:pPr>
            <a:r>
              <a:rPr lang="en-US" b="0" dirty="0"/>
              <a:t>Let’s spend</a:t>
            </a:r>
            <a:r>
              <a:rPr lang="en-US" b="0" baseline="0" dirty="0"/>
              <a:t> a few moments looking at how to develop a lesson plan based on the 5Es model. Let’s look at the area of Human Health and Living Systems.</a:t>
            </a:r>
            <a:endParaRPr lang="en-US" b="0" dirty="0"/>
          </a:p>
        </p:txBody>
      </p:sp>
      <p:sp>
        <p:nvSpPr>
          <p:cNvPr id="4" name="Slide Number Placeholder 3"/>
          <p:cNvSpPr>
            <a:spLocks noGrp="1"/>
          </p:cNvSpPr>
          <p:nvPr>
            <p:ph type="sldNum" sz="quarter" idx="10"/>
          </p:nvPr>
        </p:nvSpPr>
        <p:spPr/>
        <p:txBody>
          <a:bodyPr/>
          <a:lstStyle/>
          <a:p>
            <a:pPr>
              <a:defRPr/>
            </a:pPr>
            <a:fld id="{C021BA69-382D-4416-BE3D-C6A30DBB3278}" type="slidenum">
              <a:rPr lang="en-US" altLang="en-US" smtClean="0"/>
              <a:pPr>
                <a:defRPr/>
              </a:pPr>
              <a:t>14</a:t>
            </a:fld>
            <a:endParaRPr lang="en-US" altLang="en-US" dirty="0"/>
          </a:p>
        </p:txBody>
      </p:sp>
      <p:sp>
        <p:nvSpPr>
          <p:cNvPr id="5" name="Header Placeholder 3"/>
          <p:cNvSpPr>
            <a:spLocks noGrp="1"/>
          </p:cNvSpPr>
          <p:nvPr>
            <p:ph type="hdr" sz="quarter"/>
          </p:nvPr>
        </p:nvSpPr>
        <p:spPr>
          <a:xfrm>
            <a:off x="0" y="1"/>
            <a:ext cx="3468203" cy="464978"/>
          </a:xfrm>
        </p:spPr>
        <p:txBody>
          <a:bodyPr/>
          <a:lstStyle/>
          <a:p>
            <a:r>
              <a:rPr lang="en-US" dirty="0"/>
              <a:t>Using Focusing Themes &amp; Science Topics to Engage Learners</a:t>
            </a:r>
          </a:p>
        </p:txBody>
      </p:sp>
      <p:sp>
        <p:nvSpPr>
          <p:cNvPr id="6" name="Rectangle 3"/>
          <p:cNvSpPr>
            <a:spLocks noGrp="1" noChangeArrowheads="1"/>
          </p:cNvSpPr>
          <p:nvPr>
            <p:ph type="dt" sz="quarter" idx="1"/>
          </p:nvPr>
        </p:nvSpPr>
        <p:spPr bwMode="auto">
          <a:xfrm>
            <a:off x="3970673" y="1"/>
            <a:ext cx="3038155" cy="4649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36858" indent="-283407" eaLnBrk="0" hangingPunct="0">
              <a:spcBef>
                <a:spcPct val="30000"/>
              </a:spcBef>
              <a:defRPr sz="1200">
                <a:solidFill>
                  <a:schemeClr val="tx1"/>
                </a:solidFill>
                <a:latin typeface="Calibri" pitchFamily="34" charset="0"/>
                <a:ea typeface="MS PGothic" pitchFamily="34" charset="-128"/>
              </a:defRPr>
            </a:lvl2pPr>
            <a:lvl3pPr marL="1133627" indent="-226725" eaLnBrk="0" hangingPunct="0">
              <a:spcBef>
                <a:spcPct val="30000"/>
              </a:spcBef>
              <a:defRPr sz="1200">
                <a:solidFill>
                  <a:schemeClr val="tx1"/>
                </a:solidFill>
                <a:latin typeface="Calibri" pitchFamily="34" charset="0"/>
                <a:ea typeface="MS PGothic" pitchFamily="34" charset="-128"/>
              </a:defRPr>
            </a:lvl3pPr>
            <a:lvl4pPr marL="1587078" indent="-226725" eaLnBrk="0" hangingPunct="0">
              <a:spcBef>
                <a:spcPct val="30000"/>
              </a:spcBef>
              <a:defRPr sz="1200">
                <a:solidFill>
                  <a:schemeClr val="tx1"/>
                </a:solidFill>
                <a:latin typeface="Calibri" pitchFamily="34" charset="0"/>
                <a:ea typeface="MS PGothic" pitchFamily="34" charset="-128"/>
              </a:defRPr>
            </a:lvl4pPr>
            <a:lvl5pPr marL="2040529" indent="-226725" eaLnBrk="0" hangingPunct="0">
              <a:spcBef>
                <a:spcPct val="30000"/>
              </a:spcBef>
              <a:defRPr sz="1200">
                <a:solidFill>
                  <a:schemeClr val="tx1"/>
                </a:solidFill>
                <a:latin typeface="Calibri" pitchFamily="34" charset="0"/>
                <a:ea typeface="MS PGothic" pitchFamily="34" charset="-128"/>
              </a:defRPr>
            </a:lvl5pPr>
            <a:lvl6pPr marL="2493980" indent="-226725" defTabSz="453451"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47431" indent="-226725" defTabSz="453451"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00882" indent="-226725" defTabSz="453451"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54333" indent="-226725" defTabSz="453451"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r>
              <a:rPr lang="en-US" altLang="en-US" dirty="0"/>
              <a:t>07/2017</a:t>
            </a:r>
          </a:p>
        </p:txBody>
      </p:sp>
      <p:sp>
        <p:nvSpPr>
          <p:cNvPr id="7" name="Footer Placeholder 5"/>
          <p:cNvSpPr>
            <a:spLocks noGrp="1"/>
          </p:cNvSpPr>
          <p:nvPr>
            <p:ph type="ftr" sz="quarter" idx="4"/>
          </p:nvPr>
        </p:nvSpPr>
        <p:spPr>
          <a:xfrm>
            <a:off x="0" y="8829847"/>
            <a:ext cx="3038155" cy="464978"/>
          </a:xfrm>
        </p:spPr>
        <p:txBody>
          <a:bodyPr/>
          <a:lstStyle/>
          <a:p>
            <a:pPr>
              <a:defRPr/>
            </a:pPr>
            <a:r>
              <a:rPr lang="en-US" dirty="0"/>
              <a:t>Bonnie Goonen</a:t>
            </a:r>
          </a:p>
        </p:txBody>
      </p:sp>
    </p:spTree>
    <p:extLst>
      <p:ext uri="{BB962C8B-B14F-4D97-AF65-F5344CB8AC3E}">
        <p14:creationId xmlns:p14="http://schemas.microsoft.com/office/powerpoint/2010/main" val="4109619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53451">
              <a:defRPr/>
            </a:pPr>
            <a:r>
              <a:rPr lang="en-US" b="1" dirty="0"/>
              <a:t>Key Points</a:t>
            </a:r>
          </a:p>
          <a:p>
            <a:endParaRPr lang="en-US" dirty="0"/>
          </a:p>
          <a:p>
            <a:r>
              <a:rPr lang="en-US" dirty="0"/>
              <a:t>Let’s set the stage for this lesson by asking students a few questions. You</a:t>
            </a:r>
            <a:r>
              <a:rPr lang="en-US" baseline="0" dirty="0"/>
              <a:t> may wish to record their answers and refer back to them throughout the lesson.</a:t>
            </a:r>
            <a:endParaRPr lang="en-US" dirty="0"/>
          </a:p>
        </p:txBody>
      </p:sp>
      <p:sp>
        <p:nvSpPr>
          <p:cNvPr id="4" name="Header Placeholder 3"/>
          <p:cNvSpPr>
            <a:spLocks noGrp="1"/>
          </p:cNvSpPr>
          <p:nvPr>
            <p:ph type="hdr" sz="quarter" idx="10"/>
          </p:nvPr>
        </p:nvSpPr>
        <p:spPr/>
        <p:txBody>
          <a:bodyPr/>
          <a:lstStyle/>
          <a:p>
            <a:pPr>
              <a:defRPr/>
            </a:pPr>
            <a:r>
              <a:rPr lang="en-US" dirty="0"/>
              <a:t>Using Focusing Themes &amp; Science Topics to Engage Learners</a:t>
            </a:r>
          </a:p>
        </p:txBody>
      </p:sp>
      <p:sp>
        <p:nvSpPr>
          <p:cNvPr id="5" name="Date Placeholder 4"/>
          <p:cNvSpPr>
            <a:spLocks noGrp="1"/>
          </p:cNvSpPr>
          <p:nvPr>
            <p:ph type="dt" idx="11"/>
          </p:nvPr>
        </p:nvSpPr>
        <p:spPr/>
        <p:txBody>
          <a:bodyPr/>
          <a:lstStyle/>
          <a:p>
            <a:pPr>
              <a:defRPr/>
            </a:pPr>
            <a:r>
              <a:rPr lang="en-US" altLang="en-US" dirty="0"/>
              <a:t>07/2017</a:t>
            </a:r>
          </a:p>
        </p:txBody>
      </p:sp>
      <p:sp>
        <p:nvSpPr>
          <p:cNvPr id="6" name="Footer Placeholder 5"/>
          <p:cNvSpPr>
            <a:spLocks noGrp="1"/>
          </p:cNvSpPr>
          <p:nvPr>
            <p:ph type="ftr" sz="quarter" idx="12"/>
          </p:nvPr>
        </p:nvSpPr>
        <p:spPr/>
        <p:txBody>
          <a:bodyPr/>
          <a:lstStyle/>
          <a:p>
            <a:pPr>
              <a:defRPr/>
            </a:pPr>
            <a:r>
              <a:rPr lang="en-US" dirty="0"/>
              <a:t>Bonnie Goonen</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15</a:t>
            </a:fld>
            <a:endParaRPr lang="en-US" altLang="en-US" dirty="0"/>
          </a:p>
        </p:txBody>
      </p:sp>
    </p:spTree>
    <p:extLst>
      <p:ext uri="{BB962C8B-B14F-4D97-AF65-F5344CB8AC3E}">
        <p14:creationId xmlns:p14="http://schemas.microsoft.com/office/powerpoint/2010/main" val="1510133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fontAlgn="t" hangingPunct="1"/>
            <a:r>
              <a:rPr lang="en-US" b="1" dirty="0"/>
              <a:t>Key Points </a:t>
            </a:r>
          </a:p>
          <a:p>
            <a:pPr eaLnBrk="1" fontAlgn="t" hangingPunct="1"/>
            <a:endParaRPr lang="en-US" b="0" dirty="0"/>
          </a:p>
          <a:p>
            <a:pPr eaLnBrk="1" fontAlgn="t" hangingPunct="1"/>
            <a:r>
              <a:rPr lang="en-US" b="0" dirty="0"/>
              <a:t>Students may know that they have taken</a:t>
            </a:r>
            <a:r>
              <a:rPr lang="en-US" b="0" baseline="0" dirty="0"/>
              <a:t> antibiotics for an infectious disease, but what type of an infectious disease. Was it a bacterial or viral infectious disease. Have students explore the similarities and differences between bacteria and viruses. You may wish to use a short video.</a:t>
            </a:r>
          </a:p>
          <a:p>
            <a:endParaRPr lang="en-US" dirty="0"/>
          </a:p>
        </p:txBody>
      </p:sp>
      <p:sp>
        <p:nvSpPr>
          <p:cNvPr id="4" name="Header Placeholder 3"/>
          <p:cNvSpPr>
            <a:spLocks noGrp="1"/>
          </p:cNvSpPr>
          <p:nvPr>
            <p:ph type="hdr" sz="quarter" idx="10"/>
          </p:nvPr>
        </p:nvSpPr>
        <p:spPr/>
        <p:txBody>
          <a:bodyPr/>
          <a:lstStyle/>
          <a:p>
            <a:pPr>
              <a:defRPr/>
            </a:pPr>
            <a:r>
              <a:rPr lang="en-US" dirty="0"/>
              <a:t>Using Focusing Themes &amp; Science Topics to Engage Learners</a:t>
            </a:r>
          </a:p>
        </p:txBody>
      </p:sp>
      <p:sp>
        <p:nvSpPr>
          <p:cNvPr id="5" name="Date Placeholder 4"/>
          <p:cNvSpPr>
            <a:spLocks noGrp="1"/>
          </p:cNvSpPr>
          <p:nvPr>
            <p:ph type="dt" idx="11"/>
          </p:nvPr>
        </p:nvSpPr>
        <p:spPr/>
        <p:txBody>
          <a:bodyPr/>
          <a:lstStyle/>
          <a:p>
            <a:pPr>
              <a:defRPr/>
            </a:pPr>
            <a:r>
              <a:rPr lang="en-US" altLang="en-US" dirty="0"/>
              <a:t>07/2017</a:t>
            </a:r>
          </a:p>
        </p:txBody>
      </p:sp>
      <p:sp>
        <p:nvSpPr>
          <p:cNvPr id="6" name="Footer Placeholder 5"/>
          <p:cNvSpPr>
            <a:spLocks noGrp="1"/>
          </p:cNvSpPr>
          <p:nvPr>
            <p:ph type="ftr" sz="quarter" idx="12"/>
          </p:nvPr>
        </p:nvSpPr>
        <p:spPr/>
        <p:txBody>
          <a:bodyPr/>
          <a:lstStyle/>
          <a:p>
            <a:pPr>
              <a:defRPr/>
            </a:pPr>
            <a:r>
              <a:rPr lang="en-US" dirty="0"/>
              <a:t>Bonnie Goonen</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16</a:t>
            </a:fld>
            <a:endParaRPr lang="en-US" altLang="en-US" dirty="0"/>
          </a:p>
        </p:txBody>
      </p:sp>
    </p:spTree>
    <p:extLst>
      <p:ext uri="{BB962C8B-B14F-4D97-AF65-F5344CB8AC3E}">
        <p14:creationId xmlns:p14="http://schemas.microsoft.com/office/powerpoint/2010/main" val="3149950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fontAlgn="t" hangingPunct="1"/>
            <a:r>
              <a:rPr lang="en-US" b="1" baseline="0" dirty="0"/>
              <a:t>Key Points</a:t>
            </a:r>
          </a:p>
          <a:p>
            <a:pPr eaLnBrk="1" fontAlgn="t" hangingPunct="1"/>
            <a:endParaRPr lang="en-US" b="0" baseline="0" dirty="0"/>
          </a:p>
          <a:p>
            <a:pPr eaLnBrk="1" fontAlgn="t" hangingPunct="1"/>
            <a:r>
              <a:rPr lang="en-US" b="0" baseline="0" dirty="0"/>
              <a:t>You may also wish to present students with guiding questions to answer, such as those on the slide. You want them to ask and answer questions about the topic. </a:t>
            </a:r>
          </a:p>
          <a:p>
            <a:pPr eaLnBrk="1" fontAlgn="t" hangingPunct="1"/>
            <a:endParaRPr lang="en-US" b="1" baseline="0" dirty="0"/>
          </a:p>
          <a:p>
            <a:endParaRPr lang="en-US" dirty="0"/>
          </a:p>
        </p:txBody>
      </p:sp>
      <p:sp>
        <p:nvSpPr>
          <p:cNvPr id="4" name="Header Placeholder 3"/>
          <p:cNvSpPr>
            <a:spLocks noGrp="1"/>
          </p:cNvSpPr>
          <p:nvPr>
            <p:ph type="hdr" sz="quarter" idx="10"/>
          </p:nvPr>
        </p:nvSpPr>
        <p:spPr/>
        <p:txBody>
          <a:bodyPr/>
          <a:lstStyle/>
          <a:p>
            <a:pPr>
              <a:defRPr/>
            </a:pPr>
            <a:r>
              <a:rPr lang="en-US" dirty="0"/>
              <a:t>Using Focusing Themes &amp; Science Topics to Engage Learners</a:t>
            </a:r>
          </a:p>
        </p:txBody>
      </p:sp>
      <p:sp>
        <p:nvSpPr>
          <p:cNvPr id="5" name="Date Placeholder 4"/>
          <p:cNvSpPr>
            <a:spLocks noGrp="1"/>
          </p:cNvSpPr>
          <p:nvPr>
            <p:ph type="dt" idx="11"/>
          </p:nvPr>
        </p:nvSpPr>
        <p:spPr/>
        <p:txBody>
          <a:bodyPr/>
          <a:lstStyle/>
          <a:p>
            <a:pPr>
              <a:defRPr/>
            </a:pPr>
            <a:r>
              <a:rPr lang="en-US" altLang="en-US" dirty="0"/>
              <a:t>07/2017</a:t>
            </a:r>
          </a:p>
        </p:txBody>
      </p:sp>
      <p:sp>
        <p:nvSpPr>
          <p:cNvPr id="6" name="Footer Placeholder 5"/>
          <p:cNvSpPr>
            <a:spLocks noGrp="1"/>
          </p:cNvSpPr>
          <p:nvPr>
            <p:ph type="ftr" sz="quarter" idx="12"/>
          </p:nvPr>
        </p:nvSpPr>
        <p:spPr/>
        <p:txBody>
          <a:bodyPr/>
          <a:lstStyle/>
          <a:p>
            <a:pPr>
              <a:defRPr/>
            </a:pPr>
            <a:r>
              <a:rPr lang="en-US" dirty="0"/>
              <a:t>Bonnie Goonen</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17</a:t>
            </a:fld>
            <a:endParaRPr lang="en-US" altLang="en-US" dirty="0"/>
          </a:p>
        </p:txBody>
      </p:sp>
    </p:spTree>
    <p:extLst>
      <p:ext uri="{BB962C8B-B14F-4D97-AF65-F5344CB8AC3E}">
        <p14:creationId xmlns:p14="http://schemas.microsoft.com/office/powerpoint/2010/main" val="3399224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Key Points</a:t>
            </a:r>
          </a:p>
          <a:p>
            <a:endParaRPr lang="en-US" dirty="0"/>
          </a:p>
          <a:p>
            <a:pPr defTabSz="453451">
              <a:defRPr/>
            </a:pPr>
            <a:r>
              <a:rPr lang="en-US" dirty="0"/>
              <a:t>Because</a:t>
            </a:r>
            <a:r>
              <a:rPr lang="en-US" baseline="0" dirty="0"/>
              <a:t> i</a:t>
            </a:r>
            <a:r>
              <a:rPr lang="en-US" dirty="0"/>
              <a:t>t’s </a:t>
            </a:r>
            <a:r>
              <a:rPr lang="en-US" baseline="0" dirty="0"/>
              <a:t>important that students understand the differences and similarities between bacterial and viral infectious diseases and why (or why not) antibiotics are used, you may wish to provide students with a blank Venn Diagram. Have them use their exploring skills by researching the similarities and differences and share their findings with the class. Ask additional questions, such as: </a:t>
            </a:r>
            <a:r>
              <a:rPr lang="en-US" dirty="0"/>
              <a:t>Do you know some illnesses that are caused by bacteria?  How about by viruses?  How are the diseases different because of their cause?</a:t>
            </a:r>
          </a:p>
          <a:p>
            <a:endParaRPr lang="en-US" dirty="0"/>
          </a:p>
        </p:txBody>
      </p:sp>
      <p:sp>
        <p:nvSpPr>
          <p:cNvPr id="4" name="Header Placeholder 3"/>
          <p:cNvSpPr>
            <a:spLocks noGrp="1"/>
          </p:cNvSpPr>
          <p:nvPr>
            <p:ph type="hdr" sz="quarter" idx="10"/>
          </p:nvPr>
        </p:nvSpPr>
        <p:spPr/>
        <p:txBody>
          <a:bodyPr/>
          <a:lstStyle/>
          <a:p>
            <a:pPr>
              <a:defRPr/>
            </a:pPr>
            <a:r>
              <a:rPr lang="en-US" dirty="0"/>
              <a:t>Using Focusing Themes &amp; Science Topics to Engage Learners</a:t>
            </a:r>
          </a:p>
        </p:txBody>
      </p:sp>
      <p:sp>
        <p:nvSpPr>
          <p:cNvPr id="5" name="Date Placeholder 4"/>
          <p:cNvSpPr>
            <a:spLocks noGrp="1"/>
          </p:cNvSpPr>
          <p:nvPr>
            <p:ph type="dt" idx="11"/>
          </p:nvPr>
        </p:nvSpPr>
        <p:spPr/>
        <p:txBody>
          <a:bodyPr/>
          <a:lstStyle/>
          <a:p>
            <a:pPr>
              <a:defRPr/>
            </a:pPr>
            <a:r>
              <a:rPr lang="en-US" altLang="en-US" dirty="0"/>
              <a:t>07/2017</a:t>
            </a:r>
          </a:p>
        </p:txBody>
      </p:sp>
      <p:sp>
        <p:nvSpPr>
          <p:cNvPr id="6" name="Footer Placeholder 5"/>
          <p:cNvSpPr>
            <a:spLocks noGrp="1"/>
          </p:cNvSpPr>
          <p:nvPr>
            <p:ph type="ftr" sz="quarter" idx="12"/>
          </p:nvPr>
        </p:nvSpPr>
        <p:spPr/>
        <p:txBody>
          <a:bodyPr/>
          <a:lstStyle/>
          <a:p>
            <a:pPr>
              <a:defRPr/>
            </a:pPr>
            <a:r>
              <a:rPr lang="en-US" dirty="0"/>
              <a:t>Bonnie Goonen</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18</a:t>
            </a:fld>
            <a:endParaRPr lang="en-US" altLang="en-US" dirty="0"/>
          </a:p>
        </p:txBody>
      </p:sp>
    </p:spTree>
    <p:extLst>
      <p:ext uri="{BB962C8B-B14F-4D97-AF65-F5344CB8AC3E}">
        <p14:creationId xmlns:p14="http://schemas.microsoft.com/office/powerpoint/2010/main" val="417735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fontAlgn="t" hangingPunct="1"/>
            <a:r>
              <a:rPr lang="en-US" b="1" baseline="0" dirty="0"/>
              <a:t>Key Points</a:t>
            </a:r>
          </a:p>
          <a:p>
            <a:pPr eaLnBrk="1" fontAlgn="t" hangingPunct="1"/>
            <a:endParaRPr lang="en-US" b="1" baseline="0" dirty="0"/>
          </a:p>
          <a:p>
            <a:pPr defTabSz="453451" eaLnBrk="1" fontAlgn="t" hangingPunct="1">
              <a:defRPr/>
            </a:pPr>
            <a:r>
              <a:rPr lang="en-US" b="0" baseline="0" dirty="0"/>
              <a:t>As you begin your discussion on how antibiotics apply to real-world situations and are supported by evidence, you can start with a short biography on Alexander Fleming. </a:t>
            </a:r>
            <a:r>
              <a:rPr lang="en-US" b="0" dirty="0"/>
              <a:t>When Alexander Fleming discovered penicillin in 1927, antibiotics were seen as a wonder drug. But as early as 1947 – just four years after the use of penicillin became common</a:t>
            </a:r>
            <a:r>
              <a:rPr lang="en-US" b="0" baseline="0" dirty="0"/>
              <a:t> – we began to see bacteria developing a resistance to antibiotics.</a:t>
            </a:r>
            <a:endParaRPr lang="en-US" b="0" dirty="0"/>
          </a:p>
          <a:p>
            <a:pPr eaLnBrk="1" fontAlgn="t" hangingPunct="1"/>
            <a:r>
              <a:rPr lang="en-US" b="0" baseline="0" dirty="0"/>
              <a:t>Knowledge about early antibiotics, such as penicillin, is important to students’ understanding of superbugs and how these bacteria are not responding to typical antibiotics.</a:t>
            </a:r>
          </a:p>
          <a:p>
            <a:pPr eaLnBrk="1" fontAlgn="t" hangingPunct="1"/>
            <a:endParaRPr lang="en-US" b="0" baseline="0" dirty="0"/>
          </a:p>
          <a:p>
            <a:pPr eaLnBrk="1" fontAlgn="t" hangingPunct="1"/>
            <a:r>
              <a:rPr lang="en-US" b="0" baseline="0" dirty="0"/>
              <a:t>These short biographies provide a reading connection for the science classroom.</a:t>
            </a:r>
          </a:p>
          <a:p>
            <a:pPr eaLnBrk="1" fontAlgn="t" hangingPunct="1"/>
            <a:endParaRPr lang="en-US" b="1" baseline="0" dirty="0"/>
          </a:p>
        </p:txBody>
      </p:sp>
      <p:sp>
        <p:nvSpPr>
          <p:cNvPr id="4" name="Header Placeholder 3"/>
          <p:cNvSpPr>
            <a:spLocks noGrp="1"/>
          </p:cNvSpPr>
          <p:nvPr>
            <p:ph type="hdr" sz="quarter" idx="10"/>
          </p:nvPr>
        </p:nvSpPr>
        <p:spPr/>
        <p:txBody>
          <a:bodyPr/>
          <a:lstStyle/>
          <a:p>
            <a:pPr>
              <a:defRPr/>
            </a:pPr>
            <a:r>
              <a:rPr lang="en-US" dirty="0"/>
              <a:t>Using Focusing Themes &amp; Science Topics to Engage Learners</a:t>
            </a:r>
          </a:p>
        </p:txBody>
      </p:sp>
      <p:sp>
        <p:nvSpPr>
          <p:cNvPr id="5" name="Date Placeholder 4"/>
          <p:cNvSpPr>
            <a:spLocks noGrp="1"/>
          </p:cNvSpPr>
          <p:nvPr>
            <p:ph type="dt" idx="11"/>
          </p:nvPr>
        </p:nvSpPr>
        <p:spPr/>
        <p:txBody>
          <a:bodyPr/>
          <a:lstStyle/>
          <a:p>
            <a:pPr>
              <a:defRPr/>
            </a:pPr>
            <a:r>
              <a:rPr lang="en-US" altLang="en-US" dirty="0"/>
              <a:t>07/2017</a:t>
            </a:r>
          </a:p>
        </p:txBody>
      </p:sp>
      <p:sp>
        <p:nvSpPr>
          <p:cNvPr id="6" name="Footer Placeholder 5"/>
          <p:cNvSpPr>
            <a:spLocks noGrp="1"/>
          </p:cNvSpPr>
          <p:nvPr>
            <p:ph type="ftr" sz="quarter" idx="12"/>
          </p:nvPr>
        </p:nvSpPr>
        <p:spPr/>
        <p:txBody>
          <a:bodyPr/>
          <a:lstStyle/>
          <a:p>
            <a:pPr>
              <a:defRPr/>
            </a:pPr>
            <a:r>
              <a:rPr lang="en-US" dirty="0"/>
              <a:t>Bonnie Goonen</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19</a:t>
            </a:fld>
            <a:endParaRPr lang="en-US" altLang="en-US" dirty="0"/>
          </a:p>
        </p:txBody>
      </p:sp>
    </p:spTree>
    <p:extLst>
      <p:ext uri="{BB962C8B-B14F-4D97-AF65-F5344CB8AC3E}">
        <p14:creationId xmlns:p14="http://schemas.microsoft.com/office/powerpoint/2010/main" val="303731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Key</a:t>
            </a:r>
            <a:r>
              <a:rPr lang="en-US" b="1" baseline="0" dirty="0"/>
              <a:t> Points</a:t>
            </a:r>
          </a:p>
          <a:p>
            <a:endParaRPr lang="en-US" dirty="0"/>
          </a:p>
          <a:p>
            <a:pPr defTabSz="453451">
              <a:defRPr/>
            </a:pPr>
            <a:r>
              <a:rPr lang="en-US" b="0" dirty="0"/>
              <a:t>As you explain the basic concepts of antibiotic resistant</a:t>
            </a:r>
            <a:r>
              <a:rPr lang="en-US" b="0" baseline="0" dirty="0"/>
              <a:t> infections you will want to reinforce that a</a:t>
            </a:r>
            <a:r>
              <a:rPr lang="en-US" b="0" dirty="0"/>
              <a:t>ntibiotics only work against infections caused by bacteria, fungi and certain parasites. They don't work against any infections caused by viruses. Viruses cause colds, the flu and most coughs and sore throats.</a:t>
            </a:r>
          </a:p>
          <a:p>
            <a:pPr defTabSz="453451">
              <a:defRPr/>
            </a:pPr>
            <a:endParaRPr lang="en-US" b="0" dirty="0"/>
          </a:p>
          <a:p>
            <a:pPr defTabSz="453451">
              <a:defRPr/>
            </a:pPr>
            <a:r>
              <a:rPr lang="en-US" b="0" dirty="0"/>
              <a:t>A simple</a:t>
            </a:r>
            <a:r>
              <a:rPr lang="en-US" b="0" baseline="0" dirty="0"/>
              <a:t> chart, such as this one from the Minnesota Antibiotic Resistance Collaborative, is a great resource for summarization of the basic ideas and concepts.</a:t>
            </a:r>
            <a:endParaRPr lang="en-US" b="0" dirty="0"/>
          </a:p>
        </p:txBody>
      </p:sp>
      <p:sp>
        <p:nvSpPr>
          <p:cNvPr id="4" name="Header Placeholder 3"/>
          <p:cNvSpPr>
            <a:spLocks noGrp="1"/>
          </p:cNvSpPr>
          <p:nvPr>
            <p:ph type="hdr" sz="quarter" idx="10"/>
          </p:nvPr>
        </p:nvSpPr>
        <p:spPr/>
        <p:txBody>
          <a:bodyPr/>
          <a:lstStyle/>
          <a:p>
            <a:pPr>
              <a:defRPr/>
            </a:pPr>
            <a:r>
              <a:rPr lang="en-US" dirty="0"/>
              <a:t>Using Focusing Themes &amp; Science Topics to Engage Learners</a:t>
            </a:r>
          </a:p>
        </p:txBody>
      </p:sp>
      <p:sp>
        <p:nvSpPr>
          <p:cNvPr id="5" name="Date Placeholder 4"/>
          <p:cNvSpPr>
            <a:spLocks noGrp="1"/>
          </p:cNvSpPr>
          <p:nvPr>
            <p:ph type="dt" idx="11"/>
          </p:nvPr>
        </p:nvSpPr>
        <p:spPr/>
        <p:txBody>
          <a:bodyPr/>
          <a:lstStyle/>
          <a:p>
            <a:pPr>
              <a:defRPr/>
            </a:pPr>
            <a:r>
              <a:rPr lang="en-US" altLang="en-US" dirty="0"/>
              <a:t>07/2017</a:t>
            </a:r>
          </a:p>
        </p:txBody>
      </p:sp>
      <p:sp>
        <p:nvSpPr>
          <p:cNvPr id="6" name="Footer Placeholder 5"/>
          <p:cNvSpPr>
            <a:spLocks noGrp="1"/>
          </p:cNvSpPr>
          <p:nvPr>
            <p:ph type="ftr" sz="quarter" idx="12"/>
          </p:nvPr>
        </p:nvSpPr>
        <p:spPr/>
        <p:txBody>
          <a:bodyPr/>
          <a:lstStyle/>
          <a:p>
            <a:pPr>
              <a:defRPr/>
            </a:pPr>
            <a:r>
              <a:rPr lang="en-US" dirty="0"/>
              <a:t>Bonnie Goonen</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20</a:t>
            </a:fld>
            <a:endParaRPr lang="en-US" altLang="en-US" dirty="0"/>
          </a:p>
        </p:txBody>
      </p:sp>
    </p:spTree>
    <p:extLst>
      <p:ext uri="{BB962C8B-B14F-4D97-AF65-F5344CB8AC3E}">
        <p14:creationId xmlns:p14="http://schemas.microsoft.com/office/powerpoint/2010/main" val="4132477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Key Points</a:t>
            </a:r>
          </a:p>
          <a:p>
            <a:endParaRPr lang="en-US" dirty="0"/>
          </a:p>
          <a:p>
            <a:endParaRPr lang="en-US" dirty="0"/>
          </a:p>
        </p:txBody>
      </p:sp>
      <p:sp>
        <p:nvSpPr>
          <p:cNvPr id="4" name="Header Placeholder 3"/>
          <p:cNvSpPr>
            <a:spLocks noGrp="1"/>
          </p:cNvSpPr>
          <p:nvPr>
            <p:ph type="hdr" sz="quarter" idx="10"/>
          </p:nvPr>
        </p:nvSpPr>
        <p:spPr/>
        <p:txBody>
          <a:bodyPr/>
          <a:lstStyle/>
          <a:p>
            <a:pPr>
              <a:defRPr/>
            </a:pPr>
            <a:r>
              <a:rPr lang="en-US" dirty="0"/>
              <a:t>Using Focusing Themes &amp; Science Topics to Engage Learners</a:t>
            </a:r>
          </a:p>
        </p:txBody>
      </p:sp>
      <p:sp>
        <p:nvSpPr>
          <p:cNvPr id="5" name="Date Placeholder 4"/>
          <p:cNvSpPr>
            <a:spLocks noGrp="1"/>
          </p:cNvSpPr>
          <p:nvPr>
            <p:ph type="dt" idx="11"/>
          </p:nvPr>
        </p:nvSpPr>
        <p:spPr/>
        <p:txBody>
          <a:bodyPr/>
          <a:lstStyle/>
          <a:p>
            <a:pPr>
              <a:defRPr/>
            </a:pPr>
            <a:r>
              <a:rPr lang="en-US" altLang="en-US" dirty="0"/>
              <a:t>07/2017</a:t>
            </a:r>
          </a:p>
        </p:txBody>
      </p:sp>
      <p:sp>
        <p:nvSpPr>
          <p:cNvPr id="6" name="Footer Placeholder 5"/>
          <p:cNvSpPr>
            <a:spLocks noGrp="1"/>
          </p:cNvSpPr>
          <p:nvPr>
            <p:ph type="ftr" sz="quarter" idx="12"/>
          </p:nvPr>
        </p:nvSpPr>
        <p:spPr/>
        <p:txBody>
          <a:bodyPr/>
          <a:lstStyle/>
          <a:p>
            <a:pPr>
              <a:defRPr/>
            </a:pPr>
            <a:r>
              <a:rPr lang="en-US" dirty="0"/>
              <a:t>Bonnie Goonen</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21</a:t>
            </a:fld>
            <a:endParaRPr lang="en-US" altLang="en-US" dirty="0"/>
          </a:p>
        </p:txBody>
      </p:sp>
    </p:spTree>
    <p:extLst>
      <p:ext uri="{BB962C8B-B14F-4D97-AF65-F5344CB8AC3E}">
        <p14:creationId xmlns:p14="http://schemas.microsoft.com/office/powerpoint/2010/main" val="4260541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we’re going to hit these objectives: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D7F31B-B2B0-2F47-BE7F-89F2E22CCFB8}" type="slidenum">
              <a:rPr lang="en-US" smtClean="0"/>
              <a:t>3</a:t>
            </a:fld>
            <a:endParaRPr lang="en-US"/>
          </a:p>
        </p:txBody>
      </p:sp>
    </p:spTree>
    <p:extLst>
      <p:ext uri="{BB962C8B-B14F-4D97-AF65-F5344CB8AC3E}">
        <p14:creationId xmlns:p14="http://schemas.microsoft.com/office/powerpoint/2010/main" val="2593035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Key Points</a:t>
            </a:r>
          </a:p>
          <a:p>
            <a:endParaRPr lang="en-US" dirty="0"/>
          </a:p>
          <a:p>
            <a:r>
              <a:rPr lang="en-US" dirty="0"/>
              <a:t>When extending or elaborating a </a:t>
            </a:r>
            <a:r>
              <a:rPr lang="en-US" baseline="0" dirty="0"/>
              <a:t> thematic lesson, you may wish to show students how the topic crosses the different areas of science. An example is the RX for Survival website that shows how infectious diseases are a global challenge. This site provides great lesson plans, as well as resources. </a:t>
            </a:r>
            <a:endParaRPr lang="en-US" dirty="0"/>
          </a:p>
        </p:txBody>
      </p:sp>
      <p:sp>
        <p:nvSpPr>
          <p:cNvPr id="4" name="Header Placeholder 3"/>
          <p:cNvSpPr>
            <a:spLocks noGrp="1"/>
          </p:cNvSpPr>
          <p:nvPr>
            <p:ph type="hdr" sz="quarter" idx="10"/>
          </p:nvPr>
        </p:nvSpPr>
        <p:spPr/>
        <p:txBody>
          <a:bodyPr/>
          <a:lstStyle/>
          <a:p>
            <a:pPr>
              <a:defRPr/>
            </a:pPr>
            <a:r>
              <a:rPr lang="en-US" dirty="0"/>
              <a:t>Using Focusing Themes &amp; Science Topics to Engage Learners</a:t>
            </a:r>
          </a:p>
        </p:txBody>
      </p:sp>
      <p:sp>
        <p:nvSpPr>
          <p:cNvPr id="5" name="Date Placeholder 4"/>
          <p:cNvSpPr>
            <a:spLocks noGrp="1"/>
          </p:cNvSpPr>
          <p:nvPr>
            <p:ph type="dt" idx="11"/>
          </p:nvPr>
        </p:nvSpPr>
        <p:spPr/>
        <p:txBody>
          <a:bodyPr/>
          <a:lstStyle/>
          <a:p>
            <a:pPr>
              <a:defRPr/>
            </a:pPr>
            <a:r>
              <a:rPr lang="en-US" altLang="en-US" dirty="0"/>
              <a:t>07/2017</a:t>
            </a:r>
          </a:p>
        </p:txBody>
      </p:sp>
      <p:sp>
        <p:nvSpPr>
          <p:cNvPr id="6" name="Footer Placeholder 5"/>
          <p:cNvSpPr>
            <a:spLocks noGrp="1"/>
          </p:cNvSpPr>
          <p:nvPr>
            <p:ph type="ftr" sz="quarter" idx="12"/>
          </p:nvPr>
        </p:nvSpPr>
        <p:spPr/>
        <p:txBody>
          <a:bodyPr/>
          <a:lstStyle/>
          <a:p>
            <a:pPr>
              <a:defRPr/>
            </a:pPr>
            <a:r>
              <a:rPr lang="en-US" dirty="0"/>
              <a:t>Bonnie Goonen</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22</a:t>
            </a:fld>
            <a:endParaRPr lang="en-US" altLang="en-US" dirty="0"/>
          </a:p>
        </p:txBody>
      </p:sp>
    </p:spTree>
    <p:extLst>
      <p:ext uri="{BB962C8B-B14F-4D97-AF65-F5344CB8AC3E}">
        <p14:creationId xmlns:p14="http://schemas.microsoft.com/office/powerpoint/2010/main" val="3581412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Key</a:t>
            </a:r>
            <a:r>
              <a:rPr lang="en-US" baseline="0" dirty="0"/>
              <a:t> Points</a:t>
            </a:r>
          </a:p>
          <a:p>
            <a:endParaRPr lang="en-US" baseline="0" dirty="0"/>
          </a:p>
          <a:p>
            <a:r>
              <a:rPr lang="en-US" baseline="0" dirty="0"/>
              <a:t>Because there are many different ways that infectious diseases travel throughout the world, have students extend their knowledge by identifying a bacterial of viral infection and documenting their answers in the chart. The video “Changing Planet” provides an overview of how different types of infectious diseases are spread throughout the world.</a:t>
            </a:r>
            <a:endParaRPr lang="en-US" dirty="0"/>
          </a:p>
        </p:txBody>
      </p:sp>
      <p:sp>
        <p:nvSpPr>
          <p:cNvPr id="4" name="Header Placeholder 3"/>
          <p:cNvSpPr>
            <a:spLocks noGrp="1"/>
          </p:cNvSpPr>
          <p:nvPr>
            <p:ph type="hdr" sz="quarter" idx="10"/>
          </p:nvPr>
        </p:nvSpPr>
        <p:spPr/>
        <p:txBody>
          <a:bodyPr/>
          <a:lstStyle/>
          <a:p>
            <a:pPr>
              <a:defRPr/>
            </a:pPr>
            <a:r>
              <a:rPr lang="en-US" dirty="0"/>
              <a:t>Using Focusing Themes &amp; Science Topics to Engage Learners</a:t>
            </a:r>
          </a:p>
        </p:txBody>
      </p:sp>
      <p:sp>
        <p:nvSpPr>
          <p:cNvPr id="5" name="Date Placeholder 4"/>
          <p:cNvSpPr>
            <a:spLocks noGrp="1"/>
          </p:cNvSpPr>
          <p:nvPr>
            <p:ph type="dt" idx="11"/>
          </p:nvPr>
        </p:nvSpPr>
        <p:spPr/>
        <p:txBody>
          <a:bodyPr/>
          <a:lstStyle/>
          <a:p>
            <a:pPr>
              <a:defRPr/>
            </a:pPr>
            <a:r>
              <a:rPr lang="en-US" altLang="en-US" dirty="0"/>
              <a:t>07/2017</a:t>
            </a:r>
          </a:p>
        </p:txBody>
      </p:sp>
      <p:sp>
        <p:nvSpPr>
          <p:cNvPr id="6" name="Footer Placeholder 5"/>
          <p:cNvSpPr>
            <a:spLocks noGrp="1"/>
          </p:cNvSpPr>
          <p:nvPr>
            <p:ph type="ftr" sz="quarter" idx="12"/>
          </p:nvPr>
        </p:nvSpPr>
        <p:spPr/>
        <p:txBody>
          <a:bodyPr/>
          <a:lstStyle/>
          <a:p>
            <a:pPr>
              <a:defRPr/>
            </a:pPr>
            <a:r>
              <a:rPr lang="en-US" dirty="0"/>
              <a:t>Bonnie Goonen</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23</a:t>
            </a:fld>
            <a:endParaRPr lang="en-US" altLang="en-US" dirty="0"/>
          </a:p>
        </p:txBody>
      </p:sp>
    </p:spTree>
    <p:extLst>
      <p:ext uri="{BB962C8B-B14F-4D97-AF65-F5344CB8AC3E}">
        <p14:creationId xmlns:p14="http://schemas.microsoft.com/office/powerpoint/2010/main" val="818954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Key Points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Of course, don’t forget to integrate graphics and games. Graphics and text</a:t>
            </a:r>
            <a:r>
              <a:rPr lang="en-US" baseline="0" dirty="0">
                <a:latin typeface="Arial" panose="020B0604020202020204" pitchFamily="34" charset="0"/>
                <a:cs typeface="Arial" panose="020B0604020202020204" pitchFamily="34" charset="0"/>
              </a:rPr>
              <a:t> work together to clarify a concept, such as this graph depicting the how rapid diagnostics would reduce unnecessary prescriptions.</a:t>
            </a:r>
          </a:p>
          <a:p>
            <a:endParaRPr lang="en-US" baseline="0"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pPr>
              <a:defRPr/>
            </a:pPr>
            <a:r>
              <a:rPr lang="en-US" dirty="0"/>
              <a:t>07/2017</a:t>
            </a:r>
          </a:p>
        </p:txBody>
      </p:sp>
      <p:sp>
        <p:nvSpPr>
          <p:cNvPr id="5" name="Footer Placeholder 4"/>
          <p:cNvSpPr>
            <a:spLocks noGrp="1"/>
          </p:cNvSpPr>
          <p:nvPr>
            <p:ph type="ftr" sz="quarter" idx="11"/>
          </p:nvPr>
        </p:nvSpPr>
        <p:spPr/>
        <p:txBody>
          <a:bodyPr/>
          <a:lstStyle/>
          <a:p>
            <a:pPr>
              <a:defRPr/>
            </a:pPr>
            <a:r>
              <a:rPr lang="en-US" dirty="0"/>
              <a:t>Bonnie Goonen</a:t>
            </a:r>
          </a:p>
        </p:txBody>
      </p:sp>
      <p:sp>
        <p:nvSpPr>
          <p:cNvPr id="6" name="Slide Number Placeholder 5"/>
          <p:cNvSpPr>
            <a:spLocks noGrp="1"/>
          </p:cNvSpPr>
          <p:nvPr>
            <p:ph type="sldNum" sz="quarter" idx="12"/>
          </p:nvPr>
        </p:nvSpPr>
        <p:spPr/>
        <p:txBody>
          <a:bodyPr/>
          <a:lstStyle/>
          <a:p>
            <a:pPr>
              <a:defRPr/>
            </a:pPr>
            <a:fld id="{2A4803B1-8FA9-43EC-8432-351D09740AE4}" type="slidenum">
              <a:rPr lang="en-US" smtClean="0"/>
              <a:pPr>
                <a:defRPr/>
              </a:pPr>
              <a:t>24</a:t>
            </a:fld>
            <a:endParaRPr lang="en-US" dirty="0"/>
          </a:p>
        </p:txBody>
      </p:sp>
    </p:spTree>
    <p:extLst>
      <p:ext uri="{BB962C8B-B14F-4D97-AF65-F5344CB8AC3E}">
        <p14:creationId xmlns:p14="http://schemas.microsoft.com/office/powerpoint/2010/main" val="750991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Key Points</a:t>
            </a:r>
          </a:p>
          <a:p>
            <a:endParaRPr lang="en-US" dirty="0"/>
          </a:p>
          <a:p>
            <a:r>
              <a:rPr lang="en-US" dirty="0"/>
              <a:t>There</a:t>
            </a:r>
            <a:r>
              <a:rPr lang="en-US" baseline="0" dirty="0"/>
              <a:t> are many ways to evaluate what students have learned throughout the lesson. You may wish to include both text-dependent types of questions, as well as questions that require students to determine what they personally can do to reduce antibiotic resistance in their lives.</a:t>
            </a:r>
            <a:endParaRPr lang="en-US" dirty="0"/>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25</a:t>
            </a:fld>
            <a:endParaRPr lang="en-US" altLang="en-US" dirty="0"/>
          </a:p>
        </p:txBody>
      </p:sp>
    </p:spTree>
    <p:extLst>
      <p:ext uri="{BB962C8B-B14F-4D97-AF65-F5344CB8AC3E}">
        <p14:creationId xmlns:p14="http://schemas.microsoft.com/office/powerpoint/2010/main" val="2592050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Key Points</a:t>
            </a:r>
          </a:p>
          <a:p>
            <a:endParaRPr lang="en-US" dirty="0"/>
          </a:p>
          <a:p>
            <a:r>
              <a:rPr lang="en-US" dirty="0"/>
              <a:t>You may also wish to have students</a:t>
            </a:r>
            <a:r>
              <a:rPr lang="en-US" baseline="0" dirty="0"/>
              <a:t> complete a short research project  in order to evaluate their learning.  Notice that this activity does not require that your students write a long essay, but rather that they answer the question and provide reputable sources.</a:t>
            </a:r>
          </a:p>
          <a:p>
            <a:endParaRPr lang="en-US" baseline="0" dirty="0"/>
          </a:p>
          <a:p>
            <a:r>
              <a:rPr lang="en-US" baseline="0" dirty="0"/>
              <a:t>Review the activity listed on the slide.</a:t>
            </a:r>
          </a:p>
          <a:p>
            <a:endParaRPr lang="en-US" baseline="0" dirty="0"/>
          </a:p>
          <a:p>
            <a:endParaRPr lang="en-US" dirty="0"/>
          </a:p>
        </p:txBody>
      </p:sp>
    </p:spTree>
    <p:extLst>
      <p:ext uri="{BB962C8B-B14F-4D97-AF65-F5344CB8AC3E}">
        <p14:creationId xmlns:p14="http://schemas.microsoft.com/office/powerpoint/2010/main" val="4091366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using the 5 E’s and a variety of resources we can see how cross-content instruction could be done using science as the focus.  In your workbook there is a thematic plan using energy as a topic as another example of using the 5 E’s.     Let’s move into the Scientific Method next, which even though it seems specific to science is really problem-solving.  We will see more High Impact Indicators throughout this discussion. </a:t>
            </a:r>
          </a:p>
        </p:txBody>
      </p:sp>
      <p:sp>
        <p:nvSpPr>
          <p:cNvPr id="4" name="Slide Number Placeholder 3"/>
          <p:cNvSpPr>
            <a:spLocks noGrp="1"/>
          </p:cNvSpPr>
          <p:nvPr>
            <p:ph type="sldNum" sz="quarter" idx="5"/>
          </p:nvPr>
        </p:nvSpPr>
        <p:spPr/>
        <p:txBody>
          <a:bodyPr/>
          <a:lstStyle/>
          <a:p>
            <a:fld id="{21D7F31B-B2B0-2F47-BE7F-89F2E22CCFB8}" type="slidenum">
              <a:rPr lang="en-US" smtClean="0"/>
              <a:t>27</a:t>
            </a:fld>
            <a:endParaRPr lang="en-US"/>
          </a:p>
        </p:txBody>
      </p:sp>
    </p:spTree>
    <p:extLst>
      <p:ext uri="{BB962C8B-B14F-4D97-AF65-F5344CB8AC3E}">
        <p14:creationId xmlns:p14="http://schemas.microsoft.com/office/powerpoint/2010/main" val="844448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Reiterate</a:t>
            </a:r>
            <a:r>
              <a:rPr lang="en-US" baseline="0" dirty="0"/>
              <a:t> that the Science Test assesses skills tied to scientific inquiry in many different ways. That is why it is important that students not only understand each of the steps in the scientific method, but can also apply them to different situations.</a:t>
            </a:r>
          </a:p>
          <a:p>
            <a:endParaRPr lang="en-US" baseline="0" dirty="0"/>
          </a:p>
          <a:p>
            <a:r>
              <a:rPr lang="en-US" baseline="0" dirty="0"/>
              <a:t>The questions on the slides are from the Item Sampler.</a:t>
            </a:r>
            <a:endParaRPr lang="en-US" dirty="0"/>
          </a:p>
        </p:txBody>
      </p:sp>
      <p:sp>
        <p:nvSpPr>
          <p:cNvPr id="5" name="Date Placeholder 4"/>
          <p:cNvSpPr>
            <a:spLocks noGrp="1"/>
          </p:cNvSpPr>
          <p:nvPr>
            <p:ph type="dt" idx="11"/>
          </p:nvPr>
        </p:nvSpPr>
        <p:spPr/>
        <p:txBody>
          <a:bodyPr/>
          <a:lstStyle/>
          <a:p>
            <a:pPr>
              <a:defRPr/>
            </a:pPr>
            <a:r>
              <a:rPr lang="en-US" altLang="en-US" dirty="0"/>
              <a:t>7/2017</a:t>
            </a:r>
          </a:p>
        </p:txBody>
      </p:sp>
      <p:sp>
        <p:nvSpPr>
          <p:cNvPr id="7" name="Slide Number Placeholder 6"/>
          <p:cNvSpPr>
            <a:spLocks noGrp="1"/>
          </p:cNvSpPr>
          <p:nvPr>
            <p:ph type="sldNum" sz="quarter" idx="13"/>
          </p:nvPr>
        </p:nvSpPr>
        <p:spPr/>
        <p:txBody>
          <a:bodyPr/>
          <a:lstStyle/>
          <a:p>
            <a:pPr>
              <a:defRPr/>
            </a:pPr>
            <a:fld id="{CA99C77E-FBA7-445D-BE65-AD8D0EA8E6B6}" type="slidenum">
              <a:rPr lang="en-US" altLang="en-US" smtClean="0"/>
              <a:pPr>
                <a:defRPr/>
              </a:pPr>
              <a:t>28</a:t>
            </a:fld>
            <a:endParaRPr lang="en-US" altLang="en-US" dirty="0"/>
          </a:p>
        </p:txBody>
      </p:sp>
    </p:spTree>
    <p:extLst>
      <p:ext uri="{BB962C8B-B14F-4D97-AF65-F5344CB8AC3E}">
        <p14:creationId xmlns:p14="http://schemas.microsoft.com/office/powerpoint/2010/main" val="3313141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47">
              <a:defRPr/>
            </a:pPr>
            <a:r>
              <a:rPr lang="en-US" b="1" dirty="0"/>
              <a:t>Key Points</a:t>
            </a:r>
          </a:p>
          <a:p>
            <a:endParaRPr lang="en-US" altLang="en-US" dirty="0"/>
          </a:p>
          <a:p>
            <a:r>
              <a:rPr lang="en-US" altLang="en-US" dirty="0"/>
              <a:t>Begin the discussion on the scientific method by asking participants if their students can do the items listed. Reinforce</a:t>
            </a:r>
            <a:r>
              <a:rPr lang="en-US" altLang="en-US" baseline="0" dirty="0"/>
              <a:t> that these skills are necessary for both technology-enhanced and short answer items on the GED</a:t>
            </a:r>
            <a:r>
              <a:rPr lang="en-US" altLang="en-US" baseline="30000" dirty="0"/>
              <a:t>®</a:t>
            </a:r>
            <a:r>
              <a:rPr lang="en-US" altLang="en-US" baseline="0" dirty="0"/>
              <a:t> Science test.</a:t>
            </a:r>
          </a:p>
          <a:p>
            <a:endParaRPr lang="en-US" dirty="0"/>
          </a:p>
          <a:p>
            <a:r>
              <a:rPr lang="en-US" i="1" dirty="0"/>
              <a:t>Note: Questions transition in when clicked.</a:t>
            </a:r>
          </a:p>
        </p:txBody>
      </p:sp>
      <p:sp>
        <p:nvSpPr>
          <p:cNvPr id="5" name="Date Placeholder 4"/>
          <p:cNvSpPr>
            <a:spLocks noGrp="1"/>
          </p:cNvSpPr>
          <p:nvPr>
            <p:ph type="dt" idx="11"/>
          </p:nvPr>
        </p:nvSpPr>
        <p:spPr/>
        <p:txBody>
          <a:bodyPr/>
          <a:lstStyle/>
          <a:p>
            <a:pPr>
              <a:defRPr/>
            </a:pPr>
            <a:r>
              <a:rPr lang="en-US" altLang="en-US" dirty="0"/>
              <a:t>7/2017</a:t>
            </a:r>
          </a:p>
        </p:txBody>
      </p:sp>
      <p:sp>
        <p:nvSpPr>
          <p:cNvPr id="7" name="Slide Number Placeholder 6"/>
          <p:cNvSpPr>
            <a:spLocks noGrp="1"/>
          </p:cNvSpPr>
          <p:nvPr>
            <p:ph type="sldNum" sz="quarter" idx="13"/>
          </p:nvPr>
        </p:nvSpPr>
        <p:spPr/>
        <p:txBody>
          <a:bodyPr/>
          <a:lstStyle/>
          <a:p>
            <a:pPr>
              <a:defRPr/>
            </a:pPr>
            <a:fld id="{CA99C77E-FBA7-445D-BE65-AD8D0EA8E6B6}" type="slidenum">
              <a:rPr lang="en-US" altLang="en-US" smtClean="0"/>
              <a:pPr>
                <a:defRPr/>
              </a:pPr>
              <a:t>29</a:t>
            </a:fld>
            <a:endParaRPr lang="en-US" altLang="en-US" dirty="0"/>
          </a:p>
        </p:txBody>
      </p:sp>
    </p:spTree>
    <p:extLst>
      <p:ext uri="{BB962C8B-B14F-4D97-AF65-F5344CB8AC3E}">
        <p14:creationId xmlns:p14="http://schemas.microsoft.com/office/powerpoint/2010/main" val="1286957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147">
              <a:defRPr/>
            </a:pPr>
            <a:r>
              <a:rPr lang="en-US" b="1" dirty="0"/>
              <a:t>Key Points</a:t>
            </a:r>
          </a:p>
          <a:p>
            <a:endParaRPr lang="en-US" altLang="en-US" dirty="0"/>
          </a:p>
          <a:p>
            <a:r>
              <a:rPr lang="en-US" altLang="en-US" dirty="0"/>
              <a:t>It is important that students</a:t>
            </a:r>
            <a:r>
              <a:rPr lang="en-US" altLang="en-US" baseline="0" dirty="0"/>
              <a:t> </a:t>
            </a:r>
            <a:r>
              <a:rPr lang="en-US" altLang="en-US" dirty="0"/>
              <a:t>understand the scientific</a:t>
            </a:r>
            <a:r>
              <a:rPr lang="en-US" altLang="en-US" baseline="0" dirty="0"/>
              <a:t> method and experimental design, through real-world situations and reporting. This chart provides us with a graphic overview of each step, showing that experimental design is not always linear. But, what does each step really mean? Let’s take each step and identify the key components.</a:t>
            </a:r>
          </a:p>
          <a:p>
            <a:endParaRPr lang="en-US" altLang="en-US" baseline="0" dirty="0"/>
          </a:p>
          <a:p>
            <a:r>
              <a:rPr lang="en-US" altLang="en-US" baseline="0" dirty="0"/>
              <a:t>(picture in workbook)</a:t>
            </a:r>
            <a:endParaRPr lang="en-US" altLang="en-US" dirty="0"/>
          </a:p>
        </p:txBody>
      </p:sp>
    </p:spTree>
    <p:extLst>
      <p:ext uri="{BB962C8B-B14F-4D97-AF65-F5344CB8AC3E}">
        <p14:creationId xmlns:p14="http://schemas.microsoft.com/office/powerpoint/2010/main" val="910175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47">
              <a:defRPr/>
            </a:pPr>
            <a:r>
              <a:rPr lang="en-US" b="1" dirty="0"/>
              <a:t>Key Points</a:t>
            </a:r>
          </a:p>
          <a:p>
            <a:endParaRPr lang="en-US" altLang="en-US" dirty="0"/>
          </a:p>
          <a:p>
            <a:r>
              <a:rPr lang="en-US" altLang="en-US" dirty="0"/>
              <a:t>But first, let’s see the scientific</a:t>
            </a:r>
            <a:r>
              <a:rPr lang="en-US" altLang="en-US" baseline="0" dirty="0"/>
              <a:t> method in action in a real-world situation that has probably happened to many of us.</a:t>
            </a:r>
          </a:p>
          <a:p>
            <a:endParaRPr lang="en-US" baseline="0" dirty="0"/>
          </a:p>
          <a:p>
            <a:r>
              <a:rPr lang="en-US" i="1" baseline="0" dirty="0"/>
              <a:t>Note: This slide has the situation/observation first. Upon clicking, the chart is shown that provides the additional steps that mirror the scientific method – used in a real-world context. Share that it is important that students see how they use an informal version of the scientific method in their daily lives.</a:t>
            </a:r>
            <a:endParaRPr lang="en-US" i="1" dirty="0"/>
          </a:p>
        </p:txBody>
      </p:sp>
      <p:sp>
        <p:nvSpPr>
          <p:cNvPr id="7" name="Slide Number Placeholder 6"/>
          <p:cNvSpPr>
            <a:spLocks noGrp="1"/>
          </p:cNvSpPr>
          <p:nvPr>
            <p:ph type="sldNum" sz="quarter" idx="13"/>
          </p:nvPr>
        </p:nvSpPr>
        <p:spPr/>
        <p:txBody>
          <a:bodyPr/>
          <a:lstStyle/>
          <a:p>
            <a:pPr>
              <a:defRPr/>
            </a:pPr>
            <a:fld id="{CA99C77E-FBA7-445D-BE65-AD8D0EA8E6B6}" type="slidenum">
              <a:rPr lang="en-US" altLang="en-US" smtClean="0"/>
              <a:pPr>
                <a:defRPr/>
              </a:pPr>
              <a:t>31</a:t>
            </a:fld>
            <a:endParaRPr lang="en-US" altLang="en-US" dirty="0"/>
          </a:p>
        </p:txBody>
      </p:sp>
    </p:spTree>
    <p:extLst>
      <p:ext uri="{BB962C8B-B14F-4D97-AF65-F5344CB8AC3E}">
        <p14:creationId xmlns:p14="http://schemas.microsoft.com/office/powerpoint/2010/main" val="1641811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be highlighting the Science HII throughout the presentation as we discuss different skills and strategies to bring to the classroom.  All subjects have high impact indicators and can be found on GED.com.  One thing I really like about the HIIs are that they tell you what you should be seeing in your student’s work if they are mastering the concepts.   I will show you these and other resources at the end of the session. </a:t>
            </a:r>
          </a:p>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4</a:t>
            </a:fld>
            <a:endParaRPr lang="en-US" dirty="0"/>
          </a:p>
        </p:txBody>
      </p:sp>
    </p:spTree>
    <p:extLst>
      <p:ext uri="{BB962C8B-B14F-4D97-AF65-F5344CB8AC3E}">
        <p14:creationId xmlns:p14="http://schemas.microsoft.com/office/powerpoint/2010/main" val="648255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32</a:t>
            </a:fld>
            <a:endParaRPr lang="en-US"/>
          </a:p>
        </p:txBody>
      </p:sp>
    </p:spTree>
    <p:extLst>
      <p:ext uri="{BB962C8B-B14F-4D97-AF65-F5344CB8AC3E}">
        <p14:creationId xmlns:p14="http://schemas.microsoft.com/office/powerpoint/2010/main" val="3348039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147">
              <a:defRPr/>
            </a:pPr>
            <a:r>
              <a:rPr lang="en-US" b="1" dirty="0"/>
              <a:t>Key Points</a:t>
            </a:r>
          </a:p>
          <a:p>
            <a:pPr defTabSz="457147">
              <a:defRPr/>
            </a:pPr>
            <a:endParaRPr lang="en-US" b="0" dirty="0"/>
          </a:p>
          <a:p>
            <a:pPr eaLnBrk="1" hangingPunct="1"/>
            <a:r>
              <a:rPr lang="en-US" b="0" dirty="0"/>
              <a:t>In any</a:t>
            </a:r>
            <a:r>
              <a:rPr lang="en-US" b="0" baseline="0" dirty="0"/>
              <a:t> experimental design, it is important that students understand that one first observes and does research</a:t>
            </a:r>
            <a:r>
              <a:rPr lang="en-US" b="0" dirty="0"/>
              <a:t> (as </a:t>
            </a:r>
            <a:r>
              <a:rPr lang="en-US" dirty="0"/>
              <a:t>necessary). </a:t>
            </a:r>
            <a:r>
              <a:rPr lang="en-US" b="0" baseline="0" dirty="0"/>
              <a:t>Then, it is time to develop a question or problem that can be solved through experimentation. It all starts with a question. </a:t>
            </a:r>
            <a:r>
              <a:rPr lang="en-US" altLang="en-US" dirty="0"/>
              <a:t>Questions should be about something that is observed</a:t>
            </a:r>
            <a:r>
              <a:rPr lang="en-US" altLang="en-US" baseline="0" dirty="0"/>
              <a:t> and questions to be solved.</a:t>
            </a:r>
          </a:p>
          <a:p>
            <a:pPr eaLnBrk="1" hangingPunct="1"/>
            <a:endParaRPr lang="en-US" altLang="en-US" baseline="0" dirty="0"/>
          </a:p>
          <a:p>
            <a:pPr eaLnBrk="1" fontAlgn="auto" hangingPunct="1">
              <a:spcAft>
                <a:spcPts val="0"/>
              </a:spcAft>
              <a:defRPr/>
            </a:pPr>
            <a:endParaRPr lang="en-US" u="sng" dirty="0"/>
          </a:p>
          <a:p>
            <a:pPr defTabSz="457147">
              <a:defRPr/>
            </a:pPr>
            <a:endParaRPr lang="en-US" altLang="en-US" dirty="0"/>
          </a:p>
        </p:txBody>
      </p:sp>
      <p:sp>
        <p:nvSpPr>
          <p:cNvPr id="8" name="Slide Number Placeholder 4"/>
          <p:cNvSpPr>
            <a:spLocks noGrp="1"/>
          </p:cNvSpPr>
          <p:nvPr>
            <p:ph type="sldNum" sz="quarter" idx="5"/>
          </p:nvPr>
        </p:nvSpPr>
        <p:spPr>
          <a:xfrm>
            <a:off x="4008438" y="8893176"/>
            <a:ext cx="3067050" cy="468313"/>
          </a:xfrm>
        </p:spPr>
        <p:txBody>
          <a:bodyPr/>
          <a:lstStyle/>
          <a:p>
            <a:fld id="{5DA38EC4-A1FB-4F00-B9EF-395B7D2C2274}" type="slidenum">
              <a:rPr lang="en-US" smtClean="0"/>
              <a:t>33</a:t>
            </a:fld>
            <a:endParaRPr lang="en-US" dirty="0"/>
          </a:p>
        </p:txBody>
      </p:sp>
    </p:spTree>
    <p:extLst>
      <p:ext uri="{BB962C8B-B14F-4D97-AF65-F5344CB8AC3E}">
        <p14:creationId xmlns:p14="http://schemas.microsoft.com/office/powerpoint/2010/main" val="3348928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Science High Impact Indicators deals specifically with hypotheses – highlighting the fact that it needs to be taught in the adult ed classroom,</a:t>
            </a:r>
          </a:p>
        </p:txBody>
      </p:sp>
      <p:sp>
        <p:nvSpPr>
          <p:cNvPr id="4" name="Slide Number Placeholder 3"/>
          <p:cNvSpPr>
            <a:spLocks noGrp="1"/>
          </p:cNvSpPr>
          <p:nvPr>
            <p:ph type="sldNum" sz="quarter" idx="5"/>
          </p:nvPr>
        </p:nvSpPr>
        <p:spPr/>
        <p:txBody>
          <a:bodyPr/>
          <a:lstStyle/>
          <a:p>
            <a:fld id="{21D7F31B-B2B0-2F47-BE7F-89F2E22CCFB8}" type="slidenum">
              <a:rPr lang="en-US" smtClean="0"/>
              <a:t>34</a:t>
            </a:fld>
            <a:endParaRPr lang="en-US"/>
          </a:p>
        </p:txBody>
      </p:sp>
    </p:spTree>
    <p:extLst>
      <p:ext uri="{BB962C8B-B14F-4D97-AF65-F5344CB8AC3E}">
        <p14:creationId xmlns:p14="http://schemas.microsoft.com/office/powerpoint/2010/main" val="2077611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47">
              <a:defRPr/>
            </a:pPr>
            <a:r>
              <a:rPr lang="en-US" b="1" dirty="0"/>
              <a:t>Key Points</a:t>
            </a:r>
          </a:p>
          <a:p>
            <a:endParaRPr lang="en-US" altLang="en-US" dirty="0"/>
          </a:p>
          <a:p>
            <a:r>
              <a:rPr lang="en-US" altLang="en-US" dirty="0"/>
              <a:t>The next step in the process is to formulate a hypothesis.</a:t>
            </a:r>
            <a:r>
              <a:rPr lang="en-US" altLang="en-US" baseline="0" dirty="0"/>
              <a:t> What is a hypothesis? Students need to understand that a hypothesis is an educated guess or prediction about how things work. The hypothesis must also be testable; an experimental investigation can be done based on the hypothesis. The format of most hypothesis is an “If . . . , Then . . . “ statement. Such as: If soil temperatures rise, then plant growth will increase. This is a testable hypothesis. </a:t>
            </a:r>
            <a:endParaRPr lang="en-US" altLang="en-US" dirty="0"/>
          </a:p>
          <a:p>
            <a:endParaRPr lang="en-US" dirty="0"/>
          </a:p>
        </p:txBody>
      </p:sp>
    </p:spTree>
    <p:extLst>
      <p:ext uri="{BB962C8B-B14F-4D97-AF65-F5344CB8AC3E}">
        <p14:creationId xmlns:p14="http://schemas.microsoft.com/office/powerpoint/2010/main" val="3118734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HII is dependent and independent variables.  </a:t>
            </a:r>
          </a:p>
        </p:txBody>
      </p:sp>
      <p:sp>
        <p:nvSpPr>
          <p:cNvPr id="4" name="Slide Number Placeholder 3"/>
          <p:cNvSpPr>
            <a:spLocks noGrp="1"/>
          </p:cNvSpPr>
          <p:nvPr>
            <p:ph type="sldNum" sz="quarter" idx="5"/>
          </p:nvPr>
        </p:nvSpPr>
        <p:spPr/>
        <p:txBody>
          <a:bodyPr/>
          <a:lstStyle/>
          <a:p>
            <a:fld id="{21D7F31B-B2B0-2F47-BE7F-89F2E22CCFB8}" type="slidenum">
              <a:rPr lang="en-US" smtClean="0"/>
              <a:t>36</a:t>
            </a:fld>
            <a:endParaRPr lang="en-US"/>
          </a:p>
        </p:txBody>
      </p:sp>
    </p:spTree>
    <p:extLst>
      <p:ext uri="{BB962C8B-B14F-4D97-AF65-F5344CB8AC3E}">
        <p14:creationId xmlns:p14="http://schemas.microsoft.com/office/powerpoint/2010/main" val="1032856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t>Key Points</a:t>
            </a:r>
          </a:p>
          <a:p>
            <a:endParaRPr lang="en-US" altLang="en-US" dirty="0"/>
          </a:p>
          <a:p>
            <a:r>
              <a:rPr lang="en-US" altLang="en-US" dirty="0"/>
              <a:t>As you are teaching the scientific method, don’t forget to ensure that students understand the vocabulary,</a:t>
            </a:r>
            <a:r>
              <a:rPr lang="en-US" altLang="en-US" baseline="0" dirty="0"/>
              <a:t> such as independent and dependent variables. These two terms often are confusing for students. Share with participants that the independent variable manipulates the dependent variable (the dependent variable responds).</a:t>
            </a:r>
          </a:p>
          <a:p>
            <a:endParaRPr lang="en-US" altLang="en-US" baseline="0" dirty="0"/>
          </a:p>
          <a:p>
            <a:r>
              <a:rPr lang="en-US" altLang="en-US" baseline="0" dirty="0"/>
              <a:t>Have participants share ideas for how they teach students to correctly identify each of these terms.</a:t>
            </a:r>
          </a:p>
          <a:p>
            <a:endParaRPr lang="en-US" altLang="en-US" baseline="0" dirty="0"/>
          </a:p>
        </p:txBody>
      </p:sp>
    </p:spTree>
    <p:extLst>
      <p:ext uri="{BB962C8B-B14F-4D97-AF65-F5344CB8AC3E}">
        <p14:creationId xmlns:p14="http://schemas.microsoft.com/office/powerpoint/2010/main" val="677006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t>Key Points</a:t>
            </a:r>
          </a:p>
          <a:p>
            <a:endParaRPr lang="en-US" dirty="0"/>
          </a:p>
          <a:p>
            <a:r>
              <a:rPr lang="en-US" dirty="0"/>
              <a:t>What are the variables?</a:t>
            </a:r>
          </a:p>
        </p:txBody>
      </p:sp>
    </p:spTree>
    <p:extLst>
      <p:ext uri="{BB962C8B-B14F-4D97-AF65-F5344CB8AC3E}">
        <p14:creationId xmlns:p14="http://schemas.microsoft.com/office/powerpoint/2010/main" val="2397474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47">
              <a:defRPr/>
            </a:pPr>
            <a:r>
              <a:rPr lang="en-US" b="1" dirty="0"/>
              <a:t>Key Points</a:t>
            </a:r>
          </a:p>
          <a:p>
            <a:endParaRPr lang="en-US" dirty="0"/>
          </a:p>
          <a:p>
            <a:r>
              <a:rPr lang="en-US" dirty="0"/>
              <a:t>The next step that students need to understand completely is how to gather evidence and create the procedure for the experiment. </a:t>
            </a:r>
            <a:r>
              <a:rPr lang="en-US" baseline="0" dirty="0"/>
              <a:t>This is an important step for students to understand. </a:t>
            </a:r>
            <a:r>
              <a:rPr lang="en-US" dirty="0"/>
              <a:t>This</a:t>
            </a:r>
            <a:r>
              <a:rPr lang="en-US" baseline="0" dirty="0"/>
              <a:t> step of the process should be “replicable” by others. Students should be able to develop a procedure, list the needed materials, and determine the control group. Then it’s time to conduct the experiment and record the data in a data table.</a:t>
            </a:r>
            <a:endParaRPr lang="en-US" dirty="0"/>
          </a:p>
          <a:p>
            <a:endParaRPr lang="en-US" dirty="0"/>
          </a:p>
        </p:txBody>
      </p:sp>
    </p:spTree>
    <p:extLst>
      <p:ext uri="{BB962C8B-B14F-4D97-AF65-F5344CB8AC3E}">
        <p14:creationId xmlns:p14="http://schemas.microsoft.com/office/powerpoint/2010/main" val="550580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HII deals with evaluation of a conclusion or theory is supported</a:t>
            </a:r>
          </a:p>
        </p:txBody>
      </p:sp>
      <p:sp>
        <p:nvSpPr>
          <p:cNvPr id="4" name="Slide Number Placeholder 3"/>
          <p:cNvSpPr>
            <a:spLocks noGrp="1"/>
          </p:cNvSpPr>
          <p:nvPr>
            <p:ph type="sldNum" sz="quarter" idx="5"/>
          </p:nvPr>
        </p:nvSpPr>
        <p:spPr/>
        <p:txBody>
          <a:bodyPr/>
          <a:lstStyle/>
          <a:p>
            <a:fld id="{21D7F31B-B2B0-2F47-BE7F-89F2E22CCFB8}" type="slidenum">
              <a:rPr lang="en-US" smtClean="0"/>
              <a:t>40</a:t>
            </a:fld>
            <a:endParaRPr lang="en-US"/>
          </a:p>
        </p:txBody>
      </p:sp>
    </p:spTree>
    <p:extLst>
      <p:ext uri="{BB962C8B-B14F-4D97-AF65-F5344CB8AC3E}">
        <p14:creationId xmlns:p14="http://schemas.microsoft.com/office/powerpoint/2010/main" val="318915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47">
              <a:defRPr/>
            </a:pPr>
            <a:r>
              <a:rPr lang="en-US" b="1" dirty="0"/>
              <a:t>Key Points</a:t>
            </a:r>
          </a:p>
          <a:p>
            <a:endParaRPr lang="en-US" dirty="0"/>
          </a:p>
          <a:p>
            <a:r>
              <a:rPr lang="en-US" dirty="0"/>
              <a:t>Students need to have practice in providing conclusions when applying the scientific method. The conclusion</a:t>
            </a:r>
            <a:r>
              <a:rPr lang="en-US" baseline="0" dirty="0"/>
              <a:t> is an important part of experimental design and is also a required element on one of the short answer question types</a:t>
            </a:r>
            <a:r>
              <a:rPr lang="en-US" dirty="0"/>
              <a:t> and can also be assessed through technology-enhanced items.</a:t>
            </a:r>
            <a:r>
              <a:rPr lang="en-US" baseline="0" dirty="0"/>
              <a:t> Make sure to provide students with different outcomes and have them analyze the data to see if a hypothesis was accepted or rejected.</a:t>
            </a:r>
          </a:p>
          <a:p>
            <a:endParaRPr lang="en-US" baseline="0" dirty="0"/>
          </a:p>
          <a:p>
            <a:r>
              <a:rPr lang="en-US" dirty="0"/>
              <a:t>Review the slide</a:t>
            </a:r>
            <a:r>
              <a:rPr lang="en-US" baseline="0" dirty="0"/>
              <a:t> for other information.</a:t>
            </a:r>
            <a:endParaRPr lang="en-US" dirty="0"/>
          </a:p>
        </p:txBody>
      </p:sp>
    </p:spTree>
    <p:extLst>
      <p:ext uri="{BB962C8B-B14F-4D97-AF65-F5344CB8AC3E}">
        <p14:creationId xmlns:p14="http://schemas.microsoft.com/office/powerpoint/2010/main" val="143858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HII is applying formulas. Reading these bullets, what other content area comes to mind?  Yes, math!  Specifically, algebra. </a:t>
            </a:r>
          </a:p>
        </p:txBody>
      </p:sp>
      <p:sp>
        <p:nvSpPr>
          <p:cNvPr id="4" name="Slide Number Placeholder 3"/>
          <p:cNvSpPr>
            <a:spLocks noGrp="1"/>
          </p:cNvSpPr>
          <p:nvPr>
            <p:ph type="sldNum" sz="quarter" idx="5"/>
          </p:nvPr>
        </p:nvSpPr>
        <p:spPr/>
        <p:txBody>
          <a:bodyPr/>
          <a:lstStyle/>
          <a:p>
            <a:fld id="{21D7F31B-B2B0-2F47-BE7F-89F2E22CCFB8}" type="slidenum">
              <a:rPr lang="en-US" smtClean="0"/>
              <a:t>5</a:t>
            </a:fld>
            <a:endParaRPr lang="en-US"/>
          </a:p>
        </p:txBody>
      </p:sp>
    </p:spTree>
    <p:extLst>
      <p:ext uri="{BB962C8B-B14F-4D97-AF65-F5344CB8AC3E}">
        <p14:creationId xmlns:p14="http://schemas.microsoft.com/office/powerpoint/2010/main" val="2991931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the last HII deals with presenting visually  scientific information.  This includes knowing how to read charts and graphs and create them based on data.  </a:t>
            </a:r>
          </a:p>
          <a:p>
            <a:endParaRPr lang="en-US" dirty="0"/>
          </a:p>
          <a:p>
            <a:r>
              <a:rPr lang="en-US" dirty="0"/>
              <a:t>In your workbook, you will find a couple of scientific method graphic organizers and some ideas to discuss and apply to the scientific method.  </a:t>
            </a:r>
          </a:p>
        </p:txBody>
      </p:sp>
      <p:sp>
        <p:nvSpPr>
          <p:cNvPr id="4" name="Slide Number Placeholder 3"/>
          <p:cNvSpPr>
            <a:spLocks noGrp="1"/>
          </p:cNvSpPr>
          <p:nvPr>
            <p:ph type="sldNum" sz="quarter" idx="5"/>
          </p:nvPr>
        </p:nvSpPr>
        <p:spPr/>
        <p:txBody>
          <a:bodyPr/>
          <a:lstStyle/>
          <a:p>
            <a:fld id="{21D7F31B-B2B0-2F47-BE7F-89F2E22CCFB8}" type="slidenum">
              <a:rPr lang="en-US" smtClean="0"/>
              <a:t>42</a:t>
            </a:fld>
            <a:endParaRPr lang="en-US"/>
          </a:p>
        </p:txBody>
      </p:sp>
    </p:spTree>
    <p:extLst>
      <p:ext uri="{BB962C8B-B14F-4D97-AF65-F5344CB8AC3E}">
        <p14:creationId xmlns:p14="http://schemas.microsoft.com/office/powerpoint/2010/main" val="3796399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aren’t doing the experiment today, but I will walk through the steps and discuss how I did the experiment in my classroom. </a:t>
            </a:r>
          </a:p>
        </p:txBody>
      </p:sp>
      <p:sp>
        <p:nvSpPr>
          <p:cNvPr id="4" name="Slide Number Placeholder 3"/>
          <p:cNvSpPr>
            <a:spLocks noGrp="1"/>
          </p:cNvSpPr>
          <p:nvPr>
            <p:ph type="sldNum" sz="quarter" idx="5"/>
          </p:nvPr>
        </p:nvSpPr>
        <p:spPr/>
        <p:txBody>
          <a:bodyPr/>
          <a:lstStyle/>
          <a:p>
            <a:fld id="{6583769A-2A3C-664A-B1A3-FCFF0FA87D20}" type="slidenum">
              <a:rPr lang="en-US" smtClean="0"/>
              <a:t>43</a:t>
            </a:fld>
            <a:endParaRPr lang="en-US"/>
          </a:p>
        </p:txBody>
      </p:sp>
    </p:spTree>
    <p:extLst>
      <p:ext uri="{BB962C8B-B14F-4D97-AF65-F5344CB8AC3E}">
        <p14:creationId xmlns:p14="http://schemas.microsoft.com/office/powerpoint/2010/main" val="599603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b="0" dirty="0"/>
              <a:t>We will be evaluating two Mars factories’ plain M&amp;M’s sorting machines – one in Hackettstown, NJ and the other in Cleveland, Tennessee.  We have been given the official percentages from the company, and we will be determining how close our samples are to the official numbers. </a:t>
            </a:r>
          </a:p>
          <a:p>
            <a:endParaRPr lang="en-US" dirty="0"/>
          </a:p>
          <a:p>
            <a:r>
              <a:rPr lang="en-US" dirty="0"/>
              <a:t>Share with participants that for today’s experiment, they will be basing their hypothesis on the identified problem. Discuss the difference</a:t>
            </a:r>
            <a:r>
              <a:rPr lang="en-US" baseline="0" dirty="0"/>
              <a:t> in statistics.  </a:t>
            </a:r>
            <a:endParaRPr lang="en-US" dirty="0"/>
          </a:p>
          <a:p>
            <a:endParaRPr lang="en-US" dirty="0"/>
          </a:p>
        </p:txBody>
      </p:sp>
      <p:sp>
        <p:nvSpPr>
          <p:cNvPr id="6" name="Slide Number Placeholder 5"/>
          <p:cNvSpPr>
            <a:spLocks noGrp="1"/>
          </p:cNvSpPr>
          <p:nvPr>
            <p:ph type="sldNum" sz="quarter" idx="12"/>
          </p:nvPr>
        </p:nvSpPr>
        <p:spPr/>
        <p:txBody>
          <a:bodyPr/>
          <a:lstStyle/>
          <a:p>
            <a:pPr>
              <a:defRPr/>
            </a:pPr>
            <a:fld id="{C021BA69-382D-4416-BE3D-C6A30DBB3278}" type="slidenum">
              <a:rPr lang="en-US" altLang="en-US" smtClean="0"/>
              <a:pPr>
                <a:defRPr/>
              </a:pPr>
              <a:t>44</a:t>
            </a:fld>
            <a:endParaRPr lang="en-US" altLang="en-US" dirty="0"/>
          </a:p>
        </p:txBody>
      </p:sp>
    </p:spTree>
    <p:extLst>
      <p:ext uri="{BB962C8B-B14F-4D97-AF65-F5344CB8AC3E}">
        <p14:creationId xmlns:p14="http://schemas.microsoft.com/office/powerpoint/2010/main" val="1585988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b="1" dirty="0"/>
          </a:p>
          <a:p>
            <a:r>
              <a:rPr lang="en-US" b="1" dirty="0"/>
              <a:t>Here are the official numbers from each factory.  These numbers are in your workbook</a:t>
            </a:r>
          </a:p>
          <a:p>
            <a:endParaRPr lang="en-US" b="1" dirty="0"/>
          </a:p>
          <a:p>
            <a:pPr defTabSz="931774"/>
            <a:r>
              <a:rPr lang="en-US" sz="1800" kern="1800" dirty="0">
                <a:latin typeface="Arial" panose="020B0604020202020204" pitchFamily="34" charset="0"/>
                <a:ea typeface="Times New Roman" panose="02020603050405020304" pitchFamily="18" charset="0"/>
                <a:cs typeface="Arial" panose="020B0604020202020204" pitchFamily="34" charset="0"/>
              </a:rPr>
              <a:t>Complete the chart on the next page. Determine the frequency and the percentage of each candy color. Make sure to use the correct percentages from the Mars Company, dependent on where the candy was produced.</a:t>
            </a:r>
            <a:endParaRPr lang="en-US" sz="1800" dirty="0">
              <a:latin typeface="Arial" panose="020B0604020202020204" pitchFamily="34" charset="0"/>
              <a:ea typeface="Times New Roman" panose="02020603050405020304" pitchFamily="18" charset="0"/>
              <a:cs typeface="Times New Roman" panose="02020603050405020304" pitchFamily="18" charset="0"/>
            </a:endParaRPr>
          </a:p>
          <a:p>
            <a:endParaRPr lang="en-US" b="1" dirty="0"/>
          </a:p>
          <a:p>
            <a:r>
              <a:rPr lang="en-US" b="1" dirty="0"/>
              <a:t>Let’s look at the data chart together</a:t>
            </a:r>
          </a:p>
          <a:p>
            <a:endParaRPr lang="en-US" b="1" dirty="0"/>
          </a:p>
        </p:txBody>
      </p:sp>
      <p:sp>
        <p:nvSpPr>
          <p:cNvPr id="6" name="Slide Number Placeholder 5"/>
          <p:cNvSpPr>
            <a:spLocks noGrp="1"/>
          </p:cNvSpPr>
          <p:nvPr>
            <p:ph type="sldNum" sz="quarter" idx="12"/>
          </p:nvPr>
        </p:nvSpPr>
        <p:spPr/>
        <p:txBody>
          <a:bodyPr/>
          <a:lstStyle/>
          <a:p>
            <a:pPr>
              <a:defRPr/>
            </a:pPr>
            <a:fld id="{C021BA69-382D-4416-BE3D-C6A30DBB3278}" type="slidenum">
              <a:rPr lang="en-US" altLang="en-US" smtClean="0"/>
              <a:pPr>
                <a:defRPr/>
              </a:pPr>
              <a:t>45</a:t>
            </a:fld>
            <a:endParaRPr lang="en-US" altLang="en-US" dirty="0"/>
          </a:p>
        </p:txBody>
      </p:sp>
    </p:spTree>
    <p:extLst>
      <p:ext uri="{BB962C8B-B14F-4D97-AF65-F5344CB8AC3E}">
        <p14:creationId xmlns:p14="http://schemas.microsoft.com/office/powerpoint/2010/main" val="10525058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classroom, I would use these instructions:</a:t>
            </a:r>
          </a:p>
          <a:p>
            <a:endParaRPr lang="en-US" dirty="0"/>
          </a:p>
          <a:p>
            <a:r>
              <a:rPr lang="en-US" dirty="0"/>
              <a:t>Create groups of 2, Hand out candy , and give instructions for the data chart.  Each group will share their data with 4 other groups to get data for 5 packages.  When you get your data, then work in your small group and fill out the rest of the chart.  </a:t>
            </a:r>
          </a:p>
          <a:p>
            <a:endParaRPr lang="en-US" dirty="0"/>
          </a:p>
          <a:p>
            <a:r>
              <a:rPr lang="en-US" dirty="0"/>
              <a:t>You can also use online M&amp;M simulators if you don’t want to use candy. </a:t>
            </a:r>
          </a:p>
          <a:p>
            <a:endParaRPr lang="en-US" dirty="0"/>
          </a:p>
          <a:p>
            <a:r>
              <a:rPr lang="en-US" dirty="0"/>
              <a:t>Look at this data chart – using math after collecting the data.</a:t>
            </a:r>
          </a:p>
        </p:txBody>
      </p:sp>
      <p:sp>
        <p:nvSpPr>
          <p:cNvPr id="4" name="Slide Number Placeholder 3"/>
          <p:cNvSpPr>
            <a:spLocks noGrp="1"/>
          </p:cNvSpPr>
          <p:nvPr>
            <p:ph type="sldNum" sz="quarter" idx="5"/>
          </p:nvPr>
        </p:nvSpPr>
        <p:spPr/>
        <p:txBody>
          <a:bodyPr/>
          <a:lstStyle/>
          <a:p>
            <a:fld id="{21D7F31B-B2B0-2F47-BE7F-89F2E22CCFB8}" type="slidenum">
              <a:rPr lang="en-US" smtClean="0"/>
              <a:t>46</a:t>
            </a:fld>
            <a:endParaRPr lang="en-US"/>
          </a:p>
        </p:txBody>
      </p:sp>
    </p:spTree>
    <p:extLst>
      <p:ext uri="{BB962C8B-B14F-4D97-AF65-F5344CB8AC3E}">
        <p14:creationId xmlns:p14="http://schemas.microsoft.com/office/powerpoint/2010/main" val="3088374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graph paper or plain paper, choose a graph to visually display your findings.  Graph instructions are in the workbook.  You  can use one of these or make one of your own. </a:t>
            </a:r>
          </a:p>
        </p:txBody>
      </p:sp>
      <p:sp>
        <p:nvSpPr>
          <p:cNvPr id="4" name="Slide Number Placeholder 3"/>
          <p:cNvSpPr>
            <a:spLocks noGrp="1"/>
          </p:cNvSpPr>
          <p:nvPr>
            <p:ph type="sldNum" sz="quarter" idx="5"/>
          </p:nvPr>
        </p:nvSpPr>
        <p:spPr/>
        <p:txBody>
          <a:bodyPr/>
          <a:lstStyle/>
          <a:p>
            <a:fld id="{21D7F31B-B2B0-2F47-BE7F-89F2E22CCFB8}" type="slidenum">
              <a:rPr lang="en-US" smtClean="0"/>
              <a:t>47</a:t>
            </a:fld>
            <a:endParaRPr lang="en-US"/>
          </a:p>
        </p:txBody>
      </p:sp>
    </p:spTree>
    <p:extLst>
      <p:ext uri="{BB962C8B-B14F-4D97-AF65-F5344CB8AC3E}">
        <p14:creationId xmlns:p14="http://schemas.microsoft.com/office/powerpoint/2010/main" val="2917904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step is to draw conclusions – ask the questions, elicit discussion if time</a:t>
            </a:r>
          </a:p>
        </p:txBody>
      </p:sp>
      <p:sp>
        <p:nvSpPr>
          <p:cNvPr id="4" name="Slide Number Placeholder 3"/>
          <p:cNvSpPr>
            <a:spLocks noGrp="1"/>
          </p:cNvSpPr>
          <p:nvPr>
            <p:ph type="sldNum" sz="quarter" idx="5"/>
          </p:nvPr>
        </p:nvSpPr>
        <p:spPr/>
        <p:txBody>
          <a:bodyPr/>
          <a:lstStyle/>
          <a:p>
            <a:fld id="{21D7F31B-B2B0-2F47-BE7F-89F2E22CCFB8}" type="slidenum">
              <a:rPr lang="en-US" smtClean="0"/>
              <a:t>48</a:t>
            </a:fld>
            <a:endParaRPr lang="en-US"/>
          </a:p>
        </p:txBody>
      </p:sp>
    </p:spTree>
    <p:extLst>
      <p:ext uri="{BB962C8B-B14F-4D97-AF65-F5344CB8AC3E}">
        <p14:creationId xmlns:p14="http://schemas.microsoft.com/office/powerpoint/2010/main" val="34177056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7F31B-B2B0-2F47-BE7F-89F2E22CCFB8}" type="slidenum">
              <a:rPr lang="en-US" smtClean="0"/>
              <a:t>49</a:t>
            </a:fld>
            <a:endParaRPr lang="en-US"/>
          </a:p>
        </p:txBody>
      </p:sp>
    </p:spTree>
    <p:extLst>
      <p:ext uri="{BB962C8B-B14F-4D97-AF65-F5344CB8AC3E}">
        <p14:creationId xmlns:p14="http://schemas.microsoft.com/office/powerpoint/2010/main" val="7742081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minute and look at the workbook</a:t>
            </a:r>
          </a:p>
          <a:p>
            <a:endParaRPr lang="en-US" dirty="0"/>
          </a:p>
        </p:txBody>
      </p:sp>
      <p:sp>
        <p:nvSpPr>
          <p:cNvPr id="4" name="Slide Number Placeholder 3"/>
          <p:cNvSpPr>
            <a:spLocks noGrp="1"/>
          </p:cNvSpPr>
          <p:nvPr>
            <p:ph type="sldNum" sz="quarter" idx="5"/>
          </p:nvPr>
        </p:nvSpPr>
        <p:spPr/>
        <p:txBody>
          <a:bodyPr/>
          <a:lstStyle/>
          <a:p>
            <a:fld id="{21D7F31B-B2B0-2F47-BE7F-89F2E22CCFB8}" type="slidenum">
              <a:rPr lang="en-US" smtClean="0"/>
              <a:t>50</a:t>
            </a:fld>
            <a:endParaRPr lang="en-US"/>
          </a:p>
        </p:txBody>
      </p:sp>
    </p:spTree>
    <p:extLst>
      <p:ext uri="{BB962C8B-B14F-4D97-AF65-F5344CB8AC3E}">
        <p14:creationId xmlns:p14="http://schemas.microsoft.com/office/powerpoint/2010/main" val="30470444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we meet the objectives for the session? </a:t>
            </a:r>
          </a:p>
          <a:p>
            <a:endParaRPr lang="en-US" dirty="0"/>
          </a:p>
          <a:p>
            <a:r>
              <a:rPr lang="en-US" dirty="0"/>
              <a:t>Discover ways to incorporate science instruction in the adult education classroom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 the circle of inquiry and how to integrate it with the 5 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and apply the GED Science High Impact Indicators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and Apply the Scientific Method </a:t>
            </a:r>
          </a:p>
          <a:p>
            <a:endParaRPr lang="en-US" dirty="0"/>
          </a:p>
        </p:txBody>
      </p:sp>
      <p:sp>
        <p:nvSpPr>
          <p:cNvPr id="4" name="Slide Number Placeholder 3"/>
          <p:cNvSpPr>
            <a:spLocks noGrp="1"/>
          </p:cNvSpPr>
          <p:nvPr>
            <p:ph type="sldNum" sz="quarter" idx="5"/>
          </p:nvPr>
        </p:nvSpPr>
        <p:spPr/>
        <p:txBody>
          <a:bodyPr/>
          <a:lstStyle/>
          <a:p>
            <a:fld id="{21D7F31B-B2B0-2F47-BE7F-89F2E22CCFB8}" type="slidenum">
              <a:rPr lang="en-US" smtClean="0"/>
              <a:t>51</a:t>
            </a:fld>
            <a:endParaRPr lang="en-US"/>
          </a:p>
        </p:txBody>
      </p:sp>
    </p:spTree>
    <p:extLst>
      <p:ext uri="{BB962C8B-B14F-4D97-AF65-F5344CB8AC3E}">
        <p14:creationId xmlns:p14="http://schemas.microsoft.com/office/powerpoint/2010/main" val="329403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7F31B-B2B0-2F47-BE7F-89F2E22CCFB8}" type="slidenum">
              <a:rPr lang="en-US" smtClean="0"/>
              <a:t>6</a:t>
            </a:fld>
            <a:endParaRPr lang="en-US"/>
          </a:p>
        </p:txBody>
      </p:sp>
    </p:spTree>
    <p:extLst>
      <p:ext uri="{BB962C8B-B14F-4D97-AF65-F5344CB8AC3E}">
        <p14:creationId xmlns:p14="http://schemas.microsoft.com/office/powerpoint/2010/main" val="1436509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are:</a:t>
            </a:r>
          </a:p>
          <a:p>
            <a:r>
              <a:rPr lang="en-US" dirty="0"/>
              <a:t>Fahrenheit to Celsius</a:t>
            </a:r>
          </a:p>
          <a:p>
            <a:r>
              <a:rPr lang="en-US" dirty="0"/>
              <a:t>Kinetic Energy</a:t>
            </a:r>
          </a:p>
          <a:p>
            <a:r>
              <a:rPr lang="en-US" dirty="0"/>
              <a:t>Force</a:t>
            </a:r>
          </a:p>
          <a:p>
            <a:r>
              <a:rPr lang="en-US" dirty="0"/>
              <a:t>Voltage = current * resistance</a:t>
            </a:r>
          </a:p>
          <a:p>
            <a:endParaRPr lang="en-US" dirty="0"/>
          </a:p>
          <a:p>
            <a:r>
              <a:rPr lang="en-US" dirty="0"/>
              <a:t>Does anyone have another example of a formula they have seen or used?  </a:t>
            </a:r>
          </a:p>
        </p:txBody>
      </p:sp>
      <p:sp>
        <p:nvSpPr>
          <p:cNvPr id="4" name="Slide Number Placeholder 3"/>
          <p:cNvSpPr>
            <a:spLocks noGrp="1"/>
          </p:cNvSpPr>
          <p:nvPr>
            <p:ph type="sldNum" sz="quarter" idx="5"/>
          </p:nvPr>
        </p:nvSpPr>
        <p:spPr/>
        <p:txBody>
          <a:bodyPr/>
          <a:lstStyle/>
          <a:p>
            <a:fld id="{21D7F31B-B2B0-2F47-BE7F-89F2E22CCFB8}" type="slidenum">
              <a:rPr lang="en-US" smtClean="0"/>
              <a:t>7</a:t>
            </a:fld>
            <a:endParaRPr lang="en-US"/>
          </a:p>
        </p:txBody>
      </p:sp>
    </p:spTree>
    <p:extLst>
      <p:ext uri="{BB962C8B-B14F-4D97-AF65-F5344CB8AC3E}">
        <p14:creationId xmlns:p14="http://schemas.microsoft.com/office/powerpoint/2010/main" val="82534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 test question.  What elements of math and science do you see? </a:t>
            </a:r>
          </a:p>
          <a:p>
            <a:endParaRPr lang="en-US" dirty="0"/>
          </a:p>
        </p:txBody>
      </p:sp>
      <p:sp>
        <p:nvSpPr>
          <p:cNvPr id="4" name="Slide Number Placeholder 3"/>
          <p:cNvSpPr>
            <a:spLocks noGrp="1"/>
          </p:cNvSpPr>
          <p:nvPr>
            <p:ph type="sldNum" sz="quarter" idx="5"/>
          </p:nvPr>
        </p:nvSpPr>
        <p:spPr/>
        <p:txBody>
          <a:bodyPr/>
          <a:lstStyle/>
          <a:p>
            <a:fld id="{21D7F31B-B2B0-2F47-BE7F-89F2E22CCFB8}" type="slidenum">
              <a:rPr lang="en-US" smtClean="0"/>
              <a:t>8</a:t>
            </a:fld>
            <a:endParaRPr lang="en-US"/>
          </a:p>
        </p:txBody>
      </p:sp>
    </p:spTree>
    <p:extLst>
      <p:ext uri="{BB962C8B-B14F-4D97-AF65-F5344CB8AC3E}">
        <p14:creationId xmlns:p14="http://schemas.microsoft.com/office/powerpoint/2010/main" val="3775492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baseline="0" dirty="0"/>
              <a:t>Key Points</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t>Thoughts about quote?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5" name="Date Placeholder 4"/>
          <p:cNvSpPr>
            <a:spLocks noGrp="1"/>
          </p:cNvSpPr>
          <p:nvPr>
            <p:ph type="dt" idx="11"/>
          </p:nvPr>
        </p:nvSpPr>
        <p:spPr/>
        <p:txBody>
          <a:bodyPr/>
          <a:lstStyle/>
          <a:p>
            <a:pPr>
              <a:defRPr/>
            </a:pPr>
            <a:r>
              <a:rPr lang="en-US" altLang="en-US" dirty="0"/>
              <a:t>7/2017</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10</a:t>
            </a:fld>
            <a:endParaRPr lang="en-US" altLang="en-US" dirty="0"/>
          </a:p>
        </p:txBody>
      </p:sp>
    </p:spTree>
    <p:extLst>
      <p:ext uri="{BB962C8B-B14F-4D97-AF65-F5344CB8AC3E}">
        <p14:creationId xmlns:p14="http://schemas.microsoft.com/office/powerpoint/2010/main" val="93169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So</a:t>
            </a:r>
            <a:r>
              <a:rPr lang="en-US" baseline="0" dirty="0"/>
              <a:t> what is an inquiry method of teaching science? It’s simply that lessons are set up to allow students to investigate, create, discuss, reflect, and ask about what they are learning. Remember, it’s not about memorizing content, but rather on  understanding and applying information</a:t>
            </a:r>
            <a:endParaRPr lang="en-US" dirty="0"/>
          </a:p>
        </p:txBody>
      </p:sp>
      <p:sp>
        <p:nvSpPr>
          <p:cNvPr id="5" name="Date Placeholder 4"/>
          <p:cNvSpPr>
            <a:spLocks noGrp="1"/>
          </p:cNvSpPr>
          <p:nvPr>
            <p:ph type="dt" idx="11"/>
          </p:nvPr>
        </p:nvSpPr>
        <p:spPr/>
        <p:txBody>
          <a:bodyPr/>
          <a:lstStyle/>
          <a:p>
            <a:pPr>
              <a:defRPr/>
            </a:pPr>
            <a:r>
              <a:rPr lang="en-US" altLang="en-US" dirty="0"/>
              <a:t>7/2017</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11</a:t>
            </a:fld>
            <a:endParaRPr lang="en-US" altLang="en-US" dirty="0"/>
          </a:p>
        </p:txBody>
      </p:sp>
    </p:spTree>
    <p:extLst>
      <p:ext uri="{BB962C8B-B14F-4D97-AF65-F5344CB8AC3E}">
        <p14:creationId xmlns:p14="http://schemas.microsoft.com/office/powerpoint/2010/main" val="39887746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dirty="0"/>
              <a:t>Edit Title</a:t>
            </a:r>
          </a:p>
        </p:txBody>
      </p:sp>
    </p:spTree>
    <p:extLst>
      <p:ext uri="{BB962C8B-B14F-4D97-AF65-F5344CB8AC3E}">
        <p14:creationId xmlns:p14="http://schemas.microsoft.com/office/powerpoint/2010/main" val="11570653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9507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Tree>
    <p:extLst>
      <p:ext uri="{BB962C8B-B14F-4D97-AF65-F5344CB8AC3E}">
        <p14:creationId xmlns:p14="http://schemas.microsoft.com/office/powerpoint/2010/main" val="119122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766805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5D0B-EA06-4739-ABA6-840534B6076B}"/>
              </a:ext>
            </a:extLst>
          </p:cNvPr>
          <p:cNvSpPr>
            <a:spLocks noGrp="1"/>
          </p:cNvSpPr>
          <p:nvPr>
            <p:ph type="title" hasCustomPrompt="1"/>
          </p:nvPr>
        </p:nvSpPr>
        <p:spPr/>
        <p:txBody>
          <a:bodyPr/>
          <a:lstStyle>
            <a:lvl1pPr>
              <a:defRPr b="1"/>
            </a:lvl1pPr>
          </a:lstStyle>
          <a:p>
            <a:r>
              <a:rPr lang="en-US" dirty="0"/>
              <a:t>Title and Two </a:t>
            </a:r>
            <a:r>
              <a:rPr lang="en-US"/>
              <a:t>Column Content</a:t>
            </a:r>
            <a:endParaRPr lang="en-US" dirty="0"/>
          </a:p>
        </p:txBody>
      </p:sp>
      <p:sp>
        <p:nvSpPr>
          <p:cNvPr id="3" name="Content Placeholder 2">
            <a:extLst>
              <a:ext uri="{FF2B5EF4-FFF2-40B4-BE49-F238E27FC236}">
                <a16:creationId xmlns:a16="http://schemas.microsoft.com/office/drawing/2014/main" id="{EA1190AE-4E11-4A19-A5C2-9A626261D11B}"/>
              </a:ext>
            </a:extLst>
          </p:cNvPr>
          <p:cNvSpPr>
            <a:spLocks noGrp="1"/>
          </p:cNvSpPr>
          <p:nvPr>
            <p:ph sz="half" idx="1"/>
          </p:nvPr>
        </p:nvSpPr>
        <p:spPr>
          <a:xfrm>
            <a:off x="838200" y="1825625"/>
            <a:ext cx="5181600" cy="4351338"/>
          </a:xfrm>
        </p:spPr>
        <p:txBody>
          <a:bodyPr>
            <a:normAutofit/>
          </a:bodyPr>
          <a:lstStyle>
            <a:lvl1pPr>
              <a:defRPr sz="3600"/>
            </a:lvl1pPr>
            <a:lvl2pPr>
              <a:defRPr sz="3200"/>
            </a:lvl2pPr>
            <a:lvl3pPr>
              <a:defRPr sz="28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261CB0C-354F-4BB6-83E9-E6E7F35C55E8}"/>
              </a:ext>
            </a:extLst>
          </p:cNvPr>
          <p:cNvSpPr>
            <a:spLocks noGrp="1"/>
          </p:cNvSpPr>
          <p:nvPr>
            <p:ph sz="half" idx="2"/>
          </p:nvPr>
        </p:nvSpPr>
        <p:spPr>
          <a:xfrm>
            <a:off x="6172200" y="1825625"/>
            <a:ext cx="5181600" cy="4351338"/>
          </a:xfrm>
        </p:spPr>
        <p:txBody>
          <a:bodyPr>
            <a:normAutofit/>
          </a:bodyPr>
          <a:lstStyle>
            <a:lvl1pPr>
              <a:defRPr sz="3600"/>
            </a:lvl1pPr>
            <a:lvl2pPr>
              <a:defRPr sz="3200"/>
            </a:lvl2pPr>
            <a:lvl3pPr>
              <a:defRPr sz="28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1943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DD9CAD-F211-4008-823C-E40128DFAB92}" type="datetime1">
              <a:rPr lang="en-US" smtClean="0"/>
              <a:t>8/18/2025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0260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F0CFB-E0C0-8D95-487D-42B65970C1D5}"/>
              </a:ext>
            </a:extLst>
          </p:cNvPr>
          <p:cNvSpPr>
            <a:spLocks noGrp="1"/>
          </p:cNvSpPr>
          <p:nvPr>
            <p:ph type="title"/>
          </p:nvPr>
        </p:nvSpPr>
        <p:spPr/>
        <p:txBody>
          <a:bodyPr/>
          <a:lstStyle/>
          <a:p>
            <a:r>
              <a:rPr lang="en-US" dirty="0"/>
              <a:t>Click to edit Master title style</a:t>
            </a:r>
          </a:p>
        </p:txBody>
      </p:sp>
      <p:sp>
        <p:nvSpPr>
          <p:cNvPr id="4" name="Chart Placeholder 3">
            <a:extLst>
              <a:ext uri="{FF2B5EF4-FFF2-40B4-BE49-F238E27FC236}">
                <a16:creationId xmlns:a16="http://schemas.microsoft.com/office/drawing/2014/main" id="{5F626E8C-18DA-9DDE-64ED-811BC0246F59}"/>
              </a:ext>
            </a:extLst>
          </p:cNvPr>
          <p:cNvSpPr>
            <a:spLocks noGrp="1"/>
          </p:cNvSpPr>
          <p:nvPr>
            <p:ph type="chart" sz="quarter" idx="10"/>
          </p:nvPr>
        </p:nvSpPr>
        <p:spPr>
          <a:xfrm>
            <a:off x="838200" y="1993424"/>
            <a:ext cx="10515600" cy="4288504"/>
          </a:xfrm>
        </p:spPr>
        <p:txBody>
          <a:bodyPr/>
          <a:lstStyle/>
          <a:p>
            <a:endParaRPr lang="en-US"/>
          </a:p>
        </p:txBody>
      </p:sp>
    </p:spTree>
    <p:extLst>
      <p:ext uri="{BB962C8B-B14F-4D97-AF65-F5344CB8AC3E}">
        <p14:creationId xmlns:p14="http://schemas.microsoft.com/office/powerpoint/2010/main" val="3567233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71B84-A777-DCD4-9B35-27FFF89424B8}"/>
              </a:ext>
            </a:extLst>
          </p:cNvPr>
          <p:cNvSpPr>
            <a:spLocks noGrp="1"/>
          </p:cNvSpPr>
          <p:nvPr>
            <p:ph type="title" hasCustomPrompt="1"/>
          </p:nvPr>
        </p:nvSpPr>
        <p:spPr/>
        <p:txBody>
          <a:bodyPr/>
          <a:lstStyle>
            <a:lvl1pPr>
              <a:defRPr/>
            </a:lvl1pPr>
          </a:lstStyle>
          <a:p>
            <a:r>
              <a:rPr lang="en-US" dirty="0"/>
              <a:t>Title and Content with Picture</a:t>
            </a:r>
          </a:p>
        </p:txBody>
      </p:sp>
      <p:sp>
        <p:nvSpPr>
          <p:cNvPr id="4" name="Content Placeholder 3">
            <a:extLst>
              <a:ext uri="{FF2B5EF4-FFF2-40B4-BE49-F238E27FC236}">
                <a16:creationId xmlns:a16="http://schemas.microsoft.com/office/drawing/2014/main" id="{D3ED5F9B-05E5-86D7-94A1-42D430322D79}"/>
              </a:ext>
            </a:extLst>
          </p:cNvPr>
          <p:cNvSpPr>
            <a:spLocks noGrp="1"/>
          </p:cNvSpPr>
          <p:nvPr>
            <p:ph sz="quarter" idx="10"/>
          </p:nvPr>
        </p:nvSpPr>
        <p:spPr>
          <a:xfrm>
            <a:off x="838200" y="1910714"/>
            <a:ext cx="5388864" cy="4386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A8464943-A0DF-0B00-D38C-86D269953310}"/>
              </a:ext>
            </a:extLst>
          </p:cNvPr>
          <p:cNvSpPr>
            <a:spLocks noGrp="1"/>
          </p:cNvSpPr>
          <p:nvPr>
            <p:ph type="pic" sz="quarter" idx="11"/>
          </p:nvPr>
        </p:nvSpPr>
        <p:spPr>
          <a:xfrm>
            <a:off x="6593586" y="1910714"/>
            <a:ext cx="4677918" cy="4386808"/>
          </a:xfrm>
        </p:spPr>
        <p:txBody>
          <a:bodyPr/>
          <a:lstStyle/>
          <a:p>
            <a:endParaRPr lang="en-US" dirty="0"/>
          </a:p>
        </p:txBody>
      </p:sp>
    </p:spTree>
    <p:extLst>
      <p:ext uri="{BB962C8B-B14F-4D97-AF65-F5344CB8AC3E}">
        <p14:creationId xmlns:p14="http://schemas.microsoft.com/office/powerpoint/2010/main" val="3124287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Layout With Titl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97334C8-61B0-4D02-B675-05E5CC28EE35}"/>
              </a:ext>
            </a:extLst>
          </p:cNvPr>
          <p:cNvSpPr>
            <a:spLocks noGrp="1"/>
          </p:cNvSpPr>
          <p:nvPr>
            <p:ph type="title" hasCustomPrompt="1"/>
          </p:nvPr>
        </p:nvSpPr>
        <p:spPr>
          <a:xfrm>
            <a:off x="838200" y="423316"/>
            <a:ext cx="10515600" cy="1325563"/>
          </a:xfrm>
          <a:prstGeom prst="rect">
            <a:avLst/>
          </a:prstGeom>
        </p:spPr>
        <p:txBody>
          <a:bodyPr vert="horz" lIns="91440" tIns="45720" rIns="91440" bIns="45720" rtlCol="0" anchor="ctr">
            <a:normAutofit/>
          </a:bodyPr>
          <a:lstStyle>
            <a:lvl1pPr>
              <a:defRPr b="1"/>
            </a:lvl1pPr>
          </a:lstStyle>
          <a:p>
            <a:r>
              <a:rPr lang="en-US" dirty="0"/>
              <a:t>Title and Content</a:t>
            </a:r>
          </a:p>
        </p:txBody>
      </p:sp>
      <p:sp>
        <p:nvSpPr>
          <p:cNvPr id="5" name="Text Placeholder 2">
            <a:extLst>
              <a:ext uri="{FF2B5EF4-FFF2-40B4-BE49-F238E27FC236}">
                <a16:creationId xmlns:a16="http://schemas.microsoft.com/office/drawing/2014/main" id="{D9FB24BE-030F-4BD1-9C9C-83D2B5EDDF00}"/>
              </a:ext>
            </a:extLst>
          </p:cNvPr>
          <p:cNvSpPr>
            <a:spLocks noGrp="1"/>
          </p:cNvSpPr>
          <p:nvPr>
            <p:ph idx="1"/>
          </p:nvPr>
        </p:nvSpPr>
        <p:spPr>
          <a:xfrm>
            <a:off x="838200" y="1883816"/>
            <a:ext cx="10515600" cy="4351338"/>
          </a:xfrm>
          <a:prstGeom prst="rect">
            <a:avLst/>
          </a:prstGeom>
        </p:spPr>
        <p:txBody>
          <a:bodyPr vert="horz" lIns="91440" tIns="45720" rIns="91440" bIns="45720" rtlCol="0">
            <a:normAutofit/>
          </a:bodyPr>
          <a:lstStyle>
            <a:lvl1pPr>
              <a:defRPr sz="3600"/>
            </a:lvl1pPr>
            <a:lvl2pPr>
              <a:defRPr sz="3200"/>
            </a:lvl2pPr>
            <a:lvl3pPr>
              <a:defRPr sz="28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Tree>
    <p:extLst>
      <p:ext uri="{BB962C8B-B14F-4D97-AF65-F5344CB8AC3E}">
        <p14:creationId xmlns:p14="http://schemas.microsoft.com/office/powerpoint/2010/main" val="728497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89100" y="1031876"/>
            <a:ext cx="33612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372795"/>
          </a:xfrm>
          <a:prstGeom prst="rect">
            <a:avLst/>
          </a:prstGeom>
          <a:gradFill flip="none" rotWithShape="1">
            <a:gsLst>
              <a:gs pos="0">
                <a:schemeClr val="accent1"/>
              </a:gs>
              <a:gs pos="100000">
                <a:schemeClr val="tx2">
                  <a:lumMod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 name="Content Placeholder 10"/>
          <p:cNvSpPr>
            <a:spLocks noGrp="1"/>
          </p:cNvSpPr>
          <p:nvPr>
            <p:ph sz="quarter" idx="13"/>
          </p:nvPr>
        </p:nvSpPr>
        <p:spPr>
          <a:xfrm>
            <a:off x="3909485" y="1978026"/>
            <a:ext cx="5947833" cy="2792483"/>
          </a:xfrm>
        </p:spPr>
        <p:txBody>
          <a:bodyPr lIns="0" tIns="0" rIns="0" bIns="0">
            <a:normAutofit/>
          </a:bodyPr>
          <a:lstStyle>
            <a:lvl1pPr marL="0" indent="0">
              <a:buNone/>
              <a:defRPr sz="3200" baseline="0"/>
            </a:lvl1pPr>
          </a:lstStyle>
          <a:p>
            <a:pPr lvl="0"/>
            <a:r>
              <a:rPr lang="en-US"/>
              <a:t>Click to edit Master text styles</a:t>
            </a:r>
          </a:p>
        </p:txBody>
      </p:sp>
      <p:sp>
        <p:nvSpPr>
          <p:cNvPr id="15" name="Text Placeholder 14"/>
          <p:cNvSpPr>
            <a:spLocks noGrp="1"/>
          </p:cNvSpPr>
          <p:nvPr>
            <p:ph type="body" sz="quarter" idx="14"/>
          </p:nvPr>
        </p:nvSpPr>
        <p:spPr>
          <a:xfrm>
            <a:off x="3909485" y="4897439"/>
            <a:ext cx="5947833" cy="498475"/>
          </a:xfrm>
        </p:spPr>
        <p:txBody>
          <a:bodyPr lIns="0" tIns="0" rIns="0" bIns="0">
            <a:normAutofit/>
          </a:bodyPr>
          <a:lstStyle>
            <a:lvl1pPr marL="342900" indent="-342900" algn="r">
              <a:buFont typeface="Lucida Grande"/>
              <a:buChar char="—"/>
              <a:defRPr sz="2000" baseline="0"/>
            </a:lvl1pPr>
          </a:lstStyle>
          <a:p>
            <a:pPr lvl="0"/>
            <a:r>
              <a:rPr lang="en-US"/>
              <a:t>Click to edit Master text styles</a:t>
            </a:r>
          </a:p>
        </p:txBody>
      </p:sp>
      <p:sp>
        <p:nvSpPr>
          <p:cNvPr id="6" name="Slide Number Placeholder 3"/>
          <p:cNvSpPr>
            <a:spLocks noGrp="1"/>
          </p:cNvSpPr>
          <p:nvPr>
            <p:ph type="sldNum" sz="quarter" idx="15"/>
          </p:nvPr>
        </p:nvSpPr>
        <p:spPr/>
        <p:txBody>
          <a:bodyPr/>
          <a:lstStyle>
            <a:lvl1pPr>
              <a:defRPr/>
            </a:lvl1pPr>
          </a:lstStyle>
          <a:p>
            <a:pPr>
              <a:defRPr/>
            </a:pPr>
            <a:fld id="{37DDE6FD-0618-4B94-AC88-83D080BA0C38}" type="slidenum">
              <a:rPr lang="en-US" altLang="en-US"/>
              <a:pPr>
                <a:defRPr/>
              </a:pPr>
              <a:t>‹#›</a:t>
            </a:fld>
            <a:endParaRPr lang="en-US" altLang="en-US" dirty="0"/>
          </a:p>
        </p:txBody>
      </p:sp>
    </p:spTree>
    <p:extLst>
      <p:ext uri="{BB962C8B-B14F-4D97-AF65-F5344CB8AC3E}">
        <p14:creationId xmlns:p14="http://schemas.microsoft.com/office/powerpoint/2010/main" val="1079138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umns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1F5F0-F469-6BAB-543E-1709AE5E3B22}"/>
              </a:ext>
            </a:extLst>
          </p:cNvPr>
          <p:cNvSpPr>
            <a:spLocks noGrp="1"/>
          </p:cNvSpPr>
          <p:nvPr>
            <p:ph type="title" hasCustomPrompt="1"/>
          </p:nvPr>
        </p:nvSpPr>
        <p:spPr>
          <a:xfrm>
            <a:off x="527304" y="470313"/>
            <a:ext cx="11244642" cy="1340199"/>
          </a:xfrm>
        </p:spPr>
        <p:txBody>
          <a:bodyPr/>
          <a:lstStyle>
            <a:lvl1pPr>
              <a:defRPr/>
            </a:lvl1pPr>
          </a:lstStyle>
          <a:p>
            <a:r>
              <a:rPr lang="en-US" dirty="0"/>
              <a:t>Title with Columns and Picture</a:t>
            </a:r>
          </a:p>
        </p:txBody>
      </p:sp>
      <p:sp>
        <p:nvSpPr>
          <p:cNvPr id="4" name="Content Placeholder 3">
            <a:extLst>
              <a:ext uri="{FF2B5EF4-FFF2-40B4-BE49-F238E27FC236}">
                <a16:creationId xmlns:a16="http://schemas.microsoft.com/office/drawing/2014/main" id="{AD3E419C-7235-14DB-CD40-2793309E9EE2}"/>
              </a:ext>
            </a:extLst>
          </p:cNvPr>
          <p:cNvSpPr>
            <a:spLocks noGrp="1"/>
          </p:cNvSpPr>
          <p:nvPr>
            <p:ph sz="quarter" idx="10"/>
          </p:nvPr>
        </p:nvSpPr>
        <p:spPr>
          <a:xfrm>
            <a:off x="527304" y="1949195"/>
            <a:ext cx="3594163" cy="3775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5EAC938E-108E-1BF0-BF50-DA4B5B17BD91}"/>
              </a:ext>
            </a:extLst>
          </p:cNvPr>
          <p:cNvSpPr>
            <a:spLocks noGrp="1"/>
          </p:cNvSpPr>
          <p:nvPr>
            <p:ph type="pic" sz="quarter" idx="11"/>
          </p:nvPr>
        </p:nvSpPr>
        <p:spPr>
          <a:xfrm>
            <a:off x="4352544" y="1949195"/>
            <a:ext cx="3594162" cy="3813175"/>
          </a:xfrm>
        </p:spPr>
        <p:txBody>
          <a:bodyPr/>
          <a:lstStyle/>
          <a:p>
            <a:endParaRPr lang="en-US"/>
          </a:p>
        </p:txBody>
      </p:sp>
      <p:sp>
        <p:nvSpPr>
          <p:cNvPr id="7" name="Content Placeholder 3">
            <a:extLst>
              <a:ext uri="{FF2B5EF4-FFF2-40B4-BE49-F238E27FC236}">
                <a16:creationId xmlns:a16="http://schemas.microsoft.com/office/drawing/2014/main" id="{896D2CA9-8614-4697-23C7-5B67D0BBC56D}"/>
              </a:ext>
            </a:extLst>
          </p:cNvPr>
          <p:cNvSpPr>
            <a:spLocks noGrp="1"/>
          </p:cNvSpPr>
          <p:nvPr>
            <p:ph sz="quarter" idx="12"/>
          </p:nvPr>
        </p:nvSpPr>
        <p:spPr>
          <a:xfrm>
            <a:off x="8177783" y="1986660"/>
            <a:ext cx="3594163" cy="3775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949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estions Layout">
    <p:spTree>
      <p:nvGrpSpPr>
        <p:cNvPr id="1" name=""/>
        <p:cNvGrpSpPr/>
        <p:nvPr/>
      </p:nvGrpSpPr>
      <p:grpSpPr>
        <a:xfrm>
          <a:off x="0" y="0"/>
          <a:ext cx="0" cy="0"/>
          <a:chOff x="0" y="0"/>
          <a:chExt cx="0" cy="0"/>
        </a:xfrm>
      </p:grpSpPr>
      <p:sp>
        <p:nvSpPr>
          <p:cNvPr id="6" name="Title 1" descr="Question Mark">
            <a:extLst>
              <a:ext uri="{FF2B5EF4-FFF2-40B4-BE49-F238E27FC236}">
                <a16:creationId xmlns:a16="http://schemas.microsoft.com/office/drawing/2014/main" id="{F84D8A2C-1995-4FD7-80AF-B0A07D13A6FF}"/>
              </a:ext>
            </a:extLst>
          </p:cNvPr>
          <p:cNvSpPr txBox="1">
            <a:spLocks/>
          </p:cNvSpPr>
          <p:nvPr userDrawn="1"/>
        </p:nvSpPr>
        <p:spPr>
          <a:xfrm>
            <a:off x="274320" y="2222298"/>
            <a:ext cx="11643360" cy="4292081"/>
          </a:xfrm>
          <a:prstGeom prst="rect">
            <a:avLst/>
          </a:prstGeom>
          <a:noFill/>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700" dirty="0">
                <a:solidFill>
                  <a:srgbClr val="2BA7A9"/>
                </a:solidFill>
              </a:rPr>
              <a:t>?</a:t>
            </a:r>
          </a:p>
        </p:txBody>
      </p:sp>
    </p:spTree>
    <p:extLst>
      <p:ext uri="{BB962C8B-B14F-4D97-AF65-F5344CB8AC3E}">
        <p14:creationId xmlns:p14="http://schemas.microsoft.com/office/powerpoint/2010/main" val="2848535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dirty="0"/>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dirty="0"/>
              <a:t>Edit This </a:t>
            </a:r>
            <a:r>
              <a:rPr lang="en-US" dirty="0" err="1"/>
              <a:t>Subheader</a:t>
            </a:r>
            <a:r>
              <a:rPr lang="en-US" dirty="0"/>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endParaRPr lang="en-US" dirty="0"/>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endParaRPr lang="en-US" dirty="0"/>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endParaRPr lang="en-US" dirty="0"/>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endParaRPr lang="en-US" dirty="0"/>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endParaRPr lang="en-US" dirty="0"/>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231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dirty="0"/>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27"/>
          <a:srcRect/>
          <a:stretch/>
        </p:blipFill>
        <p:spPr>
          <a:xfrm>
            <a:off x="9654357" y="6016352"/>
            <a:ext cx="1011462" cy="753051"/>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702" r:id="rId9"/>
    <p:sldLayoutId id="2147483699" r:id="rId10"/>
    <p:sldLayoutId id="2147483700" r:id="rId11"/>
    <p:sldLayoutId id="2147483690" r:id="rId12"/>
    <p:sldLayoutId id="2147483691" r:id="rId13"/>
    <p:sldLayoutId id="2147483693" r:id="rId14"/>
    <p:sldLayoutId id="2147483694" r:id="rId15"/>
    <p:sldLayoutId id="2147483695"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1.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hyperlink" Target="http://ed.ted.com/on/q41jt6vp#finally"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to%20use%20videos/Bacteria%20and%20viruses%20-%20What%27s%20the%20difference.mp4.mp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hyperlink" Target="https://www.presentermedia.com/powerpoint-clipart/virus-spore-pid-10023" TargetMode="Externa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nobelprize.org/nobel_prizes/medicine/laureates/1945/fleming-bio.html"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hyperlink" Target="http://www.bbc.co.uk/history/historic_figures/fleming_alexander.s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iberdrola.com/innovation/superbugs"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hyperlink" Target="https://www.sciencenewsforstudents.org/article/war-superbug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hyperlink" Target="http://www.pbs.org/wgbh/rxforsurvival/series/teachers/index.html" TargetMode="External"/><Relationship Id="rId4" Type="http://schemas.openxmlformats.org/officeDocument/2006/relationships/hyperlink" Target="http://www.pbs.org/wgbh/rxforsurvival/index.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to%20use%20videos/Infectious%20Diseases%20--%20Changing%20Planet.mp4"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www.windows2universe.org/earth/changing_planet/infectious_disease.html" TargetMode="Externa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emerald.tufts.edu/med/apua/about_issue/about%20_antibioticres.shtml" TargetMode="External"/><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kdmosher@tamu.edu" TargetMode="External"/><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p:txBody>
          <a:bodyPr/>
          <a:lstStyle/>
          <a:p>
            <a:r>
              <a:rPr lang="en-US" dirty="0"/>
              <a:t>Krista Mosher</a:t>
            </a:r>
          </a:p>
          <a:p>
            <a:r>
              <a:rPr lang="en-US" dirty="0"/>
              <a:t>August 5 &amp; 6, 2025</a:t>
            </a:r>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p:txBody>
          <a:bodyPr>
            <a:normAutofit lnSpcReduction="10000"/>
          </a:bodyPr>
          <a:lstStyle/>
          <a:p>
            <a:r>
              <a:rPr lang="en-US" dirty="0"/>
              <a:t>Taking on the Challenge of Providing Instruction in Science</a:t>
            </a:r>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408336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13"/>
          </p:nvPr>
        </p:nvSpPr>
        <p:spPr/>
        <p:txBody>
          <a:bodyPr/>
          <a:lstStyle/>
          <a:p>
            <a:r>
              <a:rPr lang="en-US" altLang="en-US" i="1" dirty="0">
                <a:latin typeface="Arial" charset="0"/>
              </a:rPr>
              <a:t>“Inquiry is something that students do, not something that is done to them.”</a:t>
            </a:r>
          </a:p>
          <a:p>
            <a:endParaRPr lang="en-US" dirty="0"/>
          </a:p>
        </p:txBody>
      </p:sp>
      <p:sp>
        <p:nvSpPr>
          <p:cNvPr id="6" name="Text Placeholder 5"/>
          <p:cNvSpPr>
            <a:spLocks noGrp="1"/>
          </p:cNvSpPr>
          <p:nvPr>
            <p:ph type="body" sz="quarter" idx="14"/>
          </p:nvPr>
        </p:nvSpPr>
        <p:spPr>
          <a:xfrm>
            <a:off x="4022503" y="4897439"/>
            <a:ext cx="4933123" cy="498475"/>
          </a:xfrm>
        </p:spPr>
        <p:txBody>
          <a:bodyPr>
            <a:normAutofit fontScale="92500" lnSpcReduction="10000"/>
          </a:bodyPr>
          <a:lstStyle/>
          <a:p>
            <a:r>
              <a:rPr lang="en-US" altLang="en-US" dirty="0"/>
              <a:t>Inquiry and the National Science Education Standards</a:t>
            </a:r>
          </a:p>
          <a:p>
            <a:endParaRPr lang="en-US" dirty="0"/>
          </a:p>
        </p:txBody>
      </p:sp>
    </p:spTree>
    <p:extLst>
      <p:ext uri="{BB962C8B-B14F-4D97-AF65-F5344CB8AC3E}">
        <p14:creationId xmlns:p14="http://schemas.microsoft.com/office/powerpoint/2010/main" val="275458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319" y="289163"/>
            <a:ext cx="10364451" cy="1596177"/>
          </a:xfrm>
        </p:spPr>
        <p:txBody>
          <a:bodyPr/>
          <a:lstStyle/>
          <a:p>
            <a:r>
              <a:rPr lang="en-US" dirty="0"/>
              <a:t>Circle of Inquiry</a:t>
            </a:r>
          </a:p>
        </p:txBody>
      </p:sp>
      <p:grpSp>
        <p:nvGrpSpPr>
          <p:cNvPr id="7" name="Group 6"/>
          <p:cNvGrpSpPr/>
          <p:nvPr/>
        </p:nvGrpSpPr>
        <p:grpSpPr>
          <a:xfrm>
            <a:off x="2202766" y="1106905"/>
            <a:ext cx="7786468" cy="5519474"/>
            <a:chOff x="457201" y="1381151"/>
            <a:chExt cx="7786468" cy="5245228"/>
          </a:xfrm>
        </p:grpSpPr>
        <p:graphicFrame>
          <p:nvGraphicFramePr>
            <p:cNvPr id="4" name="Diagram 3"/>
            <p:cNvGraphicFramePr/>
            <p:nvPr/>
          </p:nvGraphicFramePr>
          <p:xfrm>
            <a:off x="457201" y="1381151"/>
            <a:ext cx="7786468" cy="4460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2110507" y="1670857"/>
              <a:ext cx="854715" cy="523220"/>
            </a:xfrm>
            <a:prstGeom prst="rect">
              <a:avLst/>
            </a:prstGeom>
            <a:noFill/>
          </p:spPr>
          <p:txBody>
            <a:bodyPr wrap="square" rtlCol="0">
              <a:spAutoFit/>
            </a:bodyPr>
            <a:lstStyle/>
            <a:p>
              <a:r>
                <a:rPr lang="en-US" sz="2800" dirty="0">
                  <a:solidFill>
                    <a:srgbClr val="0084A9"/>
                  </a:solidFill>
                  <a:latin typeface="Arial Bold" panose="020B0704020202020204" pitchFamily="34" charset="0"/>
                  <a:cs typeface="Arial Bold" panose="020B0704020202020204" pitchFamily="34" charset="0"/>
                </a:rPr>
                <a:t>Ask</a:t>
              </a:r>
            </a:p>
          </p:txBody>
        </p:sp>
        <p:sp>
          <p:nvSpPr>
            <p:cNvPr id="8" name="TextBox 7"/>
            <p:cNvSpPr txBox="1"/>
            <p:nvPr/>
          </p:nvSpPr>
          <p:spPr>
            <a:xfrm>
              <a:off x="5582780" y="1695794"/>
              <a:ext cx="2280362" cy="523220"/>
            </a:xfrm>
            <a:prstGeom prst="rect">
              <a:avLst/>
            </a:prstGeom>
            <a:noFill/>
          </p:spPr>
          <p:txBody>
            <a:bodyPr wrap="square" rtlCol="0">
              <a:spAutoFit/>
            </a:bodyPr>
            <a:lstStyle/>
            <a:p>
              <a:r>
                <a:rPr lang="en-US" sz="2800" dirty="0">
                  <a:solidFill>
                    <a:srgbClr val="0084A9"/>
                  </a:solidFill>
                  <a:latin typeface="Arial Bold" panose="020B0704020202020204" pitchFamily="34" charset="0"/>
                  <a:cs typeface="Arial Bold" panose="020B0704020202020204" pitchFamily="34" charset="0"/>
                </a:rPr>
                <a:t>Investigate</a:t>
              </a:r>
            </a:p>
          </p:txBody>
        </p:sp>
        <p:sp>
          <p:nvSpPr>
            <p:cNvPr id="9" name="TextBox 8"/>
            <p:cNvSpPr txBox="1"/>
            <p:nvPr/>
          </p:nvSpPr>
          <p:spPr>
            <a:xfrm>
              <a:off x="6282954" y="4048150"/>
              <a:ext cx="1383938" cy="523220"/>
            </a:xfrm>
            <a:prstGeom prst="rect">
              <a:avLst/>
            </a:prstGeom>
            <a:noFill/>
          </p:spPr>
          <p:txBody>
            <a:bodyPr wrap="square" rtlCol="0">
              <a:spAutoFit/>
            </a:bodyPr>
            <a:lstStyle/>
            <a:p>
              <a:r>
                <a:rPr lang="en-US" sz="2800" dirty="0">
                  <a:solidFill>
                    <a:srgbClr val="0084A9"/>
                  </a:solidFill>
                  <a:latin typeface="Arial Bold" panose="020B0704020202020204" pitchFamily="34" charset="0"/>
                  <a:cs typeface="Arial Bold" panose="020B0704020202020204" pitchFamily="34" charset="0"/>
                </a:rPr>
                <a:t>Create</a:t>
              </a:r>
            </a:p>
          </p:txBody>
        </p:sp>
        <p:sp>
          <p:nvSpPr>
            <p:cNvPr id="10" name="TextBox 9"/>
            <p:cNvSpPr txBox="1"/>
            <p:nvPr/>
          </p:nvSpPr>
          <p:spPr>
            <a:xfrm>
              <a:off x="3536034" y="6103159"/>
              <a:ext cx="1851892" cy="523220"/>
            </a:xfrm>
            <a:prstGeom prst="rect">
              <a:avLst/>
            </a:prstGeom>
            <a:noFill/>
          </p:spPr>
          <p:txBody>
            <a:bodyPr wrap="square" rtlCol="0">
              <a:spAutoFit/>
            </a:bodyPr>
            <a:lstStyle/>
            <a:p>
              <a:r>
                <a:rPr lang="en-US" sz="2800" dirty="0">
                  <a:solidFill>
                    <a:srgbClr val="0084A9"/>
                  </a:solidFill>
                  <a:latin typeface="Arial Bold" panose="020B0704020202020204" pitchFamily="34" charset="0"/>
                  <a:cs typeface="Arial Bold" panose="020B0704020202020204" pitchFamily="34" charset="0"/>
                </a:rPr>
                <a:t>Discuss</a:t>
              </a:r>
            </a:p>
          </p:txBody>
        </p:sp>
        <p:sp>
          <p:nvSpPr>
            <p:cNvPr id="11" name="TextBox 10"/>
            <p:cNvSpPr txBox="1"/>
            <p:nvPr/>
          </p:nvSpPr>
          <p:spPr>
            <a:xfrm>
              <a:off x="915988" y="4042789"/>
              <a:ext cx="1391114" cy="523220"/>
            </a:xfrm>
            <a:prstGeom prst="rect">
              <a:avLst/>
            </a:prstGeom>
            <a:noFill/>
          </p:spPr>
          <p:txBody>
            <a:bodyPr wrap="square" rtlCol="0">
              <a:spAutoFit/>
            </a:bodyPr>
            <a:lstStyle/>
            <a:p>
              <a:r>
                <a:rPr lang="en-US" sz="2800" dirty="0">
                  <a:solidFill>
                    <a:srgbClr val="0084A9"/>
                  </a:solidFill>
                  <a:latin typeface="Arial Bold" panose="020B0704020202020204" pitchFamily="34" charset="0"/>
                  <a:cs typeface="Arial Bold" panose="020B0704020202020204" pitchFamily="34" charset="0"/>
                </a:rPr>
                <a:t>Reflect</a:t>
              </a:r>
            </a:p>
          </p:txBody>
        </p:sp>
      </p:grpSp>
    </p:spTree>
    <p:extLst>
      <p:ext uri="{BB962C8B-B14F-4D97-AF65-F5344CB8AC3E}">
        <p14:creationId xmlns:p14="http://schemas.microsoft.com/office/powerpoint/2010/main" val="2702166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3316"/>
            <a:ext cx="10515600" cy="1325563"/>
          </a:xfrm>
        </p:spPr>
        <p:txBody>
          <a:bodyPr anchor="ctr">
            <a:normAutofit/>
          </a:bodyPr>
          <a:lstStyle/>
          <a:p>
            <a:r>
              <a:rPr lang="en-US" dirty="0"/>
              <a:t>Five Features of Science Inquiry</a:t>
            </a:r>
          </a:p>
        </p:txBody>
      </p:sp>
      <p:sp>
        <p:nvSpPr>
          <p:cNvPr id="3" name="Content Placeholder 2"/>
          <p:cNvSpPr>
            <a:spLocks noGrp="1"/>
          </p:cNvSpPr>
          <p:nvPr>
            <p:ph idx="1"/>
          </p:nvPr>
        </p:nvSpPr>
        <p:spPr>
          <a:xfrm>
            <a:off x="158620" y="1748879"/>
            <a:ext cx="11195180" cy="4486275"/>
          </a:xfrm>
        </p:spPr>
        <p:txBody>
          <a:bodyPr>
            <a:normAutofit/>
          </a:bodyPr>
          <a:lstStyle/>
          <a:p>
            <a:pPr marL="0" indent="0">
              <a:buNone/>
            </a:pPr>
            <a:r>
              <a:rPr lang="en-US" dirty="0"/>
              <a:t>The learner: </a:t>
            </a:r>
          </a:p>
          <a:p>
            <a:pPr lvl="1"/>
            <a:r>
              <a:rPr lang="en-US" sz="3600" dirty="0"/>
              <a:t>Engages in scientifically oriented </a:t>
            </a:r>
            <a:r>
              <a:rPr lang="en-US" sz="3600" b="1" dirty="0"/>
              <a:t>Questions</a:t>
            </a:r>
          </a:p>
          <a:p>
            <a:pPr lvl="1"/>
            <a:r>
              <a:rPr lang="en-US" sz="3600" dirty="0"/>
              <a:t>Gives priority to </a:t>
            </a:r>
            <a:r>
              <a:rPr lang="en-US" sz="3600" b="1" dirty="0"/>
              <a:t>Evidence</a:t>
            </a:r>
            <a:r>
              <a:rPr lang="en-US" sz="3600" dirty="0"/>
              <a:t> in responding to questions</a:t>
            </a:r>
          </a:p>
          <a:p>
            <a:pPr lvl="1"/>
            <a:r>
              <a:rPr lang="en-US" sz="3600" dirty="0"/>
              <a:t>Formulates </a:t>
            </a:r>
            <a:r>
              <a:rPr lang="en-US" sz="3600" b="1" dirty="0"/>
              <a:t>Explanations</a:t>
            </a:r>
            <a:r>
              <a:rPr lang="en-US" sz="3600" dirty="0"/>
              <a:t> from </a:t>
            </a:r>
            <a:r>
              <a:rPr lang="en-US" sz="3600" b="1" dirty="0"/>
              <a:t>Evidence</a:t>
            </a:r>
            <a:endParaRPr lang="en-US" sz="3600" dirty="0"/>
          </a:p>
          <a:p>
            <a:pPr lvl="1"/>
            <a:r>
              <a:rPr lang="en-US" sz="3600" dirty="0"/>
              <a:t>Connects </a:t>
            </a:r>
            <a:r>
              <a:rPr lang="en-US" sz="3600" b="1" dirty="0"/>
              <a:t>Explanations</a:t>
            </a:r>
            <a:r>
              <a:rPr lang="en-US" sz="3600" dirty="0"/>
              <a:t> to </a:t>
            </a:r>
            <a:r>
              <a:rPr lang="en-US" sz="3600" b="1" dirty="0"/>
              <a:t>Scientific Knowledge</a:t>
            </a:r>
          </a:p>
          <a:p>
            <a:pPr lvl="1"/>
            <a:r>
              <a:rPr lang="en-US" sz="3600" dirty="0"/>
              <a:t>Communicates and justifies </a:t>
            </a:r>
            <a:r>
              <a:rPr lang="en-US" sz="3600" b="1" dirty="0"/>
              <a:t>Explanations</a:t>
            </a:r>
            <a:endParaRPr lang="en-US" sz="3600" dirty="0"/>
          </a:p>
          <a:p>
            <a:endParaRPr lang="en-US" dirty="0"/>
          </a:p>
        </p:txBody>
      </p:sp>
    </p:spTree>
    <p:extLst>
      <p:ext uri="{BB962C8B-B14F-4D97-AF65-F5344CB8AC3E}">
        <p14:creationId xmlns:p14="http://schemas.microsoft.com/office/powerpoint/2010/main" val="35496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Diagram 1"/>
          <p:cNvGraphicFramePr/>
          <p:nvPr/>
        </p:nvGraphicFramePr>
        <p:xfrm>
          <a:off x="2057400" y="1685365"/>
          <a:ext cx="8153400" cy="45868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3795" name="TextBox 2"/>
          <p:cNvSpPr txBox="1">
            <a:spLocks noChangeArrowheads="1"/>
          </p:cNvSpPr>
          <p:nvPr/>
        </p:nvSpPr>
        <p:spPr bwMode="auto">
          <a:xfrm>
            <a:off x="5302624" y="3585369"/>
            <a:ext cx="1752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30000"/>
              </a:lnSpc>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lnSpc>
                <a:spcPct val="130000"/>
              </a:lnSpc>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lnSpc>
                <a:spcPct val="130000"/>
              </a:lnSpc>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lnSpc>
                <a:spcPct val="130000"/>
              </a:lnSpc>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lnSpc>
                <a:spcPct val="130000"/>
              </a:lnSpc>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eaLnBrk="1" hangingPunct="1">
              <a:lnSpc>
                <a:spcPct val="100000"/>
              </a:lnSpc>
              <a:spcBef>
                <a:spcPct val="0"/>
              </a:spcBef>
              <a:buFontTx/>
              <a:buNone/>
            </a:pPr>
            <a:r>
              <a:rPr lang="en-US" altLang="en-US" sz="4400" dirty="0">
                <a:latin typeface="Arial Black" pitchFamily="34" charset="0"/>
              </a:rPr>
              <a:t>5 Es</a:t>
            </a:r>
          </a:p>
        </p:txBody>
      </p:sp>
      <p:sp>
        <p:nvSpPr>
          <p:cNvPr id="33796" name="Title 2"/>
          <p:cNvSpPr>
            <a:spLocks noGrp="1"/>
          </p:cNvSpPr>
          <p:nvPr>
            <p:ph type="title"/>
          </p:nvPr>
        </p:nvSpPr>
        <p:spPr>
          <a:xfrm>
            <a:off x="951874" y="241102"/>
            <a:ext cx="10364451" cy="1596177"/>
          </a:xfrm>
        </p:spPr>
        <p:txBody>
          <a:bodyPr/>
          <a:lstStyle/>
          <a:p>
            <a:r>
              <a:rPr lang="en-US" altLang="en-US" dirty="0"/>
              <a:t>Teaching Through Inquiry – 5Es</a:t>
            </a:r>
          </a:p>
        </p:txBody>
      </p:sp>
    </p:spTree>
    <p:custDataLst>
      <p:tags r:id="rId1"/>
    </p:custDataLst>
    <p:extLst>
      <p:ext uri="{BB962C8B-B14F-4D97-AF65-F5344CB8AC3E}">
        <p14:creationId xmlns:p14="http://schemas.microsoft.com/office/powerpoint/2010/main" val="343663386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423316"/>
            <a:ext cx="10515600" cy="1325563"/>
          </a:xfrm>
        </p:spPr>
        <p:txBody>
          <a:bodyPr anchor="ctr">
            <a:normAutofit/>
          </a:bodyPr>
          <a:lstStyle/>
          <a:p>
            <a:r>
              <a:rPr lang="en-US" dirty="0"/>
              <a:t>Human Health and                                             Living Systems</a:t>
            </a:r>
          </a:p>
        </p:txBody>
      </p:sp>
      <p:pic>
        <p:nvPicPr>
          <p:cNvPr id="2" name="Content Placeholder 1">
            <a:extLst>
              <a:ext uri="{FF2B5EF4-FFF2-40B4-BE49-F238E27FC236}">
                <a16:creationId xmlns:a16="http://schemas.microsoft.com/office/drawing/2014/main" id="{3CE3F23C-ABFD-E260-D4B8-F8763A0E3A4D}"/>
              </a:ext>
            </a:extLst>
          </p:cNvPr>
          <p:cNvPicPr>
            <a:picLocks noGrp="1" noChangeAspect="1"/>
          </p:cNvPicPr>
          <p:nvPr>
            <p:ph idx="1"/>
          </p:nvPr>
        </p:nvPicPr>
        <p:blipFill>
          <a:blip r:embed="rId3"/>
          <a:stretch>
            <a:fillRect/>
          </a:stretch>
        </p:blipFill>
        <p:spPr>
          <a:xfrm>
            <a:off x="3644900" y="1854200"/>
            <a:ext cx="5232400" cy="4580484"/>
          </a:xfrm>
          <a:prstGeom prst="rect">
            <a:avLst/>
          </a:prstGeom>
        </p:spPr>
      </p:pic>
      <p:sp>
        <p:nvSpPr>
          <p:cNvPr id="4" name="TextBox 3">
            <a:extLst>
              <a:ext uri="{FF2B5EF4-FFF2-40B4-BE49-F238E27FC236}">
                <a16:creationId xmlns:a16="http://schemas.microsoft.com/office/drawing/2014/main" id="{C58D88B3-6BAE-1029-FE19-115EA460C0DF}"/>
              </a:ext>
            </a:extLst>
          </p:cNvPr>
          <p:cNvSpPr txBox="1"/>
          <p:nvPr/>
        </p:nvSpPr>
        <p:spPr>
          <a:xfrm>
            <a:off x="5149159" y="6223409"/>
            <a:ext cx="6097508" cy="215444"/>
          </a:xfrm>
          <a:prstGeom prst="rect">
            <a:avLst/>
          </a:prstGeom>
          <a:noFill/>
        </p:spPr>
        <p:txBody>
          <a:bodyPr wrap="square">
            <a:spAutoFit/>
          </a:bodyPr>
          <a:lstStyle/>
          <a:p>
            <a:r>
              <a:rPr lang="en-US" sz="800" dirty="0"/>
              <a:t>https://www.presentermedia.com/powerpoint-clipart/woman-shield-virus-pid-23344</a:t>
            </a:r>
          </a:p>
        </p:txBody>
      </p:sp>
    </p:spTree>
    <p:extLst>
      <p:ext uri="{BB962C8B-B14F-4D97-AF65-F5344CB8AC3E}">
        <p14:creationId xmlns:p14="http://schemas.microsoft.com/office/powerpoint/2010/main" val="3084442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7304" y="470313"/>
            <a:ext cx="11244642" cy="1340199"/>
          </a:xfrm>
        </p:spPr>
        <p:txBody>
          <a:bodyPr vert="horz" lIns="91440" tIns="45720" rIns="91440" bIns="45720" rtlCol="0" anchor="ctr">
            <a:normAutofit/>
          </a:bodyPr>
          <a:lstStyle/>
          <a:p>
            <a:r>
              <a:rPr lang="en-US" b="1" kern="1200" dirty="0">
                <a:latin typeface="+mj-lt"/>
                <a:ea typeface="+mj-ea"/>
                <a:cs typeface="+mj-cs"/>
              </a:rPr>
              <a:t>Setting the Stage</a:t>
            </a:r>
          </a:p>
        </p:txBody>
      </p:sp>
      <p:sp>
        <p:nvSpPr>
          <p:cNvPr id="6" name="Content Placeholder 5"/>
          <p:cNvSpPr>
            <a:spLocks noGrp="1"/>
          </p:cNvSpPr>
          <p:nvPr>
            <p:ph sz="quarter" idx="10"/>
          </p:nvPr>
        </p:nvSpPr>
        <p:spPr>
          <a:xfrm>
            <a:off x="527304" y="1949195"/>
            <a:ext cx="3594163" cy="3775710"/>
          </a:xfrm>
        </p:spPr>
        <p:txBody>
          <a:bodyPr vert="horz" lIns="91440" tIns="45720" rIns="91440" bIns="45720" rtlCol="0">
            <a:normAutofit/>
          </a:bodyPr>
          <a:lstStyle/>
          <a:p>
            <a:pPr>
              <a:spcBef>
                <a:spcPts val="1200"/>
              </a:spcBef>
            </a:pPr>
            <a:r>
              <a:rPr lang="en-US" sz="3200" dirty="0"/>
              <a:t>Have you ever taken an antibiotic?</a:t>
            </a:r>
          </a:p>
          <a:p>
            <a:pPr>
              <a:spcBef>
                <a:spcPts val="1200"/>
              </a:spcBef>
            </a:pPr>
            <a:r>
              <a:rPr lang="en-US" sz="3200" dirty="0"/>
              <a:t>How and when should antibiotics be used?</a:t>
            </a:r>
          </a:p>
        </p:txBody>
      </p:sp>
      <p:sp>
        <p:nvSpPr>
          <p:cNvPr id="3" name="Rectangle 2"/>
          <p:cNvSpPr/>
          <p:nvPr/>
        </p:nvSpPr>
        <p:spPr>
          <a:xfrm>
            <a:off x="8177783" y="1986660"/>
            <a:ext cx="3594163" cy="3775710"/>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n-US" sz="3200" dirty="0"/>
              <a:t>Who was Alexander Fleming?</a:t>
            </a:r>
          </a:p>
          <a:p>
            <a:pPr marL="228600" indent="-228600">
              <a:lnSpc>
                <a:spcPct val="90000"/>
              </a:lnSpc>
              <a:spcBef>
                <a:spcPts val="1000"/>
              </a:spcBef>
              <a:buFont typeface="Arial" panose="020B0604020202020204" pitchFamily="34" charset="0"/>
              <a:buChar char="•"/>
            </a:pPr>
            <a:r>
              <a:rPr lang="en-US" sz="3200" dirty="0"/>
              <a:t>What are bacteria?</a:t>
            </a:r>
          </a:p>
          <a:p>
            <a:pPr marL="228600" indent="-228600">
              <a:lnSpc>
                <a:spcPct val="90000"/>
              </a:lnSpc>
              <a:spcBef>
                <a:spcPts val="1000"/>
              </a:spcBef>
              <a:buFont typeface="Arial" panose="020B0604020202020204" pitchFamily="34" charset="0"/>
              <a:buChar char="•"/>
            </a:pPr>
            <a:r>
              <a:rPr lang="en-US" sz="3200" dirty="0"/>
              <a:t>What have you heard about super-bugs?</a:t>
            </a:r>
          </a:p>
        </p:txBody>
      </p:sp>
      <p:pic>
        <p:nvPicPr>
          <p:cNvPr id="7" name="Picture 6" descr="A cartoon red virus with purple eyes">
            <a:extLst>
              <a:ext uri="{FF2B5EF4-FFF2-40B4-BE49-F238E27FC236}">
                <a16:creationId xmlns:a16="http://schemas.microsoft.com/office/drawing/2014/main" id="{37987159-C0BE-CAA7-FA31-DBA99251B17D}"/>
              </a:ext>
            </a:extLst>
          </p:cNvPr>
          <p:cNvPicPr>
            <a:picLocks noChangeAspect="1"/>
          </p:cNvPicPr>
          <p:nvPr/>
        </p:nvPicPr>
        <p:blipFill>
          <a:blip r:embed="rId3"/>
          <a:stretch>
            <a:fillRect/>
          </a:stretch>
        </p:blipFill>
        <p:spPr>
          <a:xfrm>
            <a:off x="4229873" y="2085174"/>
            <a:ext cx="3839503" cy="2687652"/>
          </a:xfrm>
          <a:prstGeom prst="rect">
            <a:avLst/>
          </a:prstGeom>
        </p:spPr>
      </p:pic>
      <p:sp>
        <p:nvSpPr>
          <p:cNvPr id="9" name="TextBox 8">
            <a:extLst>
              <a:ext uri="{FF2B5EF4-FFF2-40B4-BE49-F238E27FC236}">
                <a16:creationId xmlns:a16="http://schemas.microsoft.com/office/drawing/2014/main" id="{FD03EEC6-B5A7-0D1B-F923-E00B870056EE}"/>
              </a:ext>
            </a:extLst>
          </p:cNvPr>
          <p:cNvSpPr txBox="1"/>
          <p:nvPr/>
        </p:nvSpPr>
        <p:spPr>
          <a:xfrm>
            <a:off x="3795928" y="6605683"/>
            <a:ext cx="6097836" cy="230832"/>
          </a:xfrm>
          <a:prstGeom prst="rect">
            <a:avLst/>
          </a:prstGeom>
          <a:noFill/>
        </p:spPr>
        <p:txBody>
          <a:bodyPr wrap="square">
            <a:spAutoFit/>
          </a:bodyPr>
          <a:lstStyle/>
          <a:p>
            <a:r>
              <a:rPr lang="en-US" sz="900" dirty="0"/>
              <a:t>https://www.presentermedia.com/powerpoint-animation/crazy-virus-looking-around-pid-25400</a:t>
            </a:r>
          </a:p>
        </p:txBody>
      </p:sp>
    </p:spTree>
    <p:extLst>
      <p:ext uri="{BB962C8B-B14F-4D97-AF65-F5344CB8AC3E}">
        <p14:creationId xmlns:p14="http://schemas.microsoft.com/office/powerpoint/2010/main" val="1299493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Explore – What’s the difference?</a:t>
            </a:r>
          </a:p>
        </p:txBody>
      </p:sp>
      <p:sp>
        <p:nvSpPr>
          <p:cNvPr id="5" name="Rectangle 4"/>
          <p:cNvSpPr/>
          <p:nvPr/>
        </p:nvSpPr>
        <p:spPr>
          <a:xfrm>
            <a:off x="3250509" y="5618825"/>
            <a:ext cx="5942652" cy="523220"/>
          </a:xfrm>
          <a:prstGeom prst="rect">
            <a:avLst/>
          </a:prstGeom>
        </p:spPr>
        <p:txBody>
          <a:bodyPr wrap="square">
            <a:spAutoFit/>
          </a:bodyPr>
          <a:lstStyle/>
          <a:p>
            <a:r>
              <a:rPr lang="en-US" sz="2800" dirty="0">
                <a:hlinkClick r:id="rId3"/>
              </a:rPr>
              <a:t>http://ed.ted.com/on/q41jt6vp#finally</a:t>
            </a:r>
            <a:endParaRPr lang="en-US" sz="2800" dirty="0"/>
          </a:p>
        </p:txBody>
      </p:sp>
      <p:pic>
        <p:nvPicPr>
          <p:cNvPr id="5122" name="Picture 2">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8673" y="1702395"/>
            <a:ext cx="6134489" cy="3660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8077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3316"/>
            <a:ext cx="10515600" cy="1325563"/>
          </a:xfrm>
        </p:spPr>
        <p:txBody>
          <a:bodyPr anchor="ctr">
            <a:normAutofit/>
          </a:bodyPr>
          <a:lstStyle/>
          <a:p>
            <a:r>
              <a:rPr lang="en-US" dirty="0"/>
              <a:t>Explore - Bacteria/Virus – What’s the Difference?</a:t>
            </a:r>
          </a:p>
        </p:txBody>
      </p:sp>
      <p:sp>
        <p:nvSpPr>
          <p:cNvPr id="3" name="Content Placeholder 2"/>
          <p:cNvSpPr>
            <a:spLocks noGrp="1"/>
          </p:cNvSpPr>
          <p:nvPr>
            <p:ph idx="1"/>
          </p:nvPr>
        </p:nvSpPr>
        <p:spPr>
          <a:xfrm>
            <a:off x="838200" y="1883816"/>
            <a:ext cx="10515600" cy="4351338"/>
          </a:xfrm>
        </p:spPr>
        <p:txBody>
          <a:bodyPr>
            <a:normAutofit/>
          </a:bodyPr>
          <a:lstStyle/>
          <a:p>
            <a:r>
              <a:rPr lang="en-US" dirty="0"/>
              <a:t>What are bacteria?</a:t>
            </a:r>
          </a:p>
          <a:p>
            <a:r>
              <a:rPr lang="en-US" dirty="0"/>
              <a:t>What are viruses? Is there a difference?</a:t>
            </a:r>
          </a:p>
          <a:p>
            <a:r>
              <a:rPr lang="en-US" dirty="0"/>
              <a:t>What can we do to fight bacteria?</a:t>
            </a:r>
          </a:p>
          <a:p>
            <a:r>
              <a:rPr lang="en-US" dirty="0"/>
              <a:t>How come sometimes medicine we take for infections don’t work?</a:t>
            </a:r>
          </a:p>
          <a:p>
            <a:r>
              <a:rPr lang="en-US" dirty="0"/>
              <a:t>What is a superbug?</a:t>
            </a:r>
          </a:p>
        </p:txBody>
      </p:sp>
      <p:pic>
        <p:nvPicPr>
          <p:cNvPr id="4" name="Picture 3">
            <a:extLst>
              <a:ext uri="{FF2B5EF4-FFF2-40B4-BE49-F238E27FC236}">
                <a16:creationId xmlns:a16="http://schemas.microsoft.com/office/drawing/2014/main" id="{D0AED8B1-9CCE-A4B3-3B20-A708F3C685D0}"/>
              </a:ext>
            </a:extLst>
          </p:cNvPr>
          <p:cNvPicPr>
            <a:picLocks noChangeAspect="1"/>
          </p:cNvPicPr>
          <p:nvPr/>
        </p:nvPicPr>
        <p:blipFill>
          <a:blip r:embed="rId3"/>
          <a:stretch>
            <a:fillRect/>
          </a:stretch>
        </p:blipFill>
        <p:spPr>
          <a:xfrm>
            <a:off x="9357766" y="423316"/>
            <a:ext cx="2484984" cy="2484984"/>
          </a:xfrm>
          <a:prstGeom prst="rect">
            <a:avLst/>
          </a:prstGeom>
        </p:spPr>
      </p:pic>
      <p:pic>
        <p:nvPicPr>
          <p:cNvPr id="5" name="Picture 4">
            <a:extLst>
              <a:ext uri="{FF2B5EF4-FFF2-40B4-BE49-F238E27FC236}">
                <a16:creationId xmlns:a16="http://schemas.microsoft.com/office/drawing/2014/main" id="{C2D8A3FE-AD6C-7F03-362D-C2127C0B955E}"/>
              </a:ext>
            </a:extLst>
          </p:cNvPr>
          <p:cNvPicPr>
            <a:picLocks noChangeAspect="1"/>
          </p:cNvPicPr>
          <p:nvPr/>
        </p:nvPicPr>
        <p:blipFill>
          <a:blip r:embed="rId4"/>
          <a:stretch>
            <a:fillRect/>
          </a:stretch>
        </p:blipFill>
        <p:spPr>
          <a:xfrm>
            <a:off x="6247945" y="4465157"/>
            <a:ext cx="2078584" cy="2078584"/>
          </a:xfrm>
          <a:prstGeom prst="rect">
            <a:avLst/>
          </a:prstGeom>
        </p:spPr>
      </p:pic>
      <p:sp>
        <p:nvSpPr>
          <p:cNvPr id="7" name="TextBox 6">
            <a:extLst>
              <a:ext uri="{FF2B5EF4-FFF2-40B4-BE49-F238E27FC236}">
                <a16:creationId xmlns:a16="http://schemas.microsoft.com/office/drawing/2014/main" id="{F288269E-26D9-0F74-BCF3-71F908B221C6}"/>
              </a:ext>
            </a:extLst>
          </p:cNvPr>
          <p:cNvSpPr txBox="1"/>
          <p:nvPr/>
        </p:nvSpPr>
        <p:spPr>
          <a:xfrm>
            <a:off x="3199027" y="6420824"/>
            <a:ext cx="6097836" cy="230832"/>
          </a:xfrm>
          <a:prstGeom prst="rect">
            <a:avLst/>
          </a:prstGeom>
          <a:noFill/>
        </p:spPr>
        <p:txBody>
          <a:bodyPr wrap="square">
            <a:spAutoFit/>
          </a:bodyPr>
          <a:lstStyle/>
          <a:p>
            <a:r>
              <a:rPr lang="en-US" sz="900" dirty="0">
                <a:hlinkClick r:id="rId5"/>
              </a:rPr>
              <a:t>https://www.presentermedia.com/powerpoint-clipart/virus-spore-pid-10023</a:t>
            </a:r>
            <a:r>
              <a:rPr lang="en-US" sz="900" dirty="0"/>
              <a:t>  </a:t>
            </a:r>
          </a:p>
        </p:txBody>
      </p:sp>
      <p:sp>
        <p:nvSpPr>
          <p:cNvPr id="9" name="TextBox 8">
            <a:extLst>
              <a:ext uri="{FF2B5EF4-FFF2-40B4-BE49-F238E27FC236}">
                <a16:creationId xmlns:a16="http://schemas.microsoft.com/office/drawing/2014/main" id="{709A35F2-48B1-5699-AC40-3CBC0D6B1F05}"/>
              </a:ext>
            </a:extLst>
          </p:cNvPr>
          <p:cNvSpPr txBox="1"/>
          <p:nvPr/>
        </p:nvSpPr>
        <p:spPr>
          <a:xfrm>
            <a:off x="3259930" y="6621882"/>
            <a:ext cx="6097836" cy="215444"/>
          </a:xfrm>
          <a:prstGeom prst="rect">
            <a:avLst/>
          </a:prstGeom>
          <a:noFill/>
        </p:spPr>
        <p:txBody>
          <a:bodyPr wrap="square">
            <a:spAutoFit/>
          </a:bodyPr>
          <a:lstStyle/>
          <a:p>
            <a:r>
              <a:rPr lang="en-US" sz="800" dirty="0"/>
              <a:t>https://www.presentermedia.com/powerpoint-clipart/common-bacteria-pid-10016</a:t>
            </a:r>
          </a:p>
        </p:txBody>
      </p:sp>
    </p:spTree>
    <p:extLst>
      <p:ext uri="{BB962C8B-B14F-4D97-AF65-F5344CB8AC3E}">
        <p14:creationId xmlns:p14="http://schemas.microsoft.com/office/powerpoint/2010/main" val="2970394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Explore – Use a Venn Diagram</a:t>
            </a:r>
          </a:p>
        </p:txBody>
      </p:sp>
      <p:sp>
        <p:nvSpPr>
          <p:cNvPr id="5" name="Oval 2"/>
          <p:cNvSpPr>
            <a:spLocks noChangeArrowheads="1"/>
          </p:cNvSpPr>
          <p:nvPr/>
        </p:nvSpPr>
        <p:spPr bwMode="auto">
          <a:xfrm>
            <a:off x="5264100" y="2324098"/>
            <a:ext cx="4415759" cy="4114430"/>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rgbClr val="003399"/>
              </a:buClr>
              <a:buSzPct val="90000"/>
              <a:buFont typeface="Wingdings" pitchFamily="2" charset="2"/>
              <a:buChar char="§"/>
              <a:defRPr sz="3200">
                <a:solidFill>
                  <a:srgbClr val="000000"/>
                </a:solidFill>
                <a:latin typeface="Berkeley" pitchFamily="18" charset="0"/>
              </a:defRPr>
            </a:lvl1pPr>
            <a:lvl2pPr marL="742950" indent="-285750" eaLnBrk="0" hangingPunct="0">
              <a:spcBef>
                <a:spcPct val="20000"/>
              </a:spcBef>
              <a:buSzPct val="90000"/>
              <a:buFont typeface="Arial" charset="0"/>
              <a:buChar char="–"/>
              <a:defRPr sz="2800">
                <a:solidFill>
                  <a:srgbClr val="000000"/>
                </a:solidFill>
                <a:latin typeface="Berkeley" pitchFamily="18" charset="0"/>
              </a:defRPr>
            </a:lvl2pPr>
            <a:lvl3pPr marL="1143000" indent="-228600" eaLnBrk="0" hangingPunct="0">
              <a:spcBef>
                <a:spcPct val="20000"/>
              </a:spcBef>
              <a:buFont typeface="Arial" charset="0"/>
              <a:buChar char="–"/>
              <a:defRPr sz="2400">
                <a:solidFill>
                  <a:srgbClr val="000000"/>
                </a:solidFill>
                <a:latin typeface="Berkeley" pitchFamily="18" charset="0"/>
              </a:defRPr>
            </a:lvl3pPr>
            <a:lvl4pPr marL="1600200" indent="-228600" eaLnBrk="0" hangingPunct="0">
              <a:spcBef>
                <a:spcPct val="20000"/>
              </a:spcBef>
              <a:buFont typeface="Arial" charset="0"/>
              <a:buChar char="–"/>
              <a:defRPr sz="2000">
                <a:solidFill>
                  <a:srgbClr val="000000"/>
                </a:solidFill>
                <a:latin typeface="Berkeley" pitchFamily="18" charset="0"/>
              </a:defRPr>
            </a:lvl4pPr>
            <a:lvl5pPr marL="2057400" indent="-228600" eaLnBrk="0" hangingPunct="0">
              <a:spcBef>
                <a:spcPct val="20000"/>
              </a:spcBef>
              <a:buFont typeface="Arial" charset="0"/>
              <a:buChar char="–"/>
              <a:defRPr sz="2000">
                <a:solidFill>
                  <a:srgbClr val="000000"/>
                </a:solidFill>
                <a:latin typeface="Berkeley" pitchFamily="18" charset="0"/>
              </a:defRPr>
            </a:lvl5pPr>
            <a:lvl6pPr marL="2514600" indent="-228600" eaLnBrk="0" fontAlgn="base" hangingPunct="0">
              <a:spcBef>
                <a:spcPct val="20000"/>
              </a:spcBef>
              <a:spcAft>
                <a:spcPct val="0"/>
              </a:spcAft>
              <a:buFont typeface="Arial" charset="0"/>
              <a:buChar char="–"/>
              <a:defRPr sz="2000">
                <a:solidFill>
                  <a:srgbClr val="000000"/>
                </a:solidFill>
                <a:latin typeface="Berkeley" pitchFamily="18" charset="0"/>
              </a:defRPr>
            </a:lvl6pPr>
            <a:lvl7pPr marL="2971800" indent="-228600" eaLnBrk="0" fontAlgn="base" hangingPunct="0">
              <a:spcBef>
                <a:spcPct val="20000"/>
              </a:spcBef>
              <a:spcAft>
                <a:spcPct val="0"/>
              </a:spcAft>
              <a:buFont typeface="Arial" charset="0"/>
              <a:buChar char="–"/>
              <a:defRPr sz="2000">
                <a:solidFill>
                  <a:srgbClr val="000000"/>
                </a:solidFill>
                <a:latin typeface="Berkeley" pitchFamily="18" charset="0"/>
              </a:defRPr>
            </a:lvl7pPr>
            <a:lvl8pPr marL="3429000" indent="-228600" eaLnBrk="0" fontAlgn="base" hangingPunct="0">
              <a:spcBef>
                <a:spcPct val="20000"/>
              </a:spcBef>
              <a:spcAft>
                <a:spcPct val="0"/>
              </a:spcAft>
              <a:buFont typeface="Arial" charset="0"/>
              <a:buChar char="–"/>
              <a:defRPr sz="2000">
                <a:solidFill>
                  <a:srgbClr val="000000"/>
                </a:solidFill>
                <a:latin typeface="Berkeley" pitchFamily="18" charset="0"/>
              </a:defRPr>
            </a:lvl8pPr>
            <a:lvl9pPr marL="3886200" indent="-228600" eaLnBrk="0" fontAlgn="base" hangingPunct="0">
              <a:spcBef>
                <a:spcPct val="20000"/>
              </a:spcBef>
              <a:spcAft>
                <a:spcPct val="0"/>
              </a:spcAft>
              <a:buFont typeface="Arial" charset="0"/>
              <a:buChar char="–"/>
              <a:defRPr sz="2000">
                <a:solidFill>
                  <a:srgbClr val="000000"/>
                </a:solidFill>
                <a:latin typeface="Berkeley" pitchFamily="18" charset="0"/>
              </a:defRPr>
            </a:lvl9pPr>
          </a:lstStyle>
          <a:p>
            <a:pPr eaLnBrk="1" hangingPunct="1">
              <a:spcBef>
                <a:spcPct val="0"/>
              </a:spcBef>
              <a:buClrTx/>
              <a:buSzTx/>
              <a:buFontTx/>
              <a:buNone/>
            </a:pPr>
            <a:endParaRPr lang="en-US" altLang="en-US" sz="2400" dirty="0">
              <a:solidFill>
                <a:schemeClr val="tx1"/>
              </a:solidFill>
            </a:endParaRPr>
          </a:p>
        </p:txBody>
      </p:sp>
      <p:sp>
        <p:nvSpPr>
          <p:cNvPr id="6" name="TextBox 3"/>
          <p:cNvSpPr txBox="1">
            <a:spLocks noChangeArrowheads="1"/>
          </p:cNvSpPr>
          <p:nvPr/>
        </p:nvSpPr>
        <p:spPr bwMode="auto">
          <a:xfrm>
            <a:off x="3474364" y="2580340"/>
            <a:ext cx="1430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399"/>
              </a:buClr>
              <a:buSzPct val="90000"/>
              <a:buFont typeface="Wingdings" pitchFamily="2" charset="2"/>
              <a:buChar char="§"/>
              <a:defRPr sz="3200">
                <a:solidFill>
                  <a:srgbClr val="000000"/>
                </a:solidFill>
                <a:latin typeface="Berkeley" pitchFamily="18" charset="0"/>
              </a:defRPr>
            </a:lvl1pPr>
            <a:lvl2pPr marL="742950" indent="-285750" eaLnBrk="0" hangingPunct="0">
              <a:spcBef>
                <a:spcPct val="20000"/>
              </a:spcBef>
              <a:buSzPct val="90000"/>
              <a:buFont typeface="Arial" charset="0"/>
              <a:buChar char="–"/>
              <a:defRPr sz="2800">
                <a:solidFill>
                  <a:srgbClr val="000000"/>
                </a:solidFill>
                <a:latin typeface="Berkeley" pitchFamily="18" charset="0"/>
              </a:defRPr>
            </a:lvl2pPr>
            <a:lvl3pPr marL="1143000" indent="-228600" eaLnBrk="0" hangingPunct="0">
              <a:spcBef>
                <a:spcPct val="20000"/>
              </a:spcBef>
              <a:buFont typeface="Arial" charset="0"/>
              <a:buChar char="–"/>
              <a:defRPr sz="2400">
                <a:solidFill>
                  <a:srgbClr val="000000"/>
                </a:solidFill>
                <a:latin typeface="Berkeley" pitchFamily="18" charset="0"/>
              </a:defRPr>
            </a:lvl3pPr>
            <a:lvl4pPr marL="1600200" indent="-228600" eaLnBrk="0" hangingPunct="0">
              <a:spcBef>
                <a:spcPct val="20000"/>
              </a:spcBef>
              <a:buFont typeface="Arial" charset="0"/>
              <a:buChar char="–"/>
              <a:defRPr sz="2000">
                <a:solidFill>
                  <a:srgbClr val="000000"/>
                </a:solidFill>
                <a:latin typeface="Berkeley" pitchFamily="18" charset="0"/>
              </a:defRPr>
            </a:lvl4pPr>
            <a:lvl5pPr marL="2057400" indent="-228600" eaLnBrk="0" hangingPunct="0">
              <a:spcBef>
                <a:spcPct val="20000"/>
              </a:spcBef>
              <a:buFont typeface="Arial" charset="0"/>
              <a:buChar char="–"/>
              <a:defRPr sz="2000">
                <a:solidFill>
                  <a:srgbClr val="000000"/>
                </a:solidFill>
                <a:latin typeface="Berkeley" pitchFamily="18" charset="0"/>
              </a:defRPr>
            </a:lvl5pPr>
            <a:lvl6pPr marL="2514600" indent="-228600" eaLnBrk="0" fontAlgn="base" hangingPunct="0">
              <a:spcBef>
                <a:spcPct val="20000"/>
              </a:spcBef>
              <a:spcAft>
                <a:spcPct val="0"/>
              </a:spcAft>
              <a:buFont typeface="Arial" charset="0"/>
              <a:buChar char="–"/>
              <a:defRPr sz="2000">
                <a:solidFill>
                  <a:srgbClr val="000000"/>
                </a:solidFill>
                <a:latin typeface="Berkeley" pitchFamily="18" charset="0"/>
              </a:defRPr>
            </a:lvl6pPr>
            <a:lvl7pPr marL="2971800" indent="-228600" eaLnBrk="0" fontAlgn="base" hangingPunct="0">
              <a:spcBef>
                <a:spcPct val="20000"/>
              </a:spcBef>
              <a:spcAft>
                <a:spcPct val="0"/>
              </a:spcAft>
              <a:buFont typeface="Arial" charset="0"/>
              <a:buChar char="–"/>
              <a:defRPr sz="2000">
                <a:solidFill>
                  <a:srgbClr val="000000"/>
                </a:solidFill>
                <a:latin typeface="Berkeley" pitchFamily="18" charset="0"/>
              </a:defRPr>
            </a:lvl7pPr>
            <a:lvl8pPr marL="3429000" indent="-228600" eaLnBrk="0" fontAlgn="base" hangingPunct="0">
              <a:spcBef>
                <a:spcPct val="20000"/>
              </a:spcBef>
              <a:spcAft>
                <a:spcPct val="0"/>
              </a:spcAft>
              <a:buFont typeface="Arial" charset="0"/>
              <a:buChar char="–"/>
              <a:defRPr sz="2000">
                <a:solidFill>
                  <a:srgbClr val="000000"/>
                </a:solidFill>
                <a:latin typeface="Berkeley" pitchFamily="18" charset="0"/>
              </a:defRPr>
            </a:lvl8pPr>
            <a:lvl9pPr marL="3886200" indent="-228600" eaLnBrk="0" fontAlgn="base" hangingPunct="0">
              <a:spcBef>
                <a:spcPct val="20000"/>
              </a:spcBef>
              <a:spcAft>
                <a:spcPct val="0"/>
              </a:spcAft>
              <a:buFont typeface="Arial" charset="0"/>
              <a:buChar char="–"/>
              <a:defRPr sz="2000">
                <a:solidFill>
                  <a:srgbClr val="000000"/>
                </a:solidFill>
                <a:latin typeface="Berkeley" pitchFamily="18" charset="0"/>
              </a:defRPr>
            </a:lvl9pPr>
          </a:lstStyle>
          <a:p>
            <a:pPr eaLnBrk="1" hangingPunct="1">
              <a:spcBef>
                <a:spcPct val="0"/>
              </a:spcBef>
              <a:buClrTx/>
              <a:buSzTx/>
              <a:buFontTx/>
              <a:buNone/>
            </a:pPr>
            <a:r>
              <a:rPr lang="en-US" altLang="en-US" sz="2400" dirty="0">
                <a:solidFill>
                  <a:schemeClr val="tx1"/>
                </a:solidFill>
                <a:latin typeface="+mn-lt"/>
              </a:rPr>
              <a:t>Bacteria</a:t>
            </a:r>
          </a:p>
        </p:txBody>
      </p:sp>
      <p:sp>
        <p:nvSpPr>
          <p:cNvPr id="7" name="TextBox 4"/>
          <p:cNvSpPr txBox="1">
            <a:spLocks noChangeArrowheads="1"/>
          </p:cNvSpPr>
          <p:nvPr/>
        </p:nvSpPr>
        <p:spPr bwMode="auto">
          <a:xfrm>
            <a:off x="7042715" y="2580339"/>
            <a:ext cx="1119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399"/>
              </a:buClr>
              <a:buSzPct val="90000"/>
              <a:buFont typeface="Wingdings" pitchFamily="2" charset="2"/>
              <a:buChar char="§"/>
              <a:defRPr sz="3200">
                <a:solidFill>
                  <a:srgbClr val="000000"/>
                </a:solidFill>
                <a:latin typeface="Berkeley" pitchFamily="18" charset="0"/>
              </a:defRPr>
            </a:lvl1pPr>
            <a:lvl2pPr marL="742950" indent="-285750" eaLnBrk="0" hangingPunct="0">
              <a:spcBef>
                <a:spcPct val="20000"/>
              </a:spcBef>
              <a:buSzPct val="90000"/>
              <a:buFont typeface="Arial" charset="0"/>
              <a:buChar char="–"/>
              <a:defRPr sz="2800">
                <a:solidFill>
                  <a:srgbClr val="000000"/>
                </a:solidFill>
                <a:latin typeface="Berkeley" pitchFamily="18" charset="0"/>
              </a:defRPr>
            </a:lvl2pPr>
            <a:lvl3pPr marL="1143000" indent="-228600" eaLnBrk="0" hangingPunct="0">
              <a:spcBef>
                <a:spcPct val="20000"/>
              </a:spcBef>
              <a:buFont typeface="Arial" charset="0"/>
              <a:buChar char="–"/>
              <a:defRPr sz="2400">
                <a:solidFill>
                  <a:srgbClr val="000000"/>
                </a:solidFill>
                <a:latin typeface="Berkeley" pitchFamily="18" charset="0"/>
              </a:defRPr>
            </a:lvl3pPr>
            <a:lvl4pPr marL="1600200" indent="-228600" eaLnBrk="0" hangingPunct="0">
              <a:spcBef>
                <a:spcPct val="20000"/>
              </a:spcBef>
              <a:buFont typeface="Arial" charset="0"/>
              <a:buChar char="–"/>
              <a:defRPr sz="2000">
                <a:solidFill>
                  <a:srgbClr val="000000"/>
                </a:solidFill>
                <a:latin typeface="Berkeley" pitchFamily="18" charset="0"/>
              </a:defRPr>
            </a:lvl4pPr>
            <a:lvl5pPr marL="2057400" indent="-228600" eaLnBrk="0" hangingPunct="0">
              <a:spcBef>
                <a:spcPct val="20000"/>
              </a:spcBef>
              <a:buFont typeface="Arial" charset="0"/>
              <a:buChar char="–"/>
              <a:defRPr sz="2000">
                <a:solidFill>
                  <a:srgbClr val="000000"/>
                </a:solidFill>
                <a:latin typeface="Berkeley" pitchFamily="18" charset="0"/>
              </a:defRPr>
            </a:lvl5pPr>
            <a:lvl6pPr marL="2514600" indent="-228600" eaLnBrk="0" fontAlgn="base" hangingPunct="0">
              <a:spcBef>
                <a:spcPct val="20000"/>
              </a:spcBef>
              <a:spcAft>
                <a:spcPct val="0"/>
              </a:spcAft>
              <a:buFont typeface="Arial" charset="0"/>
              <a:buChar char="–"/>
              <a:defRPr sz="2000">
                <a:solidFill>
                  <a:srgbClr val="000000"/>
                </a:solidFill>
                <a:latin typeface="Berkeley" pitchFamily="18" charset="0"/>
              </a:defRPr>
            </a:lvl6pPr>
            <a:lvl7pPr marL="2971800" indent="-228600" eaLnBrk="0" fontAlgn="base" hangingPunct="0">
              <a:spcBef>
                <a:spcPct val="20000"/>
              </a:spcBef>
              <a:spcAft>
                <a:spcPct val="0"/>
              </a:spcAft>
              <a:buFont typeface="Arial" charset="0"/>
              <a:buChar char="–"/>
              <a:defRPr sz="2000">
                <a:solidFill>
                  <a:srgbClr val="000000"/>
                </a:solidFill>
                <a:latin typeface="Berkeley" pitchFamily="18" charset="0"/>
              </a:defRPr>
            </a:lvl7pPr>
            <a:lvl8pPr marL="3429000" indent="-228600" eaLnBrk="0" fontAlgn="base" hangingPunct="0">
              <a:spcBef>
                <a:spcPct val="20000"/>
              </a:spcBef>
              <a:spcAft>
                <a:spcPct val="0"/>
              </a:spcAft>
              <a:buFont typeface="Arial" charset="0"/>
              <a:buChar char="–"/>
              <a:defRPr sz="2000">
                <a:solidFill>
                  <a:srgbClr val="000000"/>
                </a:solidFill>
                <a:latin typeface="Berkeley" pitchFamily="18" charset="0"/>
              </a:defRPr>
            </a:lvl8pPr>
            <a:lvl9pPr marL="3886200" indent="-228600" eaLnBrk="0" fontAlgn="base" hangingPunct="0">
              <a:spcBef>
                <a:spcPct val="20000"/>
              </a:spcBef>
              <a:spcAft>
                <a:spcPct val="0"/>
              </a:spcAft>
              <a:buFont typeface="Arial" charset="0"/>
              <a:buChar char="–"/>
              <a:defRPr sz="2000">
                <a:solidFill>
                  <a:srgbClr val="000000"/>
                </a:solidFill>
                <a:latin typeface="Berkeley" pitchFamily="18" charset="0"/>
              </a:defRPr>
            </a:lvl9pPr>
          </a:lstStyle>
          <a:p>
            <a:pPr eaLnBrk="1" hangingPunct="1">
              <a:spcBef>
                <a:spcPct val="0"/>
              </a:spcBef>
              <a:buClrTx/>
              <a:buSzTx/>
              <a:buFontTx/>
              <a:buNone/>
            </a:pPr>
            <a:r>
              <a:rPr lang="en-US" altLang="en-US" sz="2400" dirty="0">
                <a:solidFill>
                  <a:schemeClr val="tx1"/>
                </a:solidFill>
                <a:latin typeface="+mn-lt"/>
              </a:rPr>
              <a:t>Virus</a:t>
            </a:r>
          </a:p>
        </p:txBody>
      </p:sp>
      <p:sp>
        <p:nvSpPr>
          <p:cNvPr id="8" name="TextBox 5"/>
          <p:cNvSpPr txBox="1">
            <a:spLocks noChangeArrowheads="1"/>
          </p:cNvSpPr>
          <p:nvPr/>
        </p:nvSpPr>
        <p:spPr bwMode="auto">
          <a:xfrm>
            <a:off x="5479790" y="3295329"/>
            <a:ext cx="10513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399"/>
              </a:buClr>
              <a:buSzPct val="90000"/>
              <a:buFont typeface="Wingdings" pitchFamily="2" charset="2"/>
              <a:buChar char="§"/>
              <a:defRPr sz="3200">
                <a:solidFill>
                  <a:srgbClr val="000000"/>
                </a:solidFill>
                <a:latin typeface="Berkeley" pitchFamily="18" charset="0"/>
              </a:defRPr>
            </a:lvl1pPr>
            <a:lvl2pPr marL="742950" indent="-285750" eaLnBrk="0" hangingPunct="0">
              <a:spcBef>
                <a:spcPct val="20000"/>
              </a:spcBef>
              <a:buSzPct val="90000"/>
              <a:buFont typeface="Arial" charset="0"/>
              <a:buChar char="–"/>
              <a:defRPr sz="2800">
                <a:solidFill>
                  <a:srgbClr val="000000"/>
                </a:solidFill>
                <a:latin typeface="Berkeley" pitchFamily="18" charset="0"/>
              </a:defRPr>
            </a:lvl2pPr>
            <a:lvl3pPr marL="1143000" indent="-228600" eaLnBrk="0" hangingPunct="0">
              <a:spcBef>
                <a:spcPct val="20000"/>
              </a:spcBef>
              <a:buFont typeface="Arial" charset="0"/>
              <a:buChar char="–"/>
              <a:defRPr sz="2400">
                <a:solidFill>
                  <a:srgbClr val="000000"/>
                </a:solidFill>
                <a:latin typeface="Berkeley" pitchFamily="18" charset="0"/>
              </a:defRPr>
            </a:lvl3pPr>
            <a:lvl4pPr marL="1600200" indent="-228600" eaLnBrk="0" hangingPunct="0">
              <a:spcBef>
                <a:spcPct val="20000"/>
              </a:spcBef>
              <a:buFont typeface="Arial" charset="0"/>
              <a:buChar char="–"/>
              <a:defRPr sz="2000">
                <a:solidFill>
                  <a:srgbClr val="000000"/>
                </a:solidFill>
                <a:latin typeface="Berkeley" pitchFamily="18" charset="0"/>
              </a:defRPr>
            </a:lvl4pPr>
            <a:lvl5pPr marL="2057400" indent="-228600" eaLnBrk="0" hangingPunct="0">
              <a:spcBef>
                <a:spcPct val="20000"/>
              </a:spcBef>
              <a:buFont typeface="Arial" charset="0"/>
              <a:buChar char="–"/>
              <a:defRPr sz="2000">
                <a:solidFill>
                  <a:srgbClr val="000000"/>
                </a:solidFill>
                <a:latin typeface="Berkeley" pitchFamily="18" charset="0"/>
              </a:defRPr>
            </a:lvl5pPr>
            <a:lvl6pPr marL="2514600" indent="-228600" eaLnBrk="0" fontAlgn="base" hangingPunct="0">
              <a:spcBef>
                <a:spcPct val="20000"/>
              </a:spcBef>
              <a:spcAft>
                <a:spcPct val="0"/>
              </a:spcAft>
              <a:buFont typeface="Arial" charset="0"/>
              <a:buChar char="–"/>
              <a:defRPr sz="2000">
                <a:solidFill>
                  <a:srgbClr val="000000"/>
                </a:solidFill>
                <a:latin typeface="Berkeley" pitchFamily="18" charset="0"/>
              </a:defRPr>
            </a:lvl6pPr>
            <a:lvl7pPr marL="2971800" indent="-228600" eaLnBrk="0" fontAlgn="base" hangingPunct="0">
              <a:spcBef>
                <a:spcPct val="20000"/>
              </a:spcBef>
              <a:spcAft>
                <a:spcPct val="0"/>
              </a:spcAft>
              <a:buFont typeface="Arial" charset="0"/>
              <a:buChar char="–"/>
              <a:defRPr sz="2000">
                <a:solidFill>
                  <a:srgbClr val="000000"/>
                </a:solidFill>
                <a:latin typeface="Berkeley" pitchFamily="18" charset="0"/>
              </a:defRPr>
            </a:lvl7pPr>
            <a:lvl8pPr marL="3429000" indent="-228600" eaLnBrk="0" fontAlgn="base" hangingPunct="0">
              <a:spcBef>
                <a:spcPct val="20000"/>
              </a:spcBef>
              <a:spcAft>
                <a:spcPct val="0"/>
              </a:spcAft>
              <a:buFont typeface="Arial" charset="0"/>
              <a:buChar char="–"/>
              <a:defRPr sz="2000">
                <a:solidFill>
                  <a:srgbClr val="000000"/>
                </a:solidFill>
                <a:latin typeface="Berkeley" pitchFamily="18" charset="0"/>
              </a:defRPr>
            </a:lvl8pPr>
            <a:lvl9pPr marL="3886200" indent="-228600" eaLnBrk="0" fontAlgn="base" hangingPunct="0">
              <a:spcBef>
                <a:spcPct val="20000"/>
              </a:spcBef>
              <a:spcAft>
                <a:spcPct val="0"/>
              </a:spcAft>
              <a:buFont typeface="Arial" charset="0"/>
              <a:buChar char="–"/>
              <a:defRPr sz="2000">
                <a:solidFill>
                  <a:srgbClr val="000000"/>
                </a:solidFill>
                <a:latin typeface="Berkeley" pitchFamily="18" charset="0"/>
              </a:defRPr>
            </a:lvl9pPr>
          </a:lstStyle>
          <a:p>
            <a:pPr eaLnBrk="1" hangingPunct="1">
              <a:spcBef>
                <a:spcPct val="0"/>
              </a:spcBef>
              <a:buClrTx/>
              <a:buSzTx/>
              <a:buFontTx/>
              <a:buNone/>
            </a:pPr>
            <a:r>
              <a:rPr lang="en-US" altLang="en-US" sz="2400" dirty="0">
                <a:solidFill>
                  <a:schemeClr val="tx1"/>
                </a:solidFill>
                <a:latin typeface="+mn-lt"/>
              </a:rPr>
              <a:t>Both</a:t>
            </a:r>
          </a:p>
        </p:txBody>
      </p:sp>
      <p:sp>
        <p:nvSpPr>
          <p:cNvPr id="9" name="Oval 6"/>
          <p:cNvSpPr>
            <a:spLocks noChangeArrowheads="1"/>
          </p:cNvSpPr>
          <p:nvPr/>
        </p:nvSpPr>
        <p:spPr bwMode="auto">
          <a:xfrm>
            <a:off x="1981200" y="2236787"/>
            <a:ext cx="4417163" cy="4114429"/>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rgbClr val="003399"/>
              </a:buClr>
              <a:buSzPct val="90000"/>
              <a:buFont typeface="Wingdings" pitchFamily="2" charset="2"/>
              <a:buChar char="§"/>
              <a:defRPr sz="3200">
                <a:solidFill>
                  <a:srgbClr val="000000"/>
                </a:solidFill>
                <a:latin typeface="Berkeley" pitchFamily="18" charset="0"/>
              </a:defRPr>
            </a:lvl1pPr>
            <a:lvl2pPr marL="742950" indent="-285750" eaLnBrk="0" hangingPunct="0">
              <a:spcBef>
                <a:spcPct val="20000"/>
              </a:spcBef>
              <a:buSzPct val="90000"/>
              <a:buFont typeface="Arial" charset="0"/>
              <a:buChar char="–"/>
              <a:defRPr sz="2800">
                <a:solidFill>
                  <a:srgbClr val="000000"/>
                </a:solidFill>
                <a:latin typeface="Berkeley" pitchFamily="18" charset="0"/>
              </a:defRPr>
            </a:lvl2pPr>
            <a:lvl3pPr marL="1143000" indent="-228600" eaLnBrk="0" hangingPunct="0">
              <a:spcBef>
                <a:spcPct val="20000"/>
              </a:spcBef>
              <a:buFont typeface="Arial" charset="0"/>
              <a:buChar char="–"/>
              <a:defRPr sz="2400">
                <a:solidFill>
                  <a:srgbClr val="000000"/>
                </a:solidFill>
                <a:latin typeface="Berkeley" pitchFamily="18" charset="0"/>
              </a:defRPr>
            </a:lvl3pPr>
            <a:lvl4pPr marL="1600200" indent="-228600" eaLnBrk="0" hangingPunct="0">
              <a:spcBef>
                <a:spcPct val="20000"/>
              </a:spcBef>
              <a:buFont typeface="Arial" charset="0"/>
              <a:buChar char="–"/>
              <a:defRPr sz="2000">
                <a:solidFill>
                  <a:srgbClr val="000000"/>
                </a:solidFill>
                <a:latin typeface="Berkeley" pitchFamily="18" charset="0"/>
              </a:defRPr>
            </a:lvl4pPr>
            <a:lvl5pPr marL="2057400" indent="-228600" eaLnBrk="0" hangingPunct="0">
              <a:spcBef>
                <a:spcPct val="20000"/>
              </a:spcBef>
              <a:buFont typeface="Arial" charset="0"/>
              <a:buChar char="–"/>
              <a:defRPr sz="2000">
                <a:solidFill>
                  <a:srgbClr val="000000"/>
                </a:solidFill>
                <a:latin typeface="Berkeley" pitchFamily="18" charset="0"/>
              </a:defRPr>
            </a:lvl5pPr>
            <a:lvl6pPr marL="2514600" indent="-228600" eaLnBrk="0" fontAlgn="base" hangingPunct="0">
              <a:spcBef>
                <a:spcPct val="20000"/>
              </a:spcBef>
              <a:spcAft>
                <a:spcPct val="0"/>
              </a:spcAft>
              <a:buFont typeface="Arial" charset="0"/>
              <a:buChar char="–"/>
              <a:defRPr sz="2000">
                <a:solidFill>
                  <a:srgbClr val="000000"/>
                </a:solidFill>
                <a:latin typeface="Berkeley" pitchFamily="18" charset="0"/>
              </a:defRPr>
            </a:lvl6pPr>
            <a:lvl7pPr marL="2971800" indent="-228600" eaLnBrk="0" fontAlgn="base" hangingPunct="0">
              <a:spcBef>
                <a:spcPct val="20000"/>
              </a:spcBef>
              <a:spcAft>
                <a:spcPct val="0"/>
              </a:spcAft>
              <a:buFont typeface="Arial" charset="0"/>
              <a:buChar char="–"/>
              <a:defRPr sz="2000">
                <a:solidFill>
                  <a:srgbClr val="000000"/>
                </a:solidFill>
                <a:latin typeface="Berkeley" pitchFamily="18" charset="0"/>
              </a:defRPr>
            </a:lvl7pPr>
            <a:lvl8pPr marL="3429000" indent="-228600" eaLnBrk="0" fontAlgn="base" hangingPunct="0">
              <a:spcBef>
                <a:spcPct val="20000"/>
              </a:spcBef>
              <a:spcAft>
                <a:spcPct val="0"/>
              </a:spcAft>
              <a:buFont typeface="Arial" charset="0"/>
              <a:buChar char="–"/>
              <a:defRPr sz="2000">
                <a:solidFill>
                  <a:srgbClr val="000000"/>
                </a:solidFill>
                <a:latin typeface="Berkeley" pitchFamily="18" charset="0"/>
              </a:defRPr>
            </a:lvl8pPr>
            <a:lvl9pPr marL="3886200" indent="-228600" eaLnBrk="0" fontAlgn="base" hangingPunct="0">
              <a:spcBef>
                <a:spcPct val="20000"/>
              </a:spcBef>
              <a:spcAft>
                <a:spcPct val="0"/>
              </a:spcAft>
              <a:buFont typeface="Arial" charset="0"/>
              <a:buChar char="–"/>
              <a:defRPr sz="2000">
                <a:solidFill>
                  <a:srgbClr val="000000"/>
                </a:solidFill>
                <a:latin typeface="Berkeley" pitchFamily="18" charset="0"/>
              </a:defRPr>
            </a:lvl9pPr>
          </a:lstStyle>
          <a:p>
            <a:pPr eaLnBrk="1" hangingPunct="1">
              <a:spcBef>
                <a:spcPct val="0"/>
              </a:spcBef>
              <a:buClrTx/>
              <a:buSzTx/>
              <a:buFontTx/>
              <a:buNone/>
            </a:pPr>
            <a:endParaRPr lang="en-US" altLang="en-US" sz="2400" dirty="0">
              <a:solidFill>
                <a:schemeClr val="tx1"/>
              </a:solidFill>
            </a:endParaRPr>
          </a:p>
        </p:txBody>
      </p:sp>
    </p:spTree>
    <p:extLst>
      <p:ext uri="{BB962C8B-B14F-4D97-AF65-F5344CB8AC3E}">
        <p14:creationId xmlns:p14="http://schemas.microsoft.com/office/powerpoint/2010/main" val="3547050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92126"/>
            <a:ext cx="8495071" cy="798513"/>
          </a:xfrm>
        </p:spPr>
        <p:txBody>
          <a:bodyPr>
            <a:normAutofit/>
          </a:bodyPr>
          <a:lstStyle/>
          <a:p>
            <a:r>
              <a:rPr lang="en-US" sz="3600" dirty="0"/>
              <a:t>Explain - Who was Alexander Fleming? </a:t>
            </a:r>
          </a:p>
        </p:txBody>
      </p:sp>
      <p:sp>
        <p:nvSpPr>
          <p:cNvPr id="4" name="Content Placeholder 3"/>
          <p:cNvSpPr>
            <a:spLocks noGrp="1"/>
          </p:cNvSpPr>
          <p:nvPr>
            <p:ph sz="half" idx="1"/>
          </p:nvPr>
        </p:nvSpPr>
        <p:spPr>
          <a:xfrm>
            <a:off x="6467168" y="1341859"/>
            <a:ext cx="3743632" cy="4596663"/>
          </a:xfrm>
        </p:spPr>
        <p:txBody>
          <a:bodyPr>
            <a:normAutofit/>
          </a:bodyPr>
          <a:lstStyle/>
          <a:p>
            <a:pPr marL="0" indent="0">
              <a:buNone/>
            </a:pPr>
            <a:r>
              <a:rPr lang="en-US" b="1" dirty="0"/>
              <a:t>A Short Bio</a:t>
            </a:r>
            <a:endParaRPr lang="en-US" b="1" dirty="0">
              <a:hlinkClick r:id="rId3"/>
            </a:endParaRPr>
          </a:p>
          <a:p>
            <a:pPr marL="0" indent="0">
              <a:buNone/>
            </a:pPr>
            <a:r>
              <a:rPr lang="en-US" sz="2400" dirty="0">
                <a:hlinkClick r:id="rId3"/>
              </a:rPr>
              <a:t>http://www.nobelprize.org/nobel_prizes/medicine/laureates/1945/fleming-bio.html</a:t>
            </a:r>
            <a:br>
              <a:rPr lang="en-US" sz="2400" dirty="0"/>
            </a:br>
            <a:endParaRPr lang="en-US" sz="2400" dirty="0"/>
          </a:p>
          <a:p>
            <a:pPr marL="0" indent="0">
              <a:buNone/>
            </a:pPr>
            <a:r>
              <a:rPr lang="en-US" sz="2400" dirty="0">
                <a:hlinkClick r:id="rId4"/>
              </a:rPr>
              <a:t>http://www.bbc.co.uk/history/historic_figures/fleming_alexander.shtml</a:t>
            </a:r>
            <a:br>
              <a:rPr lang="en-US" sz="2400" dirty="0"/>
            </a:br>
            <a:endParaRPr lang="en-US" sz="2400" dirty="0"/>
          </a:p>
        </p:txBody>
      </p:sp>
      <p:sp>
        <p:nvSpPr>
          <p:cNvPr id="5" name="Content Placeholder 4"/>
          <p:cNvSpPr>
            <a:spLocks noGrp="1"/>
          </p:cNvSpPr>
          <p:nvPr>
            <p:ph sz="half" idx="2"/>
          </p:nvPr>
        </p:nvSpPr>
        <p:spPr>
          <a:xfrm>
            <a:off x="1981200" y="1341859"/>
            <a:ext cx="4038600" cy="4596663"/>
          </a:xfrm>
        </p:spPr>
        <p:txBody>
          <a:bodyPr>
            <a:normAutofit/>
          </a:bodyPr>
          <a:lstStyle/>
          <a:p>
            <a:pPr marL="0" indent="0">
              <a:buNone/>
            </a:pPr>
            <a:r>
              <a:rPr lang="en-US" sz="3200" b="1" dirty="0"/>
              <a:t>Penicillin – Wonder drug or not?</a:t>
            </a:r>
          </a:p>
        </p:txBody>
      </p:sp>
      <p:pic>
        <p:nvPicPr>
          <p:cNvPr id="3" name="Picture 2">
            <a:extLst>
              <a:ext uri="{FF2B5EF4-FFF2-40B4-BE49-F238E27FC236}">
                <a16:creationId xmlns:a16="http://schemas.microsoft.com/office/drawing/2014/main" id="{87488BC5-60C8-D1E0-23D1-8192EC900F24}"/>
              </a:ext>
            </a:extLst>
          </p:cNvPr>
          <p:cNvPicPr>
            <a:picLocks noChangeAspect="1"/>
          </p:cNvPicPr>
          <p:nvPr/>
        </p:nvPicPr>
        <p:blipFill>
          <a:blip r:embed="rId5"/>
          <a:stretch>
            <a:fillRect/>
          </a:stretch>
        </p:blipFill>
        <p:spPr>
          <a:xfrm>
            <a:off x="2303842" y="2677097"/>
            <a:ext cx="3182558" cy="3314068"/>
          </a:xfrm>
          <a:prstGeom prst="rect">
            <a:avLst/>
          </a:prstGeom>
        </p:spPr>
      </p:pic>
      <p:sp>
        <p:nvSpPr>
          <p:cNvPr id="7" name="TextBox 6">
            <a:extLst>
              <a:ext uri="{FF2B5EF4-FFF2-40B4-BE49-F238E27FC236}">
                <a16:creationId xmlns:a16="http://schemas.microsoft.com/office/drawing/2014/main" id="{F9487772-D204-CE2C-E4D7-92FABC6D8107}"/>
              </a:ext>
            </a:extLst>
          </p:cNvPr>
          <p:cNvSpPr txBox="1"/>
          <p:nvPr/>
        </p:nvSpPr>
        <p:spPr>
          <a:xfrm>
            <a:off x="517793" y="6196597"/>
            <a:ext cx="7306937" cy="338554"/>
          </a:xfrm>
          <a:prstGeom prst="rect">
            <a:avLst/>
          </a:prstGeom>
          <a:noFill/>
        </p:spPr>
        <p:txBody>
          <a:bodyPr wrap="square">
            <a:spAutoFit/>
          </a:bodyPr>
          <a:lstStyle/>
          <a:p>
            <a:r>
              <a:rPr lang="en-US" sz="800" dirty="0"/>
              <a:t>MLA style: Sir Alexander Fleming – Photo gallery. NobelPrize.org. Nobel Prize Outreach 2025. Wed. 23 Jul 2025. &lt;https://www.nobelprize.org/prizes/medicine/1945/fleming/photo-gallery/&gt;</a:t>
            </a:r>
          </a:p>
        </p:txBody>
      </p:sp>
    </p:spTree>
    <p:extLst>
      <p:ext uri="{BB962C8B-B14F-4D97-AF65-F5344CB8AC3E}">
        <p14:creationId xmlns:p14="http://schemas.microsoft.com/office/powerpoint/2010/main" val="3231339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EBEE8-4E99-00D3-CB39-A9592840A5EF}"/>
              </a:ext>
            </a:extLst>
          </p:cNvPr>
          <p:cNvSpPr>
            <a:spLocks noGrp="1"/>
          </p:cNvSpPr>
          <p:nvPr>
            <p:ph type="title"/>
          </p:nvPr>
        </p:nvSpPr>
        <p:spPr>
          <a:xfrm>
            <a:off x="838200" y="423316"/>
            <a:ext cx="10515600" cy="1325563"/>
          </a:xfrm>
        </p:spPr>
        <p:txBody>
          <a:bodyPr anchor="ctr">
            <a:normAutofit/>
          </a:bodyPr>
          <a:lstStyle/>
          <a:p>
            <a:r>
              <a:rPr lang="en-US" dirty="0"/>
              <a:t>Why Science Instruction?</a:t>
            </a:r>
          </a:p>
        </p:txBody>
      </p:sp>
      <p:sp>
        <p:nvSpPr>
          <p:cNvPr id="3" name="Content Placeholder 2">
            <a:extLst>
              <a:ext uri="{FF2B5EF4-FFF2-40B4-BE49-F238E27FC236}">
                <a16:creationId xmlns:a16="http://schemas.microsoft.com/office/drawing/2014/main" id="{59F65B81-219D-5470-D4C8-7EA91A073CC2}"/>
              </a:ext>
            </a:extLst>
          </p:cNvPr>
          <p:cNvSpPr>
            <a:spLocks noGrp="1"/>
          </p:cNvSpPr>
          <p:nvPr>
            <p:ph sz="half" idx="1"/>
          </p:nvPr>
        </p:nvSpPr>
        <p:spPr>
          <a:xfrm>
            <a:off x="838200" y="1574800"/>
            <a:ext cx="5664200" cy="4859884"/>
          </a:xfrm>
        </p:spPr>
        <p:txBody>
          <a:bodyPr>
            <a:normAutofit/>
          </a:bodyPr>
          <a:lstStyle/>
          <a:p>
            <a:r>
              <a:rPr lang="en-US" sz="2800" dirty="0"/>
              <a:t>Science (and Social Studies) don’t get the same amount of attention as math and writing in adult education classrooms. </a:t>
            </a:r>
          </a:p>
          <a:p>
            <a:r>
              <a:rPr lang="en-US" sz="2800" dirty="0"/>
              <a:t>Why? </a:t>
            </a:r>
          </a:p>
          <a:p>
            <a:r>
              <a:rPr lang="en-US" sz="2800" dirty="0"/>
              <a:t> Why should we spend precious instructional time on science?</a:t>
            </a:r>
          </a:p>
          <a:p>
            <a:r>
              <a:rPr lang="en-US" sz="2800" dirty="0"/>
              <a:t>Do you feel there are ways to integrate science into other content areas? </a:t>
            </a:r>
          </a:p>
        </p:txBody>
      </p:sp>
      <p:pic>
        <p:nvPicPr>
          <p:cNvPr id="4" name="Picture 3">
            <a:extLst>
              <a:ext uri="{FF2B5EF4-FFF2-40B4-BE49-F238E27FC236}">
                <a16:creationId xmlns:a16="http://schemas.microsoft.com/office/drawing/2014/main" id="{7A0DEE04-4A7A-4755-1A0A-E2A27E67992D}"/>
              </a:ext>
            </a:extLst>
          </p:cNvPr>
          <p:cNvPicPr>
            <a:picLocks noChangeAspect="1"/>
          </p:cNvPicPr>
          <p:nvPr/>
        </p:nvPicPr>
        <p:blipFill>
          <a:blip r:embed="rId3"/>
          <a:srcRect r="1" b="16024"/>
          <a:stretch>
            <a:fillRect/>
          </a:stretch>
        </p:blipFill>
        <p:spPr>
          <a:xfrm>
            <a:off x="6769100" y="1462970"/>
            <a:ext cx="5181600" cy="4351338"/>
          </a:xfrm>
          <a:prstGeom prst="rect">
            <a:avLst/>
          </a:prstGeom>
          <a:noFill/>
        </p:spPr>
      </p:pic>
    </p:spTree>
    <p:extLst>
      <p:ext uri="{BB962C8B-B14F-4D97-AF65-F5344CB8AC3E}">
        <p14:creationId xmlns:p14="http://schemas.microsoft.com/office/powerpoint/2010/main" val="391077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148"/>
            <a:ext cx="10515600" cy="1325563"/>
          </a:xfrm>
        </p:spPr>
        <p:txBody>
          <a:bodyPr/>
          <a:lstStyle/>
          <a:p>
            <a:r>
              <a:rPr lang="en-US" dirty="0"/>
              <a:t>Is It Viral or Bacterial?</a:t>
            </a:r>
          </a:p>
        </p:txBody>
      </p:sp>
      <p:pic>
        <p:nvPicPr>
          <p:cNvPr id="7" name="Picture 2" descr="https://s-media-cache-ak0.pinimg.com/originals/f6/e9/d6/f6e9d6eb48d78580b80cd75ae4aaf3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940" y="1339042"/>
            <a:ext cx="6795516" cy="525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87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086" y="316929"/>
            <a:ext cx="10364451" cy="1094615"/>
          </a:xfrm>
        </p:spPr>
        <p:txBody>
          <a:bodyPr/>
          <a:lstStyle/>
          <a:p>
            <a:r>
              <a:rPr lang="en-US" dirty="0"/>
              <a:t>Integrate Reading and Writing</a:t>
            </a:r>
          </a:p>
        </p:txBody>
      </p:sp>
      <p:sp>
        <p:nvSpPr>
          <p:cNvPr id="5" name="Content Placeholder 4"/>
          <p:cNvSpPr>
            <a:spLocks noGrp="1"/>
          </p:cNvSpPr>
          <p:nvPr>
            <p:ph sz="half" idx="4294967295"/>
          </p:nvPr>
        </p:nvSpPr>
        <p:spPr>
          <a:xfrm>
            <a:off x="600447" y="1527212"/>
            <a:ext cx="4217988" cy="4718050"/>
          </a:xfrm>
        </p:spPr>
        <p:txBody>
          <a:bodyPr>
            <a:noAutofit/>
          </a:bodyPr>
          <a:lstStyle/>
          <a:p>
            <a:pPr marL="0" indent="0">
              <a:buNone/>
            </a:pPr>
            <a:r>
              <a:rPr lang="en-US" sz="2400" b="0" i="0" dirty="0">
                <a:effectLst/>
                <a:latin typeface="+mj-lt"/>
              </a:rPr>
              <a:t>Superbugs, what they are and why they may be the new pandemic</a:t>
            </a:r>
          </a:p>
          <a:p>
            <a:pPr marL="0" indent="0">
              <a:buNone/>
            </a:pPr>
            <a:r>
              <a:rPr lang="en-US" sz="2000" dirty="0">
                <a:hlinkClick r:id="rId3"/>
              </a:rPr>
              <a:t>https://www.iberdrola.com/innovation/superbugs</a:t>
            </a:r>
            <a:endParaRPr lang="en-US" sz="2000" dirty="0"/>
          </a:p>
          <a:p>
            <a:pPr marL="0" indent="0">
              <a:buNone/>
            </a:pPr>
            <a:r>
              <a:rPr lang="en-US" sz="2000" b="1" dirty="0"/>
              <a:t>The War on Superbugs</a:t>
            </a:r>
          </a:p>
          <a:p>
            <a:pPr marL="0" indent="0">
              <a:buNone/>
            </a:pPr>
            <a:r>
              <a:rPr lang="en-US" sz="2000" dirty="0">
                <a:hlinkClick r:id="rId4"/>
              </a:rPr>
              <a:t>https://www.sciencenewsforstudents.org/article/war-superbugs</a:t>
            </a:r>
            <a:endParaRPr lang="en-US" sz="2000" dirty="0"/>
          </a:p>
          <a:p>
            <a:pPr marL="0" indent="0">
              <a:buNone/>
            </a:pPr>
            <a:endParaRPr lang="en-US" sz="2200" dirty="0"/>
          </a:p>
          <a:p>
            <a:endParaRPr lang="en-US" sz="2200" dirty="0"/>
          </a:p>
        </p:txBody>
      </p:sp>
      <p:pic>
        <p:nvPicPr>
          <p:cNvPr id="3" name="Picture 2">
            <a:extLst>
              <a:ext uri="{FF2B5EF4-FFF2-40B4-BE49-F238E27FC236}">
                <a16:creationId xmlns:a16="http://schemas.microsoft.com/office/drawing/2014/main" id="{82CA4400-C1C9-4766-FC96-4DCE131B6E7D}"/>
              </a:ext>
            </a:extLst>
          </p:cNvPr>
          <p:cNvPicPr>
            <a:picLocks noChangeAspect="1"/>
          </p:cNvPicPr>
          <p:nvPr/>
        </p:nvPicPr>
        <p:blipFill>
          <a:blip r:embed="rId5"/>
          <a:stretch>
            <a:fillRect/>
          </a:stretch>
        </p:blipFill>
        <p:spPr>
          <a:xfrm>
            <a:off x="7072828" y="1163133"/>
            <a:ext cx="3161841" cy="4599042"/>
          </a:xfrm>
          <a:prstGeom prst="rect">
            <a:avLst/>
          </a:prstGeom>
        </p:spPr>
      </p:pic>
      <p:sp>
        <p:nvSpPr>
          <p:cNvPr id="6" name="TextBox 5">
            <a:extLst>
              <a:ext uri="{FF2B5EF4-FFF2-40B4-BE49-F238E27FC236}">
                <a16:creationId xmlns:a16="http://schemas.microsoft.com/office/drawing/2014/main" id="{347AADFE-C28B-3F3C-7704-C162B91AC394}"/>
              </a:ext>
            </a:extLst>
          </p:cNvPr>
          <p:cNvSpPr txBox="1"/>
          <p:nvPr/>
        </p:nvSpPr>
        <p:spPr>
          <a:xfrm>
            <a:off x="2896714" y="6425655"/>
            <a:ext cx="6097836" cy="230832"/>
          </a:xfrm>
          <a:prstGeom prst="rect">
            <a:avLst/>
          </a:prstGeom>
          <a:noFill/>
        </p:spPr>
        <p:txBody>
          <a:bodyPr wrap="square">
            <a:spAutoFit/>
          </a:bodyPr>
          <a:lstStyle/>
          <a:p>
            <a:r>
              <a:rPr lang="en-US" sz="900" dirty="0"/>
              <a:t>https://www.presentermedia.com/powerpoint-clipart/test-tube-science-pid-12682</a:t>
            </a:r>
          </a:p>
        </p:txBody>
      </p:sp>
    </p:spTree>
    <p:extLst>
      <p:ext uri="{BB962C8B-B14F-4D97-AF65-F5344CB8AC3E}">
        <p14:creationId xmlns:p14="http://schemas.microsoft.com/office/powerpoint/2010/main" val="9370328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53" y="297581"/>
            <a:ext cx="10364451" cy="1596177"/>
          </a:xfrm>
        </p:spPr>
        <p:txBody>
          <a:bodyPr/>
          <a:lstStyle/>
          <a:p>
            <a:r>
              <a:rPr lang="en-US" altLang="en-US" dirty="0"/>
              <a:t>Extend – Earth Science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704" y="1228042"/>
            <a:ext cx="4105275"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027033" y="5015213"/>
            <a:ext cx="8183767" cy="830997"/>
          </a:xfrm>
          <a:prstGeom prst="rect">
            <a:avLst/>
          </a:prstGeom>
        </p:spPr>
        <p:txBody>
          <a:bodyPr wrap="square">
            <a:spAutoFit/>
          </a:bodyPr>
          <a:lstStyle/>
          <a:p>
            <a:r>
              <a:rPr lang="en-US" sz="2400" dirty="0">
                <a:hlinkClick r:id="rId4"/>
              </a:rPr>
              <a:t>http://www.pbs.org/wgbh/rxforsurvival/index.html</a:t>
            </a:r>
            <a:endParaRPr lang="en-US" sz="2400" dirty="0"/>
          </a:p>
          <a:p>
            <a:endParaRPr lang="en-US" sz="2400" dirty="0"/>
          </a:p>
        </p:txBody>
      </p:sp>
      <p:sp>
        <p:nvSpPr>
          <p:cNvPr id="5" name="Rectangle 4"/>
          <p:cNvSpPr/>
          <p:nvPr/>
        </p:nvSpPr>
        <p:spPr>
          <a:xfrm>
            <a:off x="2007245" y="5533244"/>
            <a:ext cx="7997083" cy="1200329"/>
          </a:xfrm>
          <a:prstGeom prst="rect">
            <a:avLst/>
          </a:prstGeom>
        </p:spPr>
        <p:txBody>
          <a:bodyPr wrap="square">
            <a:spAutoFit/>
          </a:bodyPr>
          <a:lstStyle/>
          <a:p>
            <a:r>
              <a:rPr lang="en-US" sz="2400" dirty="0">
                <a:hlinkClick r:id="rId5"/>
              </a:rPr>
              <a:t>http://www.pbs.org/wgbh/rxforsurvival/series/teachers/index.html</a:t>
            </a:r>
            <a:endParaRPr lang="en-US" sz="2400" dirty="0"/>
          </a:p>
          <a:p>
            <a:endParaRPr lang="en-US" sz="2400"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8329" y="2837766"/>
            <a:ext cx="6934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1427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6962"/>
            <a:ext cx="10364451" cy="1596177"/>
          </a:xfrm>
        </p:spPr>
        <p:txBody>
          <a:bodyPr/>
          <a:lstStyle/>
          <a:p>
            <a:r>
              <a:rPr lang="en-US" dirty="0"/>
              <a:t>Extend – Earth Science</a:t>
            </a:r>
          </a:p>
        </p:txBody>
      </p:sp>
      <p:graphicFrame>
        <p:nvGraphicFramePr>
          <p:cNvPr id="5" name="Content Placeholder 4"/>
          <p:cNvGraphicFramePr>
            <a:graphicFrameLocks noGrp="1"/>
          </p:cNvGraphicFramePr>
          <p:nvPr>
            <p:ph idx="1"/>
          </p:nvPr>
        </p:nvGraphicFramePr>
        <p:xfrm>
          <a:off x="1981200" y="4772765"/>
          <a:ext cx="8229600" cy="121158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r>
                        <a:rPr lang="en-US" dirty="0"/>
                        <a:t>Disease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How is</a:t>
                      </a:r>
                      <a:r>
                        <a:rPr lang="en-US" baseline="0" dirty="0"/>
                        <a:t> it spread?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Where is it found?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What are the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How is it prevented?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7"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2534" y="2034044"/>
            <a:ext cx="3726426" cy="233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889524" y="1725172"/>
            <a:ext cx="4434011" cy="1477328"/>
          </a:xfrm>
          <a:prstGeom prst="rect">
            <a:avLst/>
          </a:prstGeom>
        </p:spPr>
        <p:txBody>
          <a:bodyPr wrap="square">
            <a:spAutoFit/>
          </a:bodyPr>
          <a:lstStyle/>
          <a:p>
            <a:r>
              <a:rPr lang="en-US" dirty="0"/>
              <a:t>Windows to the Universe - Changing Planet: Infectious Diseases</a:t>
            </a:r>
          </a:p>
          <a:p>
            <a:r>
              <a:rPr lang="en-US" dirty="0">
                <a:hlinkClick r:id="rId5"/>
              </a:rPr>
              <a:t>http://www.windows2universe.org/earth/changing_planet/infectious_disease.html</a:t>
            </a:r>
            <a:endParaRPr lang="en-US" dirty="0"/>
          </a:p>
          <a:p>
            <a:endParaRPr lang="en-US" dirty="0"/>
          </a:p>
        </p:txBody>
      </p:sp>
    </p:spTree>
    <p:extLst>
      <p:ext uri="{BB962C8B-B14F-4D97-AF65-F5344CB8AC3E}">
        <p14:creationId xmlns:p14="http://schemas.microsoft.com/office/powerpoint/2010/main" val="842514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3" y="402672"/>
            <a:ext cx="10364451" cy="1596177"/>
          </a:xfrm>
        </p:spPr>
        <p:txBody>
          <a:bodyPr/>
          <a:lstStyle/>
          <a:p>
            <a:r>
              <a:rPr lang="en-US" altLang="en-US" dirty="0"/>
              <a:t>Integrate Graphics</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635" y="1696236"/>
            <a:ext cx="3296728" cy="4616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14667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421421"/>
            <a:ext cx="10364451" cy="1596177"/>
          </a:xfrm>
        </p:spPr>
        <p:txBody>
          <a:bodyPr/>
          <a:lstStyle/>
          <a:p>
            <a:r>
              <a:rPr lang="en-US" dirty="0"/>
              <a:t>Evaluate with Questions</a:t>
            </a:r>
          </a:p>
        </p:txBody>
      </p:sp>
      <p:sp>
        <p:nvSpPr>
          <p:cNvPr id="6" name="Content Placeholder 2"/>
          <p:cNvSpPr>
            <a:spLocks noGrp="1"/>
          </p:cNvSpPr>
          <p:nvPr>
            <p:ph idx="1"/>
          </p:nvPr>
        </p:nvSpPr>
        <p:spPr>
          <a:xfrm>
            <a:off x="1412458" y="1770802"/>
            <a:ext cx="7814732" cy="4978401"/>
          </a:xfrm>
          <a:solidFill>
            <a:schemeClr val="accent1"/>
          </a:solidFill>
        </p:spPr>
        <p:txBody>
          <a:bodyPr/>
          <a:lstStyle/>
          <a:p>
            <a:pPr eaLnBrk="1" hangingPunct="1">
              <a:buFont typeface="Wingdings" pitchFamily="-112" charset="2"/>
              <a:buChar char="§"/>
              <a:defRPr/>
            </a:pPr>
            <a:r>
              <a:rPr lang="en-US" sz="2800" dirty="0">
                <a:solidFill>
                  <a:schemeClr val="bg1"/>
                </a:solidFill>
                <a:cs typeface="Times New Roman" pitchFamily="-112" charset="0"/>
              </a:rPr>
              <a:t>What are the differences between viruses and bacteria?</a:t>
            </a:r>
          </a:p>
          <a:p>
            <a:pPr eaLnBrk="1" hangingPunct="1">
              <a:buFont typeface="Wingdings" pitchFamily="-112" charset="2"/>
              <a:buChar char="§"/>
              <a:defRPr/>
            </a:pPr>
            <a:r>
              <a:rPr lang="en-US" sz="2800" dirty="0">
                <a:solidFill>
                  <a:schemeClr val="bg1"/>
                </a:solidFill>
                <a:cs typeface="Times New Roman" pitchFamily="-112" charset="0"/>
              </a:rPr>
              <a:t>Are all bacteria harmful?  Explain.</a:t>
            </a:r>
          </a:p>
          <a:p>
            <a:pPr eaLnBrk="1" hangingPunct="1">
              <a:buFont typeface="Wingdings" pitchFamily="-112" charset="2"/>
              <a:buChar char="§"/>
              <a:defRPr/>
            </a:pPr>
            <a:r>
              <a:rPr lang="en-US" sz="2800" dirty="0">
                <a:solidFill>
                  <a:schemeClr val="bg1"/>
                </a:solidFill>
              </a:rPr>
              <a:t>How does the overuse of antibiotics lead to resistant strains of bacteria?</a:t>
            </a:r>
          </a:p>
          <a:p>
            <a:pPr eaLnBrk="1" hangingPunct="1">
              <a:buFont typeface="Wingdings" pitchFamily="-112" charset="2"/>
              <a:buChar char="§"/>
              <a:defRPr/>
            </a:pPr>
            <a:r>
              <a:rPr lang="en-US" sz="2800" dirty="0">
                <a:solidFill>
                  <a:schemeClr val="bg1"/>
                </a:solidFill>
                <a:cs typeface="Times New Roman" pitchFamily="-112" charset="0"/>
              </a:rPr>
              <a:t>When you get a cold, should you take an antibiotic to help you get better?  Why?</a:t>
            </a:r>
          </a:p>
          <a:p>
            <a:pPr eaLnBrk="1" hangingPunct="1">
              <a:buFont typeface="Wingdings" pitchFamily="-112" charset="2"/>
              <a:buChar char="§"/>
              <a:defRPr/>
            </a:pPr>
            <a:r>
              <a:rPr lang="en-US" sz="2800" dirty="0">
                <a:solidFill>
                  <a:schemeClr val="bg1"/>
                </a:solidFill>
              </a:rPr>
              <a:t>What can you do in your life to reduce antibiotic resistance?</a:t>
            </a:r>
          </a:p>
          <a:p>
            <a:pPr eaLnBrk="1" hangingPunct="1">
              <a:buFont typeface="Wingdings" pitchFamily="-112" charset="2"/>
              <a:buChar char="§"/>
              <a:defRPr/>
            </a:pPr>
            <a:endParaRPr lang="en-US" sz="2800" dirty="0">
              <a:solidFill>
                <a:schemeClr val="bg1"/>
              </a:solidFill>
              <a:cs typeface="Times New Roman" pitchFamily="-112" charset="0"/>
            </a:endParaRPr>
          </a:p>
        </p:txBody>
      </p:sp>
    </p:spTree>
    <p:extLst>
      <p:ext uri="{BB962C8B-B14F-4D97-AF65-F5344CB8AC3E}">
        <p14:creationId xmlns:p14="http://schemas.microsoft.com/office/powerpoint/2010/main" val="296446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3316"/>
            <a:ext cx="10515600" cy="1325563"/>
          </a:xfrm>
        </p:spPr>
        <p:txBody>
          <a:bodyPr anchor="ctr">
            <a:normAutofit/>
          </a:bodyPr>
          <a:lstStyle/>
          <a:p>
            <a:r>
              <a:rPr lang="en-US" dirty="0"/>
              <a:t>Evaluate with Research</a:t>
            </a:r>
          </a:p>
        </p:txBody>
      </p:sp>
      <p:sp>
        <p:nvSpPr>
          <p:cNvPr id="3" name="Content Placeholder 2"/>
          <p:cNvSpPr>
            <a:spLocks noGrp="1"/>
          </p:cNvSpPr>
          <p:nvPr>
            <p:ph idx="1"/>
          </p:nvPr>
        </p:nvSpPr>
        <p:spPr>
          <a:xfrm>
            <a:off x="838200" y="1883816"/>
            <a:ext cx="10515600" cy="4351338"/>
          </a:xfrm>
        </p:spPr>
        <p:txBody>
          <a:bodyPr>
            <a:normAutofit/>
          </a:bodyPr>
          <a:lstStyle/>
          <a:p>
            <a:pPr marL="0" indent="0">
              <a:buNone/>
            </a:pPr>
            <a:r>
              <a:rPr lang="en-US" sz="2800"/>
              <a:t>Research five solutions to antibiotic resistance. These can be ways to avoid developing and spreading resistance or possible alternatives to antibiotics. Cite your sources for each piece of information you find. Make sure to use reputable sources based on scientific facts.</a:t>
            </a:r>
          </a:p>
          <a:p>
            <a:pPr marL="0" indent="0">
              <a:buNone/>
            </a:pPr>
            <a:endParaRPr lang="en-US" sz="2800"/>
          </a:p>
          <a:p>
            <a:pPr marL="0" indent="0">
              <a:buNone/>
            </a:pPr>
            <a:r>
              <a:rPr lang="en-US" sz="2800"/>
              <a:t>Example: Overuse of antibiotics increases the chance of bacteria developing antibiotic resistance.</a:t>
            </a:r>
          </a:p>
          <a:p>
            <a:pPr marL="0" indent="0">
              <a:buNone/>
            </a:pPr>
            <a:r>
              <a:rPr lang="en-US" sz="2800"/>
              <a:t>Source: </a:t>
            </a:r>
            <a:r>
              <a:rPr lang="en-US" sz="2800">
                <a:hlinkClick r:id="rId3"/>
              </a:rPr>
              <a:t>http://emerald.tufts.edu/med/apua/about_issue/about _antibioticres.shtml</a:t>
            </a:r>
            <a:endParaRPr lang="en-US" sz="2800"/>
          </a:p>
        </p:txBody>
      </p:sp>
    </p:spTree>
    <p:extLst>
      <p:ext uri="{BB962C8B-B14F-4D97-AF65-F5344CB8AC3E}">
        <p14:creationId xmlns:p14="http://schemas.microsoft.com/office/powerpoint/2010/main" val="372170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B23DA-C43E-933D-97C9-1077AF394F44}"/>
              </a:ext>
            </a:extLst>
          </p:cNvPr>
          <p:cNvSpPr>
            <a:spLocks noGrp="1"/>
          </p:cNvSpPr>
          <p:nvPr>
            <p:ph type="title"/>
          </p:nvPr>
        </p:nvSpPr>
        <p:spPr/>
        <p:txBody>
          <a:bodyPr/>
          <a:lstStyle/>
          <a:p>
            <a:r>
              <a:rPr lang="en-US" dirty="0"/>
              <a:t>The Scientific Method	</a:t>
            </a:r>
          </a:p>
        </p:txBody>
      </p:sp>
      <p:pic>
        <p:nvPicPr>
          <p:cNvPr id="4" name="Content Placeholder 3">
            <a:extLst>
              <a:ext uri="{FF2B5EF4-FFF2-40B4-BE49-F238E27FC236}">
                <a16:creationId xmlns:a16="http://schemas.microsoft.com/office/drawing/2014/main" id="{3C48F8F7-4DD3-0B2E-58F0-668D5CA117A2}"/>
              </a:ext>
            </a:extLst>
          </p:cNvPr>
          <p:cNvPicPr>
            <a:picLocks noGrp="1" noChangeAspect="1"/>
          </p:cNvPicPr>
          <p:nvPr>
            <p:ph idx="1"/>
          </p:nvPr>
        </p:nvPicPr>
        <p:blipFill>
          <a:blip r:embed="rId3"/>
          <a:stretch>
            <a:fillRect/>
          </a:stretch>
        </p:blipFill>
        <p:spPr>
          <a:xfrm>
            <a:off x="3289852" y="1253883"/>
            <a:ext cx="5396948" cy="5396948"/>
          </a:xfrm>
          <a:prstGeom prst="rect">
            <a:avLst/>
          </a:prstGeom>
        </p:spPr>
      </p:pic>
      <p:sp>
        <p:nvSpPr>
          <p:cNvPr id="5" name="TextBox 4">
            <a:extLst>
              <a:ext uri="{FF2B5EF4-FFF2-40B4-BE49-F238E27FC236}">
                <a16:creationId xmlns:a16="http://schemas.microsoft.com/office/drawing/2014/main" id="{DFAEB5C0-6F03-DB2F-AE8F-A7F66A3285D0}"/>
              </a:ext>
            </a:extLst>
          </p:cNvPr>
          <p:cNvSpPr txBox="1"/>
          <p:nvPr/>
        </p:nvSpPr>
        <p:spPr>
          <a:xfrm>
            <a:off x="401444" y="6477223"/>
            <a:ext cx="6097836" cy="230832"/>
          </a:xfrm>
          <a:prstGeom prst="rect">
            <a:avLst/>
          </a:prstGeom>
          <a:noFill/>
        </p:spPr>
        <p:txBody>
          <a:bodyPr wrap="square">
            <a:spAutoFit/>
          </a:bodyPr>
          <a:lstStyle/>
          <a:p>
            <a:r>
              <a:rPr lang="en-US" sz="900" dirty="0"/>
              <a:t>https://www.presentermedia.com/powerpoint-clipart/science-analysis-pid-30865</a:t>
            </a:r>
          </a:p>
        </p:txBody>
      </p:sp>
    </p:spTree>
    <p:extLst>
      <p:ext uri="{BB962C8B-B14F-4D97-AF65-F5344CB8AC3E}">
        <p14:creationId xmlns:p14="http://schemas.microsoft.com/office/powerpoint/2010/main" val="3028928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85008"/>
            <a:ext cx="10364451" cy="1596177"/>
          </a:xfrm>
        </p:spPr>
        <p:txBody>
          <a:bodyPr/>
          <a:lstStyle/>
          <a:p>
            <a:r>
              <a:rPr lang="en-US" dirty="0"/>
              <a:t>GED</a:t>
            </a:r>
            <a:r>
              <a:rPr lang="en-US" baseline="30000" dirty="0"/>
              <a:t>®</a:t>
            </a:r>
            <a:r>
              <a:rPr lang="en-US" dirty="0"/>
              <a:t> Sample Science Questions – Look Familiar?</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496" y="1881185"/>
            <a:ext cx="4077645" cy="3209181"/>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1780" y="1783275"/>
            <a:ext cx="3541354" cy="41171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5207609"/>
            <a:ext cx="5836025" cy="11312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object 3"/>
          <p:cNvSpPr/>
          <p:nvPr/>
        </p:nvSpPr>
        <p:spPr>
          <a:xfrm>
            <a:off x="3953658" y="3841868"/>
            <a:ext cx="6011483" cy="2122985"/>
          </a:xfrm>
          <a:prstGeom prst="rect">
            <a:avLst/>
          </a:prstGeom>
          <a:blipFill>
            <a:blip r:embed="rId6" cstate="print"/>
            <a:stretch>
              <a:fillRect/>
            </a:stretch>
          </a:blipFill>
          <a:ln w="12700">
            <a:solidFill>
              <a:schemeClr val="tx1"/>
            </a:solidFill>
          </a:ln>
        </p:spPr>
        <p:txBody>
          <a:bodyPr wrap="square" lIns="0" tIns="0" rIns="0" bIns="0" rtlCol="0"/>
          <a:lstStyle/>
          <a:p>
            <a:endParaRPr dirty="0"/>
          </a:p>
        </p:txBody>
      </p:sp>
    </p:spTree>
    <p:extLst>
      <p:ext uri="{BB962C8B-B14F-4D97-AF65-F5344CB8AC3E}">
        <p14:creationId xmlns:p14="http://schemas.microsoft.com/office/powerpoint/2010/main" val="289224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additive="base">
                                        <p:cTn id="19" dur="500" fill="hold"/>
                                        <p:tgtEl>
                                          <p:spTgt spid="7172"/>
                                        </p:tgtEl>
                                        <p:attrNameLst>
                                          <p:attrName>ppt_x</p:attrName>
                                        </p:attrNameLst>
                                      </p:cBhvr>
                                      <p:tavLst>
                                        <p:tav tm="0">
                                          <p:val>
                                            <p:strVal val="#ppt_x"/>
                                          </p:val>
                                        </p:tav>
                                        <p:tav tm="100000">
                                          <p:val>
                                            <p:strVal val="#ppt_x"/>
                                          </p:val>
                                        </p:tav>
                                      </p:tavLst>
                                    </p:anim>
                                    <p:anim calcmode="lin" valueType="num">
                                      <p:cBhvr additive="base">
                                        <p:cTn id="20"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3774" y="226869"/>
            <a:ext cx="10364451" cy="1434586"/>
          </a:xfrm>
        </p:spPr>
        <p:txBody>
          <a:bodyPr/>
          <a:lstStyle/>
          <a:p>
            <a:r>
              <a:rPr lang="en-US" dirty="0"/>
              <a:t>Can your students . . .</a:t>
            </a:r>
          </a:p>
        </p:txBody>
      </p:sp>
      <p:sp>
        <p:nvSpPr>
          <p:cNvPr id="11" name="Rectangle 10"/>
          <p:cNvSpPr/>
          <p:nvPr/>
        </p:nvSpPr>
        <p:spPr>
          <a:xfrm rot="21218385">
            <a:off x="1967522" y="1252210"/>
            <a:ext cx="3496235"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lvl="1"/>
            <a:r>
              <a:rPr lang="en-US" sz="2400" dirty="0"/>
              <a:t>Evaluate whether data supports a hypothesis?</a:t>
            </a:r>
          </a:p>
        </p:txBody>
      </p:sp>
      <p:sp>
        <p:nvSpPr>
          <p:cNvPr id="12" name="Rectangle 11"/>
          <p:cNvSpPr/>
          <p:nvPr/>
        </p:nvSpPr>
        <p:spPr>
          <a:xfrm rot="20605100">
            <a:off x="1802531" y="3747178"/>
            <a:ext cx="3826216"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a:t>Draw a conclusion based on scientific data?</a:t>
            </a:r>
          </a:p>
        </p:txBody>
      </p:sp>
      <p:sp>
        <p:nvSpPr>
          <p:cNvPr id="16" name="Rectangle 15"/>
          <p:cNvSpPr/>
          <p:nvPr/>
        </p:nvSpPr>
        <p:spPr>
          <a:xfrm>
            <a:off x="3358403" y="2312895"/>
            <a:ext cx="3630706"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r>
              <a:rPr lang="en-US" sz="2400" dirty="0"/>
              <a:t>Determine a method for collecting data?</a:t>
            </a:r>
          </a:p>
        </p:txBody>
      </p:sp>
      <p:sp>
        <p:nvSpPr>
          <p:cNvPr id="17" name="Rectangle 16"/>
          <p:cNvSpPr/>
          <p:nvPr/>
        </p:nvSpPr>
        <p:spPr>
          <a:xfrm rot="792515">
            <a:off x="6433410" y="4713217"/>
            <a:ext cx="3390507" cy="164908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lvl="1"/>
            <a:r>
              <a:rPr lang="en-US" sz="2400" dirty="0"/>
              <a:t>Design a scientific investigation based on a given hypothesis?</a:t>
            </a:r>
          </a:p>
        </p:txBody>
      </p:sp>
      <p:sp>
        <p:nvSpPr>
          <p:cNvPr id="18" name="Rectangle 17"/>
          <p:cNvSpPr/>
          <p:nvPr/>
        </p:nvSpPr>
        <p:spPr>
          <a:xfrm rot="1015308">
            <a:off x="6286549" y="1667435"/>
            <a:ext cx="4054018"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a:t>Identify variables in an experimental process?</a:t>
            </a:r>
          </a:p>
        </p:txBody>
      </p:sp>
      <p:sp>
        <p:nvSpPr>
          <p:cNvPr id="19" name="Rectangle 18"/>
          <p:cNvSpPr/>
          <p:nvPr/>
        </p:nvSpPr>
        <p:spPr>
          <a:xfrm rot="457707">
            <a:off x="6257572" y="3290047"/>
            <a:ext cx="3288927"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r>
              <a:rPr lang="en-US" sz="2400" dirty="0"/>
              <a:t>Determine the correct process for an experiment?</a:t>
            </a:r>
          </a:p>
        </p:txBody>
      </p:sp>
      <p:sp>
        <p:nvSpPr>
          <p:cNvPr id="21" name="Rectangle 20"/>
          <p:cNvSpPr/>
          <p:nvPr/>
        </p:nvSpPr>
        <p:spPr>
          <a:xfrm rot="21332997">
            <a:off x="3115805" y="4912984"/>
            <a:ext cx="3128682"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r>
              <a:rPr lang="en-US" sz="2400" dirty="0"/>
              <a:t>Create a hypothesis?</a:t>
            </a:r>
          </a:p>
        </p:txBody>
      </p:sp>
    </p:spTree>
    <p:extLst>
      <p:ext uri="{BB962C8B-B14F-4D97-AF65-F5344CB8AC3E}">
        <p14:creationId xmlns:p14="http://schemas.microsoft.com/office/powerpoint/2010/main" val="31811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7" grpId="0" animBg="1"/>
      <p:bldP spid="18" grpId="0" animBg="1"/>
      <p:bldP spid="19"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8FB7-4307-01BE-D270-E38F4B87A70E}"/>
              </a:ext>
            </a:extLst>
          </p:cNvPr>
          <p:cNvSpPr>
            <a:spLocks noGrp="1"/>
          </p:cNvSpPr>
          <p:nvPr>
            <p:ph type="title"/>
          </p:nvPr>
        </p:nvSpPr>
        <p:spPr>
          <a:xfrm>
            <a:off x="838200" y="423316"/>
            <a:ext cx="10515600" cy="1325563"/>
          </a:xfrm>
        </p:spPr>
        <p:txBody>
          <a:bodyPr anchor="ctr">
            <a:normAutofit/>
          </a:bodyPr>
          <a:lstStyle/>
          <a:p>
            <a:r>
              <a:rPr lang="en-US" dirty="0"/>
              <a:t>Today’s Objectives</a:t>
            </a:r>
          </a:p>
        </p:txBody>
      </p:sp>
      <p:graphicFrame>
        <p:nvGraphicFramePr>
          <p:cNvPr id="5" name="Content Placeholder 2">
            <a:extLst>
              <a:ext uri="{FF2B5EF4-FFF2-40B4-BE49-F238E27FC236}">
                <a16:creationId xmlns:a16="http://schemas.microsoft.com/office/drawing/2014/main" id="{D2E69013-E5E8-9C68-564D-0771303DD9B1}"/>
              </a:ext>
            </a:extLst>
          </p:cNvPr>
          <p:cNvGraphicFramePr>
            <a:graphicFrameLocks noGrp="1"/>
          </p:cNvGraphicFramePr>
          <p:nvPr>
            <p:ph idx="1"/>
            <p:extLst>
              <p:ext uri="{D42A27DB-BD31-4B8C-83A1-F6EECF244321}">
                <p14:modId xmlns:p14="http://schemas.microsoft.com/office/powerpoint/2010/main" val="1783623745"/>
              </p:ext>
            </p:extLst>
          </p:nvPr>
        </p:nvGraphicFramePr>
        <p:xfrm>
          <a:off x="838200" y="188381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0574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436688"/>
            <a:ext cx="5682254" cy="426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0" name="TextBox 1"/>
          <p:cNvSpPr txBox="1">
            <a:spLocks noChangeArrowheads="1"/>
          </p:cNvSpPr>
          <p:nvPr/>
        </p:nvSpPr>
        <p:spPr bwMode="auto">
          <a:xfrm>
            <a:off x="685800" y="2120563"/>
            <a:ext cx="25908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30000"/>
              </a:lnSpc>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lnSpc>
                <a:spcPct val="130000"/>
              </a:lnSpc>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lnSpc>
                <a:spcPct val="130000"/>
              </a:lnSpc>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lnSpc>
                <a:spcPct val="130000"/>
              </a:lnSpc>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lnSpc>
                <a:spcPct val="130000"/>
              </a:lnSpc>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lnSpc>
                <a:spcPct val="100000"/>
              </a:lnSpc>
              <a:spcBef>
                <a:spcPct val="0"/>
              </a:spcBef>
              <a:buFontTx/>
              <a:buNone/>
            </a:pPr>
            <a:r>
              <a:rPr lang="en-US" altLang="en-US" sz="2600" dirty="0"/>
              <a:t>Teach experimental design through real-world application and reporting.</a:t>
            </a:r>
          </a:p>
          <a:p>
            <a:pPr eaLnBrk="1" hangingPunct="1">
              <a:lnSpc>
                <a:spcPct val="100000"/>
              </a:lnSpc>
              <a:spcBef>
                <a:spcPct val="0"/>
              </a:spcBef>
              <a:buFontTx/>
              <a:buNone/>
            </a:pPr>
            <a:endParaRPr lang="en-US" altLang="en-US" sz="2600" dirty="0"/>
          </a:p>
        </p:txBody>
      </p:sp>
      <p:sp>
        <p:nvSpPr>
          <p:cNvPr id="24581" name="Title 1"/>
          <p:cNvSpPr>
            <a:spLocks noGrp="1"/>
          </p:cNvSpPr>
          <p:nvPr>
            <p:ph type="title"/>
          </p:nvPr>
        </p:nvSpPr>
        <p:spPr>
          <a:xfrm>
            <a:off x="1981200" y="511176"/>
            <a:ext cx="8229600" cy="925513"/>
          </a:xfrm>
        </p:spPr>
        <p:txBody>
          <a:bodyPr/>
          <a:lstStyle/>
          <a:p>
            <a:r>
              <a:rPr lang="en-US" altLang="en-US" dirty="0"/>
              <a:t>The Scientific Method</a:t>
            </a:r>
          </a:p>
        </p:txBody>
      </p:sp>
    </p:spTree>
    <p:custDataLst>
      <p:tags r:id="rId1"/>
    </p:custDataLst>
    <p:extLst>
      <p:ext uri="{BB962C8B-B14F-4D97-AF65-F5344CB8AC3E}">
        <p14:creationId xmlns:p14="http://schemas.microsoft.com/office/powerpoint/2010/main" val="128730243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3774" y="378889"/>
            <a:ext cx="10364451" cy="1596177"/>
          </a:xfrm>
        </p:spPr>
        <p:txBody>
          <a:bodyPr/>
          <a:lstStyle/>
          <a:p>
            <a:r>
              <a:rPr lang="en-US" dirty="0"/>
              <a:t>Scientific Method in Action</a:t>
            </a:r>
          </a:p>
        </p:txBody>
      </p:sp>
      <p:sp>
        <p:nvSpPr>
          <p:cNvPr id="5" name="Content Placeholder 4"/>
          <p:cNvSpPr>
            <a:spLocks noGrp="1"/>
          </p:cNvSpPr>
          <p:nvPr>
            <p:ph idx="1"/>
          </p:nvPr>
        </p:nvSpPr>
        <p:spPr>
          <a:xfrm>
            <a:off x="6436658" y="1509713"/>
            <a:ext cx="4007224" cy="4616450"/>
          </a:xfrm>
        </p:spPr>
        <p:txBody>
          <a:bodyPr/>
          <a:lstStyle/>
          <a:p>
            <a:pPr marL="0" indent="0">
              <a:buNone/>
            </a:pPr>
            <a:r>
              <a:rPr lang="en-US" altLang="en-US" sz="2800" b="1" dirty="0"/>
              <a:t>Real-World Example: </a:t>
            </a:r>
          </a:p>
          <a:p>
            <a:pPr marL="0" indent="0">
              <a:buNone/>
            </a:pPr>
            <a:r>
              <a:rPr lang="en-US" altLang="en-US" sz="2800" dirty="0"/>
              <a:t>It seems like it takes forever to get to work these days. Is there a better route that I can take?</a:t>
            </a:r>
          </a:p>
          <a:p>
            <a:pPr>
              <a:buFont typeface="Wingdings" charset="2"/>
              <a:buNone/>
            </a:pPr>
            <a:endParaRPr lang="en-US" altLang="en-US" dirty="0"/>
          </a:p>
          <a:p>
            <a:endParaRPr lang="en-US" dirty="0"/>
          </a:p>
        </p:txBody>
      </p:sp>
      <p:pic>
        <p:nvPicPr>
          <p:cNvPr id="2" name="Picture 1">
            <a:extLst>
              <a:ext uri="{FF2B5EF4-FFF2-40B4-BE49-F238E27FC236}">
                <a16:creationId xmlns:a16="http://schemas.microsoft.com/office/drawing/2014/main" id="{0DB4D2A0-2DFC-3258-33D9-589AE770DA0C}"/>
              </a:ext>
            </a:extLst>
          </p:cNvPr>
          <p:cNvPicPr>
            <a:picLocks noChangeAspect="1"/>
          </p:cNvPicPr>
          <p:nvPr/>
        </p:nvPicPr>
        <p:blipFill>
          <a:blip r:embed="rId3"/>
          <a:stretch>
            <a:fillRect/>
          </a:stretch>
        </p:blipFill>
        <p:spPr>
          <a:xfrm>
            <a:off x="985865" y="1389780"/>
            <a:ext cx="4616450" cy="4616450"/>
          </a:xfrm>
          <a:prstGeom prst="rect">
            <a:avLst/>
          </a:prstGeom>
        </p:spPr>
      </p:pic>
    </p:spTree>
    <p:extLst>
      <p:ext uri="{BB962C8B-B14F-4D97-AF65-F5344CB8AC3E}">
        <p14:creationId xmlns:p14="http://schemas.microsoft.com/office/powerpoint/2010/main" val="263715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B54A-AE9E-AC8E-B50A-A046DC125A67}"/>
              </a:ext>
            </a:extLst>
          </p:cNvPr>
          <p:cNvSpPr>
            <a:spLocks noGrp="1"/>
          </p:cNvSpPr>
          <p:nvPr>
            <p:ph type="title"/>
          </p:nvPr>
        </p:nvSpPr>
        <p:spPr/>
        <p:txBody>
          <a:bodyPr/>
          <a:lstStyle/>
          <a:p>
            <a:r>
              <a:rPr lang="en-US" dirty="0"/>
              <a:t>Scientific Method Process</a:t>
            </a:r>
          </a:p>
        </p:txBody>
      </p:sp>
      <p:sp>
        <p:nvSpPr>
          <p:cNvPr id="3" name="Content Placeholder 2">
            <a:extLst>
              <a:ext uri="{FF2B5EF4-FFF2-40B4-BE49-F238E27FC236}">
                <a16:creationId xmlns:a16="http://schemas.microsoft.com/office/drawing/2014/main" id="{D6F59368-FDE3-1057-059A-A5A42C8CD538}"/>
              </a:ext>
            </a:extLst>
          </p:cNvPr>
          <p:cNvSpPr>
            <a:spLocks noGrp="1"/>
          </p:cNvSpPr>
          <p:nvPr>
            <p:ph idx="1"/>
          </p:nvPr>
        </p:nvSpPr>
        <p:spPr>
          <a:xfrm>
            <a:off x="401444" y="1317072"/>
            <a:ext cx="11351941" cy="4556865"/>
          </a:xfrm>
        </p:spPr>
        <p:txBody>
          <a:bodyPr>
            <a:normAutofit fontScale="92500" lnSpcReduction="20000"/>
          </a:bodyPr>
          <a:lstStyle/>
          <a:p>
            <a:pPr fontAlgn="t"/>
            <a:r>
              <a:rPr lang="en-US" b="1" dirty="0"/>
              <a:t>Observation and Problem</a:t>
            </a:r>
            <a:endParaRPr lang="en-US" dirty="0"/>
          </a:p>
          <a:p>
            <a:r>
              <a:rPr lang="en-US" dirty="0"/>
              <a:t>It takes me too long to get to work. I need to find a better route. Looking at the map, I know that there are many different routes.</a:t>
            </a:r>
          </a:p>
          <a:p>
            <a:pPr fontAlgn="t"/>
            <a:r>
              <a:rPr lang="en-US" b="1" dirty="0"/>
              <a:t>Hypothesis</a:t>
            </a:r>
            <a:endParaRPr lang="en-US" dirty="0"/>
          </a:p>
          <a:p>
            <a:r>
              <a:rPr lang="en-US" dirty="0"/>
              <a:t>If I use Route X, I will arrive at work more quickly.</a:t>
            </a:r>
          </a:p>
          <a:p>
            <a:pPr fontAlgn="t"/>
            <a:r>
              <a:rPr lang="en-US" b="1" dirty="0"/>
              <a:t>Gather Evidence and Test the Hypothesis</a:t>
            </a:r>
            <a:endParaRPr lang="en-US" dirty="0"/>
          </a:p>
          <a:p>
            <a:r>
              <a:rPr lang="en-US" dirty="0"/>
              <a:t>I drive to work the same time each day at the same speed taking a variety of routes, including Route X.</a:t>
            </a:r>
          </a:p>
          <a:p>
            <a:pPr fontAlgn="t"/>
            <a:r>
              <a:rPr lang="en-US" b="1" dirty="0"/>
              <a:t>Analyze Results</a:t>
            </a:r>
            <a:endParaRPr lang="en-US" dirty="0"/>
          </a:p>
          <a:p>
            <a:r>
              <a:rPr lang="en-US" dirty="0"/>
              <a:t>I look at the different route times. I find that Route X is faster than the original route that I took or any of the alternates.</a:t>
            </a:r>
          </a:p>
          <a:p>
            <a:pPr fontAlgn="t"/>
            <a:r>
              <a:rPr lang="en-US" b="1" dirty="0"/>
              <a:t>Draw Conclusion</a:t>
            </a:r>
            <a:endParaRPr lang="en-US" dirty="0"/>
          </a:p>
          <a:p>
            <a:r>
              <a:rPr lang="en-US" dirty="0"/>
              <a:t>Route X is the best route. However, I may want to test my hypothesis when driving home as traffic patterns may change.</a:t>
            </a:r>
          </a:p>
          <a:p>
            <a:endParaRPr lang="en-US" dirty="0"/>
          </a:p>
        </p:txBody>
      </p:sp>
      <p:sp>
        <p:nvSpPr>
          <p:cNvPr id="4" name="Slide Number Placeholder 3">
            <a:extLst>
              <a:ext uri="{FF2B5EF4-FFF2-40B4-BE49-F238E27FC236}">
                <a16:creationId xmlns:a16="http://schemas.microsoft.com/office/drawing/2014/main" id="{BC4CC84E-9ECC-B74B-1586-78090699868C}"/>
              </a:ext>
            </a:extLst>
          </p:cNvPr>
          <p:cNvSpPr>
            <a:spLocks noGrp="1"/>
          </p:cNvSpPr>
          <p:nvPr>
            <p:ph type="sldNum" sz="quarter" idx="12"/>
          </p:nvPr>
        </p:nvSpPr>
        <p:spPr/>
        <p:txBody>
          <a:bodyPr/>
          <a:lstStyle/>
          <a:p>
            <a:fld id="{BAE26A2A-DE5F-EA41-900F-AB5C4F1D9848}" type="slidenum">
              <a:rPr lang="en-US" smtClean="0"/>
              <a:t>32</a:t>
            </a:fld>
            <a:endParaRPr lang="en-US"/>
          </a:p>
        </p:txBody>
      </p:sp>
    </p:spTree>
    <p:extLst>
      <p:ext uri="{BB962C8B-B14F-4D97-AF65-F5344CB8AC3E}">
        <p14:creationId xmlns:p14="http://schemas.microsoft.com/office/powerpoint/2010/main" val="62693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Title 1"/>
          <p:cNvSpPr>
            <a:spLocks noGrp="1"/>
          </p:cNvSpPr>
          <p:nvPr>
            <p:ph type="title"/>
          </p:nvPr>
        </p:nvSpPr>
        <p:spPr>
          <a:xfrm>
            <a:off x="1981200" y="492126"/>
            <a:ext cx="8489576" cy="798513"/>
          </a:xfrm>
        </p:spPr>
        <p:txBody>
          <a:bodyPr/>
          <a:lstStyle/>
          <a:p>
            <a:r>
              <a:rPr lang="en-US" altLang="en-US" dirty="0"/>
              <a:t>Observation/Define the Problem</a:t>
            </a:r>
          </a:p>
        </p:txBody>
      </p:sp>
      <p:sp>
        <p:nvSpPr>
          <p:cNvPr id="2" name="Content Placeholder 1"/>
          <p:cNvSpPr>
            <a:spLocks noGrp="1"/>
          </p:cNvSpPr>
          <p:nvPr>
            <p:ph idx="1"/>
          </p:nvPr>
        </p:nvSpPr>
        <p:spPr>
          <a:xfrm>
            <a:off x="6225988" y="4681522"/>
            <a:ext cx="4929592" cy="1101446"/>
          </a:xfrm>
        </p:spPr>
        <p:txBody>
          <a:bodyPr>
            <a:normAutofit fontScale="92500"/>
          </a:bodyPr>
          <a:lstStyle/>
          <a:p>
            <a:pPr marL="0" indent="0">
              <a:buNone/>
              <a:defRPr/>
            </a:pPr>
            <a:r>
              <a:rPr lang="en-US" sz="2400" dirty="0"/>
              <a:t>Observation is getting information through the senses.</a:t>
            </a:r>
          </a:p>
          <a:p>
            <a:pPr marL="0" indent="0">
              <a:buNone/>
              <a:defRPr/>
            </a:pPr>
            <a:r>
              <a:rPr lang="en-US" sz="2400" dirty="0"/>
              <a:t>All investigations start with a question.</a:t>
            </a:r>
          </a:p>
        </p:txBody>
      </p:sp>
      <p:sp>
        <p:nvSpPr>
          <p:cNvPr id="5" name="Cloud Callout 4"/>
          <p:cNvSpPr/>
          <p:nvPr/>
        </p:nvSpPr>
        <p:spPr>
          <a:xfrm>
            <a:off x="4954267" y="2389466"/>
            <a:ext cx="3128682" cy="1685365"/>
          </a:xfrm>
          <a:prstGeom prst="cloudCallout">
            <a:avLst>
              <a:gd name="adj1" fmla="val -60374"/>
              <a:gd name="adj2" fmla="val 60372"/>
            </a:avLst>
          </a:prstGeom>
          <a:solidFill>
            <a:srgbClr val="0084A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Why is the health of the desert biome deteriorating?</a:t>
            </a:r>
          </a:p>
        </p:txBody>
      </p:sp>
      <p:sp>
        <p:nvSpPr>
          <p:cNvPr id="8" name="Cloud Callout 7"/>
          <p:cNvSpPr/>
          <p:nvPr/>
        </p:nvSpPr>
        <p:spPr>
          <a:xfrm>
            <a:off x="1404924" y="1290639"/>
            <a:ext cx="3128682" cy="1685365"/>
          </a:xfrm>
          <a:prstGeom prst="cloudCallout">
            <a:avLst/>
          </a:prstGeom>
          <a:solidFill>
            <a:srgbClr val="0084A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Does </a:t>
            </a:r>
            <a:r>
              <a:rPr lang="en-US" u="sng" dirty="0"/>
              <a:t>exercise make </a:t>
            </a:r>
            <a:r>
              <a:rPr lang="en-US" dirty="0"/>
              <a:t>your heart beat faster?</a:t>
            </a:r>
          </a:p>
        </p:txBody>
      </p:sp>
      <p:pic>
        <p:nvPicPr>
          <p:cNvPr id="7" name="Picture 6">
            <a:extLst>
              <a:ext uri="{FF2B5EF4-FFF2-40B4-BE49-F238E27FC236}">
                <a16:creationId xmlns:a16="http://schemas.microsoft.com/office/drawing/2014/main" id="{2688B377-4BD3-CBFB-B53A-709889A522E1}"/>
              </a:ext>
            </a:extLst>
          </p:cNvPr>
          <p:cNvPicPr>
            <a:picLocks noChangeAspect="1"/>
          </p:cNvPicPr>
          <p:nvPr/>
        </p:nvPicPr>
        <p:blipFill>
          <a:blip r:embed="rId4"/>
          <a:stretch>
            <a:fillRect/>
          </a:stretch>
        </p:blipFill>
        <p:spPr>
          <a:xfrm>
            <a:off x="1163317" y="2625458"/>
            <a:ext cx="3790950" cy="3790950"/>
          </a:xfrm>
          <a:prstGeom prst="rect">
            <a:avLst/>
          </a:prstGeom>
        </p:spPr>
      </p:pic>
    </p:spTree>
    <p:custDataLst>
      <p:tags r:id="rId1"/>
    </p:custDataLst>
    <p:extLst>
      <p:ext uri="{BB962C8B-B14F-4D97-AF65-F5344CB8AC3E}">
        <p14:creationId xmlns:p14="http://schemas.microsoft.com/office/powerpoint/2010/main" val="142820055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B1271-5B05-7227-9F4B-FFD5F9BC1242}"/>
              </a:ext>
            </a:extLst>
          </p:cNvPr>
          <p:cNvSpPr>
            <a:spLocks noGrp="1"/>
          </p:cNvSpPr>
          <p:nvPr>
            <p:ph type="title"/>
          </p:nvPr>
        </p:nvSpPr>
        <p:spPr/>
        <p:txBody>
          <a:bodyPr/>
          <a:lstStyle/>
          <a:p>
            <a:r>
              <a:rPr lang="en-US" dirty="0"/>
              <a:t>HII SP.2.b: Identify and refine hypotheses for scientific investigations.</a:t>
            </a:r>
          </a:p>
        </p:txBody>
      </p:sp>
      <p:sp>
        <p:nvSpPr>
          <p:cNvPr id="3" name="Content Placeholder 2">
            <a:extLst>
              <a:ext uri="{FF2B5EF4-FFF2-40B4-BE49-F238E27FC236}">
                <a16:creationId xmlns:a16="http://schemas.microsoft.com/office/drawing/2014/main" id="{2F3F160C-C32E-1684-755C-253FFD5F1CED}"/>
              </a:ext>
            </a:extLst>
          </p:cNvPr>
          <p:cNvSpPr>
            <a:spLocks noGrp="1"/>
          </p:cNvSpPr>
          <p:nvPr>
            <p:ph idx="1"/>
          </p:nvPr>
        </p:nvSpPr>
        <p:spPr>
          <a:xfrm>
            <a:off x="457200" y="1883816"/>
            <a:ext cx="10896600" cy="4308262"/>
          </a:xfrm>
        </p:spPr>
        <p:txBody>
          <a:bodyPr>
            <a:normAutofit lnSpcReduction="10000"/>
          </a:bodyPr>
          <a:lstStyle/>
          <a:p>
            <a:pPr marL="0" marR="0">
              <a:lnSpc>
                <a:spcPct val="115000"/>
              </a:lnSpc>
              <a:spcAft>
                <a:spcPts val="800"/>
              </a:spcAft>
              <a:buNone/>
            </a:pPr>
            <a:r>
              <a:rPr lang="en-US" sz="2400" b="1" i="1" kern="100" dirty="0">
                <a:effectLst/>
                <a:ea typeface="Aptos" panose="020B0004020202020204" pitchFamily="34" charset="0"/>
                <a:cs typeface="Times New Roman" panose="02020603050405020304" pitchFamily="18" charset="0"/>
              </a:rPr>
              <a:t>What to look for in student work:  </a:t>
            </a:r>
            <a:endParaRPr lang="en-US" sz="2400" kern="100" dirty="0">
              <a:effectLst/>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i="1" kern="100" dirty="0">
                <a:effectLst/>
                <a:ea typeface="Aptos" panose="020B0004020202020204" pitchFamily="34" charset="0"/>
                <a:cs typeface="Times New Roman" panose="02020603050405020304" pitchFamily="18" charset="0"/>
              </a:rPr>
              <a:t>Students’ work shows they have…</a:t>
            </a:r>
            <a:endParaRPr lang="en-US" sz="2400" kern="100" dirty="0">
              <a:effectLst/>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2400" kern="100" dirty="0">
                <a:effectLst/>
                <a:ea typeface="Aptos" panose="020B0004020202020204" pitchFamily="34" charset="0"/>
                <a:cs typeface="Times New Roman" panose="02020603050405020304" pitchFamily="18" charset="0"/>
              </a:rPr>
              <a:t>identified a hypothesis for a given scientific investigation. </a:t>
            </a:r>
          </a:p>
          <a:p>
            <a:pPr marL="342900" marR="0" lvl="0" indent="-342900">
              <a:lnSpc>
                <a:spcPct val="115000"/>
              </a:lnSpc>
              <a:buFont typeface="Symbol" panose="05050102010706020507" pitchFamily="18" charset="2"/>
              <a:buChar char=""/>
            </a:pPr>
            <a:r>
              <a:rPr lang="en-US" sz="2400" kern="100" dirty="0">
                <a:effectLst/>
                <a:ea typeface="Aptos" panose="020B0004020202020204" pitchFamily="34" charset="0"/>
                <a:cs typeface="Times New Roman" panose="02020603050405020304" pitchFamily="18" charset="0"/>
              </a:rPr>
              <a:t>differentiated between an appropriate hypothesis and a poorly conceived hypothesis. </a:t>
            </a:r>
          </a:p>
          <a:p>
            <a:pPr marL="342900" marR="0" lvl="0" indent="-342900">
              <a:lnSpc>
                <a:spcPct val="115000"/>
              </a:lnSpc>
              <a:buFont typeface="Symbol" panose="05050102010706020507" pitchFamily="18" charset="2"/>
              <a:buChar char=""/>
            </a:pPr>
            <a:r>
              <a:rPr lang="en-US" sz="2400" kern="100" dirty="0">
                <a:effectLst/>
                <a:ea typeface="Aptos" panose="020B0004020202020204" pitchFamily="34" charset="0"/>
                <a:cs typeface="Times New Roman" panose="02020603050405020304" pitchFamily="18" charset="0"/>
              </a:rPr>
              <a:t>used a hypothesis to support or challenge a given conclusion. </a:t>
            </a:r>
          </a:p>
          <a:p>
            <a:pPr marL="342900" marR="0" lvl="0" indent="-342900">
              <a:lnSpc>
                <a:spcPct val="115000"/>
              </a:lnSpc>
              <a:buFont typeface="Symbol" panose="05050102010706020507" pitchFamily="18" charset="2"/>
              <a:buChar char=""/>
            </a:pPr>
            <a:r>
              <a:rPr lang="en-US" sz="2400" kern="100" dirty="0">
                <a:effectLst/>
                <a:ea typeface="Aptos" panose="020B0004020202020204" pitchFamily="34" charset="0"/>
                <a:cs typeface="Times New Roman" panose="02020603050405020304" pitchFamily="18" charset="0"/>
              </a:rPr>
              <a:t>identified a hypothesis for a given data set. </a:t>
            </a:r>
          </a:p>
          <a:p>
            <a:pPr marL="342900" marR="0" lvl="0" indent="-342900">
              <a:lnSpc>
                <a:spcPct val="115000"/>
              </a:lnSpc>
              <a:spcAft>
                <a:spcPts val="800"/>
              </a:spcAft>
              <a:buFont typeface="Symbol" panose="05050102010706020507" pitchFamily="18" charset="2"/>
              <a:buChar char=""/>
            </a:pPr>
            <a:r>
              <a:rPr lang="en-US" sz="2400" kern="100" dirty="0">
                <a:effectLst/>
                <a:ea typeface="Aptos" panose="020B0004020202020204" pitchFamily="34" charset="0"/>
                <a:cs typeface="Times New Roman" panose="02020603050405020304" pitchFamily="18" charset="0"/>
              </a:rPr>
              <a:t>refined a hypothesis to more appropriately suit a scientific experiment.</a:t>
            </a:r>
          </a:p>
          <a:p>
            <a:endParaRPr lang="en-US" dirty="0"/>
          </a:p>
        </p:txBody>
      </p:sp>
    </p:spTree>
    <p:extLst>
      <p:ext uri="{BB962C8B-B14F-4D97-AF65-F5344CB8AC3E}">
        <p14:creationId xmlns:p14="http://schemas.microsoft.com/office/powerpoint/2010/main" val="23282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3316"/>
            <a:ext cx="10515600" cy="1325563"/>
          </a:xfrm>
        </p:spPr>
        <p:txBody>
          <a:bodyPr anchor="ctr">
            <a:normAutofit/>
          </a:bodyPr>
          <a:lstStyle/>
          <a:p>
            <a:r>
              <a:rPr lang="en-US" dirty="0"/>
              <a:t>Formulate a Hypothesis</a:t>
            </a:r>
          </a:p>
        </p:txBody>
      </p:sp>
      <p:sp>
        <p:nvSpPr>
          <p:cNvPr id="6147" name="Rectangle 3"/>
          <p:cNvSpPr>
            <a:spLocks noGrp="1" noChangeArrowheads="1"/>
          </p:cNvSpPr>
          <p:nvPr>
            <p:ph idx="1"/>
          </p:nvPr>
        </p:nvSpPr>
        <p:spPr>
          <a:xfrm>
            <a:off x="838200" y="1883816"/>
            <a:ext cx="10515600" cy="4351338"/>
          </a:xfrm>
        </p:spPr>
        <p:txBody>
          <a:bodyPr>
            <a:normAutofit/>
          </a:bodyPr>
          <a:lstStyle/>
          <a:p>
            <a:pPr eaLnBrk="1" hangingPunct="1"/>
            <a:r>
              <a:rPr lang="en-US" altLang="en-US" dirty="0"/>
              <a:t>Prediction/Educated Guess</a:t>
            </a:r>
          </a:p>
          <a:p>
            <a:pPr eaLnBrk="1" hangingPunct="1"/>
            <a:endParaRPr lang="en-US" altLang="en-US" dirty="0"/>
          </a:p>
          <a:p>
            <a:pPr eaLnBrk="1" hangingPunct="1"/>
            <a:r>
              <a:rPr lang="en-US" altLang="en-US" dirty="0"/>
              <a:t>Use If, then statements</a:t>
            </a:r>
          </a:p>
          <a:p>
            <a:pPr eaLnBrk="1" hangingPunct="1"/>
            <a:endParaRPr lang="en-US" altLang="en-US" dirty="0"/>
          </a:p>
          <a:p>
            <a:pPr lvl="1" eaLnBrk="1" hangingPunct="1"/>
            <a:r>
              <a:rPr lang="en-US" altLang="en-US" sz="3600" dirty="0"/>
              <a:t>If ____ [</a:t>
            </a:r>
            <a:r>
              <a:rPr lang="en-US" altLang="en-US" sz="3600" i="1" dirty="0"/>
              <a:t>I do this</a:t>
            </a:r>
            <a:r>
              <a:rPr lang="en-US" altLang="en-US" sz="3600" dirty="0"/>
              <a:t>], then _____ [</a:t>
            </a:r>
            <a:r>
              <a:rPr lang="en-US" altLang="en-US" sz="3600" i="1" dirty="0"/>
              <a:t>this will happen</a:t>
            </a:r>
            <a:r>
              <a:rPr lang="en-US" altLang="en-US" sz="3600" dirty="0"/>
              <a:t>]</a:t>
            </a:r>
          </a:p>
          <a:p>
            <a:pPr lvl="1" eaLnBrk="1" hangingPunct="1"/>
            <a:endParaRPr lang="en-US" altLang="en-US" sz="3600" dirty="0"/>
          </a:p>
          <a:p>
            <a:pPr eaLnBrk="1" hangingPunct="1"/>
            <a:r>
              <a:rPr lang="en-US" altLang="en-US" dirty="0"/>
              <a:t>Focus on one variable only</a:t>
            </a:r>
          </a:p>
          <a:p>
            <a:pPr eaLnBrk="1" hangingPunct="1">
              <a:buFont typeface="Wingdings" pitchFamily="2" charset="2"/>
              <a:buNone/>
            </a:pPr>
            <a:endParaRPr lang="en-US" altLang="en-US" dirty="0"/>
          </a:p>
        </p:txBody>
      </p:sp>
    </p:spTree>
    <p:extLst>
      <p:ext uri="{BB962C8B-B14F-4D97-AF65-F5344CB8AC3E}">
        <p14:creationId xmlns:p14="http://schemas.microsoft.com/office/powerpoint/2010/main" val="333530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xEl>
                                              <p:pRg st="2" end="2"/>
                                            </p:txEl>
                                          </p:spTgt>
                                        </p:tgtEl>
                                        <p:attrNameLst>
                                          <p:attrName>style.visibility</p:attrName>
                                        </p:attrNameLst>
                                      </p:cBhvr>
                                      <p:to>
                                        <p:strVal val="visible"/>
                                      </p:to>
                                    </p:set>
                                    <p:animEffect transition="in" filter="fade">
                                      <p:cBhvr>
                                        <p:cTn id="12" dur="500"/>
                                        <p:tgtEl>
                                          <p:spTgt spid="614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animEffect transition="in" filter="fade">
                                      <p:cBhvr>
                                        <p:cTn id="15" dur="500"/>
                                        <p:tgtEl>
                                          <p:spTgt spid="6147">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147">
                                            <p:txEl>
                                              <p:pRg st="6" end="6"/>
                                            </p:txEl>
                                          </p:spTgt>
                                        </p:tgtEl>
                                        <p:attrNameLst>
                                          <p:attrName>style.visibility</p:attrName>
                                        </p:attrNameLst>
                                      </p:cBhvr>
                                      <p:to>
                                        <p:strVal val="visible"/>
                                      </p:to>
                                    </p:set>
                                    <p:animEffect transition="in" filter="fade">
                                      <p:cBhvr>
                                        <p:cTn id="20" dur="500"/>
                                        <p:tgtEl>
                                          <p:spTgt spid="6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A028B-AD3D-332E-BB4D-2796208B9FD0}"/>
              </a:ext>
            </a:extLst>
          </p:cNvPr>
          <p:cNvSpPr>
            <a:spLocks noGrp="1"/>
          </p:cNvSpPr>
          <p:nvPr>
            <p:ph type="title"/>
          </p:nvPr>
        </p:nvSpPr>
        <p:spPr/>
        <p:txBody>
          <a:bodyPr>
            <a:normAutofit/>
          </a:bodyPr>
          <a:lstStyle/>
          <a:p>
            <a:r>
              <a:rPr lang="en-US" dirty="0"/>
              <a:t>HII SP.2.e:  Identify and interpret independent and dependent variables in scientific investigations.</a:t>
            </a:r>
          </a:p>
        </p:txBody>
      </p:sp>
      <p:sp>
        <p:nvSpPr>
          <p:cNvPr id="3" name="Content Placeholder 2">
            <a:extLst>
              <a:ext uri="{FF2B5EF4-FFF2-40B4-BE49-F238E27FC236}">
                <a16:creationId xmlns:a16="http://schemas.microsoft.com/office/drawing/2014/main" id="{B4396F64-2E5D-B82E-2742-9465C69FE8F4}"/>
              </a:ext>
            </a:extLst>
          </p:cNvPr>
          <p:cNvSpPr>
            <a:spLocks noGrp="1"/>
          </p:cNvSpPr>
          <p:nvPr>
            <p:ph idx="1"/>
          </p:nvPr>
        </p:nvSpPr>
        <p:spPr/>
        <p:txBody>
          <a:bodyPr/>
          <a:lstStyle/>
          <a:p>
            <a:pPr marL="0" marR="0">
              <a:lnSpc>
                <a:spcPct val="115000"/>
              </a:lnSpc>
              <a:spcAft>
                <a:spcPts val="800"/>
              </a:spcAft>
              <a:buNone/>
            </a:pPr>
            <a:r>
              <a:rPr lang="en-US" sz="3200" b="1" i="1" kern="100" dirty="0">
                <a:effectLst/>
                <a:ea typeface="Aptos" panose="020B0004020202020204" pitchFamily="34" charset="0"/>
                <a:cs typeface="Times New Roman" panose="02020603050405020304" pitchFamily="18" charset="0"/>
              </a:rPr>
              <a:t>Students’ work shows they have…</a:t>
            </a:r>
            <a:endParaRPr lang="en-US" sz="3200" kern="100" dirty="0">
              <a:effectLst/>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3200" kern="100" dirty="0">
                <a:effectLst/>
                <a:ea typeface="Aptos" panose="020B0004020202020204" pitchFamily="34" charset="0"/>
                <a:cs typeface="Times New Roman" panose="02020603050405020304" pitchFamily="18" charset="0"/>
              </a:rPr>
              <a:t>identified the independent variable in a given investigation. </a:t>
            </a:r>
          </a:p>
          <a:p>
            <a:pPr marL="342900" marR="0" lvl="0" indent="-342900">
              <a:lnSpc>
                <a:spcPct val="115000"/>
              </a:lnSpc>
              <a:buFont typeface="Symbol" panose="05050102010706020507" pitchFamily="18" charset="2"/>
              <a:buChar char=""/>
            </a:pPr>
            <a:r>
              <a:rPr lang="en-US" sz="3200" kern="100" dirty="0">
                <a:effectLst/>
                <a:ea typeface="Aptos" panose="020B0004020202020204" pitchFamily="34" charset="0"/>
                <a:cs typeface="Times New Roman" panose="02020603050405020304" pitchFamily="18" charset="0"/>
              </a:rPr>
              <a:t>identified the dependent variable in a given investigation. </a:t>
            </a:r>
          </a:p>
          <a:p>
            <a:pPr marL="342900" marR="0" lvl="0" indent="-342900">
              <a:lnSpc>
                <a:spcPct val="115000"/>
              </a:lnSpc>
              <a:spcAft>
                <a:spcPts val="800"/>
              </a:spcAft>
              <a:buFont typeface="Symbol" panose="05050102010706020507" pitchFamily="18" charset="2"/>
              <a:buChar char=""/>
            </a:pPr>
            <a:r>
              <a:rPr lang="en-US" sz="3200" kern="100" dirty="0">
                <a:effectLst/>
                <a:ea typeface="Aptos" panose="020B0004020202020204" pitchFamily="34" charset="0"/>
                <a:cs typeface="Times New Roman" panose="02020603050405020304" pitchFamily="18" charset="0"/>
              </a:rPr>
              <a:t>fully explained the relationship between the independent and dependent variables in a given experiment.</a:t>
            </a:r>
          </a:p>
          <a:p>
            <a:endParaRPr lang="en-US" dirty="0"/>
          </a:p>
        </p:txBody>
      </p:sp>
    </p:spTree>
    <p:extLst>
      <p:ext uri="{BB962C8B-B14F-4D97-AF65-F5344CB8AC3E}">
        <p14:creationId xmlns:p14="http://schemas.microsoft.com/office/powerpoint/2010/main" val="150564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423316"/>
            <a:ext cx="10515600" cy="1325563"/>
          </a:xfrm>
        </p:spPr>
        <p:txBody>
          <a:bodyPr anchor="ctr">
            <a:normAutofit/>
          </a:bodyPr>
          <a:lstStyle/>
          <a:p>
            <a:r>
              <a:rPr lang="en-US" altLang="en-US" dirty="0"/>
              <a:t>Variables in Experimental Design</a:t>
            </a:r>
          </a:p>
        </p:txBody>
      </p:sp>
      <p:graphicFrame>
        <p:nvGraphicFramePr>
          <p:cNvPr id="4" name="Content Placeholder 3"/>
          <p:cNvGraphicFramePr>
            <a:graphicFrameLocks noGrp="1"/>
          </p:cNvGraphicFramePr>
          <p:nvPr>
            <p:ph type="chart" sz="quarter" idx="10"/>
            <p:extLst>
              <p:ext uri="{D42A27DB-BD31-4B8C-83A1-F6EECF244321}">
                <p14:modId xmlns:p14="http://schemas.microsoft.com/office/powerpoint/2010/main" val="3382369579"/>
              </p:ext>
            </p:extLst>
          </p:nvPr>
        </p:nvGraphicFramePr>
        <p:xfrm>
          <a:off x="1525095" y="1762501"/>
          <a:ext cx="9141810" cy="4288505"/>
        </p:xfrm>
        <a:graphic>
          <a:graphicData uri="http://schemas.openxmlformats.org/drawingml/2006/table">
            <a:tbl>
              <a:tblPr firstRow="1" bandRow="1">
                <a:tableStyleId>{5C22544A-7EE6-4342-B048-85BDC9FD1C3A}</a:tableStyleId>
              </a:tblPr>
              <a:tblGrid>
                <a:gridCol w="3059980">
                  <a:extLst>
                    <a:ext uri="{9D8B030D-6E8A-4147-A177-3AD203B41FA5}">
                      <a16:colId xmlns:a16="http://schemas.microsoft.com/office/drawing/2014/main" val="20000"/>
                    </a:ext>
                  </a:extLst>
                </a:gridCol>
                <a:gridCol w="3068122">
                  <a:extLst>
                    <a:ext uri="{9D8B030D-6E8A-4147-A177-3AD203B41FA5}">
                      <a16:colId xmlns:a16="http://schemas.microsoft.com/office/drawing/2014/main" val="20001"/>
                    </a:ext>
                  </a:extLst>
                </a:gridCol>
                <a:gridCol w="3013708">
                  <a:extLst>
                    <a:ext uri="{9D8B030D-6E8A-4147-A177-3AD203B41FA5}">
                      <a16:colId xmlns:a16="http://schemas.microsoft.com/office/drawing/2014/main" val="20002"/>
                    </a:ext>
                  </a:extLst>
                </a:gridCol>
              </a:tblGrid>
              <a:tr h="474274">
                <a:tc>
                  <a:txBody>
                    <a:bodyPr/>
                    <a:lstStyle/>
                    <a:p>
                      <a:r>
                        <a:rPr lang="en-US" sz="2200"/>
                        <a:t>Independent</a:t>
                      </a:r>
                      <a:r>
                        <a:rPr lang="en-US" sz="2200" baseline="0"/>
                        <a:t> Variable</a:t>
                      </a:r>
                      <a:endParaRPr lang="en-US" sz="2200">
                        <a:latin typeface="Calibri" panose="020F0502020204030204" pitchFamily="34" charset="0"/>
                      </a:endParaRPr>
                    </a:p>
                  </a:txBody>
                  <a:tcPr marL="102089" marR="102089" marT="50099" marB="50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t>Dependent Variable</a:t>
                      </a:r>
                      <a:endParaRPr lang="en-US" sz="2200">
                        <a:latin typeface="Calibri" panose="020F0502020204030204" pitchFamily="34" charset="0"/>
                      </a:endParaRPr>
                    </a:p>
                  </a:txBody>
                  <a:tcPr marL="102089" marR="102089" marT="50099" marB="50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t>Control Variable</a:t>
                      </a:r>
                      <a:endParaRPr lang="en-US" sz="2200">
                        <a:latin typeface="Calibri" panose="020F0502020204030204" pitchFamily="34" charset="0"/>
                      </a:endParaRPr>
                    </a:p>
                  </a:txBody>
                  <a:tcPr marL="102089" marR="102089" marT="50099" marB="50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14231">
                <a:tc>
                  <a:txBody>
                    <a:bodyPr/>
                    <a:lstStyle/>
                    <a:p>
                      <a:pPr marL="285750" indent="-285750">
                        <a:buFont typeface="Arial" panose="020B0604020202020204" pitchFamily="34" charset="0"/>
                        <a:buChar char="•"/>
                      </a:pPr>
                      <a:r>
                        <a:rPr lang="en-US" sz="2200" u="none" strike="noStrike" kern="1200" baseline="0" dirty="0"/>
                        <a:t>What is tested by the scientist</a:t>
                      </a:r>
                    </a:p>
                    <a:p>
                      <a:pPr marL="285750" indent="-285750">
                        <a:buFont typeface="Arial" panose="020B0604020202020204" pitchFamily="34" charset="0"/>
                        <a:buChar char="•"/>
                      </a:pPr>
                      <a:r>
                        <a:rPr lang="en-US" sz="2200" u="none" strike="noStrike" kern="1200" baseline="0" dirty="0"/>
                        <a:t>What is changed (varied) by the scientist</a:t>
                      </a:r>
                    </a:p>
                    <a:p>
                      <a:pPr marL="0" indent="0">
                        <a:buFont typeface="Arial" panose="020B0604020202020204" pitchFamily="34" charset="0"/>
                        <a:buNone/>
                      </a:pPr>
                      <a:endParaRPr lang="en-US" sz="2200" u="none" strike="noStrike" kern="1200" baseline="0" dirty="0"/>
                    </a:p>
                    <a:p>
                      <a:pPr marL="0" indent="0">
                        <a:buFont typeface="Arial" panose="020B0604020202020204" pitchFamily="34" charset="0"/>
                        <a:buNone/>
                      </a:pPr>
                      <a:endParaRPr lang="en-US" sz="2200" u="none" strike="noStrike" kern="1200" baseline="0" dirty="0"/>
                    </a:p>
                    <a:p>
                      <a:pPr marL="0" indent="0">
                        <a:buFont typeface="Arial" panose="020B0604020202020204" pitchFamily="34" charset="0"/>
                        <a:buNone/>
                      </a:pPr>
                      <a:endParaRPr lang="en-US" sz="2200" u="none" strike="noStrike" kern="1200" baseline="0" dirty="0"/>
                    </a:p>
                    <a:p>
                      <a:r>
                        <a:rPr lang="en-US" sz="2200" u="none" strike="noStrike" kern="1200" baseline="0" dirty="0"/>
                        <a:t>(What I change…)</a:t>
                      </a:r>
                      <a:endParaRPr lang="en-US" sz="2200" dirty="0">
                        <a:latin typeface="Calibri" panose="020F0502020204030204" pitchFamily="34" charset="0"/>
                      </a:endParaRPr>
                    </a:p>
                  </a:txBody>
                  <a:tcPr marL="102089" marR="102089" marT="50099" marB="50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2200" u="none" strike="noStrike" kern="1200" baseline="0"/>
                        <a:t>What is observed</a:t>
                      </a:r>
                    </a:p>
                    <a:p>
                      <a:pPr marL="285750" indent="-285750">
                        <a:buFont typeface="Arial" panose="020B0604020202020204" pitchFamily="34" charset="0"/>
                        <a:buChar char="•"/>
                      </a:pPr>
                      <a:r>
                        <a:rPr lang="en-US" sz="2200" u="none" strike="noStrike" kern="1200" baseline="0"/>
                        <a:t>What is measured</a:t>
                      </a:r>
                    </a:p>
                    <a:p>
                      <a:pPr marL="285750" indent="-285750">
                        <a:buFont typeface="Arial" panose="020B0604020202020204" pitchFamily="34" charset="0"/>
                        <a:buChar char="•"/>
                      </a:pPr>
                      <a:r>
                        <a:rPr lang="en-US" sz="2200" u="none" strike="noStrike" kern="1200" baseline="0"/>
                        <a:t>The effect (response) caused by the independent variable</a:t>
                      </a:r>
                    </a:p>
                    <a:p>
                      <a:pPr marL="0" indent="0">
                        <a:buFont typeface="Arial" panose="020B0604020202020204" pitchFamily="34" charset="0"/>
                        <a:buNone/>
                      </a:pPr>
                      <a:endParaRPr lang="en-US" sz="2200" u="none" strike="noStrike" kern="1200" baseline="0"/>
                    </a:p>
                    <a:p>
                      <a:pPr marL="0" indent="0">
                        <a:buFont typeface="Arial" panose="020B0604020202020204" pitchFamily="34" charset="0"/>
                        <a:buNone/>
                      </a:pPr>
                      <a:endParaRPr lang="en-US" sz="2200" u="none" strike="noStrike" kern="1200" baseline="0"/>
                    </a:p>
                    <a:p>
                      <a:r>
                        <a:rPr lang="en-US" sz="2200" u="none" strike="noStrike" kern="1200" baseline="0"/>
                        <a:t>(What do I measure?)</a:t>
                      </a:r>
                      <a:endParaRPr lang="en-US" sz="2200">
                        <a:latin typeface="Calibri" panose="020F0502020204030204" pitchFamily="34" charset="0"/>
                      </a:endParaRPr>
                    </a:p>
                  </a:txBody>
                  <a:tcPr marL="102089" marR="102089" marT="50099" marB="50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2200" u="none" strike="noStrike" kern="1200" baseline="0" dirty="0"/>
                        <a:t>Things that could change but don’t</a:t>
                      </a:r>
                    </a:p>
                    <a:p>
                      <a:pPr marL="285750" indent="-285750">
                        <a:buFont typeface="Arial" panose="020B0604020202020204" pitchFamily="34" charset="0"/>
                        <a:buChar char="•"/>
                      </a:pPr>
                      <a:r>
                        <a:rPr lang="en-US" sz="2200" u="none" strike="noStrike" kern="1200" baseline="0" dirty="0"/>
                        <a:t>Kept constant (the same) by scientists</a:t>
                      </a:r>
                    </a:p>
                    <a:p>
                      <a:pPr marL="285750" indent="-285750">
                        <a:buFont typeface="Arial" panose="020B0604020202020204" pitchFamily="34" charset="0"/>
                        <a:buChar char="•"/>
                      </a:pPr>
                      <a:r>
                        <a:rPr lang="en-US" sz="2200" u="none" strike="noStrike" kern="1200" baseline="0" dirty="0"/>
                        <a:t>These allow for a fair test</a:t>
                      </a:r>
                    </a:p>
                    <a:p>
                      <a:pPr marL="0" indent="0">
                        <a:buFont typeface="Arial" panose="020B0604020202020204" pitchFamily="34" charset="0"/>
                        <a:buNone/>
                      </a:pPr>
                      <a:endParaRPr lang="en-US" sz="2200" u="none" strike="noStrike" kern="1200" baseline="0" dirty="0"/>
                    </a:p>
                    <a:p>
                      <a:pPr marL="0" indent="0">
                        <a:buFont typeface="Arial" panose="020B0604020202020204" pitchFamily="34" charset="0"/>
                        <a:buNone/>
                      </a:pPr>
                      <a:endParaRPr lang="en-US" sz="2200" u="none" strike="noStrike" kern="1200" baseline="0" dirty="0"/>
                    </a:p>
                    <a:p>
                      <a:r>
                        <a:rPr lang="en-US" sz="2200" u="none" strike="noStrike" kern="1200" baseline="0" dirty="0"/>
                        <a:t>(What stays the same?)</a:t>
                      </a:r>
                    </a:p>
                    <a:p>
                      <a:endParaRPr lang="en-US" sz="2200" dirty="0">
                        <a:latin typeface="Calibri" panose="020F0502020204030204" pitchFamily="34" charset="0"/>
                      </a:endParaRPr>
                    </a:p>
                  </a:txBody>
                  <a:tcPr marL="102089" marR="102089" marT="50099" marB="50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404431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64817"/>
            <a:ext cx="10364451" cy="1596177"/>
          </a:xfrm>
        </p:spPr>
        <p:txBody>
          <a:bodyPr/>
          <a:lstStyle/>
          <a:p>
            <a:r>
              <a:rPr lang="en-US" dirty="0"/>
              <a:t>It’s Your Turn!</a:t>
            </a:r>
          </a:p>
        </p:txBody>
      </p:sp>
      <p:sp>
        <p:nvSpPr>
          <p:cNvPr id="3" name="Content Placeholder 2"/>
          <p:cNvSpPr>
            <a:spLocks noGrp="1"/>
          </p:cNvSpPr>
          <p:nvPr>
            <p:ph idx="1"/>
          </p:nvPr>
        </p:nvSpPr>
        <p:spPr>
          <a:xfrm>
            <a:off x="873632" y="1811323"/>
            <a:ext cx="10364452" cy="4531743"/>
          </a:xfrm>
        </p:spPr>
        <p:txBody>
          <a:bodyPr>
            <a:normAutofit/>
          </a:bodyPr>
          <a:lstStyle/>
          <a:p>
            <a:pPr marL="0" indent="0">
              <a:buNone/>
            </a:pPr>
            <a:r>
              <a:rPr lang="en-US" altLang="en-US" sz="2800" dirty="0"/>
              <a:t>Which battery will last the longest: Energizer or Duracell?</a:t>
            </a:r>
          </a:p>
          <a:p>
            <a:pPr marL="0" indent="0">
              <a:buNone/>
            </a:pPr>
            <a:endParaRPr lang="en-US" altLang="en-US" sz="2400" dirty="0"/>
          </a:p>
          <a:p>
            <a:pPr marL="0" indent="0">
              <a:buNone/>
            </a:pPr>
            <a:endParaRPr lang="en-US" altLang="en-US" sz="2400" dirty="0"/>
          </a:p>
          <a:p>
            <a:pPr marL="0" indent="0">
              <a:buNone/>
            </a:pPr>
            <a:r>
              <a:rPr lang="en-US" altLang="en-US" sz="2400" dirty="0"/>
              <a:t>Independent Variable: </a:t>
            </a:r>
          </a:p>
          <a:p>
            <a:pPr marL="0" indent="0">
              <a:buNone/>
            </a:pPr>
            <a:endParaRPr lang="en-US" altLang="en-US" sz="2400" dirty="0"/>
          </a:p>
          <a:p>
            <a:pPr marL="0" indent="0">
              <a:buNone/>
            </a:pPr>
            <a:r>
              <a:rPr lang="en-US" altLang="en-US" sz="2400" dirty="0"/>
              <a:t>Dependent Variable: </a:t>
            </a:r>
          </a:p>
          <a:p>
            <a:pPr marL="0" indent="0">
              <a:buNone/>
            </a:pPr>
            <a:endParaRPr lang="en-US" altLang="en-US" sz="2400" dirty="0"/>
          </a:p>
          <a:p>
            <a:pPr marL="0" indent="0">
              <a:buNone/>
            </a:pPr>
            <a:r>
              <a:rPr lang="en-US" altLang="en-US" sz="2400" dirty="0"/>
              <a:t>Constant Variable (Control):</a:t>
            </a:r>
            <a:endParaRPr lang="en-US" sz="2400" dirty="0"/>
          </a:p>
        </p:txBody>
      </p:sp>
      <p:sp>
        <p:nvSpPr>
          <p:cNvPr id="5" name="TextBox 4"/>
          <p:cNvSpPr txBox="1"/>
          <p:nvPr/>
        </p:nvSpPr>
        <p:spPr>
          <a:xfrm>
            <a:off x="5034779" y="3153905"/>
            <a:ext cx="2797791" cy="461665"/>
          </a:xfrm>
          <a:prstGeom prst="rect">
            <a:avLst/>
          </a:prstGeom>
          <a:noFill/>
        </p:spPr>
        <p:txBody>
          <a:bodyPr wrap="square" rtlCol="0">
            <a:spAutoFit/>
          </a:bodyPr>
          <a:lstStyle/>
          <a:p>
            <a:r>
              <a:rPr lang="en-US" altLang="en-US" sz="2400" b="1" dirty="0">
                <a:solidFill>
                  <a:schemeClr val="tx2">
                    <a:lumMod val="75000"/>
                  </a:schemeClr>
                </a:solidFill>
              </a:rPr>
              <a:t>Brand of battery</a:t>
            </a:r>
          </a:p>
        </p:txBody>
      </p:sp>
      <p:sp>
        <p:nvSpPr>
          <p:cNvPr id="9" name="TextBox 8"/>
          <p:cNvSpPr txBox="1"/>
          <p:nvPr/>
        </p:nvSpPr>
        <p:spPr>
          <a:xfrm>
            <a:off x="5034778" y="4077194"/>
            <a:ext cx="2797791" cy="461665"/>
          </a:xfrm>
          <a:prstGeom prst="rect">
            <a:avLst/>
          </a:prstGeom>
          <a:noFill/>
        </p:spPr>
        <p:txBody>
          <a:bodyPr wrap="square" rtlCol="0">
            <a:spAutoFit/>
          </a:bodyPr>
          <a:lstStyle/>
          <a:p>
            <a:r>
              <a:rPr lang="en-US" altLang="en-US" sz="2400" b="1" dirty="0">
                <a:solidFill>
                  <a:schemeClr val="tx2">
                    <a:lumMod val="75000"/>
                  </a:schemeClr>
                </a:solidFill>
              </a:rPr>
              <a:t>Life of battery</a:t>
            </a:r>
          </a:p>
        </p:txBody>
      </p:sp>
      <p:sp>
        <p:nvSpPr>
          <p:cNvPr id="10" name="TextBox 9"/>
          <p:cNvSpPr txBox="1"/>
          <p:nvPr/>
        </p:nvSpPr>
        <p:spPr>
          <a:xfrm>
            <a:off x="5034778" y="4958152"/>
            <a:ext cx="4536585" cy="830997"/>
          </a:xfrm>
          <a:prstGeom prst="rect">
            <a:avLst/>
          </a:prstGeom>
          <a:noFill/>
        </p:spPr>
        <p:txBody>
          <a:bodyPr wrap="square" rtlCol="0">
            <a:spAutoFit/>
          </a:bodyPr>
          <a:lstStyle/>
          <a:p>
            <a:r>
              <a:rPr lang="en-US" altLang="en-US" sz="2400" b="1" dirty="0">
                <a:solidFill>
                  <a:schemeClr val="tx2">
                    <a:lumMod val="75000"/>
                  </a:schemeClr>
                </a:solidFill>
              </a:rPr>
              <a:t>Size of battery, use of battery, temperature</a:t>
            </a:r>
          </a:p>
        </p:txBody>
      </p:sp>
      <p:pic>
        <p:nvPicPr>
          <p:cNvPr id="4" name="Picture 3">
            <a:extLst>
              <a:ext uri="{FF2B5EF4-FFF2-40B4-BE49-F238E27FC236}">
                <a16:creationId xmlns:a16="http://schemas.microsoft.com/office/drawing/2014/main" id="{61EE40DB-C652-C637-C428-7350A5D983B2}"/>
              </a:ext>
            </a:extLst>
          </p:cNvPr>
          <p:cNvPicPr>
            <a:picLocks noChangeAspect="1"/>
          </p:cNvPicPr>
          <p:nvPr/>
        </p:nvPicPr>
        <p:blipFill>
          <a:blip r:embed="rId3"/>
          <a:stretch>
            <a:fillRect/>
          </a:stretch>
        </p:blipFill>
        <p:spPr>
          <a:xfrm>
            <a:off x="9657725" y="2949527"/>
            <a:ext cx="1660644" cy="2391327"/>
          </a:xfrm>
          <a:prstGeom prst="rect">
            <a:avLst/>
          </a:prstGeom>
        </p:spPr>
      </p:pic>
      <p:sp>
        <p:nvSpPr>
          <p:cNvPr id="7" name="TextBox 6">
            <a:extLst>
              <a:ext uri="{FF2B5EF4-FFF2-40B4-BE49-F238E27FC236}">
                <a16:creationId xmlns:a16="http://schemas.microsoft.com/office/drawing/2014/main" id="{70E3BAAA-95C0-0FDC-C08C-3D28D9622996}"/>
              </a:ext>
            </a:extLst>
          </p:cNvPr>
          <p:cNvSpPr txBox="1"/>
          <p:nvPr/>
        </p:nvSpPr>
        <p:spPr>
          <a:xfrm>
            <a:off x="715108" y="6531527"/>
            <a:ext cx="6096000" cy="230832"/>
          </a:xfrm>
          <a:prstGeom prst="rect">
            <a:avLst/>
          </a:prstGeom>
          <a:noFill/>
        </p:spPr>
        <p:txBody>
          <a:bodyPr wrap="square">
            <a:spAutoFit/>
          </a:bodyPr>
          <a:lstStyle/>
          <a:p>
            <a:r>
              <a:rPr lang="en-US" sz="900" dirty="0"/>
              <a:t>https://commons.wikimedia.org/wiki/File:Batteries-a27-1.jpg#filelinks</a:t>
            </a:r>
          </a:p>
        </p:txBody>
      </p:sp>
      <p:pic>
        <p:nvPicPr>
          <p:cNvPr id="8" name="Picture 7">
            <a:extLst>
              <a:ext uri="{FF2B5EF4-FFF2-40B4-BE49-F238E27FC236}">
                <a16:creationId xmlns:a16="http://schemas.microsoft.com/office/drawing/2014/main" id="{C836148A-66BE-9088-D700-B5A0767860FB}"/>
              </a:ext>
            </a:extLst>
          </p:cNvPr>
          <p:cNvPicPr>
            <a:picLocks noChangeAspect="1"/>
          </p:cNvPicPr>
          <p:nvPr/>
        </p:nvPicPr>
        <p:blipFill>
          <a:blip r:embed="rId4"/>
          <a:stretch>
            <a:fillRect/>
          </a:stretch>
        </p:blipFill>
        <p:spPr>
          <a:xfrm>
            <a:off x="9334152" y="327267"/>
            <a:ext cx="2635109" cy="1295595"/>
          </a:xfrm>
          <a:prstGeom prst="rect">
            <a:avLst/>
          </a:prstGeom>
        </p:spPr>
      </p:pic>
      <p:sp>
        <p:nvSpPr>
          <p:cNvPr id="14" name="TextBox 13">
            <a:extLst>
              <a:ext uri="{FF2B5EF4-FFF2-40B4-BE49-F238E27FC236}">
                <a16:creationId xmlns:a16="http://schemas.microsoft.com/office/drawing/2014/main" id="{FACA4F0F-D028-0895-328C-E220265F77EC}"/>
              </a:ext>
            </a:extLst>
          </p:cNvPr>
          <p:cNvSpPr txBox="1"/>
          <p:nvPr/>
        </p:nvSpPr>
        <p:spPr>
          <a:xfrm>
            <a:off x="4255070" y="6504608"/>
            <a:ext cx="6096000" cy="230832"/>
          </a:xfrm>
          <a:prstGeom prst="rect">
            <a:avLst/>
          </a:prstGeom>
          <a:noFill/>
        </p:spPr>
        <p:txBody>
          <a:bodyPr wrap="square">
            <a:spAutoFit/>
          </a:bodyPr>
          <a:lstStyle/>
          <a:p>
            <a:r>
              <a:rPr lang="en-US" sz="900" dirty="0"/>
              <a:t>https://commons.wikimedia.org/wiki/File:Duracell_AA_batteries-made_in_USA_(resized).JPG</a:t>
            </a:r>
          </a:p>
        </p:txBody>
      </p:sp>
    </p:spTree>
    <p:extLst>
      <p:ext uri="{BB962C8B-B14F-4D97-AF65-F5344CB8AC3E}">
        <p14:creationId xmlns:p14="http://schemas.microsoft.com/office/powerpoint/2010/main" val="413333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a:t>Gather Evidence and Experiment</a:t>
            </a:r>
          </a:p>
        </p:txBody>
      </p:sp>
      <p:sp>
        <p:nvSpPr>
          <p:cNvPr id="3" name="Content Placeholder 2"/>
          <p:cNvSpPr>
            <a:spLocks noGrp="1"/>
          </p:cNvSpPr>
          <p:nvPr>
            <p:ph idx="1"/>
          </p:nvPr>
        </p:nvSpPr>
        <p:spPr>
          <a:xfrm>
            <a:off x="838200" y="1818234"/>
            <a:ext cx="7151042" cy="4616450"/>
          </a:xfrm>
        </p:spPr>
        <p:txBody>
          <a:bodyPr/>
          <a:lstStyle/>
          <a:p>
            <a:pPr>
              <a:spcBef>
                <a:spcPts val="0"/>
              </a:spcBef>
              <a:defRPr/>
            </a:pPr>
            <a:r>
              <a:rPr lang="en-US" altLang="en-US" dirty="0"/>
              <a:t>Develop a </a:t>
            </a:r>
            <a:r>
              <a:rPr lang="en-US" altLang="en-US" u="sng" dirty="0"/>
              <a:t>procedure</a:t>
            </a:r>
            <a:r>
              <a:rPr lang="en-US" altLang="en-US" dirty="0"/>
              <a:t>, list the needed </a:t>
            </a:r>
            <a:r>
              <a:rPr lang="en-US" altLang="en-US" u="sng" dirty="0"/>
              <a:t>materials</a:t>
            </a:r>
            <a:r>
              <a:rPr lang="en-US" altLang="en-US" dirty="0"/>
              <a:t> and then, determine the </a:t>
            </a:r>
            <a:r>
              <a:rPr lang="en-US" altLang="en-US" u="sng" dirty="0"/>
              <a:t>control group</a:t>
            </a:r>
            <a:r>
              <a:rPr lang="en-US" altLang="en-US" dirty="0"/>
              <a:t>.</a:t>
            </a:r>
          </a:p>
          <a:p>
            <a:pPr>
              <a:spcBef>
                <a:spcPts val="0"/>
              </a:spcBef>
              <a:defRPr/>
            </a:pPr>
            <a:endParaRPr lang="en-US" altLang="en-US" dirty="0"/>
          </a:p>
          <a:p>
            <a:pPr>
              <a:spcBef>
                <a:spcPts val="0"/>
              </a:spcBef>
              <a:defRPr/>
            </a:pPr>
            <a:r>
              <a:rPr lang="en-US" altLang="en-US" dirty="0"/>
              <a:t>Conduct the experiment.</a:t>
            </a:r>
          </a:p>
          <a:p>
            <a:pPr>
              <a:spcBef>
                <a:spcPts val="0"/>
              </a:spcBef>
              <a:defRPr/>
            </a:pPr>
            <a:endParaRPr lang="en-US" altLang="en-US" dirty="0"/>
          </a:p>
          <a:p>
            <a:pPr>
              <a:spcBef>
                <a:spcPts val="0"/>
              </a:spcBef>
              <a:defRPr/>
            </a:pPr>
            <a:r>
              <a:rPr lang="en-US" altLang="en-US" dirty="0"/>
              <a:t>Record the data in a data table.</a:t>
            </a:r>
          </a:p>
          <a:p>
            <a:pPr marL="0" indent="0">
              <a:spcBef>
                <a:spcPts val="0"/>
              </a:spcBef>
              <a:buNone/>
              <a:defRPr/>
            </a:pPr>
            <a:endParaRPr lang="en-US" altLang="en-US" dirty="0"/>
          </a:p>
          <a:p>
            <a:pPr marL="0" indent="0">
              <a:spcBef>
                <a:spcPts val="0"/>
              </a:spcBef>
              <a:buNone/>
              <a:defRPr/>
            </a:pPr>
            <a:endParaRPr lang="en-US" altLang="en-US" dirty="0"/>
          </a:p>
          <a:p>
            <a:pPr>
              <a:defRPr/>
            </a:pPr>
            <a:endParaRPr lang="en-US" dirty="0"/>
          </a:p>
        </p:txBody>
      </p:sp>
      <p:pic>
        <p:nvPicPr>
          <p:cNvPr id="4" name="Picture 3" descr="Cartoon character holding a magnifying glass">
            <a:extLst>
              <a:ext uri="{FF2B5EF4-FFF2-40B4-BE49-F238E27FC236}">
                <a16:creationId xmlns:a16="http://schemas.microsoft.com/office/drawing/2014/main" id="{91719AE3-B288-0B17-92C7-F4BA1BB269EC}"/>
              </a:ext>
            </a:extLst>
          </p:cNvPr>
          <p:cNvPicPr>
            <a:picLocks noChangeAspect="1"/>
          </p:cNvPicPr>
          <p:nvPr/>
        </p:nvPicPr>
        <p:blipFill>
          <a:blip r:embed="rId3"/>
          <a:stretch>
            <a:fillRect/>
          </a:stretch>
        </p:blipFill>
        <p:spPr>
          <a:xfrm>
            <a:off x="8299668" y="1107904"/>
            <a:ext cx="3333750" cy="4762500"/>
          </a:xfrm>
          <a:prstGeom prst="rect">
            <a:avLst/>
          </a:prstGeom>
        </p:spPr>
      </p:pic>
      <p:sp>
        <p:nvSpPr>
          <p:cNvPr id="7" name="TextBox 6">
            <a:extLst>
              <a:ext uri="{FF2B5EF4-FFF2-40B4-BE49-F238E27FC236}">
                <a16:creationId xmlns:a16="http://schemas.microsoft.com/office/drawing/2014/main" id="{3FF4C0EF-DF69-31B5-F3E2-64CD517E6D69}"/>
              </a:ext>
            </a:extLst>
          </p:cNvPr>
          <p:cNvSpPr txBox="1"/>
          <p:nvPr/>
        </p:nvSpPr>
        <p:spPr>
          <a:xfrm>
            <a:off x="1262223" y="6537343"/>
            <a:ext cx="6093912" cy="230832"/>
          </a:xfrm>
          <a:prstGeom prst="rect">
            <a:avLst/>
          </a:prstGeom>
          <a:noFill/>
        </p:spPr>
        <p:txBody>
          <a:bodyPr wrap="square">
            <a:spAutoFit/>
          </a:bodyPr>
          <a:lstStyle/>
          <a:p>
            <a:r>
              <a:rPr lang="en-US" sz="900" dirty="0"/>
              <a:t>https://www.presentermedia.com/powerpoint-animation/data-emote-appreciation-pid-24782</a:t>
            </a:r>
          </a:p>
        </p:txBody>
      </p:sp>
    </p:spTree>
    <p:extLst>
      <p:ext uri="{BB962C8B-B14F-4D97-AF65-F5344CB8AC3E}">
        <p14:creationId xmlns:p14="http://schemas.microsoft.com/office/powerpoint/2010/main" val="199159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255AE-71A2-BB7C-D633-91DAED6A6F86}"/>
              </a:ext>
            </a:extLst>
          </p:cNvPr>
          <p:cNvSpPr>
            <a:spLocks noGrp="1"/>
          </p:cNvSpPr>
          <p:nvPr>
            <p:ph type="title"/>
          </p:nvPr>
        </p:nvSpPr>
        <p:spPr>
          <a:xfrm>
            <a:off x="913774" y="279400"/>
            <a:ext cx="10364451" cy="878282"/>
          </a:xfrm>
        </p:spPr>
        <p:txBody>
          <a:bodyPr/>
          <a:lstStyle/>
          <a:p>
            <a:r>
              <a:rPr lang="en-US" dirty="0"/>
              <a:t>High Impact Indicators – What they are…</a:t>
            </a:r>
          </a:p>
        </p:txBody>
      </p:sp>
      <p:sp>
        <p:nvSpPr>
          <p:cNvPr id="3" name="Content Placeholder 2">
            <a:extLst>
              <a:ext uri="{FF2B5EF4-FFF2-40B4-BE49-F238E27FC236}">
                <a16:creationId xmlns:a16="http://schemas.microsoft.com/office/drawing/2014/main" id="{2EDA5F74-8403-4F98-BCB0-F9624F34CEE7}"/>
              </a:ext>
            </a:extLst>
          </p:cNvPr>
          <p:cNvSpPr>
            <a:spLocks noGrp="1"/>
          </p:cNvSpPr>
          <p:nvPr>
            <p:ph sz="quarter" idx="13"/>
          </p:nvPr>
        </p:nvSpPr>
        <p:spPr>
          <a:xfrm>
            <a:off x="334297" y="1308101"/>
            <a:ext cx="11591003" cy="5270500"/>
          </a:xfrm>
        </p:spPr>
        <p:txBody>
          <a:bodyPr/>
          <a:lstStyle/>
          <a:p>
            <a:r>
              <a:rPr lang="en-US" sz="3200" dirty="0">
                <a:effectLst/>
                <a:ea typeface="Aptos" panose="020B0004020202020204" pitchFamily="34" charset="0"/>
                <a:cs typeface="Times New Roman" panose="02020603050405020304" pitchFamily="18" charset="0"/>
              </a:rPr>
              <a:t>They represent particular foundational skills that are the basis for the development of other skills covered in the GED® Assessment Targets and have broad usefulness that can be applied in multiple contexts. </a:t>
            </a:r>
          </a:p>
          <a:p>
            <a:r>
              <a:rPr lang="en-US" sz="3200" dirty="0">
                <a:effectLst/>
                <a:ea typeface="Aptos" panose="020B0004020202020204" pitchFamily="34" charset="0"/>
                <a:cs typeface="Times New Roman" panose="02020603050405020304" pitchFamily="18" charset="0"/>
              </a:rPr>
              <a:t>GED® testing data suggests that educators may not be currently focusing on these skills in their GED® test preparation.</a:t>
            </a:r>
          </a:p>
          <a:p>
            <a:r>
              <a:rPr lang="en-US" sz="3200" dirty="0">
                <a:effectLst/>
                <a:ea typeface="Aptos" panose="020B0004020202020204" pitchFamily="34" charset="0"/>
                <a:cs typeface="Times New Roman" panose="02020603050405020304" pitchFamily="18" charset="0"/>
              </a:rPr>
              <a:t>They are a good fit for classroom instruction because they are not complicated but are important for students to know and use. </a:t>
            </a:r>
          </a:p>
          <a:p>
            <a:endParaRPr lang="en-US" dirty="0"/>
          </a:p>
        </p:txBody>
      </p:sp>
    </p:spTree>
    <p:extLst>
      <p:ext uri="{BB962C8B-B14F-4D97-AF65-F5344CB8AC3E}">
        <p14:creationId xmlns:p14="http://schemas.microsoft.com/office/powerpoint/2010/main" val="206351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1FEE4-9AA8-3E87-DDDF-CF7CDD26AD64}"/>
              </a:ext>
            </a:extLst>
          </p:cNvPr>
          <p:cNvSpPr>
            <a:spLocks noGrp="1"/>
          </p:cNvSpPr>
          <p:nvPr>
            <p:ph type="title"/>
          </p:nvPr>
        </p:nvSpPr>
        <p:spPr/>
        <p:txBody>
          <a:bodyPr>
            <a:normAutofit fontScale="90000"/>
          </a:bodyPr>
          <a:lstStyle/>
          <a:p>
            <a:r>
              <a:rPr lang="en-US"/>
              <a:t>HII </a:t>
            </a:r>
            <a:r>
              <a:rPr lang="en-US" dirty="0"/>
              <a:t>SP.4.a:  Evaluate whether a conclusion or theory is supported or challenged by particular data or evidence.</a:t>
            </a:r>
          </a:p>
        </p:txBody>
      </p:sp>
      <p:sp>
        <p:nvSpPr>
          <p:cNvPr id="3" name="Content Placeholder 2">
            <a:extLst>
              <a:ext uri="{FF2B5EF4-FFF2-40B4-BE49-F238E27FC236}">
                <a16:creationId xmlns:a16="http://schemas.microsoft.com/office/drawing/2014/main" id="{D8D75F41-1D25-CDD7-52E2-832338550EAA}"/>
              </a:ext>
            </a:extLst>
          </p:cNvPr>
          <p:cNvSpPr>
            <a:spLocks noGrp="1"/>
          </p:cNvSpPr>
          <p:nvPr>
            <p:ph idx="1"/>
          </p:nvPr>
        </p:nvSpPr>
        <p:spPr/>
        <p:txBody>
          <a:bodyPr>
            <a:normAutofit fontScale="92500"/>
          </a:bodyPr>
          <a:lstStyle/>
          <a:p>
            <a:pPr marL="0" marR="0">
              <a:lnSpc>
                <a:spcPct val="115000"/>
              </a:lnSpc>
              <a:spcAft>
                <a:spcPts val="800"/>
              </a:spcAft>
              <a:buNone/>
            </a:pPr>
            <a:r>
              <a:rPr lang="en-US" sz="2400" b="1" i="1" kern="100" dirty="0">
                <a:effectLst/>
                <a:ea typeface="Aptos" panose="020B0004020202020204" pitchFamily="34" charset="0"/>
                <a:cs typeface="Times New Roman" panose="02020603050405020304" pitchFamily="18" charset="0"/>
              </a:rPr>
              <a:t>Students’ work shows they have…</a:t>
            </a:r>
            <a:endParaRPr lang="en-US" sz="2400" kern="100" dirty="0">
              <a:effectLst/>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2400" kern="100" dirty="0">
                <a:effectLst/>
                <a:ea typeface="Aptos" panose="020B0004020202020204" pitchFamily="34" charset="0"/>
                <a:cs typeface="Times New Roman" panose="02020603050405020304" pitchFamily="18" charset="0"/>
              </a:rPr>
              <a:t>identified and explained why the evidence supports the proposed claim or solution. </a:t>
            </a:r>
          </a:p>
          <a:p>
            <a:pPr marL="342900" marR="0" lvl="0" indent="-342900">
              <a:lnSpc>
                <a:spcPct val="115000"/>
              </a:lnSpc>
              <a:buFont typeface="Symbol" panose="05050102010706020507" pitchFamily="18" charset="2"/>
              <a:buChar char=""/>
            </a:pPr>
            <a:r>
              <a:rPr lang="en-US" sz="2400" kern="100" dirty="0">
                <a:effectLst/>
                <a:ea typeface="Aptos" panose="020B0004020202020204" pitchFamily="34" charset="0"/>
                <a:cs typeface="Times New Roman" panose="02020603050405020304" pitchFamily="18" charset="0"/>
              </a:rPr>
              <a:t>identified and explained which piece of data supports or contradicts the given hypothesis. identified multiple reasons a piece of evidence supports a theory or hypothesis and compare those reasons to each other. </a:t>
            </a:r>
          </a:p>
          <a:p>
            <a:pPr marL="342900" marR="0" lvl="0" indent="-342900">
              <a:lnSpc>
                <a:spcPct val="115000"/>
              </a:lnSpc>
              <a:buFont typeface="Symbol" panose="05050102010706020507" pitchFamily="18" charset="2"/>
              <a:buChar char=""/>
            </a:pPr>
            <a:r>
              <a:rPr lang="en-US" sz="2400" kern="100" dirty="0">
                <a:effectLst/>
                <a:ea typeface="Aptos" panose="020B0004020202020204" pitchFamily="34" charset="0"/>
                <a:cs typeface="Times New Roman" panose="02020603050405020304" pitchFamily="18" charset="0"/>
              </a:rPr>
              <a:t>identified which scientific model would be weakened or strengthened by particular evidence. </a:t>
            </a:r>
          </a:p>
          <a:p>
            <a:pPr marL="342900" marR="0" lvl="0" indent="-342900">
              <a:lnSpc>
                <a:spcPct val="115000"/>
              </a:lnSpc>
              <a:spcAft>
                <a:spcPts val="800"/>
              </a:spcAft>
              <a:buFont typeface="Symbol" panose="05050102010706020507" pitchFamily="18" charset="2"/>
              <a:buChar char=""/>
            </a:pPr>
            <a:r>
              <a:rPr lang="en-US" sz="2400" kern="100" dirty="0">
                <a:effectLst/>
                <a:ea typeface="Aptos" panose="020B0004020202020204" pitchFamily="34" charset="0"/>
                <a:cs typeface="Times New Roman" panose="02020603050405020304" pitchFamily="18" charset="0"/>
              </a:rPr>
              <a:t>fully explained why given evidence challenges a scientific theory.</a:t>
            </a:r>
          </a:p>
          <a:p>
            <a:endParaRPr lang="en-US" dirty="0"/>
          </a:p>
        </p:txBody>
      </p:sp>
    </p:spTree>
    <p:extLst>
      <p:ext uri="{BB962C8B-B14F-4D97-AF65-F5344CB8AC3E}">
        <p14:creationId xmlns:p14="http://schemas.microsoft.com/office/powerpoint/2010/main" val="156511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a:t>Conclusion</a:t>
            </a:r>
          </a:p>
        </p:txBody>
      </p:sp>
      <p:sp>
        <p:nvSpPr>
          <p:cNvPr id="3" name="Content Placeholder 2"/>
          <p:cNvSpPr>
            <a:spLocks noGrp="1"/>
          </p:cNvSpPr>
          <p:nvPr>
            <p:ph idx="1"/>
          </p:nvPr>
        </p:nvSpPr>
        <p:spPr>
          <a:xfrm>
            <a:off x="3916680" y="1546226"/>
            <a:ext cx="7551420" cy="4616450"/>
          </a:xfrm>
        </p:spPr>
        <p:txBody>
          <a:bodyPr/>
          <a:lstStyle/>
          <a:p>
            <a:pPr>
              <a:lnSpc>
                <a:spcPct val="90000"/>
              </a:lnSpc>
              <a:spcBef>
                <a:spcPts val="0"/>
              </a:spcBef>
              <a:defRPr/>
            </a:pPr>
            <a:r>
              <a:rPr lang="en-US" sz="2800" dirty="0"/>
              <a:t>Look back at the hypothesis.</a:t>
            </a:r>
          </a:p>
          <a:p>
            <a:pPr marL="0" indent="0">
              <a:lnSpc>
                <a:spcPct val="90000"/>
              </a:lnSpc>
              <a:spcBef>
                <a:spcPts val="0"/>
              </a:spcBef>
              <a:buNone/>
              <a:defRPr/>
            </a:pPr>
            <a:endParaRPr lang="en-US" sz="1100" dirty="0"/>
          </a:p>
          <a:p>
            <a:pPr eaLnBrk="1" hangingPunct="1">
              <a:lnSpc>
                <a:spcPct val="100000"/>
              </a:lnSpc>
            </a:pPr>
            <a:r>
              <a:rPr lang="en-US" altLang="en-US" sz="2800" dirty="0"/>
              <a:t>Analyze the data to see if the hypothesis was accepted or rejected.</a:t>
            </a:r>
          </a:p>
          <a:p>
            <a:pPr marL="0" indent="0">
              <a:lnSpc>
                <a:spcPct val="100000"/>
              </a:lnSpc>
              <a:buNone/>
            </a:pPr>
            <a:endParaRPr lang="en-US" altLang="en-US" sz="1100" dirty="0"/>
          </a:p>
          <a:p>
            <a:pPr>
              <a:lnSpc>
                <a:spcPct val="90000"/>
              </a:lnSpc>
              <a:spcBef>
                <a:spcPts val="0"/>
              </a:spcBef>
              <a:defRPr/>
            </a:pPr>
            <a:r>
              <a:rPr lang="en-US" altLang="en-US" sz="2800" dirty="0"/>
              <a:t>If hypothesis is rejected, g</a:t>
            </a:r>
            <a:r>
              <a:rPr lang="en-US" altLang="en-US" sz="2800" dirty="0">
                <a:solidFill>
                  <a:srgbClr val="333333"/>
                </a:solidFill>
              </a:rPr>
              <a:t>ive possible reasons for the difference between the hypothesis and the experimental results. </a:t>
            </a:r>
          </a:p>
          <a:p>
            <a:pPr>
              <a:defRPr/>
            </a:pPr>
            <a:endParaRPr lang="en-US" sz="2800" dirty="0"/>
          </a:p>
        </p:txBody>
      </p:sp>
      <p:pic>
        <p:nvPicPr>
          <p:cNvPr id="4" name="Picture 3">
            <a:extLst>
              <a:ext uri="{FF2B5EF4-FFF2-40B4-BE49-F238E27FC236}">
                <a16:creationId xmlns:a16="http://schemas.microsoft.com/office/drawing/2014/main" id="{350C0DD0-C935-BB2D-6754-220D3DF6AFFF}"/>
              </a:ext>
            </a:extLst>
          </p:cNvPr>
          <p:cNvPicPr>
            <a:picLocks noChangeAspect="1"/>
          </p:cNvPicPr>
          <p:nvPr/>
        </p:nvPicPr>
        <p:blipFill>
          <a:blip r:embed="rId3"/>
          <a:stretch>
            <a:fillRect/>
          </a:stretch>
        </p:blipFill>
        <p:spPr>
          <a:xfrm>
            <a:off x="723900" y="1395914"/>
            <a:ext cx="2430137" cy="5311774"/>
          </a:xfrm>
          <a:prstGeom prst="rect">
            <a:avLst/>
          </a:prstGeom>
        </p:spPr>
      </p:pic>
      <p:sp>
        <p:nvSpPr>
          <p:cNvPr id="6" name="TextBox 5">
            <a:extLst>
              <a:ext uri="{FF2B5EF4-FFF2-40B4-BE49-F238E27FC236}">
                <a16:creationId xmlns:a16="http://schemas.microsoft.com/office/drawing/2014/main" id="{BAF290E3-035F-F3F5-96C1-3FFE022D6C3C}"/>
              </a:ext>
            </a:extLst>
          </p:cNvPr>
          <p:cNvSpPr txBox="1"/>
          <p:nvPr/>
        </p:nvSpPr>
        <p:spPr>
          <a:xfrm>
            <a:off x="3098678" y="6476856"/>
            <a:ext cx="6097836" cy="230832"/>
          </a:xfrm>
          <a:prstGeom prst="rect">
            <a:avLst/>
          </a:prstGeom>
          <a:noFill/>
        </p:spPr>
        <p:txBody>
          <a:bodyPr wrap="square">
            <a:spAutoFit/>
          </a:bodyPr>
          <a:lstStyle/>
          <a:p>
            <a:r>
              <a:rPr lang="en-US" sz="900" dirty="0"/>
              <a:t>https://www.presentermedia.com/powerpoint-clipart/ah-ha-idea-pid-11015</a:t>
            </a:r>
          </a:p>
        </p:txBody>
      </p:sp>
    </p:spTree>
    <p:extLst>
      <p:ext uri="{BB962C8B-B14F-4D97-AF65-F5344CB8AC3E}">
        <p14:creationId xmlns:p14="http://schemas.microsoft.com/office/powerpoint/2010/main" val="146508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28A7-B473-50D9-23A2-64D2D3626CFD}"/>
              </a:ext>
            </a:extLst>
          </p:cNvPr>
          <p:cNvSpPr>
            <a:spLocks noGrp="1"/>
          </p:cNvSpPr>
          <p:nvPr>
            <p:ph type="title"/>
          </p:nvPr>
        </p:nvSpPr>
        <p:spPr/>
        <p:txBody>
          <a:bodyPr/>
          <a:lstStyle/>
          <a:p>
            <a:r>
              <a:rPr lang="en-US" dirty="0"/>
              <a:t>HII SP.6.a:  Express scientific information or findings visually. </a:t>
            </a:r>
          </a:p>
        </p:txBody>
      </p:sp>
      <p:sp>
        <p:nvSpPr>
          <p:cNvPr id="3" name="Content Placeholder 2">
            <a:extLst>
              <a:ext uri="{FF2B5EF4-FFF2-40B4-BE49-F238E27FC236}">
                <a16:creationId xmlns:a16="http://schemas.microsoft.com/office/drawing/2014/main" id="{E72FFDB8-BBD3-8DD6-4551-2C4F0B78F3D3}"/>
              </a:ext>
            </a:extLst>
          </p:cNvPr>
          <p:cNvSpPr>
            <a:spLocks noGrp="1"/>
          </p:cNvSpPr>
          <p:nvPr>
            <p:ph idx="1"/>
          </p:nvPr>
        </p:nvSpPr>
        <p:spPr>
          <a:xfrm>
            <a:off x="427383" y="1883816"/>
            <a:ext cx="10926417" cy="4348019"/>
          </a:xfrm>
        </p:spPr>
        <p:txBody>
          <a:bodyPr/>
          <a:lstStyle/>
          <a:p>
            <a:pPr marL="0" marR="0">
              <a:lnSpc>
                <a:spcPct val="115000"/>
              </a:lnSpc>
              <a:spcAft>
                <a:spcPts val="800"/>
              </a:spcAft>
              <a:buNone/>
            </a:pPr>
            <a:r>
              <a:rPr lang="en-US" sz="2400" b="1" i="1" kern="100" dirty="0">
                <a:effectLst/>
                <a:ea typeface="Aptos" panose="020B0004020202020204" pitchFamily="34" charset="0"/>
                <a:cs typeface="Times New Roman" panose="02020603050405020304" pitchFamily="18" charset="0"/>
              </a:rPr>
              <a:t>Students’ work shows they have…</a:t>
            </a:r>
            <a:endParaRPr lang="en-US" sz="2400" kern="100" dirty="0">
              <a:effectLst/>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2400" kern="100" dirty="0">
                <a:effectLst/>
                <a:ea typeface="Aptos" panose="020B0004020202020204" pitchFamily="34" charset="0"/>
                <a:cs typeface="Times New Roman" panose="02020603050405020304" pitchFamily="18" charset="0"/>
              </a:rPr>
              <a:t>translated information presented verbally or numerically into a visual format </a:t>
            </a:r>
          </a:p>
          <a:p>
            <a:pPr marL="342900" marR="0" lvl="0" indent="-342900">
              <a:lnSpc>
                <a:spcPct val="115000"/>
              </a:lnSpc>
              <a:buFont typeface="Symbol" panose="05050102010706020507" pitchFamily="18" charset="2"/>
              <a:buChar char=""/>
            </a:pPr>
            <a:r>
              <a:rPr lang="en-US" sz="2400" kern="100" dirty="0">
                <a:effectLst/>
                <a:ea typeface="Aptos" panose="020B0004020202020204" pitchFamily="34" charset="0"/>
                <a:cs typeface="Times New Roman" panose="02020603050405020304" pitchFamily="18" charset="0"/>
              </a:rPr>
              <a:t>integrated information presented verbally and numerically into a visual format </a:t>
            </a:r>
          </a:p>
          <a:p>
            <a:pPr marL="342900" marR="0" lvl="0" indent="-342900">
              <a:lnSpc>
                <a:spcPct val="115000"/>
              </a:lnSpc>
              <a:buFont typeface="Symbol" panose="05050102010706020507" pitchFamily="18" charset="2"/>
              <a:buChar char=""/>
            </a:pPr>
            <a:r>
              <a:rPr lang="en-US" sz="2400" kern="100" dirty="0">
                <a:effectLst/>
                <a:ea typeface="Aptos" panose="020B0004020202020204" pitchFamily="34" charset="0"/>
                <a:cs typeface="Times New Roman" panose="02020603050405020304" pitchFamily="18" charset="0"/>
              </a:rPr>
              <a:t>identified relationships among graphs or diagrams</a:t>
            </a:r>
          </a:p>
          <a:p>
            <a:pPr marL="342900" marR="0" lvl="0" indent="-342900">
              <a:lnSpc>
                <a:spcPct val="115000"/>
              </a:lnSpc>
              <a:buFont typeface="Symbol" panose="05050102010706020507" pitchFamily="18" charset="2"/>
              <a:buChar char=""/>
            </a:pPr>
            <a:r>
              <a:rPr lang="en-US" sz="2400" kern="100" dirty="0">
                <a:effectLst/>
                <a:ea typeface="Aptos" panose="020B0004020202020204" pitchFamily="34" charset="0"/>
                <a:cs typeface="Times New Roman" panose="02020603050405020304" pitchFamily="18" charset="0"/>
              </a:rPr>
              <a:t> identified visual representations of scientific processes explained in a given text </a:t>
            </a:r>
          </a:p>
          <a:p>
            <a:pPr marL="342900" marR="0" lvl="0" indent="-342900">
              <a:lnSpc>
                <a:spcPct val="115000"/>
              </a:lnSpc>
              <a:spcAft>
                <a:spcPts val="800"/>
              </a:spcAft>
              <a:buFont typeface="Symbol" panose="05050102010706020507" pitchFamily="18" charset="2"/>
              <a:buChar char=""/>
            </a:pPr>
            <a:r>
              <a:rPr lang="en-US" sz="2400" kern="100" dirty="0">
                <a:effectLst/>
                <a:ea typeface="Aptos" panose="020B0004020202020204" pitchFamily="34" charset="0"/>
                <a:cs typeface="Times New Roman" panose="02020603050405020304" pitchFamily="18" charset="0"/>
              </a:rPr>
              <a:t>completed diagrams to demonstrate understanding of relationships among variables, scientific concepts, or processes</a:t>
            </a:r>
          </a:p>
          <a:p>
            <a:endParaRPr lang="en-US" dirty="0"/>
          </a:p>
        </p:txBody>
      </p:sp>
    </p:spTree>
    <p:extLst>
      <p:ext uri="{BB962C8B-B14F-4D97-AF65-F5344CB8AC3E}">
        <p14:creationId xmlns:p14="http://schemas.microsoft.com/office/powerpoint/2010/main" val="997373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A1418-F4C1-2D88-D165-5D0ADF36F257}"/>
              </a:ext>
            </a:extLst>
          </p:cNvPr>
          <p:cNvSpPr>
            <a:spLocks noGrp="1"/>
          </p:cNvSpPr>
          <p:nvPr>
            <p:ph type="title"/>
          </p:nvPr>
        </p:nvSpPr>
        <p:spPr/>
        <p:txBody>
          <a:bodyPr/>
          <a:lstStyle/>
          <a:p>
            <a:r>
              <a:rPr lang="en-US" dirty="0"/>
              <a:t>Experiment Time!</a:t>
            </a:r>
          </a:p>
        </p:txBody>
      </p:sp>
      <p:sp>
        <p:nvSpPr>
          <p:cNvPr id="3" name="Content Placeholder 2">
            <a:extLst>
              <a:ext uri="{FF2B5EF4-FFF2-40B4-BE49-F238E27FC236}">
                <a16:creationId xmlns:a16="http://schemas.microsoft.com/office/drawing/2014/main" id="{CD8C9CEA-74E7-E4B9-C51D-83F16CA06DC0}"/>
              </a:ext>
            </a:extLst>
          </p:cNvPr>
          <p:cNvSpPr>
            <a:spLocks noGrp="1"/>
          </p:cNvSpPr>
          <p:nvPr>
            <p:ph idx="1"/>
          </p:nvPr>
        </p:nvSpPr>
        <p:spPr>
          <a:xfrm>
            <a:off x="401443" y="1404844"/>
            <a:ext cx="11351941" cy="4048312"/>
          </a:xfrm>
        </p:spPr>
        <p:txBody>
          <a:bodyPr/>
          <a:lstStyle/>
          <a:p>
            <a:r>
              <a:rPr lang="en-US" dirty="0"/>
              <a:t>We are going to discuss an experiment that puts all the HIIs we’ve discussed in perspective. </a:t>
            </a:r>
          </a:p>
          <a:p>
            <a:r>
              <a:rPr lang="en-US" dirty="0"/>
              <a:t>The experiment uses scientific method and shows cross-content strategies for math and social studies.</a:t>
            </a:r>
          </a:p>
          <a:p>
            <a:r>
              <a:rPr lang="en-US" dirty="0"/>
              <a:t>It can be easily implemented in your classroom.</a:t>
            </a:r>
          </a:p>
        </p:txBody>
      </p:sp>
      <p:pic>
        <p:nvPicPr>
          <p:cNvPr id="7" name="Picture 6" descr="A cartoon character holding a clipboard and pen&#10;&#10;AI-generated content may be incorrect.">
            <a:extLst>
              <a:ext uri="{FF2B5EF4-FFF2-40B4-BE49-F238E27FC236}">
                <a16:creationId xmlns:a16="http://schemas.microsoft.com/office/drawing/2014/main" id="{4646334E-7C69-2FDA-7526-22E007AE5B07}"/>
              </a:ext>
            </a:extLst>
          </p:cNvPr>
          <p:cNvPicPr>
            <a:picLocks noChangeAspect="1"/>
          </p:cNvPicPr>
          <p:nvPr/>
        </p:nvPicPr>
        <p:blipFill>
          <a:blip r:embed="rId3"/>
          <a:stretch>
            <a:fillRect/>
          </a:stretch>
        </p:blipFill>
        <p:spPr>
          <a:xfrm>
            <a:off x="7098734" y="2915215"/>
            <a:ext cx="2381250" cy="3942785"/>
          </a:xfrm>
          <a:prstGeom prst="rect">
            <a:avLst/>
          </a:prstGeom>
        </p:spPr>
      </p:pic>
      <p:sp>
        <p:nvSpPr>
          <p:cNvPr id="9" name="TextBox 8">
            <a:extLst>
              <a:ext uri="{FF2B5EF4-FFF2-40B4-BE49-F238E27FC236}">
                <a16:creationId xmlns:a16="http://schemas.microsoft.com/office/drawing/2014/main" id="{98577399-F79B-99BD-64B6-AA8F2ACC457D}"/>
              </a:ext>
            </a:extLst>
          </p:cNvPr>
          <p:cNvSpPr txBox="1"/>
          <p:nvPr/>
        </p:nvSpPr>
        <p:spPr>
          <a:xfrm>
            <a:off x="160537" y="6498209"/>
            <a:ext cx="6093912" cy="230832"/>
          </a:xfrm>
          <a:prstGeom prst="rect">
            <a:avLst/>
          </a:prstGeom>
          <a:noFill/>
        </p:spPr>
        <p:txBody>
          <a:bodyPr wrap="square">
            <a:spAutoFit/>
          </a:bodyPr>
          <a:lstStyle/>
          <a:p>
            <a:r>
              <a:rPr lang="en-US" sz="900" dirty="0"/>
              <a:t>https://www.presentermedia.com/powerpoint-animation/scientist-looking-observing-pid-13354</a:t>
            </a:r>
          </a:p>
        </p:txBody>
      </p:sp>
    </p:spTree>
    <p:extLst>
      <p:ext uri="{BB962C8B-B14F-4D97-AF65-F5344CB8AC3E}">
        <p14:creationId xmlns:p14="http://schemas.microsoft.com/office/powerpoint/2010/main" val="162870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Scientific Method, Statistics, and M&amp;M’s</a:t>
            </a:r>
            <a:r>
              <a:rPr lang="en-US" baseline="30000" dirty="0"/>
              <a:t>®</a:t>
            </a:r>
          </a:p>
        </p:txBody>
      </p:sp>
      <p:sp>
        <p:nvSpPr>
          <p:cNvPr id="7" name="Content Placeholder 6">
            <a:extLst>
              <a:ext uri="{FF2B5EF4-FFF2-40B4-BE49-F238E27FC236}">
                <a16:creationId xmlns:a16="http://schemas.microsoft.com/office/drawing/2014/main" id="{EA066563-F0D4-10CB-C0AA-D9D7C0A166C1}"/>
              </a:ext>
            </a:extLst>
          </p:cNvPr>
          <p:cNvSpPr>
            <a:spLocks noGrp="1"/>
          </p:cNvSpPr>
          <p:nvPr>
            <p:ph idx="1"/>
          </p:nvPr>
        </p:nvSpPr>
        <p:spPr>
          <a:xfrm>
            <a:off x="838200" y="1503570"/>
            <a:ext cx="10515600" cy="4351338"/>
          </a:xfrm>
        </p:spPr>
        <p:txBody>
          <a:bodyPr>
            <a:normAutofit fontScale="92500" lnSpcReduction="10000"/>
          </a:bodyPr>
          <a:lstStyle/>
          <a:p>
            <a:r>
              <a:rPr lang="en-US" dirty="0"/>
              <a:t>Let’s conduct a scientific experiment!</a:t>
            </a:r>
          </a:p>
          <a:p>
            <a:endParaRPr lang="en-US" dirty="0"/>
          </a:p>
          <a:p>
            <a:pPr lvl="1"/>
            <a:r>
              <a:rPr lang="en-US" dirty="0"/>
              <a:t>Question:  How does your sample compare to the population?</a:t>
            </a:r>
          </a:p>
          <a:p>
            <a:pPr lvl="1"/>
            <a:endParaRPr lang="en-US" dirty="0"/>
          </a:p>
          <a:p>
            <a:pPr lvl="1"/>
            <a:r>
              <a:rPr lang="en-US" dirty="0"/>
              <a:t>Problem: Are the Mars sorters working properly?</a:t>
            </a:r>
          </a:p>
          <a:p>
            <a:pPr lvl="1"/>
            <a:endParaRPr lang="en-US" dirty="0"/>
          </a:p>
          <a:p>
            <a:pPr lvl="1"/>
            <a:r>
              <a:rPr lang="en-US" dirty="0"/>
              <a:t>What might our hypothesis be? </a:t>
            </a:r>
          </a:p>
          <a:p>
            <a:pPr lvl="1"/>
            <a:endParaRPr lang="en-US" dirty="0"/>
          </a:p>
          <a:p>
            <a:pPr lvl="1"/>
            <a:r>
              <a:rPr lang="en-US" dirty="0"/>
              <a:t>Go to your workbook and write out a hypothesis.</a:t>
            </a:r>
          </a:p>
          <a:p>
            <a:pPr lvl="1"/>
            <a:endParaRPr lang="en-US" dirty="0"/>
          </a:p>
          <a:p>
            <a:pPr lvl="1"/>
            <a:endParaRPr lang="en-US" dirty="0"/>
          </a:p>
        </p:txBody>
      </p:sp>
    </p:spTree>
    <p:extLst>
      <p:ext uri="{BB962C8B-B14F-4D97-AF65-F5344CB8AC3E}">
        <p14:creationId xmlns:p14="http://schemas.microsoft.com/office/powerpoint/2010/main" val="168855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93494"/>
            <a:ext cx="10515600" cy="1325563"/>
          </a:xfrm>
        </p:spPr>
        <p:txBody>
          <a:bodyPr/>
          <a:lstStyle/>
          <a:p>
            <a:r>
              <a:rPr lang="en-US" dirty="0"/>
              <a:t>The Official Color Estimates for Plain M&amp;M’s</a:t>
            </a:r>
            <a:r>
              <a:rPr lang="en-US" baseline="30000" dirty="0"/>
              <a:t>®</a:t>
            </a:r>
          </a:p>
        </p:txBody>
      </p:sp>
      <p:pic>
        <p:nvPicPr>
          <p:cNvPr id="6" name="Picture 7" descr="mix"/>
          <p:cNvPicPr>
            <a:picLocks noChangeAspect="1" noChangeArrowheads="1"/>
          </p:cNvPicPr>
          <p:nvPr/>
        </p:nvPicPr>
        <p:blipFill rotWithShape="1">
          <a:blip r:embed="rId3">
            <a:extLst>
              <a:ext uri="{28A0092B-C50C-407E-A947-70E740481C1C}">
                <a14:useLocalDpi xmlns:a14="http://schemas.microsoft.com/office/drawing/2010/main" val="0"/>
              </a:ext>
            </a:extLst>
          </a:blip>
          <a:srcRect r="30557"/>
          <a:stretch/>
        </p:blipFill>
        <p:spPr bwMode="auto">
          <a:xfrm>
            <a:off x="2726266" y="2137584"/>
            <a:ext cx="1852048"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983968" y="1546104"/>
            <a:ext cx="965200" cy="4793620"/>
          </a:xfrm>
          <a:prstGeom prst="rect">
            <a:avLst/>
          </a:prstGeom>
          <a:noFill/>
        </p:spPr>
        <p:txBody>
          <a:bodyPr wrap="square" rtlCol="0">
            <a:spAutoFit/>
          </a:bodyPr>
          <a:lstStyle/>
          <a:p>
            <a:pPr>
              <a:lnSpc>
                <a:spcPct val="200000"/>
              </a:lnSpc>
              <a:spcAft>
                <a:spcPts val="300"/>
              </a:spcAft>
            </a:pPr>
            <a:r>
              <a:rPr lang="en-US" b="1" dirty="0"/>
              <a:t>HKP</a:t>
            </a:r>
          </a:p>
          <a:p>
            <a:pPr>
              <a:lnSpc>
                <a:spcPct val="200000"/>
              </a:lnSpc>
              <a:spcAft>
                <a:spcPts val="300"/>
              </a:spcAft>
            </a:pPr>
            <a:r>
              <a:rPr lang="en-US" dirty="0"/>
              <a:t>12.5%</a:t>
            </a:r>
          </a:p>
          <a:p>
            <a:pPr>
              <a:lnSpc>
                <a:spcPct val="200000"/>
              </a:lnSpc>
              <a:spcAft>
                <a:spcPts val="300"/>
              </a:spcAft>
            </a:pPr>
            <a:r>
              <a:rPr lang="en-US" dirty="0"/>
              <a:t>12.5%</a:t>
            </a:r>
          </a:p>
          <a:p>
            <a:pPr>
              <a:lnSpc>
                <a:spcPct val="200000"/>
              </a:lnSpc>
              <a:spcAft>
                <a:spcPts val="300"/>
              </a:spcAft>
            </a:pPr>
            <a:r>
              <a:rPr lang="en-US" dirty="0"/>
              <a:t>12.5%</a:t>
            </a:r>
          </a:p>
          <a:p>
            <a:pPr>
              <a:lnSpc>
                <a:spcPct val="200000"/>
              </a:lnSpc>
              <a:spcAft>
                <a:spcPts val="300"/>
              </a:spcAft>
            </a:pPr>
            <a:r>
              <a:rPr lang="en-US" dirty="0"/>
              <a:t>25%</a:t>
            </a:r>
          </a:p>
          <a:p>
            <a:pPr>
              <a:lnSpc>
                <a:spcPct val="200000"/>
              </a:lnSpc>
              <a:spcAft>
                <a:spcPts val="300"/>
              </a:spcAft>
            </a:pPr>
            <a:r>
              <a:rPr lang="en-US" dirty="0"/>
              <a:t>25%</a:t>
            </a:r>
          </a:p>
          <a:p>
            <a:pPr>
              <a:lnSpc>
                <a:spcPct val="200000"/>
              </a:lnSpc>
              <a:spcAft>
                <a:spcPts val="300"/>
              </a:spcAft>
            </a:pPr>
            <a:r>
              <a:rPr lang="en-US" dirty="0"/>
              <a:t>12.5%</a:t>
            </a:r>
          </a:p>
          <a:p>
            <a:pPr>
              <a:lnSpc>
                <a:spcPct val="200000"/>
              </a:lnSpc>
              <a:spcAft>
                <a:spcPts val="300"/>
              </a:spcAft>
            </a:pPr>
            <a:endParaRPr lang="en-US" dirty="0"/>
          </a:p>
        </p:txBody>
      </p:sp>
      <p:sp>
        <p:nvSpPr>
          <p:cNvPr id="9" name="TextBox 8"/>
          <p:cNvSpPr txBox="1"/>
          <p:nvPr/>
        </p:nvSpPr>
        <p:spPr>
          <a:xfrm>
            <a:off x="5256208" y="1546104"/>
            <a:ext cx="1049866" cy="4201150"/>
          </a:xfrm>
          <a:prstGeom prst="rect">
            <a:avLst/>
          </a:prstGeom>
          <a:noFill/>
        </p:spPr>
        <p:txBody>
          <a:bodyPr wrap="square" rtlCol="0">
            <a:spAutoFit/>
          </a:bodyPr>
          <a:lstStyle/>
          <a:p>
            <a:pPr>
              <a:lnSpc>
                <a:spcPct val="200000"/>
              </a:lnSpc>
              <a:spcAft>
                <a:spcPts val="300"/>
              </a:spcAft>
            </a:pPr>
            <a:r>
              <a:rPr lang="en-US" b="1" dirty="0"/>
              <a:t>CLV</a:t>
            </a:r>
          </a:p>
          <a:p>
            <a:pPr>
              <a:lnSpc>
                <a:spcPct val="200000"/>
              </a:lnSpc>
              <a:spcAft>
                <a:spcPts val="300"/>
              </a:spcAft>
            </a:pPr>
            <a:r>
              <a:rPr lang="en-US" dirty="0"/>
              <a:t>12.4%</a:t>
            </a:r>
          </a:p>
          <a:p>
            <a:pPr>
              <a:lnSpc>
                <a:spcPct val="200000"/>
              </a:lnSpc>
              <a:spcAft>
                <a:spcPts val="300"/>
              </a:spcAft>
            </a:pPr>
            <a:r>
              <a:rPr lang="en-US" dirty="0"/>
              <a:t>13.5%</a:t>
            </a:r>
          </a:p>
          <a:p>
            <a:pPr>
              <a:lnSpc>
                <a:spcPct val="200000"/>
              </a:lnSpc>
              <a:spcAft>
                <a:spcPts val="300"/>
              </a:spcAft>
            </a:pPr>
            <a:r>
              <a:rPr lang="en-US" dirty="0"/>
              <a:t>13.1%</a:t>
            </a:r>
          </a:p>
          <a:p>
            <a:pPr>
              <a:lnSpc>
                <a:spcPct val="200000"/>
              </a:lnSpc>
              <a:spcAft>
                <a:spcPts val="300"/>
              </a:spcAft>
            </a:pPr>
            <a:r>
              <a:rPr lang="en-US" dirty="0"/>
              <a:t>20.7%</a:t>
            </a:r>
          </a:p>
          <a:p>
            <a:pPr>
              <a:lnSpc>
                <a:spcPct val="200000"/>
              </a:lnSpc>
              <a:spcAft>
                <a:spcPts val="300"/>
              </a:spcAft>
            </a:pPr>
            <a:r>
              <a:rPr lang="en-US" dirty="0"/>
              <a:t>20.5%</a:t>
            </a:r>
          </a:p>
          <a:p>
            <a:pPr>
              <a:lnSpc>
                <a:spcPct val="200000"/>
              </a:lnSpc>
              <a:spcAft>
                <a:spcPts val="300"/>
              </a:spcAft>
            </a:pPr>
            <a:r>
              <a:rPr lang="en-US" dirty="0"/>
              <a:t>19.8%</a:t>
            </a:r>
          </a:p>
        </p:txBody>
      </p:sp>
    </p:spTree>
    <p:extLst>
      <p:ext uri="{BB962C8B-B14F-4D97-AF65-F5344CB8AC3E}">
        <p14:creationId xmlns:p14="http://schemas.microsoft.com/office/powerpoint/2010/main" val="3014083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18114-1951-DAAA-15C6-3C2C25371E97}"/>
              </a:ext>
            </a:extLst>
          </p:cNvPr>
          <p:cNvSpPr>
            <a:spLocks noGrp="1"/>
          </p:cNvSpPr>
          <p:nvPr>
            <p:ph type="title"/>
          </p:nvPr>
        </p:nvSpPr>
        <p:spPr/>
        <p:txBody>
          <a:bodyPr/>
          <a:lstStyle/>
          <a:p>
            <a:r>
              <a:rPr lang="en-US" dirty="0"/>
              <a:t>Data Chart</a:t>
            </a:r>
          </a:p>
        </p:txBody>
      </p:sp>
      <p:graphicFrame>
        <p:nvGraphicFramePr>
          <p:cNvPr id="4" name="Content Placeholder 3">
            <a:extLst>
              <a:ext uri="{FF2B5EF4-FFF2-40B4-BE49-F238E27FC236}">
                <a16:creationId xmlns:a16="http://schemas.microsoft.com/office/drawing/2014/main" id="{9BBE1DEC-01D2-33C7-3C60-089AEBA25396}"/>
              </a:ext>
            </a:extLst>
          </p:cNvPr>
          <p:cNvGraphicFramePr>
            <a:graphicFrameLocks noGrp="1"/>
          </p:cNvGraphicFramePr>
          <p:nvPr>
            <p:ph idx="1"/>
          </p:nvPr>
        </p:nvGraphicFramePr>
        <p:xfrm>
          <a:off x="1804987" y="2103721"/>
          <a:ext cx="8582025" cy="3947164"/>
        </p:xfrm>
        <a:graphic>
          <a:graphicData uri="http://schemas.openxmlformats.org/drawingml/2006/table">
            <a:tbl>
              <a:tblPr firstRow="1" firstCol="1" bandRow="1">
                <a:tableStyleId>{5C22544A-7EE6-4342-B048-85BDC9FD1C3A}</a:tableStyleId>
              </a:tblPr>
              <a:tblGrid>
                <a:gridCol w="950808">
                  <a:extLst>
                    <a:ext uri="{9D8B030D-6E8A-4147-A177-3AD203B41FA5}">
                      <a16:colId xmlns:a16="http://schemas.microsoft.com/office/drawing/2014/main" val="1205858205"/>
                    </a:ext>
                  </a:extLst>
                </a:gridCol>
                <a:gridCol w="551570">
                  <a:extLst>
                    <a:ext uri="{9D8B030D-6E8A-4147-A177-3AD203B41FA5}">
                      <a16:colId xmlns:a16="http://schemas.microsoft.com/office/drawing/2014/main" val="3324467773"/>
                    </a:ext>
                  </a:extLst>
                </a:gridCol>
                <a:gridCol w="551570">
                  <a:extLst>
                    <a:ext uri="{9D8B030D-6E8A-4147-A177-3AD203B41FA5}">
                      <a16:colId xmlns:a16="http://schemas.microsoft.com/office/drawing/2014/main" val="2374127229"/>
                    </a:ext>
                  </a:extLst>
                </a:gridCol>
                <a:gridCol w="479847">
                  <a:extLst>
                    <a:ext uri="{9D8B030D-6E8A-4147-A177-3AD203B41FA5}">
                      <a16:colId xmlns:a16="http://schemas.microsoft.com/office/drawing/2014/main" val="290500212"/>
                    </a:ext>
                  </a:extLst>
                </a:gridCol>
                <a:gridCol w="479847">
                  <a:extLst>
                    <a:ext uri="{9D8B030D-6E8A-4147-A177-3AD203B41FA5}">
                      <a16:colId xmlns:a16="http://schemas.microsoft.com/office/drawing/2014/main" val="1578362286"/>
                    </a:ext>
                  </a:extLst>
                </a:gridCol>
                <a:gridCol w="479847">
                  <a:extLst>
                    <a:ext uri="{9D8B030D-6E8A-4147-A177-3AD203B41FA5}">
                      <a16:colId xmlns:a16="http://schemas.microsoft.com/office/drawing/2014/main" val="1975986880"/>
                    </a:ext>
                  </a:extLst>
                </a:gridCol>
                <a:gridCol w="732465">
                  <a:extLst>
                    <a:ext uri="{9D8B030D-6E8A-4147-A177-3AD203B41FA5}">
                      <a16:colId xmlns:a16="http://schemas.microsoft.com/office/drawing/2014/main" val="2474441656"/>
                    </a:ext>
                  </a:extLst>
                </a:gridCol>
                <a:gridCol w="884162">
                  <a:extLst>
                    <a:ext uri="{9D8B030D-6E8A-4147-A177-3AD203B41FA5}">
                      <a16:colId xmlns:a16="http://schemas.microsoft.com/office/drawing/2014/main" val="1834781885"/>
                    </a:ext>
                  </a:extLst>
                </a:gridCol>
                <a:gridCol w="929862">
                  <a:extLst>
                    <a:ext uri="{9D8B030D-6E8A-4147-A177-3AD203B41FA5}">
                      <a16:colId xmlns:a16="http://schemas.microsoft.com/office/drawing/2014/main" val="3037046026"/>
                    </a:ext>
                  </a:extLst>
                </a:gridCol>
                <a:gridCol w="828307">
                  <a:extLst>
                    <a:ext uri="{9D8B030D-6E8A-4147-A177-3AD203B41FA5}">
                      <a16:colId xmlns:a16="http://schemas.microsoft.com/office/drawing/2014/main" val="470654292"/>
                    </a:ext>
                  </a:extLst>
                </a:gridCol>
                <a:gridCol w="856870">
                  <a:extLst>
                    <a:ext uri="{9D8B030D-6E8A-4147-A177-3AD203B41FA5}">
                      <a16:colId xmlns:a16="http://schemas.microsoft.com/office/drawing/2014/main" val="3910748736"/>
                    </a:ext>
                  </a:extLst>
                </a:gridCol>
                <a:gridCol w="856870">
                  <a:extLst>
                    <a:ext uri="{9D8B030D-6E8A-4147-A177-3AD203B41FA5}">
                      <a16:colId xmlns:a16="http://schemas.microsoft.com/office/drawing/2014/main" val="2366756020"/>
                    </a:ext>
                  </a:extLst>
                </a:gridCol>
              </a:tblGrid>
              <a:tr h="0">
                <a:tc rowSpan="2">
                  <a:txBody>
                    <a:bodyPr/>
                    <a:lstStyle/>
                    <a:p>
                      <a:pPr marL="0" marR="0">
                        <a:spcBef>
                          <a:spcPts val="600"/>
                        </a:spcBef>
                        <a:spcAft>
                          <a:spcPts val="0"/>
                        </a:spcAft>
                      </a:pPr>
                      <a:r>
                        <a:rPr lang="en-US" sz="1200">
                          <a:effectLst/>
                        </a:rPr>
                        <a:t>Candy Color</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gridSpan="5">
                  <a:txBody>
                    <a:bodyPr/>
                    <a:lstStyle/>
                    <a:p>
                      <a:pPr marL="0" marR="0" algn="ctr">
                        <a:lnSpc>
                          <a:spcPct val="150000"/>
                        </a:lnSpc>
                        <a:spcBef>
                          <a:spcPts val="600"/>
                        </a:spcBef>
                        <a:spcAft>
                          <a:spcPts val="0"/>
                        </a:spcAft>
                      </a:pPr>
                      <a:r>
                        <a:rPr lang="en-US" sz="1200">
                          <a:effectLst/>
                        </a:rPr>
                        <a:t>Package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50000"/>
                        </a:lnSpc>
                        <a:spcBef>
                          <a:spcPts val="600"/>
                        </a:spcBef>
                        <a:spcAft>
                          <a:spcPts val="0"/>
                        </a:spcAft>
                      </a:pPr>
                      <a:r>
                        <a:rPr lang="en-US" sz="1200">
                          <a:effectLst/>
                        </a:rPr>
                        <a:t>Total</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ctr">
                        <a:lnSpc>
                          <a:spcPct val="150000"/>
                        </a:lnSpc>
                        <a:spcBef>
                          <a:spcPts val="0"/>
                        </a:spcBef>
                        <a:spcAft>
                          <a:spcPts val="0"/>
                        </a:spcAft>
                      </a:pPr>
                      <a:r>
                        <a:rPr lang="en-US" sz="1200">
                          <a:effectLst/>
                        </a:rPr>
                        <a:t>Average</a:t>
                      </a:r>
                    </a:p>
                    <a:p>
                      <a:pPr marL="0" marR="0" algn="ctr">
                        <a:lnSpc>
                          <a:spcPct val="150000"/>
                        </a:lnSpc>
                        <a:spcBef>
                          <a:spcPts val="0"/>
                        </a:spcBef>
                        <a:spcAft>
                          <a:spcPts val="0"/>
                        </a:spcAft>
                      </a:pPr>
                      <a:r>
                        <a:rPr lang="en-US" sz="1200">
                          <a:effectLst/>
                        </a:rPr>
                        <a:t>(Mean)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ctr">
                        <a:lnSpc>
                          <a:spcPct val="150000"/>
                        </a:lnSpc>
                        <a:spcBef>
                          <a:spcPts val="600"/>
                        </a:spcBef>
                        <a:spcAft>
                          <a:spcPts val="0"/>
                        </a:spcAft>
                      </a:pPr>
                      <a:r>
                        <a:rPr lang="en-US" sz="1200">
                          <a:effectLst/>
                        </a:rPr>
                        <a:t>Percentage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ctr">
                        <a:lnSpc>
                          <a:spcPct val="150000"/>
                        </a:lnSpc>
                        <a:spcBef>
                          <a:spcPts val="600"/>
                        </a:spcBef>
                        <a:spcAft>
                          <a:spcPts val="0"/>
                        </a:spcAft>
                      </a:pPr>
                      <a:r>
                        <a:rPr lang="en-US" sz="1200">
                          <a:effectLst/>
                        </a:rPr>
                        <a:t>Range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ctr">
                        <a:lnSpc>
                          <a:spcPct val="150000"/>
                        </a:lnSpc>
                        <a:spcBef>
                          <a:spcPts val="600"/>
                        </a:spcBef>
                        <a:spcAft>
                          <a:spcPts val="0"/>
                        </a:spcAft>
                      </a:pPr>
                      <a:r>
                        <a:rPr lang="en-US" sz="1200">
                          <a:effectLst/>
                        </a:rPr>
                        <a:t>Median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ctr">
                        <a:lnSpc>
                          <a:spcPct val="150000"/>
                        </a:lnSpc>
                        <a:spcBef>
                          <a:spcPts val="600"/>
                        </a:spcBef>
                        <a:spcAft>
                          <a:spcPts val="0"/>
                        </a:spcAft>
                      </a:pPr>
                      <a:r>
                        <a:rPr lang="en-US" sz="1200">
                          <a:effectLst/>
                        </a:rPr>
                        <a:t>Mode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52324894"/>
                  </a:ext>
                </a:extLst>
              </a:tr>
              <a:tr h="0">
                <a:tc vMerge="1">
                  <a:txBody>
                    <a:bodyPr/>
                    <a:lstStyle/>
                    <a:p>
                      <a:endParaRPr lang="en-US"/>
                    </a:p>
                  </a:txBody>
                  <a:tcPr/>
                </a:tc>
                <a:tc>
                  <a:txBody>
                    <a:bodyPr/>
                    <a:lstStyle/>
                    <a:p>
                      <a:pPr marL="0" marR="0">
                        <a:lnSpc>
                          <a:spcPct val="150000"/>
                        </a:lnSpc>
                        <a:spcBef>
                          <a:spcPts val="0"/>
                        </a:spcBef>
                        <a:spcAft>
                          <a:spcPts val="0"/>
                        </a:spcAft>
                      </a:pPr>
                      <a:r>
                        <a:rPr lang="en-US" sz="1200">
                          <a:effectLst/>
                        </a:rPr>
                        <a:t>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200">
                          <a:effectLst/>
                        </a:rPr>
                        <a:t>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45262693"/>
                  </a:ext>
                </a:extLst>
              </a:tr>
              <a:tr h="274320">
                <a:tc>
                  <a:txBody>
                    <a:bodyPr/>
                    <a:lstStyle/>
                    <a:p>
                      <a:pPr marL="0" marR="0">
                        <a:lnSpc>
                          <a:spcPct val="300000"/>
                        </a:lnSpc>
                        <a:spcBef>
                          <a:spcPts val="1200"/>
                        </a:spcBef>
                        <a:spcAft>
                          <a:spcPts val="0"/>
                        </a:spcAft>
                      </a:pPr>
                      <a:r>
                        <a:rPr lang="en-US" sz="1200">
                          <a:effectLst/>
                        </a:rPr>
                        <a:t>Blue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9227603"/>
                  </a:ext>
                </a:extLst>
              </a:tr>
              <a:tr h="274320">
                <a:tc>
                  <a:txBody>
                    <a:bodyPr/>
                    <a:lstStyle/>
                    <a:p>
                      <a:pPr marL="0" marR="0">
                        <a:lnSpc>
                          <a:spcPct val="300000"/>
                        </a:lnSpc>
                        <a:spcBef>
                          <a:spcPts val="1200"/>
                        </a:spcBef>
                        <a:spcAft>
                          <a:spcPts val="0"/>
                        </a:spcAft>
                      </a:pPr>
                      <a:r>
                        <a:rPr lang="en-US" sz="1200">
                          <a:effectLst/>
                        </a:rPr>
                        <a:t>Brown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55169428"/>
                  </a:ext>
                </a:extLst>
              </a:tr>
              <a:tr h="274320">
                <a:tc>
                  <a:txBody>
                    <a:bodyPr/>
                    <a:lstStyle/>
                    <a:p>
                      <a:pPr marL="0" marR="0">
                        <a:lnSpc>
                          <a:spcPct val="300000"/>
                        </a:lnSpc>
                        <a:spcBef>
                          <a:spcPts val="1200"/>
                        </a:spcBef>
                        <a:spcAft>
                          <a:spcPts val="0"/>
                        </a:spcAft>
                      </a:pPr>
                      <a:r>
                        <a:rPr lang="en-US" sz="1200">
                          <a:effectLst/>
                        </a:rPr>
                        <a:t>Green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3908462"/>
                  </a:ext>
                </a:extLst>
              </a:tr>
              <a:tr h="274320">
                <a:tc>
                  <a:txBody>
                    <a:bodyPr/>
                    <a:lstStyle/>
                    <a:p>
                      <a:pPr marL="0" marR="0">
                        <a:lnSpc>
                          <a:spcPct val="300000"/>
                        </a:lnSpc>
                        <a:spcBef>
                          <a:spcPts val="1200"/>
                        </a:spcBef>
                        <a:spcAft>
                          <a:spcPts val="0"/>
                        </a:spcAft>
                      </a:pPr>
                      <a:r>
                        <a:rPr lang="en-US" sz="1200">
                          <a:effectLst/>
                        </a:rPr>
                        <a:t>Orange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7214310"/>
                  </a:ext>
                </a:extLst>
              </a:tr>
              <a:tr h="274320">
                <a:tc>
                  <a:txBody>
                    <a:bodyPr/>
                    <a:lstStyle/>
                    <a:p>
                      <a:pPr marL="0" marR="0">
                        <a:lnSpc>
                          <a:spcPct val="300000"/>
                        </a:lnSpc>
                        <a:spcBef>
                          <a:spcPts val="1200"/>
                        </a:spcBef>
                        <a:spcAft>
                          <a:spcPts val="0"/>
                        </a:spcAft>
                      </a:pPr>
                      <a:r>
                        <a:rPr lang="en-US" sz="1200">
                          <a:effectLst/>
                        </a:rPr>
                        <a:t>Red</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12830294"/>
                  </a:ext>
                </a:extLst>
              </a:tr>
              <a:tr h="274320">
                <a:tc>
                  <a:txBody>
                    <a:bodyPr/>
                    <a:lstStyle/>
                    <a:p>
                      <a:pPr marL="0" marR="0">
                        <a:lnSpc>
                          <a:spcPct val="300000"/>
                        </a:lnSpc>
                        <a:spcBef>
                          <a:spcPts val="1200"/>
                        </a:spcBef>
                        <a:spcAft>
                          <a:spcPts val="0"/>
                        </a:spcAft>
                      </a:pPr>
                      <a:r>
                        <a:rPr lang="en-US" sz="1200">
                          <a:effectLst/>
                        </a:rPr>
                        <a:t>Yellow</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5166857"/>
                  </a:ext>
                </a:extLst>
              </a:tr>
              <a:tr h="274320">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5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38808548"/>
                  </a:ext>
                </a:extLst>
              </a:tr>
              <a:tr h="274320">
                <a:tc>
                  <a:txBody>
                    <a:bodyPr/>
                    <a:lstStyle/>
                    <a:p>
                      <a:pPr marL="0" marR="0">
                        <a:lnSpc>
                          <a:spcPct val="300000"/>
                        </a:lnSpc>
                        <a:spcBef>
                          <a:spcPts val="1200"/>
                        </a:spcBef>
                        <a:spcAft>
                          <a:spcPts val="0"/>
                        </a:spcAft>
                      </a:pPr>
                      <a:r>
                        <a:rPr lang="en-US" sz="1200">
                          <a:effectLst/>
                        </a:rPr>
                        <a:t>Whole Bag</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300000"/>
                        </a:lnSpc>
                        <a:spcBef>
                          <a:spcPts val="1200"/>
                        </a:spcBef>
                        <a:spcAft>
                          <a:spcPts val="0"/>
                        </a:spcAft>
                      </a:pPr>
                      <a:r>
                        <a:rPr lang="en-US" sz="1200" dirty="0">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1651513"/>
                  </a:ext>
                </a:extLst>
              </a:tr>
            </a:tbl>
          </a:graphicData>
        </a:graphic>
      </p:graphicFrame>
    </p:spTree>
    <p:extLst>
      <p:ext uri="{BB962C8B-B14F-4D97-AF65-F5344CB8AC3E}">
        <p14:creationId xmlns:p14="http://schemas.microsoft.com/office/powerpoint/2010/main" val="593784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78F8-8C9E-5B07-42DF-D3517E69CEC1}"/>
              </a:ext>
            </a:extLst>
          </p:cNvPr>
          <p:cNvSpPr>
            <a:spLocks noGrp="1"/>
          </p:cNvSpPr>
          <p:nvPr>
            <p:ph type="title"/>
          </p:nvPr>
        </p:nvSpPr>
        <p:spPr/>
        <p:txBody>
          <a:bodyPr/>
          <a:lstStyle/>
          <a:p>
            <a:r>
              <a:rPr lang="en-US" dirty="0"/>
              <a:t>Analyze using Graphs</a:t>
            </a:r>
          </a:p>
        </p:txBody>
      </p:sp>
      <p:sp>
        <p:nvSpPr>
          <p:cNvPr id="3" name="Content Placeholder 2">
            <a:extLst>
              <a:ext uri="{FF2B5EF4-FFF2-40B4-BE49-F238E27FC236}">
                <a16:creationId xmlns:a16="http://schemas.microsoft.com/office/drawing/2014/main" id="{6E2CDCB6-0B7F-FB3E-41D6-9552E8C190F3}"/>
              </a:ext>
            </a:extLst>
          </p:cNvPr>
          <p:cNvSpPr>
            <a:spLocks noGrp="1"/>
          </p:cNvSpPr>
          <p:nvPr>
            <p:ph idx="1"/>
          </p:nvPr>
        </p:nvSpPr>
        <p:spPr>
          <a:xfrm>
            <a:off x="552261" y="1593410"/>
            <a:ext cx="11090495" cy="4841274"/>
          </a:xfrm>
        </p:spPr>
        <p:txBody>
          <a:bodyPr>
            <a:normAutofit/>
          </a:bodyPr>
          <a:lstStyle/>
          <a:p>
            <a:pPr marL="0" marR="0">
              <a:spcBef>
                <a:spcPts val="0"/>
              </a:spcBef>
              <a:spcAft>
                <a:spcPts val="0"/>
              </a:spcAft>
            </a:pPr>
            <a:r>
              <a:rPr lang="en-US" sz="1800" kern="1800" dirty="0">
                <a:effectLst/>
                <a:latin typeface="Arial" panose="020B0604020202020204" pitchFamily="34" charset="0"/>
                <a:ea typeface="Times New Roman" panose="02020603050405020304" pitchFamily="18" charset="0"/>
                <a:cs typeface="Arial" panose="020B0604020202020204" pitchFamily="34" charset="0"/>
              </a:rPr>
              <a:t>To compare your results to the ratio distribution from the Mars Company, </a:t>
            </a:r>
            <a:r>
              <a:rPr lang="en-US" sz="1800" b="1" kern="1800" dirty="0">
                <a:effectLst/>
                <a:latin typeface="Arial" panose="020B0604020202020204" pitchFamily="34" charset="0"/>
                <a:ea typeface="Times New Roman" panose="02020603050405020304" pitchFamily="18" charset="0"/>
                <a:cs typeface="Arial" panose="020B0604020202020204" pitchFamily="34" charset="0"/>
              </a:rPr>
              <a:t>create a graph to show the comparison</a:t>
            </a:r>
            <a:r>
              <a:rPr lang="en-US" sz="1800" kern="1800" dirty="0">
                <a:effectLst/>
                <a:latin typeface="Arial" panose="020B0604020202020204" pitchFamily="34" charset="0"/>
                <a:ea typeface="Times New Roman" panose="02020603050405020304" pitchFamily="18" charset="0"/>
                <a:cs typeface="Arial" panose="020B0604020202020204" pitchFamily="34" charset="0"/>
              </a:rPr>
              <a:t>. Select one of the following: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800" kern="1800"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17365D"/>
                </a:solidFill>
                <a:effectLst/>
                <a:latin typeface="Arial" panose="020B0604020202020204" pitchFamily="34" charset="0"/>
                <a:ea typeface="Calibri" panose="020F0502020204030204" pitchFamily="34" charset="0"/>
              </a:rPr>
              <a:t>Create a histogram or bar graph to visually display the frequency of each color of M&amp;M’s</a:t>
            </a:r>
            <a:r>
              <a:rPr lang="en-US" sz="1800" baseline="30000" dirty="0">
                <a:solidFill>
                  <a:srgbClr val="17365D"/>
                </a:solidFill>
                <a:effectLst/>
                <a:latin typeface="Arial" panose="020B0604020202020204" pitchFamily="34" charset="0"/>
                <a:ea typeface="Calibri" panose="020F0502020204030204" pitchFamily="34" charset="0"/>
              </a:rPr>
              <a:t>® </a:t>
            </a:r>
            <a:r>
              <a:rPr lang="en-US" sz="1800" dirty="0">
                <a:solidFill>
                  <a:srgbClr val="17365D"/>
                </a:solidFill>
                <a:effectLst/>
                <a:latin typeface="Arial" panose="020B0604020202020204" pitchFamily="34" charset="0"/>
                <a:ea typeface="Calibri" panose="020F0502020204030204" pitchFamily="34" charset="0"/>
              </a:rPr>
              <a:t>in an average package as provided by the Mars Company.</a:t>
            </a:r>
            <a:endParaRPr lang="en-US" sz="1800" dirty="0">
              <a:solidFill>
                <a:srgbClr val="17365D"/>
              </a:solidFill>
              <a:effectLst/>
              <a:latin typeface="Calibri" panose="020F0502020204030204" pitchFamily="34" charset="0"/>
              <a:ea typeface="Calibri" panose="020F0502020204030204" pitchFamily="34" charset="0"/>
            </a:endParaRPr>
          </a:p>
          <a:p>
            <a:pPr marR="0" indent="0">
              <a:lnSpc>
                <a:spcPct val="115000"/>
              </a:lnSpc>
              <a:spcBef>
                <a:spcPts val="0"/>
              </a:spcBef>
              <a:spcAft>
                <a:spcPts val="0"/>
              </a:spcAft>
              <a:buNone/>
            </a:pPr>
            <a:r>
              <a:rPr lang="en-US" sz="1800" kern="1800" dirty="0">
                <a:solidFill>
                  <a:srgbClr val="17365D"/>
                </a:solidFill>
                <a:effectLst/>
                <a:latin typeface="Arial" panose="020B0604020202020204" pitchFamily="34" charset="0"/>
                <a:ea typeface="Calibri" panose="020F0502020204030204" pitchFamily="34" charset="0"/>
              </a:rPr>
              <a:t> </a:t>
            </a:r>
            <a:endParaRPr lang="en-US" sz="1800" dirty="0">
              <a:solidFill>
                <a:srgbClr val="17365D"/>
              </a:solidFill>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17365D"/>
                </a:solidFill>
                <a:effectLst/>
                <a:latin typeface="Arial" panose="020B0604020202020204" pitchFamily="34" charset="0"/>
                <a:ea typeface="Calibri" panose="020F0502020204030204" pitchFamily="34" charset="0"/>
              </a:rPr>
              <a:t>Create a histogram or bar graph to visually display the frequency of each color of M&amp;M’s</a:t>
            </a:r>
            <a:r>
              <a:rPr lang="en-US" sz="1800" baseline="30000" dirty="0">
                <a:solidFill>
                  <a:srgbClr val="17365D"/>
                </a:solidFill>
                <a:effectLst/>
                <a:latin typeface="Arial" panose="020B0604020202020204" pitchFamily="34" charset="0"/>
                <a:ea typeface="Calibri" panose="020F0502020204030204" pitchFamily="34" charset="0"/>
              </a:rPr>
              <a:t>® </a:t>
            </a:r>
            <a:r>
              <a:rPr lang="en-US" sz="1800" dirty="0">
                <a:solidFill>
                  <a:srgbClr val="17365D"/>
                </a:solidFill>
                <a:effectLst/>
                <a:latin typeface="Arial" panose="020B0604020202020204" pitchFamily="34" charset="0"/>
                <a:ea typeface="Calibri" panose="020F0502020204030204" pitchFamily="34" charset="0"/>
              </a:rPr>
              <a:t>in the packages that you analyzed.</a:t>
            </a:r>
            <a:endParaRPr lang="en-US" sz="1800" dirty="0">
              <a:solidFill>
                <a:srgbClr val="17365D"/>
              </a:solidFill>
              <a:effectLst/>
              <a:latin typeface="Calibri" panose="020F0502020204030204" pitchFamily="34" charset="0"/>
              <a:ea typeface="Calibri" panose="020F0502020204030204" pitchFamily="34" charset="0"/>
            </a:endParaRPr>
          </a:p>
          <a:p>
            <a:pPr marR="0" indent="0">
              <a:lnSpc>
                <a:spcPct val="115000"/>
              </a:lnSpc>
              <a:spcBef>
                <a:spcPts val="0"/>
              </a:spcBef>
              <a:spcAft>
                <a:spcPts val="0"/>
              </a:spcAft>
              <a:buNone/>
            </a:pPr>
            <a:r>
              <a:rPr lang="en-US" sz="1800" dirty="0">
                <a:solidFill>
                  <a:srgbClr val="17365D"/>
                </a:solidFill>
                <a:effectLst/>
                <a:latin typeface="Arial" panose="020B0604020202020204" pitchFamily="34" charset="0"/>
                <a:ea typeface="Calibri" panose="020F0502020204030204" pitchFamily="34" charset="0"/>
              </a:rPr>
              <a:t> </a:t>
            </a:r>
            <a:endParaRPr lang="en-US" sz="1800" dirty="0">
              <a:solidFill>
                <a:srgbClr val="17365D"/>
              </a:solidFill>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17365D"/>
                </a:solidFill>
                <a:effectLst/>
                <a:latin typeface="Arial" panose="020B0604020202020204" pitchFamily="34" charset="0"/>
                <a:ea typeface="Calibri" panose="020F0502020204030204" pitchFamily="34" charset="0"/>
              </a:rPr>
              <a:t>Create a pie chart that provides the ratio distribution as provided by the Mars Company.</a:t>
            </a:r>
            <a:endParaRPr lang="en-US" sz="1800" dirty="0">
              <a:solidFill>
                <a:srgbClr val="17365D"/>
              </a:solidFill>
              <a:effectLst/>
              <a:latin typeface="Calibri" panose="020F0502020204030204" pitchFamily="34" charset="0"/>
              <a:ea typeface="Calibri" panose="020F0502020204030204" pitchFamily="34" charset="0"/>
            </a:endParaRPr>
          </a:p>
          <a:p>
            <a:pPr marR="0" indent="0">
              <a:lnSpc>
                <a:spcPct val="115000"/>
              </a:lnSpc>
              <a:spcBef>
                <a:spcPts val="0"/>
              </a:spcBef>
              <a:spcAft>
                <a:spcPts val="0"/>
              </a:spcAft>
              <a:buNone/>
            </a:pPr>
            <a:r>
              <a:rPr lang="en-US" sz="1800" dirty="0">
                <a:solidFill>
                  <a:srgbClr val="17365D"/>
                </a:solidFill>
                <a:effectLst/>
                <a:latin typeface="Arial" panose="020B0604020202020204" pitchFamily="34" charset="0"/>
                <a:ea typeface="Calibri" panose="020F0502020204030204" pitchFamily="34" charset="0"/>
              </a:rPr>
              <a:t> </a:t>
            </a:r>
            <a:endParaRPr lang="en-US" sz="1800" dirty="0">
              <a:solidFill>
                <a:srgbClr val="17365D"/>
              </a:solidFill>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17365D"/>
                </a:solidFill>
                <a:effectLst/>
                <a:latin typeface="Arial" panose="020B0604020202020204" pitchFamily="34" charset="0"/>
                <a:ea typeface="Calibri" panose="020F0502020204030204" pitchFamily="34" charset="0"/>
              </a:rPr>
              <a:t>Create a pie chart to compare the relative proportion of each individual color to the whole population.</a:t>
            </a:r>
            <a:endParaRPr lang="en-US" sz="1800" dirty="0">
              <a:solidFill>
                <a:srgbClr val="17365D"/>
              </a:solidFill>
              <a:effectLst/>
              <a:latin typeface="Calibri" panose="020F0502020204030204" pitchFamily="34" charset="0"/>
              <a:ea typeface="Calibri" panose="020F0502020204030204" pitchFamily="34" charset="0"/>
            </a:endParaRPr>
          </a:p>
          <a:p>
            <a:pPr marR="0" indent="0">
              <a:lnSpc>
                <a:spcPct val="115000"/>
              </a:lnSpc>
              <a:spcBef>
                <a:spcPts val="0"/>
              </a:spcBef>
              <a:spcAft>
                <a:spcPts val="0"/>
              </a:spcAft>
              <a:buNone/>
            </a:pPr>
            <a:r>
              <a:rPr lang="en-US" sz="1800" dirty="0">
                <a:solidFill>
                  <a:srgbClr val="17365D"/>
                </a:solidFill>
                <a:effectLst/>
                <a:latin typeface="Arial" panose="020B0604020202020204" pitchFamily="34" charset="0"/>
                <a:ea typeface="Calibri" panose="020F0502020204030204" pitchFamily="34" charset="0"/>
              </a:rPr>
              <a:t> </a:t>
            </a:r>
            <a:endParaRPr lang="en-US" sz="1800" dirty="0">
              <a:solidFill>
                <a:srgbClr val="17365D"/>
              </a:solidFill>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1000"/>
              </a:spcAft>
              <a:buFont typeface="Symbol" panose="05050102010706020507" pitchFamily="18" charset="2"/>
              <a:buChar char=""/>
            </a:pPr>
            <a:r>
              <a:rPr lang="en-US" sz="1800" dirty="0">
                <a:solidFill>
                  <a:srgbClr val="17365D"/>
                </a:solidFill>
                <a:effectLst/>
                <a:latin typeface="Arial" panose="020B0604020202020204" pitchFamily="34" charset="0"/>
                <a:ea typeface="Calibri" panose="020F0502020204030204" pitchFamily="34" charset="0"/>
              </a:rPr>
              <a:t>Create a different type of graphic that shows comparison. Provide your reason for selecting this type of graphic to best display the data.</a:t>
            </a:r>
            <a:endParaRPr lang="en-US" sz="1800" dirty="0">
              <a:solidFill>
                <a:srgbClr val="17365D"/>
              </a:solidFill>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356227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25A1-DDBE-644F-76D6-168594429D8E}"/>
              </a:ext>
            </a:extLst>
          </p:cNvPr>
          <p:cNvSpPr>
            <a:spLocks noGrp="1"/>
          </p:cNvSpPr>
          <p:nvPr>
            <p:ph type="title"/>
          </p:nvPr>
        </p:nvSpPr>
        <p:spPr/>
        <p:txBody>
          <a:bodyPr/>
          <a:lstStyle/>
          <a:p>
            <a:r>
              <a:rPr lang="en-US" dirty="0"/>
              <a:t>Draw Conclusions</a:t>
            </a:r>
          </a:p>
        </p:txBody>
      </p:sp>
      <p:sp>
        <p:nvSpPr>
          <p:cNvPr id="3" name="Content Placeholder 2">
            <a:extLst>
              <a:ext uri="{FF2B5EF4-FFF2-40B4-BE49-F238E27FC236}">
                <a16:creationId xmlns:a16="http://schemas.microsoft.com/office/drawing/2014/main" id="{0C37BBAD-F5B5-F17E-3362-C569FD458F53}"/>
              </a:ext>
            </a:extLst>
          </p:cNvPr>
          <p:cNvSpPr>
            <a:spLocks noGrp="1"/>
          </p:cNvSpPr>
          <p:nvPr>
            <p:ph idx="1"/>
          </p:nvPr>
        </p:nvSpPr>
        <p:spPr/>
        <p:txBody>
          <a:bodyPr/>
          <a:lstStyle/>
          <a:p>
            <a:pPr marL="0" marR="0">
              <a:spcBef>
                <a:spcPts val="0"/>
              </a:spcBef>
              <a:spcAft>
                <a:spcPts val="0"/>
              </a:spcAft>
            </a:pPr>
            <a:r>
              <a:rPr lang="en-US" sz="2400" kern="1800" dirty="0">
                <a:effectLst/>
                <a:latin typeface="Arial" panose="020B0604020202020204" pitchFamily="34" charset="0"/>
                <a:ea typeface="Times New Roman" panose="02020603050405020304" pitchFamily="18" charset="0"/>
                <a:cs typeface="Arial" panose="020B0604020202020204" pitchFamily="34" charset="0"/>
              </a:rPr>
              <a:t>Using the data, form a paragraph that answers the problem you looked to solve in the M&amp;M’s</a:t>
            </a:r>
            <a:r>
              <a:rPr lang="en-US" sz="2400" kern="1800" baseline="30000" dirty="0">
                <a:effectLst/>
                <a:latin typeface="Arial" panose="020B0604020202020204" pitchFamily="34" charset="0"/>
                <a:ea typeface="Times New Roman" panose="02020603050405020304" pitchFamily="18" charset="0"/>
                <a:cs typeface="Arial" panose="020B0604020202020204" pitchFamily="34" charset="0"/>
              </a:rPr>
              <a:t>®</a:t>
            </a:r>
            <a:r>
              <a:rPr lang="en-US" sz="2400" kern="1800" dirty="0">
                <a:effectLst/>
                <a:latin typeface="Arial" panose="020B0604020202020204" pitchFamily="34" charset="0"/>
                <a:ea typeface="Times New Roman" panose="02020603050405020304" pitchFamily="18" charset="0"/>
                <a:cs typeface="Arial" panose="020B0604020202020204" pitchFamily="34" charset="0"/>
              </a:rPr>
              <a:t> lab, include how your actual results compared with your hypothesis. Was your hypothesis correct or not? </a:t>
            </a:r>
            <a:r>
              <a:rPr lang="en-US" sz="2400" dirty="0">
                <a:effectLst/>
                <a:latin typeface="Arial" panose="020B0604020202020204" pitchFamily="34" charset="0"/>
                <a:ea typeface="Times New Roman" panose="02020603050405020304" pitchFamily="18" charset="0"/>
                <a:cs typeface="Arial" panose="020B0604020202020204" pitchFamily="34" charset="0"/>
              </a:rPr>
              <a:t>How confident are you in your conclusion? Why? Why Not?</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400" dirty="0">
                <a:effectLst/>
                <a:latin typeface="Arial" panose="020B0604020202020204" pitchFamily="34" charset="0"/>
                <a:ea typeface="Times New Roman" panose="02020603050405020304" pitchFamily="18" charset="0"/>
                <a:cs typeface="Arial" panose="020B0604020202020204" pitchFamily="34" charset="0"/>
              </a:rPr>
              <a:t>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a:effectLst/>
                <a:latin typeface="Arial" panose="020B0604020202020204" pitchFamily="34" charset="0"/>
                <a:ea typeface="Times New Roman" panose="02020603050405020304" pitchFamily="18" charset="0"/>
                <a:cs typeface="Arial" panose="020B0604020202020204" pitchFamily="34" charset="0"/>
              </a:rPr>
              <a:t>Looking at your data table and graphs, do you think you can predict what color(s) M&amp;M you are most likely to pick from a package? If so, what color(s) is it?</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5349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57C04-3BCC-DB50-1FC5-0ACDD7FBCAD5}"/>
              </a:ext>
            </a:extLst>
          </p:cNvPr>
          <p:cNvSpPr>
            <a:spLocks noGrp="1"/>
          </p:cNvSpPr>
          <p:nvPr>
            <p:ph type="title"/>
          </p:nvPr>
        </p:nvSpPr>
        <p:spPr/>
        <p:txBody>
          <a:bodyPr/>
          <a:lstStyle/>
          <a:p>
            <a:r>
              <a:rPr lang="en-US" dirty="0"/>
              <a:t>Debrief Activity	</a:t>
            </a:r>
          </a:p>
        </p:txBody>
      </p:sp>
      <p:sp>
        <p:nvSpPr>
          <p:cNvPr id="3" name="Content Placeholder 2">
            <a:extLst>
              <a:ext uri="{FF2B5EF4-FFF2-40B4-BE49-F238E27FC236}">
                <a16:creationId xmlns:a16="http://schemas.microsoft.com/office/drawing/2014/main" id="{F22486F8-48A4-8D99-E69B-161EA8E3B2F1}"/>
              </a:ext>
            </a:extLst>
          </p:cNvPr>
          <p:cNvSpPr>
            <a:spLocks noGrp="1"/>
          </p:cNvSpPr>
          <p:nvPr>
            <p:ph idx="1"/>
          </p:nvPr>
        </p:nvSpPr>
        <p:spPr/>
        <p:txBody>
          <a:bodyPr>
            <a:normAutofit/>
          </a:bodyPr>
          <a:lstStyle/>
          <a:p>
            <a:r>
              <a:rPr lang="en-US" dirty="0"/>
              <a:t>Opinion of activity</a:t>
            </a:r>
          </a:p>
          <a:p>
            <a:r>
              <a:rPr lang="en-US" dirty="0"/>
              <a:t>Did we do science?</a:t>
            </a:r>
          </a:p>
          <a:p>
            <a:r>
              <a:rPr lang="en-US" dirty="0"/>
              <a:t>Did we do social studies?</a:t>
            </a:r>
          </a:p>
          <a:p>
            <a:r>
              <a:rPr lang="en-US" dirty="0"/>
              <a:t>Did we do math?</a:t>
            </a:r>
          </a:p>
          <a:p>
            <a:endParaRPr lang="en-US" dirty="0"/>
          </a:p>
          <a:p>
            <a:r>
              <a:rPr lang="en-US" dirty="0"/>
              <a:t>What other extension activities could we do with this activity? </a:t>
            </a:r>
          </a:p>
        </p:txBody>
      </p:sp>
    </p:spTree>
    <p:extLst>
      <p:ext uri="{BB962C8B-B14F-4D97-AF65-F5344CB8AC3E}">
        <p14:creationId xmlns:p14="http://schemas.microsoft.com/office/powerpoint/2010/main" val="604026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27745-8B49-D847-77E3-5181F517581F}"/>
              </a:ext>
            </a:extLst>
          </p:cNvPr>
          <p:cNvSpPr>
            <a:spLocks noGrp="1"/>
          </p:cNvSpPr>
          <p:nvPr>
            <p:ph type="title"/>
          </p:nvPr>
        </p:nvSpPr>
        <p:spPr>
          <a:xfrm>
            <a:off x="838200" y="423316"/>
            <a:ext cx="10515600" cy="1325563"/>
          </a:xfrm>
        </p:spPr>
        <p:txBody>
          <a:bodyPr anchor="ctr">
            <a:normAutofit/>
          </a:bodyPr>
          <a:lstStyle/>
          <a:p>
            <a:r>
              <a:rPr lang="en-US" dirty="0"/>
              <a:t>HII SP.7:  Apply formulas from scientific theories.</a:t>
            </a:r>
          </a:p>
        </p:txBody>
      </p:sp>
      <p:graphicFrame>
        <p:nvGraphicFramePr>
          <p:cNvPr id="5" name="Content Placeholder 2">
            <a:extLst>
              <a:ext uri="{FF2B5EF4-FFF2-40B4-BE49-F238E27FC236}">
                <a16:creationId xmlns:a16="http://schemas.microsoft.com/office/drawing/2014/main" id="{B0AB3542-59E8-131E-D070-A96D42A85A62}"/>
              </a:ext>
            </a:extLst>
          </p:cNvPr>
          <p:cNvGraphicFramePr>
            <a:graphicFrameLocks noGrp="1"/>
          </p:cNvGraphicFramePr>
          <p:nvPr>
            <p:ph type="chart" sz="quarter" idx="10"/>
          </p:nvPr>
        </p:nvGraphicFramePr>
        <p:xfrm>
          <a:off x="838200" y="1993424"/>
          <a:ext cx="10515600" cy="4288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7856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0F63-0604-643E-F9AA-16E69D65315D}"/>
              </a:ext>
            </a:extLst>
          </p:cNvPr>
          <p:cNvSpPr>
            <a:spLocks noGrp="1"/>
          </p:cNvSpPr>
          <p:nvPr>
            <p:ph type="title"/>
          </p:nvPr>
        </p:nvSpPr>
        <p:spPr/>
        <p:txBody>
          <a:bodyPr/>
          <a:lstStyle/>
          <a:p>
            <a:r>
              <a:rPr lang="en-US" dirty="0"/>
              <a:t>Science Test Resources Workbook</a:t>
            </a:r>
          </a:p>
        </p:txBody>
      </p:sp>
      <p:sp>
        <p:nvSpPr>
          <p:cNvPr id="3" name="Content Placeholder 2">
            <a:extLst>
              <a:ext uri="{FF2B5EF4-FFF2-40B4-BE49-F238E27FC236}">
                <a16:creationId xmlns:a16="http://schemas.microsoft.com/office/drawing/2014/main" id="{56E05F57-DCA6-23BC-849A-86A500B470B8}"/>
              </a:ext>
            </a:extLst>
          </p:cNvPr>
          <p:cNvSpPr>
            <a:spLocks noGrp="1"/>
          </p:cNvSpPr>
          <p:nvPr>
            <p:ph sz="quarter" idx="13"/>
          </p:nvPr>
        </p:nvSpPr>
        <p:spPr>
          <a:xfrm>
            <a:off x="438615" y="1367074"/>
            <a:ext cx="10838985" cy="4424126"/>
          </a:xfrm>
        </p:spPr>
        <p:txBody>
          <a:bodyPr/>
          <a:lstStyle/>
          <a:p>
            <a:r>
              <a:rPr lang="en-US" dirty="0"/>
              <a:t>Email me at </a:t>
            </a:r>
            <a:r>
              <a:rPr lang="en-US" dirty="0">
                <a:hlinkClick r:id="rId3"/>
              </a:rPr>
              <a:t>kdmosher@tamu.edu</a:t>
            </a:r>
            <a:r>
              <a:rPr lang="en-US" dirty="0"/>
              <a:t> for a copy</a:t>
            </a:r>
          </a:p>
          <a:p>
            <a:r>
              <a:rPr lang="en-US" dirty="0"/>
              <a:t>Full of resources</a:t>
            </a:r>
          </a:p>
          <a:p>
            <a:r>
              <a:rPr lang="en-US" dirty="0"/>
              <a:t>Experiment pages to use in your classroom</a:t>
            </a:r>
          </a:p>
          <a:p>
            <a:endParaRPr lang="en-US" dirty="0"/>
          </a:p>
          <a:p>
            <a:r>
              <a:rPr lang="en-US" sz="3600" dirty="0"/>
              <a:t>GED.com</a:t>
            </a:r>
          </a:p>
          <a:p>
            <a:pPr lvl="1"/>
            <a:r>
              <a:rPr lang="en-US" sz="2400" dirty="0"/>
              <a:t>HII and Performance Level Descriptors</a:t>
            </a:r>
          </a:p>
          <a:p>
            <a:pPr lvl="1"/>
            <a:r>
              <a:rPr lang="en-US" sz="2400" dirty="0"/>
              <a:t>Educator Resources</a:t>
            </a:r>
          </a:p>
        </p:txBody>
      </p:sp>
    </p:spTree>
    <p:extLst>
      <p:ext uri="{BB962C8B-B14F-4D97-AF65-F5344CB8AC3E}">
        <p14:creationId xmlns:p14="http://schemas.microsoft.com/office/powerpoint/2010/main" val="1477776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9ED7F-0BAA-F8F9-094A-BA41988D4C42}"/>
              </a:ext>
            </a:extLst>
          </p:cNvPr>
          <p:cNvSpPr>
            <a:spLocks noGrp="1"/>
          </p:cNvSpPr>
          <p:nvPr>
            <p:ph type="title" idx="4294967295"/>
          </p:nvPr>
        </p:nvSpPr>
        <p:spPr/>
        <p:txBody>
          <a:bodyPr/>
          <a:lstStyle/>
          <a:p>
            <a:r>
              <a:rPr lang="en-US" dirty="0"/>
              <a:t>Questions</a:t>
            </a:r>
          </a:p>
        </p:txBody>
      </p:sp>
    </p:spTree>
    <p:extLst>
      <p:ext uri="{BB962C8B-B14F-4D97-AF65-F5344CB8AC3E}">
        <p14:creationId xmlns:p14="http://schemas.microsoft.com/office/powerpoint/2010/main" val="18478450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0E933-E0D6-AFAE-5DA4-52583A4973D0}"/>
              </a:ext>
            </a:extLst>
          </p:cNvPr>
          <p:cNvSpPr>
            <a:spLocks noGrp="1"/>
          </p:cNvSpPr>
          <p:nvPr>
            <p:ph type="title"/>
          </p:nvPr>
        </p:nvSpPr>
        <p:spPr>
          <a:xfrm>
            <a:off x="838200" y="423316"/>
            <a:ext cx="10515600" cy="6002884"/>
          </a:xfrm>
        </p:spPr>
        <p:txBody>
          <a:bodyPr>
            <a:normAutofit/>
          </a:bodyPr>
          <a:lstStyle/>
          <a:p>
            <a:r>
              <a:rPr lang="en-US" dirty="0"/>
              <a:t>Thank you!!</a:t>
            </a:r>
            <a:br>
              <a:rPr lang="en-US" dirty="0"/>
            </a:br>
            <a:br>
              <a:rPr lang="en-US" dirty="0"/>
            </a:br>
            <a:br>
              <a:rPr lang="en-US" dirty="0"/>
            </a:br>
            <a:br>
              <a:rPr lang="en-US" dirty="0"/>
            </a:br>
            <a:br>
              <a:rPr lang="en-US" dirty="0"/>
            </a:br>
            <a:r>
              <a:rPr lang="en-US" dirty="0"/>
              <a:t>Krista Mosher</a:t>
            </a:r>
            <a:br>
              <a:rPr lang="en-US" dirty="0"/>
            </a:br>
            <a:br>
              <a:rPr lang="en-US" dirty="0"/>
            </a:br>
            <a:r>
              <a:rPr lang="en-US" dirty="0"/>
              <a:t>kdmosher@tamu.edu</a:t>
            </a:r>
            <a:br>
              <a:rPr lang="en-US" dirty="0"/>
            </a:br>
            <a:endParaRPr lang="en-US" dirty="0"/>
          </a:p>
        </p:txBody>
      </p:sp>
      <p:pic>
        <p:nvPicPr>
          <p:cNvPr id="3" name="Picture 2">
            <a:extLst>
              <a:ext uri="{FF2B5EF4-FFF2-40B4-BE49-F238E27FC236}">
                <a16:creationId xmlns:a16="http://schemas.microsoft.com/office/drawing/2014/main" id="{3627C41F-2A4C-BCE1-78F1-994BB6671DE9}"/>
              </a:ext>
            </a:extLst>
          </p:cNvPr>
          <p:cNvPicPr>
            <a:picLocks noChangeAspect="1"/>
          </p:cNvPicPr>
          <p:nvPr/>
        </p:nvPicPr>
        <p:blipFill>
          <a:blip r:embed="rId2"/>
          <a:stretch>
            <a:fillRect/>
          </a:stretch>
        </p:blipFill>
        <p:spPr>
          <a:xfrm>
            <a:off x="7886700" y="1206500"/>
            <a:ext cx="4000500" cy="4419600"/>
          </a:xfrm>
          <a:prstGeom prst="rect">
            <a:avLst/>
          </a:prstGeom>
        </p:spPr>
      </p:pic>
    </p:spTree>
    <p:extLst>
      <p:ext uri="{BB962C8B-B14F-4D97-AF65-F5344CB8AC3E}">
        <p14:creationId xmlns:p14="http://schemas.microsoft.com/office/powerpoint/2010/main" val="10574016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p:txBody>
          <a:bodyPr/>
          <a:lstStyle/>
          <a:p>
            <a:br>
              <a:rPr lang="en-US" dirty="0">
                <a:latin typeface="Arial"/>
                <a:cs typeface="Arial"/>
              </a:rPr>
            </a:br>
            <a:r>
              <a:rPr lang="en-US" dirty="0">
                <a:latin typeface="Arial"/>
                <a:cs typeface="Arial"/>
              </a:rPr>
              <a:t>Session Survey</a:t>
            </a:r>
            <a:endParaRPr lang="en-US" dirty="0"/>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2"/>
          <a:srcRect l="-3720" t="-1577" r="-5047" b="2771"/>
          <a:stretch/>
        </p:blipFill>
        <p:spPr>
          <a:xfrm>
            <a:off x="5183194" y="457201"/>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dirty="0">
                <a:latin typeface="Arial"/>
                <a:cs typeface="Arial"/>
              </a:rPr>
              <a:t>Your feedback is important. Please scan the QR code below to rate this session. </a:t>
            </a:r>
            <a:endParaRPr lang="en-US" dirty="0"/>
          </a:p>
        </p:txBody>
      </p:sp>
      <p:sp>
        <p:nvSpPr>
          <p:cNvPr id="5" name="Slide Number Placeholder 4">
            <a:extLst>
              <a:ext uri="{FF2B5EF4-FFF2-40B4-BE49-F238E27FC236}">
                <a16:creationId xmlns:a16="http://schemas.microsoft.com/office/drawing/2014/main" id="{2EBCDA83-BDD3-D167-10C3-FB2A11634CBD}"/>
              </a:ext>
            </a:extLst>
          </p:cNvPr>
          <p:cNvSpPr>
            <a:spLocks noGrp="1"/>
          </p:cNvSpPr>
          <p:nvPr>
            <p:ph type="sldNum" sz="quarter" idx="10"/>
          </p:nvPr>
        </p:nvSpPr>
        <p:spPr/>
        <p:txBody>
          <a:bodyPr/>
          <a:lstStyle/>
          <a:p>
            <a:fld id="{BAE26A2A-DE5F-EA41-900F-AB5C4F1D9848}" type="slidenum">
              <a:rPr lang="en-US" smtClean="0"/>
              <a:pPr/>
              <a:t>53</a:t>
            </a:fld>
            <a:endParaRPr lang="en-US" dirty="0"/>
          </a:p>
        </p:txBody>
      </p:sp>
      <p:sp>
        <p:nvSpPr>
          <p:cNvPr id="6" name="Text Placeholder 3">
            <a:extLst>
              <a:ext uri="{FF2B5EF4-FFF2-40B4-BE49-F238E27FC236}">
                <a16:creationId xmlns:a16="http://schemas.microsoft.com/office/drawing/2014/main" id="{DD0811B8-D6D5-6C1E-65E7-89ED37625372}"/>
              </a:ext>
            </a:extLst>
          </p:cNvPr>
          <p:cNvSpPr txBox="1">
            <a:spLocks/>
          </p:cNvSpPr>
          <p:nvPr/>
        </p:nvSpPr>
        <p:spPr>
          <a:xfrm>
            <a:off x="503331" y="3709002"/>
            <a:ext cx="4370583" cy="1089874"/>
          </a:xfrm>
          <a:prstGeom prst="rect">
            <a:avLst/>
          </a:prstGeom>
        </p:spPr>
        <p:txBody>
          <a:bodyPr vert="horz" lIns="0" tIns="91440" rIns="0" bIns="0" rtlCol="0" anchor="t">
            <a:normAutofit/>
          </a:bodyPr>
          <a:lstStyle>
            <a:lvl1pPr marL="0" indent="0" algn="l"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342884"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050" kern="1200">
                <a:solidFill>
                  <a:schemeClr val="tx1"/>
                </a:solidFill>
                <a:latin typeface="Arial" panose="020B0604020202020204" pitchFamily="34" charset="0"/>
                <a:ea typeface="+mn-ea"/>
                <a:cs typeface="Arial" panose="020B0604020202020204" pitchFamily="34" charset="0"/>
              </a:defRPr>
            </a:lvl2pPr>
            <a:lvl3pPr marL="685766"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3pPr>
            <a:lvl4pPr marL="1028649"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4pPr>
            <a:lvl5pPr marL="1371532"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5pPr>
            <a:lvl6pPr marL="1714415"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297"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180"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064"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endParaRPr lang="en-US" dirty="0"/>
          </a:p>
        </p:txBody>
      </p:sp>
      <p:pic>
        <p:nvPicPr>
          <p:cNvPr id="10" name="Picture 9" descr="A qr code with black squares&#10;&#10;AI-generated content may be incorrect.">
            <a:extLst>
              <a:ext uri="{FF2B5EF4-FFF2-40B4-BE49-F238E27FC236}">
                <a16:creationId xmlns:a16="http://schemas.microsoft.com/office/drawing/2014/main" id="{37333E79-7850-934B-B49E-BCAA5F659A4E}"/>
              </a:ext>
            </a:extLst>
          </p:cNvPr>
          <p:cNvPicPr>
            <a:picLocks noChangeAspect="1"/>
          </p:cNvPicPr>
          <p:nvPr/>
        </p:nvPicPr>
        <p:blipFill>
          <a:blip r:embed="rId3"/>
          <a:stretch>
            <a:fillRect/>
          </a:stretch>
        </p:blipFill>
        <p:spPr>
          <a:xfrm>
            <a:off x="1320014" y="3422651"/>
            <a:ext cx="2438400" cy="2438400"/>
          </a:xfrm>
          <a:prstGeom prst="rect">
            <a:avLst/>
          </a:prstGeom>
        </p:spPr>
      </p:pic>
    </p:spTree>
    <p:extLst>
      <p:ext uri="{BB962C8B-B14F-4D97-AF65-F5344CB8AC3E}">
        <p14:creationId xmlns:p14="http://schemas.microsoft.com/office/powerpoint/2010/main" val="3612406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28237-E019-6F17-2575-48CC8C4A1349}"/>
              </a:ext>
            </a:extLst>
          </p:cNvPr>
          <p:cNvSpPr>
            <a:spLocks noGrp="1"/>
          </p:cNvSpPr>
          <p:nvPr>
            <p:ph type="title"/>
          </p:nvPr>
        </p:nvSpPr>
        <p:spPr>
          <a:xfrm>
            <a:off x="838200" y="423316"/>
            <a:ext cx="10515600" cy="1325563"/>
          </a:xfrm>
        </p:spPr>
        <p:txBody>
          <a:bodyPr anchor="ctr">
            <a:normAutofit/>
          </a:bodyPr>
          <a:lstStyle/>
          <a:p>
            <a:r>
              <a:rPr lang="en-US" dirty="0"/>
              <a:t>Science Formulas are Algebra!</a:t>
            </a:r>
          </a:p>
        </p:txBody>
      </p:sp>
      <p:sp>
        <p:nvSpPr>
          <p:cNvPr id="3" name="Content Placeholder 2">
            <a:extLst>
              <a:ext uri="{FF2B5EF4-FFF2-40B4-BE49-F238E27FC236}">
                <a16:creationId xmlns:a16="http://schemas.microsoft.com/office/drawing/2014/main" id="{A99E4BF5-7590-8D91-8D17-A5B6D21E7D97}"/>
              </a:ext>
            </a:extLst>
          </p:cNvPr>
          <p:cNvSpPr>
            <a:spLocks noGrp="1"/>
          </p:cNvSpPr>
          <p:nvPr>
            <p:ph sz="quarter" idx="10"/>
          </p:nvPr>
        </p:nvSpPr>
        <p:spPr>
          <a:xfrm>
            <a:off x="838200" y="1910714"/>
            <a:ext cx="5388864" cy="4386809"/>
          </a:xfrm>
        </p:spPr>
        <p:txBody>
          <a:bodyPr>
            <a:normAutofit/>
          </a:bodyPr>
          <a:lstStyle/>
          <a:p>
            <a:r>
              <a:rPr lang="en-US" sz="2800" dirty="0"/>
              <a:t>The necessary formulas for a question will be given to the student. </a:t>
            </a:r>
          </a:p>
          <a:p>
            <a:endParaRPr lang="en-US" sz="2800" dirty="0"/>
          </a:p>
          <a:p>
            <a:endParaRPr lang="en-US" sz="2800" dirty="0"/>
          </a:p>
          <a:p>
            <a:r>
              <a:rPr lang="en-US" sz="2800" dirty="0"/>
              <a:t>Information needed to solve the formulas on the science test will be given either in the problem or other piece of data.</a:t>
            </a:r>
          </a:p>
        </p:txBody>
      </p:sp>
      <p:pic>
        <p:nvPicPr>
          <p:cNvPr id="4" name="Picture Placeholder 3">
            <a:extLst>
              <a:ext uri="{FF2B5EF4-FFF2-40B4-BE49-F238E27FC236}">
                <a16:creationId xmlns:a16="http://schemas.microsoft.com/office/drawing/2014/main" id="{ECB649CF-5C7F-ACD2-0076-CB4490F5AA0E}"/>
              </a:ext>
            </a:extLst>
          </p:cNvPr>
          <p:cNvPicPr>
            <a:picLocks noGrp="1" noChangeAspect="1"/>
          </p:cNvPicPr>
          <p:nvPr>
            <p:ph type="pic" sz="quarter" idx="11"/>
          </p:nvPr>
        </p:nvPicPr>
        <p:blipFill>
          <a:blip r:embed="rId3"/>
          <a:srcRect t="3122" b="3122"/>
          <a:stretch>
            <a:fillRect/>
          </a:stretch>
        </p:blipFill>
        <p:spPr>
          <a:xfrm>
            <a:off x="6592887" y="1463654"/>
            <a:ext cx="4851653" cy="4548734"/>
          </a:xfrm>
          <a:prstGeom prst="rect">
            <a:avLst/>
          </a:prstGeom>
        </p:spPr>
      </p:pic>
      <p:sp>
        <p:nvSpPr>
          <p:cNvPr id="6" name="TextBox 5">
            <a:extLst>
              <a:ext uri="{FF2B5EF4-FFF2-40B4-BE49-F238E27FC236}">
                <a16:creationId xmlns:a16="http://schemas.microsoft.com/office/drawing/2014/main" id="{74FD9381-6DC6-DFAD-DAC8-BCE69BBB3205}"/>
              </a:ext>
            </a:extLst>
          </p:cNvPr>
          <p:cNvSpPr txBox="1"/>
          <p:nvPr/>
        </p:nvSpPr>
        <p:spPr>
          <a:xfrm>
            <a:off x="6096000" y="5974357"/>
            <a:ext cx="6097508" cy="215444"/>
          </a:xfrm>
          <a:prstGeom prst="rect">
            <a:avLst/>
          </a:prstGeom>
          <a:noFill/>
        </p:spPr>
        <p:txBody>
          <a:bodyPr wrap="square">
            <a:spAutoFit/>
          </a:bodyPr>
          <a:lstStyle/>
          <a:p>
            <a:r>
              <a:rPr lang="en-US" sz="800" dirty="0"/>
              <a:t>https://www.presentermedia.com/powerpoint-clipart/open-head-emc2-pid-8913</a:t>
            </a:r>
          </a:p>
        </p:txBody>
      </p:sp>
    </p:spTree>
    <p:extLst>
      <p:ext uri="{BB962C8B-B14F-4D97-AF65-F5344CB8AC3E}">
        <p14:creationId xmlns:p14="http://schemas.microsoft.com/office/powerpoint/2010/main" val="97567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AB0D418-BD62-1A16-4080-BBA3A27E2FF6}"/>
                  </a:ext>
                </a:extLst>
              </p:cNvPr>
              <p:cNvSpPr>
                <a:spLocks noGrp="1"/>
              </p:cNvSpPr>
              <p:nvPr>
                <p:ph idx="1"/>
              </p:nvPr>
            </p:nvSpPr>
            <p:spPr>
              <a:xfrm>
                <a:off x="717755" y="855407"/>
                <a:ext cx="10636045" cy="5506064"/>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Students have to find the appropriate information needed and substitute for the variables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5</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9</m:t>
                        </m:r>
                      </m:den>
                    </m:f>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−32)</m:t>
                    </m:r>
                  </m:oMath>
                </a14:m>
                <a:endParaRPr kumimoji="0" lang="en-US" sz="3600" b="0" i="0" u="none" strike="noStrike" kern="1200" cap="none" spc="0" normalizeH="0" baseline="0" noProof="0" dirty="0">
                  <a:ln>
                    <a:noFill/>
                  </a:ln>
                  <a:solidFill>
                    <a:prstClr val="black"/>
                  </a:solidFill>
                  <a:effectLst/>
                  <a:uLnTx/>
                  <a:uFillTx/>
                  <a:latin typeface="Calibri" panose="020F0502020204030204"/>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𝐾𝐸</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den>
                    </m:f>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𝑣</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oMath>
                </a14:m>
                <a:endParaRPr kumimoji="0" lang="en-US" sz="3600" b="0" i="0" u="none" strike="noStrike" kern="1200" cap="none" spc="0" normalizeH="0" baseline="0" noProof="0" dirty="0">
                  <a:ln>
                    <a:noFill/>
                  </a:ln>
                  <a:solidFill>
                    <a:prstClr val="black"/>
                  </a:solidFill>
                  <a:effectLst/>
                  <a:uLnTx/>
                  <a:uFillTx/>
                  <a:latin typeface="Calibri" panose="020F0502020204030204"/>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𝐹</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𝑚𝑎</m:t>
                    </m:r>
                  </m:oMath>
                </a14:m>
                <a:endParaRPr kumimoji="0" lang="en-US" sz="3600" b="0" i="0" u="none" strike="noStrike" kern="1200" cap="none" spc="0" normalizeH="0" baseline="0" noProof="0" dirty="0">
                  <a:ln>
                    <a:noFill/>
                  </a:ln>
                  <a:solidFill>
                    <a:prstClr val="black"/>
                  </a:solidFill>
                  <a:effectLst/>
                  <a:uLnTx/>
                  <a:uFillTx/>
                  <a:latin typeface="Calibri" panose="020F0502020204030204"/>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𝑉</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𝐼𝑅</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𝐼</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𝑉</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𝑅</m:t>
                        </m:r>
                      </m:den>
                    </m:f>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𝑅</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𝑉</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𝐼</m:t>
                        </m:r>
                      </m:den>
                    </m:f>
                  </m:oMath>
                </a14:m>
                <a:endParaRPr kumimoji="0" lang="en-US" sz="3600" b="0" i="0" u="none" strike="noStrike" kern="1200" cap="none" spc="0" normalizeH="0" baseline="0" noProof="0" dirty="0">
                  <a:ln>
                    <a:noFill/>
                  </a:ln>
                  <a:solidFill>
                    <a:prstClr val="black"/>
                  </a:solidFill>
                  <a:effectLst/>
                  <a:uLnTx/>
                  <a:uFillTx/>
                  <a:latin typeface="Calibri" panose="020F0502020204030204"/>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When teaching equations and substitution, use a science equation in your examples; explicitly mention it will go with science</a:t>
                </a:r>
              </a:p>
              <a:p>
                <a:endParaRPr lang="en-US" dirty="0"/>
              </a:p>
            </p:txBody>
          </p:sp>
        </mc:Choice>
        <mc:Fallback xmlns="">
          <p:sp>
            <p:nvSpPr>
              <p:cNvPr id="3" name="Content Placeholder 2">
                <a:extLst>
                  <a:ext uri="{FF2B5EF4-FFF2-40B4-BE49-F238E27FC236}">
                    <a16:creationId xmlns:a16="http://schemas.microsoft.com/office/drawing/2014/main" id="{BAB0D418-BD62-1A16-4080-BBA3A27E2FF6}"/>
                  </a:ext>
                </a:extLst>
              </p:cNvPr>
              <p:cNvSpPr>
                <a:spLocks noGrp="1" noRot="1" noChangeAspect="1" noMove="1" noResize="1" noEditPoints="1" noAdjustHandles="1" noChangeArrowheads="1" noChangeShapeType="1" noTextEdit="1"/>
              </p:cNvSpPr>
              <p:nvPr>
                <p:ph idx="1"/>
              </p:nvPr>
            </p:nvSpPr>
            <p:spPr>
              <a:xfrm>
                <a:off x="717755" y="855407"/>
                <a:ext cx="10636045" cy="5506064"/>
              </a:xfrm>
              <a:blipFill>
                <a:blip r:embed="rId3"/>
                <a:stretch>
                  <a:fillRect l="-1318" t="-2987"/>
                </a:stretch>
              </a:blipFill>
            </p:spPr>
            <p:txBody>
              <a:bodyPr/>
              <a:lstStyle/>
              <a:p>
                <a:r>
                  <a:rPr lang="en-US">
                    <a:noFill/>
                  </a:rPr>
                  <a:t> </a:t>
                </a:r>
              </a:p>
            </p:txBody>
          </p:sp>
        </mc:Fallback>
      </mc:AlternateContent>
    </p:spTree>
    <p:extLst>
      <p:ext uri="{BB962C8B-B14F-4D97-AF65-F5344CB8AC3E}">
        <p14:creationId xmlns:p14="http://schemas.microsoft.com/office/powerpoint/2010/main" val="226382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86F97-758A-BC4A-9386-B140F4F8C4C0}"/>
              </a:ext>
            </a:extLst>
          </p:cNvPr>
          <p:cNvSpPr>
            <a:spLocks noGrp="1"/>
          </p:cNvSpPr>
          <p:nvPr>
            <p:ph type="title"/>
          </p:nvPr>
        </p:nvSpPr>
        <p:spPr>
          <a:xfrm>
            <a:off x="838200" y="207416"/>
            <a:ext cx="10515600" cy="834479"/>
          </a:xfrm>
        </p:spPr>
        <p:txBody>
          <a:bodyPr/>
          <a:lstStyle/>
          <a:p>
            <a:r>
              <a:rPr lang="en-US" dirty="0"/>
              <a:t>Test Example</a:t>
            </a:r>
          </a:p>
        </p:txBody>
      </p:sp>
      <p:sp>
        <p:nvSpPr>
          <p:cNvPr id="5" name="Content Placeholder 4">
            <a:extLst>
              <a:ext uri="{FF2B5EF4-FFF2-40B4-BE49-F238E27FC236}">
                <a16:creationId xmlns:a16="http://schemas.microsoft.com/office/drawing/2014/main" id="{8A1D6172-E334-786E-7E27-F257508B8C4B}"/>
              </a:ext>
            </a:extLst>
          </p:cNvPr>
          <p:cNvSpPr>
            <a:spLocks noGrp="1"/>
          </p:cNvSpPr>
          <p:nvPr>
            <p:ph idx="1"/>
          </p:nvPr>
        </p:nvSpPr>
        <p:spPr>
          <a:xfrm>
            <a:off x="838200" y="925689"/>
            <a:ext cx="10515600" cy="4678980"/>
          </a:xfrm>
        </p:spPr>
        <p:txBody>
          <a:bodyPr/>
          <a:lstStyle/>
          <a:p>
            <a:r>
              <a:rPr lang="en-US" sz="2400" dirty="0"/>
              <a:t>A temperature change occurs when ammonium chloride is dissolved in a water solution. The table shows the temperature change over a period of 120 seconds.</a:t>
            </a:r>
          </a:p>
          <a:p>
            <a:endParaRPr lang="en-US" dirty="0"/>
          </a:p>
        </p:txBody>
      </p:sp>
      <p:pic>
        <p:nvPicPr>
          <p:cNvPr id="7" name="Picture 6">
            <a:extLst>
              <a:ext uri="{FF2B5EF4-FFF2-40B4-BE49-F238E27FC236}">
                <a16:creationId xmlns:a16="http://schemas.microsoft.com/office/drawing/2014/main" id="{B6E4054E-980E-95C5-8F74-551FB52EE4F3}"/>
              </a:ext>
            </a:extLst>
          </p:cNvPr>
          <p:cNvPicPr>
            <a:picLocks noChangeAspect="1"/>
          </p:cNvPicPr>
          <p:nvPr/>
        </p:nvPicPr>
        <p:blipFill>
          <a:blip r:embed="rId3"/>
          <a:stretch>
            <a:fillRect/>
          </a:stretch>
        </p:blipFill>
        <p:spPr>
          <a:xfrm>
            <a:off x="4929187" y="2038532"/>
            <a:ext cx="2587625" cy="3238759"/>
          </a:xfrm>
          <a:prstGeom prst="rect">
            <a:avLst/>
          </a:prstGeom>
        </p:spPr>
      </p:pic>
      <p:sp>
        <p:nvSpPr>
          <p:cNvPr id="9" name="TextBox 8">
            <a:extLst>
              <a:ext uri="{FF2B5EF4-FFF2-40B4-BE49-F238E27FC236}">
                <a16:creationId xmlns:a16="http://schemas.microsoft.com/office/drawing/2014/main" id="{D0EEF344-45B2-EE5B-6582-ED4ABEE02A6B}"/>
              </a:ext>
            </a:extLst>
          </p:cNvPr>
          <p:cNvSpPr txBox="1"/>
          <p:nvPr/>
        </p:nvSpPr>
        <p:spPr>
          <a:xfrm>
            <a:off x="838200" y="5604669"/>
            <a:ext cx="10769600" cy="923330"/>
          </a:xfrm>
          <a:prstGeom prst="rect">
            <a:avLst/>
          </a:prstGeom>
          <a:noFill/>
        </p:spPr>
        <p:txBody>
          <a:bodyPr wrap="square">
            <a:spAutoFit/>
          </a:bodyPr>
          <a:lstStyle/>
          <a:p>
            <a:pPr algn="l"/>
            <a:r>
              <a:rPr lang="en-US" sz="1800" b="0" i="0" u="none" strike="noStrike" baseline="0" dirty="0">
                <a:latin typeface="ArialMT"/>
              </a:rPr>
              <a:t>What is the appropriate temperature of the solution in degrees Fahrenheit at 60</a:t>
            </a:r>
          </a:p>
          <a:p>
            <a:pPr algn="l"/>
            <a:r>
              <a:rPr lang="en-US" sz="1800" b="0" i="0" u="none" strike="noStrike" baseline="0" dirty="0">
                <a:latin typeface="ArialMT"/>
              </a:rPr>
              <a:t>seconds?</a:t>
            </a:r>
          </a:p>
          <a:p>
            <a:pPr algn="l"/>
            <a:r>
              <a:rPr lang="en-US" sz="1800" b="0" i="0" u="none" strike="noStrike" baseline="0" dirty="0">
                <a:latin typeface="ArialMT"/>
              </a:rPr>
              <a:t>You may use the calculator.</a:t>
            </a:r>
            <a:endParaRPr lang="en-US" dirty="0"/>
          </a:p>
        </p:txBody>
      </p:sp>
    </p:spTree>
    <p:extLst>
      <p:ext uri="{BB962C8B-B14F-4D97-AF65-F5344CB8AC3E}">
        <p14:creationId xmlns:p14="http://schemas.microsoft.com/office/powerpoint/2010/main" val="3429269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85F26-5D45-0C7E-E6AC-DC56158335D1}"/>
              </a:ext>
            </a:extLst>
          </p:cNvPr>
          <p:cNvSpPr>
            <a:spLocks noGrp="1"/>
          </p:cNvSpPr>
          <p:nvPr>
            <p:ph type="title"/>
          </p:nvPr>
        </p:nvSpPr>
        <p:spPr>
          <a:xfrm>
            <a:off x="838200" y="300251"/>
            <a:ext cx="10515600" cy="1325563"/>
          </a:xfrm>
        </p:spPr>
        <p:txBody>
          <a:bodyPr/>
          <a:lstStyle/>
          <a:p>
            <a:r>
              <a:rPr lang="en-US" dirty="0"/>
              <a:t>Let’s talk Inquiry and the 5 E’s</a:t>
            </a:r>
          </a:p>
        </p:txBody>
      </p:sp>
      <p:pic>
        <p:nvPicPr>
          <p:cNvPr id="12" name="Content Placeholder 11">
            <a:extLst>
              <a:ext uri="{FF2B5EF4-FFF2-40B4-BE49-F238E27FC236}">
                <a16:creationId xmlns:a16="http://schemas.microsoft.com/office/drawing/2014/main" id="{C954ED93-7CDD-8F37-5E05-2132B3CF8C88}"/>
              </a:ext>
            </a:extLst>
          </p:cNvPr>
          <p:cNvPicPr>
            <a:picLocks noGrp="1" noChangeAspect="1"/>
          </p:cNvPicPr>
          <p:nvPr>
            <p:ph idx="1"/>
          </p:nvPr>
        </p:nvPicPr>
        <p:blipFill>
          <a:blip r:embed="rId2"/>
          <a:stretch>
            <a:fillRect/>
          </a:stretch>
        </p:blipFill>
        <p:spPr>
          <a:xfrm>
            <a:off x="3949712" y="1455577"/>
            <a:ext cx="3879055" cy="5258374"/>
          </a:xfrm>
          <a:prstGeom prst="rect">
            <a:avLst/>
          </a:prstGeom>
        </p:spPr>
      </p:pic>
      <p:sp>
        <p:nvSpPr>
          <p:cNvPr id="14" name="TextBox 13">
            <a:extLst>
              <a:ext uri="{FF2B5EF4-FFF2-40B4-BE49-F238E27FC236}">
                <a16:creationId xmlns:a16="http://schemas.microsoft.com/office/drawing/2014/main" id="{53589352-E040-B27F-DA55-BA4A5B9FD5DD}"/>
              </a:ext>
            </a:extLst>
          </p:cNvPr>
          <p:cNvSpPr txBox="1"/>
          <p:nvPr/>
        </p:nvSpPr>
        <p:spPr>
          <a:xfrm>
            <a:off x="2088" y="6450027"/>
            <a:ext cx="6093912" cy="215444"/>
          </a:xfrm>
          <a:prstGeom prst="rect">
            <a:avLst/>
          </a:prstGeom>
          <a:noFill/>
        </p:spPr>
        <p:txBody>
          <a:bodyPr wrap="square">
            <a:spAutoFit/>
          </a:bodyPr>
          <a:lstStyle/>
          <a:p>
            <a:r>
              <a:rPr lang="en-US" sz="800" dirty="0"/>
              <a:t>https://www.presentermedia.com/powerpoint-clipart/puzzle-head-pc-pid-2565</a:t>
            </a:r>
          </a:p>
        </p:txBody>
      </p:sp>
    </p:spTree>
    <p:extLst>
      <p:ext uri="{BB962C8B-B14F-4D97-AF65-F5344CB8AC3E}">
        <p14:creationId xmlns:p14="http://schemas.microsoft.com/office/powerpoint/2010/main" val="24757454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1|1.8"/>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2.1|1.8"/>
</p:tagLst>
</file>

<file path=ppt/tags/tag3.xml><?xml version="1.0" encoding="utf-8"?>
<p:tagLst xmlns:a="http://schemas.openxmlformats.org/drawingml/2006/main" xmlns:r="http://schemas.openxmlformats.org/officeDocument/2006/relationships" xmlns:p="http://schemas.openxmlformats.org/presentationml/2006/main">
  <p:tag name="TIMING" val="|2.1|1.8"/>
</p:tagLst>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SharedWithUsers xmlns="56cd1905-ff13-4436-8ef1-8fa80665008f">
      <UserInfo>
        <DisplayName>Tommy Liu</DisplayName>
        <AccountId>375</AccountId>
        <AccountType/>
      </UserInfo>
      <UserInfo>
        <DisplayName>Brian Smith</DisplayName>
        <AccountId>97</AccountId>
        <AccountType/>
      </UserInfo>
      <UserInfo>
        <DisplayName>Lisa Pool-Osorio</DisplayName>
        <AccountId>419</AccountId>
        <AccountType/>
      </UserInfo>
      <UserInfo>
        <DisplayName>Liz Lanphear</DisplayName>
        <AccountId>371</AccountId>
        <AccountType/>
      </UserInfo>
      <UserInfo>
        <DisplayName>Diane Vaccari</DisplayName>
        <AccountId>554</AccountId>
        <AccountType/>
      </UserInfo>
      <UserInfo>
        <DisplayName>Scott Salesses</DisplayName>
        <AccountId>173</AccountId>
        <AccountType/>
      </UserInfo>
      <UserInfo>
        <DisplayName>Mellissa Hultstrand</DisplayName>
        <AccountId>384</AccountId>
        <AccountType/>
      </UserInfo>
      <UserInfo>
        <DisplayName>Adora Beard</DisplayName>
        <AccountId>127</AccountId>
        <AccountType/>
      </UserInfo>
      <UserInfo>
        <DisplayName>Debi Faucette</DisplayName>
        <AccountId>172</AccountId>
        <AccountType/>
      </UserInfo>
      <UserInfo>
        <DisplayName>Jonna Forsyth</DisplayName>
        <AccountId>344</AccountId>
        <AccountType/>
      </UserInfo>
      <UserInfo>
        <DisplayName>Taylor Smart Williams</DisplayName>
        <AccountId>166</AccountId>
        <AccountType/>
      </UserInfo>
      <UserInfo>
        <DisplayName>Cheryl Klar-Trim</DisplayName>
        <AccountId>129</AccountId>
        <AccountType/>
      </UserInfo>
      <UserInfo>
        <DisplayName>Mimi Abdulkadir</DisplayName>
        <AccountId>48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D6AB9B-B5FC-473F-A385-F261DA8341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E7BAEE-8EB7-4B74-BB91-B94AE5AC8430}">
  <ds:schemaRefs>
    <ds:schemaRef ds:uri="http://schemas.microsoft.com/office/2006/metadata/properties"/>
    <ds:schemaRef ds:uri="http://schemas.microsoft.com/office/infopath/2007/PartnerControls"/>
    <ds:schemaRef ds:uri="f8892201-b6f9-448a-a857-af8c143e1fef"/>
    <ds:schemaRef ds:uri="56cd1905-ff13-4436-8ef1-8fa80665008f"/>
  </ds:schemaRefs>
</ds:datastoreItem>
</file>

<file path=customXml/itemProps3.xml><?xml version="1.0" encoding="utf-8"?>
<ds:datastoreItem xmlns:ds="http://schemas.openxmlformats.org/officeDocument/2006/customXml" ds:itemID="{D51C1EBE-42B9-41B1-B583-A9753CA6C625}">
  <ds:schemaRefs>
    <ds:schemaRef ds:uri="http://schemas.microsoft.com/sharepoint/v3/contenttype/forms"/>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GEDTS_theme_2018</Template>
  <TotalTime>1225</TotalTime>
  <Words>5150</Words>
  <Application>Microsoft Office PowerPoint</Application>
  <PresentationFormat>Widescreen</PresentationFormat>
  <Paragraphs>602</Paragraphs>
  <Slides>53</Slides>
  <Notes>49</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GEDTS_theme_2018</vt:lpstr>
      <vt:lpstr>PowerPoint Presentation</vt:lpstr>
      <vt:lpstr>Why Science Instruction?</vt:lpstr>
      <vt:lpstr>Today’s Objectives</vt:lpstr>
      <vt:lpstr>High Impact Indicators – What they are…</vt:lpstr>
      <vt:lpstr>HII SP.7:  Apply formulas from scientific theories.</vt:lpstr>
      <vt:lpstr>Science Formulas are Algebra!</vt:lpstr>
      <vt:lpstr>PowerPoint Presentation</vt:lpstr>
      <vt:lpstr>Test Example</vt:lpstr>
      <vt:lpstr>Let’s talk Inquiry and the 5 E’s</vt:lpstr>
      <vt:lpstr>PowerPoint Presentation</vt:lpstr>
      <vt:lpstr>Circle of Inquiry</vt:lpstr>
      <vt:lpstr>Five Features of Science Inquiry</vt:lpstr>
      <vt:lpstr>Teaching Through Inquiry – 5Es</vt:lpstr>
      <vt:lpstr>Human Health and                                             Living Systems</vt:lpstr>
      <vt:lpstr>Setting the Stage</vt:lpstr>
      <vt:lpstr>Explore – What’s the difference?</vt:lpstr>
      <vt:lpstr>Explore - Bacteria/Virus – What’s the Difference?</vt:lpstr>
      <vt:lpstr>Explore – Use a Venn Diagram</vt:lpstr>
      <vt:lpstr>Explain - Who was Alexander Fleming? </vt:lpstr>
      <vt:lpstr>Is It Viral or Bacterial?</vt:lpstr>
      <vt:lpstr>Integrate Reading and Writing</vt:lpstr>
      <vt:lpstr>Extend – Earth Science</vt:lpstr>
      <vt:lpstr>Extend – Earth Science</vt:lpstr>
      <vt:lpstr>Integrate Graphics</vt:lpstr>
      <vt:lpstr>Evaluate with Questions</vt:lpstr>
      <vt:lpstr>Evaluate with Research</vt:lpstr>
      <vt:lpstr>The Scientific Method </vt:lpstr>
      <vt:lpstr>GED® Sample Science Questions – Look Familiar?</vt:lpstr>
      <vt:lpstr>Can your students . . .</vt:lpstr>
      <vt:lpstr>The Scientific Method</vt:lpstr>
      <vt:lpstr>Scientific Method in Action</vt:lpstr>
      <vt:lpstr>Scientific Method Process</vt:lpstr>
      <vt:lpstr>Observation/Define the Problem</vt:lpstr>
      <vt:lpstr>HII SP.2.b: Identify and refine hypotheses for scientific investigations.</vt:lpstr>
      <vt:lpstr>Formulate a Hypothesis</vt:lpstr>
      <vt:lpstr>HII SP.2.e:  Identify and interpret independent and dependent variables in scientific investigations.</vt:lpstr>
      <vt:lpstr>Variables in Experimental Design</vt:lpstr>
      <vt:lpstr>It’s Your Turn!</vt:lpstr>
      <vt:lpstr>Gather Evidence and Experiment</vt:lpstr>
      <vt:lpstr>HII SP.4.a:  Evaluate whether a conclusion or theory is supported or challenged by particular data or evidence.</vt:lpstr>
      <vt:lpstr>Conclusion</vt:lpstr>
      <vt:lpstr>HII SP.6.a:  Express scientific information or findings visually. </vt:lpstr>
      <vt:lpstr>Experiment Time!</vt:lpstr>
      <vt:lpstr>The Scientific Method, Statistics, and M&amp;M’s®</vt:lpstr>
      <vt:lpstr>The Official Color Estimates for Plain M&amp;M’s®</vt:lpstr>
      <vt:lpstr>Data Chart</vt:lpstr>
      <vt:lpstr>Analyze using Graphs</vt:lpstr>
      <vt:lpstr>Draw Conclusions</vt:lpstr>
      <vt:lpstr>Debrief Activity </vt:lpstr>
      <vt:lpstr>Science Test Resources Workbook</vt:lpstr>
      <vt:lpstr>Questions</vt:lpstr>
      <vt:lpstr>Thank you!!     Krista Mosher  kdmosher@tamu.edu </vt:lpstr>
      <vt:lpstr>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Clark</dc:creator>
  <cp:lastModifiedBy>Mosher, Krista D</cp:lastModifiedBy>
  <cp:revision>21</cp:revision>
  <cp:lastPrinted>2018-06-14T14:59:40Z</cp:lastPrinted>
  <dcterms:created xsi:type="dcterms:W3CDTF">2023-06-02T14:16:32Z</dcterms:created>
  <dcterms:modified xsi:type="dcterms:W3CDTF">2025-08-18T18:06:06Z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