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5" r:id="rId5"/>
    <p:sldMasterId id="2147483676" r:id="rId6"/>
    <p:sldMasterId id="2147483704" r:id="rId7"/>
    <p:sldMasterId id="2147483729" r:id="rId8"/>
  </p:sldMasterIdLst>
  <p:notesMasterIdLst>
    <p:notesMasterId r:id="rId102"/>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348"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2702"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Lst>
  <p:sldSz cx="12192000" cy="6858000"/>
  <p:notesSz cx="6858000" cy="9144000"/>
  <p:embeddedFontLst>
    <p:embeddedFont>
      <p:font typeface="Open Sans" panose="020B0606030504020204" pitchFamily="34" charset="0"/>
      <p:regular r:id="rId103"/>
      <p:bold r:id="rId104"/>
      <p:italic r:id="rId105"/>
      <p:boldItalic r:id="rId106"/>
    </p:embeddedFont>
    <p:embeddedFont>
      <p:font typeface="Open Sans Light" panose="020B0306030504020204" pitchFamily="34" charset="0"/>
      <p:regular r:id="rId107"/>
      <p:bold r:id="rId108"/>
      <p:italic r:id="rId109"/>
      <p:boldItalic r:id="rId110"/>
    </p:embeddedFont>
    <p:embeddedFont>
      <p:font typeface="Open Sans SemiBold" panose="020B0706030804020204" pitchFamily="34" charset="0"/>
      <p:regular r:id="rId111"/>
      <p:bold r:id="rId112"/>
      <p:italic r:id="rId113"/>
      <p:boldItalic r:id="rId114"/>
    </p:embeddedFont>
    <p:embeddedFont>
      <p:font typeface="Quattrocento Sans" panose="020B0502050000020003" pitchFamily="34" charset="0"/>
      <p:regular r:id="rId115"/>
      <p:bold r:id="rId116"/>
      <p:italic r:id="rId117"/>
      <p:boldItalic r:id="rId118"/>
    </p:embeddedFont>
    <p:embeddedFont>
      <p:font typeface="Roboto" panose="02000000000000000000" pitchFamily="2" charset="0"/>
      <p:regular r:id="rId119"/>
      <p:bold r:id="rId120"/>
      <p:italic r:id="rId121"/>
      <p:boldItalic r:id="rId122"/>
    </p:embeddedFont>
    <p:embeddedFont>
      <p:font typeface="Rockwell" panose="02060603020205020403" pitchFamily="18" charset="0"/>
      <p:regular r:id="rId123"/>
      <p:bold r:id="rId124"/>
      <p:italic r:id="rId125"/>
      <p:boldItalic r:id="rId126"/>
    </p:embeddedFont>
    <p:embeddedFont>
      <p:font typeface="Trebuchet MS" panose="020B0603020202020204" pitchFamily="34" charset="0"/>
      <p:regular r:id="rId127"/>
      <p:bold r:id="rId128"/>
      <p:italic r:id="rId129"/>
      <p:boldItalic r:id="rId1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1" roundtripDataSignature="AMtx7mjE1jlwQmqbvB8SqVX8f/iC7SbXw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A3FFA3-FFCE-5B6F-C306-564C53683EFB}" v="2" dt="2025-08-18T18:03:27.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300"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5.fntdata"/><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6" Type="http://schemas.openxmlformats.org/officeDocument/2006/relationships/slide" Target="slides/slide8.xml"/><Relationship Id="rId107" Type="http://schemas.openxmlformats.org/officeDocument/2006/relationships/font" Target="fonts/font5.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notesMaster" Target="notesMasters/notesMaster1.xml"/><Relationship Id="rId123" Type="http://schemas.openxmlformats.org/officeDocument/2006/relationships/font" Target="fonts/font21.fntdata"/><Relationship Id="rId128" Type="http://schemas.openxmlformats.org/officeDocument/2006/relationships/font" Target="fonts/font26.fntdata"/><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font" Target="fonts/font11.fntdata"/><Relationship Id="rId118" Type="http://schemas.openxmlformats.org/officeDocument/2006/relationships/font" Target="fonts/font16.fntdata"/><Relationship Id="rId134" Type="http://schemas.openxmlformats.org/officeDocument/2006/relationships/theme" Target="theme/theme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1.fntdata"/><Relationship Id="rId108" Type="http://schemas.openxmlformats.org/officeDocument/2006/relationships/font" Target="fonts/font6.fntdata"/><Relationship Id="rId124" Type="http://schemas.openxmlformats.org/officeDocument/2006/relationships/font" Target="fonts/font22.fntdata"/><Relationship Id="rId129" Type="http://schemas.openxmlformats.org/officeDocument/2006/relationships/font" Target="fonts/font27.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font" Target="fonts/font12.fntdata"/><Relationship Id="rId119" Type="http://schemas.openxmlformats.org/officeDocument/2006/relationships/font" Target="fonts/font17.fntdata"/><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font" Target="fonts/font28.fntdata"/><Relationship Id="rId135" Type="http://schemas.openxmlformats.org/officeDocument/2006/relationships/tableStyles" Target="tableStyle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font" Target="fonts/font7.fnt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font" Target="fonts/font2.fntdata"/><Relationship Id="rId120" Type="http://schemas.openxmlformats.org/officeDocument/2006/relationships/font" Target="fonts/font18.fntdata"/><Relationship Id="rId125" Type="http://schemas.openxmlformats.org/officeDocument/2006/relationships/font" Target="fonts/font23.fntdata"/><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font" Target="fonts/font8.fntdata"/><Relationship Id="rId115" Type="http://schemas.openxmlformats.org/officeDocument/2006/relationships/font" Target="fonts/font13.fntdata"/><Relationship Id="rId131" Type="http://customschemas.google.com/relationships/presentationmetadata" Target="metadata"/><Relationship Id="rId136" Type="http://schemas.microsoft.com/office/2016/11/relationships/changesInfo" Target="changesInfos/changesInfo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font" Target="fonts/font3.fntdata"/><Relationship Id="rId126" Type="http://schemas.openxmlformats.org/officeDocument/2006/relationships/font" Target="fonts/font24.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font" Target="fonts/font19.fntdata"/><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font" Target="fonts/font14.fntdata"/><Relationship Id="rId137"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font" Target="fonts/font9.fntdata"/><Relationship Id="rId132" Type="http://schemas.openxmlformats.org/officeDocument/2006/relationships/presProps" Target="pres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font" Target="fonts/font4.fntdata"/><Relationship Id="rId127" Type="http://schemas.openxmlformats.org/officeDocument/2006/relationships/font" Target="fonts/font25.fntdata"/><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font" Target="fonts/font10.fntdata"/><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uthrie" userId="S::monica.guthrie@pearson.com::c0fc408c-839f-429d-bba8-a92d88ccccac" providerId="AD" clId="Web-{D4DD0697-B41E-1A30-BF25-C497E8DF5B00}"/>
    <pc:docChg chg="modSld">
      <pc:chgData name="Monica Guthrie" userId="S::monica.guthrie@pearson.com::c0fc408c-839f-429d-bba8-a92d88ccccac" providerId="AD" clId="Web-{D4DD0697-B41E-1A30-BF25-C497E8DF5B00}" dt="2025-08-14T19:50:30.441" v="0"/>
      <pc:docMkLst>
        <pc:docMk/>
      </pc:docMkLst>
      <pc:sldChg chg="addSp">
        <pc:chgData name="Monica Guthrie" userId="S::monica.guthrie@pearson.com::c0fc408c-839f-429d-bba8-a92d88ccccac" providerId="AD" clId="Web-{D4DD0697-B41E-1A30-BF25-C497E8DF5B00}" dt="2025-08-14T19:50:30.441" v="0"/>
        <pc:sldMkLst>
          <pc:docMk/>
          <pc:sldMk cId="0" sldId="256"/>
        </pc:sldMkLst>
      </pc:sldChg>
    </pc:docChg>
  </pc:docChgLst>
  <pc:docChgLst>
    <pc:chgData name="Monica Guthrie" userId="S::monica.guthrie@pearson.com::c0fc408c-839f-429d-bba8-a92d88ccccac" providerId="AD" clId="Web-{EAA3FFA3-FFCE-5B6F-C306-564C53683EFB}"/>
    <pc:docChg chg="modSld">
      <pc:chgData name="Monica Guthrie" userId="S::monica.guthrie@pearson.com::c0fc408c-839f-429d-bba8-a92d88ccccac" providerId="AD" clId="Web-{EAA3FFA3-FFCE-5B6F-C306-564C53683EFB}" dt="2025-08-18T18:03:27.158" v="0"/>
      <pc:docMkLst>
        <pc:docMk/>
      </pc:docMkLst>
      <pc:sldChg chg="addSp">
        <pc:chgData name="Monica Guthrie" userId="S::monica.guthrie@pearson.com::c0fc408c-839f-429d-bba8-a92d88ccccac" providerId="AD" clId="Web-{EAA3FFA3-FFCE-5B6F-C306-564C53683EFB}" dt="2025-08-18T18:03:27.158" v="0"/>
        <pc:sldMkLst>
          <pc:docMk/>
          <pc:sldMk cId="0" sldId="256"/>
        </pc:sldMkLst>
        <pc:spChg chg="add">
          <ac:chgData name="Monica Guthrie" userId="S::monica.guthrie@pearson.com::c0fc408c-839f-429d-bba8-a92d88ccccac" providerId="AD" clId="Web-{EAA3FFA3-FFCE-5B6F-C306-564C53683EFB}" dt="2025-08-18T18:03:27.158" v="0"/>
          <ac:spMkLst>
            <pc:docMk/>
            <pc:sldMk cId="0" sldId="256"/>
            <ac:spMk id="3" creationId="{79871222-9E2E-4716-A8EF-3ABB90124BE6}"/>
          </ac:spMkLst>
        </pc:spChg>
      </pc:sldChg>
    </pc:docChg>
  </pc:docChgLst>
  <pc:docChgLst>
    <pc:chgData clId="Web-{EAA3FFA3-FFCE-5B6F-C306-564C53683EFB}"/>
    <pc:docChg chg="modSld">
      <pc:chgData name="" userId="" providerId="" clId="Web-{EAA3FFA3-FFCE-5B6F-C306-564C53683EFB}" dt="2025-08-18T18:03:26.892" v="0"/>
      <pc:docMkLst>
        <pc:docMk/>
      </pc:docMkLst>
      <pc:sldChg chg="delSp">
        <pc:chgData name="" userId="" providerId="" clId="Web-{EAA3FFA3-FFCE-5B6F-C306-564C53683EFB}" dt="2025-08-18T18:03:26.892" v="0"/>
        <pc:sldMkLst>
          <pc:docMk/>
          <pc:sldMk cId="0" sldId="256"/>
        </pc:sldMkLst>
        <pc:spChg chg="del">
          <ac:chgData name="" userId="" providerId="" clId="Web-{EAA3FFA3-FFCE-5B6F-C306-564C53683EFB}" dt="2025-08-18T18:03:26.892" v="0"/>
          <ac:spMkLst>
            <pc:docMk/>
            <pc:sldMk cId="0" sldId="256"/>
            <ac:spMk id="2" creationId="{79871222-9E2E-4716-A8EF-3ABB90124B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find.usahello.org/"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archives.gov/espanol"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aaaknow.com/xlate/"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Here is where we talk about online vs CBT and security etc for no chrome books and test experience</a:t>
            </a:r>
            <a:endParaRPr/>
          </a:p>
          <a:p>
            <a:pPr marL="0" lvl="0" indent="0" algn="l" rtl="0">
              <a:lnSpc>
                <a:spcPct val="100000"/>
              </a:lnSpc>
              <a:spcBef>
                <a:spcPts val="0"/>
              </a:spcBef>
              <a:spcAft>
                <a:spcPts val="0"/>
              </a:spcAft>
              <a:buSzPts val="1400"/>
              <a:buNone/>
            </a:pPr>
            <a:endParaRPr/>
          </a:p>
        </p:txBody>
      </p:sp>
      <p:sp>
        <p:nvSpPr>
          <p:cNvPr id="682" name="Google Shape;68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7" name="Google Shape;69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Si seleccionan "sí" aparecerá un mapa para mostrarles los centros de preparación locales-Cuando seleccionan un sitio, el personal de ese sitio puede ver su información demográfica y los informes de puntuación-Pueden cambiar su perfil a un nuevo sitio cuando lo deseen-La cuenta del estudiante está repleta de recursos, como guías de estudio, tutoriales, un examen práctico gratuito de un trimestre de duración y mucho más</a:t>
            </a:r>
            <a:endParaRPr/>
          </a:p>
          <a:p>
            <a:pPr marL="0" lvl="0" indent="0" algn="l" rtl="0">
              <a:lnSpc>
                <a:spcPct val="100000"/>
              </a:lnSpc>
              <a:spcBef>
                <a:spcPts val="0"/>
              </a:spcBef>
              <a:spcAft>
                <a:spcPts val="0"/>
              </a:spcAft>
              <a:buSzPts val="1400"/>
              <a:buNone/>
            </a:pPr>
            <a:endParaRPr/>
          </a:p>
        </p:txBody>
      </p:sp>
      <p:sp>
        <p:nvSpPr>
          <p:cNvPr id="710" name="Google Shape;7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8" name="Google Shape;7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6" name="Google Shape;72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SzPts val="1200"/>
              <a:buFont typeface="Arial"/>
              <a:buNone/>
            </a:pPr>
            <a:r>
              <a:rPr lang="en-US">
                <a:solidFill>
                  <a:srgbClr val="0070C0"/>
                </a:solidFill>
                <a:latin typeface="Arial"/>
                <a:ea typeface="Arial"/>
                <a:cs typeface="Arial"/>
                <a:sym typeface="Arial"/>
              </a:rPr>
              <a:t>Un puntaje de 145 o superior en cada materia conducirá a la obtención de una credencial. Sin embargo, he resaltado los "puntos de referencia" de puntuación superior para reconocer la oportunidad que tienen los examinados de acceder a un trabajo de curso con créditos, obviando los exámenes de nivelación adicionales cuando se aprueben (165+), O de obtener créditos universitarios, similares a los exámenes AP para puntuaciones iguales o superiores a 175, cuando se aprueben. Los estudiantes deben ponerse en contacto con su universidad para saber si ésta acepta las recomendaciones ACE para GED College Ready o College Ready +Credit</a:t>
            </a:r>
            <a:endParaRPr/>
          </a:p>
          <a:p>
            <a:pPr marL="0" lvl="0" indent="0" algn="l" rtl="0">
              <a:lnSpc>
                <a:spcPct val="100000"/>
              </a:lnSpc>
              <a:spcBef>
                <a:spcPts val="0"/>
              </a:spcBef>
              <a:spcAft>
                <a:spcPts val="0"/>
              </a:spcAft>
              <a:buSzPts val="1400"/>
              <a:buNone/>
            </a:pPr>
            <a:endParaRPr/>
          </a:p>
        </p:txBody>
      </p:sp>
      <p:sp>
        <p:nvSpPr>
          <p:cNvPr id="744" name="Google Shape;7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Select My Scores from the menu at the top</a:t>
            </a:r>
            <a:endParaRPr/>
          </a:p>
          <a:p>
            <a:pPr marL="0" lvl="0" indent="0" algn="l" rtl="0">
              <a:lnSpc>
                <a:spcPct val="100000"/>
              </a:lnSpc>
              <a:spcBef>
                <a:spcPts val="0"/>
              </a:spcBef>
              <a:spcAft>
                <a:spcPts val="0"/>
              </a:spcAft>
              <a:buSzPts val="1400"/>
              <a:buNone/>
            </a:pPr>
            <a:r>
              <a:rPr lang="en-US"/>
              <a:t>Select Score report</a:t>
            </a:r>
            <a:endParaRPr/>
          </a:p>
          <a:p>
            <a:pPr marL="0" lvl="0" indent="0" algn="l" rtl="0">
              <a:lnSpc>
                <a:spcPct val="100000"/>
              </a:lnSpc>
              <a:spcBef>
                <a:spcPts val="0"/>
              </a:spcBef>
              <a:spcAft>
                <a:spcPts val="0"/>
              </a:spcAft>
              <a:buSzPts val="1400"/>
              <a:buNone/>
            </a:pPr>
            <a:endParaRPr/>
          </a:p>
        </p:txBody>
      </p:sp>
      <p:sp>
        <p:nvSpPr>
          <p:cNvPr id="754" name="Google Shape;75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6" name="Google Shape;76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5" name="Google Shape;77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3" name="Google Shape;78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724098e948_2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g3724098e948_2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1" name="Google Shape;7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Changed "have to" to MUST</a:t>
            </a:r>
            <a:endParaRPr/>
          </a:p>
        </p:txBody>
      </p:sp>
      <p:sp>
        <p:nvSpPr>
          <p:cNvPr id="800" name="Google Shape;80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 don’t have accents in this, please add them. I’m leaving in the next old slide so you see the accents. Please delete the old teal slide from last year when the accents are in place on this slide.</a:t>
            </a:r>
            <a:endParaRPr dirty="0"/>
          </a:p>
        </p:txBody>
      </p:sp>
      <p:sp>
        <p:nvSpPr>
          <p:cNvPr id="808" name="Google Shape;80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6" name="Google Shape;8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3" name="Google Shape;83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6" name="Google Shape;84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6" name="Google Shape;85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7" name="Google Shape;86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6" name="Google Shape;87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3" name="Google Shape;88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0" name="Google Shape;89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7" name="Google Shape;89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4" name="Google Shape;90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2" name="Google Shape;91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2" name="Google Shape;92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0" name="Google Shape;93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1" name="Google Shape;94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8" name="Google Shape;9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6" name="Google Shape;95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 name="Google Shape;6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4" name="Google Shape;96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1" name="Google Shape;97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0" name="Google Shape;98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6423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a:extLst>
            <a:ext uri="{FF2B5EF4-FFF2-40B4-BE49-F238E27FC236}">
              <a16:creationId xmlns:a16="http://schemas.microsoft.com/office/drawing/2014/main" id="{48A4643D-16E4-43FF-5B25-FFFC8FCFCC94}"/>
            </a:ext>
          </a:extLst>
        </p:cNvPr>
        <p:cNvGrpSpPr/>
        <p:nvPr/>
      </p:nvGrpSpPr>
      <p:grpSpPr>
        <a:xfrm>
          <a:off x="0" y="0"/>
          <a:ext cx="0" cy="0"/>
          <a:chOff x="0" y="0"/>
          <a:chExt cx="0" cy="0"/>
        </a:xfrm>
      </p:grpSpPr>
      <p:sp>
        <p:nvSpPr>
          <p:cNvPr id="1066" name="Google Shape;1066;p51:notes">
            <a:extLst>
              <a:ext uri="{FF2B5EF4-FFF2-40B4-BE49-F238E27FC236}">
                <a16:creationId xmlns:a16="http://schemas.microsoft.com/office/drawing/2014/main" id="{BE00B9F7-FC55-774D-5290-4DA5D11C573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7" name="Google Shape;1067;p51:notes">
            <a:extLst>
              <a:ext uri="{FF2B5EF4-FFF2-40B4-BE49-F238E27FC236}">
                <a16:creationId xmlns:a16="http://schemas.microsoft.com/office/drawing/2014/main" id="{A64EBDF2-C305-29A3-A23C-240E666FB6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5325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7" name="Google Shape;98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6" name="Google Shape;99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3" name="Google Shape;100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1" name="Google Shape;101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0" name="Google Shape;102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4" name="Google Shape;103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Notes for consideration:</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 Will you be able to discuss how these numbers compare to the passing levels in English?</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Can you offer any rationale for the difference we see between passing rate in Eng v Spanish?</a:t>
            </a:r>
            <a:endParaRPr/>
          </a:p>
          <a:p>
            <a:pPr marL="685800" lvl="1" indent="-228600" algn="l" rtl="0">
              <a:lnSpc>
                <a:spcPct val="100000"/>
              </a:lnSpc>
              <a:spcBef>
                <a:spcPts val="0"/>
              </a:spcBef>
              <a:spcAft>
                <a:spcPts val="0"/>
              </a:spcAft>
              <a:buClr>
                <a:schemeClr val="dk1"/>
              </a:buClr>
              <a:buSzPts val="1200"/>
              <a:buFont typeface="Courier New"/>
              <a:buChar char="o"/>
            </a:pPr>
            <a:r>
              <a:rPr lang="en-US"/>
              <a:t>Ann, me or the assessment team can give you some possible reasons</a:t>
            </a:r>
            <a:endParaRPr/>
          </a:p>
          <a:p>
            <a:pPr marL="0" lvl="0" indent="-76200" algn="l" rtl="0">
              <a:lnSpc>
                <a:spcPct val="100000"/>
              </a:lnSpc>
              <a:spcBef>
                <a:spcPts val="0"/>
              </a:spcBef>
              <a:spcAft>
                <a:spcPts val="0"/>
              </a:spcAft>
              <a:buClr>
                <a:schemeClr val="dk1"/>
              </a:buClr>
              <a:buSzPts val="1200"/>
              <a:buFont typeface="Calibri"/>
              <a:buAutoNum type="arabicPeriod"/>
            </a:pPr>
            <a:r>
              <a:rPr lang="en-US"/>
              <a:t>I'm not saying add an extra slide, but talk about why we think we are seeing what we are seeing—it adds "color and context" to the facts—shows you have an understanding of the facts</a:t>
            </a:r>
            <a:endParaRPr/>
          </a:p>
        </p:txBody>
      </p:sp>
      <p:sp>
        <p:nvSpPr>
          <p:cNvPr id="636" name="Google Shape;6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1" name="Google Shape;104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8" name="Google Shape;105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7" name="Google Shape;106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We are pleased to announce this partnership founded upon the shared belief of building equitable pathways of learning and opportunity for Spanish speaking students. Aztec is GED Testing Service’s ONLY Preferred partner for the Spanish GED Test</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Aztec’s GED Spanish Prep Series is fully aligned to the Spanish GED test.   It is w</a:t>
            </a:r>
            <a:r>
              <a:rPr lang="en-US" sz="1200" b="0" i="0">
                <a:latin typeface="Trebuchet MS"/>
                <a:ea typeface="Trebuchet MS"/>
                <a:cs typeface="Trebuchet MS"/>
                <a:sym typeface="Trebuchet MS"/>
              </a:rPr>
              <a:t>ritten by a dedicated team of Aztec Spanish instructors for Spanish learners and contextualized for the Spanish GED Tests.</a:t>
            </a:r>
            <a:endParaRPr/>
          </a:p>
          <a:p>
            <a:pPr marL="0" lvl="0" indent="0" algn="l" rtl="0">
              <a:lnSpc>
                <a:spcPct val="100000"/>
              </a:lnSpc>
              <a:spcBef>
                <a:spcPts val="0"/>
              </a:spcBef>
              <a:spcAft>
                <a:spcPts val="0"/>
              </a:spcAft>
              <a:buSzPts val="1400"/>
              <a:buNone/>
            </a:pPr>
            <a:endParaRPr sz="1200" b="0" i="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r>
              <a:rPr lang="en-US" sz="1200" b="0" i="0">
                <a:latin typeface="Trebuchet MS"/>
                <a:ea typeface="Trebuchet MS"/>
                <a:cs typeface="Trebuchet MS"/>
                <a:sym typeface="Trebuchet MS"/>
              </a:rPr>
              <a:t>Aztec's NEW Spanish GED Test preparation system builds equity for your students by elevating self-esteem while delivering the academic instruction needed to successfully earn a GED.</a:t>
            </a:r>
            <a:endParaRPr b="0" i="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It is authentically developed in Spanish and NOT just translated.  The prep system supports students with full SPANISH audio ensuring a multi-modal experience. </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sz="1200"/>
              <a:t>Lastly, Aztec delivers this incredible resource in their Learning Management System in full Spanish mode. </a:t>
            </a:r>
            <a:endParaRPr/>
          </a:p>
          <a:p>
            <a:pPr marL="0" lvl="0" indent="0" algn="l" rtl="0">
              <a:lnSpc>
                <a:spcPct val="100000"/>
              </a:lnSpc>
              <a:spcBef>
                <a:spcPts val="0"/>
              </a:spcBef>
              <a:spcAft>
                <a:spcPts val="0"/>
              </a:spcAft>
              <a:buSzPts val="1400"/>
              <a:buNone/>
            </a:pPr>
            <a:endParaRPr/>
          </a:p>
        </p:txBody>
      </p:sp>
      <p:sp>
        <p:nvSpPr>
          <p:cNvPr id="1076" name="Google Shape;1076;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a:latin typeface="Trebuchet MS"/>
                <a:ea typeface="Trebuchet MS"/>
                <a:cs typeface="Trebuchet MS"/>
                <a:sym typeface="Trebuchet MS"/>
              </a:rPr>
              <a:t>From the industry leader in GED preparation, Aztec Software's #1 Rated GED instructional methodology has been applied to Aztec’s Spanish GED Preparation materials! </a:t>
            </a:r>
            <a:endParaRPr b="0" i="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r>
              <a:rPr lang="en-US" sz="1200" b="0" i="0">
                <a:latin typeface="Trebuchet MS"/>
                <a:ea typeface="Trebuchet MS"/>
                <a:cs typeface="Trebuchet MS"/>
                <a:sym typeface="Trebuchet MS"/>
              </a:rPr>
              <a:t>Written by a dedicated team of Spanish instructors for Spanish learners, and contextualized for the Spanish GED Tests, Aztec's Spanish GED Test preparation system builds equity for your students by elevating self-esteem while delivering the academic instruction needed to successfully earn a high school equivalency.</a:t>
            </a:r>
            <a:endParaRPr b="0" i="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r>
              <a:rPr lang="en-US" sz="1200" b="0" i="0">
                <a:latin typeface="Trebuchet MS"/>
                <a:ea typeface="Trebuchet MS"/>
                <a:cs typeface="Trebuchet MS"/>
                <a:sym typeface="Trebuchet MS"/>
              </a:rPr>
              <a:t>Aztec's Spanish GED Preparation System meets the stringent demands of the GED Testing Service and aligns to the College and Career Readiness Standards.</a:t>
            </a:r>
            <a:endParaRPr b="0" i="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a:p>
        </p:txBody>
      </p:sp>
      <p:sp>
        <p:nvSpPr>
          <p:cNvPr id="1096" name="Google Shape;109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a:solidFill>
                <a:srgbClr val="242424"/>
              </a:solidFill>
              <a:latin typeface="Arial"/>
              <a:ea typeface="Arial"/>
              <a:cs typeface="Arial"/>
              <a:sym typeface="Arial"/>
            </a:endParaRPr>
          </a:p>
          <a:p>
            <a:pPr marL="0" marR="0" lvl="0" indent="0" algn="l" rtl="0">
              <a:lnSpc>
                <a:spcPct val="100000"/>
              </a:lnSpc>
              <a:spcBef>
                <a:spcPts val="0"/>
              </a:spcBef>
              <a:spcAft>
                <a:spcPts val="0"/>
              </a:spcAft>
              <a:buClr>
                <a:srgbClr val="242424"/>
              </a:buClr>
              <a:buSzPts val="1800"/>
              <a:buFont typeface="Arial"/>
              <a:buNone/>
            </a:pPr>
            <a:r>
              <a:rPr lang="en-US" sz="1800" b="0" i="0">
                <a:solidFill>
                  <a:srgbClr val="242424"/>
                </a:solidFill>
                <a:latin typeface="Arial"/>
                <a:ea typeface="Arial"/>
                <a:cs typeface="Arial"/>
                <a:sym typeface="Arial"/>
              </a:rPr>
              <a:t> </a:t>
            </a:r>
            <a:endParaRPr/>
          </a:p>
          <a:p>
            <a:pPr marL="0" lvl="0" indent="0" algn="l" rtl="0">
              <a:lnSpc>
                <a:spcPct val="100000"/>
              </a:lnSpc>
              <a:spcBef>
                <a:spcPts val="0"/>
              </a:spcBef>
              <a:spcAft>
                <a:spcPts val="0"/>
              </a:spcAft>
              <a:buSzPts val="1400"/>
              <a:buNone/>
            </a:pPr>
            <a:endParaRPr/>
          </a:p>
        </p:txBody>
      </p:sp>
      <p:sp>
        <p:nvSpPr>
          <p:cNvPr id="1106" name="Google Shape;1106;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4" name="Google Shape;111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1" name="Google Shape;112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1" name="Google Shape;113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3" name="Google Shape;114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Another fun fact to add "color and context" to what you see.</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 The 9% v 28%--evidence that the majority of self-identified testers are comfortable with the command of the English Language, but we are pleased to serve and accommodate the 9% who are perhaps just beginning their journey and still need the support of testing in Spanish</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Now that almost all states allow student to test by taking either language among the 4 content areas, we see more and more taking the English RLA when combining language.  Why?--because they may speak Spanish, but never learned the language basics of grammar, verb agreement, etc....</a:t>
            </a:r>
            <a:r>
              <a:rPr lang="en-US" dirty="0" err="1"/>
              <a:t>sooooo</a:t>
            </a:r>
            <a:r>
              <a:rPr lang="en-US" dirty="0"/>
              <a:t>, they may as well spend time learning the rules of English as long as they are going to have to learn the rules of either language.</a:t>
            </a:r>
            <a:endParaRPr dirty="0"/>
          </a:p>
        </p:txBody>
      </p:sp>
      <p:sp>
        <p:nvSpPr>
          <p:cNvPr id="646" name="Google Shape;6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4" name="Google Shape;115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3" name="Google Shape;116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2" name="Google Shape;117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1" name="Google Shape;118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1" name="Google Shape;119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0" name="Google Shape;1200;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0" name="Google Shape;121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1" name="Google Shape;1221;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9" name="Google Shape;1229;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8" name="Google Shape;123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Please add Spanish upside-down exclamation point.</a:t>
            </a:r>
            <a:endParaRPr/>
          </a:p>
        </p:txBody>
      </p:sp>
      <p:sp>
        <p:nvSpPr>
          <p:cNvPr id="1265" name="Google Shape;1265;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1" name="Google Shape;127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9" name="Google Shape;127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87" name="Google Shape;1287;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Key Points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There are many more resources from GEDTS. Let’s spend a few minutes to look at some of the resources available.</a:t>
            </a:r>
            <a:endParaRPr/>
          </a:p>
          <a:p>
            <a:pPr marL="0" lvl="0" indent="0" algn="l" rtl="0">
              <a:lnSpc>
                <a:spcPct val="100000"/>
              </a:lnSpc>
              <a:spcBef>
                <a:spcPts val="0"/>
              </a:spcBef>
              <a:spcAft>
                <a:spcPts val="0"/>
              </a:spcAft>
              <a:buSzPts val="1400"/>
              <a:buNone/>
            </a:pPr>
            <a:endParaRPr/>
          </a:p>
        </p:txBody>
      </p:sp>
      <p:sp>
        <p:nvSpPr>
          <p:cNvPr id="1288" name="Google Shape;1288;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
        <p:nvSpPr>
          <p:cNvPr id="1289" name="Google Shape;1289;p73:notes"/>
          <p:cNvSpPr txBox="1"/>
          <p:nvPr/>
        </p:nvSpPr>
        <p:spPr>
          <a:xfrm>
            <a:off x="3101975" y="12141200"/>
            <a:ext cx="2374900" cy="641350"/>
          </a:xfrm>
          <a:prstGeom prst="rect">
            <a:avLst/>
          </a:prstGeom>
          <a:noFill/>
          <a:ln>
            <a:noFill/>
          </a:ln>
        </p:spPr>
        <p:txBody>
          <a:bodyPr spcFirstLastPara="1" wrap="square" lIns="96500" tIns="48250" rIns="96500" bIns="482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
        <p:nvSpPr>
          <p:cNvPr id="1290" name="Google Shape;1290;p73:notes"/>
          <p:cNvSpPr txBox="1">
            <a:spLocks noGrp="1"/>
          </p:cNvSpPr>
          <p:nvPr>
            <p:ph type="dt" idx="10"/>
          </p:nvPr>
        </p:nvSpPr>
        <p:spPr>
          <a:xfrm>
            <a:off x="3101975" y="0"/>
            <a:ext cx="2374900" cy="6413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291" name="Google Shape;1291;p73:notes"/>
          <p:cNvSpPr txBox="1">
            <a:spLocks noGrp="1"/>
          </p:cNvSpPr>
          <p:nvPr>
            <p:ph type="ftr" idx="11"/>
          </p:nvPr>
        </p:nvSpPr>
        <p:spPr>
          <a:xfrm>
            <a:off x="0" y="12141200"/>
            <a:ext cx="2373313" cy="64135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292" name="Google Shape;1292;p73:notes"/>
          <p:cNvSpPr txBox="1">
            <a:spLocks noGrp="1"/>
          </p:cNvSpPr>
          <p:nvPr>
            <p:ph type="hdr" idx="3"/>
          </p:nvPr>
        </p:nvSpPr>
        <p:spPr>
          <a:xfrm>
            <a:off x="0" y="0"/>
            <a:ext cx="2373313" cy="6413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0" name="Google Shape;1300;p7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301" name="Google Shape;1301;p7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302" name="Google Shape;1302;p7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303" name="Google Shape;1303;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High School Equivalency Program (HEP) and the College Assistance Migrant Program (CAMP) have existed since 1967 and 1972 respectively.</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HEP and CAMP are educational programs which serve students from migrant or seasonal farm-worker families. HEP helps students who have dropped out of high school get their High School Equivalency Credential and serves more than 6,000 students annually. CAMP assists students in their first year of college with academic, personal, and financial support. CAMP serves approximately 2,400 migrant participants annually. Overall, nearly three-quarters of all CAMP students graduate with baccalaureate degrees.</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These two programs, which have achieved stunning success rates since their inception, are funded through grants from the U.S. Department of Education, Office of Migrant Education and are administered by universities, colleges and non-profit organizations nationwide.</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National HEP/CAMP Association is an organization whose membership is comprised of universities, colleges and non-profit organizations that administer a High School Equivalency Program (HEP) and/or a College Assistance Migrant Program (CAMP). The Association’s membership is committed to improving the quality and effectiveness of the national HEP and CAMP program, all HEP and CAMP projects, and to disseminating information about HEP and CAMP.</a:t>
            </a:r>
            <a:endParaRPr/>
          </a:p>
          <a:p>
            <a:pPr marL="0" lvl="0" indent="0" algn="l" rtl="0">
              <a:lnSpc>
                <a:spcPct val="100000"/>
              </a:lnSpc>
              <a:spcBef>
                <a:spcPts val="0"/>
              </a:spcBef>
              <a:spcAft>
                <a:spcPts val="0"/>
              </a:spcAft>
              <a:buSzPts val="1400"/>
              <a:buNone/>
            </a:pPr>
            <a:endParaRPr/>
          </a:p>
        </p:txBody>
      </p:sp>
      <p:sp>
        <p:nvSpPr>
          <p:cNvPr id="1317" name="Google Shape;1317;p7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318" name="Google Shape;1318;p7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319" name="Google Shape;1319;p7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320" name="Google Shape;1320;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8" name="Google Shape;1328;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High School Equivalency Program (HEP) and the College Assistance Migrant Program (CAMP) have existed since 1967 and 1972 respectively.</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HEP and CAMP are educational programs which serve students from migrant or seasonal farm-worker families. HEP helps students who have dropped out of high school get their High School Equivalency Credential and serves more than 6,000 students annually. CAMP assists students in their first year of college with academic, personal, and financial support. CAMP serves approximately 2,400 migrant participants annually. Overall, nearly three-quarters of all CAMP students graduate with baccalaureate degrees.</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These two programs, which have achieved stunning success rates since their inception, are funded through grants from the U.S. Department of Education, Office of Migrant Education and are administered by universities, colleges and non-profit organizations nationwide.</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National HEP/CAMP Association is an organization whose membership is comprised of universities, colleges and non-profit organizations that administer a High School Equivalency Program (HEP) and/or a College Assistance Migrant Program (CAMP). The Association’s membership is committed to improving the quality and effectiveness of the national HEP and CAMP program, all HEP and CAMP projects, and to disseminating information about HEP and CAMP.</a:t>
            </a:r>
            <a:endParaRPr/>
          </a:p>
          <a:p>
            <a:pPr marL="0" lvl="0" indent="0" algn="l" rtl="0">
              <a:lnSpc>
                <a:spcPct val="100000"/>
              </a:lnSpc>
              <a:spcBef>
                <a:spcPts val="0"/>
              </a:spcBef>
              <a:spcAft>
                <a:spcPts val="0"/>
              </a:spcAft>
              <a:buSzPts val="1400"/>
              <a:buNone/>
            </a:pPr>
            <a:endParaRPr/>
          </a:p>
        </p:txBody>
      </p:sp>
      <p:sp>
        <p:nvSpPr>
          <p:cNvPr id="1329" name="Google Shape;1329;p7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330" name="Google Shape;1330;p7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331" name="Google Shape;1331;p7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332" name="Google Shape;1332;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3" name="Google Shape;1343;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USAHello is a one-stop, comprehensive website that houses the resources and information newcomers need to build successful lives for themselves and their families in the United States.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Resettled refugees and immigrants have collaborated on our content, which is written for English learners and those with interrupted educations. Our programs are further enhanced by automated and manual translations and the latest in multi-modal learning techniques. We use the proliferation of mobile technology and the power of the internet to provide safe, trustworthy support where and when it is needed.</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USAHello is unique.</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USAHello is the only comprehensive online resource for refugees and immigrants in the USA. Newcomers in every state visit our website, and we have partnerships with resettlement agencies and other non-profits across the country. Our work complements on-the-ground sources of support that already exist by making them more comprehensible and accessible to those who need them with </a:t>
            </a:r>
            <a:r>
              <a:rPr lang="en-US" sz="1200" b="1"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FindHello</a:t>
            </a:r>
            <a:r>
              <a:rPr lang="en-US" sz="1200">
                <a:solidFill>
                  <a:schemeClr val="dk1"/>
                </a:solidFill>
                <a:latin typeface="Calibri"/>
                <a:ea typeface="Calibri"/>
                <a:cs typeface="Calibri"/>
                <a:sym typeface="Calibri"/>
              </a:rPr>
              <a:t>, our mobile app launched in 2019 in partnership with UNHCR.</a:t>
            </a:r>
            <a:endParaRPr/>
          </a:p>
          <a:p>
            <a:pPr marL="0" lvl="0" indent="0" algn="l" rtl="0">
              <a:lnSpc>
                <a:spcPct val="100000"/>
              </a:lnSpc>
              <a:spcBef>
                <a:spcPts val="0"/>
              </a:spcBef>
              <a:spcAft>
                <a:spcPts val="0"/>
              </a:spcAft>
              <a:buSzPts val="1400"/>
              <a:buNone/>
            </a:pPr>
            <a:endParaRPr/>
          </a:p>
        </p:txBody>
      </p:sp>
      <p:sp>
        <p:nvSpPr>
          <p:cNvPr id="1344" name="Google Shape;1344;p7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345" name="Google Shape;1345;p7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346" name="Google Shape;1346;p7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347" name="Google Shape;1347;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6" name="Google Shape;1356;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7" name="Google Shape;1357;p7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358" name="Google Shape;1358;p7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359" name="Google Shape;1359;p7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360" name="Google Shape;1360;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8" name="Google Shape;1368;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9" name="Google Shape;1369;p7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370" name="Google Shape;1370;p7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371" name="Google Shape;1371;p7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372" name="Google Shape;1372;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Drop down from top of page to all the resources.</a:t>
            </a:r>
            <a:endParaRPr/>
          </a:p>
          <a:p>
            <a:pPr marL="0" lvl="0" indent="0" algn="l" rtl="0">
              <a:lnSpc>
                <a:spcPct val="100000"/>
              </a:lnSpc>
              <a:spcBef>
                <a:spcPts val="0"/>
              </a:spcBef>
              <a:spcAft>
                <a:spcPts val="0"/>
              </a:spcAft>
              <a:buSzPts val="1400"/>
              <a:buNone/>
            </a:pPr>
            <a:endParaRPr/>
          </a:p>
        </p:txBody>
      </p:sp>
      <p:sp>
        <p:nvSpPr>
          <p:cNvPr id="667" name="Google Shape;6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1" name="Google Shape;1381;p8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382" name="Google Shape;1382;p8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383" name="Google Shape;1383;p8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384" name="Google Shape;1384;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2" name="Google Shape;1392;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3" name="Google Shape;1393;p8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394" name="Google Shape;1394;p8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395" name="Google Shape;1395;p8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396" name="Google Shape;1396;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4" name="Google Shape;1404;p8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405" name="Google Shape;1405;p8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406" name="Google Shape;1406;p8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407" name="Google Shape;1407;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6" name="Google Shape;1416;p8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417" name="Google Shape;1417;p8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418" name="Google Shape;1418;p8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419" name="Google Shape;1419;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https://www.archives.gov/espanol</a:t>
            </a:r>
            <a:endParaRPr/>
          </a:p>
        </p:txBody>
      </p:sp>
      <p:sp>
        <p:nvSpPr>
          <p:cNvPr id="1428" name="Google Shape;1428;p8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429" name="Google Shape;1429;p8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430" name="Google Shape;1430;p8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431" name="Google Shape;1431;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8" name="Google Shape;1438;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9" name="Google Shape;1439;p8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440" name="Google Shape;1440;p8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441" name="Google Shape;1441;p8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442" name="Google Shape;1442;p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1" name="Google Shape;1451;p8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452" name="Google Shape;1452;p8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453" name="Google Shape;1453;p8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454" name="Google Shape;1454;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1" name="Google Shape;1461;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https://www.aaaknow.com/xlate/</a:t>
            </a:r>
            <a:endParaRPr/>
          </a:p>
        </p:txBody>
      </p:sp>
      <p:sp>
        <p:nvSpPr>
          <p:cNvPr id="1462" name="Google Shape;1462;p8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463" name="Google Shape;1463;p8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464" name="Google Shape;1464;p8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465" name="Google Shape;1465;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4" name="Google Shape;1474;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Spanish-speaking learners can now:</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1. Grow with our personalized math experience</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Using the new learning dashboard (launched in August), learners receive personalized recommendations on what to work on next, have access to over 100,000 math practice problems, and can track their progress.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2. Explore tutorials in other topics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Our tutorials cover a range of subject areas, including physics, chemistry, biology, art history and more. These tutorials are currently being translated into Spanish.</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3. Learn with a mentor</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Learners can sign up a parent, mentor, or teacher to help guide their path. These coaches can access real-time dashboards to identify where learners are and where they need help.</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If you are a registered user and want to change your language to Spanish, just select “Español” as your preferred language at the bottom of the homepage. Please note that the Spanish website is a work in progress. As Khan Academy creates new content in English (which we do on a daily basis), translators will be working to translate this content to Spanish.</a:t>
            </a:r>
            <a:endParaRPr/>
          </a:p>
          <a:p>
            <a:pPr marL="0" lvl="0" indent="0" algn="l" rtl="0">
              <a:lnSpc>
                <a:spcPct val="100000"/>
              </a:lnSpc>
              <a:spcBef>
                <a:spcPts val="0"/>
              </a:spcBef>
              <a:spcAft>
                <a:spcPts val="0"/>
              </a:spcAft>
              <a:buSzPts val="1400"/>
              <a:buNone/>
            </a:pPr>
            <a:endParaRPr/>
          </a:p>
        </p:txBody>
      </p:sp>
      <p:sp>
        <p:nvSpPr>
          <p:cNvPr id="1475" name="Google Shape;1475;p8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476" name="Google Shape;1476;p8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477" name="Google Shape;1477;p8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478" name="Google Shape;1478;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6" name="Google Shape;1486;p8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487" name="Google Shape;1487;p8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488" name="Google Shape;1488;p8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489" name="Google Shape;1489;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7" name="Google Shape;1497;p9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498" name="Google Shape;1498;p9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499" name="Google Shape;1499;p9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500" name="Google Shape;1500;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9" name="Google Shape;1509;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0" name="Google Shape;1510;p9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511" name="Google Shape;1511;p9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512" name="Google Shape;1512;p9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513" name="Google Shape;1513;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0" name="Google Shape;1520;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1" name="Google Shape;1521;p9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2019 - That's a Wrap!</a:t>
            </a:r>
            <a:endParaRPr/>
          </a:p>
        </p:txBody>
      </p:sp>
      <p:sp>
        <p:nvSpPr>
          <p:cNvPr id="1522" name="Google Shape;1522;p9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12/10/2019</a:t>
            </a:r>
            <a:endParaRPr/>
          </a:p>
        </p:txBody>
      </p:sp>
      <p:sp>
        <p:nvSpPr>
          <p:cNvPr id="1523" name="Google Shape;1523;p9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Copyright GED Testing Service LLC. All rights reserved.</a:t>
            </a:r>
            <a:endParaRPr/>
          </a:p>
        </p:txBody>
      </p:sp>
      <p:sp>
        <p:nvSpPr>
          <p:cNvPr id="1524" name="Google Shape;1524;p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7"/>
        <p:cNvGrpSpPr/>
        <p:nvPr/>
      </p:nvGrpSpPr>
      <p:grpSpPr>
        <a:xfrm>
          <a:off x="0" y="0"/>
          <a:ext cx="0" cy="0"/>
          <a:chOff x="0" y="0"/>
          <a:chExt cx="0" cy="0"/>
        </a:xfrm>
      </p:grpSpPr>
      <p:sp>
        <p:nvSpPr>
          <p:cNvPr id="18" name="Google Shape;18;p94"/>
          <p:cNvSpPr/>
          <p:nvPr/>
        </p:nvSpPr>
        <p:spPr>
          <a:xfrm>
            <a:off x="0" y="-1"/>
            <a:ext cx="12192000" cy="5184001"/>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9" name="Google Shape;19;p94"/>
          <p:cNvPicPr preferRelativeResize="0"/>
          <p:nvPr/>
        </p:nvPicPr>
        <p:blipFill rotWithShape="1">
          <a:blip r:embed="rId2">
            <a:alphaModFix/>
          </a:blip>
          <a:srcRect/>
          <a:stretch/>
        </p:blipFill>
        <p:spPr>
          <a:xfrm>
            <a:off x="3620298" y="-187201"/>
            <a:ext cx="4951405" cy="3686401"/>
          </a:xfrm>
          <a:prstGeom prst="rect">
            <a:avLst/>
          </a:prstGeom>
          <a:noFill/>
          <a:ln>
            <a:noFill/>
          </a:ln>
        </p:spPr>
      </p:pic>
      <p:sp>
        <p:nvSpPr>
          <p:cNvPr id="20" name="Google Shape;20;p94"/>
          <p:cNvSpPr txBox="1">
            <a:spLocks noGrp="1"/>
          </p:cNvSpPr>
          <p:nvPr>
            <p:ph type="subTitle" idx="1"/>
          </p:nvPr>
        </p:nvSpPr>
        <p:spPr>
          <a:xfrm>
            <a:off x="656161" y="4461452"/>
            <a:ext cx="10879667" cy="407805"/>
          </a:xfrm>
          <a:prstGeom prst="rect">
            <a:avLst/>
          </a:prstGeom>
          <a:noFill/>
          <a:ln>
            <a:noFill/>
          </a:ln>
        </p:spPr>
        <p:txBody>
          <a:bodyPr spcFirstLastPara="1" wrap="square" lIns="0" tIns="0" rIns="0" bIns="0" anchor="t" anchorCtr="0">
            <a:no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1" name="Google Shape;21;p94"/>
          <p:cNvPicPr preferRelativeResize="0"/>
          <p:nvPr/>
        </p:nvPicPr>
        <p:blipFill rotWithShape="1">
          <a:blip r:embed="rId3">
            <a:alphaModFix/>
          </a:blip>
          <a:srcRect/>
          <a:stretch/>
        </p:blipFill>
        <p:spPr>
          <a:xfrm>
            <a:off x="5269044" y="5525321"/>
            <a:ext cx="1567513" cy="905994"/>
          </a:xfrm>
          <a:prstGeom prst="rect">
            <a:avLst/>
          </a:prstGeom>
          <a:noFill/>
          <a:ln>
            <a:noFill/>
          </a:ln>
        </p:spPr>
      </p:pic>
      <p:sp>
        <p:nvSpPr>
          <p:cNvPr id="22" name="Google Shape;22;p94"/>
          <p:cNvSpPr txBox="1">
            <a:spLocks noGrp="1"/>
          </p:cNvSpPr>
          <p:nvPr>
            <p:ph type="body" idx="2"/>
          </p:nvPr>
        </p:nvSpPr>
        <p:spPr>
          <a:xfrm>
            <a:off x="656162" y="2961621"/>
            <a:ext cx="10879667" cy="1332221"/>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750"/>
              </a:spcBef>
              <a:spcAft>
                <a:spcPts val="0"/>
              </a:spcAft>
              <a:buSzPts val="5720"/>
              <a:buNone/>
              <a:defRPr sz="5200" b="1">
                <a:solidFill>
                  <a:schemeClr val="lt1"/>
                </a:solidFill>
                <a:latin typeface="Arial"/>
                <a:ea typeface="Arial"/>
                <a:cs typeface="Arial"/>
                <a:sym typeface="Aria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fographics">
  <p:cSld name="Infographics">
    <p:spTree>
      <p:nvGrpSpPr>
        <p:cNvPr id="1" name="Shape 74"/>
        <p:cNvGrpSpPr/>
        <p:nvPr/>
      </p:nvGrpSpPr>
      <p:grpSpPr>
        <a:xfrm>
          <a:off x="0" y="0"/>
          <a:ext cx="0" cy="0"/>
          <a:chOff x="0" y="0"/>
          <a:chExt cx="0" cy="0"/>
        </a:xfrm>
      </p:grpSpPr>
      <p:sp>
        <p:nvSpPr>
          <p:cNvPr id="75" name="Google Shape;75;p146"/>
          <p:cNvSpPr txBox="1">
            <a:spLocks noGrp="1"/>
          </p:cNvSpPr>
          <p:nvPr>
            <p:ph type="title"/>
          </p:nvPr>
        </p:nvSpPr>
        <p:spPr>
          <a:xfrm>
            <a:off x="401444" y="525101"/>
            <a:ext cx="11351941" cy="81410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46"/>
          <p:cNvSpPr txBox="1">
            <a:spLocks noGrp="1"/>
          </p:cNvSpPr>
          <p:nvPr>
            <p:ph type="body" idx="1"/>
          </p:nvPr>
        </p:nvSpPr>
        <p:spPr>
          <a:xfrm>
            <a:off x="401450" y="1622310"/>
            <a:ext cx="3649695" cy="1983429"/>
          </a:xfrm>
          <a:prstGeom prst="rect">
            <a:avLst/>
          </a:prstGeom>
          <a:solidFill>
            <a:schemeClr val="accent4"/>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14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46"/>
          <p:cNvSpPr>
            <a:spLocks noGrp="1"/>
          </p:cNvSpPr>
          <p:nvPr>
            <p:ph type="pic" idx="2"/>
          </p:nvPr>
        </p:nvSpPr>
        <p:spPr>
          <a:xfrm>
            <a:off x="401640" y="1714900"/>
            <a:ext cx="3649493" cy="866254"/>
          </a:xfrm>
          <a:prstGeom prst="rect">
            <a:avLst/>
          </a:prstGeom>
          <a:noFill/>
          <a:ln>
            <a:noFill/>
          </a:ln>
        </p:spPr>
      </p:sp>
      <p:sp>
        <p:nvSpPr>
          <p:cNvPr id="79" name="Google Shape;79;p146"/>
          <p:cNvSpPr txBox="1">
            <a:spLocks noGrp="1"/>
          </p:cNvSpPr>
          <p:nvPr>
            <p:ph type="body" idx="3"/>
          </p:nvPr>
        </p:nvSpPr>
        <p:spPr>
          <a:xfrm>
            <a:off x="4252573" y="1622310"/>
            <a:ext cx="3649695" cy="1983429"/>
          </a:xfrm>
          <a:prstGeom prst="rect">
            <a:avLst/>
          </a:prstGeom>
          <a:solidFill>
            <a:schemeClr val="accent2"/>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146"/>
          <p:cNvSpPr>
            <a:spLocks noGrp="1"/>
          </p:cNvSpPr>
          <p:nvPr>
            <p:ph type="pic" idx="4"/>
          </p:nvPr>
        </p:nvSpPr>
        <p:spPr>
          <a:xfrm>
            <a:off x="4252760" y="1714900"/>
            <a:ext cx="3649493" cy="866254"/>
          </a:xfrm>
          <a:prstGeom prst="rect">
            <a:avLst/>
          </a:prstGeom>
          <a:noFill/>
          <a:ln>
            <a:noFill/>
          </a:ln>
        </p:spPr>
      </p:sp>
      <p:sp>
        <p:nvSpPr>
          <p:cNvPr id="81" name="Google Shape;81;p146"/>
          <p:cNvSpPr txBox="1">
            <a:spLocks noGrp="1"/>
          </p:cNvSpPr>
          <p:nvPr>
            <p:ph type="body" idx="5"/>
          </p:nvPr>
        </p:nvSpPr>
        <p:spPr>
          <a:xfrm>
            <a:off x="8103695" y="1622310"/>
            <a:ext cx="3649695" cy="1983429"/>
          </a:xfrm>
          <a:prstGeom prst="rect">
            <a:avLst/>
          </a:prstGeom>
          <a:solidFill>
            <a:schemeClr val="accent5"/>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146"/>
          <p:cNvSpPr>
            <a:spLocks noGrp="1"/>
          </p:cNvSpPr>
          <p:nvPr>
            <p:ph type="pic" idx="6"/>
          </p:nvPr>
        </p:nvSpPr>
        <p:spPr>
          <a:xfrm>
            <a:off x="8103884" y="1714900"/>
            <a:ext cx="3649493" cy="866254"/>
          </a:xfrm>
          <a:prstGeom prst="rect">
            <a:avLst/>
          </a:prstGeom>
          <a:noFill/>
          <a:ln>
            <a:noFill/>
          </a:ln>
        </p:spPr>
      </p:sp>
      <p:sp>
        <p:nvSpPr>
          <p:cNvPr id="83" name="Google Shape;83;p146"/>
          <p:cNvSpPr txBox="1">
            <a:spLocks noGrp="1"/>
          </p:cNvSpPr>
          <p:nvPr>
            <p:ph type="body" idx="7"/>
          </p:nvPr>
        </p:nvSpPr>
        <p:spPr>
          <a:xfrm>
            <a:off x="401450" y="3763628"/>
            <a:ext cx="3649695" cy="1983429"/>
          </a:xfrm>
          <a:prstGeom prst="rect">
            <a:avLst/>
          </a:prstGeom>
          <a:solidFill>
            <a:schemeClr val="accent3"/>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146"/>
          <p:cNvSpPr>
            <a:spLocks noGrp="1"/>
          </p:cNvSpPr>
          <p:nvPr>
            <p:ph type="pic" idx="8"/>
          </p:nvPr>
        </p:nvSpPr>
        <p:spPr>
          <a:xfrm>
            <a:off x="401640" y="3856218"/>
            <a:ext cx="3649493" cy="866254"/>
          </a:xfrm>
          <a:prstGeom prst="rect">
            <a:avLst/>
          </a:prstGeom>
          <a:noFill/>
          <a:ln>
            <a:noFill/>
          </a:ln>
        </p:spPr>
      </p:sp>
      <p:sp>
        <p:nvSpPr>
          <p:cNvPr id="85" name="Google Shape;85;p146"/>
          <p:cNvSpPr txBox="1">
            <a:spLocks noGrp="1"/>
          </p:cNvSpPr>
          <p:nvPr>
            <p:ph type="body" idx="9"/>
          </p:nvPr>
        </p:nvSpPr>
        <p:spPr>
          <a:xfrm>
            <a:off x="4252573" y="3763628"/>
            <a:ext cx="3649695" cy="1983429"/>
          </a:xfrm>
          <a:prstGeom prst="rect">
            <a:avLst/>
          </a:prstGeom>
          <a:solidFill>
            <a:schemeClr val="accent1"/>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6" name="Google Shape;86;p146"/>
          <p:cNvSpPr>
            <a:spLocks noGrp="1"/>
          </p:cNvSpPr>
          <p:nvPr>
            <p:ph type="pic" idx="13"/>
          </p:nvPr>
        </p:nvSpPr>
        <p:spPr>
          <a:xfrm>
            <a:off x="4252760" y="3856218"/>
            <a:ext cx="3649493" cy="866254"/>
          </a:xfrm>
          <a:prstGeom prst="rect">
            <a:avLst/>
          </a:prstGeom>
          <a:noFill/>
          <a:ln>
            <a:noFill/>
          </a:ln>
        </p:spPr>
      </p:sp>
      <p:sp>
        <p:nvSpPr>
          <p:cNvPr id="87" name="Google Shape;87;p146"/>
          <p:cNvSpPr txBox="1">
            <a:spLocks noGrp="1"/>
          </p:cNvSpPr>
          <p:nvPr>
            <p:ph type="body" idx="14"/>
          </p:nvPr>
        </p:nvSpPr>
        <p:spPr>
          <a:xfrm>
            <a:off x="8103695" y="3763628"/>
            <a:ext cx="3649695" cy="1983429"/>
          </a:xfrm>
          <a:prstGeom prst="rect">
            <a:avLst/>
          </a:prstGeom>
          <a:solidFill>
            <a:schemeClr val="accent6"/>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146"/>
          <p:cNvSpPr>
            <a:spLocks noGrp="1"/>
          </p:cNvSpPr>
          <p:nvPr>
            <p:ph type="pic" idx="15"/>
          </p:nvPr>
        </p:nvSpPr>
        <p:spPr>
          <a:xfrm>
            <a:off x="8103884" y="3856218"/>
            <a:ext cx="3649493" cy="866254"/>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2nd color combo">
  <p:cSld name="Two Content 2nd color combo">
    <p:spTree>
      <p:nvGrpSpPr>
        <p:cNvPr id="1" name="Shape 89"/>
        <p:cNvGrpSpPr/>
        <p:nvPr/>
      </p:nvGrpSpPr>
      <p:grpSpPr>
        <a:xfrm>
          <a:off x="0" y="0"/>
          <a:ext cx="0" cy="0"/>
          <a:chOff x="0" y="0"/>
          <a:chExt cx="0" cy="0"/>
        </a:xfrm>
      </p:grpSpPr>
      <p:sp>
        <p:nvSpPr>
          <p:cNvPr id="90" name="Google Shape;90;p147"/>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1" name="Google Shape;91;p147"/>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47"/>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14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4" name="Google Shape;94;p147"/>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95" name="Google Shape;95;p147"/>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96" name="Google Shape;96;p147"/>
          <p:cNvSpPr/>
          <p:nvPr/>
        </p:nvSpPr>
        <p:spPr>
          <a:xfrm>
            <a:off x="646771" y="1833117"/>
            <a:ext cx="5181600"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97" name="Google Shape;97;p147"/>
          <p:cNvSpPr/>
          <p:nvPr/>
        </p:nvSpPr>
        <p:spPr>
          <a:xfrm>
            <a:off x="6255839" y="1833117"/>
            <a:ext cx="5185319" cy="2150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3rd color combo">
  <p:cSld name="Two Content 3rd color combo">
    <p:spTree>
      <p:nvGrpSpPr>
        <p:cNvPr id="1" name="Shape 98"/>
        <p:cNvGrpSpPr/>
        <p:nvPr/>
      </p:nvGrpSpPr>
      <p:grpSpPr>
        <a:xfrm>
          <a:off x="0" y="0"/>
          <a:ext cx="0" cy="0"/>
          <a:chOff x="0" y="0"/>
          <a:chExt cx="0" cy="0"/>
        </a:xfrm>
      </p:grpSpPr>
      <p:sp>
        <p:nvSpPr>
          <p:cNvPr id="99" name="Google Shape;99;p148"/>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148"/>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48"/>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14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3" name="Google Shape;103;p148"/>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04" name="Google Shape;104;p148"/>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05" name="Google Shape;105;p148"/>
          <p:cNvSpPr/>
          <p:nvPr/>
        </p:nvSpPr>
        <p:spPr>
          <a:xfrm>
            <a:off x="646771" y="1833117"/>
            <a:ext cx="5181600"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06" name="Google Shape;106;p148"/>
          <p:cNvSpPr/>
          <p:nvPr/>
        </p:nvSpPr>
        <p:spPr>
          <a:xfrm>
            <a:off x="6255839" y="1833117"/>
            <a:ext cx="5185319"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7"/>
        <p:cNvGrpSpPr/>
        <p:nvPr/>
      </p:nvGrpSpPr>
      <p:grpSpPr>
        <a:xfrm>
          <a:off x="0" y="0"/>
          <a:ext cx="0" cy="0"/>
          <a:chOff x="0" y="0"/>
          <a:chExt cx="0" cy="0"/>
        </a:xfrm>
      </p:grpSpPr>
      <p:sp>
        <p:nvSpPr>
          <p:cNvPr id="108" name="Google Shape;108;p149"/>
          <p:cNvSpPr txBox="1">
            <a:spLocks noGrp="1"/>
          </p:cNvSpPr>
          <p:nvPr>
            <p:ph type="body" idx="1"/>
          </p:nvPr>
        </p:nvSpPr>
        <p:spPr>
          <a:xfrm>
            <a:off x="401443"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09" name="Google Shape;109;p149"/>
          <p:cNvSpPr txBox="1">
            <a:spLocks noGrp="1"/>
          </p:cNvSpPr>
          <p:nvPr>
            <p:ph type="body" idx="2"/>
          </p:nvPr>
        </p:nvSpPr>
        <p:spPr>
          <a:xfrm>
            <a:off x="401443" y="2505075"/>
            <a:ext cx="5157787" cy="3585174"/>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0" name="Google Shape;110;p149"/>
          <p:cNvSpPr txBox="1">
            <a:spLocks noGrp="1"/>
          </p:cNvSpPr>
          <p:nvPr>
            <p:ph type="body" idx="3"/>
          </p:nvPr>
        </p:nvSpPr>
        <p:spPr>
          <a:xfrm>
            <a:off x="655736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1" name="Google Shape;111;p149"/>
          <p:cNvSpPr txBox="1">
            <a:spLocks noGrp="1"/>
          </p:cNvSpPr>
          <p:nvPr>
            <p:ph type="body" idx="4"/>
          </p:nvPr>
        </p:nvSpPr>
        <p:spPr>
          <a:xfrm>
            <a:off x="6557363" y="2505075"/>
            <a:ext cx="5183188" cy="3585174"/>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2" name="Google Shape;112;p14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3" name="Google Shape;113;p149"/>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150"/>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5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15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119"/>
        <p:cNvGrpSpPr/>
        <p:nvPr/>
      </p:nvGrpSpPr>
      <p:grpSpPr>
        <a:xfrm>
          <a:off x="0" y="0"/>
          <a:ext cx="0" cy="0"/>
          <a:chOff x="0" y="0"/>
          <a:chExt cx="0" cy="0"/>
        </a:xfrm>
      </p:grpSpPr>
      <p:sp>
        <p:nvSpPr>
          <p:cNvPr id="120" name="Google Shape;120;p152"/>
          <p:cNvSpPr txBox="1">
            <a:spLocks noGrp="1"/>
          </p:cNvSpPr>
          <p:nvPr>
            <p:ph type="body" idx="1"/>
          </p:nvPr>
        </p:nvSpPr>
        <p:spPr>
          <a:xfrm>
            <a:off x="5183194" y="457201"/>
            <a:ext cx="6559047" cy="5403860"/>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SzPts val="2640"/>
              <a:buChar char="•"/>
              <a:defRPr sz="2400"/>
            </a:lvl1pPr>
            <a:lvl2pPr marL="914400" lvl="1" indent="-375285" algn="l">
              <a:lnSpc>
                <a:spcPct val="90000"/>
              </a:lnSpc>
              <a:spcBef>
                <a:spcPts val="375"/>
              </a:spcBef>
              <a:spcAft>
                <a:spcPts val="0"/>
              </a:spcAft>
              <a:buSzPts val="2310"/>
              <a:buChar char="•"/>
              <a:defRPr sz="2100"/>
            </a:lvl2pPr>
            <a:lvl3pPr marL="1371600" lvl="2" indent="-354330" algn="l">
              <a:lnSpc>
                <a:spcPct val="90000"/>
              </a:lnSpc>
              <a:spcBef>
                <a:spcPts val="375"/>
              </a:spcBef>
              <a:spcAft>
                <a:spcPts val="0"/>
              </a:spcAft>
              <a:buSzPts val="1980"/>
              <a:buChar char="•"/>
              <a:defRPr sz="1800"/>
            </a:lvl3pPr>
            <a:lvl4pPr marL="1828800" lvl="3" indent="-333375" algn="l">
              <a:lnSpc>
                <a:spcPct val="90000"/>
              </a:lnSpc>
              <a:spcBef>
                <a:spcPts val="375"/>
              </a:spcBef>
              <a:spcAft>
                <a:spcPts val="0"/>
              </a:spcAft>
              <a:buSzPts val="1650"/>
              <a:buChar char="•"/>
              <a:defRPr sz="1500"/>
            </a:lvl4pPr>
            <a:lvl5pPr marL="2286000" lvl="4" indent="-333375" algn="l">
              <a:lnSpc>
                <a:spcPct val="90000"/>
              </a:lnSpc>
              <a:spcBef>
                <a:spcPts val="375"/>
              </a:spcBef>
              <a:spcAft>
                <a:spcPts val="0"/>
              </a:spcAft>
              <a:buSzPts val="165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21" name="Google Shape;121;p15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2" name="Google Shape;122;p152"/>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152"/>
          <p:cNvSpPr txBox="1">
            <a:spLocks noGrp="1"/>
          </p:cNvSpPr>
          <p:nvPr>
            <p:ph type="body" idx="2"/>
          </p:nvPr>
        </p:nvSpPr>
        <p:spPr>
          <a:xfrm>
            <a:off x="401450" y="2196790"/>
            <a:ext cx="4370583" cy="3672197"/>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29"/>
        <p:cNvGrpSpPr/>
        <p:nvPr/>
      </p:nvGrpSpPr>
      <p:grpSpPr>
        <a:xfrm>
          <a:off x="0" y="0"/>
          <a:ext cx="0" cy="0"/>
          <a:chOff x="0" y="0"/>
          <a:chExt cx="0" cy="0"/>
        </a:xfrm>
      </p:grpSpPr>
      <p:sp>
        <p:nvSpPr>
          <p:cNvPr id="130" name="Google Shape;130;p101"/>
          <p:cNvSpPr txBox="1">
            <a:spLocks noGrp="1"/>
          </p:cNvSpPr>
          <p:nvPr>
            <p:ph type="subTitle" idx="1"/>
          </p:nvPr>
        </p:nvSpPr>
        <p:spPr>
          <a:xfrm>
            <a:off x="1524000" y="4246808"/>
            <a:ext cx="9144000" cy="102857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rgbClr val="ED7700"/>
                </a:solidFill>
                <a:latin typeface="Open Sans"/>
                <a:ea typeface="Open Sans"/>
                <a:cs typeface="Open Sans"/>
                <a:sym typeface="Open Sans"/>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1" name="Google Shape;131;p101"/>
          <p:cNvSpPr txBox="1">
            <a:spLocks noGrp="1"/>
          </p:cNvSpPr>
          <p:nvPr>
            <p:ph type="ctrTitle"/>
          </p:nvPr>
        </p:nvSpPr>
        <p:spPr>
          <a:xfrm>
            <a:off x="1524000" y="2355263"/>
            <a:ext cx="9144000" cy="17961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2756"/>
              </a:buClr>
              <a:buSzPts val="6000"/>
              <a:buFont typeface="Open Sans"/>
              <a:buNone/>
              <a:defRPr sz="6000">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01"/>
          <p:cNvSpPr/>
          <p:nvPr/>
        </p:nvSpPr>
        <p:spPr>
          <a:xfrm rot="10800000" flipH="1">
            <a:off x="9992307" y="800824"/>
            <a:ext cx="577738" cy="40960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101"/>
          <p:cNvSpPr/>
          <p:nvPr/>
        </p:nvSpPr>
        <p:spPr>
          <a:xfrm rot="10800000" flipH="1">
            <a:off x="9687990" y="501964"/>
            <a:ext cx="393992" cy="226553"/>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101"/>
          <p:cNvSpPr/>
          <p:nvPr/>
        </p:nvSpPr>
        <p:spPr>
          <a:xfrm rot="10800000" flipH="1">
            <a:off x="9441948" y="256856"/>
            <a:ext cx="306576" cy="14418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101"/>
          <p:cNvSpPr/>
          <p:nvPr/>
        </p:nvSpPr>
        <p:spPr>
          <a:xfrm rot="10800000" flipH="1">
            <a:off x="9520077" y="0"/>
            <a:ext cx="2671923" cy="2637113"/>
          </a:xfrm>
          <a:custGeom>
            <a:avLst/>
            <a:gdLst/>
            <a:ahLst/>
            <a:cxnLst/>
            <a:rect l="l" t="t" r="r" b="b"/>
            <a:pathLst>
              <a:path w="2671923" h="2637113" extrusionOk="0">
                <a:moveTo>
                  <a:pt x="0" y="2637113"/>
                </a:moveTo>
                <a:lnTo>
                  <a:pt x="2671923" y="2637113"/>
                </a:lnTo>
                <a:lnTo>
                  <a:pt x="2671923"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101"/>
          <p:cNvSpPr/>
          <p:nvPr/>
        </p:nvSpPr>
        <p:spPr>
          <a:xfrm rot="10800000" flipH="1">
            <a:off x="9834354" y="0"/>
            <a:ext cx="2357646" cy="2326931"/>
          </a:xfrm>
          <a:custGeom>
            <a:avLst/>
            <a:gdLst/>
            <a:ahLst/>
            <a:cxnLst/>
            <a:rect l="l" t="t" r="r" b="b"/>
            <a:pathLst>
              <a:path w="2357646" h="2326931" extrusionOk="0">
                <a:moveTo>
                  <a:pt x="0" y="2326931"/>
                </a:moveTo>
                <a:lnTo>
                  <a:pt x="72730" y="2326931"/>
                </a:lnTo>
                <a:lnTo>
                  <a:pt x="2357646" y="71783"/>
                </a:lnTo>
                <a:lnTo>
                  <a:pt x="2357646" y="0"/>
                </a:lnTo>
                <a:close/>
              </a:path>
            </a:pathLst>
          </a:custGeom>
          <a:solidFill>
            <a:srgbClr val="ED7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101"/>
          <p:cNvSpPr/>
          <p:nvPr/>
        </p:nvSpPr>
        <p:spPr>
          <a:xfrm rot="10800000" flipH="1">
            <a:off x="10446110" y="1245935"/>
            <a:ext cx="1745890" cy="1723144"/>
          </a:xfrm>
          <a:custGeom>
            <a:avLst/>
            <a:gdLst/>
            <a:ahLst/>
            <a:cxnLst/>
            <a:rect l="l" t="t" r="r" b="b"/>
            <a:pathLst>
              <a:path w="1745890" h="1723144" extrusionOk="0">
                <a:moveTo>
                  <a:pt x="0" y="1723144"/>
                </a:moveTo>
                <a:lnTo>
                  <a:pt x="161894" y="1723144"/>
                </a:lnTo>
                <a:lnTo>
                  <a:pt x="1745890" y="159784"/>
                </a:lnTo>
                <a:lnTo>
                  <a:pt x="1745890"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8" name="Google Shape;138;p101"/>
          <p:cNvGrpSpPr/>
          <p:nvPr/>
        </p:nvGrpSpPr>
        <p:grpSpPr>
          <a:xfrm rot="10800000">
            <a:off x="0" y="3888921"/>
            <a:ext cx="2750052" cy="2969079"/>
            <a:chOff x="9441948" y="-1"/>
            <a:chExt cx="2750052" cy="2969079"/>
          </a:xfrm>
        </p:grpSpPr>
        <p:sp>
          <p:nvSpPr>
            <p:cNvPr id="139" name="Google Shape;139;p101"/>
            <p:cNvSpPr/>
            <p:nvPr/>
          </p:nvSpPr>
          <p:spPr>
            <a:xfrm rot="10800000" flipH="1">
              <a:off x="9992307" y="800823"/>
              <a:ext cx="577738" cy="40960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101"/>
            <p:cNvSpPr/>
            <p:nvPr/>
          </p:nvSpPr>
          <p:spPr>
            <a:xfrm rot="10800000" flipH="1">
              <a:off x="9687990" y="501963"/>
              <a:ext cx="393992" cy="226553"/>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101"/>
            <p:cNvSpPr/>
            <p:nvPr/>
          </p:nvSpPr>
          <p:spPr>
            <a:xfrm rot="10800000" flipH="1">
              <a:off x="9441948" y="256855"/>
              <a:ext cx="306576" cy="14418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101"/>
            <p:cNvSpPr/>
            <p:nvPr/>
          </p:nvSpPr>
          <p:spPr>
            <a:xfrm rot="10800000" flipH="1">
              <a:off x="9520077" y="-1"/>
              <a:ext cx="2671923" cy="2637113"/>
            </a:xfrm>
            <a:custGeom>
              <a:avLst/>
              <a:gdLst/>
              <a:ahLst/>
              <a:cxnLst/>
              <a:rect l="l" t="t" r="r" b="b"/>
              <a:pathLst>
                <a:path w="2671923" h="2637113" extrusionOk="0">
                  <a:moveTo>
                    <a:pt x="0" y="2637113"/>
                  </a:moveTo>
                  <a:lnTo>
                    <a:pt x="2671923" y="2637113"/>
                  </a:lnTo>
                  <a:lnTo>
                    <a:pt x="2671923"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101"/>
            <p:cNvSpPr/>
            <p:nvPr/>
          </p:nvSpPr>
          <p:spPr>
            <a:xfrm rot="10800000" flipH="1">
              <a:off x="9834354" y="-1"/>
              <a:ext cx="2357646" cy="2326931"/>
            </a:xfrm>
            <a:custGeom>
              <a:avLst/>
              <a:gdLst/>
              <a:ahLst/>
              <a:cxnLst/>
              <a:rect l="l" t="t" r="r" b="b"/>
              <a:pathLst>
                <a:path w="2357646" h="2326931" extrusionOk="0">
                  <a:moveTo>
                    <a:pt x="0" y="2326931"/>
                  </a:moveTo>
                  <a:lnTo>
                    <a:pt x="72730" y="2326931"/>
                  </a:lnTo>
                  <a:lnTo>
                    <a:pt x="2357646" y="71783"/>
                  </a:lnTo>
                  <a:lnTo>
                    <a:pt x="2357646" y="0"/>
                  </a:lnTo>
                  <a:close/>
                </a:path>
              </a:pathLst>
            </a:custGeom>
            <a:solidFill>
              <a:srgbClr val="ED7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101"/>
            <p:cNvSpPr/>
            <p:nvPr/>
          </p:nvSpPr>
          <p:spPr>
            <a:xfrm rot="10800000" flipH="1">
              <a:off x="10446110" y="1245934"/>
              <a:ext cx="1745890" cy="1723144"/>
            </a:xfrm>
            <a:custGeom>
              <a:avLst/>
              <a:gdLst/>
              <a:ahLst/>
              <a:cxnLst/>
              <a:rect l="l" t="t" r="r" b="b"/>
              <a:pathLst>
                <a:path w="1745890" h="1723144" extrusionOk="0">
                  <a:moveTo>
                    <a:pt x="0" y="1723144"/>
                  </a:moveTo>
                  <a:lnTo>
                    <a:pt x="161894" y="1723144"/>
                  </a:lnTo>
                  <a:lnTo>
                    <a:pt x="1745890" y="159784"/>
                  </a:lnTo>
                  <a:lnTo>
                    <a:pt x="1745890"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5" name="Google Shape;145;p101"/>
          <p:cNvPicPr preferRelativeResize="0"/>
          <p:nvPr/>
        </p:nvPicPr>
        <p:blipFill rotWithShape="1">
          <a:blip r:embed="rId2">
            <a:alphaModFix/>
          </a:blip>
          <a:srcRect l="8870" t="21858" r="10342" b="19226"/>
          <a:stretch/>
        </p:blipFill>
        <p:spPr>
          <a:xfrm>
            <a:off x="5329409" y="637070"/>
            <a:ext cx="1533182" cy="73711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146"/>
        <p:cNvGrpSpPr/>
        <p:nvPr/>
      </p:nvGrpSpPr>
      <p:grpSpPr>
        <a:xfrm>
          <a:off x="0" y="0"/>
          <a:ext cx="0" cy="0"/>
          <a:chOff x="0" y="0"/>
          <a:chExt cx="0" cy="0"/>
        </a:xfrm>
      </p:grpSpPr>
      <p:sp>
        <p:nvSpPr>
          <p:cNvPr id="147" name="Google Shape;147;p102"/>
          <p:cNvSpPr txBox="1">
            <a:spLocks noGrp="1"/>
          </p:cNvSpPr>
          <p:nvPr>
            <p:ph type="title"/>
          </p:nvPr>
        </p:nvSpPr>
        <p:spPr>
          <a:xfrm>
            <a:off x="0" y="0"/>
            <a:ext cx="1019962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75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02"/>
          <p:cNvSpPr txBox="1">
            <a:spLocks noGrp="1"/>
          </p:cNvSpPr>
          <p:nvPr>
            <p:ph type="body" idx="1"/>
          </p:nvPr>
        </p:nvSpPr>
        <p:spPr>
          <a:xfrm>
            <a:off x="0" y="941450"/>
            <a:ext cx="10199620" cy="7444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solidFill>
                  <a:srgbClr val="ED7700"/>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9" name="Google Shape;149;p102"/>
          <p:cNvGrpSpPr/>
          <p:nvPr/>
        </p:nvGrpSpPr>
        <p:grpSpPr>
          <a:xfrm>
            <a:off x="9441948" y="-1"/>
            <a:ext cx="2750052" cy="2969079"/>
            <a:chOff x="9441948" y="-1"/>
            <a:chExt cx="2750052" cy="2969079"/>
          </a:xfrm>
        </p:grpSpPr>
        <p:sp>
          <p:nvSpPr>
            <p:cNvPr id="150" name="Google Shape;150;p102"/>
            <p:cNvSpPr/>
            <p:nvPr/>
          </p:nvSpPr>
          <p:spPr>
            <a:xfrm rot="10800000" flipH="1">
              <a:off x="9992307" y="800823"/>
              <a:ext cx="577738" cy="40960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102"/>
            <p:cNvSpPr/>
            <p:nvPr/>
          </p:nvSpPr>
          <p:spPr>
            <a:xfrm rot="10800000" flipH="1">
              <a:off x="9687990" y="501963"/>
              <a:ext cx="393992" cy="226553"/>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102"/>
            <p:cNvSpPr/>
            <p:nvPr/>
          </p:nvSpPr>
          <p:spPr>
            <a:xfrm rot="10800000" flipH="1">
              <a:off x="9441948" y="256855"/>
              <a:ext cx="306576" cy="14418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102"/>
            <p:cNvSpPr/>
            <p:nvPr/>
          </p:nvSpPr>
          <p:spPr>
            <a:xfrm rot="10800000" flipH="1">
              <a:off x="9520077" y="-1"/>
              <a:ext cx="2671923" cy="2637113"/>
            </a:xfrm>
            <a:custGeom>
              <a:avLst/>
              <a:gdLst/>
              <a:ahLst/>
              <a:cxnLst/>
              <a:rect l="l" t="t" r="r" b="b"/>
              <a:pathLst>
                <a:path w="2671923" h="2637113" extrusionOk="0">
                  <a:moveTo>
                    <a:pt x="0" y="2637113"/>
                  </a:moveTo>
                  <a:lnTo>
                    <a:pt x="2671923" y="2637113"/>
                  </a:lnTo>
                  <a:lnTo>
                    <a:pt x="2671923"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102"/>
            <p:cNvSpPr/>
            <p:nvPr/>
          </p:nvSpPr>
          <p:spPr>
            <a:xfrm rot="10800000" flipH="1">
              <a:off x="9834354" y="-1"/>
              <a:ext cx="2357646" cy="2326931"/>
            </a:xfrm>
            <a:custGeom>
              <a:avLst/>
              <a:gdLst/>
              <a:ahLst/>
              <a:cxnLst/>
              <a:rect l="l" t="t" r="r" b="b"/>
              <a:pathLst>
                <a:path w="2357646" h="2326931" extrusionOk="0">
                  <a:moveTo>
                    <a:pt x="0" y="2326931"/>
                  </a:moveTo>
                  <a:lnTo>
                    <a:pt x="72730" y="2326931"/>
                  </a:lnTo>
                  <a:lnTo>
                    <a:pt x="2357646" y="71783"/>
                  </a:lnTo>
                  <a:lnTo>
                    <a:pt x="2357646" y="0"/>
                  </a:lnTo>
                  <a:close/>
                </a:path>
              </a:pathLst>
            </a:custGeom>
            <a:solidFill>
              <a:srgbClr val="ED7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102"/>
            <p:cNvSpPr/>
            <p:nvPr/>
          </p:nvSpPr>
          <p:spPr>
            <a:xfrm rot="10800000" flipH="1">
              <a:off x="10446110" y="1245934"/>
              <a:ext cx="1745890" cy="1723144"/>
            </a:xfrm>
            <a:custGeom>
              <a:avLst/>
              <a:gdLst/>
              <a:ahLst/>
              <a:cxnLst/>
              <a:rect l="l" t="t" r="r" b="b"/>
              <a:pathLst>
                <a:path w="1745890" h="1723144" extrusionOk="0">
                  <a:moveTo>
                    <a:pt x="0" y="1723144"/>
                  </a:moveTo>
                  <a:lnTo>
                    <a:pt x="161894" y="1723144"/>
                  </a:lnTo>
                  <a:lnTo>
                    <a:pt x="1745890" y="159784"/>
                  </a:lnTo>
                  <a:lnTo>
                    <a:pt x="1745890"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6" name="Google Shape;156;p102"/>
          <p:cNvPicPr preferRelativeResize="0"/>
          <p:nvPr/>
        </p:nvPicPr>
        <p:blipFill rotWithShape="1">
          <a:blip r:embed="rId2">
            <a:alphaModFix/>
          </a:blip>
          <a:srcRect l="11962" t="20204" r="12425" b="16661"/>
          <a:stretch/>
        </p:blipFill>
        <p:spPr>
          <a:xfrm>
            <a:off x="10727998" y="253927"/>
            <a:ext cx="1340847" cy="73808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157"/>
        <p:cNvGrpSpPr/>
        <p:nvPr/>
      </p:nvGrpSpPr>
      <p:grpSpPr>
        <a:xfrm>
          <a:off x="0" y="0"/>
          <a:ext cx="0" cy="0"/>
          <a:chOff x="0" y="0"/>
          <a:chExt cx="0" cy="0"/>
        </a:xfrm>
      </p:grpSpPr>
      <p:sp>
        <p:nvSpPr>
          <p:cNvPr id="158" name="Google Shape;158;p136"/>
          <p:cNvSpPr txBox="1">
            <a:spLocks noGrp="1"/>
          </p:cNvSpPr>
          <p:nvPr>
            <p:ph type="body" idx="1"/>
          </p:nvPr>
        </p:nvSpPr>
        <p:spPr>
          <a:xfrm>
            <a:off x="4236720" y="4589463"/>
            <a:ext cx="711073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solidFill>
                  <a:srgbClr val="ED7700"/>
                </a:solidFill>
              </a:defRPr>
            </a:lvl1pPr>
            <a:lvl2pPr marL="914400" lvl="1" indent="-228600" algn="l">
              <a:lnSpc>
                <a:spcPct val="90000"/>
              </a:lnSpc>
              <a:spcBef>
                <a:spcPts val="500"/>
              </a:spcBef>
              <a:spcAft>
                <a:spcPts val="0"/>
              </a:spcAft>
              <a:buSzPts val="2000"/>
              <a:buNone/>
              <a:defRPr sz="2000">
                <a:solidFill>
                  <a:srgbClr val="8892AA"/>
                </a:solidFill>
              </a:defRPr>
            </a:lvl2pPr>
            <a:lvl3pPr marL="1371600" lvl="2" indent="-228600" algn="l">
              <a:lnSpc>
                <a:spcPct val="90000"/>
              </a:lnSpc>
              <a:spcBef>
                <a:spcPts val="500"/>
              </a:spcBef>
              <a:spcAft>
                <a:spcPts val="0"/>
              </a:spcAft>
              <a:buSzPts val="1800"/>
              <a:buNone/>
              <a:defRPr sz="1800">
                <a:solidFill>
                  <a:srgbClr val="8892AA"/>
                </a:solidFill>
              </a:defRPr>
            </a:lvl3pPr>
            <a:lvl4pPr marL="1828800" lvl="3" indent="-228600" algn="l">
              <a:lnSpc>
                <a:spcPct val="90000"/>
              </a:lnSpc>
              <a:spcBef>
                <a:spcPts val="500"/>
              </a:spcBef>
              <a:spcAft>
                <a:spcPts val="0"/>
              </a:spcAft>
              <a:buSzPts val="1600"/>
              <a:buNone/>
              <a:defRPr sz="1600">
                <a:solidFill>
                  <a:srgbClr val="8892AA"/>
                </a:solidFill>
              </a:defRPr>
            </a:lvl4pPr>
            <a:lvl5pPr marL="2286000" lvl="4" indent="-228600" algn="l">
              <a:lnSpc>
                <a:spcPct val="90000"/>
              </a:lnSpc>
              <a:spcBef>
                <a:spcPts val="500"/>
              </a:spcBef>
              <a:spcAft>
                <a:spcPts val="0"/>
              </a:spcAft>
              <a:buSzPts val="1600"/>
              <a:buNone/>
              <a:defRPr sz="1600">
                <a:solidFill>
                  <a:srgbClr val="8892AA"/>
                </a:solidFill>
              </a:defRPr>
            </a:lvl5pPr>
            <a:lvl6pPr marL="2743200" lvl="5" indent="-228600" algn="l">
              <a:lnSpc>
                <a:spcPct val="90000"/>
              </a:lnSpc>
              <a:spcBef>
                <a:spcPts val="500"/>
              </a:spcBef>
              <a:spcAft>
                <a:spcPts val="0"/>
              </a:spcAft>
              <a:buClr>
                <a:srgbClr val="8892AA"/>
              </a:buClr>
              <a:buSzPts val="1600"/>
              <a:buNone/>
              <a:defRPr sz="1600">
                <a:solidFill>
                  <a:srgbClr val="8892AA"/>
                </a:solidFill>
              </a:defRPr>
            </a:lvl6pPr>
            <a:lvl7pPr marL="3200400" lvl="6" indent="-228600" algn="l">
              <a:lnSpc>
                <a:spcPct val="90000"/>
              </a:lnSpc>
              <a:spcBef>
                <a:spcPts val="500"/>
              </a:spcBef>
              <a:spcAft>
                <a:spcPts val="0"/>
              </a:spcAft>
              <a:buClr>
                <a:srgbClr val="8892AA"/>
              </a:buClr>
              <a:buSzPts val="1600"/>
              <a:buNone/>
              <a:defRPr sz="1600">
                <a:solidFill>
                  <a:srgbClr val="8892AA"/>
                </a:solidFill>
              </a:defRPr>
            </a:lvl7pPr>
            <a:lvl8pPr marL="3657600" lvl="7" indent="-228600" algn="l">
              <a:lnSpc>
                <a:spcPct val="90000"/>
              </a:lnSpc>
              <a:spcBef>
                <a:spcPts val="500"/>
              </a:spcBef>
              <a:spcAft>
                <a:spcPts val="0"/>
              </a:spcAft>
              <a:buClr>
                <a:srgbClr val="8892AA"/>
              </a:buClr>
              <a:buSzPts val="1600"/>
              <a:buNone/>
              <a:defRPr sz="1600">
                <a:solidFill>
                  <a:srgbClr val="8892AA"/>
                </a:solidFill>
              </a:defRPr>
            </a:lvl8pPr>
            <a:lvl9pPr marL="4114800" lvl="8" indent="-228600" algn="l">
              <a:lnSpc>
                <a:spcPct val="90000"/>
              </a:lnSpc>
              <a:spcBef>
                <a:spcPts val="500"/>
              </a:spcBef>
              <a:spcAft>
                <a:spcPts val="0"/>
              </a:spcAft>
              <a:buClr>
                <a:srgbClr val="8892AA"/>
              </a:buClr>
              <a:buSzPts val="1600"/>
              <a:buNone/>
              <a:defRPr sz="1600">
                <a:solidFill>
                  <a:srgbClr val="8892AA"/>
                </a:solidFill>
              </a:defRPr>
            </a:lvl9pPr>
          </a:lstStyle>
          <a:p>
            <a:endParaRPr/>
          </a:p>
        </p:txBody>
      </p:sp>
      <p:sp>
        <p:nvSpPr>
          <p:cNvPr id="159" name="Google Shape;159;p136"/>
          <p:cNvSpPr txBox="1">
            <a:spLocks noGrp="1"/>
          </p:cNvSpPr>
          <p:nvPr>
            <p:ph type="title"/>
          </p:nvPr>
        </p:nvSpPr>
        <p:spPr>
          <a:xfrm>
            <a:off x="4236720" y="2990311"/>
            <a:ext cx="7110730" cy="15721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2756"/>
              </a:buClr>
              <a:buSzPts val="4000"/>
              <a:buFont typeface="Open Sans"/>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0" name="Google Shape;160;p136"/>
          <p:cNvGrpSpPr/>
          <p:nvPr/>
        </p:nvGrpSpPr>
        <p:grpSpPr>
          <a:xfrm>
            <a:off x="9441948" y="-1"/>
            <a:ext cx="2750052" cy="2969079"/>
            <a:chOff x="9441948" y="-1"/>
            <a:chExt cx="2750052" cy="2969079"/>
          </a:xfrm>
        </p:grpSpPr>
        <p:sp>
          <p:nvSpPr>
            <p:cNvPr id="161" name="Google Shape;161;p136"/>
            <p:cNvSpPr/>
            <p:nvPr/>
          </p:nvSpPr>
          <p:spPr>
            <a:xfrm rot="10800000" flipH="1">
              <a:off x="9992307" y="800823"/>
              <a:ext cx="577738" cy="40960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136"/>
            <p:cNvSpPr/>
            <p:nvPr/>
          </p:nvSpPr>
          <p:spPr>
            <a:xfrm rot="10800000" flipH="1">
              <a:off x="9687990" y="501963"/>
              <a:ext cx="393992" cy="226553"/>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136"/>
            <p:cNvSpPr/>
            <p:nvPr/>
          </p:nvSpPr>
          <p:spPr>
            <a:xfrm rot="10800000" flipH="1">
              <a:off x="9441948" y="256855"/>
              <a:ext cx="306576" cy="14418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136"/>
            <p:cNvSpPr/>
            <p:nvPr/>
          </p:nvSpPr>
          <p:spPr>
            <a:xfrm rot="10800000" flipH="1">
              <a:off x="9520077" y="-1"/>
              <a:ext cx="2671923" cy="2637113"/>
            </a:xfrm>
            <a:custGeom>
              <a:avLst/>
              <a:gdLst/>
              <a:ahLst/>
              <a:cxnLst/>
              <a:rect l="l" t="t" r="r" b="b"/>
              <a:pathLst>
                <a:path w="2671923" h="2637113" extrusionOk="0">
                  <a:moveTo>
                    <a:pt x="0" y="2637113"/>
                  </a:moveTo>
                  <a:lnTo>
                    <a:pt x="2671923" y="2637113"/>
                  </a:lnTo>
                  <a:lnTo>
                    <a:pt x="2671923"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136"/>
            <p:cNvSpPr/>
            <p:nvPr/>
          </p:nvSpPr>
          <p:spPr>
            <a:xfrm rot="10800000" flipH="1">
              <a:off x="9834354" y="-1"/>
              <a:ext cx="2357646" cy="2326931"/>
            </a:xfrm>
            <a:custGeom>
              <a:avLst/>
              <a:gdLst/>
              <a:ahLst/>
              <a:cxnLst/>
              <a:rect l="l" t="t" r="r" b="b"/>
              <a:pathLst>
                <a:path w="2357646" h="2326931" extrusionOk="0">
                  <a:moveTo>
                    <a:pt x="0" y="2326931"/>
                  </a:moveTo>
                  <a:lnTo>
                    <a:pt x="72730" y="2326931"/>
                  </a:lnTo>
                  <a:lnTo>
                    <a:pt x="2357646" y="71783"/>
                  </a:lnTo>
                  <a:lnTo>
                    <a:pt x="2357646" y="0"/>
                  </a:lnTo>
                  <a:close/>
                </a:path>
              </a:pathLst>
            </a:custGeom>
            <a:solidFill>
              <a:srgbClr val="ED7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136"/>
            <p:cNvSpPr/>
            <p:nvPr/>
          </p:nvSpPr>
          <p:spPr>
            <a:xfrm rot="10800000" flipH="1">
              <a:off x="10446110" y="1245934"/>
              <a:ext cx="1745890" cy="1723144"/>
            </a:xfrm>
            <a:custGeom>
              <a:avLst/>
              <a:gdLst/>
              <a:ahLst/>
              <a:cxnLst/>
              <a:rect l="l" t="t" r="r" b="b"/>
              <a:pathLst>
                <a:path w="1745890" h="1723144" extrusionOk="0">
                  <a:moveTo>
                    <a:pt x="0" y="1723144"/>
                  </a:moveTo>
                  <a:lnTo>
                    <a:pt x="161894" y="1723144"/>
                  </a:lnTo>
                  <a:lnTo>
                    <a:pt x="1745890" y="159784"/>
                  </a:lnTo>
                  <a:lnTo>
                    <a:pt x="1745890"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7" name="Google Shape;167;p136"/>
          <p:cNvPicPr preferRelativeResize="0"/>
          <p:nvPr/>
        </p:nvPicPr>
        <p:blipFill rotWithShape="1">
          <a:blip r:embed="rId2">
            <a:alphaModFix/>
          </a:blip>
          <a:srcRect l="11962" t="20204" r="12425" b="16661"/>
          <a:stretch/>
        </p:blipFill>
        <p:spPr>
          <a:xfrm>
            <a:off x="10727998" y="253927"/>
            <a:ext cx="1340847" cy="73808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95"/>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5"/>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9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8"/>
        <p:cNvGrpSpPr/>
        <p:nvPr/>
      </p:nvGrpSpPr>
      <p:grpSpPr>
        <a:xfrm>
          <a:off x="0" y="0"/>
          <a:ext cx="0" cy="0"/>
          <a:chOff x="0" y="0"/>
          <a:chExt cx="0" cy="0"/>
        </a:xfrm>
      </p:grpSpPr>
      <p:sp>
        <p:nvSpPr>
          <p:cNvPr id="169" name="Google Shape;169;p137"/>
          <p:cNvSpPr txBox="1">
            <a:spLocks noGrp="1"/>
          </p:cNvSpPr>
          <p:nvPr>
            <p:ph type="title"/>
          </p:nvPr>
        </p:nvSpPr>
        <p:spPr>
          <a:xfrm>
            <a:off x="0" y="0"/>
            <a:ext cx="1019962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75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137"/>
          <p:cNvSpPr txBox="1">
            <a:spLocks noGrp="1"/>
          </p:cNvSpPr>
          <p:nvPr>
            <p:ph type="body" idx="1"/>
          </p:nvPr>
        </p:nvSpPr>
        <p:spPr>
          <a:xfrm>
            <a:off x="0" y="941450"/>
            <a:ext cx="10199620" cy="7444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solidFill>
                  <a:srgbClr val="ED7700"/>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1" name="Google Shape;171;p137"/>
          <p:cNvGrpSpPr/>
          <p:nvPr/>
        </p:nvGrpSpPr>
        <p:grpSpPr>
          <a:xfrm>
            <a:off x="10737273" y="5541816"/>
            <a:ext cx="1454726" cy="1371600"/>
            <a:chOff x="9222921" y="4107949"/>
            <a:chExt cx="2969079" cy="2750052"/>
          </a:xfrm>
        </p:grpSpPr>
        <p:grpSp>
          <p:nvGrpSpPr>
            <p:cNvPr id="172" name="Google Shape;172;p137"/>
            <p:cNvGrpSpPr/>
            <p:nvPr/>
          </p:nvGrpSpPr>
          <p:grpSpPr>
            <a:xfrm rot="5400000">
              <a:off x="9332434" y="3998435"/>
              <a:ext cx="2750052" cy="2969079"/>
              <a:chOff x="9441948" y="-1"/>
              <a:chExt cx="2750052" cy="2969079"/>
            </a:xfrm>
          </p:grpSpPr>
          <p:sp>
            <p:nvSpPr>
              <p:cNvPr id="173" name="Google Shape;173;p137"/>
              <p:cNvSpPr/>
              <p:nvPr/>
            </p:nvSpPr>
            <p:spPr>
              <a:xfrm rot="10800000" flipH="1">
                <a:off x="9992307" y="800823"/>
                <a:ext cx="577738" cy="40960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 name="Google Shape;174;p137"/>
              <p:cNvSpPr/>
              <p:nvPr/>
            </p:nvSpPr>
            <p:spPr>
              <a:xfrm rot="10800000" flipH="1">
                <a:off x="9687990" y="501963"/>
                <a:ext cx="393992" cy="226553"/>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p137"/>
              <p:cNvSpPr/>
              <p:nvPr/>
            </p:nvSpPr>
            <p:spPr>
              <a:xfrm rot="10800000" flipH="1">
                <a:off x="9441948" y="256855"/>
                <a:ext cx="306576" cy="14418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 name="Google Shape;176;p137"/>
              <p:cNvSpPr/>
              <p:nvPr/>
            </p:nvSpPr>
            <p:spPr>
              <a:xfrm rot="10800000" flipH="1">
                <a:off x="9520077" y="-1"/>
                <a:ext cx="2671923" cy="2637113"/>
              </a:xfrm>
              <a:custGeom>
                <a:avLst/>
                <a:gdLst/>
                <a:ahLst/>
                <a:cxnLst/>
                <a:rect l="l" t="t" r="r" b="b"/>
                <a:pathLst>
                  <a:path w="2671923" h="2637113" extrusionOk="0">
                    <a:moveTo>
                      <a:pt x="0" y="2637113"/>
                    </a:moveTo>
                    <a:lnTo>
                      <a:pt x="2671923" y="2637113"/>
                    </a:lnTo>
                    <a:lnTo>
                      <a:pt x="2671923"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p137"/>
              <p:cNvSpPr/>
              <p:nvPr/>
            </p:nvSpPr>
            <p:spPr>
              <a:xfrm rot="10800000" flipH="1">
                <a:off x="9834354" y="-1"/>
                <a:ext cx="2357646" cy="2326931"/>
              </a:xfrm>
              <a:custGeom>
                <a:avLst/>
                <a:gdLst/>
                <a:ahLst/>
                <a:cxnLst/>
                <a:rect l="l" t="t" r="r" b="b"/>
                <a:pathLst>
                  <a:path w="2357646" h="2326931" extrusionOk="0">
                    <a:moveTo>
                      <a:pt x="0" y="2326931"/>
                    </a:moveTo>
                    <a:lnTo>
                      <a:pt x="72730" y="2326931"/>
                    </a:lnTo>
                    <a:lnTo>
                      <a:pt x="2357646" y="71783"/>
                    </a:lnTo>
                    <a:lnTo>
                      <a:pt x="2357646" y="0"/>
                    </a:lnTo>
                    <a:close/>
                  </a:path>
                </a:pathLst>
              </a:custGeom>
              <a:solidFill>
                <a:srgbClr val="ED7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137"/>
              <p:cNvSpPr/>
              <p:nvPr/>
            </p:nvSpPr>
            <p:spPr>
              <a:xfrm rot="10800000" flipH="1">
                <a:off x="10446110" y="1245934"/>
                <a:ext cx="1745890" cy="1723144"/>
              </a:xfrm>
              <a:custGeom>
                <a:avLst/>
                <a:gdLst/>
                <a:ahLst/>
                <a:cxnLst/>
                <a:rect l="l" t="t" r="r" b="b"/>
                <a:pathLst>
                  <a:path w="1745890" h="1723144" extrusionOk="0">
                    <a:moveTo>
                      <a:pt x="0" y="1723144"/>
                    </a:moveTo>
                    <a:lnTo>
                      <a:pt x="161894" y="1723144"/>
                    </a:lnTo>
                    <a:lnTo>
                      <a:pt x="1745890" y="159784"/>
                    </a:lnTo>
                    <a:lnTo>
                      <a:pt x="1745890"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9" name="Google Shape;179;p137"/>
            <p:cNvPicPr preferRelativeResize="0"/>
            <p:nvPr/>
          </p:nvPicPr>
          <p:blipFill rotWithShape="1">
            <a:blip r:embed="rId2">
              <a:alphaModFix/>
            </a:blip>
            <a:srcRect l="11962" t="20204" r="12425" b="16661"/>
            <a:stretch/>
          </p:blipFill>
          <p:spPr>
            <a:xfrm>
              <a:off x="10720752" y="5865992"/>
              <a:ext cx="1340847" cy="738081"/>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0"/>
        <p:cNvGrpSpPr/>
        <p:nvPr/>
      </p:nvGrpSpPr>
      <p:grpSpPr>
        <a:xfrm>
          <a:off x="0" y="0"/>
          <a:ext cx="0" cy="0"/>
          <a:chOff x="0" y="0"/>
          <a:chExt cx="0" cy="0"/>
        </a:xfrm>
      </p:grpSpPr>
      <p:sp>
        <p:nvSpPr>
          <p:cNvPr id="181" name="Google Shape;181;p138"/>
          <p:cNvSpPr txBox="1">
            <a:spLocks noGrp="1"/>
          </p:cNvSpPr>
          <p:nvPr>
            <p:ph type="body" idx="1"/>
          </p:nvPr>
        </p:nvSpPr>
        <p:spPr>
          <a:xfrm>
            <a:off x="246490" y="1731819"/>
            <a:ext cx="11670199" cy="486358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138"/>
          <p:cNvSpPr txBox="1">
            <a:spLocks noGrp="1"/>
          </p:cNvSpPr>
          <p:nvPr>
            <p:ph type="title"/>
          </p:nvPr>
        </p:nvSpPr>
        <p:spPr>
          <a:xfrm>
            <a:off x="246488" y="262595"/>
            <a:ext cx="1019962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75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138"/>
          <p:cNvSpPr txBox="1">
            <a:spLocks noGrp="1"/>
          </p:cNvSpPr>
          <p:nvPr>
            <p:ph type="body" idx="2"/>
          </p:nvPr>
        </p:nvSpPr>
        <p:spPr>
          <a:xfrm>
            <a:off x="246488" y="1204046"/>
            <a:ext cx="10199620" cy="3199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solidFill>
                  <a:srgbClr val="ED7700"/>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84"/>
        <p:cNvGrpSpPr/>
        <p:nvPr/>
      </p:nvGrpSpPr>
      <p:grpSpPr>
        <a:xfrm>
          <a:off x="0" y="0"/>
          <a:ext cx="0" cy="0"/>
          <a:chOff x="0" y="0"/>
          <a:chExt cx="0" cy="0"/>
        </a:xfrm>
      </p:grpSpPr>
      <p:sp>
        <p:nvSpPr>
          <p:cNvPr id="185" name="Google Shape;185;p139"/>
          <p:cNvSpPr txBox="1">
            <a:spLocks noGrp="1"/>
          </p:cNvSpPr>
          <p:nvPr>
            <p:ph type="body" idx="1"/>
          </p:nvPr>
        </p:nvSpPr>
        <p:spPr>
          <a:xfrm>
            <a:off x="6029081" y="2602885"/>
            <a:ext cx="5887609" cy="395974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139"/>
          <p:cNvSpPr txBox="1">
            <a:spLocks noGrp="1"/>
          </p:cNvSpPr>
          <p:nvPr>
            <p:ph type="body" idx="2"/>
          </p:nvPr>
        </p:nvSpPr>
        <p:spPr>
          <a:xfrm>
            <a:off x="6029081" y="1697418"/>
            <a:ext cx="5641119"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rgbClr val="ED7700"/>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7" name="Google Shape;187;p139"/>
          <p:cNvSpPr txBox="1">
            <a:spLocks noGrp="1"/>
          </p:cNvSpPr>
          <p:nvPr>
            <p:ph type="body" idx="3"/>
          </p:nvPr>
        </p:nvSpPr>
        <p:spPr>
          <a:xfrm>
            <a:off x="246491" y="2602885"/>
            <a:ext cx="5618896" cy="395974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139"/>
          <p:cNvSpPr txBox="1">
            <a:spLocks noGrp="1"/>
          </p:cNvSpPr>
          <p:nvPr>
            <p:ph type="body" idx="4"/>
          </p:nvPr>
        </p:nvSpPr>
        <p:spPr>
          <a:xfrm>
            <a:off x="246491" y="1697418"/>
            <a:ext cx="561889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rgbClr val="ED7700"/>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9" name="Google Shape;189;p139"/>
          <p:cNvSpPr txBox="1">
            <a:spLocks noGrp="1"/>
          </p:cNvSpPr>
          <p:nvPr>
            <p:ph type="title"/>
          </p:nvPr>
        </p:nvSpPr>
        <p:spPr>
          <a:xfrm>
            <a:off x="246488" y="262595"/>
            <a:ext cx="1019962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75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139"/>
          <p:cNvSpPr txBox="1">
            <a:spLocks noGrp="1"/>
          </p:cNvSpPr>
          <p:nvPr>
            <p:ph type="body" idx="5"/>
          </p:nvPr>
        </p:nvSpPr>
        <p:spPr>
          <a:xfrm>
            <a:off x="246488" y="1204046"/>
            <a:ext cx="10199620" cy="3199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solidFill>
                  <a:srgbClr val="ED7700"/>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191"/>
        <p:cNvGrpSpPr/>
        <p:nvPr/>
      </p:nvGrpSpPr>
      <p:grpSpPr>
        <a:xfrm>
          <a:off x="0" y="0"/>
          <a:ext cx="0" cy="0"/>
          <a:chOff x="0" y="0"/>
          <a:chExt cx="0" cy="0"/>
        </a:xfrm>
      </p:grpSpPr>
      <p:sp>
        <p:nvSpPr>
          <p:cNvPr id="192" name="Google Shape;192;p140"/>
          <p:cNvSpPr>
            <a:spLocks noGrp="1"/>
          </p:cNvSpPr>
          <p:nvPr>
            <p:ph type="pic" idx="2"/>
          </p:nvPr>
        </p:nvSpPr>
        <p:spPr>
          <a:xfrm>
            <a:off x="6011472" y="2472913"/>
            <a:ext cx="5614416" cy="3330987"/>
          </a:xfrm>
          <a:prstGeom prst="rect">
            <a:avLst/>
          </a:prstGeom>
          <a:solidFill>
            <a:srgbClr val="D8D8D8"/>
          </a:solidFill>
          <a:ln>
            <a:noFill/>
          </a:ln>
        </p:spPr>
      </p:sp>
      <p:pic>
        <p:nvPicPr>
          <p:cNvPr id="193" name="Google Shape;193;p140"/>
          <p:cNvPicPr preferRelativeResize="0"/>
          <p:nvPr/>
        </p:nvPicPr>
        <p:blipFill rotWithShape="1">
          <a:blip r:embed="rId2">
            <a:alphaModFix/>
          </a:blip>
          <a:srcRect/>
          <a:stretch/>
        </p:blipFill>
        <p:spPr>
          <a:xfrm>
            <a:off x="6011472" y="2163237"/>
            <a:ext cx="5614416" cy="309677"/>
          </a:xfrm>
          <a:prstGeom prst="rect">
            <a:avLst/>
          </a:prstGeom>
          <a:noFill/>
          <a:ln>
            <a:noFill/>
          </a:ln>
        </p:spPr>
      </p:pic>
      <p:pic>
        <p:nvPicPr>
          <p:cNvPr id="194" name="Google Shape;194;p140"/>
          <p:cNvPicPr preferRelativeResize="0"/>
          <p:nvPr/>
        </p:nvPicPr>
        <p:blipFill rotWithShape="1">
          <a:blip r:embed="rId3">
            <a:alphaModFix/>
          </a:blip>
          <a:srcRect/>
          <a:stretch/>
        </p:blipFill>
        <p:spPr>
          <a:xfrm>
            <a:off x="5181600" y="2044063"/>
            <a:ext cx="7325867" cy="4476919"/>
          </a:xfrm>
          <a:prstGeom prst="rect">
            <a:avLst/>
          </a:prstGeom>
          <a:noFill/>
          <a:ln>
            <a:noFill/>
          </a:ln>
        </p:spPr>
      </p:pic>
      <p:sp>
        <p:nvSpPr>
          <p:cNvPr id="195" name="Google Shape;195;p140"/>
          <p:cNvSpPr txBox="1">
            <a:spLocks noGrp="1"/>
          </p:cNvSpPr>
          <p:nvPr>
            <p:ph type="body" idx="1"/>
          </p:nvPr>
        </p:nvSpPr>
        <p:spPr>
          <a:xfrm>
            <a:off x="246491" y="1733992"/>
            <a:ext cx="5528667" cy="47869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140"/>
          <p:cNvSpPr txBox="1">
            <a:spLocks noGrp="1"/>
          </p:cNvSpPr>
          <p:nvPr>
            <p:ph type="title"/>
          </p:nvPr>
        </p:nvSpPr>
        <p:spPr>
          <a:xfrm>
            <a:off x="246488" y="262595"/>
            <a:ext cx="1019962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75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140"/>
          <p:cNvSpPr txBox="1">
            <a:spLocks noGrp="1"/>
          </p:cNvSpPr>
          <p:nvPr>
            <p:ph type="body" idx="3"/>
          </p:nvPr>
        </p:nvSpPr>
        <p:spPr>
          <a:xfrm>
            <a:off x="246488" y="1204046"/>
            <a:ext cx="10199620" cy="3199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solidFill>
                  <a:srgbClr val="ED7700"/>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Body Slide">
  <p:cSld name="4_Body Slide">
    <p:spTree>
      <p:nvGrpSpPr>
        <p:cNvPr id="1" name="Shape 198"/>
        <p:cNvGrpSpPr/>
        <p:nvPr/>
      </p:nvGrpSpPr>
      <p:grpSpPr>
        <a:xfrm>
          <a:off x="0" y="0"/>
          <a:ext cx="0" cy="0"/>
          <a:chOff x="0" y="0"/>
          <a:chExt cx="0" cy="0"/>
        </a:xfrm>
      </p:grpSpPr>
      <p:sp>
        <p:nvSpPr>
          <p:cNvPr id="199" name="Google Shape;199;p141"/>
          <p:cNvSpPr txBox="1">
            <a:spLocks noGrp="1"/>
          </p:cNvSpPr>
          <p:nvPr>
            <p:ph type="body" idx="1"/>
          </p:nvPr>
        </p:nvSpPr>
        <p:spPr>
          <a:xfrm>
            <a:off x="356888" y="0"/>
            <a:ext cx="11437547" cy="1324991"/>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2800"/>
              <a:buNone/>
              <a:defRPr b="0" i="0">
                <a:solidFill>
                  <a:srgbClr val="EC7B03"/>
                </a:solidFill>
                <a:latin typeface="Trebuchet MS"/>
                <a:ea typeface="Trebuchet MS"/>
                <a:cs typeface="Trebuchet MS"/>
                <a:sym typeface="Trebuchet MS"/>
              </a:defRPr>
            </a:lvl1pPr>
            <a:lvl2pPr marL="914400" lvl="1" indent="-381000" algn="l">
              <a:lnSpc>
                <a:spcPct val="90000"/>
              </a:lnSpc>
              <a:spcBef>
                <a:spcPts val="500"/>
              </a:spcBef>
              <a:spcAft>
                <a:spcPts val="0"/>
              </a:spcAft>
              <a:buSzPts val="2400"/>
              <a:buChar char="•"/>
              <a:defRPr>
                <a:solidFill>
                  <a:srgbClr val="F15F22"/>
                </a:solidFill>
              </a:defRPr>
            </a:lvl2pPr>
            <a:lvl3pPr marL="1371600" lvl="2" indent="-355600" algn="l">
              <a:lnSpc>
                <a:spcPct val="90000"/>
              </a:lnSpc>
              <a:spcBef>
                <a:spcPts val="500"/>
              </a:spcBef>
              <a:spcAft>
                <a:spcPts val="0"/>
              </a:spcAft>
              <a:buSzPts val="2000"/>
              <a:buChar char="•"/>
              <a:defRPr>
                <a:solidFill>
                  <a:srgbClr val="F15F22"/>
                </a:solidFill>
              </a:defRPr>
            </a:lvl3pPr>
            <a:lvl4pPr marL="1828800" lvl="3" indent="-342900" algn="l">
              <a:lnSpc>
                <a:spcPct val="90000"/>
              </a:lnSpc>
              <a:spcBef>
                <a:spcPts val="500"/>
              </a:spcBef>
              <a:spcAft>
                <a:spcPts val="0"/>
              </a:spcAft>
              <a:buSzPts val="1800"/>
              <a:buChar char="•"/>
              <a:defRPr>
                <a:solidFill>
                  <a:srgbClr val="F15F22"/>
                </a:solidFill>
              </a:defRPr>
            </a:lvl4pPr>
            <a:lvl5pPr marL="2286000" lvl="4" indent="-342900" algn="l">
              <a:lnSpc>
                <a:spcPct val="90000"/>
              </a:lnSpc>
              <a:spcBef>
                <a:spcPts val="500"/>
              </a:spcBef>
              <a:spcAft>
                <a:spcPts val="0"/>
              </a:spcAft>
              <a:buSzPts val="1800"/>
              <a:buChar char="•"/>
              <a:defRPr>
                <a:solidFill>
                  <a:srgbClr val="F15F2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141"/>
          <p:cNvSpPr txBox="1">
            <a:spLocks noGrp="1"/>
          </p:cNvSpPr>
          <p:nvPr>
            <p:ph type="body" idx="2"/>
          </p:nvPr>
        </p:nvSpPr>
        <p:spPr>
          <a:xfrm>
            <a:off x="356888" y="1519880"/>
            <a:ext cx="11468528" cy="444843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300"/>
              </a:spcBef>
              <a:spcAft>
                <a:spcPts val="0"/>
              </a:spcAft>
              <a:buSzPts val="1600"/>
              <a:buNone/>
              <a:defRPr sz="1600" b="0" i="0">
                <a:solidFill>
                  <a:srgbClr val="5E5E5E"/>
                </a:solidFill>
                <a:latin typeface="Trebuchet MS"/>
                <a:ea typeface="Trebuchet MS"/>
                <a:cs typeface="Trebuchet MS"/>
                <a:sym typeface="Trebuchet MS"/>
              </a:defRPr>
            </a:lvl1pPr>
            <a:lvl2pPr marL="914400" lvl="1" indent="-330200" algn="l">
              <a:lnSpc>
                <a:spcPct val="90000"/>
              </a:lnSpc>
              <a:spcBef>
                <a:spcPts val="300"/>
              </a:spcBef>
              <a:spcAft>
                <a:spcPts val="0"/>
              </a:spcAft>
              <a:buClr>
                <a:srgbClr val="EC7B03"/>
              </a:buClr>
              <a:buSzPts val="1600"/>
              <a:buChar char="•"/>
              <a:defRPr sz="1600" b="0" i="0">
                <a:solidFill>
                  <a:srgbClr val="5E5E5E"/>
                </a:solidFill>
                <a:latin typeface="Trebuchet MS"/>
                <a:ea typeface="Trebuchet MS"/>
                <a:cs typeface="Trebuchet MS"/>
                <a:sym typeface="Trebuchet MS"/>
              </a:defRPr>
            </a:lvl2pPr>
            <a:lvl3pPr marL="1371600" lvl="2" indent="-330200" algn="l">
              <a:lnSpc>
                <a:spcPct val="90000"/>
              </a:lnSpc>
              <a:spcBef>
                <a:spcPts val="300"/>
              </a:spcBef>
              <a:spcAft>
                <a:spcPts val="0"/>
              </a:spcAft>
              <a:buClr>
                <a:srgbClr val="EC7B03"/>
              </a:buClr>
              <a:buSzPts val="1600"/>
              <a:buChar char="•"/>
              <a:defRPr sz="1600" b="0" i="0">
                <a:solidFill>
                  <a:srgbClr val="5E5E5E"/>
                </a:solidFill>
                <a:latin typeface="Trebuchet MS"/>
                <a:ea typeface="Trebuchet MS"/>
                <a:cs typeface="Trebuchet MS"/>
                <a:sym typeface="Trebuchet MS"/>
              </a:defRPr>
            </a:lvl3pPr>
            <a:lvl4pPr marL="1828800" lvl="3" indent="-330200" algn="l">
              <a:lnSpc>
                <a:spcPct val="90000"/>
              </a:lnSpc>
              <a:spcBef>
                <a:spcPts val="300"/>
              </a:spcBef>
              <a:spcAft>
                <a:spcPts val="0"/>
              </a:spcAft>
              <a:buClr>
                <a:srgbClr val="EC7B03"/>
              </a:buClr>
              <a:buSzPts val="1600"/>
              <a:buChar char="•"/>
              <a:defRPr sz="1600" b="0" i="0">
                <a:solidFill>
                  <a:srgbClr val="5E5E5E"/>
                </a:solidFill>
                <a:latin typeface="Trebuchet MS"/>
                <a:ea typeface="Trebuchet MS"/>
                <a:cs typeface="Trebuchet MS"/>
                <a:sym typeface="Trebuchet MS"/>
              </a:defRPr>
            </a:lvl4pPr>
            <a:lvl5pPr marL="2286000" lvl="4" indent="-330200" algn="l">
              <a:lnSpc>
                <a:spcPct val="90000"/>
              </a:lnSpc>
              <a:spcBef>
                <a:spcPts val="300"/>
              </a:spcBef>
              <a:spcAft>
                <a:spcPts val="0"/>
              </a:spcAft>
              <a:buClr>
                <a:srgbClr val="EC7B03"/>
              </a:buClr>
              <a:buSzPts val="1600"/>
              <a:buChar char="•"/>
              <a:defRPr sz="1600" b="0" i="0">
                <a:solidFill>
                  <a:srgbClr val="5E5E5E"/>
                </a:solidFill>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Body Slide">
  <p:cSld name="2_Body Slide">
    <p:spTree>
      <p:nvGrpSpPr>
        <p:cNvPr id="1" name="Shape 201"/>
        <p:cNvGrpSpPr/>
        <p:nvPr/>
      </p:nvGrpSpPr>
      <p:grpSpPr>
        <a:xfrm>
          <a:off x="0" y="0"/>
          <a:ext cx="0" cy="0"/>
          <a:chOff x="0" y="0"/>
          <a:chExt cx="0" cy="0"/>
        </a:xfrm>
      </p:grpSpPr>
      <p:sp>
        <p:nvSpPr>
          <p:cNvPr id="202" name="Google Shape;202;p142"/>
          <p:cNvSpPr txBox="1">
            <a:spLocks noGrp="1"/>
          </p:cNvSpPr>
          <p:nvPr>
            <p:ph type="body" idx="1"/>
          </p:nvPr>
        </p:nvSpPr>
        <p:spPr>
          <a:xfrm>
            <a:off x="356888" y="0"/>
            <a:ext cx="11437547" cy="1324991"/>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2800"/>
              <a:buNone/>
              <a:defRPr b="0" i="0">
                <a:solidFill>
                  <a:srgbClr val="EC7B03"/>
                </a:solidFill>
                <a:latin typeface="Trebuchet MS"/>
                <a:ea typeface="Trebuchet MS"/>
                <a:cs typeface="Trebuchet MS"/>
                <a:sym typeface="Trebuchet MS"/>
              </a:defRPr>
            </a:lvl1pPr>
            <a:lvl2pPr marL="914400" lvl="1" indent="-381000" algn="l">
              <a:lnSpc>
                <a:spcPct val="90000"/>
              </a:lnSpc>
              <a:spcBef>
                <a:spcPts val="500"/>
              </a:spcBef>
              <a:spcAft>
                <a:spcPts val="0"/>
              </a:spcAft>
              <a:buSzPts val="2400"/>
              <a:buChar char="•"/>
              <a:defRPr>
                <a:solidFill>
                  <a:srgbClr val="F15F22"/>
                </a:solidFill>
              </a:defRPr>
            </a:lvl2pPr>
            <a:lvl3pPr marL="1371600" lvl="2" indent="-355600" algn="l">
              <a:lnSpc>
                <a:spcPct val="90000"/>
              </a:lnSpc>
              <a:spcBef>
                <a:spcPts val="500"/>
              </a:spcBef>
              <a:spcAft>
                <a:spcPts val="0"/>
              </a:spcAft>
              <a:buSzPts val="2000"/>
              <a:buChar char="•"/>
              <a:defRPr>
                <a:solidFill>
                  <a:srgbClr val="F15F22"/>
                </a:solidFill>
              </a:defRPr>
            </a:lvl3pPr>
            <a:lvl4pPr marL="1828800" lvl="3" indent="-342900" algn="l">
              <a:lnSpc>
                <a:spcPct val="90000"/>
              </a:lnSpc>
              <a:spcBef>
                <a:spcPts val="500"/>
              </a:spcBef>
              <a:spcAft>
                <a:spcPts val="0"/>
              </a:spcAft>
              <a:buSzPts val="1800"/>
              <a:buChar char="•"/>
              <a:defRPr>
                <a:solidFill>
                  <a:srgbClr val="F15F22"/>
                </a:solidFill>
              </a:defRPr>
            </a:lvl4pPr>
            <a:lvl5pPr marL="2286000" lvl="4" indent="-342900" algn="l">
              <a:lnSpc>
                <a:spcPct val="90000"/>
              </a:lnSpc>
              <a:spcBef>
                <a:spcPts val="500"/>
              </a:spcBef>
              <a:spcAft>
                <a:spcPts val="0"/>
              </a:spcAft>
              <a:buSzPts val="1800"/>
              <a:buChar char="•"/>
              <a:defRPr>
                <a:solidFill>
                  <a:srgbClr val="F15F2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142"/>
          <p:cNvSpPr txBox="1">
            <a:spLocks noGrp="1"/>
          </p:cNvSpPr>
          <p:nvPr>
            <p:ph type="body" idx="2"/>
          </p:nvPr>
        </p:nvSpPr>
        <p:spPr>
          <a:xfrm>
            <a:off x="356888" y="1324992"/>
            <a:ext cx="11468528" cy="464332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300"/>
              </a:spcBef>
              <a:spcAft>
                <a:spcPts val="0"/>
              </a:spcAft>
              <a:buSzPts val="2000"/>
              <a:buNone/>
              <a:defRPr sz="2000" b="1" i="0">
                <a:solidFill>
                  <a:srgbClr val="002F5E"/>
                </a:solidFill>
                <a:latin typeface="Trebuchet MS"/>
                <a:ea typeface="Trebuchet MS"/>
                <a:cs typeface="Trebuchet MS"/>
                <a:sym typeface="Trebuchet MS"/>
              </a:defRPr>
            </a:lvl1pPr>
            <a:lvl2pPr marL="914400" lvl="1" indent="-355600" algn="l">
              <a:lnSpc>
                <a:spcPct val="90000"/>
              </a:lnSpc>
              <a:spcBef>
                <a:spcPts val="300"/>
              </a:spcBef>
              <a:spcAft>
                <a:spcPts val="0"/>
              </a:spcAft>
              <a:buClr>
                <a:srgbClr val="EC7B03"/>
              </a:buClr>
              <a:buSzPts val="2000"/>
              <a:buFont typeface="Courier New"/>
              <a:buChar char="o"/>
              <a:defRPr sz="2000" b="0" i="0">
                <a:solidFill>
                  <a:srgbClr val="002F5E"/>
                </a:solidFill>
                <a:latin typeface="Trebuchet MS"/>
                <a:ea typeface="Trebuchet MS"/>
                <a:cs typeface="Trebuchet MS"/>
                <a:sym typeface="Trebuchet MS"/>
              </a:defRPr>
            </a:lvl2pPr>
            <a:lvl3pPr marL="1371600" lvl="2" indent="-355600" algn="l">
              <a:lnSpc>
                <a:spcPct val="90000"/>
              </a:lnSpc>
              <a:spcBef>
                <a:spcPts val="300"/>
              </a:spcBef>
              <a:spcAft>
                <a:spcPts val="0"/>
              </a:spcAft>
              <a:buClr>
                <a:srgbClr val="EC7B03"/>
              </a:buClr>
              <a:buSzPts val="2000"/>
              <a:buChar char="•"/>
              <a:defRPr sz="2000" b="0" i="0">
                <a:solidFill>
                  <a:srgbClr val="002F5E"/>
                </a:solidFill>
                <a:latin typeface="Trebuchet MS"/>
                <a:ea typeface="Trebuchet MS"/>
                <a:cs typeface="Trebuchet MS"/>
                <a:sym typeface="Trebuchet MS"/>
              </a:defRPr>
            </a:lvl3pPr>
            <a:lvl4pPr marL="1828800" lvl="3" indent="-355600" algn="l">
              <a:lnSpc>
                <a:spcPct val="90000"/>
              </a:lnSpc>
              <a:spcBef>
                <a:spcPts val="300"/>
              </a:spcBef>
              <a:spcAft>
                <a:spcPts val="0"/>
              </a:spcAft>
              <a:buClr>
                <a:srgbClr val="EC7B03"/>
              </a:buClr>
              <a:buSzPts val="2000"/>
              <a:buFont typeface="Trebuchet MS"/>
              <a:buChar char="□"/>
              <a:defRPr sz="2000" b="0" i="0">
                <a:solidFill>
                  <a:srgbClr val="002F5E"/>
                </a:solidFill>
                <a:latin typeface="Trebuchet MS"/>
                <a:ea typeface="Trebuchet MS"/>
                <a:cs typeface="Trebuchet MS"/>
                <a:sym typeface="Trebuchet MS"/>
              </a:defRPr>
            </a:lvl4pPr>
            <a:lvl5pPr marL="2286000" lvl="4" indent="-355600" algn="l">
              <a:lnSpc>
                <a:spcPct val="90000"/>
              </a:lnSpc>
              <a:spcBef>
                <a:spcPts val="300"/>
              </a:spcBef>
              <a:spcAft>
                <a:spcPts val="0"/>
              </a:spcAft>
              <a:buClr>
                <a:srgbClr val="EC7B03"/>
              </a:buClr>
              <a:buSzPts val="2000"/>
              <a:buFont typeface="Noto Sans Symbols"/>
              <a:buChar char="▪"/>
              <a:defRPr sz="2000" b="0" i="0">
                <a:solidFill>
                  <a:srgbClr val="002F5E"/>
                </a:solidFill>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04"/>
        <p:cNvGrpSpPr/>
        <p:nvPr/>
      </p:nvGrpSpPr>
      <p:grpSpPr>
        <a:xfrm>
          <a:off x="0" y="0"/>
          <a:ext cx="0" cy="0"/>
          <a:chOff x="0" y="0"/>
          <a:chExt cx="0" cy="0"/>
        </a:xfrm>
      </p:grpSpPr>
      <p:pic>
        <p:nvPicPr>
          <p:cNvPr id="205" name="Google Shape;205;p143"/>
          <p:cNvPicPr preferRelativeResize="0"/>
          <p:nvPr/>
        </p:nvPicPr>
        <p:blipFill rotWithShape="1">
          <a:blip r:embed="rId2">
            <a:alphaModFix/>
          </a:blip>
          <a:srcRect/>
          <a:stretch/>
        </p:blipFill>
        <p:spPr>
          <a:xfrm>
            <a:off x="10588463" y="-35274"/>
            <a:ext cx="1773297" cy="1169062"/>
          </a:xfrm>
          <a:prstGeom prst="rect">
            <a:avLst/>
          </a:prstGeom>
          <a:noFill/>
          <a:ln>
            <a:noFill/>
          </a:ln>
        </p:spPr>
      </p:pic>
      <p:sp>
        <p:nvSpPr>
          <p:cNvPr id="206" name="Google Shape;206;p143"/>
          <p:cNvSpPr txBox="1">
            <a:spLocks noGrp="1"/>
          </p:cNvSpPr>
          <p:nvPr>
            <p:ph type="title"/>
          </p:nvPr>
        </p:nvSpPr>
        <p:spPr>
          <a:xfrm>
            <a:off x="246488" y="262595"/>
            <a:ext cx="1019962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75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143"/>
          <p:cNvSpPr txBox="1">
            <a:spLocks noGrp="1"/>
          </p:cNvSpPr>
          <p:nvPr>
            <p:ph type="body" idx="1"/>
          </p:nvPr>
        </p:nvSpPr>
        <p:spPr>
          <a:xfrm>
            <a:off x="246488" y="1204046"/>
            <a:ext cx="10199620" cy="3199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000"/>
              <a:buNone/>
              <a:defRPr sz="2000">
                <a:solidFill>
                  <a:srgbClr val="ED7700"/>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143"/>
          <p:cNvSpPr>
            <a:spLocks noGrp="1"/>
          </p:cNvSpPr>
          <p:nvPr>
            <p:ph type="pic" idx="2"/>
          </p:nvPr>
        </p:nvSpPr>
        <p:spPr>
          <a:xfrm>
            <a:off x="2249372" y="1904613"/>
            <a:ext cx="7973568" cy="4497542"/>
          </a:xfrm>
          <a:prstGeom prst="rect">
            <a:avLst/>
          </a:prstGeom>
          <a:solidFill>
            <a:srgbClr val="D8D8D8"/>
          </a:solidFill>
          <a:ln>
            <a:noFill/>
          </a:ln>
        </p:spPr>
      </p:sp>
      <p:pic>
        <p:nvPicPr>
          <p:cNvPr id="209" name="Google Shape;209;p143"/>
          <p:cNvPicPr preferRelativeResize="0"/>
          <p:nvPr/>
        </p:nvPicPr>
        <p:blipFill rotWithShape="1">
          <a:blip r:embed="rId3">
            <a:alphaModFix/>
          </a:blip>
          <a:srcRect/>
          <a:stretch/>
        </p:blipFill>
        <p:spPr>
          <a:xfrm>
            <a:off x="2009196" y="1669702"/>
            <a:ext cx="8444889" cy="6444172"/>
          </a:xfrm>
          <a:prstGeom prst="rect">
            <a:avLst/>
          </a:prstGeom>
          <a:noFill/>
          <a:ln>
            <a:noFill/>
          </a:ln>
        </p:spPr>
      </p:pic>
      <p:grpSp>
        <p:nvGrpSpPr>
          <p:cNvPr id="210" name="Google Shape;210;p143"/>
          <p:cNvGrpSpPr/>
          <p:nvPr/>
        </p:nvGrpSpPr>
        <p:grpSpPr>
          <a:xfrm>
            <a:off x="9441948" y="-1"/>
            <a:ext cx="2750052" cy="2969079"/>
            <a:chOff x="9441948" y="-1"/>
            <a:chExt cx="2750052" cy="2969079"/>
          </a:xfrm>
        </p:grpSpPr>
        <p:sp>
          <p:nvSpPr>
            <p:cNvPr id="211" name="Google Shape;211;p143"/>
            <p:cNvSpPr/>
            <p:nvPr/>
          </p:nvSpPr>
          <p:spPr>
            <a:xfrm rot="10800000" flipH="1">
              <a:off x="9992307" y="800823"/>
              <a:ext cx="577738" cy="40960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2" name="Google Shape;212;p143"/>
            <p:cNvSpPr/>
            <p:nvPr/>
          </p:nvSpPr>
          <p:spPr>
            <a:xfrm rot="10800000" flipH="1">
              <a:off x="9687990" y="501963"/>
              <a:ext cx="393992" cy="226553"/>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 name="Google Shape;213;p143"/>
            <p:cNvSpPr/>
            <p:nvPr/>
          </p:nvSpPr>
          <p:spPr>
            <a:xfrm rot="10800000" flipH="1">
              <a:off x="9441948" y="256855"/>
              <a:ext cx="306576" cy="144184"/>
            </a:xfrm>
            <a:prstGeom prst="parallelogram">
              <a:avLst>
                <a:gd name="adj" fmla="val 101320"/>
              </a:avLst>
            </a:pr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143"/>
            <p:cNvSpPr/>
            <p:nvPr/>
          </p:nvSpPr>
          <p:spPr>
            <a:xfrm rot="10800000" flipH="1">
              <a:off x="9520077" y="-1"/>
              <a:ext cx="2671923" cy="2637113"/>
            </a:xfrm>
            <a:custGeom>
              <a:avLst/>
              <a:gdLst/>
              <a:ahLst/>
              <a:cxnLst/>
              <a:rect l="l" t="t" r="r" b="b"/>
              <a:pathLst>
                <a:path w="2671923" h="2637113" extrusionOk="0">
                  <a:moveTo>
                    <a:pt x="0" y="2637113"/>
                  </a:moveTo>
                  <a:lnTo>
                    <a:pt x="2671923" y="2637113"/>
                  </a:lnTo>
                  <a:lnTo>
                    <a:pt x="2671923"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143"/>
            <p:cNvSpPr/>
            <p:nvPr/>
          </p:nvSpPr>
          <p:spPr>
            <a:xfrm rot="10800000" flipH="1">
              <a:off x="9834354" y="-1"/>
              <a:ext cx="2357646" cy="2326931"/>
            </a:xfrm>
            <a:custGeom>
              <a:avLst/>
              <a:gdLst/>
              <a:ahLst/>
              <a:cxnLst/>
              <a:rect l="l" t="t" r="r" b="b"/>
              <a:pathLst>
                <a:path w="2357646" h="2326931" extrusionOk="0">
                  <a:moveTo>
                    <a:pt x="0" y="2326931"/>
                  </a:moveTo>
                  <a:lnTo>
                    <a:pt x="72730" y="2326931"/>
                  </a:lnTo>
                  <a:lnTo>
                    <a:pt x="2357646" y="71783"/>
                  </a:lnTo>
                  <a:lnTo>
                    <a:pt x="2357646" y="0"/>
                  </a:lnTo>
                  <a:close/>
                </a:path>
              </a:pathLst>
            </a:custGeom>
            <a:solidFill>
              <a:srgbClr val="ED7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143"/>
            <p:cNvSpPr/>
            <p:nvPr/>
          </p:nvSpPr>
          <p:spPr>
            <a:xfrm rot="10800000" flipH="1">
              <a:off x="10446110" y="1245934"/>
              <a:ext cx="1745890" cy="1723144"/>
            </a:xfrm>
            <a:custGeom>
              <a:avLst/>
              <a:gdLst/>
              <a:ahLst/>
              <a:cxnLst/>
              <a:rect l="l" t="t" r="r" b="b"/>
              <a:pathLst>
                <a:path w="1745890" h="1723144" extrusionOk="0">
                  <a:moveTo>
                    <a:pt x="0" y="1723144"/>
                  </a:moveTo>
                  <a:lnTo>
                    <a:pt x="161894" y="1723144"/>
                  </a:lnTo>
                  <a:lnTo>
                    <a:pt x="1745890" y="159784"/>
                  </a:lnTo>
                  <a:lnTo>
                    <a:pt x="1745890" y="0"/>
                  </a:lnTo>
                  <a:close/>
                </a:path>
              </a:pathLst>
            </a:custGeom>
            <a:solidFill>
              <a:srgbClr val="0119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7" name="Google Shape;217;p143"/>
          <p:cNvPicPr preferRelativeResize="0"/>
          <p:nvPr/>
        </p:nvPicPr>
        <p:blipFill rotWithShape="1">
          <a:blip r:embed="rId2">
            <a:alphaModFix/>
          </a:blip>
          <a:srcRect l="11962" t="20204" r="12425" b="16661"/>
          <a:stretch/>
        </p:blipFill>
        <p:spPr>
          <a:xfrm>
            <a:off x="10727998" y="253927"/>
            <a:ext cx="1340847" cy="73808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5"/>
        <p:cNvGrpSpPr/>
        <p:nvPr/>
      </p:nvGrpSpPr>
      <p:grpSpPr>
        <a:xfrm>
          <a:off x="0" y="0"/>
          <a:ext cx="0" cy="0"/>
          <a:chOff x="0" y="0"/>
          <a:chExt cx="0" cy="0"/>
        </a:xfrm>
      </p:grpSpPr>
      <p:sp>
        <p:nvSpPr>
          <p:cNvPr id="226" name="Google Shape;226;p105"/>
          <p:cNvSpPr txBox="1">
            <a:spLocks noGrp="1"/>
          </p:cNvSpPr>
          <p:nvPr>
            <p:ph type="title"/>
          </p:nvPr>
        </p:nvSpPr>
        <p:spPr>
          <a:xfrm>
            <a:off x="838200" y="365128"/>
            <a:ext cx="10515600" cy="13257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27" name="Google Shape;227;p105"/>
          <p:cNvSpPr txBox="1">
            <a:spLocks noGrp="1"/>
          </p:cNvSpPr>
          <p:nvPr>
            <p:ph type="body" idx="1"/>
          </p:nvPr>
        </p:nvSpPr>
        <p:spPr>
          <a:xfrm>
            <a:off x="401444" y="1825625"/>
            <a:ext cx="11352000" cy="4048200"/>
          </a:xfrm>
          <a:prstGeom prst="rect">
            <a:avLst/>
          </a:prstGeom>
          <a:noFill/>
          <a:ln>
            <a:noFill/>
          </a:ln>
        </p:spPr>
        <p:txBody>
          <a:bodyPr spcFirstLastPara="1" wrap="square" lIns="91425" tIns="45700" rIns="91425" bIns="45700" anchor="t" anchorCtr="0">
            <a:normAutofit/>
          </a:bodyPr>
          <a:lstStyle>
            <a:lvl1pPr marL="457200" marR="0" lvl="0" indent="-385762" algn="l">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8" name="Google Shape;228;p105"/>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229"/>
        <p:cNvGrpSpPr/>
        <p:nvPr/>
      </p:nvGrpSpPr>
      <p:grpSpPr>
        <a:xfrm>
          <a:off x="0" y="0"/>
          <a:ext cx="0" cy="0"/>
          <a:chOff x="0" y="0"/>
          <a:chExt cx="0" cy="0"/>
        </a:xfrm>
      </p:grpSpPr>
      <p:pic>
        <p:nvPicPr>
          <p:cNvPr id="230" name="Google Shape;230;p110"/>
          <p:cNvPicPr preferRelativeResize="0"/>
          <p:nvPr/>
        </p:nvPicPr>
        <p:blipFill rotWithShape="1">
          <a:blip r:embed="rId2">
            <a:alphaModFix amt="10000"/>
          </a:blip>
          <a:srcRect l="2371" r="1827" b="6593"/>
          <a:stretch/>
        </p:blipFill>
        <p:spPr>
          <a:xfrm>
            <a:off x="0" y="1"/>
            <a:ext cx="12192000" cy="6857999"/>
          </a:xfrm>
          <a:prstGeom prst="rect">
            <a:avLst/>
          </a:prstGeom>
          <a:noFill/>
          <a:ln>
            <a:noFill/>
          </a:ln>
        </p:spPr>
      </p:pic>
      <p:sp>
        <p:nvSpPr>
          <p:cNvPr id="231" name="Google Shape;231;p110"/>
          <p:cNvSpPr txBox="1">
            <a:spLocks noGrp="1"/>
          </p:cNvSpPr>
          <p:nvPr>
            <p:ph type="subTitle" idx="1"/>
          </p:nvPr>
        </p:nvSpPr>
        <p:spPr>
          <a:xfrm>
            <a:off x="3853081" y="3751728"/>
            <a:ext cx="4485843" cy="433965"/>
          </a:xfrm>
          <a:prstGeom prst="rect">
            <a:avLst/>
          </a:prstGeom>
          <a:solidFill>
            <a:schemeClr val="accent6"/>
          </a:solidFill>
          <a:ln>
            <a:noFill/>
          </a:ln>
        </p:spPr>
        <p:txBody>
          <a:bodyPr spcFirstLastPara="1" wrap="square" lIns="182875" tIns="91425" rIns="182875" bIns="91425" anchor="ctr" anchorCtr="0">
            <a:sp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32" name="Google Shape;232;p110"/>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33" name="Google Shape;233;p110"/>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234" name="Google Shape;234;p110"/>
          <p:cNvPicPr preferRelativeResize="0"/>
          <p:nvPr/>
        </p:nvPicPr>
        <p:blipFill rotWithShape="1">
          <a:blip r:embed="rId3">
            <a:alphaModFix/>
          </a:blip>
          <a:srcRect/>
          <a:stretch/>
        </p:blipFill>
        <p:spPr>
          <a:xfrm>
            <a:off x="5182362" y="4972352"/>
            <a:ext cx="1827276" cy="1033780"/>
          </a:xfrm>
          <a:prstGeom prst="rect">
            <a:avLst/>
          </a:prstGeom>
          <a:noFill/>
          <a:ln>
            <a:noFill/>
          </a:ln>
        </p:spPr>
      </p:pic>
      <p:sp>
        <p:nvSpPr>
          <p:cNvPr id="235" name="Google Shape;235;p110"/>
          <p:cNvSpPr txBox="1">
            <a:spLocks noGrp="1"/>
          </p:cNvSpPr>
          <p:nvPr>
            <p:ph type="title"/>
          </p:nvPr>
        </p:nvSpPr>
        <p:spPr>
          <a:xfrm>
            <a:off x="656165" y="1283516"/>
            <a:ext cx="10879667" cy="1810925"/>
          </a:xfrm>
          <a:prstGeom prst="rect">
            <a:avLst/>
          </a:prstGeom>
          <a:noFill/>
          <a:ln>
            <a:noFill/>
          </a:ln>
        </p:spPr>
        <p:txBody>
          <a:bodyPr spcFirstLastPara="1" wrap="square" lIns="0" tIns="0" rIns="0" bIns="0" anchor="b" anchorCtr="0">
            <a:normAutofit/>
          </a:bodyPr>
          <a:lstStyle>
            <a:lvl1pPr lvl="0" algn="ctr">
              <a:lnSpc>
                <a:spcPct val="90000"/>
              </a:lnSpc>
              <a:spcBef>
                <a:spcPts val="0"/>
              </a:spcBef>
              <a:spcAft>
                <a:spcPts val="0"/>
              </a:spcAft>
              <a:buClr>
                <a:schemeClr val="lt1"/>
              </a:buClr>
              <a:buSzPts val="5200"/>
              <a:buFont typeface="Rockwell"/>
              <a:buNone/>
              <a:defRPr sz="5200" b="1">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accent1"/>
        </a:solidFill>
        <a:effectLst/>
      </p:bgPr>
    </p:bg>
    <p:spTree>
      <p:nvGrpSpPr>
        <p:cNvPr id="1" name="Shape 236"/>
        <p:cNvGrpSpPr/>
        <p:nvPr/>
      </p:nvGrpSpPr>
      <p:grpSpPr>
        <a:xfrm>
          <a:off x="0" y="0"/>
          <a:ext cx="0" cy="0"/>
          <a:chOff x="0" y="0"/>
          <a:chExt cx="0" cy="0"/>
        </a:xfrm>
      </p:grpSpPr>
      <p:pic>
        <p:nvPicPr>
          <p:cNvPr id="237" name="Google Shape;237;p111"/>
          <p:cNvPicPr preferRelativeResize="0"/>
          <p:nvPr/>
        </p:nvPicPr>
        <p:blipFill rotWithShape="1">
          <a:blip r:embed="rId2">
            <a:alphaModFix amt="10000"/>
          </a:blip>
          <a:srcRect l="2371" r="1827" b="6593"/>
          <a:stretch/>
        </p:blipFill>
        <p:spPr>
          <a:xfrm>
            <a:off x="0" y="1"/>
            <a:ext cx="12192000" cy="6857999"/>
          </a:xfrm>
          <a:prstGeom prst="rect">
            <a:avLst/>
          </a:prstGeom>
          <a:noFill/>
          <a:ln>
            <a:noFill/>
          </a:ln>
        </p:spPr>
      </p:pic>
      <p:sp>
        <p:nvSpPr>
          <p:cNvPr id="238" name="Google Shape;238;p111"/>
          <p:cNvSpPr txBox="1">
            <a:spLocks noGrp="1"/>
          </p:cNvSpPr>
          <p:nvPr>
            <p:ph type="subTitle" idx="1"/>
          </p:nvPr>
        </p:nvSpPr>
        <p:spPr>
          <a:xfrm>
            <a:off x="3853081" y="3751728"/>
            <a:ext cx="4485843" cy="433965"/>
          </a:xfrm>
          <a:prstGeom prst="rect">
            <a:avLst/>
          </a:prstGeom>
          <a:solidFill>
            <a:schemeClr val="accent6"/>
          </a:solidFill>
          <a:ln>
            <a:noFill/>
          </a:ln>
        </p:spPr>
        <p:txBody>
          <a:bodyPr spcFirstLastPara="1" wrap="square" lIns="182875" tIns="91425" rIns="182875" bIns="91425" anchor="ctr" anchorCtr="0">
            <a:sp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39" name="Google Shape;239;p111"/>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40" name="Google Shape;240;p111"/>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241" name="Google Shape;241;p111"/>
          <p:cNvPicPr preferRelativeResize="0"/>
          <p:nvPr/>
        </p:nvPicPr>
        <p:blipFill rotWithShape="1">
          <a:blip r:embed="rId3">
            <a:alphaModFix/>
          </a:blip>
          <a:srcRect/>
          <a:stretch/>
        </p:blipFill>
        <p:spPr>
          <a:xfrm>
            <a:off x="5182362" y="4972352"/>
            <a:ext cx="1827276" cy="1033780"/>
          </a:xfrm>
          <a:prstGeom prst="rect">
            <a:avLst/>
          </a:prstGeom>
          <a:noFill/>
          <a:ln>
            <a:noFill/>
          </a:ln>
        </p:spPr>
      </p:pic>
      <p:sp>
        <p:nvSpPr>
          <p:cNvPr id="242" name="Google Shape;242;p111"/>
          <p:cNvSpPr txBox="1">
            <a:spLocks noGrp="1"/>
          </p:cNvSpPr>
          <p:nvPr>
            <p:ph type="body" idx="2"/>
          </p:nvPr>
        </p:nvSpPr>
        <p:spPr>
          <a:xfrm>
            <a:off x="656168" y="1349461"/>
            <a:ext cx="10879667" cy="1744980"/>
          </a:xfrm>
          <a:prstGeom prst="rect">
            <a:avLst/>
          </a:prstGeom>
          <a:noFill/>
          <a:ln>
            <a:noFill/>
          </a:ln>
        </p:spPr>
        <p:txBody>
          <a:bodyPr spcFirstLastPara="1" wrap="square" lIns="0" tIns="0" rIns="0" bIns="0" anchor="b" anchorCtr="0">
            <a:normAutofit/>
          </a:bodyPr>
          <a:lstStyle>
            <a:lvl1pPr marL="457200" lvl="0" indent="-228600" algn="ctr">
              <a:lnSpc>
                <a:spcPct val="90000"/>
              </a:lnSpc>
              <a:spcBef>
                <a:spcPts val="750"/>
              </a:spcBef>
              <a:spcAft>
                <a:spcPts val="0"/>
              </a:spcAft>
              <a:buSzPts val="5720"/>
              <a:buNone/>
              <a:defRPr sz="5200" b="1">
                <a:solidFill>
                  <a:schemeClr val="lt1"/>
                </a:solidFill>
                <a:latin typeface="Rockwell"/>
                <a:ea typeface="Rockwell"/>
                <a:cs typeface="Rockwell"/>
                <a:sym typeface="Rockwe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27"/>
        <p:cNvGrpSpPr/>
        <p:nvPr/>
      </p:nvGrpSpPr>
      <p:grpSpPr>
        <a:xfrm>
          <a:off x="0" y="0"/>
          <a:ext cx="0" cy="0"/>
          <a:chOff x="0" y="0"/>
          <a:chExt cx="0" cy="0"/>
        </a:xfrm>
      </p:grpSpPr>
      <p:sp>
        <p:nvSpPr>
          <p:cNvPr id="28" name="Google Shape;28;p96"/>
          <p:cNvSpPr txBox="1">
            <a:spLocks noGrp="1"/>
          </p:cNvSpPr>
          <p:nvPr>
            <p:ph type="title"/>
          </p:nvPr>
        </p:nvSpPr>
        <p:spPr>
          <a:xfrm>
            <a:off x="401450" y="880958"/>
            <a:ext cx="11270090" cy="226074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6"/>
          <p:cNvSpPr txBox="1">
            <a:spLocks noGrp="1"/>
          </p:cNvSpPr>
          <p:nvPr>
            <p:ph type="body" idx="1"/>
          </p:nvPr>
        </p:nvSpPr>
        <p:spPr>
          <a:xfrm>
            <a:off x="401450" y="3293607"/>
            <a:ext cx="11270090"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2640"/>
              <a:buNone/>
              <a:defRPr sz="2400" i="1">
                <a:solidFill>
                  <a:schemeClr val="dk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9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_alt1">
  <p:cSld name="Title Slide_alt1">
    <p:bg>
      <p:bgPr>
        <a:solidFill>
          <a:schemeClr val="accent1"/>
        </a:solidFill>
        <a:effectLst/>
      </p:bgPr>
    </p:bg>
    <p:spTree>
      <p:nvGrpSpPr>
        <p:cNvPr id="1" name="Shape 243"/>
        <p:cNvGrpSpPr/>
        <p:nvPr/>
      </p:nvGrpSpPr>
      <p:grpSpPr>
        <a:xfrm>
          <a:off x="0" y="0"/>
          <a:ext cx="0" cy="0"/>
          <a:chOff x="0" y="0"/>
          <a:chExt cx="0" cy="0"/>
        </a:xfrm>
      </p:grpSpPr>
      <p:pic>
        <p:nvPicPr>
          <p:cNvPr id="244" name="Google Shape;244;p112"/>
          <p:cNvPicPr preferRelativeResize="0"/>
          <p:nvPr/>
        </p:nvPicPr>
        <p:blipFill rotWithShape="1">
          <a:blip r:embed="rId2">
            <a:alphaModFix amt="15000"/>
          </a:blip>
          <a:srcRect t="1250" b="1248"/>
          <a:stretch/>
        </p:blipFill>
        <p:spPr>
          <a:xfrm>
            <a:off x="0" y="0"/>
            <a:ext cx="12192000" cy="6858000"/>
          </a:xfrm>
          <a:prstGeom prst="rect">
            <a:avLst/>
          </a:prstGeom>
          <a:noFill/>
          <a:ln>
            <a:noFill/>
          </a:ln>
        </p:spPr>
      </p:pic>
      <p:sp>
        <p:nvSpPr>
          <p:cNvPr id="245" name="Google Shape;245;p112"/>
          <p:cNvSpPr txBox="1">
            <a:spLocks noGrp="1"/>
          </p:cNvSpPr>
          <p:nvPr>
            <p:ph type="subTitle" idx="1"/>
          </p:nvPr>
        </p:nvSpPr>
        <p:spPr>
          <a:xfrm>
            <a:off x="3853078" y="3749908"/>
            <a:ext cx="4485843" cy="433965"/>
          </a:xfrm>
          <a:prstGeom prst="rect">
            <a:avLst/>
          </a:prstGeom>
          <a:solidFill>
            <a:schemeClr val="accent6"/>
          </a:solidFill>
          <a:ln>
            <a:noFill/>
          </a:ln>
        </p:spPr>
        <p:txBody>
          <a:bodyPr spcFirstLastPara="1" wrap="square" lIns="182875" tIns="91425" rIns="182875" bIns="91425" anchor="ctr" anchorCtr="0">
            <a:sp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46" name="Google Shape;246;p112"/>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47" name="Google Shape;247;p112"/>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48" name="Google Shape;248;p112"/>
          <p:cNvSpPr txBox="1">
            <a:spLocks noGrp="1"/>
          </p:cNvSpPr>
          <p:nvPr>
            <p:ph type="body" idx="2"/>
          </p:nvPr>
        </p:nvSpPr>
        <p:spPr>
          <a:xfrm>
            <a:off x="656167" y="1349461"/>
            <a:ext cx="10879667" cy="1744980"/>
          </a:xfrm>
          <a:prstGeom prst="rect">
            <a:avLst/>
          </a:prstGeom>
          <a:noFill/>
          <a:ln>
            <a:noFill/>
          </a:ln>
        </p:spPr>
        <p:txBody>
          <a:bodyPr spcFirstLastPara="1" wrap="square" lIns="0" tIns="0" rIns="0" bIns="0" anchor="b" anchorCtr="0">
            <a:normAutofit/>
          </a:bodyPr>
          <a:lstStyle>
            <a:lvl1pPr marL="457200" lvl="0" indent="-228600" algn="ctr">
              <a:lnSpc>
                <a:spcPct val="90000"/>
              </a:lnSpc>
              <a:spcBef>
                <a:spcPts val="750"/>
              </a:spcBef>
              <a:spcAft>
                <a:spcPts val="0"/>
              </a:spcAft>
              <a:buSzPts val="5720"/>
              <a:buNone/>
              <a:defRPr sz="5200" b="1">
                <a:solidFill>
                  <a:schemeClr val="lt1"/>
                </a:solidFill>
                <a:latin typeface="Rockwell"/>
                <a:ea typeface="Rockwell"/>
                <a:cs typeface="Rockwell"/>
                <a:sym typeface="Rockwe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49" name="Google Shape;249;p112"/>
          <p:cNvPicPr preferRelativeResize="0"/>
          <p:nvPr/>
        </p:nvPicPr>
        <p:blipFill rotWithShape="1">
          <a:blip r:embed="rId3">
            <a:alphaModFix/>
          </a:blip>
          <a:srcRect/>
          <a:stretch/>
        </p:blipFill>
        <p:spPr>
          <a:xfrm>
            <a:off x="5182362" y="4972352"/>
            <a:ext cx="1827276" cy="103378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_alt2">
  <p:cSld name="Title Slide_alt2">
    <p:bg>
      <p:bgPr>
        <a:solidFill>
          <a:schemeClr val="accent1"/>
        </a:solidFill>
        <a:effectLst/>
      </p:bgPr>
    </p:bg>
    <p:spTree>
      <p:nvGrpSpPr>
        <p:cNvPr id="1" name="Shape 250"/>
        <p:cNvGrpSpPr/>
        <p:nvPr/>
      </p:nvGrpSpPr>
      <p:grpSpPr>
        <a:xfrm>
          <a:off x="0" y="0"/>
          <a:ext cx="0" cy="0"/>
          <a:chOff x="0" y="0"/>
          <a:chExt cx="0" cy="0"/>
        </a:xfrm>
      </p:grpSpPr>
      <p:pic>
        <p:nvPicPr>
          <p:cNvPr id="251" name="Google Shape;251;p113"/>
          <p:cNvPicPr preferRelativeResize="0"/>
          <p:nvPr/>
        </p:nvPicPr>
        <p:blipFill rotWithShape="1">
          <a:blip r:embed="rId2">
            <a:alphaModFix amt="13000"/>
          </a:blip>
          <a:srcRect t="1250" b="1248"/>
          <a:stretch/>
        </p:blipFill>
        <p:spPr>
          <a:xfrm>
            <a:off x="0" y="0"/>
            <a:ext cx="12192000" cy="6858000"/>
          </a:xfrm>
          <a:prstGeom prst="rect">
            <a:avLst/>
          </a:prstGeom>
          <a:noFill/>
          <a:ln>
            <a:noFill/>
          </a:ln>
        </p:spPr>
      </p:pic>
      <p:sp>
        <p:nvSpPr>
          <p:cNvPr id="252" name="Google Shape;252;p113"/>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53" name="Google Shape;253;p113"/>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54" name="Google Shape;254;p113"/>
          <p:cNvSpPr txBox="1">
            <a:spLocks noGrp="1"/>
          </p:cNvSpPr>
          <p:nvPr>
            <p:ph type="body" idx="1"/>
          </p:nvPr>
        </p:nvSpPr>
        <p:spPr>
          <a:xfrm>
            <a:off x="656167" y="1349461"/>
            <a:ext cx="10879667" cy="1744980"/>
          </a:xfrm>
          <a:prstGeom prst="rect">
            <a:avLst/>
          </a:prstGeom>
          <a:noFill/>
          <a:ln>
            <a:noFill/>
          </a:ln>
        </p:spPr>
        <p:txBody>
          <a:bodyPr spcFirstLastPara="1" wrap="square" lIns="0" tIns="0" rIns="0" bIns="0" anchor="b" anchorCtr="0">
            <a:normAutofit/>
          </a:bodyPr>
          <a:lstStyle>
            <a:lvl1pPr marL="457200" lvl="0" indent="-228600" algn="ctr">
              <a:lnSpc>
                <a:spcPct val="90000"/>
              </a:lnSpc>
              <a:spcBef>
                <a:spcPts val="750"/>
              </a:spcBef>
              <a:spcAft>
                <a:spcPts val="0"/>
              </a:spcAft>
              <a:buSzPts val="5720"/>
              <a:buNone/>
              <a:defRPr sz="5200" b="1">
                <a:solidFill>
                  <a:schemeClr val="lt1"/>
                </a:solidFill>
                <a:latin typeface="Rockwell"/>
                <a:ea typeface="Rockwell"/>
                <a:cs typeface="Rockwell"/>
                <a:sym typeface="Rockwe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5" name="Google Shape;255;p113"/>
          <p:cNvSpPr txBox="1">
            <a:spLocks noGrp="1"/>
          </p:cNvSpPr>
          <p:nvPr>
            <p:ph type="subTitle" idx="2"/>
          </p:nvPr>
        </p:nvSpPr>
        <p:spPr>
          <a:xfrm>
            <a:off x="3853078" y="3749908"/>
            <a:ext cx="4485843" cy="433965"/>
          </a:xfrm>
          <a:prstGeom prst="rect">
            <a:avLst/>
          </a:prstGeom>
          <a:solidFill>
            <a:schemeClr val="accent6"/>
          </a:solidFill>
          <a:ln>
            <a:noFill/>
          </a:ln>
        </p:spPr>
        <p:txBody>
          <a:bodyPr spcFirstLastPara="1" wrap="square" lIns="182875" tIns="91425" rIns="182875" bIns="91425" anchor="ctr" anchorCtr="0">
            <a:sp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56" name="Google Shape;256;p113"/>
          <p:cNvPicPr preferRelativeResize="0"/>
          <p:nvPr/>
        </p:nvPicPr>
        <p:blipFill rotWithShape="1">
          <a:blip r:embed="rId3">
            <a:alphaModFix/>
          </a:blip>
          <a:srcRect/>
          <a:stretch/>
        </p:blipFill>
        <p:spPr>
          <a:xfrm>
            <a:off x="5182362" y="4972352"/>
            <a:ext cx="1827276" cy="103378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_alt3">
  <p:cSld name="Title Slide_alt3">
    <p:bg>
      <p:bgPr>
        <a:solidFill>
          <a:schemeClr val="accent1"/>
        </a:solidFill>
        <a:effectLst/>
      </p:bgPr>
    </p:bg>
    <p:spTree>
      <p:nvGrpSpPr>
        <p:cNvPr id="1" name="Shape 257"/>
        <p:cNvGrpSpPr/>
        <p:nvPr/>
      </p:nvGrpSpPr>
      <p:grpSpPr>
        <a:xfrm>
          <a:off x="0" y="0"/>
          <a:ext cx="0" cy="0"/>
          <a:chOff x="0" y="0"/>
          <a:chExt cx="0" cy="0"/>
        </a:xfrm>
      </p:grpSpPr>
      <p:pic>
        <p:nvPicPr>
          <p:cNvPr id="258" name="Google Shape;258;p114"/>
          <p:cNvPicPr preferRelativeResize="0"/>
          <p:nvPr/>
        </p:nvPicPr>
        <p:blipFill rotWithShape="1">
          <a:blip r:embed="rId2">
            <a:alphaModFix amt="13000"/>
          </a:blip>
          <a:srcRect t="1250" b="1248"/>
          <a:stretch/>
        </p:blipFill>
        <p:spPr>
          <a:xfrm>
            <a:off x="0" y="0"/>
            <a:ext cx="12192000" cy="6858000"/>
          </a:xfrm>
          <a:prstGeom prst="rect">
            <a:avLst/>
          </a:prstGeom>
          <a:noFill/>
          <a:ln>
            <a:noFill/>
          </a:ln>
        </p:spPr>
      </p:pic>
      <p:sp>
        <p:nvSpPr>
          <p:cNvPr id="259" name="Google Shape;259;p114"/>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60" name="Google Shape;260;p114"/>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61" name="Google Shape;261;p114"/>
          <p:cNvSpPr txBox="1">
            <a:spLocks noGrp="1"/>
          </p:cNvSpPr>
          <p:nvPr>
            <p:ph type="body" idx="1"/>
          </p:nvPr>
        </p:nvSpPr>
        <p:spPr>
          <a:xfrm>
            <a:off x="656167" y="1349461"/>
            <a:ext cx="10879667" cy="1744980"/>
          </a:xfrm>
          <a:prstGeom prst="rect">
            <a:avLst/>
          </a:prstGeom>
          <a:noFill/>
          <a:ln>
            <a:noFill/>
          </a:ln>
        </p:spPr>
        <p:txBody>
          <a:bodyPr spcFirstLastPara="1" wrap="square" lIns="0" tIns="0" rIns="0" bIns="0" anchor="b" anchorCtr="0">
            <a:normAutofit/>
          </a:bodyPr>
          <a:lstStyle>
            <a:lvl1pPr marL="457200" lvl="0" indent="-228600" algn="ctr">
              <a:lnSpc>
                <a:spcPct val="90000"/>
              </a:lnSpc>
              <a:spcBef>
                <a:spcPts val="750"/>
              </a:spcBef>
              <a:spcAft>
                <a:spcPts val="0"/>
              </a:spcAft>
              <a:buSzPts val="5720"/>
              <a:buNone/>
              <a:defRPr sz="5200" b="1">
                <a:solidFill>
                  <a:schemeClr val="lt1"/>
                </a:solidFill>
                <a:latin typeface="Rockwell"/>
                <a:ea typeface="Rockwell"/>
                <a:cs typeface="Rockwell"/>
                <a:sym typeface="Rockwe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2" name="Google Shape;262;p114"/>
          <p:cNvSpPr txBox="1">
            <a:spLocks noGrp="1"/>
          </p:cNvSpPr>
          <p:nvPr>
            <p:ph type="subTitle" idx="2"/>
          </p:nvPr>
        </p:nvSpPr>
        <p:spPr>
          <a:xfrm>
            <a:off x="3853078" y="3749908"/>
            <a:ext cx="4485843" cy="433965"/>
          </a:xfrm>
          <a:prstGeom prst="rect">
            <a:avLst/>
          </a:prstGeom>
          <a:solidFill>
            <a:schemeClr val="accent6"/>
          </a:solidFill>
          <a:ln>
            <a:noFill/>
          </a:ln>
        </p:spPr>
        <p:txBody>
          <a:bodyPr spcFirstLastPara="1" wrap="square" lIns="182875" tIns="91425" rIns="182875" bIns="91425" anchor="ctr" anchorCtr="0">
            <a:sp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63" name="Google Shape;263;p114"/>
          <p:cNvPicPr preferRelativeResize="0"/>
          <p:nvPr/>
        </p:nvPicPr>
        <p:blipFill rotWithShape="1">
          <a:blip r:embed="rId3">
            <a:alphaModFix/>
          </a:blip>
          <a:srcRect/>
          <a:stretch/>
        </p:blipFill>
        <p:spPr>
          <a:xfrm>
            <a:off x="5182362" y="4972352"/>
            <a:ext cx="1827276" cy="103378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4"/>
        <p:cNvGrpSpPr/>
        <p:nvPr/>
      </p:nvGrpSpPr>
      <p:grpSpPr>
        <a:xfrm>
          <a:off x="0" y="0"/>
          <a:ext cx="0" cy="0"/>
          <a:chOff x="0" y="0"/>
          <a:chExt cx="0" cy="0"/>
        </a:xfrm>
      </p:grpSpPr>
      <p:sp>
        <p:nvSpPr>
          <p:cNvPr id="265" name="Google Shape;265;p115"/>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p115"/>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Clr>
                <a:srgbClr val="AEABAB"/>
              </a:buClr>
              <a:buSzPts val="2475"/>
              <a:buChar char="•"/>
              <a:defRPr/>
            </a:lvl1pPr>
            <a:lvl2pPr marL="914400" lvl="1" indent="-364807" algn="l">
              <a:lnSpc>
                <a:spcPct val="90000"/>
              </a:lnSpc>
              <a:spcBef>
                <a:spcPts val="375"/>
              </a:spcBef>
              <a:spcAft>
                <a:spcPts val="0"/>
              </a:spcAft>
              <a:buClr>
                <a:srgbClr val="AEABAB"/>
              </a:buClr>
              <a:buSzPts val="2145"/>
              <a:buChar char="•"/>
              <a:defRPr/>
            </a:lvl2pPr>
            <a:lvl3pPr marL="1371600" lvl="2" indent="-343852" algn="l">
              <a:lnSpc>
                <a:spcPct val="90000"/>
              </a:lnSpc>
              <a:spcBef>
                <a:spcPts val="375"/>
              </a:spcBef>
              <a:spcAft>
                <a:spcPts val="0"/>
              </a:spcAft>
              <a:buClr>
                <a:srgbClr val="AEABAB"/>
              </a:buClr>
              <a:buSzPts val="1815"/>
              <a:buChar char="•"/>
              <a:defRPr/>
            </a:lvl3pPr>
            <a:lvl4pPr marL="1828800" lvl="3" indent="-333375" algn="l">
              <a:lnSpc>
                <a:spcPct val="90000"/>
              </a:lnSpc>
              <a:spcBef>
                <a:spcPts val="375"/>
              </a:spcBef>
              <a:spcAft>
                <a:spcPts val="0"/>
              </a:spcAft>
              <a:buClr>
                <a:srgbClr val="AEABAB"/>
              </a:buClr>
              <a:buSzPts val="1650"/>
              <a:buChar char="•"/>
              <a:defRPr/>
            </a:lvl4pPr>
            <a:lvl5pPr marL="2286000" lvl="4" indent="-322897" algn="l">
              <a:lnSpc>
                <a:spcPct val="90000"/>
              </a:lnSpc>
              <a:spcBef>
                <a:spcPts val="375"/>
              </a:spcBef>
              <a:spcAft>
                <a:spcPts val="0"/>
              </a:spcAft>
              <a:buClr>
                <a:srgbClr val="AEABAB"/>
              </a:buClr>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7" name="Google Shape;267;p11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Content version 2">
  <p:cSld name="Title and Content version 2">
    <p:spTree>
      <p:nvGrpSpPr>
        <p:cNvPr id="1" name="Shape 268"/>
        <p:cNvGrpSpPr/>
        <p:nvPr/>
      </p:nvGrpSpPr>
      <p:grpSpPr>
        <a:xfrm>
          <a:off x="0" y="0"/>
          <a:ext cx="0" cy="0"/>
          <a:chOff x="0" y="0"/>
          <a:chExt cx="0" cy="0"/>
        </a:xfrm>
      </p:grpSpPr>
      <p:sp>
        <p:nvSpPr>
          <p:cNvPr id="269" name="Google Shape;269;p116"/>
          <p:cNvSpPr txBox="1">
            <a:spLocks noGrp="1"/>
          </p:cNvSpPr>
          <p:nvPr>
            <p:ph type="title"/>
          </p:nvPr>
        </p:nvSpPr>
        <p:spPr>
          <a:xfrm>
            <a:off x="401446" y="1664046"/>
            <a:ext cx="5903247" cy="179584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p116"/>
          <p:cNvSpPr txBox="1">
            <a:spLocks noGrp="1"/>
          </p:cNvSpPr>
          <p:nvPr>
            <p:ph type="body" idx="1"/>
          </p:nvPr>
        </p:nvSpPr>
        <p:spPr>
          <a:xfrm>
            <a:off x="401446" y="3616411"/>
            <a:ext cx="5903247" cy="2257526"/>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Clr>
                <a:srgbClr val="AEABAB"/>
              </a:buClr>
              <a:buSzPts val="1980"/>
              <a:buChar char="•"/>
              <a:defRPr sz="1800"/>
            </a:lvl1pPr>
            <a:lvl2pPr marL="914400" lvl="1" indent="-340360" algn="l">
              <a:lnSpc>
                <a:spcPct val="90000"/>
              </a:lnSpc>
              <a:spcBef>
                <a:spcPts val="375"/>
              </a:spcBef>
              <a:spcAft>
                <a:spcPts val="0"/>
              </a:spcAft>
              <a:buClr>
                <a:srgbClr val="AEABAB"/>
              </a:buClr>
              <a:buSzPts val="1760"/>
              <a:buChar char="•"/>
              <a:defRPr sz="1600"/>
            </a:lvl2pPr>
            <a:lvl3pPr marL="1371600" lvl="2" indent="-326389" algn="l">
              <a:lnSpc>
                <a:spcPct val="90000"/>
              </a:lnSpc>
              <a:spcBef>
                <a:spcPts val="375"/>
              </a:spcBef>
              <a:spcAft>
                <a:spcPts val="0"/>
              </a:spcAft>
              <a:buClr>
                <a:srgbClr val="AEABAB"/>
              </a:buClr>
              <a:buSzPts val="1540"/>
              <a:buChar char="•"/>
              <a:defRPr sz="1400"/>
            </a:lvl3pPr>
            <a:lvl4pPr marL="1828800" lvl="3" indent="-312419" algn="l">
              <a:lnSpc>
                <a:spcPct val="90000"/>
              </a:lnSpc>
              <a:spcBef>
                <a:spcPts val="375"/>
              </a:spcBef>
              <a:spcAft>
                <a:spcPts val="0"/>
              </a:spcAft>
              <a:buClr>
                <a:srgbClr val="AEABAB"/>
              </a:buClr>
              <a:buSzPts val="1320"/>
              <a:buChar char="•"/>
              <a:defRPr sz="1200"/>
            </a:lvl4pPr>
            <a:lvl5pPr marL="2286000" lvl="4" indent="-301942" algn="l">
              <a:lnSpc>
                <a:spcPct val="90000"/>
              </a:lnSpc>
              <a:spcBef>
                <a:spcPts val="375"/>
              </a:spcBef>
              <a:spcAft>
                <a:spcPts val="0"/>
              </a:spcAft>
              <a:buClr>
                <a:srgbClr val="AEABAB"/>
              </a:buClr>
              <a:buSzPts val="1155"/>
              <a:buChar char="•"/>
              <a:defRPr sz="10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1" name="Google Shape;271;p11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72" name="Google Shape;272;p116"/>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273" name="Google Shape;273;p116"/>
          <p:cNvPicPr preferRelativeResize="0"/>
          <p:nvPr/>
        </p:nvPicPr>
        <p:blipFill rotWithShape="1">
          <a:blip r:embed="rId2">
            <a:alphaModFix/>
          </a:blip>
          <a:srcRect/>
          <a:stretch/>
        </p:blipFill>
        <p:spPr>
          <a:xfrm>
            <a:off x="5348330" y="6116267"/>
            <a:ext cx="955167" cy="552069"/>
          </a:xfrm>
          <a:prstGeom prst="rect">
            <a:avLst/>
          </a:prstGeom>
          <a:noFill/>
          <a:ln>
            <a:noFill/>
          </a:ln>
        </p:spPr>
      </p:pic>
      <p:sp>
        <p:nvSpPr>
          <p:cNvPr id="274" name="Google Shape;274;p116"/>
          <p:cNvSpPr>
            <a:spLocks noGrp="1"/>
          </p:cNvSpPr>
          <p:nvPr>
            <p:ph type="pic" idx="2"/>
          </p:nvPr>
        </p:nvSpPr>
        <p:spPr>
          <a:xfrm>
            <a:off x="6724655" y="230188"/>
            <a:ext cx="5467351" cy="6627813"/>
          </a:xfrm>
          <a:prstGeom prst="rect">
            <a:avLst/>
          </a:prstGeom>
          <a:solidFill>
            <a:srgbClr val="D8D8D8"/>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Graphic Text Lower Thirds">
  <p:cSld name="Title Graphic Text Lower Thirds">
    <p:spTree>
      <p:nvGrpSpPr>
        <p:cNvPr id="1" name="Shape 275"/>
        <p:cNvGrpSpPr/>
        <p:nvPr/>
      </p:nvGrpSpPr>
      <p:grpSpPr>
        <a:xfrm>
          <a:off x="0" y="0"/>
          <a:ext cx="0" cy="0"/>
          <a:chOff x="0" y="0"/>
          <a:chExt cx="0" cy="0"/>
        </a:xfrm>
      </p:grpSpPr>
      <p:sp>
        <p:nvSpPr>
          <p:cNvPr id="276" name="Google Shape;276;p117"/>
          <p:cNvSpPr txBox="1">
            <a:spLocks noGrp="1"/>
          </p:cNvSpPr>
          <p:nvPr>
            <p:ph type="title"/>
          </p:nvPr>
        </p:nvSpPr>
        <p:spPr>
          <a:xfrm>
            <a:off x="401444" y="525111"/>
            <a:ext cx="11351941" cy="106063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11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78" name="Google Shape;278;p117"/>
          <p:cNvSpPr txBox="1">
            <a:spLocks noGrp="1"/>
          </p:cNvSpPr>
          <p:nvPr>
            <p:ph type="body" idx="1"/>
          </p:nvPr>
        </p:nvSpPr>
        <p:spPr>
          <a:xfrm>
            <a:off x="401639" y="1690689"/>
            <a:ext cx="11352212" cy="2707692"/>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9" name="Google Shape;279;p117"/>
          <p:cNvSpPr/>
          <p:nvPr/>
        </p:nvSpPr>
        <p:spPr>
          <a:xfrm>
            <a:off x="-231493" y="4503348"/>
            <a:ext cx="12616405" cy="1342663"/>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80" name="Google Shape;280;p117"/>
          <p:cNvSpPr txBox="1">
            <a:spLocks noGrp="1"/>
          </p:cNvSpPr>
          <p:nvPr>
            <p:ph type="body" idx="2"/>
          </p:nvPr>
        </p:nvSpPr>
        <p:spPr>
          <a:xfrm>
            <a:off x="401445" y="4652973"/>
            <a:ext cx="3418203" cy="110013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SzPts val="2640"/>
              <a:buNone/>
              <a:defRPr sz="2400" b="1"/>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281" name="Google Shape;281;p117"/>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
        <p:nvSpPr>
          <p:cNvPr id="282" name="Google Shape;282;p117"/>
          <p:cNvSpPr txBox="1">
            <a:spLocks noGrp="1"/>
          </p:cNvSpPr>
          <p:nvPr>
            <p:ph type="body" idx="3"/>
          </p:nvPr>
        </p:nvSpPr>
        <p:spPr>
          <a:xfrm>
            <a:off x="4236335" y="4652973"/>
            <a:ext cx="7517516" cy="11001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980"/>
              <a:buNone/>
              <a:defRPr sz="1800"/>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283" name="Google Shape;283;p117"/>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columns">
  <p:cSld name="Title and Content columns">
    <p:spTree>
      <p:nvGrpSpPr>
        <p:cNvPr id="1" name="Shape 284"/>
        <p:cNvGrpSpPr/>
        <p:nvPr/>
      </p:nvGrpSpPr>
      <p:grpSpPr>
        <a:xfrm>
          <a:off x="0" y="0"/>
          <a:ext cx="0" cy="0"/>
          <a:chOff x="0" y="0"/>
          <a:chExt cx="0" cy="0"/>
        </a:xfrm>
      </p:grpSpPr>
      <p:sp>
        <p:nvSpPr>
          <p:cNvPr id="285" name="Google Shape;285;p118"/>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300"/>
              <a:buFont typeface="Rockwell"/>
              <a:buNone/>
              <a:defRPr>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118"/>
          <p:cNvSpPr txBox="1">
            <a:spLocks noGrp="1"/>
          </p:cNvSpPr>
          <p:nvPr>
            <p:ph type="body" idx="1"/>
          </p:nvPr>
        </p:nvSpPr>
        <p:spPr>
          <a:xfrm>
            <a:off x="401447"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7" name="Google Shape;287;p11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88" name="Google Shape;288;p118"/>
          <p:cNvSpPr>
            <a:spLocks noGrp="1"/>
          </p:cNvSpPr>
          <p:nvPr>
            <p:ph type="pic" idx="2"/>
          </p:nvPr>
        </p:nvSpPr>
        <p:spPr>
          <a:xfrm>
            <a:off x="401637" y="1784359"/>
            <a:ext cx="3501291" cy="1293387"/>
          </a:xfrm>
          <a:prstGeom prst="rect">
            <a:avLst/>
          </a:prstGeom>
          <a:noFill/>
          <a:ln>
            <a:noFill/>
          </a:ln>
        </p:spPr>
      </p:sp>
      <p:sp>
        <p:nvSpPr>
          <p:cNvPr id="289" name="Google Shape;289;p118"/>
          <p:cNvSpPr txBox="1">
            <a:spLocks noGrp="1"/>
          </p:cNvSpPr>
          <p:nvPr>
            <p:ph type="body" idx="3"/>
          </p:nvPr>
        </p:nvSpPr>
        <p:spPr>
          <a:xfrm>
            <a:off x="4326675"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0" name="Google Shape;290;p118"/>
          <p:cNvSpPr>
            <a:spLocks noGrp="1"/>
          </p:cNvSpPr>
          <p:nvPr>
            <p:ph type="pic" idx="4"/>
          </p:nvPr>
        </p:nvSpPr>
        <p:spPr>
          <a:xfrm>
            <a:off x="4326675" y="1784359"/>
            <a:ext cx="3501484" cy="1293387"/>
          </a:xfrm>
          <a:prstGeom prst="rect">
            <a:avLst/>
          </a:prstGeom>
          <a:noFill/>
          <a:ln>
            <a:noFill/>
          </a:ln>
        </p:spPr>
      </p:sp>
      <p:sp>
        <p:nvSpPr>
          <p:cNvPr id="291" name="Google Shape;291;p118"/>
          <p:cNvSpPr txBox="1">
            <a:spLocks noGrp="1"/>
          </p:cNvSpPr>
          <p:nvPr>
            <p:ph type="body" idx="5"/>
          </p:nvPr>
        </p:nvSpPr>
        <p:spPr>
          <a:xfrm>
            <a:off x="8251903"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2" name="Google Shape;292;p118"/>
          <p:cNvSpPr>
            <a:spLocks noGrp="1"/>
          </p:cNvSpPr>
          <p:nvPr>
            <p:ph type="pic" idx="6"/>
          </p:nvPr>
        </p:nvSpPr>
        <p:spPr>
          <a:xfrm>
            <a:off x="8251903" y="1784359"/>
            <a:ext cx="3501484" cy="1293387"/>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nfographics">
  <p:cSld name="Infographics">
    <p:spTree>
      <p:nvGrpSpPr>
        <p:cNvPr id="1" name="Shape 293"/>
        <p:cNvGrpSpPr/>
        <p:nvPr/>
      </p:nvGrpSpPr>
      <p:grpSpPr>
        <a:xfrm>
          <a:off x="0" y="0"/>
          <a:ext cx="0" cy="0"/>
          <a:chOff x="0" y="0"/>
          <a:chExt cx="0" cy="0"/>
        </a:xfrm>
      </p:grpSpPr>
      <p:sp>
        <p:nvSpPr>
          <p:cNvPr id="294" name="Google Shape;294;p119"/>
          <p:cNvSpPr txBox="1">
            <a:spLocks noGrp="1"/>
          </p:cNvSpPr>
          <p:nvPr>
            <p:ph type="title"/>
          </p:nvPr>
        </p:nvSpPr>
        <p:spPr>
          <a:xfrm>
            <a:off x="401444" y="525101"/>
            <a:ext cx="11351941" cy="81410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119"/>
          <p:cNvSpPr txBox="1">
            <a:spLocks noGrp="1"/>
          </p:cNvSpPr>
          <p:nvPr>
            <p:ph type="body" idx="1"/>
          </p:nvPr>
        </p:nvSpPr>
        <p:spPr>
          <a:xfrm>
            <a:off x="401450" y="1622310"/>
            <a:ext cx="3649695" cy="1983429"/>
          </a:xfrm>
          <a:prstGeom prst="rect">
            <a:avLst/>
          </a:prstGeom>
          <a:solidFill>
            <a:schemeClr val="accent4"/>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6" name="Google Shape;296;p11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97" name="Google Shape;297;p119"/>
          <p:cNvSpPr>
            <a:spLocks noGrp="1"/>
          </p:cNvSpPr>
          <p:nvPr>
            <p:ph type="pic" idx="2"/>
          </p:nvPr>
        </p:nvSpPr>
        <p:spPr>
          <a:xfrm>
            <a:off x="401640" y="1714900"/>
            <a:ext cx="3649493" cy="866254"/>
          </a:xfrm>
          <a:prstGeom prst="rect">
            <a:avLst/>
          </a:prstGeom>
          <a:noFill/>
          <a:ln>
            <a:noFill/>
          </a:ln>
        </p:spPr>
      </p:sp>
      <p:sp>
        <p:nvSpPr>
          <p:cNvPr id="298" name="Google Shape;298;p119"/>
          <p:cNvSpPr txBox="1">
            <a:spLocks noGrp="1"/>
          </p:cNvSpPr>
          <p:nvPr>
            <p:ph type="body" idx="3"/>
          </p:nvPr>
        </p:nvSpPr>
        <p:spPr>
          <a:xfrm>
            <a:off x="4252573" y="1622310"/>
            <a:ext cx="3649695" cy="1983429"/>
          </a:xfrm>
          <a:prstGeom prst="rect">
            <a:avLst/>
          </a:prstGeom>
          <a:solidFill>
            <a:schemeClr val="accent2"/>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9" name="Google Shape;299;p119"/>
          <p:cNvSpPr>
            <a:spLocks noGrp="1"/>
          </p:cNvSpPr>
          <p:nvPr>
            <p:ph type="pic" idx="4"/>
          </p:nvPr>
        </p:nvSpPr>
        <p:spPr>
          <a:xfrm>
            <a:off x="4252760" y="1714900"/>
            <a:ext cx="3649493" cy="866254"/>
          </a:xfrm>
          <a:prstGeom prst="rect">
            <a:avLst/>
          </a:prstGeom>
          <a:noFill/>
          <a:ln>
            <a:noFill/>
          </a:ln>
        </p:spPr>
      </p:sp>
      <p:sp>
        <p:nvSpPr>
          <p:cNvPr id="300" name="Google Shape;300;p119"/>
          <p:cNvSpPr txBox="1">
            <a:spLocks noGrp="1"/>
          </p:cNvSpPr>
          <p:nvPr>
            <p:ph type="body" idx="5"/>
          </p:nvPr>
        </p:nvSpPr>
        <p:spPr>
          <a:xfrm>
            <a:off x="8103695" y="1622310"/>
            <a:ext cx="3649695" cy="1983429"/>
          </a:xfrm>
          <a:prstGeom prst="rect">
            <a:avLst/>
          </a:prstGeom>
          <a:solidFill>
            <a:schemeClr val="accent5"/>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1" name="Google Shape;301;p119"/>
          <p:cNvSpPr>
            <a:spLocks noGrp="1"/>
          </p:cNvSpPr>
          <p:nvPr>
            <p:ph type="pic" idx="6"/>
          </p:nvPr>
        </p:nvSpPr>
        <p:spPr>
          <a:xfrm>
            <a:off x="8103884" y="1714900"/>
            <a:ext cx="3649493" cy="866254"/>
          </a:xfrm>
          <a:prstGeom prst="rect">
            <a:avLst/>
          </a:prstGeom>
          <a:noFill/>
          <a:ln>
            <a:noFill/>
          </a:ln>
        </p:spPr>
      </p:sp>
      <p:sp>
        <p:nvSpPr>
          <p:cNvPr id="302" name="Google Shape;302;p119"/>
          <p:cNvSpPr txBox="1">
            <a:spLocks noGrp="1"/>
          </p:cNvSpPr>
          <p:nvPr>
            <p:ph type="body" idx="7"/>
          </p:nvPr>
        </p:nvSpPr>
        <p:spPr>
          <a:xfrm>
            <a:off x="401450" y="3763628"/>
            <a:ext cx="3649695" cy="1983429"/>
          </a:xfrm>
          <a:prstGeom prst="rect">
            <a:avLst/>
          </a:prstGeom>
          <a:solidFill>
            <a:schemeClr val="accent3"/>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3" name="Google Shape;303;p119"/>
          <p:cNvSpPr>
            <a:spLocks noGrp="1"/>
          </p:cNvSpPr>
          <p:nvPr>
            <p:ph type="pic" idx="8"/>
          </p:nvPr>
        </p:nvSpPr>
        <p:spPr>
          <a:xfrm>
            <a:off x="401640" y="3856218"/>
            <a:ext cx="3649493" cy="866254"/>
          </a:xfrm>
          <a:prstGeom prst="rect">
            <a:avLst/>
          </a:prstGeom>
          <a:noFill/>
          <a:ln>
            <a:noFill/>
          </a:ln>
        </p:spPr>
      </p:sp>
      <p:sp>
        <p:nvSpPr>
          <p:cNvPr id="304" name="Google Shape;304;p119"/>
          <p:cNvSpPr txBox="1">
            <a:spLocks noGrp="1"/>
          </p:cNvSpPr>
          <p:nvPr>
            <p:ph type="body" idx="9"/>
          </p:nvPr>
        </p:nvSpPr>
        <p:spPr>
          <a:xfrm>
            <a:off x="4252573" y="3763628"/>
            <a:ext cx="3649695" cy="1983429"/>
          </a:xfrm>
          <a:prstGeom prst="rect">
            <a:avLst/>
          </a:prstGeom>
          <a:solidFill>
            <a:schemeClr val="accent1"/>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5" name="Google Shape;305;p119"/>
          <p:cNvSpPr>
            <a:spLocks noGrp="1"/>
          </p:cNvSpPr>
          <p:nvPr>
            <p:ph type="pic" idx="13"/>
          </p:nvPr>
        </p:nvSpPr>
        <p:spPr>
          <a:xfrm>
            <a:off x="4252760" y="3856218"/>
            <a:ext cx="3649493" cy="866254"/>
          </a:xfrm>
          <a:prstGeom prst="rect">
            <a:avLst/>
          </a:prstGeom>
          <a:noFill/>
          <a:ln>
            <a:noFill/>
          </a:ln>
        </p:spPr>
      </p:sp>
      <p:sp>
        <p:nvSpPr>
          <p:cNvPr id="306" name="Google Shape;306;p119"/>
          <p:cNvSpPr txBox="1">
            <a:spLocks noGrp="1"/>
          </p:cNvSpPr>
          <p:nvPr>
            <p:ph type="body" idx="14"/>
          </p:nvPr>
        </p:nvSpPr>
        <p:spPr>
          <a:xfrm>
            <a:off x="8103695" y="3763628"/>
            <a:ext cx="3649695" cy="1983429"/>
          </a:xfrm>
          <a:prstGeom prst="rect">
            <a:avLst/>
          </a:prstGeom>
          <a:solidFill>
            <a:schemeClr val="accent6"/>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7" name="Google Shape;307;p119"/>
          <p:cNvSpPr>
            <a:spLocks noGrp="1"/>
          </p:cNvSpPr>
          <p:nvPr>
            <p:ph type="pic" idx="15"/>
          </p:nvPr>
        </p:nvSpPr>
        <p:spPr>
          <a:xfrm>
            <a:off x="8103884" y="3856218"/>
            <a:ext cx="3649493" cy="866254"/>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1"/>
        </a:solidFill>
        <a:effectLst/>
      </p:bgPr>
    </p:bg>
    <p:spTree>
      <p:nvGrpSpPr>
        <p:cNvPr id="1" name="Shape 308"/>
        <p:cNvGrpSpPr/>
        <p:nvPr/>
      </p:nvGrpSpPr>
      <p:grpSpPr>
        <a:xfrm>
          <a:off x="0" y="0"/>
          <a:ext cx="0" cy="0"/>
          <a:chOff x="0" y="0"/>
          <a:chExt cx="0" cy="0"/>
        </a:xfrm>
      </p:grpSpPr>
      <p:pic>
        <p:nvPicPr>
          <p:cNvPr id="309" name="Google Shape;309;p120"/>
          <p:cNvPicPr preferRelativeResize="0"/>
          <p:nvPr/>
        </p:nvPicPr>
        <p:blipFill rotWithShape="1">
          <a:blip r:embed="rId2">
            <a:alphaModFix amt="10000"/>
          </a:blip>
          <a:srcRect l="3351" r="10159" b="2701"/>
          <a:stretch/>
        </p:blipFill>
        <p:spPr>
          <a:xfrm>
            <a:off x="1" y="0"/>
            <a:ext cx="9215889" cy="6911854"/>
          </a:xfrm>
          <a:prstGeom prst="rect">
            <a:avLst/>
          </a:prstGeom>
          <a:noFill/>
          <a:ln>
            <a:noFill/>
          </a:ln>
        </p:spPr>
      </p:pic>
      <p:sp>
        <p:nvSpPr>
          <p:cNvPr id="310" name="Google Shape;310;p120"/>
          <p:cNvSpPr>
            <a:spLocks noGrp="1"/>
          </p:cNvSpPr>
          <p:nvPr>
            <p:ph type="pic" idx="2"/>
          </p:nvPr>
        </p:nvSpPr>
        <p:spPr>
          <a:xfrm>
            <a:off x="6724655" y="230188"/>
            <a:ext cx="5467351" cy="6627813"/>
          </a:xfrm>
          <a:prstGeom prst="rect">
            <a:avLst/>
          </a:prstGeom>
          <a:solidFill>
            <a:schemeClr val="accent1"/>
          </a:solidFill>
          <a:ln>
            <a:noFill/>
          </a:ln>
        </p:spPr>
      </p:sp>
      <p:sp>
        <p:nvSpPr>
          <p:cNvPr id="311" name="Google Shape;311;p120"/>
          <p:cNvSpPr txBox="1">
            <a:spLocks noGrp="1"/>
          </p:cNvSpPr>
          <p:nvPr>
            <p:ph type="title"/>
          </p:nvPr>
        </p:nvSpPr>
        <p:spPr>
          <a:xfrm>
            <a:off x="401450" y="880956"/>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120"/>
          <p:cNvSpPr txBox="1">
            <a:spLocks noGrp="1"/>
          </p:cNvSpPr>
          <p:nvPr>
            <p:ph type="body" idx="1"/>
          </p:nvPr>
        </p:nvSpPr>
        <p:spPr>
          <a:xfrm>
            <a:off x="401450"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13" name="Google Shape;313;p12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14" name="Google Shape;314;p120"/>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315" name="Google Shape;315;p120"/>
          <p:cNvPicPr preferRelativeResize="0"/>
          <p:nvPr/>
        </p:nvPicPr>
        <p:blipFill rotWithShape="1">
          <a:blip r:embed="rId3">
            <a:alphaModFix/>
          </a:blip>
          <a:srcRect/>
          <a:stretch/>
        </p:blipFill>
        <p:spPr>
          <a:xfrm>
            <a:off x="5309099" y="6071288"/>
            <a:ext cx="1038225" cy="587375"/>
          </a:xfrm>
          <a:prstGeom prst="rect">
            <a:avLst/>
          </a:prstGeom>
          <a:noFill/>
          <a:ln>
            <a:noFill/>
          </a:ln>
        </p:spPr>
      </p:pic>
      <p:sp>
        <p:nvSpPr>
          <p:cNvPr id="316" name="Google Shape;316;p120"/>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7"/>
        <p:cNvGrpSpPr/>
        <p:nvPr/>
      </p:nvGrpSpPr>
      <p:grpSpPr>
        <a:xfrm>
          <a:off x="0" y="0"/>
          <a:ext cx="0" cy="0"/>
          <a:chOff x="0" y="0"/>
          <a:chExt cx="0" cy="0"/>
        </a:xfrm>
      </p:grpSpPr>
      <p:sp>
        <p:nvSpPr>
          <p:cNvPr id="318" name="Google Shape;318;p121"/>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9" name="Google Shape;319;p121"/>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0" name="Google Shape;320;p121"/>
          <p:cNvSpPr txBox="1">
            <a:spLocks noGrp="1"/>
          </p:cNvSpPr>
          <p:nvPr>
            <p:ph type="body" idx="3"/>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1" name="Google Shape;321;p121"/>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121"/>
          <p:cNvSpPr txBox="1">
            <a:spLocks noGrp="1"/>
          </p:cNvSpPr>
          <p:nvPr>
            <p:ph type="body" idx="4"/>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3" name="Google Shape;323;p12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97"/>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97"/>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 name="Google Shape;34;p97"/>
          <p:cNvSpPr txBox="1">
            <a:spLocks noGrp="1"/>
          </p:cNvSpPr>
          <p:nvPr>
            <p:ph type="body" idx="3"/>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97"/>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7"/>
          <p:cNvSpPr txBox="1">
            <a:spLocks noGrp="1"/>
          </p:cNvSpPr>
          <p:nvPr>
            <p:ph type="body" idx="4"/>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9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324"/>
        <p:cNvGrpSpPr/>
        <p:nvPr/>
      </p:nvGrpSpPr>
      <p:grpSpPr>
        <a:xfrm>
          <a:off x="0" y="0"/>
          <a:ext cx="0" cy="0"/>
          <a:chOff x="0" y="0"/>
          <a:chExt cx="0" cy="0"/>
        </a:xfrm>
      </p:grpSpPr>
      <p:sp>
        <p:nvSpPr>
          <p:cNvPr id="325" name="Google Shape;325;p122"/>
          <p:cNvSpPr txBox="1">
            <a:spLocks noGrp="1"/>
          </p:cNvSpPr>
          <p:nvPr>
            <p:ph type="body" idx="1"/>
          </p:nvPr>
        </p:nvSpPr>
        <p:spPr>
          <a:xfrm>
            <a:off x="401441" y="1826341"/>
            <a:ext cx="3517264"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6" name="Google Shape;326;p122"/>
          <p:cNvSpPr txBox="1">
            <a:spLocks noGrp="1"/>
          </p:cNvSpPr>
          <p:nvPr>
            <p:ph type="body" idx="2"/>
          </p:nvPr>
        </p:nvSpPr>
        <p:spPr>
          <a:xfrm>
            <a:off x="4275996" y="1833118"/>
            <a:ext cx="3511296"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7" name="Google Shape;327;p122"/>
          <p:cNvSpPr txBox="1">
            <a:spLocks noGrp="1"/>
          </p:cNvSpPr>
          <p:nvPr>
            <p:ph type="body" idx="3"/>
          </p:nvPr>
        </p:nvSpPr>
        <p:spPr>
          <a:xfrm>
            <a:off x="4275997" y="1833118"/>
            <a:ext cx="3511296"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8" name="Google Shape;328;p122"/>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122"/>
          <p:cNvSpPr txBox="1">
            <a:spLocks noGrp="1"/>
          </p:cNvSpPr>
          <p:nvPr>
            <p:ph type="body" idx="4"/>
          </p:nvPr>
        </p:nvSpPr>
        <p:spPr>
          <a:xfrm>
            <a:off x="401443" y="1826344"/>
            <a:ext cx="3517263"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0" name="Google Shape;330;p12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31" name="Google Shape;331;p122"/>
          <p:cNvSpPr txBox="1">
            <a:spLocks noGrp="1"/>
          </p:cNvSpPr>
          <p:nvPr>
            <p:ph type="body" idx="5"/>
          </p:nvPr>
        </p:nvSpPr>
        <p:spPr>
          <a:xfrm>
            <a:off x="8148735" y="1833118"/>
            <a:ext cx="3515444" cy="228600"/>
          </a:xfrm>
          <a:prstGeom prst="rect">
            <a:avLst/>
          </a:prstGeom>
          <a:solidFill>
            <a:schemeClr val="accent1"/>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2" name="Google Shape;332;p122"/>
          <p:cNvSpPr txBox="1">
            <a:spLocks noGrp="1"/>
          </p:cNvSpPr>
          <p:nvPr>
            <p:ph type="body" idx="6"/>
          </p:nvPr>
        </p:nvSpPr>
        <p:spPr>
          <a:xfrm>
            <a:off x="8148735" y="1833118"/>
            <a:ext cx="3515444"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2nd color combo">
  <p:cSld name="Two Content 2nd color combo">
    <p:spTree>
      <p:nvGrpSpPr>
        <p:cNvPr id="1" name="Shape 333"/>
        <p:cNvGrpSpPr/>
        <p:nvPr/>
      </p:nvGrpSpPr>
      <p:grpSpPr>
        <a:xfrm>
          <a:off x="0" y="0"/>
          <a:ext cx="0" cy="0"/>
          <a:chOff x="0" y="0"/>
          <a:chExt cx="0" cy="0"/>
        </a:xfrm>
      </p:grpSpPr>
      <p:sp>
        <p:nvSpPr>
          <p:cNvPr id="334" name="Google Shape;334;p123"/>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5" name="Google Shape;335;p123"/>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p123"/>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7" name="Google Shape;337;p12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38" name="Google Shape;338;p123"/>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339" name="Google Shape;339;p123"/>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340" name="Google Shape;340;p123"/>
          <p:cNvSpPr/>
          <p:nvPr/>
        </p:nvSpPr>
        <p:spPr>
          <a:xfrm>
            <a:off x="646771" y="1833117"/>
            <a:ext cx="5181600"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341" name="Google Shape;341;p123"/>
          <p:cNvSpPr/>
          <p:nvPr/>
        </p:nvSpPr>
        <p:spPr>
          <a:xfrm>
            <a:off x="6255839" y="1833117"/>
            <a:ext cx="5185319" cy="2150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3rd color combo">
  <p:cSld name="Two Content 3rd color combo">
    <p:spTree>
      <p:nvGrpSpPr>
        <p:cNvPr id="1" name="Shape 342"/>
        <p:cNvGrpSpPr/>
        <p:nvPr/>
      </p:nvGrpSpPr>
      <p:grpSpPr>
        <a:xfrm>
          <a:off x="0" y="0"/>
          <a:ext cx="0" cy="0"/>
          <a:chOff x="0" y="0"/>
          <a:chExt cx="0" cy="0"/>
        </a:xfrm>
      </p:grpSpPr>
      <p:sp>
        <p:nvSpPr>
          <p:cNvPr id="343" name="Google Shape;343;p124"/>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4" name="Google Shape;344;p124"/>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124"/>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6" name="Google Shape;346;p12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47" name="Google Shape;347;p124"/>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348" name="Google Shape;348;p124"/>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349" name="Google Shape;349;p124"/>
          <p:cNvSpPr/>
          <p:nvPr/>
        </p:nvSpPr>
        <p:spPr>
          <a:xfrm>
            <a:off x="646771" y="1833117"/>
            <a:ext cx="5181600"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350" name="Google Shape;350;p124"/>
          <p:cNvSpPr/>
          <p:nvPr/>
        </p:nvSpPr>
        <p:spPr>
          <a:xfrm>
            <a:off x="6255839" y="1833117"/>
            <a:ext cx="5185319"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1"/>
        <p:cNvGrpSpPr/>
        <p:nvPr/>
      </p:nvGrpSpPr>
      <p:grpSpPr>
        <a:xfrm>
          <a:off x="0" y="0"/>
          <a:ext cx="0" cy="0"/>
          <a:chOff x="0" y="0"/>
          <a:chExt cx="0" cy="0"/>
        </a:xfrm>
      </p:grpSpPr>
      <p:sp>
        <p:nvSpPr>
          <p:cNvPr id="352" name="Google Shape;352;p125"/>
          <p:cNvSpPr txBox="1">
            <a:spLocks noGrp="1"/>
          </p:cNvSpPr>
          <p:nvPr>
            <p:ph type="title"/>
          </p:nvPr>
        </p:nvSpPr>
        <p:spPr>
          <a:xfrm>
            <a:off x="839788" y="365129"/>
            <a:ext cx="10515600" cy="13255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12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54" name="Google Shape;354;p12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5" name="Google Shape;355;p125"/>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56" name="Google Shape;356;p125"/>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7" name="Google Shape;357;p12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8"/>
        <p:cNvGrpSpPr/>
        <p:nvPr/>
      </p:nvGrpSpPr>
      <p:grpSpPr>
        <a:xfrm>
          <a:off x="0" y="0"/>
          <a:ext cx="0" cy="0"/>
          <a:chOff x="0" y="0"/>
          <a:chExt cx="0" cy="0"/>
        </a:xfrm>
      </p:grpSpPr>
      <p:sp>
        <p:nvSpPr>
          <p:cNvPr id="359" name="Google Shape;359;p126"/>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 name="Google Shape;360;p12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Quote">
  <p:cSld name="Quote">
    <p:bg>
      <p:bgPr>
        <a:solidFill>
          <a:schemeClr val="accent1"/>
        </a:solidFill>
        <a:effectLst/>
      </p:bgPr>
    </p:bg>
    <p:spTree>
      <p:nvGrpSpPr>
        <p:cNvPr id="1" name="Shape 361"/>
        <p:cNvGrpSpPr/>
        <p:nvPr/>
      </p:nvGrpSpPr>
      <p:grpSpPr>
        <a:xfrm>
          <a:off x="0" y="0"/>
          <a:ext cx="0" cy="0"/>
          <a:chOff x="0" y="0"/>
          <a:chExt cx="0" cy="0"/>
        </a:xfrm>
      </p:grpSpPr>
      <p:pic>
        <p:nvPicPr>
          <p:cNvPr id="362" name="Google Shape;362;p127"/>
          <p:cNvPicPr preferRelativeResize="0"/>
          <p:nvPr/>
        </p:nvPicPr>
        <p:blipFill rotWithShape="1">
          <a:blip r:embed="rId2">
            <a:alphaModFix amt="10000"/>
          </a:blip>
          <a:srcRect l="2371" r="1827" b="6593"/>
          <a:stretch/>
        </p:blipFill>
        <p:spPr>
          <a:xfrm>
            <a:off x="0" y="1"/>
            <a:ext cx="12192000" cy="6857999"/>
          </a:xfrm>
          <a:prstGeom prst="rect">
            <a:avLst/>
          </a:prstGeom>
          <a:noFill/>
          <a:ln>
            <a:noFill/>
          </a:ln>
        </p:spPr>
      </p:pic>
      <p:sp>
        <p:nvSpPr>
          <p:cNvPr id="363" name="Google Shape;363;p12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4" name="Google Shape;364;p127"/>
          <p:cNvSpPr/>
          <p:nvPr/>
        </p:nvSpPr>
        <p:spPr>
          <a:xfrm>
            <a:off x="-148390" y="2272089"/>
            <a:ext cx="12488779" cy="2442410"/>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365" name="Google Shape;365;p127"/>
          <p:cNvPicPr preferRelativeResize="0"/>
          <p:nvPr/>
        </p:nvPicPr>
        <p:blipFill rotWithShape="1">
          <a:blip r:embed="rId3">
            <a:alphaModFix/>
          </a:blip>
          <a:srcRect/>
          <a:stretch/>
        </p:blipFill>
        <p:spPr>
          <a:xfrm>
            <a:off x="414143" y="2528179"/>
            <a:ext cx="1345311" cy="905256"/>
          </a:xfrm>
          <a:prstGeom prst="rect">
            <a:avLst/>
          </a:prstGeom>
          <a:noFill/>
          <a:ln>
            <a:noFill/>
          </a:ln>
        </p:spPr>
      </p:pic>
      <p:pic>
        <p:nvPicPr>
          <p:cNvPr id="366" name="Google Shape;366;p127"/>
          <p:cNvPicPr preferRelativeResize="0"/>
          <p:nvPr/>
        </p:nvPicPr>
        <p:blipFill rotWithShape="1">
          <a:blip r:embed="rId4">
            <a:alphaModFix/>
          </a:blip>
          <a:srcRect/>
          <a:stretch/>
        </p:blipFill>
        <p:spPr>
          <a:xfrm>
            <a:off x="10304851" y="3166982"/>
            <a:ext cx="1345311" cy="905256"/>
          </a:xfrm>
          <a:prstGeom prst="rect">
            <a:avLst/>
          </a:prstGeom>
          <a:noFill/>
          <a:ln>
            <a:noFill/>
          </a:ln>
        </p:spPr>
      </p:pic>
      <p:sp>
        <p:nvSpPr>
          <p:cNvPr id="367" name="Google Shape;367;p127"/>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368" name="Google Shape;368;p127"/>
          <p:cNvPicPr preferRelativeResize="0"/>
          <p:nvPr/>
        </p:nvPicPr>
        <p:blipFill rotWithShape="1">
          <a:blip r:embed="rId5">
            <a:alphaModFix/>
          </a:blip>
          <a:srcRect/>
          <a:stretch/>
        </p:blipFill>
        <p:spPr>
          <a:xfrm>
            <a:off x="10799629" y="6121580"/>
            <a:ext cx="955167" cy="540385"/>
          </a:xfrm>
          <a:prstGeom prst="rect">
            <a:avLst/>
          </a:prstGeom>
          <a:noFill/>
          <a:ln>
            <a:noFill/>
          </a:ln>
        </p:spPr>
      </p:pic>
      <p:sp>
        <p:nvSpPr>
          <p:cNvPr id="369" name="Google Shape;369;p127"/>
          <p:cNvSpPr txBox="1">
            <a:spLocks noGrp="1"/>
          </p:cNvSpPr>
          <p:nvPr>
            <p:ph type="body" idx="1"/>
          </p:nvPr>
        </p:nvSpPr>
        <p:spPr>
          <a:xfrm>
            <a:off x="2105561" y="2594922"/>
            <a:ext cx="8024283" cy="141333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2475"/>
              <a:buNone/>
              <a:defRPr i="1">
                <a:solidFill>
                  <a:srgbClr val="757070"/>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0" name="Google Shape;370;p127"/>
          <p:cNvSpPr txBox="1">
            <a:spLocks noGrp="1"/>
          </p:cNvSpPr>
          <p:nvPr>
            <p:ph type="body" idx="2"/>
          </p:nvPr>
        </p:nvSpPr>
        <p:spPr>
          <a:xfrm>
            <a:off x="2105561" y="4168598"/>
            <a:ext cx="8024283" cy="41293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SzPts val="1980"/>
              <a:buNone/>
              <a:defRPr sz="1800" i="1">
                <a:solidFill>
                  <a:srgbClr val="757070"/>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1"/>
        <p:cNvGrpSpPr/>
        <p:nvPr/>
      </p:nvGrpSpPr>
      <p:grpSpPr>
        <a:xfrm>
          <a:off x="0" y="0"/>
          <a:ext cx="0" cy="0"/>
          <a:chOff x="0" y="0"/>
          <a:chExt cx="0" cy="0"/>
        </a:xfrm>
      </p:grpSpPr>
      <p:sp>
        <p:nvSpPr>
          <p:cNvPr id="372" name="Google Shape;372;p12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3"/>
        <p:cNvGrpSpPr/>
        <p:nvPr/>
      </p:nvGrpSpPr>
      <p:grpSpPr>
        <a:xfrm>
          <a:off x="0" y="0"/>
          <a:ext cx="0" cy="0"/>
          <a:chOff x="0" y="0"/>
          <a:chExt cx="0" cy="0"/>
        </a:xfrm>
      </p:grpSpPr>
      <p:sp>
        <p:nvSpPr>
          <p:cNvPr id="374" name="Google Shape;374;p129"/>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2400"/>
              <a:buFont typeface="Rockwel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129"/>
          <p:cNvSpPr txBox="1">
            <a:spLocks noGrp="1"/>
          </p:cNvSpPr>
          <p:nvPr>
            <p:ph type="body" idx="1"/>
          </p:nvPr>
        </p:nvSpPr>
        <p:spPr>
          <a:xfrm>
            <a:off x="5183194" y="987435"/>
            <a:ext cx="6559047" cy="4873625"/>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SzPts val="2640"/>
              <a:buChar char="•"/>
              <a:defRPr sz="2400"/>
            </a:lvl1pPr>
            <a:lvl2pPr marL="914400" lvl="1" indent="-375285" algn="l">
              <a:lnSpc>
                <a:spcPct val="90000"/>
              </a:lnSpc>
              <a:spcBef>
                <a:spcPts val="375"/>
              </a:spcBef>
              <a:spcAft>
                <a:spcPts val="0"/>
              </a:spcAft>
              <a:buSzPts val="2310"/>
              <a:buChar char="•"/>
              <a:defRPr sz="2100"/>
            </a:lvl2pPr>
            <a:lvl3pPr marL="1371600" lvl="2" indent="-354330" algn="l">
              <a:lnSpc>
                <a:spcPct val="90000"/>
              </a:lnSpc>
              <a:spcBef>
                <a:spcPts val="375"/>
              </a:spcBef>
              <a:spcAft>
                <a:spcPts val="0"/>
              </a:spcAft>
              <a:buSzPts val="1980"/>
              <a:buChar char="•"/>
              <a:defRPr sz="1800"/>
            </a:lvl3pPr>
            <a:lvl4pPr marL="1828800" lvl="3" indent="-333375" algn="l">
              <a:lnSpc>
                <a:spcPct val="90000"/>
              </a:lnSpc>
              <a:spcBef>
                <a:spcPts val="375"/>
              </a:spcBef>
              <a:spcAft>
                <a:spcPts val="0"/>
              </a:spcAft>
              <a:buSzPts val="1650"/>
              <a:buChar char="•"/>
              <a:defRPr sz="1500"/>
            </a:lvl4pPr>
            <a:lvl5pPr marL="2286000" lvl="4" indent="-333375" algn="l">
              <a:lnSpc>
                <a:spcPct val="90000"/>
              </a:lnSpc>
              <a:spcBef>
                <a:spcPts val="375"/>
              </a:spcBef>
              <a:spcAft>
                <a:spcPts val="0"/>
              </a:spcAft>
              <a:buSzPts val="165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376" name="Google Shape;376;p129"/>
          <p:cNvSpPr txBox="1">
            <a:spLocks noGrp="1"/>
          </p:cNvSpPr>
          <p:nvPr>
            <p:ph type="body" idx="2"/>
          </p:nvPr>
        </p:nvSpPr>
        <p:spPr>
          <a:xfrm>
            <a:off x="401450" y="2297150"/>
            <a:ext cx="4370583" cy="3571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20"/>
              <a:buNone/>
              <a:defRPr sz="12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77" name="Google Shape;377;p12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8"/>
        <p:cNvGrpSpPr/>
        <p:nvPr/>
      </p:nvGrpSpPr>
      <p:grpSpPr>
        <a:xfrm>
          <a:off x="0" y="0"/>
          <a:ext cx="0" cy="0"/>
          <a:chOff x="0" y="0"/>
          <a:chExt cx="0" cy="0"/>
        </a:xfrm>
      </p:grpSpPr>
      <p:sp>
        <p:nvSpPr>
          <p:cNvPr id="379" name="Google Shape;379;p130"/>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2400"/>
              <a:buFont typeface="Rockwel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p130"/>
          <p:cNvSpPr>
            <a:spLocks noGrp="1"/>
          </p:cNvSpPr>
          <p:nvPr>
            <p:ph type="pic" idx="2"/>
          </p:nvPr>
        </p:nvSpPr>
        <p:spPr>
          <a:xfrm>
            <a:off x="5183194" y="457201"/>
            <a:ext cx="6559047" cy="5403850"/>
          </a:xfrm>
          <a:prstGeom prst="rect">
            <a:avLst/>
          </a:prstGeom>
          <a:noFill/>
          <a:ln>
            <a:noFill/>
          </a:ln>
        </p:spPr>
      </p:sp>
      <p:sp>
        <p:nvSpPr>
          <p:cNvPr id="381" name="Google Shape;381;p130"/>
          <p:cNvSpPr txBox="1">
            <a:spLocks noGrp="1"/>
          </p:cNvSpPr>
          <p:nvPr>
            <p:ph type="body" idx="1"/>
          </p:nvPr>
        </p:nvSpPr>
        <p:spPr>
          <a:xfrm>
            <a:off x="401450" y="2196790"/>
            <a:ext cx="4370583" cy="367219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320"/>
              <a:buNone/>
              <a:defRPr sz="12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82" name="Google Shape;382;p13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3"/>
        <p:cNvGrpSpPr/>
        <p:nvPr/>
      </p:nvGrpSpPr>
      <p:grpSpPr>
        <a:xfrm>
          <a:off x="0" y="0"/>
          <a:ext cx="0" cy="0"/>
          <a:chOff x="0" y="0"/>
          <a:chExt cx="0" cy="0"/>
        </a:xfrm>
      </p:grpSpPr>
      <p:sp>
        <p:nvSpPr>
          <p:cNvPr id="384" name="Google Shape;384;p131"/>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131"/>
          <p:cNvSpPr txBox="1">
            <a:spLocks noGrp="1"/>
          </p:cNvSpPr>
          <p:nvPr>
            <p:ph type="body" idx="1"/>
          </p:nvPr>
        </p:nvSpPr>
        <p:spPr>
          <a:xfrm rot="5400000">
            <a:off x="4053259" y="-1826190"/>
            <a:ext cx="4048312" cy="11351941"/>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6" name="Google Shape;386;p13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Graphic Text Lower Thirds">
  <p:cSld name="Title Graphic Text Lower Thirds">
    <p:spTree>
      <p:nvGrpSpPr>
        <p:cNvPr id="1" name="Shape 38"/>
        <p:cNvGrpSpPr/>
        <p:nvPr/>
      </p:nvGrpSpPr>
      <p:grpSpPr>
        <a:xfrm>
          <a:off x="0" y="0"/>
          <a:ext cx="0" cy="0"/>
          <a:chOff x="0" y="0"/>
          <a:chExt cx="0" cy="0"/>
        </a:xfrm>
      </p:grpSpPr>
      <p:sp>
        <p:nvSpPr>
          <p:cNvPr id="39" name="Google Shape;39;p98"/>
          <p:cNvSpPr txBox="1">
            <a:spLocks noGrp="1"/>
          </p:cNvSpPr>
          <p:nvPr>
            <p:ph type="title"/>
          </p:nvPr>
        </p:nvSpPr>
        <p:spPr>
          <a:xfrm>
            <a:off x="401444" y="525111"/>
            <a:ext cx="11351941" cy="106063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9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1" name="Google Shape;41;p98"/>
          <p:cNvSpPr txBox="1">
            <a:spLocks noGrp="1"/>
          </p:cNvSpPr>
          <p:nvPr>
            <p:ph type="body" idx="1"/>
          </p:nvPr>
        </p:nvSpPr>
        <p:spPr>
          <a:xfrm>
            <a:off x="401639" y="1690689"/>
            <a:ext cx="11352212" cy="2707692"/>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98"/>
          <p:cNvSpPr/>
          <p:nvPr/>
        </p:nvSpPr>
        <p:spPr>
          <a:xfrm>
            <a:off x="-231493" y="4503348"/>
            <a:ext cx="12616405" cy="1342663"/>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43" name="Google Shape;43;p98"/>
          <p:cNvSpPr txBox="1">
            <a:spLocks noGrp="1"/>
          </p:cNvSpPr>
          <p:nvPr>
            <p:ph type="body" idx="2"/>
          </p:nvPr>
        </p:nvSpPr>
        <p:spPr>
          <a:xfrm>
            <a:off x="401445" y="4652973"/>
            <a:ext cx="3418203" cy="110013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SzPts val="2640"/>
              <a:buNone/>
              <a:defRPr sz="2400" b="1"/>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44" name="Google Shape;44;p98"/>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
        <p:nvSpPr>
          <p:cNvPr id="45" name="Google Shape;45;p98"/>
          <p:cNvSpPr txBox="1">
            <a:spLocks noGrp="1"/>
          </p:cNvSpPr>
          <p:nvPr>
            <p:ph type="body" idx="3"/>
          </p:nvPr>
        </p:nvSpPr>
        <p:spPr>
          <a:xfrm>
            <a:off x="4236335" y="4652973"/>
            <a:ext cx="7517516" cy="11001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980"/>
              <a:buNone/>
              <a:defRPr sz="1800"/>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46" name="Google Shape;46;p98"/>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7"/>
        <p:cNvGrpSpPr/>
        <p:nvPr/>
      </p:nvGrpSpPr>
      <p:grpSpPr>
        <a:xfrm>
          <a:off x="0" y="0"/>
          <a:ext cx="0" cy="0"/>
          <a:chOff x="0" y="0"/>
          <a:chExt cx="0" cy="0"/>
        </a:xfrm>
      </p:grpSpPr>
      <p:sp>
        <p:nvSpPr>
          <p:cNvPr id="388" name="Google Shape;388;p132"/>
          <p:cNvSpPr txBox="1">
            <a:spLocks noGrp="1"/>
          </p:cNvSpPr>
          <p:nvPr>
            <p:ph type="title"/>
          </p:nvPr>
        </p:nvSpPr>
        <p:spPr>
          <a:xfrm rot="5400000">
            <a:off x="7133433" y="1956594"/>
            <a:ext cx="5811838" cy="26289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132"/>
          <p:cNvSpPr txBox="1">
            <a:spLocks noGrp="1"/>
          </p:cNvSpPr>
          <p:nvPr>
            <p:ph type="body" idx="1"/>
          </p:nvPr>
        </p:nvSpPr>
        <p:spPr>
          <a:xfrm rot="5400000">
            <a:off x="1799434" y="-596106"/>
            <a:ext cx="5811838" cy="7734300"/>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0" name="Google Shape;390;p13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itle slide 4">
  <p:cSld name="1_Title slide 4">
    <p:spTree>
      <p:nvGrpSpPr>
        <p:cNvPr id="1" name="Shape 391"/>
        <p:cNvGrpSpPr/>
        <p:nvPr/>
      </p:nvGrpSpPr>
      <p:grpSpPr>
        <a:xfrm>
          <a:off x="0" y="0"/>
          <a:ext cx="0" cy="0"/>
          <a:chOff x="0" y="0"/>
          <a:chExt cx="0" cy="0"/>
        </a:xfrm>
      </p:grpSpPr>
      <p:sp>
        <p:nvSpPr>
          <p:cNvPr id="392" name="Google Shape;392;p133"/>
          <p:cNvSpPr/>
          <p:nvPr/>
        </p:nvSpPr>
        <p:spPr>
          <a:xfrm>
            <a:off x="1984377" y="0"/>
            <a:ext cx="10207625"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393" name="Google Shape;393;p13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94" name="Google Shape;394;p133"/>
          <p:cNvCxnSpPr/>
          <p:nvPr/>
        </p:nvCxnSpPr>
        <p:spPr>
          <a:xfrm>
            <a:off x="7513639" y="568325"/>
            <a:ext cx="0" cy="4603750"/>
          </a:xfrm>
          <a:prstGeom prst="straightConnector1">
            <a:avLst/>
          </a:prstGeom>
          <a:noFill/>
          <a:ln w="63500" cap="flat" cmpd="sng">
            <a:solidFill>
              <a:schemeClr val="dk1"/>
            </a:solidFill>
            <a:prstDash val="solid"/>
            <a:miter lim="800000"/>
            <a:headEnd type="none" w="sm" len="sm"/>
            <a:tailEnd type="none" w="sm" len="sm"/>
          </a:ln>
        </p:spPr>
      </p:cxnSp>
      <p:pic>
        <p:nvPicPr>
          <p:cNvPr id="395" name="Google Shape;395;p133" descr="Pearson Logo&#10;&#10;Description automatically generated with medium confidence"/>
          <p:cNvPicPr preferRelativeResize="0"/>
          <p:nvPr/>
        </p:nvPicPr>
        <p:blipFill rotWithShape="1">
          <a:blip r:embed="rId2">
            <a:alphaModFix/>
          </a:blip>
          <a:srcRect/>
          <a:stretch/>
        </p:blipFill>
        <p:spPr>
          <a:xfrm>
            <a:off x="190500" y="239715"/>
            <a:ext cx="1547813" cy="1222375"/>
          </a:xfrm>
          <a:prstGeom prst="rect">
            <a:avLst/>
          </a:prstGeom>
          <a:noFill/>
          <a:ln>
            <a:noFill/>
          </a:ln>
        </p:spPr>
      </p:pic>
      <p:sp>
        <p:nvSpPr>
          <p:cNvPr id="396" name="Google Shape;396;p133"/>
          <p:cNvSpPr/>
          <p:nvPr/>
        </p:nvSpPr>
        <p:spPr>
          <a:xfrm>
            <a:off x="1143000" y="1144588"/>
            <a:ext cx="6858000" cy="2387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397" name="Google Shape;397;p133"/>
          <p:cNvSpPr txBox="1">
            <a:spLocks noGrp="1"/>
          </p:cNvSpPr>
          <p:nvPr>
            <p:ph type="subTitle" idx="1"/>
          </p:nvPr>
        </p:nvSpPr>
        <p:spPr>
          <a:xfrm>
            <a:off x="7661576" y="4004336"/>
            <a:ext cx="3344677" cy="1047169"/>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SzPts val="1485"/>
              <a:buNone/>
              <a:defRPr sz="1350"/>
            </a:lvl1pPr>
            <a:lvl2pPr lvl="1" algn="ctr">
              <a:lnSpc>
                <a:spcPct val="90000"/>
              </a:lnSpc>
              <a:spcBef>
                <a:spcPts val="375"/>
              </a:spcBef>
              <a:spcAft>
                <a:spcPts val="0"/>
              </a:spcAft>
              <a:buSzPts val="1238"/>
              <a:buNone/>
              <a:defRPr sz="1125"/>
            </a:lvl2pPr>
            <a:lvl3pPr lvl="2" algn="ctr">
              <a:lnSpc>
                <a:spcPct val="90000"/>
              </a:lnSpc>
              <a:spcBef>
                <a:spcPts val="375"/>
              </a:spcBef>
              <a:spcAft>
                <a:spcPts val="0"/>
              </a:spcAft>
              <a:buSzPts val="1114"/>
              <a:buNone/>
              <a:defRPr sz="1013"/>
            </a:lvl3pPr>
            <a:lvl4pPr lvl="3" algn="ctr">
              <a:lnSpc>
                <a:spcPct val="90000"/>
              </a:lnSpc>
              <a:spcBef>
                <a:spcPts val="375"/>
              </a:spcBef>
              <a:spcAft>
                <a:spcPts val="0"/>
              </a:spcAft>
              <a:buSzPts val="990"/>
              <a:buNone/>
              <a:defRPr sz="900"/>
            </a:lvl4pPr>
            <a:lvl5pPr lvl="4" algn="ctr">
              <a:lnSpc>
                <a:spcPct val="90000"/>
              </a:lnSpc>
              <a:spcBef>
                <a:spcPts val="375"/>
              </a:spcBef>
              <a:spcAft>
                <a:spcPts val="0"/>
              </a:spcAft>
              <a:buSzPts val="990"/>
              <a:buNone/>
              <a:defRPr sz="900"/>
            </a:lvl5pPr>
            <a:lvl6pPr lvl="5" algn="ctr">
              <a:lnSpc>
                <a:spcPct val="90000"/>
              </a:lnSpc>
              <a:spcBef>
                <a:spcPts val="375"/>
              </a:spcBef>
              <a:spcAft>
                <a:spcPts val="0"/>
              </a:spcAft>
              <a:buClr>
                <a:schemeClr val="dk1"/>
              </a:buClr>
              <a:buSzPts val="900"/>
              <a:buNone/>
              <a:defRPr sz="900"/>
            </a:lvl6pPr>
            <a:lvl7pPr lvl="6" algn="ctr">
              <a:lnSpc>
                <a:spcPct val="90000"/>
              </a:lnSpc>
              <a:spcBef>
                <a:spcPts val="375"/>
              </a:spcBef>
              <a:spcAft>
                <a:spcPts val="0"/>
              </a:spcAft>
              <a:buClr>
                <a:schemeClr val="dk1"/>
              </a:buClr>
              <a:buSzPts val="900"/>
              <a:buNone/>
              <a:defRPr sz="900"/>
            </a:lvl7pPr>
            <a:lvl8pPr lvl="7" algn="ctr">
              <a:lnSpc>
                <a:spcPct val="90000"/>
              </a:lnSpc>
              <a:spcBef>
                <a:spcPts val="375"/>
              </a:spcBef>
              <a:spcAft>
                <a:spcPts val="0"/>
              </a:spcAft>
              <a:buClr>
                <a:schemeClr val="dk1"/>
              </a:buClr>
              <a:buSzPts val="900"/>
              <a:buNone/>
              <a:defRPr sz="900"/>
            </a:lvl8pPr>
            <a:lvl9pPr lvl="8" algn="ctr">
              <a:lnSpc>
                <a:spcPct val="90000"/>
              </a:lnSpc>
              <a:spcBef>
                <a:spcPts val="375"/>
              </a:spcBef>
              <a:spcAft>
                <a:spcPts val="0"/>
              </a:spcAft>
              <a:buClr>
                <a:schemeClr val="dk1"/>
              </a:buClr>
              <a:buSzPts val="900"/>
              <a:buNone/>
              <a:defRPr sz="900"/>
            </a:lvl9pPr>
          </a:lstStyle>
          <a:p>
            <a:endParaRPr/>
          </a:p>
        </p:txBody>
      </p:sp>
      <p:pic>
        <p:nvPicPr>
          <p:cNvPr id="398" name="Google Shape;398;p133"/>
          <p:cNvPicPr preferRelativeResize="0"/>
          <p:nvPr/>
        </p:nvPicPr>
        <p:blipFill rotWithShape="1">
          <a:blip r:embed="rId3">
            <a:alphaModFix/>
          </a:blip>
          <a:srcRect b="16792"/>
          <a:stretch/>
        </p:blipFill>
        <p:spPr>
          <a:xfrm>
            <a:off x="1" y="1549320"/>
            <a:ext cx="7900416" cy="5372375"/>
          </a:xfrm>
          <a:prstGeom prst="rect">
            <a:avLst/>
          </a:prstGeom>
          <a:noFill/>
          <a:ln>
            <a:noFill/>
          </a:ln>
        </p:spPr>
      </p:pic>
      <p:sp>
        <p:nvSpPr>
          <p:cNvPr id="399" name="Google Shape;399;p133"/>
          <p:cNvSpPr/>
          <p:nvPr/>
        </p:nvSpPr>
        <p:spPr>
          <a:xfrm>
            <a:off x="7550149" y="568327"/>
            <a:ext cx="3589339" cy="4594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400" name="Google Shape;400;p133"/>
          <p:cNvSpPr txBox="1">
            <a:spLocks noGrp="1"/>
          </p:cNvSpPr>
          <p:nvPr>
            <p:ph type="ctrTitle"/>
          </p:nvPr>
        </p:nvSpPr>
        <p:spPr>
          <a:xfrm>
            <a:off x="7661575" y="791739"/>
            <a:ext cx="3333528" cy="348671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375"/>
              <a:buFont typeface="Rockwell"/>
              <a:buNone/>
              <a:defRPr sz="3375">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p133"/>
          <p:cNvSpPr txBox="1"/>
          <p:nvPr/>
        </p:nvSpPr>
        <p:spPr>
          <a:xfrm>
            <a:off x="7686936" y="4025309"/>
            <a:ext cx="3344677" cy="104716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350"/>
              <a:buFont typeface="Arial"/>
              <a:buNone/>
            </a:pPr>
            <a:r>
              <a:rPr lang="en-US" sz="1350" b="1" i="0" u="none" strike="noStrike" cap="none">
                <a:solidFill>
                  <a:schemeClr val="dk1"/>
                </a:solidFill>
                <a:latin typeface="Open Sans SemiBold"/>
                <a:ea typeface="Open Sans SemiBold"/>
                <a:cs typeface="Open Sans SemiBold"/>
                <a:sym typeface="Open Sans SemiBold"/>
              </a:rPr>
              <a:t>clic to edit Master subtitle style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slide_ 2 column bullet">
  <p:cSld name="Content slide_ 2 column bullet">
    <p:spTree>
      <p:nvGrpSpPr>
        <p:cNvPr id="1" name="Shape 402"/>
        <p:cNvGrpSpPr/>
        <p:nvPr/>
      </p:nvGrpSpPr>
      <p:grpSpPr>
        <a:xfrm>
          <a:off x="0" y="0"/>
          <a:ext cx="0" cy="0"/>
          <a:chOff x="0" y="0"/>
          <a:chExt cx="0" cy="0"/>
        </a:xfrm>
      </p:grpSpPr>
      <p:sp>
        <p:nvSpPr>
          <p:cNvPr id="403" name="Google Shape;403;p134"/>
          <p:cNvSpPr/>
          <p:nvPr/>
        </p:nvSpPr>
        <p:spPr>
          <a:xfrm>
            <a:off x="2" y="555627"/>
            <a:ext cx="1019175" cy="11588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04" name="Google Shape;404;p134"/>
          <p:cNvCxnSpPr/>
          <p:nvPr/>
        </p:nvCxnSpPr>
        <p:spPr>
          <a:xfrm>
            <a:off x="1036639" y="555627"/>
            <a:ext cx="0" cy="1154113"/>
          </a:xfrm>
          <a:prstGeom prst="straightConnector1">
            <a:avLst/>
          </a:prstGeom>
          <a:noFill/>
          <a:ln w="63500" cap="flat" cmpd="sng">
            <a:solidFill>
              <a:schemeClr val="dk1"/>
            </a:solidFill>
            <a:prstDash val="solid"/>
            <a:miter lim="800000"/>
            <a:headEnd type="none" w="sm" len="sm"/>
            <a:tailEnd type="none" w="sm" len="sm"/>
          </a:ln>
        </p:spPr>
      </p:cxnSp>
      <p:sp>
        <p:nvSpPr>
          <p:cNvPr id="405" name="Google Shape;405;p13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06" name="Google Shape;406;p134"/>
          <p:cNvSpPr txBox="1">
            <a:spLocks noGrp="1"/>
          </p:cNvSpPr>
          <p:nvPr>
            <p:ph type="body" idx="1"/>
          </p:nvPr>
        </p:nvSpPr>
        <p:spPr>
          <a:xfrm>
            <a:off x="6096000" y="1828800"/>
            <a:ext cx="4748720" cy="3927978"/>
          </a:xfrm>
          <a:prstGeom prst="rect">
            <a:avLst/>
          </a:prstGeom>
          <a:noFill/>
          <a:ln>
            <a:noFill/>
          </a:ln>
        </p:spPr>
        <p:txBody>
          <a:bodyPr spcFirstLastPara="1" wrap="square" lIns="91425" tIns="45700" rIns="91425" bIns="45700" anchor="t" anchorCtr="0">
            <a:normAutofit/>
          </a:bodyPr>
          <a:lstStyle>
            <a:lvl1pPr marL="457200" marR="0" lvl="0" indent="-304800" algn="l">
              <a:lnSpc>
                <a:spcPct val="90000"/>
              </a:lnSpc>
              <a:spcBef>
                <a:spcPts val="563"/>
              </a:spcBef>
              <a:spcAft>
                <a:spcPts val="0"/>
              </a:spcAft>
              <a:buClr>
                <a:schemeClr val="dk1"/>
              </a:buClr>
              <a:buSzPts val="1200"/>
              <a:buFont typeface="Arial"/>
              <a:buChar char="•"/>
              <a:defRPr sz="1200" b="0" i="0">
                <a:latin typeface="Open Sans Light"/>
                <a:ea typeface="Open Sans Light"/>
                <a:cs typeface="Open Sans Light"/>
                <a:sym typeface="Open Sans Light"/>
              </a:defRPr>
            </a:lvl1pPr>
            <a:lvl2pPr marL="914400" lvl="1" indent="-228600" algn="l">
              <a:lnSpc>
                <a:spcPct val="90000"/>
              </a:lnSpc>
              <a:spcBef>
                <a:spcPts val="900"/>
              </a:spcBef>
              <a:spcAft>
                <a:spcPts val="0"/>
              </a:spcAft>
              <a:buSzPts val="867"/>
              <a:buNone/>
              <a:defRPr sz="788"/>
            </a:lvl2pPr>
            <a:lvl3pPr marL="1371600" lvl="2" indent="-228600" algn="l">
              <a:lnSpc>
                <a:spcPct val="90000"/>
              </a:lnSpc>
              <a:spcBef>
                <a:spcPts val="375"/>
              </a:spcBef>
              <a:spcAft>
                <a:spcPts val="0"/>
              </a:spcAft>
              <a:buSzPts val="743"/>
              <a:buNone/>
              <a:defRPr sz="675"/>
            </a:lvl3pPr>
            <a:lvl4pPr marL="1828800" lvl="3" indent="-228600" algn="l">
              <a:lnSpc>
                <a:spcPct val="90000"/>
              </a:lnSpc>
              <a:spcBef>
                <a:spcPts val="375"/>
              </a:spcBef>
              <a:spcAft>
                <a:spcPts val="0"/>
              </a:spcAft>
              <a:buSzPts val="619"/>
              <a:buNone/>
              <a:defRPr sz="563"/>
            </a:lvl4pPr>
            <a:lvl5pPr marL="2286000" lvl="4" indent="-228600" algn="l">
              <a:lnSpc>
                <a:spcPct val="90000"/>
              </a:lnSpc>
              <a:spcBef>
                <a:spcPts val="375"/>
              </a:spcBef>
              <a:spcAft>
                <a:spcPts val="0"/>
              </a:spcAft>
              <a:buSzPts val="619"/>
              <a:buNone/>
              <a:defRPr sz="563"/>
            </a:lvl5pPr>
            <a:lvl6pPr marL="2743200" lvl="5" indent="-228600" algn="l">
              <a:lnSpc>
                <a:spcPct val="90000"/>
              </a:lnSpc>
              <a:spcBef>
                <a:spcPts val="375"/>
              </a:spcBef>
              <a:spcAft>
                <a:spcPts val="0"/>
              </a:spcAft>
              <a:buClr>
                <a:schemeClr val="dk1"/>
              </a:buClr>
              <a:buSzPts val="563"/>
              <a:buNone/>
              <a:defRPr sz="563"/>
            </a:lvl6pPr>
            <a:lvl7pPr marL="3200400" lvl="6" indent="-228600" algn="l">
              <a:lnSpc>
                <a:spcPct val="90000"/>
              </a:lnSpc>
              <a:spcBef>
                <a:spcPts val="375"/>
              </a:spcBef>
              <a:spcAft>
                <a:spcPts val="0"/>
              </a:spcAft>
              <a:buClr>
                <a:schemeClr val="dk1"/>
              </a:buClr>
              <a:buSzPts val="563"/>
              <a:buNone/>
              <a:defRPr sz="563"/>
            </a:lvl7pPr>
            <a:lvl8pPr marL="3657600" lvl="7" indent="-228600" algn="l">
              <a:lnSpc>
                <a:spcPct val="90000"/>
              </a:lnSpc>
              <a:spcBef>
                <a:spcPts val="375"/>
              </a:spcBef>
              <a:spcAft>
                <a:spcPts val="0"/>
              </a:spcAft>
              <a:buClr>
                <a:schemeClr val="dk1"/>
              </a:buClr>
              <a:buSzPts val="563"/>
              <a:buNone/>
              <a:defRPr sz="563"/>
            </a:lvl8pPr>
            <a:lvl9pPr marL="4114800" lvl="8" indent="-228600" algn="l">
              <a:lnSpc>
                <a:spcPct val="90000"/>
              </a:lnSpc>
              <a:spcBef>
                <a:spcPts val="375"/>
              </a:spcBef>
              <a:spcAft>
                <a:spcPts val="0"/>
              </a:spcAft>
              <a:buClr>
                <a:schemeClr val="dk1"/>
              </a:buClr>
              <a:buSzPts val="563"/>
              <a:buNone/>
              <a:defRPr sz="563"/>
            </a:lvl9pPr>
          </a:lstStyle>
          <a:p>
            <a:endParaRPr/>
          </a:p>
        </p:txBody>
      </p:sp>
      <p:sp>
        <p:nvSpPr>
          <p:cNvPr id="407" name="Google Shape;407;p134"/>
          <p:cNvSpPr txBox="1">
            <a:spLocks noGrp="1"/>
          </p:cNvSpPr>
          <p:nvPr>
            <p:ph type="body" idx="2"/>
          </p:nvPr>
        </p:nvSpPr>
        <p:spPr>
          <a:xfrm>
            <a:off x="1183731" y="1828800"/>
            <a:ext cx="4748720" cy="3927978"/>
          </a:xfrm>
          <a:prstGeom prst="rect">
            <a:avLst/>
          </a:prstGeom>
          <a:noFill/>
          <a:ln>
            <a:noFill/>
          </a:ln>
        </p:spPr>
        <p:txBody>
          <a:bodyPr spcFirstLastPara="1" wrap="square" lIns="91425" tIns="45700" rIns="91425" bIns="45700" anchor="t" anchorCtr="0">
            <a:normAutofit/>
          </a:bodyPr>
          <a:lstStyle>
            <a:lvl1pPr marL="457200" marR="0" lvl="0" indent="-304800" algn="l">
              <a:lnSpc>
                <a:spcPct val="90000"/>
              </a:lnSpc>
              <a:spcBef>
                <a:spcPts val="563"/>
              </a:spcBef>
              <a:spcAft>
                <a:spcPts val="0"/>
              </a:spcAft>
              <a:buClr>
                <a:schemeClr val="dk1"/>
              </a:buClr>
              <a:buSzPts val="1200"/>
              <a:buFont typeface="Arial"/>
              <a:buChar char="•"/>
              <a:defRPr sz="1200" b="0" i="0">
                <a:latin typeface="Open Sans Light"/>
                <a:ea typeface="Open Sans Light"/>
                <a:cs typeface="Open Sans Light"/>
                <a:sym typeface="Open Sans Light"/>
              </a:defRPr>
            </a:lvl1pPr>
            <a:lvl2pPr marL="914400" lvl="1" indent="-228600" algn="l">
              <a:lnSpc>
                <a:spcPct val="90000"/>
              </a:lnSpc>
              <a:spcBef>
                <a:spcPts val="900"/>
              </a:spcBef>
              <a:spcAft>
                <a:spcPts val="0"/>
              </a:spcAft>
              <a:buSzPts val="867"/>
              <a:buNone/>
              <a:defRPr sz="788"/>
            </a:lvl2pPr>
            <a:lvl3pPr marL="1371600" lvl="2" indent="-228600" algn="l">
              <a:lnSpc>
                <a:spcPct val="90000"/>
              </a:lnSpc>
              <a:spcBef>
                <a:spcPts val="375"/>
              </a:spcBef>
              <a:spcAft>
                <a:spcPts val="0"/>
              </a:spcAft>
              <a:buSzPts val="743"/>
              <a:buNone/>
              <a:defRPr sz="675"/>
            </a:lvl3pPr>
            <a:lvl4pPr marL="1828800" lvl="3" indent="-228600" algn="l">
              <a:lnSpc>
                <a:spcPct val="90000"/>
              </a:lnSpc>
              <a:spcBef>
                <a:spcPts val="375"/>
              </a:spcBef>
              <a:spcAft>
                <a:spcPts val="0"/>
              </a:spcAft>
              <a:buSzPts val="619"/>
              <a:buNone/>
              <a:defRPr sz="563"/>
            </a:lvl4pPr>
            <a:lvl5pPr marL="2286000" lvl="4" indent="-228600" algn="l">
              <a:lnSpc>
                <a:spcPct val="90000"/>
              </a:lnSpc>
              <a:spcBef>
                <a:spcPts val="375"/>
              </a:spcBef>
              <a:spcAft>
                <a:spcPts val="0"/>
              </a:spcAft>
              <a:buSzPts val="619"/>
              <a:buNone/>
              <a:defRPr sz="563"/>
            </a:lvl5pPr>
            <a:lvl6pPr marL="2743200" lvl="5" indent="-228600" algn="l">
              <a:lnSpc>
                <a:spcPct val="90000"/>
              </a:lnSpc>
              <a:spcBef>
                <a:spcPts val="375"/>
              </a:spcBef>
              <a:spcAft>
                <a:spcPts val="0"/>
              </a:spcAft>
              <a:buClr>
                <a:schemeClr val="dk1"/>
              </a:buClr>
              <a:buSzPts val="563"/>
              <a:buNone/>
              <a:defRPr sz="563"/>
            </a:lvl6pPr>
            <a:lvl7pPr marL="3200400" lvl="6" indent="-228600" algn="l">
              <a:lnSpc>
                <a:spcPct val="90000"/>
              </a:lnSpc>
              <a:spcBef>
                <a:spcPts val="375"/>
              </a:spcBef>
              <a:spcAft>
                <a:spcPts val="0"/>
              </a:spcAft>
              <a:buClr>
                <a:schemeClr val="dk1"/>
              </a:buClr>
              <a:buSzPts val="563"/>
              <a:buNone/>
              <a:defRPr sz="563"/>
            </a:lvl7pPr>
            <a:lvl8pPr marL="3657600" lvl="7" indent="-228600" algn="l">
              <a:lnSpc>
                <a:spcPct val="90000"/>
              </a:lnSpc>
              <a:spcBef>
                <a:spcPts val="375"/>
              </a:spcBef>
              <a:spcAft>
                <a:spcPts val="0"/>
              </a:spcAft>
              <a:buClr>
                <a:schemeClr val="dk1"/>
              </a:buClr>
              <a:buSzPts val="563"/>
              <a:buNone/>
              <a:defRPr sz="563"/>
            </a:lvl8pPr>
            <a:lvl9pPr marL="4114800" lvl="8" indent="-228600" algn="l">
              <a:lnSpc>
                <a:spcPct val="90000"/>
              </a:lnSpc>
              <a:spcBef>
                <a:spcPts val="375"/>
              </a:spcBef>
              <a:spcAft>
                <a:spcPts val="0"/>
              </a:spcAft>
              <a:buClr>
                <a:schemeClr val="dk1"/>
              </a:buClr>
              <a:buSzPts val="563"/>
              <a:buNone/>
              <a:defRPr sz="563"/>
            </a:lvl9pPr>
          </a:lstStyle>
          <a:p>
            <a:endParaRPr/>
          </a:p>
        </p:txBody>
      </p:sp>
      <p:sp>
        <p:nvSpPr>
          <p:cNvPr id="408" name="Google Shape;408;p134"/>
          <p:cNvSpPr txBox="1">
            <a:spLocks noGrp="1"/>
          </p:cNvSpPr>
          <p:nvPr>
            <p:ph type="title"/>
          </p:nvPr>
        </p:nvSpPr>
        <p:spPr>
          <a:xfrm>
            <a:off x="1183730" y="571500"/>
            <a:ext cx="9966871" cy="1119188"/>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2700"/>
              <a:buFont typeface="Rockwell"/>
              <a:buNone/>
              <a:defRPr sz="2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bg>
      <p:bgPr>
        <a:solidFill>
          <a:schemeClr val="accent1"/>
        </a:solidFill>
        <a:effectLst/>
      </p:bgPr>
    </p:bg>
    <p:spTree>
      <p:nvGrpSpPr>
        <p:cNvPr id="1" name="Shape 409"/>
        <p:cNvGrpSpPr/>
        <p:nvPr/>
      </p:nvGrpSpPr>
      <p:grpSpPr>
        <a:xfrm>
          <a:off x="0" y="0"/>
          <a:ext cx="0" cy="0"/>
          <a:chOff x="0" y="0"/>
          <a:chExt cx="0" cy="0"/>
        </a:xfrm>
      </p:grpSpPr>
      <p:pic>
        <p:nvPicPr>
          <p:cNvPr id="410" name="Google Shape;410;p135"/>
          <p:cNvPicPr preferRelativeResize="0"/>
          <p:nvPr/>
        </p:nvPicPr>
        <p:blipFill rotWithShape="1">
          <a:blip r:embed="rId2">
            <a:alphaModFix amt="10000"/>
          </a:blip>
          <a:srcRect/>
          <a:stretch/>
        </p:blipFill>
        <p:spPr>
          <a:xfrm>
            <a:off x="0" y="0"/>
            <a:ext cx="12192000" cy="6858000"/>
          </a:xfrm>
          <a:prstGeom prst="rect">
            <a:avLst/>
          </a:prstGeom>
          <a:noFill/>
          <a:ln>
            <a:noFill/>
          </a:ln>
        </p:spPr>
      </p:pic>
      <p:sp>
        <p:nvSpPr>
          <p:cNvPr id="411" name="Google Shape;411;p135"/>
          <p:cNvSpPr>
            <a:spLocks noGrp="1"/>
          </p:cNvSpPr>
          <p:nvPr>
            <p:ph type="pic" idx="2"/>
          </p:nvPr>
        </p:nvSpPr>
        <p:spPr>
          <a:xfrm>
            <a:off x="6724654" y="230188"/>
            <a:ext cx="5467351" cy="6627813"/>
          </a:xfrm>
          <a:prstGeom prst="rect">
            <a:avLst/>
          </a:prstGeom>
          <a:solidFill>
            <a:schemeClr val="accent1"/>
          </a:solidFill>
          <a:ln>
            <a:noFill/>
          </a:ln>
        </p:spPr>
      </p:sp>
      <p:sp>
        <p:nvSpPr>
          <p:cNvPr id="412" name="Google Shape;412;p135"/>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p135"/>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14" name="Google Shape;414;p135"/>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415" name="Google Shape;415;p135"/>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416" name="Google Shape;416;p135"/>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417" name="Google Shape;417;p13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AEABAB"/>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AEABAB"/>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AEABAB"/>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AEABAB"/>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AEABAB"/>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AEABAB"/>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AEABAB"/>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AEABAB"/>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AEABAB"/>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bg>
      <p:bgPr>
        <a:solidFill>
          <a:schemeClr val="accent1"/>
        </a:solidFill>
        <a:effectLst/>
      </p:bgPr>
    </p:bg>
    <p:spTree>
      <p:nvGrpSpPr>
        <p:cNvPr id="1" name="Shape 426"/>
        <p:cNvGrpSpPr/>
        <p:nvPr/>
      </p:nvGrpSpPr>
      <p:grpSpPr>
        <a:xfrm>
          <a:off x="0" y="0"/>
          <a:ext cx="0" cy="0"/>
          <a:chOff x="0" y="0"/>
          <a:chExt cx="0" cy="0"/>
        </a:xfrm>
      </p:grpSpPr>
      <p:pic>
        <p:nvPicPr>
          <p:cNvPr id="427" name="Google Shape;427;p107"/>
          <p:cNvPicPr preferRelativeResize="0"/>
          <p:nvPr/>
        </p:nvPicPr>
        <p:blipFill rotWithShape="1">
          <a:blip r:embed="rId2">
            <a:alphaModFix amt="10000"/>
          </a:blip>
          <a:srcRect l="3351" r="10159" b="2701"/>
          <a:stretch/>
        </p:blipFill>
        <p:spPr>
          <a:xfrm>
            <a:off x="0" y="0"/>
            <a:ext cx="12192000" cy="6858000"/>
          </a:xfrm>
          <a:prstGeom prst="rect">
            <a:avLst/>
          </a:prstGeom>
          <a:noFill/>
          <a:ln>
            <a:noFill/>
          </a:ln>
        </p:spPr>
      </p:pic>
      <p:sp>
        <p:nvSpPr>
          <p:cNvPr id="428" name="Google Shape;428;p107"/>
          <p:cNvSpPr>
            <a:spLocks noGrp="1"/>
          </p:cNvSpPr>
          <p:nvPr>
            <p:ph type="pic" idx="2"/>
          </p:nvPr>
        </p:nvSpPr>
        <p:spPr>
          <a:xfrm>
            <a:off x="6724654" y="230188"/>
            <a:ext cx="5467351" cy="6627813"/>
          </a:xfrm>
          <a:prstGeom prst="rect">
            <a:avLst/>
          </a:prstGeom>
          <a:solidFill>
            <a:schemeClr val="accent1"/>
          </a:solidFill>
          <a:ln>
            <a:noFill/>
          </a:ln>
        </p:spPr>
      </p:sp>
      <p:sp>
        <p:nvSpPr>
          <p:cNvPr id="429" name="Google Shape;429;p107"/>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0" name="Google Shape;430;p107"/>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31" name="Google Shape;431;p10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32" name="Google Shape;432;p107"/>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433" name="Google Shape;433;p107"/>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434" name="Google Shape;434;p107"/>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5"/>
        <p:cNvGrpSpPr/>
        <p:nvPr/>
      </p:nvGrpSpPr>
      <p:grpSpPr>
        <a:xfrm>
          <a:off x="0" y="0"/>
          <a:ext cx="0" cy="0"/>
          <a:chOff x="0" y="0"/>
          <a:chExt cx="0" cy="0"/>
        </a:xfrm>
      </p:grpSpPr>
      <p:sp>
        <p:nvSpPr>
          <p:cNvPr id="436" name="Google Shape;436;p108"/>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7" name="Google Shape;437;p108"/>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8" name="Google Shape;438;p10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9"/>
        <p:cNvGrpSpPr/>
        <p:nvPr/>
      </p:nvGrpSpPr>
      <p:grpSpPr>
        <a:xfrm>
          <a:off x="0" y="0"/>
          <a:ext cx="0" cy="0"/>
          <a:chOff x="0" y="0"/>
          <a:chExt cx="0" cy="0"/>
        </a:xfrm>
      </p:grpSpPr>
      <p:sp>
        <p:nvSpPr>
          <p:cNvPr id="440" name="Google Shape;440;p10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441"/>
        <p:cNvGrpSpPr/>
        <p:nvPr/>
      </p:nvGrpSpPr>
      <p:grpSpPr>
        <a:xfrm>
          <a:off x="0" y="0"/>
          <a:ext cx="0" cy="0"/>
          <a:chOff x="0" y="0"/>
          <a:chExt cx="0" cy="0"/>
        </a:xfrm>
      </p:grpSpPr>
      <p:sp>
        <p:nvSpPr>
          <p:cNvPr id="442" name="Google Shape;442;p153"/>
          <p:cNvSpPr/>
          <p:nvPr/>
        </p:nvSpPr>
        <p:spPr>
          <a:xfrm>
            <a:off x="0" y="-1"/>
            <a:ext cx="12192000" cy="5184001"/>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443" name="Google Shape;443;p153"/>
          <p:cNvPicPr preferRelativeResize="0"/>
          <p:nvPr/>
        </p:nvPicPr>
        <p:blipFill rotWithShape="1">
          <a:blip r:embed="rId2">
            <a:alphaModFix/>
          </a:blip>
          <a:srcRect/>
          <a:stretch/>
        </p:blipFill>
        <p:spPr>
          <a:xfrm>
            <a:off x="3620298" y="-187201"/>
            <a:ext cx="4951405" cy="3686401"/>
          </a:xfrm>
          <a:prstGeom prst="rect">
            <a:avLst/>
          </a:prstGeom>
          <a:noFill/>
          <a:ln>
            <a:noFill/>
          </a:ln>
        </p:spPr>
      </p:pic>
      <p:sp>
        <p:nvSpPr>
          <p:cNvPr id="444" name="Google Shape;444;p153"/>
          <p:cNvSpPr txBox="1">
            <a:spLocks noGrp="1"/>
          </p:cNvSpPr>
          <p:nvPr>
            <p:ph type="subTitle" idx="1"/>
          </p:nvPr>
        </p:nvSpPr>
        <p:spPr>
          <a:xfrm>
            <a:off x="656161" y="4461452"/>
            <a:ext cx="10879667" cy="407805"/>
          </a:xfrm>
          <a:prstGeom prst="rect">
            <a:avLst/>
          </a:prstGeom>
          <a:noFill/>
          <a:ln>
            <a:noFill/>
          </a:ln>
        </p:spPr>
        <p:txBody>
          <a:bodyPr spcFirstLastPara="1" wrap="square" lIns="0" tIns="0" rIns="0" bIns="0" anchor="t" anchorCtr="0">
            <a:no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445" name="Google Shape;445;p153"/>
          <p:cNvPicPr preferRelativeResize="0"/>
          <p:nvPr/>
        </p:nvPicPr>
        <p:blipFill rotWithShape="1">
          <a:blip r:embed="rId3">
            <a:alphaModFix/>
          </a:blip>
          <a:srcRect/>
          <a:stretch/>
        </p:blipFill>
        <p:spPr>
          <a:xfrm>
            <a:off x="5269044" y="5525321"/>
            <a:ext cx="1567513" cy="905994"/>
          </a:xfrm>
          <a:prstGeom prst="rect">
            <a:avLst/>
          </a:prstGeom>
          <a:noFill/>
          <a:ln>
            <a:noFill/>
          </a:ln>
        </p:spPr>
      </p:pic>
      <p:sp>
        <p:nvSpPr>
          <p:cNvPr id="446" name="Google Shape;446;p153"/>
          <p:cNvSpPr txBox="1">
            <a:spLocks noGrp="1"/>
          </p:cNvSpPr>
          <p:nvPr>
            <p:ph type="body" idx="2"/>
          </p:nvPr>
        </p:nvSpPr>
        <p:spPr>
          <a:xfrm>
            <a:off x="656162" y="2961621"/>
            <a:ext cx="10879667" cy="1332221"/>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750"/>
              </a:spcBef>
              <a:spcAft>
                <a:spcPts val="0"/>
              </a:spcAft>
              <a:buSzPts val="5720"/>
              <a:buNone/>
              <a:defRPr sz="5200" b="1">
                <a:solidFill>
                  <a:schemeClr val="lt1"/>
                </a:solidFill>
                <a:latin typeface="Arial"/>
                <a:ea typeface="Arial"/>
                <a:cs typeface="Arial"/>
                <a:sym typeface="Aria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version 2">
  <p:cSld name="Title and Content version 2">
    <p:spTree>
      <p:nvGrpSpPr>
        <p:cNvPr id="1" name="Shape 447"/>
        <p:cNvGrpSpPr/>
        <p:nvPr/>
      </p:nvGrpSpPr>
      <p:grpSpPr>
        <a:xfrm>
          <a:off x="0" y="0"/>
          <a:ext cx="0" cy="0"/>
          <a:chOff x="0" y="0"/>
          <a:chExt cx="0" cy="0"/>
        </a:xfrm>
      </p:grpSpPr>
      <p:sp>
        <p:nvSpPr>
          <p:cNvPr id="448" name="Google Shape;448;p154"/>
          <p:cNvSpPr txBox="1">
            <a:spLocks noGrp="1"/>
          </p:cNvSpPr>
          <p:nvPr>
            <p:ph type="title"/>
          </p:nvPr>
        </p:nvSpPr>
        <p:spPr>
          <a:xfrm>
            <a:off x="401443" y="1344869"/>
            <a:ext cx="11339105" cy="179584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9" name="Google Shape;449;p15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50" name="Google Shape;450;p154"/>
          <p:cNvSpPr txBox="1">
            <a:spLocks noGrp="1"/>
          </p:cNvSpPr>
          <p:nvPr>
            <p:ph type="body" idx="1"/>
          </p:nvPr>
        </p:nvSpPr>
        <p:spPr>
          <a:xfrm>
            <a:off x="401444" y="3428999"/>
            <a:ext cx="11351941" cy="2444937"/>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Graphic Text Lower Thirds">
  <p:cSld name="Title Graphic Text Lower Thirds">
    <p:spTree>
      <p:nvGrpSpPr>
        <p:cNvPr id="1" name="Shape 451"/>
        <p:cNvGrpSpPr/>
        <p:nvPr/>
      </p:nvGrpSpPr>
      <p:grpSpPr>
        <a:xfrm>
          <a:off x="0" y="0"/>
          <a:ext cx="0" cy="0"/>
          <a:chOff x="0" y="0"/>
          <a:chExt cx="0" cy="0"/>
        </a:xfrm>
      </p:grpSpPr>
      <p:sp>
        <p:nvSpPr>
          <p:cNvPr id="452" name="Google Shape;452;p155"/>
          <p:cNvSpPr txBox="1">
            <a:spLocks noGrp="1"/>
          </p:cNvSpPr>
          <p:nvPr>
            <p:ph type="title"/>
          </p:nvPr>
        </p:nvSpPr>
        <p:spPr>
          <a:xfrm>
            <a:off x="401444" y="525111"/>
            <a:ext cx="11351941" cy="106063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15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54" name="Google Shape;454;p155"/>
          <p:cNvSpPr txBox="1">
            <a:spLocks noGrp="1"/>
          </p:cNvSpPr>
          <p:nvPr>
            <p:ph type="body" idx="1"/>
          </p:nvPr>
        </p:nvSpPr>
        <p:spPr>
          <a:xfrm>
            <a:off x="401639" y="1690689"/>
            <a:ext cx="11352212" cy="2707692"/>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5" name="Google Shape;455;p155"/>
          <p:cNvSpPr/>
          <p:nvPr/>
        </p:nvSpPr>
        <p:spPr>
          <a:xfrm>
            <a:off x="-231493" y="4503348"/>
            <a:ext cx="12616405" cy="1342663"/>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456" name="Google Shape;456;p155"/>
          <p:cNvSpPr txBox="1">
            <a:spLocks noGrp="1"/>
          </p:cNvSpPr>
          <p:nvPr>
            <p:ph type="body" idx="2"/>
          </p:nvPr>
        </p:nvSpPr>
        <p:spPr>
          <a:xfrm>
            <a:off x="401445" y="4652973"/>
            <a:ext cx="3418203" cy="110013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SzPts val="2640"/>
              <a:buNone/>
              <a:defRPr sz="2400" b="1"/>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457" name="Google Shape;457;p155"/>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
        <p:nvSpPr>
          <p:cNvPr id="458" name="Google Shape;458;p155"/>
          <p:cNvSpPr txBox="1">
            <a:spLocks noGrp="1"/>
          </p:cNvSpPr>
          <p:nvPr>
            <p:ph type="body" idx="3"/>
          </p:nvPr>
        </p:nvSpPr>
        <p:spPr>
          <a:xfrm>
            <a:off x="4236335" y="4652973"/>
            <a:ext cx="7517516" cy="11001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980"/>
              <a:buNone/>
              <a:defRPr sz="1800"/>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459" name="Google Shape;459;p155"/>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47"/>
        <p:cNvGrpSpPr/>
        <p:nvPr/>
      </p:nvGrpSpPr>
      <p:grpSpPr>
        <a:xfrm>
          <a:off x="0" y="0"/>
          <a:ext cx="0" cy="0"/>
          <a:chOff x="0" y="0"/>
          <a:chExt cx="0" cy="0"/>
        </a:xfrm>
      </p:grpSpPr>
      <p:sp>
        <p:nvSpPr>
          <p:cNvPr id="48" name="Google Shape;48;p99"/>
          <p:cNvSpPr txBox="1">
            <a:spLocks noGrp="1"/>
          </p:cNvSpPr>
          <p:nvPr>
            <p:ph type="body" idx="1"/>
          </p:nvPr>
        </p:nvSpPr>
        <p:spPr>
          <a:xfrm>
            <a:off x="401441" y="1826341"/>
            <a:ext cx="3517264"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 name="Google Shape;49;p99"/>
          <p:cNvSpPr txBox="1">
            <a:spLocks noGrp="1"/>
          </p:cNvSpPr>
          <p:nvPr>
            <p:ph type="body" idx="2"/>
          </p:nvPr>
        </p:nvSpPr>
        <p:spPr>
          <a:xfrm>
            <a:off x="4275996" y="1833118"/>
            <a:ext cx="3511296"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99"/>
          <p:cNvSpPr txBox="1">
            <a:spLocks noGrp="1"/>
          </p:cNvSpPr>
          <p:nvPr>
            <p:ph type="body" idx="3"/>
          </p:nvPr>
        </p:nvSpPr>
        <p:spPr>
          <a:xfrm>
            <a:off x="4275997" y="1833118"/>
            <a:ext cx="3511296"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99"/>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9"/>
          <p:cNvSpPr txBox="1">
            <a:spLocks noGrp="1"/>
          </p:cNvSpPr>
          <p:nvPr>
            <p:ph type="body" idx="4"/>
          </p:nvPr>
        </p:nvSpPr>
        <p:spPr>
          <a:xfrm>
            <a:off x="401443" y="1826344"/>
            <a:ext cx="3517263"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9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99"/>
          <p:cNvSpPr txBox="1">
            <a:spLocks noGrp="1"/>
          </p:cNvSpPr>
          <p:nvPr>
            <p:ph type="body" idx="5"/>
          </p:nvPr>
        </p:nvSpPr>
        <p:spPr>
          <a:xfrm>
            <a:off x="8148735" y="1833118"/>
            <a:ext cx="3515444" cy="228600"/>
          </a:xfrm>
          <a:prstGeom prst="rect">
            <a:avLst/>
          </a:prstGeom>
          <a:solidFill>
            <a:schemeClr val="accent1"/>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99"/>
          <p:cNvSpPr txBox="1">
            <a:spLocks noGrp="1"/>
          </p:cNvSpPr>
          <p:nvPr>
            <p:ph type="body" idx="6"/>
          </p:nvPr>
        </p:nvSpPr>
        <p:spPr>
          <a:xfrm>
            <a:off x="8148735" y="1833118"/>
            <a:ext cx="3515444"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columns">
  <p:cSld name="Title and Content columns">
    <p:spTree>
      <p:nvGrpSpPr>
        <p:cNvPr id="1" name="Shape 460"/>
        <p:cNvGrpSpPr/>
        <p:nvPr/>
      </p:nvGrpSpPr>
      <p:grpSpPr>
        <a:xfrm>
          <a:off x="0" y="0"/>
          <a:ext cx="0" cy="0"/>
          <a:chOff x="0" y="0"/>
          <a:chExt cx="0" cy="0"/>
        </a:xfrm>
      </p:grpSpPr>
      <p:sp>
        <p:nvSpPr>
          <p:cNvPr id="461" name="Google Shape;461;p156"/>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2" name="Google Shape;462;p156"/>
          <p:cNvSpPr txBox="1">
            <a:spLocks noGrp="1"/>
          </p:cNvSpPr>
          <p:nvPr>
            <p:ph type="body" idx="1"/>
          </p:nvPr>
        </p:nvSpPr>
        <p:spPr>
          <a:xfrm>
            <a:off x="401447"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3" name="Google Shape;463;p15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64" name="Google Shape;464;p156"/>
          <p:cNvSpPr>
            <a:spLocks noGrp="1"/>
          </p:cNvSpPr>
          <p:nvPr>
            <p:ph type="pic" idx="2"/>
          </p:nvPr>
        </p:nvSpPr>
        <p:spPr>
          <a:xfrm>
            <a:off x="401637" y="1784359"/>
            <a:ext cx="3501291" cy="1293387"/>
          </a:xfrm>
          <a:prstGeom prst="rect">
            <a:avLst/>
          </a:prstGeom>
          <a:noFill/>
          <a:ln>
            <a:noFill/>
          </a:ln>
        </p:spPr>
      </p:sp>
      <p:sp>
        <p:nvSpPr>
          <p:cNvPr id="465" name="Google Shape;465;p156"/>
          <p:cNvSpPr txBox="1">
            <a:spLocks noGrp="1"/>
          </p:cNvSpPr>
          <p:nvPr>
            <p:ph type="body" idx="3"/>
          </p:nvPr>
        </p:nvSpPr>
        <p:spPr>
          <a:xfrm>
            <a:off x="4326675"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6" name="Google Shape;466;p156"/>
          <p:cNvSpPr>
            <a:spLocks noGrp="1"/>
          </p:cNvSpPr>
          <p:nvPr>
            <p:ph type="pic" idx="4"/>
          </p:nvPr>
        </p:nvSpPr>
        <p:spPr>
          <a:xfrm>
            <a:off x="4326675" y="1784359"/>
            <a:ext cx="3501484" cy="1293387"/>
          </a:xfrm>
          <a:prstGeom prst="rect">
            <a:avLst/>
          </a:prstGeom>
          <a:noFill/>
          <a:ln>
            <a:noFill/>
          </a:ln>
        </p:spPr>
      </p:sp>
      <p:sp>
        <p:nvSpPr>
          <p:cNvPr id="467" name="Google Shape;467;p156"/>
          <p:cNvSpPr txBox="1">
            <a:spLocks noGrp="1"/>
          </p:cNvSpPr>
          <p:nvPr>
            <p:ph type="body" idx="5"/>
          </p:nvPr>
        </p:nvSpPr>
        <p:spPr>
          <a:xfrm>
            <a:off x="8251903"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8" name="Google Shape;468;p156"/>
          <p:cNvSpPr>
            <a:spLocks noGrp="1"/>
          </p:cNvSpPr>
          <p:nvPr>
            <p:ph type="pic" idx="6"/>
          </p:nvPr>
        </p:nvSpPr>
        <p:spPr>
          <a:xfrm>
            <a:off x="8251903" y="1784359"/>
            <a:ext cx="3501484" cy="1293387"/>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Infographics">
  <p:cSld name="Infographics">
    <p:spTree>
      <p:nvGrpSpPr>
        <p:cNvPr id="1" name="Shape 469"/>
        <p:cNvGrpSpPr/>
        <p:nvPr/>
      </p:nvGrpSpPr>
      <p:grpSpPr>
        <a:xfrm>
          <a:off x="0" y="0"/>
          <a:ext cx="0" cy="0"/>
          <a:chOff x="0" y="0"/>
          <a:chExt cx="0" cy="0"/>
        </a:xfrm>
      </p:grpSpPr>
      <p:sp>
        <p:nvSpPr>
          <p:cNvPr id="470" name="Google Shape;470;p157"/>
          <p:cNvSpPr txBox="1">
            <a:spLocks noGrp="1"/>
          </p:cNvSpPr>
          <p:nvPr>
            <p:ph type="title"/>
          </p:nvPr>
        </p:nvSpPr>
        <p:spPr>
          <a:xfrm>
            <a:off x="401444" y="525101"/>
            <a:ext cx="11351941" cy="81410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1" name="Google Shape;471;p157"/>
          <p:cNvSpPr txBox="1">
            <a:spLocks noGrp="1"/>
          </p:cNvSpPr>
          <p:nvPr>
            <p:ph type="body" idx="1"/>
          </p:nvPr>
        </p:nvSpPr>
        <p:spPr>
          <a:xfrm>
            <a:off x="401450" y="1622310"/>
            <a:ext cx="3649695" cy="1983429"/>
          </a:xfrm>
          <a:prstGeom prst="rect">
            <a:avLst/>
          </a:prstGeom>
          <a:solidFill>
            <a:schemeClr val="accent4"/>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2" name="Google Shape;472;p15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73" name="Google Shape;473;p157"/>
          <p:cNvSpPr>
            <a:spLocks noGrp="1"/>
          </p:cNvSpPr>
          <p:nvPr>
            <p:ph type="pic" idx="2"/>
          </p:nvPr>
        </p:nvSpPr>
        <p:spPr>
          <a:xfrm>
            <a:off x="401640" y="1714900"/>
            <a:ext cx="3649493" cy="866254"/>
          </a:xfrm>
          <a:prstGeom prst="rect">
            <a:avLst/>
          </a:prstGeom>
          <a:noFill/>
          <a:ln>
            <a:noFill/>
          </a:ln>
        </p:spPr>
      </p:sp>
      <p:sp>
        <p:nvSpPr>
          <p:cNvPr id="474" name="Google Shape;474;p157"/>
          <p:cNvSpPr txBox="1">
            <a:spLocks noGrp="1"/>
          </p:cNvSpPr>
          <p:nvPr>
            <p:ph type="body" idx="3"/>
          </p:nvPr>
        </p:nvSpPr>
        <p:spPr>
          <a:xfrm>
            <a:off x="4252573" y="1622310"/>
            <a:ext cx="3649695" cy="1983429"/>
          </a:xfrm>
          <a:prstGeom prst="rect">
            <a:avLst/>
          </a:prstGeom>
          <a:solidFill>
            <a:schemeClr val="accent2"/>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5" name="Google Shape;475;p157"/>
          <p:cNvSpPr>
            <a:spLocks noGrp="1"/>
          </p:cNvSpPr>
          <p:nvPr>
            <p:ph type="pic" idx="4"/>
          </p:nvPr>
        </p:nvSpPr>
        <p:spPr>
          <a:xfrm>
            <a:off x="4252760" y="1714900"/>
            <a:ext cx="3649493" cy="866254"/>
          </a:xfrm>
          <a:prstGeom prst="rect">
            <a:avLst/>
          </a:prstGeom>
          <a:noFill/>
          <a:ln>
            <a:noFill/>
          </a:ln>
        </p:spPr>
      </p:sp>
      <p:sp>
        <p:nvSpPr>
          <p:cNvPr id="476" name="Google Shape;476;p157"/>
          <p:cNvSpPr txBox="1">
            <a:spLocks noGrp="1"/>
          </p:cNvSpPr>
          <p:nvPr>
            <p:ph type="body" idx="5"/>
          </p:nvPr>
        </p:nvSpPr>
        <p:spPr>
          <a:xfrm>
            <a:off x="8103695" y="1622310"/>
            <a:ext cx="3649695" cy="1983429"/>
          </a:xfrm>
          <a:prstGeom prst="rect">
            <a:avLst/>
          </a:prstGeom>
          <a:solidFill>
            <a:schemeClr val="accent5"/>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7" name="Google Shape;477;p157"/>
          <p:cNvSpPr>
            <a:spLocks noGrp="1"/>
          </p:cNvSpPr>
          <p:nvPr>
            <p:ph type="pic" idx="6"/>
          </p:nvPr>
        </p:nvSpPr>
        <p:spPr>
          <a:xfrm>
            <a:off x="8103884" y="1714900"/>
            <a:ext cx="3649493" cy="866254"/>
          </a:xfrm>
          <a:prstGeom prst="rect">
            <a:avLst/>
          </a:prstGeom>
          <a:noFill/>
          <a:ln>
            <a:noFill/>
          </a:ln>
        </p:spPr>
      </p:sp>
      <p:sp>
        <p:nvSpPr>
          <p:cNvPr id="478" name="Google Shape;478;p157"/>
          <p:cNvSpPr txBox="1">
            <a:spLocks noGrp="1"/>
          </p:cNvSpPr>
          <p:nvPr>
            <p:ph type="body" idx="7"/>
          </p:nvPr>
        </p:nvSpPr>
        <p:spPr>
          <a:xfrm>
            <a:off x="401450" y="3763628"/>
            <a:ext cx="3649695" cy="1983429"/>
          </a:xfrm>
          <a:prstGeom prst="rect">
            <a:avLst/>
          </a:prstGeom>
          <a:solidFill>
            <a:schemeClr val="accent3"/>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9" name="Google Shape;479;p157"/>
          <p:cNvSpPr>
            <a:spLocks noGrp="1"/>
          </p:cNvSpPr>
          <p:nvPr>
            <p:ph type="pic" idx="8"/>
          </p:nvPr>
        </p:nvSpPr>
        <p:spPr>
          <a:xfrm>
            <a:off x="401640" y="3856218"/>
            <a:ext cx="3649493" cy="866254"/>
          </a:xfrm>
          <a:prstGeom prst="rect">
            <a:avLst/>
          </a:prstGeom>
          <a:noFill/>
          <a:ln>
            <a:noFill/>
          </a:ln>
        </p:spPr>
      </p:sp>
      <p:sp>
        <p:nvSpPr>
          <p:cNvPr id="480" name="Google Shape;480;p157"/>
          <p:cNvSpPr txBox="1">
            <a:spLocks noGrp="1"/>
          </p:cNvSpPr>
          <p:nvPr>
            <p:ph type="body" idx="9"/>
          </p:nvPr>
        </p:nvSpPr>
        <p:spPr>
          <a:xfrm>
            <a:off x="4252573" y="3763628"/>
            <a:ext cx="3649695" cy="1983429"/>
          </a:xfrm>
          <a:prstGeom prst="rect">
            <a:avLst/>
          </a:prstGeom>
          <a:solidFill>
            <a:schemeClr val="accent1"/>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1" name="Google Shape;481;p157"/>
          <p:cNvSpPr>
            <a:spLocks noGrp="1"/>
          </p:cNvSpPr>
          <p:nvPr>
            <p:ph type="pic" idx="13"/>
          </p:nvPr>
        </p:nvSpPr>
        <p:spPr>
          <a:xfrm>
            <a:off x="4252760" y="3856218"/>
            <a:ext cx="3649493" cy="866254"/>
          </a:xfrm>
          <a:prstGeom prst="rect">
            <a:avLst/>
          </a:prstGeom>
          <a:noFill/>
          <a:ln>
            <a:noFill/>
          </a:ln>
        </p:spPr>
      </p:sp>
      <p:sp>
        <p:nvSpPr>
          <p:cNvPr id="482" name="Google Shape;482;p157"/>
          <p:cNvSpPr txBox="1">
            <a:spLocks noGrp="1"/>
          </p:cNvSpPr>
          <p:nvPr>
            <p:ph type="body" idx="14"/>
          </p:nvPr>
        </p:nvSpPr>
        <p:spPr>
          <a:xfrm>
            <a:off x="8103695" y="3763628"/>
            <a:ext cx="3649695" cy="1983429"/>
          </a:xfrm>
          <a:prstGeom prst="rect">
            <a:avLst/>
          </a:prstGeom>
          <a:solidFill>
            <a:schemeClr val="accent6"/>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3" name="Google Shape;483;p157"/>
          <p:cNvSpPr>
            <a:spLocks noGrp="1"/>
          </p:cNvSpPr>
          <p:nvPr>
            <p:ph type="pic" idx="15"/>
          </p:nvPr>
        </p:nvSpPr>
        <p:spPr>
          <a:xfrm>
            <a:off x="8103884" y="3856218"/>
            <a:ext cx="3649493" cy="866254"/>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484"/>
        <p:cNvGrpSpPr/>
        <p:nvPr/>
      </p:nvGrpSpPr>
      <p:grpSpPr>
        <a:xfrm>
          <a:off x="0" y="0"/>
          <a:ext cx="0" cy="0"/>
          <a:chOff x="0" y="0"/>
          <a:chExt cx="0" cy="0"/>
        </a:xfrm>
      </p:grpSpPr>
      <p:sp>
        <p:nvSpPr>
          <p:cNvPr id="485" name="Google Shape;485;p158"/>
          <p:cNvSpPr txBox="1">
            <a:spLocks noGrp="1"/>
          </p:cNvSpPr>
          <p:nvPr>
            <p:ph type="title"/>
          </p:nvPr>
        </p:nvSpPr>
        <p:spPr>
          <a:xfrm>
            <a:off x="401450" y="880958"/>
            <a:ext cx="11270090" cy="226074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6" name="Google Shape;486;p158"/>
          <p:cNvSpPr txBox="1">
            <a:spLocks noGrp="1"/>
          </p:cNvSpPr>
          <p:nvPr>
            <p:ph type="body" idx="1"/>
          </p:nvPr>
        </p:nvSpPr>
        <p:spPr>
          <a:xfrm>
            <a:off x="401450" y="3293607"/>
            <a:ext cx="11270090"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2640"/>
              <a:buNone/>
              <a:defRPr sz="2400" i="1">
                <a:solidFill>
                  <a:schemeClr val="dk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87" name="Google Shape;487;p15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88"/>
        <p:cNvGrpSpPr/>
        <p:nvPr/>
      </p:nvGrpSpPr>
      <p:grpSpPr>
        <a:xfrm>
          <a:off x="0" y="0"/>
          <a:ext cx="0" cy="0"/>
          <a:chOff x="0" y="0"/>
          <a:chExt cx="0" cy="0"/>
        </a:xfrm>
      </p:grpSpPr>
      <p:sp>
        <p:nvSpPr>
          <p:cNvPr id="489" name="Google Shape;489;p159"/>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0" name="Google Shape;490;p159"/>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1" name="Google Shape;491;p159"/>
          <p:cNvSpPr txBox="1">
            <a:spLocks noGrp="1"/>
          </p:cNvSpPr>
          <p:nvPr>
            <p:ph type="body" idx="3"/>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2" name="Google Shape;492;p159"/>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3" name="Google Shape;493;p159"/>
          <p:cNvSpPr txBox="1">
            <a:spLocks noGrp="1"/>
          </p:cNvSpPr>
          <p:nvPr>
            <p:ph type="body" idx="4"/>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4" name="Google Shape;494;p15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495"/>
        <p:cNvGrpSpPr/>
        <p:nvPr/>
      </p:nvGrpSpPr>
      <p:grpSpPr>
        <a:xfrm>
          <a:off x="0" y="0"/>
          <a:ext cx="0" cy="0"/>
          <a:chOff x="0" y="0"/>
          <a:chExt cx="0" cy="0"/>
        </a:xfrm>
      </p:grpSpPr>
      <p:sp>
        <p:nvSpPr>
          <p:cNvPr id="496" name="Google Shape;496;p160"/>
          <p:cNvSpPr txBox="1">
            <a:spLocks noGrp="1"/>
          </p:cNvSpPr>
          <p:nvPr>
            <p:ph type="body" idx="1"/>
          </p:nvPr>
        </p:nvSpPr>
        <p:spPr>
          <a:xfrm>
            <a:off x="401441" y="1826341"/>
            <a:ext cx="3517264"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7" name="Google Shape;497;p160"/>
          <p:cNvSpPr txBox="1">
            <a:spLocks noGrp="1"/>
          </p:cNvSpPr>
          <p:nvPr>
            <p:ph type="body" idx="2"/>
          </p:nvPr>
        </p:nvSpPr>
        <p:spPr>
          <a:xfrm>
            <a:off x="4275996" y="1833118"/>
            <a:ext cx="3511296"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8" name="Google Shape;498;p160"/>
          <p:cNvSpPr txBox="1">
            <a:spLocks noGrp="1"/>
          </p:cNvSpPr>
          <p:nvPr>
            <p:ph type="body" idx="3"/>
          </p:nvPr>
        </p:nvSpPr>
        <p:spPr>
          <a:xfrm>
            <a:off x="4275997" y="1833118"/>
            <a:ext cx="3511296"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9" name="Google Shape;499;p160"/>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160"/>
          <p:cNvSpPr txBox="1">
            <a:spLocks noGrp="1"/>
          </p:cNvSpPr>
          <p:nvPr>
            <p:ph type="body" idx="4"/>
          </p:nvPr>
        </p:nvSpPr>
        <p:spPr>
          <a:xfrm>
            <a:off x="401443" y="1826344"/>
            <a:ext cx="3517263"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1" name="Google Shape;501;p16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02" name="Google Shape;502;p160"/>
          <p:cNvSpPr txBox="1">
            <a:spLocks noGrp="1"/>
          </p:cNvSpPr>
          <p:nvPr>
            <p:ph type="body" idx="5"/>
          </p:nvPr>
        </p:nvSpPr>
        <p:spPr>
          <a:xfrm>
            <a:off x="8148735" y="1833118"/>
            <a:ext cx="3515444" cy="228600"/>
          </a:xfrm>
          <a:prstGeom prst="rect">
            <a:avLst/>
          </a:prstGeom>
          <a:solidFill>
            <a:schemeClr val="accent1"/>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3" name="Google Shape;503;p160"/>
          <p:cNvSpPr txBox="1">
            <a:spLocks noGrp="1"/>
          </p:cNvSpPr>
          <p:nvPr>
            <p:ph type="body" idx="6"/>
          </p:nvPr>
        </p:nvSpPr>
        <p:spPr>
          <a:xfrm>
            <a:off x="8148735" y="1833118"/>
            <a:ext cx="3515444"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2nd color combo">
  <p:cSld name="Two Content 2nd color combo">
    <p:spTree>
      <p:nvGrpSpPr>
        <p:cNvPr id="1" name="Shape 504"/>
        <p:cNvGrpSpPr/>
        <p:nvPr/>
      </p:nvGrpSpPr>
      <p:grpSpPr>
        <a:xfrm>
          <a:off x="0" y="0"/>
          <a:ext cx="0" cy="0"/>
          <a:chOff x="0" y="0"/>
          <a:chExt cx="0" cy="0"/>
        </a:xfrm>
      </p:grpSpPr>
      <p:sp>
        <p:nvSpPr>
          <p:cNvPr id="505" name="Google Shape;505;p161"/>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6" name="Google Shape;506;p161"/>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p161"/>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8" name="Google Shape;508;p16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09" name="Google Shape;509;p161"/>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10" name="Google Shape;510;p161"/>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11" name="Google Shape;511;p161"/>
          <p:cNvSpPr/>
          <p:nvPr/>
        </p:nvSpPr>
        <p:spPr>
          <a:xfrm>
            <a:off x="646771" y="1833117"/>
            <a:ext cx="5181600"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12" name="Google Shape;512;p161"/>
          <p:cNvSpPr/>
          <p:nvPr/>
        </p:nvSpPr>
        <p:spPr>
          <a:xfrm>
            <a:off x="6255839" y="1833117"/>
            <a:ext cx="5185319" cy="2150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3rd color combo">
  <p:cSld name="Two Content 3rd color combo">
    <p:spTree>
      <p:nvGrpSpPr>
        <p:cNvPr id="1" name="Shape 513"/>
        <p:cNvGrpSpPr/>
        <p:nvPr/>
      </p:nvGrpSpPr>
      <p:grpSpPr>
        <a:xfrm>
          <a:off x="0" y="0"/>
          <a:ext cx="0" cy="0"/>
          <a:chOff x="0" y="0"/>
          <a:chExt cx="0" cy="0"/>
        </a:xfrm>
      </p:grpSpPr>
      <p:sp>
        <p:nvSpPr>
          <p:cNvPr id="514" name="Google Shape;514;p162"/>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5" name="Google Shape;515;p162"/>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6" name="Google Shape;516;p162"/>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7" name="Google Shape;517;p16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18" name="Google Shape;518;p162"/>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19" name="Google Shape;519;p162"/>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20" name="Google Shape;520;p162"/>
          <p:cNvSpPr/>
          <p:nvPr/>
        </p:nvSpPr>
        <p:spPr>
          <a:xfrm>
            <a:off x="646771" y="1833117"/>
            <a:ext cx="5181600"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521" name="Google Shape;521;p162"/>
          <p:cNvSpPr/>
          <p:nvPr/>
        </p:nvSpPr>
        <p:spPr>
          <a:xfrm>
            <a:off x="6255839" y="1833117"/>
            <a:ext cx="5185319"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22"/>
        <p:cNvGrpSpPr/>
        <p:nvPr/>
      </p:nvGrpSpPr>
      <p:grpSpPr>
        <a:xfrm>
          <a:off x="0" y="0"/>
          <a:ext cx="0" cy="0"/>
          <a:chOff x="0" y="0"/>
          <a:chExt cx="0" cy="0"/>
        </a:xfrm>
      </p:grpSpPr>
      <p:sp>
        <p:nvSpPr>
          <p:cNvPr id="523" name="Google Shape;523;p163"/>
          <p:cNvSpPr txBox="1">
            <a:spLocks noGrp="1"/>
          </p:cNvSpPr>
          <p:nvPr>
            <p:ph type="body" idx="1"/>
          </p:nvPr>
        </p:nvSpPr>
        <p:spPr>
          <a:xfrm>
            <a:off x="401443"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24" name="Google Shape;524;p163"/>
          <p:cNvSpPr txBox="1">
            <a:spLocks noGrp="1"/>
          </p:cNvSpPr>
          <p:nvPr>
            <p:ph type="body" idx="2"/>
          </p:nvPr>
        </p:nvSpPr>
        <p:spPr>
          <a:xfrm>
            <a:off x="401443" y="2505075"/>
            <a:ext cx="5157787" cy="3585174"/>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5" name="Google Shape;525;p163"/>
          <p:cNvSpPr txBox="1">
            <a:spLocks noGrp="1"/>
          </p:cNvSpPr>
          <p:nvPr>
            <p:ph type="body" idx="3"/>
          </p:nvPr>
        </p:nvSpPr>
        <p:spPr>
          <a:xfrm>
            <a:off x="655736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26" name="Google Shape;526;p163"/>
          <p:cNvSpPr txBox="1">
            <a:spLocks noGrp="1"/>
          </p:cNvSpPr>
          <p:nvPr>
            <p:ph type="body" idx="4"/>
          </p:nvPr>
        </p:nvSpPr>
        <p:spPr>
          <a:xfrm>
            <a:off x="6557363" y="2505075"/>
            <a:ext cx="5183188" cy="3585174"/>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7" name="Google Shape;527;p16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28" name="Google Shape;528;p163"/>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9"/>
        <p:cNvGrpSpPr/>
        <p:nvPr/>
      </p:nvGrpSpPr>
      <p:grpSpPr>
        <a:xfrm>
          <a:off x="0" y="0"/>
          <a:ext cx="0" cy="0"/>
          <a:chOff x="0" y="0"/>
          <a:chExt cx="0" cy="0"/>
        </a:xfrm>
      </p:grpSpPr>
      <p:sp>
        <p:nvSpPr>
          <p:cNvPr id="530" name="Google Shape;530;p164"/>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1" name="Google Shape;531;p16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532"/>
        <p:cNvGrpSpPr/>
        <p:nvPr/>
      </p:nvGrpSpPr>
      <p:grpSpPr>
        <a:xfrm>
          <a:off x="0" y="0"/>
          <a:ext cx="0" cy="0"/>
          <a:chOff x="0" y="0"/>
          <a:chExt cx="0" cy="0"/>
        </a:xfrm>
      </p:grpSpPr>
      <p:sp>
        <p:nvSpPr>
          <p:cNvPr id="533" name="Google Shape;533;p165"/>
          <p:cNvSpPr txBox="1">
            <a:spLocks noGrp="1"/>
          </p:cNvSpPr>
          <p:nvPr>
            <p:ph type="body" idx="1"/>
          </p:nvPr>
        </p:nvSpPr>
        <p:spPr>
          <a:xfrm>
            <a:off x="5183194" y="457201"/>
            <a:ext cx="6559047" cy="5403860"/>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SzPts val="2640"/>
              <a:buChar char="•"/>
              <a:defRPr sz="2400"/>
            </a:lvl1pPr>
            <a:lvl2pPr marL="914400" lvl="1" indent="-375285" algn="l">
              <a:lnSpc>
                <a:spcPct val="90000"/>
              </a:lnSpc>
              <a:spcBef>
                <a:spcPts val="375"/>
              </a:spcBef>
              <a:spcAft>
                <a:spcPts val="0"/>
              </a:spcAft>
              <a:buSzPts val="2310"/>
              <a:buChar char="•"/>
              <a:defRPr sz="2100"/>
            </a:lvl2pPr>
            <a:lvl3pPr marL="1371600" lvl="2" indent="-354330" algn="l">
              <a:lnSpc>
                <a:spcPct val="90000"/>
              </a:lnSpc>
              <a:spcBef>
                <a:spcPts val="375"/>
              </a:spcBef>
              <a:spcAft>
                <a:spcPts val="0"/>
              </a:spcAft>
              <a:buSzPts val="1980"/>
              <a:buChar char="•"/>
              <a:defRPr sz="1800"/>
            </a:lvl3pPr>
            <a:lvl4pPr marL="1828800" lvl="3" indent="-333375" algn="l">
              <a:lnSpc>
                <a:spcPct val="90000"/>
              </a:lnSpc>
              <a:spcBef>
                <a:spcPts val="375"/>
              </a:spcBef>
              <a:spcAft>
                <a:spcPts val="0"/>
              </a:spcAft>
              <a:buSzPts val="1650"/>
              <a:buChar char="•"/>
              <a:defRPr sz="1500"/>
            </a:lvl4pPr>
            <a:lvl5pPr marL="2286000" lvl="4" indent="-333375" algn="l">
              <a:lnSpc>
                <a:spcPct val="90000"/>
              </a:lnSpc>
              <a:spcBef>
                <a:spcPts val="375"/>
              </a:spcBef>
              <a:spcAft>
                <a:spcPts val="0"/>
              </a:spcAft>
              <a:buSzPts val="165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34" name="Google Shape;534;p16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35" name="Google Shape;535;p165"/>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6" name="Google Shape;536;p165"/>
          <p:cNvSpPr txBox="1">
            <a:spLocks noGrp="1"/>
          </p:cNvSpPr>
          <p:nvPr>
            <p:ph type="body" idx="2"/>
          </p:nvPr>
        </p:nvSpPr>
        <p:spPr>
          <a:xfrm>
            <a:off x="401450" y="2196790"/>
            <a:ext cx="4370583" cy="3672197"/>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lt1"/>
        </a:solidFill>
        <a:effectLst/>
      </p:bgPr>
    </p:bg>
    <p:spTree>
      <p:nvGrpSpPr>
        <p:cNvPr id="1" name="Shape 56"/>
        <p:cNvGrpSpPr/>
        <p:nvPr/>
      </p:nvGrpSpPr>
      <p:grpSpPr>
        <a:xfrm>
          <a:off x="0" y="0"/>
          <a:ext cx="0" cy="0"/>
          <a:chOff x="0" y="0"/>
          <a:chExt cx="0" cy="0"/>
        </a:xfrm>
      </p:grpSpPr>
      <p:sp>
        <p:nvSpPr>
          <p:cNvPr id="57" name="Google Shape;57;p103"/>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03"/>
          <p:cNvSpPr>
            <a:spLocks noGrp="1"/>
          </p:cNvSpPr>
          <p:nvPr>
            <p:ph type="pic" idx="2"/>
          </p:nvPr>
        </p:nvSpPr>
        <p:spPr>
          <a:xfrm>
            <a:off x="5183194" y="457201"/>
            <a:ext cx="6559047" cy="5403850"/>
          </a:xfrm>
          <a:prstGeom prst="rect">
            <a:avLst/>
          </a:prstGeom>
          <a:noFill/>
          <a:ln>
            <a:noFill/>
          </a:ln>
        </p:spPr>
      </p:sp>
      <p:sp>
        <p:nvSpPr>
          <p:cNvPr id="59" name="Google Shape;59;p103"/>
          <p:cNvSpPr txBox="1">
            <a:spLocks noGrp="1"/>
          </p:cNvSpPr>
          <p:nvPr>
            <p:ph type="body" idx="1"/>
          </p:nvPr>
        </p:nvSpPr>
        <p:spPr>
          <a:xfrm>
            <a:off x="401450" y="2196790"/>
            <a:ext cx="4370583" cy="3672197"/>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0" name="Google Shape;60;p10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lt1"/>
        </a:solidFill>
        <a:effectLst/>
      </p:bgPr>
    </p:bg>
    <p:spTree>
      <p:nvGrpSpPr>
        <p:cNvPr id="1" name="Shape 537"/>
        <p:cNvGrpSpPr/>
        <p:nvPr/>
      </p:nvGrpSpPr>
      <p:grpSpPr>
        <a:xfrm>
          <a:off x="0" y="0"/>
          <a:ext cx="0" cy="0"/>
          <a:chOff x="0" y="0"/>
          <a:chExt cx="0" cy="0"/>
        </a:xfrm>
      </p:grpSpPr>
      <p:sp>
        <p:nvSpPr>
          <p:cNvPr id="538" name="Google Shape;538;p166"/>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p166"/>
          <p:cNvSpPr>
            <a:spLocks noGrp="1"/>
          </p:cNvSpPr>
          <p:nvPr>
            <p:ph type="pic" idx="2"/>
          </p:nvPr>
        </p:nvSpPr>
        <p:spPr>
          <a:xfrm>
            <a:off x="5183194" y="457201"/>
            <a:ext cx="6559047" cy="5403850"/>
          </a:xfrm>
          <a:prstGeom prst="rect">
            <a:avLst/>
          </a:prstGeom>
          <a:noFill/>
          <a:ln>
            <a:noFill/>
          </a:ln>
        </p:spPr>
      </p:sp>
      <p:sp>
        <p:nvSpPr>
          <p:cNvPr id="540" name="Google Shape;540;p166"/>
          <p:cNvSpPr txBox="1">
            <a:spLocks noGrp="1"/>
          </p:cNvSpPr>
          <p:nvPr>
            <p:ph type="body" idx="1"/>
          </p:nvPr>
        </p:nvSpPr>
        <p:spPr>
          <a:xfrm>
            <a:off x="401450" y="2196790"/>
            <a:ext cx="4370583" cy="3672197"/>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41" name="Google Shape;541;p16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bg>
      <p:bgPr>
        <a:solidFill>
          <a:schemeClr val="accent1"/>
        </a:solidFill>
        <a:effectLst/>
      </p:bgPr>
    </p:bg>
    <p:spTree>
      <p:nvGrpSpPr>
        <p:cNvPr id="1" name="Shape 542"/>
        <p:cNvGrpSpPr/>
        <p:nvPr/>
      </p:nvGrpSpPr>
      <p:grpSpPr>
        <a:xfrm>
          <a:off x="0" y="0"/>
          <a:ext cx="0" cy="0"/>
          <a:chOff x="0" y="0"/>
          <a:chExt cx="0" cy="0"/>
        </a:xfrm>
      </p:grpSpPr>
      <p:pic>
        <p:nvPicPr>
          <p:cNvPr id="543" name="Google Shape;543;p167"/>
          <p:cNvPicPr preferRelativeResize="0"/>
          <p:nvPr/>
        </p:nvPicPr>
        <p:blipFill rotWithShape="1">
          <a:blip r:embed="rId2">
            <a:alphaModFix amt="10000"/>
          </a:blip>
          <a:srcRect l="3351" r="10159" b="2701"/>
          <a:stretch/>
        </p:blipFill>
        <p:spPr>
          <a:xfrm>
            <a:off x="0" y="0"/>
            <a:ext cx="12192000" cy="6858000"/>
          </a:xfrm>
          <a:prstGeom prst="rect">
            <a:avLst/>
          </a:prstGeom>
          <a:noFill/>
          <a:ln>
            <a:noFill/>
          </a:ln>
        </p:spPr>
      </p:pic>
      <p:sp>
        <p:nvSpPr>
          <p:cNvPr id="544" name="Google Shape;544;p167"/>
          <p:cNvSpPr>
            <a:spLocks noGrp="1"/>
          </p:cNvSpPr>
          <p:nvPr>
            <p:ph type="pic" idx="2"/>
          </p:nvPr>
        </p:nvSpPr>
        <p:spPr>
          <a:xfrm>
            <a:off x="6724654" y="230188"/>
            <a:ext cx="5467351" cy="6627813"/>
          </a:xfrm>
          <a:prstGeom prst="rect">
            <a:avLst/>
          </a:prstGeom>
          <a:solidFill>
            <a:schemeClr val="accent1"/>
          </a:solidFill>
          <a:ln>
            <a:noFill/>
          </a:ln>
        </p:spPr>
      </p:sp>
      <p:sp>
        <p:nvSpPr>
          <p:cNvPr id="545" name="Google Shape;545;p167"/>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6" name="Google Shape;546;p167"/>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47" name="Google Shape;547;p16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48" name="Google Shape;548;p167"/>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549" name="Google Shape;549;p167"/>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550" name="Google Shape;550;p167"/>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51"/>
        <p:cNvGrpSpPr/>
        <p:nvPr/>
      </p:nvGrpSpPr>
      <p:grpSpPr>
        <a:xfrm>
          <a:off x="0" y="0"/>
          <a:ext cx="0" cy="0"/>
          <a:chOff x="0" y="0"/>
          <a:chExt cx="0" cy="0"/>
        </a:xfrm>
      </p:grpSpPr>
      <p:sp>
        <p:nvSpPr>
          <p:cNvPr id="552" name="Google Shape;552;p168"/>
          <p:cNvSpPr txBox="1">
            <a:spLocks noGrp="1"/>
          </p:cNvSpPr>
          <p:nvPr>
            <p:ph type="title"/>
          </p:nvPr>
        </p:nvSpPr>
        <p:spPr>
          <a:xfrm>
            <a:off x="838200" y="365128"/>
            <a:ext cx="10515600" cy="13257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53" name="Google Shape;553;p168"/>
          <p:cNvSpPr txBox="1">
            <a:spLocks noGrp="1"/>
          </p:cNvSpPr>
          <p:nvPr>
            <p:ph type="body" idx="1"/>
          </p:nvPr>
        </p:nvSpPr>
        <p:spPr>
          <a:xfrm>
            <a:off x="401444" y="1825625"/>
            <a:ext cx="11352000" cy="4048200"/>
          </a:xfrm>
          <a:prstGeom prst="rect">
            <a:avLst/>
          </a:prstGeom>
          <a:noFill/>
          <a:ln>
            <a:noFill/>
          </a:ln>
        </p:spPr>
        <p:txBody>
          <a:bodyPr spcFirstLastPara="1" wrap="square" lIns="91425" tIns="45700" rIns="91425" bIns="45700" anchor="t" anchorCtr="0">
            <a:normAutofit/>
          </a:bodyPr>
          <a:lstStyle>
            <a:lvl1pPr marL="457200" marR="0" lvl="0" indent="-385762" algn="l">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4" name="Google Shape;554;p168"/>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bg>
      <p:bgPr>
        <a:solidFill>
          <a:schemeClr val="accent1"/>
        </a:solidFill>
        <a:effectLst/>
      </p:bgPr>
    </p:bg>
    <p:spTree>
      <p:nvGrpSpPr>
        <p:cNvPr id="1" name="Shape 555"/>
        <p:cNvGrpSpPr/>
        <p:nvPr/>
      </p:nvGrpSpPr>
      <p:grpSpPr>
        <a:xfrm>
          <a:off x="0" y="0"/>
          <a:ext cx="0" cy="0"/>
          <a:chOff x="0" y="0"/>
          <a:chExt cx="0" cy="0"/>
        </a:xfrm>
      </p:grpSpPr>
      <p:pic>
        <p:nvPicPr>
          <p:cNvPr id="556" name="Google Shape;556;p169"/>
          <p:cNvPicPr preferRelativeResize="0"/>
          <p:nvPr/>
        </p:nvPicPr>
        <p:blipFill rotWithShape="1">
          <a:blip r:embed="rId2">
            <a:alphaModFix amt="10000"/>
          </a:blip>
          <a:srcRect l="3351" r="10159" b="2701"/>
          <a:stretch/>
        </p:blipFill>
        <p:spPr>
          <a:xfrm>
            <a:off x="0" y="0"/>
            <a:ext cx="12192000" cy="6858000"/>
          </a:xfrm>
          <a:prstGeom prst="rect">
            <a:avLst/>
          </a:prstGeom>
          <a:noFill/>
          <a:ln>
            <a:noFill/>
          </a:ln>
        </p:spPr>
      </p:pic>
      <p:sp>
        <p:nvSpPr>
          <p:cNvPr id="557" name="Google Shape;557;p169"/>
          <p:cNvSpPr>
            <a:spLocks noGrp="1"/>
          </p:cNvSpPr>
          <p:nvPr>
            <p:ph type="pic" idx="2"/>
          </p:nvPr>
        </p:nvSpPr>
        <p:spPr>
          <a:xfrm>
            <a:off x="6724654" y="230188"/>
            <a:ext cx="5467351" cy="6627813"/>
          </a:xfrm>
          <a:prstGeom prst="rect">
            <a:avLst/>
          </a:prstGeom>
          <a:solidFill>
            <a:schemeClr val="accent1"/>
          </a:solidFill>
          <a:ln>
            <a:noFill/>
          </a:ln>
        </p:spPr>
      </p:sp>
      <p:sp>
        <p:nvSpPr>
          <p:cNvPr id="558" name="Google Shape;558;p169"/>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9" name="Google Shape;559;p169"/>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60" name="Google Shape;560;p16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61" name="Google Shape;561;p169"/>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562" name="Google Shape;562;p169"/>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563" name="Google Shape;563;p169"/>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4_Section Header">
  <p:cSld name="4_Section Header">
    <p:bg>
      <p:bgPr>
        <a:solidFill>
          <a:schemeClr val="accent1"/>
        </a:solidFill>
        <a:effectLst/>
      </p:bgPr>
    </p:bg>
    <p:spTree>
      <p:nvGrpSpPr>
        <p:cNvPr id="1" name="Shape 564"/>
        <p:cNvGrpSpPr/>
        <p:nvPr/>
      </p:nvGrpSpPr>
      <p:grpSpPr>
        <a:xfrm>
          <a:off x="0" y="0"/>
          <a:ext cx="0" cy="0"/>
          <a:chOff x="0" y="0"/>
          <a:chExt cx="0" cy="0"/>
        </a:xfrm>
      </p:grpSpPr>
      <p:pic>
        <p:nvPicPr>
          <p:cNvPr id="565" name="Google Shape;565;p170"/>
          <p:cNvPicPr preferRelativeResize="0"/>
          <p:nvPr/>
        </p:nvPicPr>
        <p:blipFill rotWithShape="1">
          <a:blip r:embed="rId2">
            <a:alphaModFix amt="10000"/>
          </a:blip>
          <a:srcRect l="3351" r="10159" b="2701"/>
          <a:stretch/>
        </p:blipFill>
        <p:spPr>
          <a:xfrm>
            <a:off x="0" y="0"/>
            <a:ext cx="12192000" cy="6858000"/>
          </a:xfrm>
          <a:prstGeom prst="rect">
            <a:avLst/>
          </a:prstGeom>
          <a:noFill/>
          <a:ln>
            <a:noFill/>
          </a:ln>
        </p:spPr>
      </p:pic>
      <p:sp>
        <p:nvSpPr>
          <p:cNvPr id="566" name="Google Shape;566;p170"/>
          <p:cNvSpPr>
            <a:spLocks noGrp="1"/>
          </p:cNvSpPr>
          <p:nvPr>
            <p:ph type="pic" idx="2"/>
          </p:nvPr>
        </p:nvSpPr>
        <p:spPr>
          <a:xfrm>
            <a:off x="6724654" y="230188"/>
            <a:ext cx="5467351" cy="6627813"/>
          </a:xfrm>
          <a:prstGeom prst="rect">
            <a:avLst/>
          </a:prstGeom>
          <a:solidFill>
            <a:schemeClr val="accent1"/>
          </a:solidFill>
          <a:ln>
            <a:noFill/>
          </a:ln>
        </p:spPr>
      </p:sp>
      <p:sp>
        <p:nvSpPr>
          <p:cNvPr id="567" name="Google Shape;567;p170"/>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8" name="Google Shape;568;p170"/>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69" name="Google Shape;569;p17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70" name="Google Shape;570;p170"/>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571" name="Google Shape;571;p170"/>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572" name="Google Shape;572;p170"/>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5_Section Header">
  <p:cSld name="5_Section Header">
    <p:bg>
      <p:bgPr>
        <a:solidFill>
          <a:schemeClr val="accent1"/>
        </a:solidFill>
        <a:effectLst/>
      </p:bgPr>
    </p:bg>
    <p:spTree>
      <p:nvGrpSpPr>
        <p:cNvPr id="1" name="Shape 573"/>
        <p:cNvGrpSpPr/>
        <p:nvPr/>
      </p:nvGrpSpPr>
      <p:grpSpPr>
        <a:xfrm>
          <a:off x="0" y="0"/>
          <a:ext cx="0" cy="0"/>
          <a:chOff x="0" y="0"/>
          <a:chExt cx="0" cy="0"/>
        </a:xfrm>
      </p:grpSpPr>
      <p:pic>
        <p:nvPicPr>
          <p:cNvPr id="574" name="Google Shape;574;p171"/>
          <p:cNvPicPr preferRelativeResize="0"/>
          <p:nvPr/>
        </p:nvPicPr>
        <p:blipFill rotWithShape="1">
          <a:blip r:embed="rId2">
            <a:alphaModFix amt="10000"/>
          </a:blip>
          <a:srcRect l="3351" r="10159" b="2701"/>
          <a:stretch/>
        </p:blipFill>
        <p:spPr>
          <a:xfrm>
            <a:off x="0" y="0"/>
            <a:ext cx="12192000" cy="6858000"/>
          </a:xfrm>
          <a:prstGeom prst="rect">
            <a:avLst/>
          </a:prstGeom>
          <a:noFill/>
          <a:ln>
            <a:noFill/>
          </a:ln>
        </p:spPr>
      </p:pic>
      <p:sp>
        <p:nvSpPr>
          <p:cNvPr id="575" name="Google Shape;575;p171"/>
          <p:cNvSpPr>
            <a:spLocks noGrp="1"/>
          </p:cNvSpPr>
          <p:nvPr>
            <p:ph type="pic" idx="2"/>
          </p:nvPr>
        </p:nvSpPr>
        <p:spPr>
          <a:xfrm>
            <a:off x="6724654" y="230188"/>
            <a:ext cx="5467351" cy="6627813"/>
          </a:xfrm>
          <a:prstGeom prst="rect">
            <a:avLst/>
          </a:prstGeom>
          <a:solidFill>
            <a:schemeClr val="accent1"/>
          </a:solidFill>
          <a:ln>
            <a:noFill/>
          </a:ln>
        </p:spPr>
      </p:sp>
      <p:sp>
        <p:nvSpPr>
          <p:cNvPr id="576" name="Google Shape;576;p171"/>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7" name="Google Shape;577;p171"/>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78" name="Google Shape;578;p17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79" name="Google Shape;579;p171"/>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580" name="Google Shape;580;p171"/>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581" name="Google Shape;581;p171"/>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6_Section Header">
  <p:cSld name="6_Section Header">
    <p:bg>
      <p:bgPr>
        <a:solidFill>
          <a:schemeClr val="accent1"/>
        </a:solidFill>
        <a:effectLst/>
      </p:bgPr>
    </p:bg>
    <p:spTree>
      <p:nvGrpSpPr>
        <p:cNvPr id="1" name="Shape 582"/>
        <p:cNvGrpSpPr/>
        <p:nvPr/>
      </p:nvGrpSpPr>
      <p:grpSpPr>
        <a:xfrm>
          <a:off x="0" y="0"/>
          <a:ext cx="0" cy="0"/>
          <a:chOff x="0" y="0"/>
          <a:chExt cx="0" cy="0"/>
        </a:xfrm>
      </p:grpSpPr>
      <p:pic>
        <p:nvPicPr>
          <p:cNvPr id="583" name="Google Shape;583;p172"/>
          <p:cNvPicPr preferRelativeResize="0"/>
          <p:nvPr/>
        </p:nvPicPr>
        <p:blipFill rotWithShape="1">
          <a:blip r:embed="rId2">
            <a:alphaModFix amt="10000"/>
          </a:blip>
          <a:srcRect l="3351" r="10159" b="2701"/>
          <a:stretch/>
        </p:blipFill>
        <p:spPr>
          <a:xfrm>
            <a:off x="0" y="0"/>
            <a:ext cx="12192000" cy="6858000"/>
          </a:xfrm>
          <a:prstGeom prst="rect">
            <a:avLst/>
          </a:prstGeom>
          <a:noFill/>
          <a:ln>
            <a:noFill/>
          </a:ln>
        </p:spPr>
      </p:pic>
      <p:sp>
        <p:nvSpPr>
          <p:cNvPr id="584" name="Google Shape;584;p172"/>
          <p:cNvSpPr>
            <a:spLocks noGrp="1"/>
          </p:cNvSpPr>
          <p:nvPr>
            <p:ph type="pic" idx="2"/>
          </p:nvPr>
        </p:nvSpPr>
        <p:spPr>
          <a:xfrm>
            <a:off x="6724654" y="230188"/>
            <a:ext cx="5467351" cy="6627813"/>
          </a:xfrm>
          <a:prstGeom prst="rect">
            <a:avLst/>
          </a:prstGeom>
          <a:solidFill>
            <a:schemeClr val="accent1"/>
          </a:solidFill>
          <a:ln>
            <a:noFill/>
          </a:ln>
        </p:spPr>
      </p:sp>
      <p:sp>
        <p:nvSpPr>
          <p:cNvPr id="585" name="Google Shape;585;p172"/>
          <p:cNvSpPr txBox="1">
            <a:spLocks noGrp="1"/>
          </p:cNvSpPr>
          <p:nvPr>
            <p:ph type="title"/>
          </p:nvPr>
        </p:nvSpPr>
        <p:spPr>
          <a:xfrm>
            <a:off x="401449" y="880954"/>
            <a:ext cx="5943601" cy="368152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500"/>
              <a:buFont typeface="Rockwell"/>
              <a:buNone/>
              <a:defRPr sz="45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6" name="Google Shape;586;p172"/>
          <p:cNvSpPr txBox="1">
            <a:spLocks noGrp="1"/>
          </p:cNvSpPr>
          <p:nvPr>
            <p:ph type="body" idx="1"/>
          </p:nvPr>
        </p:nvSpPr>
        <p:spPr>
          <a:xfrm>
            <a:off x="401449" y="4716966"/>
            <a:ext cx="5943601"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1980"/>
              <a:buNone/>
              <a:defRPr sz="1800" i="1">
                <a:solidFill>
                  <a:schemeClr val="lt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87" name="Google Shape;587;p17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88" name="Google Shape;588;p172"/>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589" name="Google Shape;589;p172"/>
          <p:cNvPicPr preferRelativeResize="0"/>
          <p:nvPr/>
        </p:nvPicPr>
        <p:blipFill rotWithShape="1">
          <a:blip r:embed="rId3">
            <a:alphaModFix/>
          </a:blip>
          <a:srcRect/>
          <a:stretch/>
        </p:blipFill>
        <p:spPr>
          <a:xfrm>
            <a:off x="4946028" y="6071286"/>
            <a:ext cx="1399021" cy="593621"/>
          </a:xfrm>
          <a:prstGeom prst="rect">
            <a:avLst/>
          </a:prstGeom>
          <a:noFill/>
          <a:ln>
            <a:noFill/>
          </a:ln>
        </p:spPr>
      </p:pic>
      <p:sp>
        <p:nvSpPr>
          <p:cNvPr id="590" name="Google Shape;590;p172"/>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91"/>
        <p:cNvGrpSpPr/>
        <p:nvPr/>
      </p:nvGrpSpPr>
      <p:grpSpPr>
        <a:xfrm>
          <a:off x="0" y="0"/>
          <a:ext cx="0" cy="0"/>
          <a:chOff x="0" y="0"/>
          <a:chExt cx="0" cy="0"/>
        </a:xfrm>
      </p:grpSpPr>
      <p:sp>
        <p:nvSpPr>
          <p:cNvPr id="592" name="Google Shape;592;p173"/>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3" name="Google Shape;593;p173"/>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4" name="Google Shape;594;p173"/>
          <p:cNvSpPr txBox="1">
            <a:spLocks noGrp="1"/>
          </p:cNvSpPr>
          <p:nvPr>
            <p:ph type="body" idx="3"/>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5" name="Google Shape;595;p173"/>
          <p:cNvSpPr txBox="1">
            <a:spLocks noGrp="1"/>
          </p:cNvSpPr>
          <p:nvPr>
            <p:ph type="title"/>
          </p:nvPr>
        </p:nvSpPr>
        <p:spPr>
          <a:xfrm>
            <a:off x="401447" y="525109"/>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6" name="Google Shape;596;p173"/>
          <p:cNvSpPr txBox="1">
            <a:spLocks noGrp="1"/>
          </p:cNvSpPr>
          <p:nvPr>
            <p:ph type="body" idx="4"/>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7" name="Google Shape;597;p17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a:t>Edit Title</a:t>
            </a:r>
          </a:p>
        </p:txBody>
      </p:sp>
    </p:spTree>
    <p:extLst>
      <p:ext uri="{BB962C8B-B14F-4D97-AF65-F5344CB8AC3E}">
        <p14:creationId xmlns:p14="http://schemas.microsoft.com/office/powerpoint/2010/main" val="2825178808"/>
      </p:ext>
    </p:extLst>
  </p:cSld>
  <p:clrMapOvr>
    <a:overrideClrMapping bg1="lt1" tx1="dk1" bg2="lt2" tx2="dk2" accent1="accent1" accent2="accent2" accent3="accent3" accent4="accent4" accent5="accent5" accent6="accent6" hlink="hlink" folHlink="folHlink"/>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458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version 2">
  <p:cSld name="Title and Content version 2">
    <p:spTree>
      <p:nvGrpSpPr>
        <p:cNvPr id="1" name="Shape 61"/>
        <p:cNvGrpSpPr/>
        <p:nvPr/>
      </p:nvGrpSpPr>
      <p:grpSpPr>
        <a:xfrm>
          <a:off x="0" y="0"/>
          <a:ext cx="0" cy="0"/>
          <a:chOff x="0" y="0"/>
          <a:chExt cx="0" cy="0"/>
        </a:xfrm>
      </p:grpSpPr>
      <p:sp>
        <p:nvSpPr>
          <p:cNvPr id="62" name="Google Shape;62;p144"/>
          <p:cNvSpPr txBox="1">
            <a:spLocks noGrp="1"/>
          </p:cNvSpPr>
          <p:nvPr>
            <p:ph type="title"/>
          </p:nvPr>
        </p:nvSpPr>
        <p:spPr>
          <a:xfrm>
            <a:off x="401443" y="1344869"/>
            <a:ext cx="11339105" cy="179584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4" name="Google Shape;64;p144"/>
          <p:cNvSpPr txBox="1">
            <a:spLocks noGrp="1"/>
          </p:cNvSpPr>
          <p:nvPr>
            <p:ph type="body" idx="1"/>
          </p:nvPr>
        </p:nvSpPr>
        <p:spPr>
          <a:xfrm>
            <a:off x="401444" y="3428999"/>
            <a:ext cx="11351941" cy="2444937"/>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042141"/>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a:t>Edit This </a:t>
            </a:r>
            <a:r>
              <a:rPr lang="en-US" err="1"/>
              <a:t>Subheader</a:t>
            </a:r>
            <a:r>
              <a:rPr lang="en-US"/>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633595"/>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3429527516"/>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517413903"/>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373407222"/>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944132649"/>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8187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72866528"/>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28737299"/>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00000000-1234-1234-1234-123412341234}" type="slidenum">
              <a:rPr lang="en-US" smtClean="0"/>
              <a:pPr/>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Tree>
    <p:extLst>
      <p:ext uri="{BB962C8B-B14F-4D97-AF65-F5344CB8AC3E}">
        <p14:creationId xmlns:p14="http://schemas.microsoft.com/office/powerpoint/2010/main" val="131180429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columns">
  <p:cSld name="Title and Content columns">
    <p:spTree>
      <p:nvGrpSpPr>
        <p:cNvPr id="1" name="Shape 65"/>
        <p:cNvGrpSpPr/>
        <p:nvPr/>
      </p:nvGrpSpPr>
      <p:grpSpPr>
        <a:xfrm>
          <a:off x="0" y="0"/>
          <a:ext cx="0" cy="0"/>
          <a:chOff x="0" y="0"/>
          <a:chExt cx="0" cy="0"/>
        </a:xfrm>
      </p:grpSpPr>
      <p:sp>
        <p:nvSpPr>
          <p:cNvPr id="66" name="Google Shape;66;p145"/>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5"/>
          <p:cNvSpPr txBox="1">
            <a:spLocks noGrp="1"/>
          </p:cNvSpPr>
          <p:nvPr>
            <p:ph type="body" idx="1"/>
          </p:nvPr>
        </p:nvSpPr>
        <p:spPr>
          <a:xfrm>
            <a:off x="401447"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14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9" name="Google Shape;69;p145"/>
          <p:cNvSpPr>
            <a:spLocks noGrp="1"/>
          </p:cNvSpPr>
          <p:nvPr>
            <p:ph type="pic" idx="2"/>
          </p:nvPr>
        </p:nvSpPr>
        <p:spPr>
          <a:xfrm>
            <a:off x="401637" y="1784359"/>
            <a:ext cx="3501291" cy="1293387"/>
          </a:xfrm>
          <a:prstGeom prst="rect">
            <a:avLst/>
          </a:prstGeom>
          <a:noFill/>
          <a:ln>
            <a:noFill/>
          </a:ln>
        </p:spPr>
      </p:sp>
      <p:sp>
        <p:nvSpPr>
          <p:cNvPr id="70" name="Google Shape;70;p145"/>
          <p:cNvSpPr txBox="1">
            <a:spLocks noGrp="1"/>
          </p:cNvSpPr>
          <p:nvPr>
            <p:ph type="body" idx="3"/>
          </p:nvPr>
        </p:nvSpPr>
        <p:spPr>
          <a:xfrm>
            <a:off x="4326675"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145"/>
          <p:cNvSpPr>
            <a:spLocks noGrp="1"/>
          </p:cNvSpPr>
          <p:nvPr>
            <p:ph type="pic" idx="4"/>
          </p:nvPr>
        </p:nvSpPr>
        <p:spPr>
          <a:xfrm>
            <a:off x="4326675" y="1784359"/>
            <a:ext cx="3501484" cy="1293387"/>
          </a:xfrm>
          <a:prstGeom prst="rect">
            <a:avLst/>
          </a:prstGeom>
          <a:noFill/>
          <a:ln>
            <a:noFill/>
          </a:ln>
        </p:spPr>
      </p:sp>
      <p:sp>
        <p:nvSpPr>
          <p:cNvPr id="72" name="Google Shape;72;p145"/>
          <p:cNvSpPr txBox="1">
            <a:spLocks noGrp="1"/>
          </p:cNvSpPr>
          <p:nvPr>
            <p:ph type="body" idx="5"/>
          </p:nvPr>
        </p:nvSpPr>
        <p:spPr>
          <a:xfrm>
            <a:off x="8251903"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145"/>
          <p:cNvSpPr>
            <a:spLocks noGrp="1"/>
          </p:cNvSpPr>
          <p:nvPr>
            <p:ph type="pic" idx="6"/>
          </p:nvPr>
        </p:nvSpPr>
        <p:spPr>
          <a:xfrm>
            <a:off x="8251903" y="1784359"/>
            <a:ext cx="3501484" cy="1293387"/>
          </a:xfrm>
          <a:prstGeom prst="rect">
            <a:avLst/>
          </a:prstGeom>
          <a:noFill/>
          <a:ln>
            <a:noFill/>
          </a:ln>
        </p:spPr>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7818030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44192759"/>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00000000-1234-1234-1234-123412341234}" type="slidenum">
              <a:rPr lang="en-US" smtClean="0"/>
              <a:pPr/>
              <a:t>‹#›</a:t>
            </a:fld>
            <a:endParaRPr lang="en-US"/>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3755136456"/>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792931618"/>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DDAEE1-CDFA-9A4E-AE90-013CF714D5AE}"/>
              </a:ext>
            </a:extLst>
          </p:cNvPr>
          <p:cNvPicPr>
            <a:picLocks noChangeAspect="1"/>
          </p:cNvPicPr>
          <p:nvPr userDrawn="1"/>
        </p:nvPicPr>
        <p:blipFill rotWithShape="1">
          <a:blip r:embed="rId2">
            <a:alphaModFix amt="10000"/>
          </a:blip>
          <a:srcRect l="3352" r="10161" b="2703"/>
          <a:stretch/>
        </p:blipFill>
        <p:spPr>
          <a:xfrm>
            <a:off x="0" y="0"/>
            <a:ext cx="12192000" cy="6858000"/>
          </a:xfrm>
          <a:prstGeom prst="rect">
            <a:avLst/>
          </a:prstGeom>
          <a:noFill/>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3853079" y="3377704"/>
            <a:ext cx="4485843" cy="536557"/>
          </a:xfrm>
          <a:solidFill>
            <a:schemeClr val="accent6"/>
          </a:solidFill>
        </p:spPr>
        <p:txBody>
          <a:bodyPr wrap="none" lIns="182880" tIns="91440" rIns="182880" bIns="91440" anchor="ctr">
            <a:sp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add presenter name and/or date</a:t>
            </a:r>
          </a:p>
        </p:txBody>
      </p:sp>
      <p:sp>
        <p:nvSpPr>
          <p:cNvPr id="10" name="Rectangle 9">
            <a:extLst>
              <a:ext uri="{FF2B5EF4-FFF2-40B4-BE49-F238E27FC236}">
                <a16:creationId xmlns:a16="http://schemas.microsoft.com/office/drawing/2014/main" id="{6B747056-D864-9943-B945-CBDEC0DBFA18}"/>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288F970F-174A-0945-9DD1-1083D5D2E6D8}"/>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A376F39E-EEE3-3F43-8CBF-063708FDDF9B}"/>
              </a:ext>
            </a:extLst>
          </p:cNvPr>
          <p:cNvPicPr>
            <a:picLocks noChangeAspect="1"/>
          </p:cNvPicPr>
          <p:nvPr userDrawn="1"/>
        </p:nvPicPr>
        <p:blipFill>
          <a:blip r:embed="rId3"/>
          <a:stretch>
            <a:fillRect/>
          </a:stretch>
        </p:blipFill>
        <p:spPr>
          <a:xfrm>
            <a:off x="4942335" y="5312818"/>
            <a:ext cx="2317864" cy="983497"/>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7" y="1349461"/>
            <a:ext cx="10879667" cy="1744980"/>
          </a:xfrm>
        </p:spPr>
        <p:txBody>
          <a:bodyPr lIns="0" tIns="0" rIns="0" bIns="0" anchor="b" anchorCtr="0">
            <a:normAutofit/>
          </a:bodyPr>
          <a:lstStyle>
            <a:lvl1pPr marL="0" indent="0" algn="ctr">
              <a:buNone/>
              <a:defRPr sz="5200" b="1">
                <a:solidFill>
                  <a:schemeClr val="bg1"/>
                </a:solidFill>
                <a:latin typeface="Rockwell" panose="02060603020205020403" pitchFamily="18" charset="77"/>
              </a:defRPr>
            </a:lvl1pPr>
          </a:lstStyle>
          <a:p>
            <a:pPr lvl="0"/>
            <a:r>
              <a:rPr lang="en-US"/>
              <a:t>Edit Title</a:t>
            </a:r>
          </a:p>
        </p:txBody>
      </p:sp>
    </p:spTree>
    <p:extLst>
      <p:ext uri="{BB962C8B-B14F-4D97-AF65-F5344CB8AC3E}">
        <p14:creationId xmlns:p14="http://schemas.microsoft.com/office/powerpoint/2010/main" val="955402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09"/>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488832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3"/>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5" y="1826346"/>
            <a:ext cx="3517263" cy="4054727"/>
          </a:xfrm>
          <a:ln>
            <a:solidFill>
              <a:schemeClr val="accent1">
                <a:shade val="50000"/>
              </a:schemeClr>
            </a:solidFill>
          </a:ln>
        </p:spPr>
        <p:txBody>
          <a:bodyPr lIns="228600" tIns="457200" rIns="2286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7445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5"/>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463"/>
            </a:lvl1pPr>
            <a:lvl2pPr>
              <a:defRPr sz="1350"/>
            </a:lvl2pPr>
            <a:lvl3pPr>
              <a:defRPr sz="1125"/>
            </a:lvl3pPr>
            <a:lvl4pPr>
              <a:defRPr sz="1013"/>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406768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1.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3.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image" Target="../media/image1.png"/><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theme" Target="../theme/theme4.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theme" Target="../theme/theme5.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image" Target="../media/image2.png"/><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image" Target="../media/image2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3"/>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3"/>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9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 name="Google Shape;13;p93"/>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4" name="Google Shape;14;p93"/>
          <p:cNvSpPr/>
          <p:nvPr/>
        </p:nvSpPr>
        <p:spPr>
          <a:xfrm>
            <a:off x="0" y="0"/>
            <a:ext cx="12192000" cy="230188"/>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15" name="Google Shape;15;p93"/>
          <p:cNvPicPr preferRelativeResize="0"/>
          <p:nvPr/>
        </p:nvPicPr>
        <p:blipFill rotWithShape="1">
          <a:blip r:embed="rId18">
            <a:alphaModFix/>
          </a:blip>
          <a:srcRect/>
          <a:stretch/>
        </p:blipFill>
        <p:spPr>
          <a:xfrm>
            <a:off x="10989325" y="6219640"/>
            <a:ext cx="776316" cy="448696"/>
          </a:xfrm>
          <a:prstGeom prst="rect">
            <a:avLst/>
          </a:prstGeom>
          <a:noFill/>
          <a:ln>
            <a:noFill/>
          </a:ln>
        </p:spPr>
      </p:pic>
      <p:pic>
        <p:nvPicPr>
          <p:cNvPr id="16" name="Google Shape;16;p93"/>
          <p:cNvPicPr preferRelativeResize="0"/>
          <p:nvPr/>
        </p:nvPicPr>
        <p:blipFill rotWithShape="1">
          <a:blip r:embed="rId19">
            <a:alphaModFix/>
          </a:blip>
          <a:srcRect/>
          <a:stretch/>
        </p:blipFill>
        <p:spPr>
          <a:xfrm>
            <a:off x="9654357" y="6016352"/>
            <a:ext cx="1011462" cy="7530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100"/>
          <p:cNvSpPr txBox="1">
            <a:spLocks noGrp="1"/>
          </p:cNvSpPr>
          <p:nvPr>
            <p:ph type="title"/>
          </p:nvPr>
        </p:nvSpPr>
        <p:spPr>
          <a:xfrm>
            <a:off x="246491" y="262595"/>
            <a:ext cx="1019962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2756"/>
              </a:buClr>
              <a:buSzPts val="4000"/>
              <a:buFont typeface="Open Sans"/>
              <a:buNone/>
              <a:defRPr sz="4000" b="1" i="0" u="none" strike="noStrike" cap="none">
                <a:solidFill>
                  <a:srgbClr val="002756"/>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6" name="Google Shape;126;p100"/>
          <p:cNvSpPr txBox="1">
            <a:spLocks noGrp="1"/>
          </p:cNvSpPr>
          <p:nvPr>
            <p:ph type="body" idx="1"/>
          </p:nvPr>
        </p:nvSpPr>
        <p:spPr>
          <a:xfrm>
            <a:off x="246491" y="1734597"/>
            <a:ext cx="11562188" cy="486080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ED7700"/>
              </a:buClr>
              <a:buSzPts val="2800"/>
              <a:buFont typeface="Arial"/>
              <a:buChar char="•"/>
              <a:defRPr sz="2800" b="0" i="0" u="none" strike="noStrike" cap="none">
                <a:solidFill>
                  <a:srgbClr val="002756"/>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ED7700"/>
              </a:buClr>
              <a:buSzPts val="2400"/>
              <a:buFont typeface="Arial"/>
              <a:buChar char="•"/>
              <a:defRPr sz="2400" b="0" i="0" u="none" strike="noStrike" cap="none">
                <a:solidFill>
                  <a:srgbClr val="002756"/>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ED7700"/>
              </a:buClr>
              <a:buSzPts val="2000"/>
              <a:buFont typeface="Arial"/>
              <a:buChar char="•"/>
              <a:defRPr sz="2000" b="0" i="0" u="none" strike="noStrike" cap="none">
                <a:solidFill>
                  <a:srgbClr val="002756"/>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ED7700"/>
              </a:buClr>
              <a:buSzPts val="1800"/>
              <a:buFont typeface="Arial"/>
              <a:buChar char="•"/>
              <a:defRPr sz="1800" b="0" i="0" u="none" strike="noStrike" cap="none">
                <a:solidFill>
                  <a:srgbClr val="002756"/>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ED7700"/>
              </a:buClr>
              <a:buSzPts val="1800"/>
              <a:buFont typeface="Arial"/>
              <a:buChar char="•"/>
              <a:defRPr sz="1800" b="0" i="0" u="none" strike="noStrike" cap="none">
                <a:solidFill>
                  <a:srgbClr val="002756"/>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p100"/>
          <p:cNvSpPr txBox="1"/>
          <p:nvPr/>
        </p:nvSpPr>
        <p:spPr>
          <a:xfrm>
            <a:off x="11212496" y="6559826"/>
            <a:ext cx="910565" cy="23159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011938"/>
                </a:solidFill>
                <a:latin typeface="Open Sans"/>
                <a:ea typeface="Open Sans"/>
                <a:cs typeface="Open Sans"/>
                <a:sym typeface="Open Sans"/>
              </a:rPr>
              <a:t>‹#›</a:t>
            </a:fld>
            <a:r>
              <a:rPr lang="en-US" sz="800" b="0" i="0" u="none" strike="noStrike" cap="none">
                <a:solidFill>
                  <a:srgbClr val="011938"/>
                </a:solidFill>
                <a:latin typeface="Open Sans"/>
                <a:ea typeface="Open Sans"/>
                <a:cs typeface="Open Sans"/>
                <a:sym typeface="Open Sans"/>
              </a:rPr>
              <a:t> / 39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800"/>
              <a:buFont typeface="Arial"/>
              <a:buNone/>
            </a:pPr>
            <a:endParaRPr sz="800" b="0" i="0" u="none" strike="noStrike" cap="none">
              <a:solidFill>
                <a:srgbClr val="011938"/>
              </a:solidFill>
              <a:latin typeface="Open Sans"/>
              <a:ea typeface="Open Sans"/>
              <a:cs typeface="Open Sans"/>
              <a:sym typeface="Open Sans"/>
            </a:endParaRPr>
          </a:p>
        </p:txBody>
      </p:sp>
      <p:sp>
        <p:nvSpPr>
          <p:cNvPr id="128" name="Google Shape;128;p100"/>
          <p:cNvSpPr txBox="1"/>
          <p:nvPr/>
        </p:nvSpPr>
        <p:spPr>
          <a:xfrm>
            <a:off x="5404513" y="6595405"/>
            <a:ext cx="1382973" cy="23159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011938"/>
                </a:solidFill>
                <a:latin typeface="Open Sans"/>
                <a:ea typeface="Open Sans"/>
                <a:cs typeface="Open Sans"/>
                <a:sym typeface="Open Sans"/>
              </a:rPr>
              <a:t>Aztec Software © 2025</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19" name="Google Shape;219;p104"/>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0" name="Google Shape;220;p104"/>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1" name="Google Shape;221;p10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22" name="Google Shape;222;p104"/>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23" name="Google Shape;223;p104"/>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224" name="Google Shape;224;p104"/>
          <p:cNvPicPr preferRelativeResize="0"/>
          <p:nvPr/>
        </p:nvPicPr>
        <p:blipFill rotWithShape="1">
          <a:blip r:embed="rId29">
            <a:alphaModFix/>
          </a:blip>
          <a:srcRect/>
          <a:stretch/>
        </p:blipFill>
        <p:spPr>
          <a:xfrm>
            <a:off x="10810474" y="6116267"/>
            <a:ext cx="955167" cy="55206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p106"/>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0" name="Google Shape;420;p106"/>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21" name="Google Shape;421;p10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22" name="Google Shape;422;p106"/>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423" name="Google Shape;423;p106"/>
          <p:cNvSpPr/>
          <p:nvPr/>
        </p:nvSpPr>
        <p:spPr>
          <a:xfrm>
            <a:off x="0" y="0"/>
            <a:ext cx="12192000" cy="230188"/>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424" name="Google Shape;424;p106"/>
          <p:cNvPicPr preferRelativeResize="0"/>
          <p:nvPr/>
        </p:nvPicPr>
        <p:blipFill rotWithShape="1">
          <a:blip r:embed="rId26">
            <a:alphaModFix/>
          </a:blip>
          <a:srcRect/>
          <a:stretch/>
        </p:blipFill>
        <p:spPr>
          <a:xfrm>
            <a:off x="10989325" y="6219640"/>
            <a:ext cx="776316" cy="448696"/>
          </a:xfrm>
          <a:prstGeom prst="rect">
            <a:avLst/>
          </a:prstGeom>
          <a:noFill/>
          <a:ln>
            <a:noFill/>
          </a:ln>
        </p:spPr>
      </p:pic>
      <p:pic>
        <p:nvPicPr>
          <p:cNvPr id="425" name="Google Shape;425;p106"/>
          <p:cNvPicPr preferRelativeResize="0"/>
          <p:nvPr/>
        </p:nvPicPr>
        <p:blipFill rotWithShape="1">
          <a:blip r:embed="rId27">
            <a:alphaModFix/>
          </a:blip>
          <a:srcRect/>
          <a:stretch/>
        </p:blipFill>
        <p:spPr>
          <a:xfrm>
            <a:off x="9654357" y="6016352"/>
            <a:ext cx="1011462" cy="7530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00000000-1234-1234-1234-123412341234}" type="slidenum">
              <a:rPr lang="en-US" smtClean="0"/>
              <a:pPr/>
              <a:t>‹#›</a:t>
            </a:fld>
            <a:endParaRPr lang="en-US"/>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p:nvPicPr>
        <p:blipFill>
          <a:blip r:embed="rId23"/>
          <a:srcRect/>
          <a:stretch/>
        </p:blipFill>
        <p:spPr>
          <a:xfrm>
            <a:off x="9654357" y="6016352"/>
            <a:ext cx="1011462" cy="753051"/>
          </a:xfrm>
          <a:prstGeom prst="rect">
            <a:avLst/>
          </a:prstGeom>
        </p:spPr>
      </p:pic>
    </p:spTree>
    <p:extLst>
      <p:ext uri="{BB962C8B-B14F-4D97-AF65-F5344CB8AC3E}">
        <p14:creationId xmlns:p14="http://schemas.microsoft.com/office/powerpoint/2010/main" val="43436954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hyperlink" Target="https://www.ged.com/" TargetMode="External"/><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hyperlink" Target="https://www.ged.com/study/ged_classe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hyperlink" Target="https://ged.com/collegeready"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ttps://ged.com/educators_admins/teaching/classroom_materials/er_scoring_tools/" TargetMode="Externa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hyperlink" Target="https://www.ged.com/educators-admins/teaching/classroom_material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hyperlink" Target="https://www.ged.com/educators-admins/wp-content/uploads/extended_response_classroom_practice_es.pdf" TargetMode="External"/><Relationship Id="rId3" Type="http://schemas.openxmlformats.org/officeDocument/2006/relationships/hyperlink" Target="https://ged.com/wp-content/uploads/extended_response_quick_tips.pdf" TargetMode="External"/><Relationship Id="rId7" Type="http://schemas.openxmlformats.org/officeDocument/2006/relationships/hyperlink" Target="https://ged.com/wp-content/uploads/extended_response_classroom_practice-1.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app.ged.com/essayScoringTool?language=ESP&amp;_gl=1*1l2x380*_ga*MjA0MjM1MDMzNC4xNzExNDA0OTA3*_ga_S16B6HP3VY*MTcxMTQwNDkwNy4xLjEuMTcxMTQwODU0NC4wLjAuMA..&amp;_ga=2.158121722.1116241385.1711404907-2042350334.1711404907" TargetMode="External"/><Relationship Id="rId5" Type="http://schemas.openxmlformats.org/officeDocument/2006/relationships/hyperlink" Target="https://app.ged.com/essayScoringTool?language=ENU&amp;_gl=1*v8yfda*_ga*MjA0MjM1MDMzNC4xNzExNDA0OTA3*_ga_S16B6HP3VY*MTcxMTQwNDkwNy4xLjEuMTcxMTQwODQ4Ni4wLjAuMA..&amp;_ga=2.158121722.1116241385.1711404907-2042350334.1711404907" TargetMode="External"/><Relationship Id="rId4" Type="http://schemas.openxmlformats.org/officeDocument/2006/relationships/hyperlink" Target="https://ged.com/wp-content/uploads/extended_response_quick_tips_es.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ged.com/wp-content/uploads/extended_response_ged_ready_source_texts.pdf"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ged.com/wp-content/uploads/extended_response_resource_guide_es.pdf" TargetMode="External"/><Relationship Id="rId5" Type="http://schemas.openxmlformats.org/officeDocument/2006/relationships/hyperlink" Target="https://ged.com/wp-content/uploads/extended_response_resource_guide.pdf" TargetMode="External"/><Relationship Id="rId4" Type="http://schemas.openxmlformats.org/officeDocument/2006/relationships/hyperlink" Target="https://ged.com/wp-content/uploads/Extended_response_infographic.pdf"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ged.com/wp-content/uploads/Study_Guide_RLA_ES.pdf" TargetMode="External"/><Relationship Id="rId3" Type="http://schemas.openxmlformats.org/officeDocument/2006/relationships/hyperlink" Target="https://ged.com/wp-content/uploads/extended_response_resource_guide_taxation_revenue.pdf" TargetMode="External"/><Relationship Id="rId7" Type="http://schemas.openxmlformats.org/officeDocument/2006/relationships/hyperlink" Target="https://ged.com/wp-content/uploads/ae_symbol_explanation_for_spanish_writing_es.pdf"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s://www.ged.com/wp-content/uploads/extended_response_ged_ready_source_texts_es.pdf" TargetMode="External"/><Relationship Id="rId5" Type="http://schemas.openxmlformats.org/officeDocument/2006/relationships/hyperlink" Target="https://ged.com/wp-content/uploads/extended_response_ged_ready_source_texts.pdf" TargetMode="External"/><Relationship Id="rId4" Type="http://schemas.openxmlformats.org/officeDocument/2006/relationships/hyperlink" Target="https://ged.com/wp-content/uploads/extended_response_resource_guide_taxation_revenue_es.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ged.com/wp-content/uploads/TfT-What-Students-Need-to-Know-GED-RLA-Extended-Response-Workbook-1.pdf" TargetMode="External"/><Relationship Id="rId7" Type="http://schemas.openxmlformats.org/officeDocument/2006/relationships/hyperlink" Target="https://ged.com/wp-content/uploads/extended_response_classroom_practice.pdf"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ged.com/wp-content/uploads/extended_response_scoring.pdf" TargetMode="External"/><Relationship Id="rId5" Type="http://schemas.openxmlformats.org/officeDocument/2006/relationships/hyperlink" Target="https://ged.com/wp-content/uploads/extended_response_guidelines.pdf" TargetMode="External"/><Relationship Id="rId4" Type="http://schemas.openxmlformats.org/officeDocument/2006/relationships/hyperlink" Target="https://ged.com/about_test/test_subjects/language_arts/extended_respons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ged.com/wp-content/uploads/math_formula_sheet.pdf"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ged.com/educators_admins/teaching/teaching_resources/" TargetMode="External"/><Relationship Id="rId4" Type="http://schemas.openxmlformats.org/officeDocument/2006/relationships/hyperlink" Target="https://ged.com/educators_admins/teaching/classroom_material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ged.com/"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pearsoneducationinc-my.sharepoint.com/:w:/r/personal/lisa_pool-osorio_ged_com/_layouts/15/Doc.aspx?sourcedoc=%7B68DB6700-E86C-4799-9DAD-28E9325C988C%7D&amp;file=Free%20GEDTS%20Resources%20doc.docx&amp;wdLOR=c5A7BF340-3FC7-4871-B48B-9B0CE64CBD11&amp;action=default&amp;mobileredirect=tru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hyperlink" Target="https://www.ged.com/study/ged-plus/ged-works/"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119.jpg"/><Relationship Id="rId13" Type="http://schemas.openxmlformats.org/officeDocument/2006/relationships/image" Target="../media/image123.png"/><Relationship Id="rId3" Type="http://schemas.openxmlformats.org/officeDocument/2006/relationships/image" Target="../media/image114.jpg"/><Relationship Id="rId7" Type="http://schemas.openxmlformats.org/officeDocument/2006/relationships/image" Target="../media/image118.jpg"/><Relationship Id="rId12" Type="http://schemas.openxmlformats.org/officeDocument/2006/relationships/image" Target="../media/image122.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17.jpg"/><Relationship Id="rId11" Type="http://schemas.openxmlformats.org/officeDocument/2006/relationships/image" Target="../media/image121.png"/><Relationship Id="rId5" Type="http://schemas.openxmlformats.org/officeDocument/2006/relationships/image" Target="../media/image116.jpg"/><Relationship Id="rId10" Type="http://schemas.openxmlformats.org/officeDocument/2006/relationships/image" Target="../media/image120.png"/><Relationship Id="rId4" Type="http://schemas.openxmlformats.org/officeDocument/2006/relationships/image" Target="../media/image115.pn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131.png"/></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35.png"/><Relationship Id="rId4" Type="http://schemas.openxmlformats.org/officeDocument/2006/relationships/image" Target="../media/image1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60.xml"/><Relationship Id="rId1" Type="http://schemas.openxmlformats.org/officeDocument/2006/relationships/slideLayout" Target="../slideLayouts/slideLayout18.xml"/><Relationship Id="rId5" Type="http://schemas.openxmlformats.org/officeDocument/2006/relationships/image" Target="../media/image138.png"/><Relationship Id="rId4" Type="http://schemas.openxmlformats.org/officeDocument/2006/relationships/image" Target="../media/image137.png"/></Relationships>
</file>

<file path=ppt/slides/_rels/slide6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61.xml"/><Relationship Id="rId1" Type="http://schemas.openxmlformats.org/officeDocument/2006/relationships/slideLayout" Target="../slideLayouts/slideLayout18.xml"/><Relationship Id="rId5" Type="http://schemas.openxmlformats.org/officeDocument/2006/relationships/image" Target="../media/image137.png"/><Relationship Id="rId4" Type="http://schemas.openxmlformats.org/officeDocument/2006/relationships/image" Target="../media/image138.png"/></Relationships>
</file>

<file path=ppt/slides/_rels/slide6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62.xml"/><Relationship Id="rId1" Type="http://schemas.openxmlformats.org/officeDocument/2006/relationships/slideLayout" Target="../slideLayouts/slideLayout18.xml"/><Relationship Id="rId5" Type="http://schemas.openxmlformats.org/officeDocument/2006/relationships/image" Target="../media/image137.png"/><Relationship Id="rId4" Type="http://schemas.openxmlformats.org/officeDocument/2006/relationships/image" Target="../media/image138.png"/></Relationships>
</file>

<file path=ppt/slides/_rels/slide63.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63.xml"/><Relationship Id="rId1" Type="http://schemas.openxmlformats.org/officeDocument/2006/relationships/slideLayout" Target="../slideLayouts/slideLayout18.xml"/><Relationship Id="rId5" Type="http://schemas.openxmlformats.org/officeDocument/2006/relationships/image" Target="../media/image137.png"/><Relationship Id="rId4" Type="http://schemas.openxmlformats.org/officeDocument/2006/relationships/image" Target="../media/image138.png"/></Relationships>
</file>

<file path=ppt/slides/_rels/slide6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64.xml"/><Relationship Id="rId1" Type="http://schemas.openxmlformats.org/officeDocument/2006/relationships/slideLayout" Target="../slideLayouts/slideLayout18.xml"/><Relationship Id="rId5" Type="http://schemas.openxmlformats.org/officeDocument/2006/relationships/image" Target="../media/image137.png"/><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44.png"/></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hyperlink" Target="mailto:Diane.Vaccari@ged.com" TargetMode="External"/><Relationship Id="rId3" Type="http://schemas.openxmlformats.org/officeDocument/2006/relationships/hyperlink" Target="mailto:Elizabeth.Lanphear@ged.com" TargetMode="External"/><Relationship Id="rId7" Type="http://schemas.openxmlformats.org/officeDocument/2006/relationships/hyperlink" Target="mailto:Shawn.Watts@ged.com" TargetMode="External"/><Relationship Id="rId2" Type="http://schemas.openxmlformats.org/officeDocument/2006/relationships/hyperlink" Target="mailto:Scott.Salesses@ged.com" TargetMode="External"/><Relationship Id="rId1" Type="http://schemas.openxmlformats.org/officeDocument/2006/relationships/slideLayout" Target="../slideLayouts/slideLayout79.xml"/><Relationship Id="rId6" Type="http://schemas.openxmlformats.org/officeDocument/2006/relationships/hyperlink" Target="mailto:Brian.Smith@ged.com" TargetMode="External"/><Relationship Id="rId5" Type="http://schemas.openxmlformats.org/officeDocument/2006/relationships/hyperlink" Target="mailto:Adora.Beard@ged.com" TargetMode="External"/><Relationship Id="rId10" Type="http://schemas.openxmlformats.org/officeDocument/2006/relationships/hyperlink" Target="mailto:Mellissa.Hultstrand@ged.com" TargetMode="External"/><Relationship Id="rId4" Type="http://schemas.openxmlformats.org/officeDocument/2006/relationships/hyperlink" Target="mailto:Lisa.Pool-Osorio@ged.com" TargetMode="External"/><Relationship Id="rId9" Type="http://schemas.openxmlformats.org/officeDocument/2006/relationships/hyperlink" Target="mailto:Jonna.Mcdonough@ged.com"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mailto:contactus@ged.com"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hyperlink" Target="mailto:thedomasgroup@gmail.com" TargetMode="External"/><Relationship Id="rId4" Type="http://schemas.openxmlformats.org/officeDocument/2006/relationships/hyperlink" Target="mailto:Lisa.pool-Osorio@ged.com"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ged.com/tips-successful-password-resets/" TargetMode="External"/><Relationship Id="rId3" Type="http://schemas.openxmlformats.org/officeDocument/2006/relationships/hyperlink" Target="https://app.ged.com/redirect/GEDDirect_Page" TargetMode="External"/><Relationship Id="rId7" Type="http://schemas.openxmlformats.org/officeDocument/2006/relationships/hyperlink" Target="https://app.ged.com/essayScoringTool" TargetMode="External"/><Relationship Id="rId2" Type="http://schemas.openxmlformats.org/officeDocument/2006/relationships/notesSlide" Target="../notesSlides/notesSlide71.xml"/><Relationship Id="rId1" Type="http://schemas.openxmlformats.org/officeDocument/2006/relationships/slideLayout" Target="../slideLayouts/slideLayout27.xml"/><Relationship Id="rId6" Type="http://schemas.openxmlformats.org/officeDocument/2006/relationships/hyperlink" Target="https://app.ged.com/redirect/gedworks" TargetMode="External"/><Relationship Id="rId5" Type="http://schemas.openxmlformats.org/officeDocument/2006/relationships/hyperlink" Target="https://www.youtube.com/watch?v=i-r9RqQarPQ" TargetMode="External"/><Relationship Id="rId10" Type="http://schemas.openxmlformats.org/officeDocument/2006/relationships/image" Target="../media/image152.png"/><Relationship Id="rId4" Type="http://schemas.openxmlformats.org/officeDocument/2006/relationships/hyperlink" Target="https://www.youtube.com/watch?v=9PcZ7_qx96I" TargetMode="External"/><Relationship Id="rId9" Type="http://schemas.openxmlformats.org/officeDocument/2006/relationships/hyperlink" Target="https://www.youtube.com/watch?v=5P1WYe94Xp8"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app.ged.com/redirect/dashboard_role_jurisdictional_admin_help_docsaccessing_ged_analytics" TargetMode="External"/><Relationship Id="rId13" Type="http://schemas.openxmlformats.org/officeDocument/2006/relationships/hyperlink" Target="https://ged.com/wp-content/uploads/ReleasingstudentfromProgram.pdf" TargetMode="External"/><Relationship Id="rId18" Type="http://schemas.openxmlformats.org/officeDocument/2006/relationships/hyperlink" Target="https://app.ged.com/redirect/dashboard_role_student_authorized_view_help_docsprinting_score_reports_in_bulk" TargetMode="External"/><Relationship Id="rId3" Type="http://schemas.openxmlformats.org/officeDocument/2006/relationships/hyperlink" Target="https://app.ged.com/redirect/dashboard_role_corrections_help_docsmanage_student_student_search" TargetMode="External"/><Relationship Id="rId21" Type="http://schemas.openxmlformats.org/officeDocument/2006/relationships/image" Target="../media/image152.png"/><Relationship Id="rId7" Type="http://schemas.openxmlformats.org/officeDocument/2006/relationships/hyperlink" Target="https://app.ged.com/redirect/dashboard_role_jurisdictional_admin_help_docsged_manager_access_guide" TargetMode="External"/><Relationship Id="rId12" Type="http://schemas.openxmlformats.org/officeDocument/2006/relationships/hyperlink" Target="https://ged.com/wp-content/uploads/Accessing-Account-After-Release.pdf" TargetMode="External"/><Relationship Id="rId17" Type="http://schemas.openxmlformats.org/officeDocument/2006/relationships/hyperlink" Target="https://app.ged.com/redirect/dashboard_role_student_authorized_view_help_docsstudent_test_activity_report" TargetMode="External"/><Relationship Id="rId2" Type="http://schemas.openxmlformats.org/officeDocument/2006/relationships/notesSlide" Target="../notesSlides/notesSlide72.xml"/><Relationship Id="rId16" Type="http://schemas.openxmlformats.org/officeDocument/2006/relationships/hyperlink" Target="https://app.ged.com/redirect/dashboard_role_student_authorized_view_help_docsmanage_enrollments" TargetMode="External"/><Relationship Id="rId20" Type="http://schemas.openxmlformats.org/officeDocument/2006/relationships/hyperlink" Target="https://app.ged.com/redirect/dashboard_role_accommodations_help_docshow_to_apply_for_accommodations" TargetMode="External"/><Relationship Id="rId1" Type="http://schemas.openxmlformats.org/officeDocument/2006/relationships/slideLayout" Target="../slideLayouts/slideLayout27.xml"/><Relationship Id="rId6" Type="http://schemas.openxmlformats.org/officeDocument/2006/relationships/hyperlink" Target="https://app.ged.com/redirect/dashboard_role_corrections_help_docsged_manager_user_guide" TargetMode="External"/><Relationship Id="rId11" Type="http://schemas.openxmlformats.org/officeDocument/2006/relationships/hyperlink" Target="https://app.ged.com/redirect/dashboard_role_corrections_help_docscreating_student_accounts" TargetMode="External"/><Relationship Id="rId5" Type="http://schemas.openxmlformats.org/officeDocument/2006/relationships/hyperlink" Target="https://www.ged.com/wp-content/uploads/GED-Purchasing-Bulk-Orders.pdf" TargetMode="External"/><Relationship Id="rId15" Type="http://schemas.openxmlformats.org/officeDocument/2006/relationships/hyperlink" Target="https://ged.com/wp-content/uploads/Scheduling-Questions.pdf" TargetMode="External"/><Relationship Id="rId10" Type="http://schemas.openxmlformats.org/officeDocument/2006/relationships/hyperlink" Target="https://app.ged.com/redirect/reclaim_inmate_account_pdf" TargetMode="External"/><Relationship Id="rId19" Type="http://schemas.openxmlformats.org/officeDocument/2006/relationships/hyperlink" Target="https://app.ged.com/redirect/dashboard_role_student_authorized_view_help_docspurchasing_ged_ready_with_vouchers" TargetMode="External"/><Relationship Id="rId4" Type="http://schemas.openxmlformats.org/officeDocument/2006/relationships/hyperlink" Target="https://app.ged.com/redirect/dashboard_role_gedts_management_help_docspassers_report" TargetMode="External"/><Relationship Id="rId9" Type="http://schemas.openxmlformats.org/officeDocument/2006/relationships/hyperlink" Target="https://app.ged.com/redirect/dashboard_role_corrections_help_docsfinance_and_billing_frequently_asked_questions" TargetMode="External"/><Relationship Id="rId14" Type="http://schemas.openxmlformats.org/officeDocument/2006/relationships/hyperlink" Target="https://ged.com/wp-content/uploads/Scheduling-DOC-students.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3.xml"/><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74.xml"/><Relationship Id="rId1" Type="http://schemas.openxmlformats.org/officeDocument/2006/relationships/slideLayout" Target="../slideLayouts/slideLayout5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60.png"/></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5.xml"/><Relationship Id="rId1" Type="http://schemas.openxmlformats.org/officeDocument/2006/relationships/slideLayout" Target="../slideLayouts/slideLayout56.xml"/><Relationship Id="rId5" Type="http://schemas.openxmlformats.org/officeDocument/2006/relationships/hyperlink" Target="https://sites.google.com/a/boisestate.edu/ged-2014-bsu/spanish-ged-hse-class-resources" TargetMode="External"/><Relationship Id="rId4" Type="http://schemas.openxmlformats.org/officeDocument/2006/relationships/image" Target="../media/image161.png"/></Relationships>
</file>

<file path=ppt/slides/_rels/slide77.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64.png"/><Relationship Id="rId2" Type="http://schemas.openxmlformats.org/officeDocument/2006/relationships/notesSlide" Target="../notesSlides/notesSlide76.xml"/><Relationship Id="rId1" Type="http://schemas.openxmlformats.org/officeDocument/2006/relationships/slideLayout" Target="../slideLayouts/slideLayout56.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hyperlink" Target="https://sites.google.com/a/boisestate.edu/ged-2014-bsu/spanish-ged-hse-class-resources"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7.xml"/><Relationship Id="rId1" Type="http://schemas.openxmlformats.org/officeDocument/2006/relationships/slideLayout" Target="../slideLayouts/slideLayout56.xml"/><Relationship Id="rId5" Type="http://schemas.openxmlformats.org/officeDocument/2006/relationships/image" Target="../media/image167.png"/><Relationship Id="rId4" Type="http://schemas.openxmlformats.org/officeDocument/2006/relationships/image" Target="../media/image166.png"/></Relationships>
</file>

<file path=ppt/slides/_rels/slide7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8.xml"/><Relationship Id="rId1" Type="http://schemas.openxmlformats.org/officeDocument/2006/relationships/slideLayout" Target="../slideLayouts/slideLayout56.xml"/><Relationship Id="rId4" Type="http://schemas.openxmlformats.org/officeDocument/2006/relationships/image" Target="../media/image16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9.xml"/><Relationship Id="rId1" Type="http://schemas.openxmlformats.org/officeDocument/2006/relationships/slideLayout" Target="../slideLayouts/slideLayout56.xml"/><Relationship Id="rId5" Type="http://schemas.openxmlformats.org/officeDocument/2006/relationships/hyperlink" Target="https://www.elnuevodia.com/" TargetMode="External"/><Relationship Id="rId4" Type="http://schemas.openxmlformats.org/officeDocument/2006/relationships/image" Target="../media/image169.png"/></Relationships>
</file>

<file path=ppt/slides/_rels/slide8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0.xml"/><Relationship Id="rId1" Type="http://schemas.openxmlformats.org/officeDocument/2006/relationships/slideLayout" Target="../slideLayouts/slideLayout56.xml"/><Relationship Id="rId4" Type="http://schemas.openxmlformats.org/officeDocument/2006/relationships/image" Target="../media/image171.png"/></Relationships>
</file>

<file path=ppt/slides/_rels/slide82.xml.rels><?xml version="1.0" encoding="UTF-8" standalone="yes"?>
<Relationships xmlns="http://schemas.openxmlformats.org/package/2006/relationships"><Relationship Id="rId3" Type="http://schemas.openxmlformats.org/officeDocument/2006/relationships/hyperlink" Target="http://www.oercommons.org/courses/spanish-grammar-in-context/view" TargetMode="External"/><Relationship Id="rId2" Type="http://schemas.openxmlformats.org/officeDocument/2006/relationships/notesSlide" Target="../notesSlides/notesSlide81.xml"/><Relationship Id="rId1" Type="http://schemas.openxmlformats.org/officeDocument/2006/relationships/slideLayout" Target="../slideLayouts/slideLayout56.xml"/><Relationship Id="rId4" Type="http://schemas.openxmlformats.org/officeDocument/2006/relationships/image" Target="../media/image172.png"/></Relationships>
</file>

<file path=ppt/slides/_rels/slide8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2.xml"/><Relationship Id="rId1" Type="http://schemas.openxmlformats.org/officeDocument/2006/relationships/slideLayout" Target="../slideLayouts/slideLayout56.xml"/><Relationship Id="rId5" Type="http://schemas.openxmlformats.org/officeDocument/2006/relationships/hyperlink" Target="https://www.uscis.gov/citizenship/other-languages/spanish-resources" TargetMode="External"/><Relationship Id="rId4" Type="http://schemas.openxmlformats.org/officeDocument/2006/relationships/image" Target="../media/image173.png"/></Relationships>
</file>

<file path=ppt/slides/_rels/slide8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3.xml"/><Relationship Id="rId1" Type="http://schemas.openxmlformats.org/officeDocument/2006/relationships/slideLayout" Target="../slideLayouts/slideLayout56.xml"/><Relationship Id="rId5" Type="http://schemas.openxmlformats.org/officeDocument/2006/relationships/hyperlink" Target="https://www.uscis.gov/sites/default/files/files/nativedocuments/M-1122-S.pdf" TargetMode="External"/><Relationship Id="rId4" Type="http://schemas.openxmlformats.org/officeDocument/2006/relationships/image" Target="../media/image175.png"/></Relationships>
</file>

<file path=ppt/slides/_rels/slide8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4.xml"/><Relationship Id="rId1" Type="http://schemas.openxmlformats.org/officeDocument/2006/relationships/slideLayout" Target="../slideLayouts/slideLayout56.xml"/><Relationship Id="rId4" Type="http://schemas.openxmlformats.org/officeDocument/2006/relationships/hyperlink" Target="https://www.archives.gov/espanol"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5.xml"/><Relationship Id="rId1" Type="http://schemas.openxmlformats.org/officeDocument/2006/relationships/slideLayout" Target="../slideLayouts/slideLayout56.xml"/><Relationship Id="rId5" Type="http://schemas.openxmlformats.org/officeDocument/2006/relationships/hyperlink" Target="https://www.practicalmoneyskills.com/sp" TargetMode="External"/><Relationship Id="rId4" Type="http://schemas.openxmlformats.org/officeDocument/2006/relationships/image" Target="../media/image178.png"/></Relationships>
</file>

<file path=ppt/slides/_rels/slide8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6.xml"/><Relationship Id="rId1" Type="http://schemas.openxmlformats.org/officeDocument/2006/relationships/slideLayout" Target="../slideLayouts/slideLayout56.xml"/><Relationship Id="rId4" Type="http://schemas.openxmlformats.org/officeDocument/2006/relationships/hyperlink" Target="https://www.mathsisfun.com/"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7.xml"/><Relationship Id="rId1" Type="http://schemas.openxmlformats.org/officeDocument/2006/relationships/slideLayout" Target="../slideLayouts/slideLayout56.xml"/><Relationship Id="rId6" Type="http://schemas.openxmlformats.org/officeDocument/2006/relationships/hyperlink" Target="https://www.aaaknow.com/xlate/" TargetMode="External"/><Relationship Id="rId5" Type="http://schemas.openxmlformats.org/officeDocument/2006/relationships/image" Target="../media/image182.png"/><Relationship Id="rId4" Type="http://schemas.openxmlformats.org/officeDocument/2006/relationships/image" Target="../media/image181.png"/></Relationships>
</file>

<file path=ppt/slides/_rels/slide8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8.xml"/><Relationship Id="rId1" Type="http://schemas.openxmlformats.org/officeDocument/2006/relationships/slideLayout" Target="../slideLayouts/slideLayout56.xml"/><Relationship Id="rId4" Type="http://schemas.openxmlformats.org/officeDocument/2006/relationships/image" Target="../media/image18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nlvm.usu.edu/es/nav/vlibrary.html" TargetMode="External"/><Relationship Id="rId2" Type="http://schemas.openxmlformats.org/officeDocument/2006/relationships/notesSlide" Target="../notesSlides/notesSlide89.xml"/><Relationship Id="rId1" Type="http://schemas.openxmlformats.org/officeDocument/2006/relationships/slideLayout" Target="../slideLayouts/slideLayout56.xml"/><Relationship Id="rId4" Type="http://schemas.openxmlformats.org/officeDocument/2006/relationships/image" Target="../media/image185.png"/></Relationships>
</file>

<file path=ppt/slides/_rels/slide9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90.xml"/><Relationship Id="rId1" Type="http://schemas.openxmlformats.org/officeDocument/2006/relationships/slideLayout" Target="../slideLayouts/slideLayout56.xml"/><Relationship Id="rId6" Type="http://schemas.openxmlformats.org/officeDocument/2006/relationships/image" Target="../media/image187.png"/><Relationship Id="rId5" Type="http://schemas.openxmlformats.org/officeDocument/2006/relationships/hyperlink" Target="https://newsela.com/rules/spanish" TargetMode="External"/><Relationship Id="rId4" Type="http://schemas.openxmlformats.org/officeDocument/2006/relationships/image" Target="../media/image158.png"/></Relationships>
</file>

<file path=ppt/slides/_rels/slide9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1.xml"/><Relationship Id="rId1" Type="http://schemas.openxmlformats.org/officeDocument/2006/relationships/slideLayout" Target="../slideLayouts/slideLayout56.xml"/><Relationship Id="rId4" Type="http://schemas.openxmlformats.org/officeDocument/2006/relationships/hyperlink" Target="http://www.developingwritingskills.com/"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2.xml"/><Relationship Id="rId1" Type="http://schemas.openxmlformats.org/officeDocument/2006/relationships/slideLayout" Target="../slideLayouts/slideLayout56.xml"/><Relationship Id="rId5" Type="http://schemas.openxmlformats.org/officeDocument/2006/relationships/hyperlink" Target="https://www.teacherspayteachers.com/Browse/Grade-Level/Eighth/PreK-12-Subject-Area/Spanish" TargetMode="External"/><Relationship Id="rId4"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
          <p:cNvSpPr txBox="1">
            <a:spLocks noGrp="1"/>
          </p:cNvSpPr>
          <p:nvPr>
            <p:ph type="subTitle" idx="1"/>
          </p:nvPr>
        </p:nvSpPr>
        <p:spPr>
          <a:xfrm>
            <a:off x="656161" y="4160520"/>
            <a:ext cx="10879800" cy="7086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SzPts val="2640"/>
              <a:buNone/>
            </a:pPr>
            <a:r>
              <a:rPr lang="en-US" sz="2400">
                <a:solidFill>
                  <a:schemeClr val="lt1"/>
                </a:solidFill>
                <a:latin typeface="Rockwell"/>
                <a:ea typeface="Rockwell"/>
                <a:cs typeface="Rockwell"/>
                <a:sym typeface="Rockwell"/>
              </a:rPr>
              <a:t>Lisa Pool-Osorio &amp; Sandra </a:t>
            </a:r>
            <a:r>
              <a:rPr lang="en-US" sz="2400">
                <a:latin typeface="Arial"/>
                <a:ea typeface="Arial"/>
                <a:cs typeface="Arial"/>
                <a:sym typeface="Arial"/>
              </a:rPr>
              <a:t>Gonzalez </a:t>
            </a:r>
            <a:endParaRPr sz="2400">
              <a:solidFill>
                <a:schemeClr val="lt1"/>
              </a:solidFill>
              <a:latin typeface="Rockwell"/>
              <a:ea typeface="Rockwell"/>
              <a:cs typeface="Rockwell"/>
              <a:sym typeface="Rockwell"/>
            </a:endParaRPr>
          </a:p>
          <a:p>
            <a:pPr marL="0" lvl="0" indent="0" algn="ctr" rtl="0">
              <a:lnSpc>
                <a:spcPct val="90000"/>
              </a:lnSpc>
              <a:spcBef>
                <a:spcPts val="750"/>
              </a:spcBef>
              <a:spcAft>
                <a:spcPts val="0"/>
              </a:spcAft>
              <a:buSzPts val="2640"/>
              <a:buNone/>
            </a:pPr>
            <a:r>
              <a:rPr lang="en-US" sz="2400" b="1">
                <a:latin typeface="Rockwell"/>
                <a:ea typeface="Rockwell"/>
                <a:cs typeface="Rockwell"/>
                <a:sym typeface="Rockwell"/>
              </a:rPr>
              <a:t>Chicago, IL</a:t>
            </a:r>
            <a:endParaRPr sz="2400">
              <a:solidFill>
                <a:schemeClr val="lt1"/>
              </a:solidFill>
            </a:endParaRPr>
          </a:p>
          <a:p>
            <a:pPr marL="0" lvl="0" indent="0" algn="ctr" rtl="0">
              <a:lnSpc>
                <a:spcPct val="90000"/>
              </a:lnSpc>
              <a:spcBef>
                <a:spcPts val="750"/>
              </a:spcBef>
              <a:spcAft>
                <a:spcPts val="0"/>
              </a:spcAft>
              <a:buSzPts val="1980"/>
              <a:buNone/>
            </a:pPr>
            <a:endParaRPr sz="1800">
              <a:solidFill>
                <a:schemeClr val="lt1"/>
              </a:solidFill>
              <a:latin typeface="Rockwell"/>
              <a:ea typeface="Rockwell"/>
              <a:cs typeface="Rockwell"/>
              <a:sym typeface="Rockwell"/>
            </a:endParaRPr>
          </a:p>
          <a:p>
            <a:pPr marL="0" lvl="0" indent="0" algn="ctr" rtl="0">
              <a:lnSpc>
                <a:spcPct val="90000"/>
              </a:lnSpc>
              <a:spcBef>
                <a:spcPts val="750"/>
              </a:spcBef>
              <a:spcAft>
                <a:spcPts val="0"/>
              </a:spcAft>
              <a:buSzPts val="1980"/>
              <a:buNone/>
            </a:pPr>
            <a:endParaRPr/>
          </a:p>
        </p:txBody>
      </p:sp>
      <p:sp>
        <p:nvSpPr>
          <p:cNvPr id="603" name="Google Shape;603;p1"/>
          <p:cNvSpPr txBox="1">
            <a:spLocks noGrp="1"/>
          </p:cNvSpPr>
          <p:nvPr>
            <p:ph type="body" idx="2"/>
          </p:nvPr>
        </p:nvSpPr>
        <p:spPr>
          <a:xfrm>
            <a:off x="656175" y="2887996"/>
            <a:ext cx="10879800" cy="13323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SzPts val="4158"/>
              <a:buNone/>
            </a:pPr>
            <a:r>
              <a:rPr lang="en-US" sz="3780">
                <a:latin typeface="Rockwell"/>
                <a:ea typeface="Rockwell"/>
                <a:cs typeface="Rockwell"/>
                <a:sym typeface="Rockwell"/>
              </a:rPr>
              <a:t>Recursos en español e inglés para </a:t>
            </a:r>
            <a:endParaRPr sz="3780">
              <a:latin typeface="Rockwell"/>
              <a:ea typeface="Rockwell"/>
              <a:cs typeface="Rockwell"/>
              <a:sym typeface="Rockwell"/>
            </a:endParaRPr>
          </a:p>
          <a:p>
            <a:pPr marL="0" lvl="0" indent="0" algn="ctr" rtl="0">
              <a:lnSpc>
                <a:spcPct val="90000"/>
              </a:lnSpc>
              <a:spcBef>
                <a:spcPts val="0"/>
              </a:spcBef>
              <a:spcAft>
                <a:spcPts val="0"/>
              </a:spcAft>
              <a:buSzPts val="4158"/>
              <a:buNone/>
            </a:pPr>
            <a:r>
              <a:rPr lang="en-US" sz="3780">
                <a:latin typeface="Rockwell"/>
                <a:ea typeface="Rockwell"/>
                <a:cs typeface="Rockwell"/>
                <a:sym typeface="Rockwell"/>
              </a:rPr>
              <a:t>el éxito del GED</a:t>
            </a:r>
            <a:r>
              <a:rPr lang="en-US" sz="3780" baseline="30000"/>
              <a:t>®   </a:t>
            </a:r>
            <a:r>
              <a:rPr lang="en-US" sz="3780">
                <a:latin typeface="Rockwell"/>
                <a:ea typeface="Rockwell"/>
                <a:cs typeface="Rockwell"/>
                <a:sym typeface="Rockwell"/>
              </a:rPr>
              <a:t>¡Éxito!</a:t>
            </a:r>
            <a:endParaRPr sz="3640"/>
          </a:p>
        </p:txBody>
      </p:sp>
      <p:sp>
        <p:nvSpPr>
          <p:cNvPr id="3"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0"/>
          <p:cNvSpPr txBox="1">
            <a:spLocks noGrp="1"/>
          </p:cNvSpPr>
          <p:nvPr>
            <p:ph type="title"/>
          </p:nvPr>
        </p:nvSpPr>
        <p:spPr>
          <a:xfrm>
            <a:off x="401443" y="116105"/>
            <a:ext cx="11270090" cy="971828"/>
          </a:xfrm>
          <a:prstGeom prst="rect">
            <a:avLst/>
          </a:prstGeom>
          <a:noFill/>
          <a:ln>
            <a:noFill/>
          </a:ln>
        </p:spPr>
        <p:txBody>
          <a:bodyPr spcFirstLastPara="1" wrap="square" lIns="0" tIns="0" rIns="0" bIns="0" anchor="b" anchorCtr="0">
            <a:normAutofit/>
          </a:bodyPr>
          <a:lstStyle/>
          <a:p>
            <a:pPr marL="0" marR="0" lvl="0" indent="0" algn="l" rtl="0">
              <a:lnSpc>
                <a:spcPct val="107000"/>
              </a:lnSpc>
              <a:spcBef>
                <a:spcPts val="0"/>
              </a:spcBef>
              <a:spcAft>
                <a:spcPts val="0"/>
              </a:spcAft>
              <a:buClr>
                <a:srgbClr val="AEABAB"/>
              </a:buClr>
              <a:buSzPts val="5720"/>
              <a:buFont typeface="Arial"/>
              <a:buNone/>
            </a:pPr>
            <a:r>
              <a:rPr lang="en-US" sz="4800"/>
              <a:t>El GED</a:t>
            </a:r>
            <a:r>
              <a:rPr lang="en-US" sz="4800" baseline="30000"/>
              <a:t>®</a:t>
            </a:r>
            <a:r>
              <a:rPr lang="en-US" sz="4800"/>
              <a:t> Test</a:t>
            </a:r>
            <a:endParaRPr sz="5400" b="1" i="0" u="none" strike="noStrike" cap="none">
              <a:latin typeface="Rockwell"/>
              <a:ea typeface="Rockwell"/>
              <a:cs typeface="Rockwell"/>
              <a:sym typeface="Rockwell"/>
            </a:endParaRPr>
          </a:p>
        </p:txBody>
      </p:sp>
      <p:sp>
        <p:nvSpPr>
          <p:cNvPr id="685" name="Google Shape;685;p1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10</a:t>
            </a:fld>
            <a:endParaRPr sz="900" b="0" i="0" u="none" strike="noStrike" cap="none">
              <a:solidFill>
                <a:srgbClr val="AEABAB"/>
              </a:solidFill>
              <a:latin typeface="Arial"/>
              <a:ea typeface="Arial"/>
              <a:cs typeface="Arial"/>
              <a:sym typeface="Arial"/>
            </a:endParaRPr>
          </a:p>
        </p:txBody>
      </p:sp>
      <p:pic>
        <p:nvPicPr>
          <p:cNvPr id="686" name="Google Shape;686;p10"/>
          <p:cNvPicPr preferRelativeResize="0"/>
          <p:nvPr/>
        </p:nvPicPr>
        <p:blipFill rotWithShape="1">
          <a:blip r:embed="rId3">
            <a:alphaModFix/>
          </a:blip>
          <a:srcRect/>
          <a:stretch/>
        </p:blipFill>
        <p:spPr>
          <a:xfrm>
            <a:off x="0" y="5276571"/>
            <a:ext cx="9784928" cy="981541"/>
          </a:xfrm>
          <a:prstGeom prst="rect">
            <a:avLst/>
          </a:prstGeom>
          <a:noFill/>
          <a:ln>
            <a:noFill/>
          </a:ln>
        </p:spPr>
      </p:pic>
      <p:sp>
        <p:nvSpPr>
          <p:cNvPr id="687" name="Google Shape;687;p10"/>
          <p:cNvSpPr/>
          <p:nvPr/>
        </p:nvSpPr>
        <p:spPr>
          <a:xfrm>
            <a:off x="622852" y="1404560"/>
            <a:ext cx="11048680" cy="987504"/>
          </a:xfrm>
          <a:prstGeom prst="roundRect">
            <a:avLst>
              <a:gd name="adj" fmla="val 16667"/>
            </a:avLst>
          </a:prstGeom>
          <a:solidFill>
            <a:srgbClr val="FAE0DB"/>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	    </a:t>
            </a:r>
            <a:r>
              <a:rPr lang="en-US" sz="2400" b="1" i="0" u="none" strike="noStrike" cap="none">
                <a:solidFill>
                  <a:srgbClr val="000000"/>
                </a:solidFill>
                <a:latin typeface="Arial"/>
                <a:ea typeface="Arial"/>
                <a:cs typeface="Arial"/>
                <a:sym typeface="Arial"/>
              </a:rPr>
              <a:t>Disponible en Inglés y Español</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88" name="Google Shape;688;p10"/>
          <p:cNvPicPr preferRelativeResize="0"/>
          <p:nvPr/>
        </p:nvPicPr>
        <p:blipFill rotWithShape="1">
          <a:blip r:embed="rId4">
            <a:alphaModFix/>
          </a:blip>
          <a:srcRect/>
          <a:stretch/>
        </p:blipFill>
        <p:spPr>
          <a:xfrm>
            <a:off x="872179" y="1516852"/>
            <a:ext cx="802089" cy="728050"/>
          </a:xfrm>
          <a:prstGeom prst="rect">
            <a:avLst/>
          </a:prstGeom>
          <a:noFill/>
          <a:ln>
            <a:noFill/>
          </a:ln>
        </p:spPr>
      </p:pic>
      <p:sp>
        <p:nvSpPr>
          <p:cNvPr id="689" name="Google Shape;689;p10"/>
          <p:cNvSpPr/>
          <p:nvPr/>
        </p:nvSpPr>
        <p:spPr>
          <a:xfrm>
            <a:off x="622851" y="2480378"/>
            <a:ext cx="11048681" cy="1225868"/>
          </a:xfrm>
          <a:prstGeom prst="roundRect">
            <a:avLst>
              <a:gd name="adj" fmla="val 16667"/>
            </a:avLst>
          </a:prstGeom>
          <a:solidFill>
            <a:srgbClr val="FAE0DB"/>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	    </a:t>
            </a:r>
            <a:r>
              <a:rPr lang="en-US" sz="2400" b="1" i="0" u="none" strike="noStrike" cap="none">
                <a:solidFill>
                  <a:srgbClr val="000000"/>
                </a:solidFill>
                <a:latin typeface="Arial"/>
                <a:ea typeface="Arial"/>
                <a:cs typeface="Arial"/>
                <a:sym typeface="Arial"/>
              </a:rPr>
              <a:t>Hay disponible una amplia gama </a:t>
            </a:r>
            <a:endParaRPr/>
          </a:p>
          <a:p>
            <a:pPr marL="0" marR="0" lvl="0" indent="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               de Adaptaciones</a:t>
            </a:r>
            <a:r>
              <a:rPr lang="en-US" sz="2800" b="1" i="0" u="none" strike="noStrike" cap="none">
                <a:solidFill>
                  <a:srgbClr val="000000"/>
                </a:solidFill>
                <a:latin typeface="Arial"/>
                <a:ea typeface="Arial"/>
                <a:cs typeface="Arial"/>
                <a:sym typeface="Arial"/>
              </a:rPr>
              <a:t>				</a:t>
            </a:r>
            <a:endParaRPr sz="1400" b="0" i="0" u="none" strike="noStrike" cap="none">
              <a:solidFill>
                <a:srgbClr val="0070C0"/>
              </a:solidFill>
              <a:latin typeface="Arial"/>
              <a:ea typeface="Arial"/>
              <a:cs typeface="Arial"/>
              <a:sym typeface="Arial"/>
            </a:endParaRPr>
          </a:p>
        </p:txBody>
      </p:sp>
      <p:pic>
        <p:nvPicPr>
          <p:cNvPr id="690" name="Google Shape;690;p10"/>
          <p:cNvPicPr preferRelativeResize="0"/>
          <p:nvPr/>
        </p:nvPicPr>
        <p:blipFill rotWithShape="1">
          <a:blip r:embed="rId5">
            <a:alphaModFix/>
          </a:blip>
          <a:srcRect/>
          <a:stretch/>
        </p:blipFill>
        <p:spPr>
          <a:xfrm>
            <a:off x="872179" y="2683122"/>
            <a:ext cx="890717" cy="801646"/>
          </a:xfrm>
          <a:prstGeom prst="rect">
            <a:avLst/>
          </a:prstGeom>
          <a:noFill/>
          <a:ln>
            <a:noFill/>
          </a:ln>
        </p:spPr>
      </p:pic>
      <p:sp>
        <p:nvSpPr>
          <p:cNvPr id="691" name="Google Shape;691;p10"/>
          <p:cNvSpPr txBox="1"/>
          <p:nvPr/>
        </p:nvSpPr>
        <p:spPr>
          <a:xfrm>
            <a:off x="7216727" y="2526544"/>
            <a:ext cx="435242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Incluyendo tiempo extendido, descansos adicionales, lector/ grabador, sala privada, lector de pantalla (JAWS) y muchos más.</a:t>
            </a:r>
            <a:endParaRPr/>
          </a:p>
          <a:p>
            <a:pPr marL="0" marR="0" lvl="0" indent="0" algn="l" rtl="0">
              <a:lnSpc>
                <a:spcPct val="100000"/>
              </a:lnSpc>
              <a:spcBef>
                <a:spcPts val="0"/>
              </a:spcBef>
              <a:spcAft>
                <a:spcPts val="0"/>
              </a:spcAft>
              <a:buNone/>
            </a:pPr>
            <a:br>
              <a:rPr lang="en-US" sz="1200" b="0" i="0" u="none" strike="noStrike" cap="none">
                <a:solidFill>
                  <a:srgbClr val="000000"/>
                </a:solidFill>
                <a:latin typeface="Arial"/>
                <a:ea typeface="Arial"/>
                <a:cs typeface="Arial"/>
                <a:sym typeface="Arial"/>
              </a:rPr>
            </a:br>
            <a:r>
              <a:rPr lang="en-US" sz="1200" b="0" i="0" u="none" strike="noStrike" cap="none">
                <a:solidFill>
                  <a:srgbClr val="000000"/>
                </a:solidFill>
                <a:latin typeface="Arial"/>
                <a:ea typeface="Arial"/>
                <a:cs typeface="Arial"/>
                <a:sym typeface="Arial"/>
              </a:rPr>
              <a:t>Visita la </a:t>
            </a:r>
            <a:r>
              <a:rPr lang="en-US" sz="1200" b="0" i="0" u="none" strike="noStrike" cap="none">
                <a:solidFill>
                  <a:srgbClr val="0070C0"/>
                </a:solidFill>
                <a:latin typeface="Arial"/>
                <a:ea typeface="Arial"/>
                <a:cs typeface="Arial"/>
                <a:sym typeface="Arial"/>
              </a:rPr>
              <a:t>página de Información del GEDTS Adaptaciones</a:t>
            </a:r>
            <a:endParaRPr sz="1200" b="0" i="0" u="none" strike="noStrike" cap="none">
              <a:solidFill>
                <a:srgbClr val="0070C0"/>
              </a:solidFill>
              <a:latin typeface="Arial"/>
              <a:ea typeface="Arial"/>
              <a:cs typeface="Arial"/>
              <a:sym typeface="Arial"/>
            </a:endParaRPr>
          </a:p>
        </p:txBody>
      </p:sp>
      <p:sp>
        <p:nvSpPr>
          <p:cNvPr id="692" name="Google Shape;692;p10"/>
          <p:cNvSpPr/>
          <p:nvPr/>
        </p:nvSpPr>
        <p:spPr>
          <a:xfrm>
            <a:off x="622852" y="3784518"/>
            <a:ext cx="11048680" cy="1157764"/>
          </a:xfrm>
          <a:prstGeom prst="roundRect">
            <a:avLst>
              <a:gd name="adj" fmla="val 16667"/>
            </a:avLst>
          </a:prstGeom>
          <a:solidFill>
            <a:srgbClr val="FAE0DB"/>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	   </a:t>
            </a:r>
            <a:r>
              <a:rPr lang="en-US" sz="2400" b="1" i="0" u="none" strike="noStrike" cap="none">
                <a:solidFill>
                  <a:srgbClr val="000000"/>
                </a:solidFill>
                <a:latin typeface="Arial"/>
                <a:ea typeface="Arial"/>
                <a:cs typeface="Arial"/>
                <a:sym typeface="Arial"/>
              </a:rPr>
              <a:t>El examen oficial de práctica de GED se llama GED</a:t>
            </a:r>
            <a:r>
              <a:rPr lang="en-US" sz="1800" b="1" i="0" u="none" strike="noStrike" cap="none" baseline="30000">
                <a:solidFill>
                  <a:srgbClr val="000000"/>
                </a:solidFill>
                <a:latin typeface="Arial"/>
                <a:ea typeface="Arial"/>
                <a:cs typeface="Arial"/>
                <a:sym typeface="Arial"/>
              </a:rPr>
              <a:t>®</a:t>
            </a:r>
            <a:r>
              <a:rPr lang="en-US" sz="2400" b="1" i="0" u="none" strike="noStrike" cap="none">
                <a:solidFill>
                  <a:srgbClr val="000000"/>
                </a:solidFill>
                <a:latin typeface="Arial"/>
                <a:ea typeface="Arial"/>
                <a:cs typeface="Arial"/>
                <a:sym typeface="Arial"/>
              </a:rPr>
              <a:t> Ready </a:t>
            </a:r>
            <a:endParaRPr/>
          </a:p>
          <a:p>
            <a:pPr marL="0" marR="0" lvl="0" indent="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	   (también en español)</a:t>
            </a:r>
            <a:endParaRPr sz="1400" b="1" i="0" u="none" strike="noStrike" cap="none">
              <a:solidFill>
                <a:srgbClr val="000000"/>
              </a:solidFill>
              <a:latin typeface="Arial"/>
              <a:ea typeface="Arial"/>
              <a:cs typeface="Arial"/>
              <a:sym typeface="Arial"/>
            </a:endParaRPr>
          </a:p>
        </p:txBody>
      </p:sp>
      <p:pic>
        <p:nvPicPr>
          <p:cNvPr id="693" name="Google Shape;693;p10"/>
          <p:cNvPicPr preferRelativeResize="0"/>
          <p:nvPr/>
        </p:nvPicPr>
        <p:blipFill rotWithShape="1">
          <a:blip r:embed="rId6">
            <a:alphaModFix/>
          </a:blip>
          <a:srcRect/>
          <a:stretch/>
        </p:blipFill>
        <p:spPr>
          <a:xfrm>
            <a:off x="872179" y="3985309"/>
            <a:ext cx="682174" cy="653750"/>
          </a:xfrm>
          <a:prstGeom prst="rect">
            <a:avLst/>
          </a:prstGeom>
          <a:noFill/>
          <a:ln>
            <a:noFill/>
          </a:ln>
        </p:spPr>
      </p:pic>
      <p:pic>
        <p:nvPicPr>
          <p:cNvPr id="694" name="Google Shape;694;p10"/>
          <p:cNvPicPr preferRelativeResize="0"/>
          <p:nvPr/>
        </p:nvPicPr>
        <p:blipFill rotWithShape="1">
          <a:blip r:embed="rId7">
            <a:alphaModFix/>
          </a:blip>
          <a:srcRect/>
          <a:stretch/>
        </p:blipFill>
        <p:spPr>
          <a:xfrm>
            <a:off x="401443" y="1219872"/>
            <a:ext cx="11354292" cy="4121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1"/>
          <p:cNvSpPr txBox="1">
            <a:spLocks noGrp="1"/>
          </p:cNvSpPr>
          <p:nvPr>
            <p:ph type="title"/>
          </p:nvPr>
        </p:nvSpPr>
        <p:spPr>
          <a:xfrm>
            <a:off x="401444" y="525111"/>
            <a:ext cx="11351941" cy="106063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Seleccione: Español-Crear una cuenta para quien toma el examen</a:t>
            </a:r>
            <a:endParaRPr/>
          </a:p>
        </p:txBody>
      </p:sp>
      <p:sp>
        <p:nvSpPr>
          <p:cNvPr id="700" name="Google Shape;700;p1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11</a:t>
            </a:fld>
            <a:endParaRPr sz="900" b="0" i="0" u="none" strike="noStrike" cap="none">
              <a:solidFill>
                <a:srgbClr val="AEABAB"/>
              </a:solidFill>
              <a:latin typeface="Arial"/>
              <a:ea typeface="Arial"/>
              <a:cs typeface="Arial"/>
              <a:sym typeface="Arial"/>
            </a:endParaRPr>
          </a:p>
        </p:txBody>
      </p:sp>
      <p:sp>
        <p:nvSpPr>
          <p:cNvPr id="701" name="Google Shape;701;p11"/>
          <p:cNvSpPr txBox="1">
            <a:spLocks noGrp="1"/>
          </p:cNvSpPr>
          <p:nvPr>
            <p:ph type="body" idx="2"/>
          </p:nvPr>
        </p:nvSpPr>
        <p:spPr>
          <a:xfrm>
            <a:off x="164989" y="4822383"/>
            <a:ext cx="3418203" cy="723910"/>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Vaya a </a:t>
            </a:r>
            <a:r>
              <a:rPr lang="en-US" sz="18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https://www.ged.com/</a:t>
            </a:r>
            <a:endParaRPr sz="1600" b="1" i="0" u="none" strike="noStrike" cap="none">
              <a:solidFill>
                <a:srgbClr val="000000"/>
              </a:solidFill>
              <a:latin typeface="Arial"/>
              <a:ea typeface="Arial"/>
              <a:cs typeface="Arial"/>
              <a:sym typeface="Arial"/>
            </a:endParaRPr>
          </a:p>
        </p:txBody>
      </p:sp>
      <p:sp>
        <p:nvSpPr>
          <p:cNvPr id="702" name="Google Shape;702;p11"/>
          <p:cNvSpPr txBox="1">
            <a:spLocks noGrp="1"/>
          </p:cNvSpPr>
          <p:nvPr>
            <p:ph type="body" idx="3"/>
          </p:nvPr>
        </p:nvSpPr>
        <p:spPr>
          <a:xfrm>
            <a:off x="4235869" y="4652975"/>
            <a:ext cx="7517516" cy="110013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1980"/>
              <a:buNone/>
            </a:pPr>
            <a:r>
              <a:rPr lang="en-US"/>
              <a:t>Haga clic en </a:t>
            </a:r>
            <a:r>
              <a:rPr lang="en-US">
                <a:latin typeface="Arial"/>
                <a:ea typeface="Arial"/>
                <a:cs typeface="Arial"/>
                <a:sym typeface="Arial"/>
              </a:rPr>
              <a:t>“</a:t>
            </a:r>
            <a:r>
              <a:rPr lang="en-US"/>
              <a:t>Registrarse” para crear una cuenta para quien toma el examen.</a:t>
            </a:r>
            <a:endParaRPr>
              <a:latin typeface="Arial"/>
              <a:ea typeface="Arial"/>
              <a:cs typeface="Arial"/>
              <a:sym typeface="Arial"/>
            </a:endParaRPr>
          </a:p>
          <a:p>
            <a:pPr marL="0" lvl="0" indent="0" algn="l" rtl="0">
              <a:lnSpc>
                <a:spcPct val="90000"/>
              </a:lnSpc>
              <a:spcBef>
                <a:spcPts val="750"/>
              </a:spcBef>
              <a:spcAft>
                <a:spcPts val="0"/>
              </a:spcAft>
              <a:buSzPts val="1980"/>
              <a:buNone/>
            </a:pPr>
            <a:r>
              <a:rPr lang="en-US"/>
              <a:t>Haga clic e</a:t>
            </a:r>
            <a:r>
              <a:rPr lang="en-US">
                <a:latin typeface="Arial"/>
                <a:ea typeface="Arial"/>
                <a:cs typeface="Arial"/>
                <a:sym typeface="Arial"/>
              </a:rPr>
              <a:t>n “</a:t>
            </a:r>
            <a:r>
              <a:rPr lang="en-US"/>
              <a:t>Iniciar Sesión</a:t>
            </a:r>
            <a:r>
              <a:rPr lang="en-US">
                <a:latin typeface="Arial"/>
                <a:ea typeface="Arial"/>
                <a:cs typeface="Arial"/>
                <a:sym typeface="Arial"/>
              </a:rPr>
              <a:t>” para entrar en la </a:t>
            </a:r>
            <a:r>
              <a:rPr lang="en-US"/>
              <a:t>cuenta para quien toma el examen.</a:t>
            </a:r>
            <a:endParaRPr>
              <a:latin typeface="Arial"/>
              <a:ea typeface="Arial"/>
              <a:cs typeface="Arial"/>
              <a:sym typeface="Arial"/>
            </a:endParaRPr>
          </a:p>
        </p:txBody>
      </p:sp>
      <p:pic>
        <p:nvPicPr>
          <p:cNvPr id="703" name="Google Shape;703;p11"/>
          <p:cNvPicPr preferRelativeResize="0">
            <a:picLocks noGrp="1"/>
          </p:cNvPicPr>
          <p:nvPr>
            <p:ph type="body" idx="1"/>
          </p:nvPr>
        </p:nvPicPr>
        <p:blipFill rotWithShape="1">
          <a:blip r:embed="rId4">
            <a:alphaModFix/>
          </a:blip>
          <a:srcRect/>
          <a:stretch/>
        </p:blipFill>
        <p:spPr>
          <a:xfrm>
            <a:off x="6096000" y="1235033"/>
            <a:ext cx="6096000" cy="969993"/>
          </a:xfrm>
          <a:prstGeom prst="rect">
            <a:avLst/>
          </a:prstGeom>
          <a:noFill/>
          <a:ln>
            <a:noFill/>
          </a:ln>
        </p:spPr>
      </p:pic>
      <p:pic>
        <p:nvPicPr>
          <p:cNvPr id="704" name="Google Shape;704;p11"/>
          <p:cNvPicPr preferRelativeResize="0"/>
          <p:nvPr/>
        </p:nvPicPr>
        <p:blipFill rotWithShape="1">
          <a:blip r:embed="rId5">
            <a:alphaModFix/>
          </a:blip>
          <a:srcRect/>
          <a:stretch/>
        </p:blipFill>
        <p:spPr>
          <a:xfrm>
            <a:off x="8939502" y="1848215"/>
            <a:ext cx="1487553" cy="396274"/>
          </a:xfrm>
          <a:prstGeom prst="rect">
            <a:avLst/>
          </a:prstGeom>
          <a:noFill/>
          <a:ln>
            <a:noFill/>
          </a:ln>
        </p:spPr>
      </p:pic>
      <p:pic>
        <p:nvPicPr>
          <p:cNvPr id="705" name="Google Shape;705;p11"/>
          <p:cNvPicPr preferRelativeResize="0"/>
          <p:nvPr/>
        </p:nvPicPr>
        <p:blipFill rotWithShape="1">
          <a:blip r:embed="rId6">
            <a:alphaModFix/>
          </a:blip>
          <a:srcRect/>
          <a:stretch/>
        </p:blipFill>
        <p:spPr>
          <a:xfrm>
            <a:off x="726094" y="2177060"/>
            <a:ext cx="7553599" cy="2324443"/>
          </a:xfrm>
          <a:prstGeom prst="rect">
            <a:avLst/>
          </a:prstGeom>
          <a:noFill/>
          <a:ln>
            <a:noFill/>
          </a:ln>
        </p:spPr>
      </p:pic>
      <p:pic>
        <p:nvPicPr>
          <p:cNvPr id="706" name="Google Shape;706;p11"/>
          <p:cNvPicPr preferRelativeResize="0"/>
          <p:nvPr/>
        </p:nvPicPr>
        <p:blipFill rotWithShape="1">
          <a:blip r:embed="rId7">
            <a:alphaModFix/>
          </a:blip>
          <a:srcRect/>
          <a:stretch/>
        </p:blipFill>
        <p:spPr>
          <a:xfrm>
            <a:off x="8566096" y="2499954"/>
            <a:ext cx="3307455" cy="18263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2"/>
          <p:cNvSpPr txBox="1">
            <a:spLocks noGrp="1"/>
          </p:cNvSpPr>
          <p:nvPr>
            <p:ph type="title"/>
          </p:nvPr>
        </p:nvSpPr>
        <p:spPr>
          <a:xfrm>
            <a:off x="401443" y="116105"/>
            <a:ext cx="11270090" cy="1255495"/>
          </a:xfrm>
          <a:prstGeom prst="rect">
            <a:avLst/>
          </a:prstGeom>
          <a:noFill/>
          <a:ln>
            <a:noFill/>
          </a:ln>
        </p:spPr>
        <p:txBody>
          <a:bodyPr spcFirstLastPara="1" wrap="square" lIns="0" tIns="0" rIns="0" bIns="0" anchor="b" anchorCtr="0">
            <a:normAutofit/>
          </a:bodyPr>
          <a:lstStyle/>
          <a:p>
            <a:pPr marL="0" marR="0" lvl="0" indent="0" algn="l" rtl="0">
              <a:lnSpc>
                <a:spcPct val="107000"/>
              </a:lnSpc>
              <a:spcBef>
                <a:spcPts val="0"/>
              </a:spcBef>
              <a:spcAft>
                <a:spcPts val="0"/>
              </a:spcAft>
              <a:buClr>
                <a:srgbClr val="AEABAB"/>
              </a:buClr>
              <a:buSzPts val="5720"/>
              <a:buFont typeface="Arial"/>
              <a:buNone/>
            </a:pPr>
            <a:r>
              <a:rPr lang="en-US" sz="2800" b="1"/>
              <a:t>El proceso de creación de la cuenta les lleva a Educación de Adultos</a:t>
            </a:r>
            <a:endParaRPr sz="3200" b="1" i="0" u="none" strike="noStrike" cap="none">
              <a:latin typeface="Rockwell"/>
              <a:ea typeface="Rockwell"/>
              <a:cs typeface="Rockwell"/>
              <a:sym typeface="Rockwell"/>
            </a:endParaRPr>
          </a:p>
        </p:txBody>
      </p:sp>
      <p:sp>
        <p:nvSpPr>
          <p:cNvPr id="713" name="Google Shape;713;p1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12</a:t>
            </a:fld>
            <a:endParaRPr sz="900" b="0" i="0" u="none" strike="noStrike" cap="none">
              <a:solidFill>
                <a:srgbClr val="AEABAB"/>
              </a:solidFill>
              <a:latin typeface="Arial"/>
              <a:ea typeface="Arial"/>
              <a:cs typeface="Arial"/>
              <a:sym typeface="Arial"/>
            </a:endParaRPr>
          </a:p>
        </p:txBody>
      </p:sp>
      <p:pic>
        <p:nvPicPr>
          <p:cNvPr id="714" name="Google Shape;714;p12"/>
          <p:cNvPicPr preferRelativeResize="0"/>
          <p:nvPr/>
        </p:nvPicPr>
        <p:blipFill rotWithShape="1">
          <a:blip r:embed="rId3">
            <a:alphaModFix/>
          </a:blip>
          <a:srcRect/>
          <a:stretch/>
        </p:blipFill>
        <p:spPr>
          <a:xfrm>
            <a:off x="1807092" y="1040430"/>
            <a:ext cx="8577815" cy="4925995"/>
          </a:xfrm>
          <a:prstGeom prst="rect">
            <a:avLst/>
          </a:prstGeom>
          <a:noFill/>
          <a:ln>
            <a:noFill/>
          </a:ln>
        </p:spPr>
      </p:pic>
      <p:pic>
        <p:nvPicPr>
          <p:cNvPr id="715" name="Google Shape;715;p12"/>
          <p:cNvPicPr preferRelativeResize="0"/>
          <p:nvPr/>
        </p:nvPicPr>
        <p:blipFill rotWithShape="1">
          <a:blip r:embed="rId4">
            <a:alphaModFix/>
          </a:blip>
          <a:srcRect/>
          <a:stretch/>
        </p:blipFill>
        <p:spPr>
          <a:xfrm>
            <a:off x="1807092" y="4632072"/>
            <a:ext cx="4230991" cy="8474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3"/>
          <p:cNvSpPr txBox="1">
            <a:spLocks noGrp="1"/>
          </p:cNvSpPr>
          <p:nvPr>
            <p:ph type="title"/>
          </p:nvPr>
        </p:nvSpPr>
        <p:spPr>
          <a:xfrm>
            <a:off x="401443" y="-937278"/>
            <a:ext cx="11270090" cy="2260742"/>
          </a:xfrm>
          <a:prstGeom prst="rect">
            <a:avLst/>
          </a:prstGeom>
          <a:noFill/>
          <a:ln>
            <a:noFill/>
          </a:ln>
        </p:spPr>
        <p:txBody>
          <a:bodyPr spcFirstLastPara="1" wrap="square" lIns="0" tIns="0" rIns="0" bIns="0" anchor="b" anchorCtr="0">
            <a:normAutofit/>
          </a:bodyPr>
          <a:lstStyle/>
          <a:p>
            <a:pPr marL="0" lvl="0" indent="0" algn="l" rtl="0">
              <a:lnSpc>
                <a:spcPct val="107000"/>
              </a:lnSpc>
              <a:spcBef>
                <a:spcPts val="0"/>
              </a:spcBef>
              <a:spcAft>
                <a:spcPts val="0"/>
              </a:spcAft>
              <a:buClr>
                <a:srgbClr val="AEABAB"/>
              </a:buClr>
              <a:buSzPts val="5720"/>
              <a:buNone/>
            </a:pPr>
            <a:r>
              <a:rPr lang="en-US" sz="2800">
                <a:solidFill>
                  <a:srgbClr val="007BA2"/>
                </a:solidFill>
                <a:latin typeface="Rockwell"/>
                <a:ea typeface="Rockwell"/>
                <a:cs typeface="Rockwell"/>
                <a:sym typeface="Rockwell"/>
              </a:rPr>
              <a:t>Buscador de clases - </a:t>
            </a:r>
            <a:r>
              <a:rPr lang="en-US" sz="2800" u="sng">
                <a:solidFill>
                  <a:srgbClr val="0070C0"/>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https://www.ged.com/study/ged_classes</a:t>
            </a:r>
            <a:br>
              <a:rPr lang="en-US" sz="2800">
                <a:solidFill>
                  <a:srgbClr val="007BA2"/>
                </a:solidFill>
                <a:latin typeface="Rockwell"/>
                <a:ea typeface="Rockwell"/>
                <a:cs typeface="Rockwell"/>
                <a:sym typeface="Rockwell"/>
              </a:rPr>
            </a:br>
            <a:r>
              <a:rPr lang="en-US" sz="2800">
                <a:solidFill>
                  <a:srgbClr val="007BA2"/>
                </a:solidFill>
                <a:latin typeface="Rockwell"/>
                <a:ea typeface="Rockwell"/>
                <a:cs typeface="Rockwell"/>
                <a:sym typeface="Rockwell"/>
              </a:rPr>
              <a:t> ¡Mantenga su sitio actualizado!</a:t>
            </a:r>
            <a:endParaRPr sz="3200" b="1" i="0" u="none" strike="noStrike" cap="none">
              <a:latin typeface="Rockwell"/>
              <a:ea typeface="Rockwell"/>
              <a:cs typeface="Rockwell"/>
              <a:sym typeface="Rockwell"/>
            </a:endParaRPr>
          </a:p>
        </p:txBody>
      </p:sp>
      <p:sp>
        <p:nvSpPr>
          <p:cNvPr id="721" name="Google Shape;721;p1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13</a:t>
            </a:fld>
            <a:endParaRPr sz="900" b="0" i="0" u="none" strike="noStrike" cap="none">
              <a:solidFill>
                <a:srgbClr val="AEABAB"/>
              </a:solidFill>
              <a:latin typeface="Arial"/>
              <a:ea typeface="Arial"/>
              <a:cs typeface="Arial"/>
              <a:sym typeface="Arial"/>
            </a:endParaRPr>
          </a:p>
        </p:txBody>
      </p:sp>
      <p:pic>
        <p:nvPicPr>
          <p:cNvPr id="722" name="Google Shape;722;p13"/>
          <p:cNvPicPr preferRelativeResize="0"/>
          <p:nvPr/>
        </p:nvPicPr>
        <p:blipFill rotWithShape="1">
          <a:blip r:embed="rId4">
            <a:alphaModFix/>
          </a:blip>
          <a:srcRect/>
          <a:stretch/>
        </p:blipFill>
        <p:spPr>
          <a:xfrm>
            <a:off x="5199321" y="1323463"/>
            <a:ext cx="6714874" cy="4517779"/>
          </a:xfrm>
          <a:prstGeom prst="rect">
            <a:avLst/>
          </a:prstGeom>
          <a:noFill/>
          <a:ln>
            <a:noFill/>
          </a:ln>
        </p:spPr>
      </p:pic>
      <p:pic>
        <p:nvPicPr>
          <p:cNvPr id="723" name="Google Shape;723;p13"/>
          <p:cNvPicPr preferRelativeResize="0"/>
          <p:nvPr/>
        </p:nvPicPr>
        <p:blipFill rotWithShape="1">
          <a:blip r:embed="rId5">
            <a:alphaModFix/>
          </a:blip>
          <a:srcRect/>
          <a:stretch/>
        </p:blipFill>
        <p:spPr>
          <a:xfrm>
            <a:off x="277805" y="2014023"/>
            <a:ext cx="4615072" cy="317019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4"/>
          <p:cNvSpPr txBox="1">
            <a:spLocks noGrp="1"/>
          </p:cNvSpPr>
          <p:nvPr>
            <p:ph type="title"/>
          </p:nvPr>
        </p:nvSpPr>
        <p:spPr>
          <a:xfrm>
            <a:off x="401443" y="333874"/>
            <a:ext cx="11573138" cy="405541"/>
          </a:xfrm>
          <a:prstGeom prst="rect">
            <a:avLst/>
          </a:prstGeom>
          <a:noFill/>
          <a:ln>
            <a:noFill/>
          </a:ln>
        </p:spPr>
        <p:txBody>
          <a:bodyPr spcFirstLastPara="1" wrap="square" lIns="0" tIns="0" rIns="0" bIns="0" anchor="b" anchorCtr="0">
            <a:noAutofit/>
          </a:bodyPr>
          <a:lstStyle/>
          <a:p>
            <a:pPr marL="0" lvl="0" indent="0" algn="l" rtl="0">
              <a:lnSpc>
                <a:spcPct val="107000"/>
              </a:lnSpc>
              <a:spcBef>
                <a:spcPts val="0"/>
              </a:spcBef>
              <a:spcAft>
                <a:spcPts val="0"/>
              </a:spcAft>
              <a:buClr>
                <a:srgbClr val="AEABAB"/>
              </a:buClr>
              <a:buSzPts val="5720"/>
              <a:buNone/>
            </a:pPr>
            <a:r>
              <a:rPr lang="en-US" sz="2000"/>
              <a:t>Las cuentas de los estudiantes tienen muchos recursos para ayudarlos a estudiar en español</a:t>
            </a:r>
            <a:endParaRPr sz="1600" b="1" i="0" u="none" strike="noStrike" cap="none">
              <a:latin typeface="Rockwell"/>
              <a:ea typeface="Rockwell"/>
              <a:cs typeface="Rockwell"/>
              <a:sym typeface="Rockwell"/>
            </a:endParaRPr>
          </a:p>
        </p:txBody>
      </p:sp>
      <p:sp>
        <p:nvSpPr>
          <p:cNvPr id="729" name="Google Shape;729;p1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14</a:t>
            </a:fld>
            <a:endParaRPr sz="900" b="0" i="0" u="none" strike="noStrike" cap="none">
              <a:solidFill>
                <a:srgbClr val="AEABAB"/>
              </a:solidFill>
              <a:latin typeface="Arial"/>
              <a:ea typeface="Arial"/>
              <a:cs typeface="Arial"/>
              <a:sym typeface="Arial"/>
            </a:endParaRPr>
          </a:p>
        </p:txBody>
      </p:sp>
      <p:pic>
        <p:nvPicPr>
          <p:cNvPr id="730" name="Google Shape;730;p14"/>
          <p:cNvPicPr preferRelativeResize="0"/>
          <p:nvPr/>
        </p:nvPicPr>
        <p:blipFill rotWithShape="1">
          <a:blip r:embed="rId3">
            <a:alphaModFix/>
          </a:blip>
          <a:srcRect/>
          <a:stretch/>
        </p:blipFill>
        <p:spPr>
          <a:xfrm>
            <a:off x="679631" y="916879"/>
            <a:ext cx="8687553" cy="3639627"/>
          </a:xfrm>
          <a:prstGeom prst="rect">
            <a:avLst/>
          </a:prstGeom>
          <a:noFill/>
          <a:ln>
            <a:noFill/>
          </a:ln>
        </p:spPr>
      </p:pic>
      <p:pic>
        <p:nvPicPr>
          <p:cNvPr id="731" name="Google Shape;731;p14"/>
          <p:cNvPicPr preferRelativeResize="0"/>
          <p:nvPr/>
        </p:nvPicPr>
        <p:blipFill rotWithShape="1">
          <a:blip r:embed="rId4">
            <a:alphaModFix/>
          </a:blip>
          <a:srcRect/>
          <a:stretch/>
        </p:blipFill>
        <p:spPr>
          <a:xfrm>
            <a:off x="5038659" y="798570"/>
            <a:ext cx="4517528" cy="3846909"/>
          </a:xfrm>
          <a:prstGeom prst="rect">
            <a:avLst/>
          </a:prstGeom>
          <a:noFill/>
          <a:ln>
            <a:noFill/>
          </a:ln>
        </p:spPr>
      </p:pic>
      <p:pic>
        <p:nvPicPr>
          <p:cNvPr id="732" name="Google Shape;732;p14"/>
          <p:cNvPicPr preferRelativeResize="0"/>
          <p:nvPr/>
        </p:nvPicPr>
        <p:blipFill rotWithShape="1">
          <a:blip r:embed="rId4">
            <a:alphaModFix/>
          </a:blip>
          <a:srcRect/>
          <a:stretch/>
        </p:blipFill>
        <p:spPr>
          <a:xfrm>
            <a:off x="600381" y="793135"/>
            <a:ext cx="4517528" cy="3846909"/>
          </a:xfrm>
          <a:prstGeom prst="rect">
            <a:avLst/>
          </a:prstGeom>
          <a:noFill/>
          <a:ln>
            <a:noFill/>
          </a:ln>
        </p:spPr>
      </p:pic>
      <p:pic>
        <p:nvPicPr>
          <p:cNvPr id="733" name="Google Shape;733;p14"/>
          <p:cNvPicPr preferRelativeResize="0"/>
          <p:nvPr/>
        </p:nvPicPr>
        <p:blipFill rotWithShape="1">
          <a:blip r:embed="rId5">
            <a:alphaModFix/>
          </a:blip>
          <a:srcRect/>
          <a:stretch/>
        </p:blipFill>
        <p:spPr>
          <a:xfrm>
            <a:off x="441877" y="4556506"/>
            <a:ext cx="9114310" cy="2164268"/>
          </a:xfrm>
          <a:prstGeom prst="rect">
            <a:avLst/>
          </a:prstGeom>
          <a:noFill/>
          <a:ln>
            <a:noFill/>
          </a:ln>
        </p:spPr>
      </p:pic>
      <p:pic>
        <p:nvPicPr>
          <p:cNvPr id="734" name="Google Shape;734;p14"/>
          <p:cNvPicPr preferRelativeResize="0"/>
          <p:nvPr/>
        </p:nvPicPr>
        <p:blipFill rotWithShape="1">
          <a:blip r:embed="rId6">
            <a:alphaModFix/>
          </a:blip>
          <a:srcRect/>
          <a:stretch/>
        </p:blipFill>
        <p:spPr>
          <a:xfrm>
            <a:off x="441877" y="4580970"/>
            <a:ext cx="1780186" cy="2011854"/>
          </a:xfrm>
          <a:prstGeom prst="rect">
            <a:avLst/>
          </a:prstGeom>
          <a:noFill/>
          <a:ln>
            <a:noFill/>
          </a:ln>
        </p:spPr>
      </p:pic>
      <p:pic>
        <p:nvPicPr>
          <p:cNvPr id="735" name="Google Shape;735;p14"/>
          <p:cNvPicPr preferRelativeResize="0"/>
          <p:nvPr/>
        </p:nvPicPr>
        <p:blipFill rotWithShape="1">
          <a:blip r:embed="rId6">
            <a:alphaModFix/>
          </a:blip>
          <a:srcRect/>
          <a:stretch/>
        </p:blipFill>
        <p:spPr>
          <a:xfrm>
            <a:off x="2348163" y="4632713"/>
            <a:ext cx="1780186" cy="2011854"/>
          </a:xfrm>
          <a:prstGeom prst="rect">
            <a:avLst/>
          </a:prstGeom>
          <a:noFill/>
          <a:ln>
            <a:noFill/>
          </a:ln>
        </p:spPr>
      </p:pic>
      <p:pic>
        <p:nvPicPr>
          <p:cNvPr id="736" name="Google Shape;736;p14"/>
          <p:cNvPicPr preferRelativeResize="0"/>
          <p:nvPr/>
        </p:nvPicPr>
        <p:blipFill rotWithShape="1">
          <a:blip r:embed="rId6">
            <a:alphaModFix/>
          </a:blip>
          <a:srcRect/>
          <a:stretch/>
        </p:blipFill>
        <p:spPr>
          <a:xfrm>
            <a:off x="4148566" y="4671764"/>
            <a:ext cx="1780186" cy="2011854"/>
          </a:xfrm>
          <a:prstGeom prst="rect">
            <a:avLst/>
          </a:prstGeom>
          <a:noFill/>
          <a:ln>
            <a:noFill/>
          </a:ln>
        </p:spPr>
      </p:pic>
      <p:pic>
        <p:nvPicPr>
          <p:cNvPr id="737" name="Google Shape;737;p14"/>
          <p:cNvPicPr preferRelativeResize="0"/>
          <p:nvPr/>
        </p:nvPicPr>
        <p:blipFill rotWithShape="1">
          <a:blip r:embed="rId6">
            <a:alphaModFix/>
          </a:blip>
          <a:srcRect/>
          <a:stretch/>
        </p:blipFill>
        <p:spPr>
          <a:xfrm>
            <a:off x="6054852" y="4653053"/>
            <a:ext cx="1780186" cy="2011854"/>
          </a:xfrm>
          <a:prstGeom prst="rect">
            <a:avLst/>
          </a:prstGeom>
          <a:noFill/>
          <a:ln>
            <a:noFill/>
          </a:ln>
        </p:spPr>
      </p:pic>
      <p:pic>
        <p:nvPicPr>
          <p:cNvPr id="738" name="Google Shape;738;p14"/>
          <p:cNvPicPr preferRelativeResize="0"/>
          <p:nvPr/>
        </p:nvPicPr>
        <p:blipFill rotWithShape="1">
          <a:blip r:embed="rId6">
            <a:alphaModFix/>
          </a:blip>
          <a:srcRect/>
          <a:stretch/>
        </p:blipFill>
        <p:spPr>
          <a:xfrm>
            <a:off x="7816435" y="4632465"/>
            <a:ext cx="1780186" cy="2011854"/>
          </a:xfrm>
          <a:prstGeom prst="rect">
            <a:avLst/>
          </a:prstGeom>
          <a:noFill/>
          <a:ln>
            <a:noFill/>
          </a:ln>
        </p:spPr>
      </p:pic>
      <p:pic>
        <p:nvPicPr>
          <p:cNvPr id="739" name="Google Shape;739;p14"/>
          <p:cNvPicPr preferRelativeResize="0"/>
          <p:nvPr/>
        </p:nvPicPr>
        <p:blipFill rotWithShape="1">
          <a:blip r:embed="rId7">
            <a:alphaModFix/>
          </a:blip>
          <a:srcRect/>
          <a:stretch/>
        </p:blipFill>
        <p:spPr>
          <a:xfrm>
            <a:off x="9761541" y="4870229"/>
            <a:ext cx="2213040" cy="768163"/>
          </a:xfrm>
          <a:prstGeom prst="rect">
            <a:avLst/>
          </a:prstGeom>
          <a:noFill/>
          <a:ln>
            <a:noFill/>
          </a:ln>
        </p:spPr>
      </p:pic>
      <p:sp>
        <p:nvSpPr>
          <p:cNvPr id="740" name="Google Shape;740;p14"/>
          <p:cNvSpPr txBox="1"/>
          <p:nvPr/>
        </p:nvSpPr>
        <p:spPr>
          <a:xfrm>
            <a:off x="9761541" y="1419827"/>
            <a:ext cx="2213040" cy="27699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Esta valoración se combina con el libro electrónico de estilos de aprendizaje de GED que se mostró anteriormente en Recursos didácticos</a:t>
            </a:r>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sng" strike="noStrike" cap="none">
                <a:solidFill>
                  <a:srgbClr val="0070C0"/>
                </a:solidFill>
                <a:latin typeface="Arial"/>
                <a:ea typeface="Arial"/>
                <a:cs typeface="Arial"/>
                <a:sym typeface="Arial"/>
              </a:rPr>
              <a:t>GED-Learning-style-E-book.pdf.</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5"/>
          <p:cNvSpPr txBox="1">
            <a:spLocks noGrp="1"/>
          </p:cNvSpPr>
          <p:nvPr>
            <p:ph type="title"/>
          </p:nvPr>
        </p:nvSpPr>
        <p:spPr>
          <a:xfrm>
            <a:off x="401444" y="525111"/>
            <a:ext cx="11351941" cy="106063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b="1"/>
              <a:t>Explicación de los niveles de puntuación del GED</a:t>
            </a:r>
            <a:endParaRPr/>
          </a:p>
        </p:txBody>
      </p:sp>
      <p:sp>
        <p:nvSpPr>
          <p:cNvPr id="747" name="Google Shape;747;p1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15</a:t>
            </a:fld>
            <a:endParaRPr sz="900" b="0" i="0" u="none" strike="noStrike" cap="none">
              <a:solidFill>
                <a:srgbClr val="AEABAB"/>
              </a:solidFill>
              <a:latin typeface="Arial"/>
              <a:ea typeface="Arial"/>
              <a:cs typeface="Arial"/>
              <a:sym typeface="Arial"/>
            </a:endParaRPr>
          </a:p>
        </p:txBody>
      </p:sp>
      <p:sp>
        <p:nvSpPr>
          <p:cNvPr id="748" name="Google Shape;748;p15"/>
          <p:cNvSpPr txBox="1">
            <a:spLocks noGrp="1"/>
          </p:cNvSpPr>
          <p:nvPr>
            <p:ph type="body" idx="2"/>
          </p:nvPr>
        </p:nvSpPr>
        <p:spPr>
          <a:xfrm>
            <a:off x="401445" y="4652973"/>
            <a:ext cx="3418203" cy="1100137"/>
          </a:xfrm>
          <a:prstGeom prst="rect">
            <a:avLst/>
          </a:prstGeom>
          <a:noFill/>
          <a:ln>
            <a:noFill/>
          </a:ln>
        </p:spPr>
        <p:txBody>
          <a:bodyPr spcFirstLastPara="1" wrap="square" lIns="91425" tIns="45700" rIns="91425" bIns="45700" anchor="t" anchorCtr="0">
            <a:normAutofit fontScale="85000" lnSpcReduction="10000"/>
          </a:bodyPr>
          <a:lstStyle/>
          <a:p>
            <a:pPr marL="0" lvl="0" indent="0" algn="r" rtl="0">
              <a:lnSpc>
                <a:spcPct val="90000"/>
              </a:lnSpc>
              <a:spcBef>
                <a:spcPts val="0"/>
              </a:spcBef>
              <a:spcAft>
                <a:spcPts val="0"/>
              </a:spcAft>
              <a:buSzPct val="110000"/>
              <a:buNone/>
            </a:pPr>
            <a:r>
              <a:rPr lang="en-US" sz="2400" b="1"/>
              <a:t>Los resultados del </a:t>
            </a:r>
            <a:r>
              <a:rPr lang="en-US" sz="2400"/>
              <a:t>GED</a:t>
            </a:r>
            <a:r>
              <a:rPr lang="en-US" sz="2400" b="0" baseline="30000">
                <a:latin typeface="Arial"/>
                <a:ea typeface="Arial"/>
                <a:cs typeface="Arial"/>
                <a:sym typeface="Arial"/>
              </a:rPr>
              <a:t>®</a:t>
            </a:r>
            <a:r>
              <a:rPr lang="en-US" sz="2400"/>
              <a:t> </a:t>
            </a:r>
            <a:r>
              <a:rPr lang="en-US" sz="2400" b="1"/>
              <a:t>College Ready mejoran las posibilidades de éxito universitario.</a:t>
            </a:r>
            <a:endParaRPr sz="2400"/>
          </a:p>
        </p:txBody>
      </p:sp>
      <p:sp>
        <p:nvSpPr>
          <p:cNvPr id="749" name="Google Shape;749;p15"/>
          <p:cNvSpPr txBox="1">
            <a:spLocks noGrp="1"/>
          </p:cNvSpPr>
          <p:nvPr>
            <p:ph type="body" idx="3"/>
          </p:nvPr>
        </p:nvSpPr>
        <p:spPr>
          <a:xfrm>
            <a:off x="4235869" y="4984220"/>
            <a:ext cx="7517516" cy="43764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AEABAB"/>
              </a:buClr>
              <a:buSzPts val="1980"/>
              <a:buFont typeface="Arial"/>
              <a:buNone/>
            </a:pPr>
            <a:r>
              <a:rPr lang="en-US" sz="2000" b="0" i="0" u="none" strike="noStrike" cap="none">
                <a:solidFill>
                  <a:srgbClr val="000000"/>
                </a:solidFill>
                <a:latin typeface="Arial"/>
                <a:ea typeface="Arial"/>
                <a:cs typeface="Arial"/>
                <a:sym typeface="Arial"/>
              </a:rPr>
              <a:t>Más información en: </a:t>
            </a:r>
            <a:r>
              <a:rPr lang="en-US" sz="2000" b="0" i="0" u="sng" strike="noStrike" cap="none">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GED.com/collegeready</a:t>
            </a:r>
            <a:endParaRPr sz="2000" b="0" i="0" u="none" strike="noStrike" cap="none">
              <a:solidFill>
                <a:srgbClr val="0070C0"/>
              </a:solidFill>
              <a:latin typeface="Arial"/>
              <a:ea typeface="Arial"/>
              <a:cs typeface="Arial"/>
              <a:sym typeface="Arial"/>
            </a:endParaRPr>
          </a:p>
        </p:txBody>
      </p:sp>
      <p:pic>
        <p:nvPicPr>
          <p:cNvPr id="750" name="Google Shape;750;p15"/>
          <p:cNvPicPr preferRelativeResize="0"/>
          <p:nvPr/>
        </p:nvPicPr>
        <p:blipFill rotWithShape="1">
          <a:blip r:embed="rId4">
            <a:alphaModFix/>
          </a:blip>
          <a:srcRect/>
          <a:stretch/>
        </p:blipFill>
        <p:spPr>
          <a:xfrm>
            <a:off x="892762" y="1216141"/>
            <a:ext cx="10339345" cy="3260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6"/>
          <p:cNvSpPr txBox="1">
            <a:spLocks noGrp="1"/>
          </p:cNvSpPr>
          <p:nvPr>
            <p:ph type="title"/>
          </p:nvPr>
        </p:nvSpPr>
        <p:spPr>
          <a:xfrm>
            <a:off x="401443" y="116105"/>
            <a:ext cx="11270090" cy="816583"/>
          </a:xfrm>
          <a:prstGeom prst="rect">
            <a:avLst/>
          </a:prstGeom>
          <a:noFill/>
          <a:ln>
            <a:noFill/>
          </a:ln>
        </p:spPr>
        <p:txBody>
          <a:bodyPr spcFirstLastPara="1" wrap="square" lIns="0" tIns="0" rIns="0" bIns="0" anchor="b" anchorCtr="0">
            <a:normAutofit/>
          </a:bodyPr>
          <a:lstStyle/>
          <a:p>
            <a:pPr marL="0" marR="0" lvl="0" indent="0" algn="l" rtl="0">
              <a:lnSpc>
                <a:spcPct val="107000"/>
              </a:lnSpc>
              <a:spcBef>
                <a:spcPts val="0"/>
              </a:spcBef>
              <a:spcAft>
                <a:spcPts val="0"/>
              </a:spcAft>
              <a:buClr>
                <a:srgbClr val="AEABAB"/>
              </a:buClr>
              <a:buSzPts val="5720"/>
              <a:buFont typeface="Arial"/>
              <a:buNone/>
            </a:pPr>
            <a:r>
              <a:rPr lang="en-US" sz="4000" b="1"/>
              <a:t>Informes de puntuación</a:t>
            </a:r>
            <a:endParaRPr sz="4400" b="1" i="0" u="none" strike="noStrike" cap="none">
              <a:latin typeface="Rockwell"/>
              <a:ea typeface="Rockwell"/>
              <a:cs typeface="Rockwell"/>
              <a:sym typeface="Rockwell"/>
            </a:endParaRPr>
          </a:p>
        </p:txBody>
      </p:sp>
      <p:sp>
        <p:nvSpPr>
          <p:cNvPr id="757" name="Google Shape;757;p1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16</a:t>
            </a:fld>
            <a:endParaRPr sz="900" b="0" i="0" u="none" strike="noStrike" cap="none">
              <a:solidFill>
                <a:srgbClr val="AEABAB"/>
              </a:solidFill>
              <a:latin typeface="Arial"/>
              <a:ea typeface="Arial"/>
              <a:cs typeface="Arial"/>
              <a:sym typeface="Arial"/>
            </a:endParaRPr>
          </a:p>
        </p:txBody>
      </p:sp>
      <p:pic>
        <p:nvPicPr>
          <p:cNvPr id="758" name="Google Shape;758;p16"/>
          <p:cNvPicPr preferRelativeResize="0"/>
          <p:nvPr/>
        </p:nvPicPr>
        <p:blipFill rotWithShape="1">
          <a:blip r:embed="rId3">
            <a:alphaModFix/>
          </a:blip>
          <a:srcRect/>
          <a:stretch/>
        </p:blipFill>
        <p:spPr>
          <a:xfrm>
            <a:off x="3922549" y="1181861"/>
            <a:ext cx="5224725" cy="5560034"/>
          </a:xfrm>
          <a:prstGeom prst="rect">
            <a:avLst/>
          </a:prstGeom>
          <a:noFill/>
          <a:ln>
            <a:noFill/>
          </a:ln>
        </p:spPr>
      </p:pic>
      <p:pic>
        <p:nvPicPr>
          <p:cNvPr id="759" name="Google Shape;759;p16"/>
          <p:cNvPicPr preferRelativeResize="0"/>
          <p:nvPr/>
        </p:nvPicPr>
        <p:blipFill rotWithShape="1">
          <a:blip r:embed="rId4">
            <a:alphaModFix/>
          </a:blip>
          <a:srcRect/>
          <a:stretch/>
        </p:blipFill>
        <p:spPr>
          <a:xfrm>
            <a:off x="2212802" y="1545306"/>
            <a:ext cx="1054699" cy="676715"/>
          </a:xfrm>
          <a:prstGeom prst="rect">
            <a:avLst/>
          </a:prstGeom>
          <a:noFill/>
          <a:ln>
            <a:noFill/>
          </a:ln>
        </p:spPr>
      </p:pic>
      <p:pic>
        <p:nvPicPr>
          <p:cNvPr id="760" name="Google Shape;760;p16"/>
          <p:cNvPicPr preferRelativeResize="0"/>
          <p:nvPr/>
        </p:nvPicPr>
        <p:blipFill rotWithShape="1">
          <a:blip r:embed="rId5">
            <a:alphaModFix/>
          </a:blip>
          <a:srcRect/>
          <a:stretch/>
        </p:blipFill>
        <p:spPr>
          <a:xfrm>
            <a:off x="2016024" y="5157504"/>
            <a:ext cx="1579001" cy="774259"/>
          </a:xfrm>
          <a:prstGeom prst="rect">
            <a:avLst/>
          </a:prstGeom>
          <a:noFill/>
          <a:ln>
            <a:noFill/>
          </a:ln>
        </p:spPr>
      </p:pic>
      <p:pic>
        <p:nvPicPr>
          <p:cNvPr id="761" name="Google Shape;761;p16"/>
          <p:cNvPicPr preferRelativeResize="0"/>
          <p:nvPr/>
        </p:nvPicPr>
        <p:blipFill rotWithShape="1">
          <a:blip r:embed="rId6">
            <a:alphaModFix/>
          </a:blip>
          <a:srcRect/>
          <a:stretch/>
        </p:blipFill>
        <p:spPr>
          <a:xfrm>
            <a:off x="2212802" y="5446760"/>
            <a:ext cx="1213209" cy="353599"/>
          </a:xfrm>
          <a:prstGeom prst="rect">
            <a:avLst/>
          </a:prstGeom>
          <a:noFill/>
          <a:ln>
            <a:noFill/>
          </a:ln>
        </p:spPr>
      </p:pic>
      <p:sp>
        <p:nvSpPr>
          <p:cNvPr id="762" name="Google Shape;762;p16"/>
          <p:cNvSpPr txBox="1"/>
          <p:nvPr/>
        </p:nvSpPr>
        <p:spPr>
          <a:xfrm>
            <a:off x="2212802" y="2402006"/>
            <a:ext cx="93184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Mi Puntaje</a:t>
            </a:r>
            <a:endParaRPr/>
          </a:p>
        </p:txBody>
      </p:sp>
      <p:sp>
        <p:nvSpPr>
          <p:cNvPr id="763" name="Google Shape;763;p16"/>
          <p:cNvSpPr txBox="1"/>
          <p:nvPr/>
        </p:nvSpPr>
        <p:spPr>
          <a:xfrm>
            <a:off x="2016023" y="5849937"/>
            <a:ext cx="1579001"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Haga Clic </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Reporte de Puntaje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7"/>
          <p:cNvSpPr txBox="1">
            <a:spLocks noGrp="1"/>
          </p:cNvSpPr>
          <p:nvPr>
            <p:ph type="title"/>
          </p:nvPr>
        </p:nvSpPr>
        <p:spPr>
          <a:xfrm>
            <a:off x="401443" y="116105"/>
            <a:ext cx="11270090" cy="715999"/>
          </a:xfrm>
          <a:prstGeom prst="rect">
            <a:avLst/>
          </a:prstGeom>
          <a:noFill/>
          <a:ln>
            <a:noFill/>
          </a:ln>
        </p:spPr>
        <p:txBody>
          <a:bodyPr spcFirstLastPara="1" wrap="square" lIns="0" tIns="0" rIns="0" bIns="0" anchor="b" anchorCtr="0">
            <a:normAutofit/>
          </a:bodyPr>
          <a:lstStyle/>
          <a:p>
            <a:pPr marL="0" marR="0" lvl="0" indent="0" algn="l" rtl="0">
              <a:lnSpc>
                <a:spcPct val="107000"/>
              </a:lnSpc>
              <a:spcBef>
                <a:spcPts val="0"/>
              </a:spcBef>
              <a:spcAft>
                <a:spcPts val="0"/>
              </a:spcAft>
              <a:buClr>
                <a:srgbClr val="AEABAB"/>
              </a:buClr>
              <a:buSzPts val="5720"/>
              <a:buFont typeface="Arial"/>
              <a:buNone/>
            </a:pPr>
            <a:r>
              <a:rPr lang="en-US" sz="3600" b="1"/>
              <a:t>Guías de estudio individualizadas</a:t>
            </a:r>
            <a:endParaRPr sz="4000" b="1" i="0" u="none" strike="noStrike" cap="none">
              <a:latin typeface="Rockwell"/>
              <a:ea typeface="Rockwell"/>
              <a:cs typeface="Rockwell"/>
              <a:sym typeface="Rockwell"/>
            </a:endParaRPr>
          </a:p>
        </p:txBody>
      </p:sp>
      <p:sp>
        <p:nvSpPr>
          <p:cNvPr id="769" name="Google Shape;769;p1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17</a:t>
            </a:fld>
            <a:endParaRPr sz="900" b="0" i="0" u="none" strike="noStrike" cap="none">
              <a:solidFill>
                <a:srgbClr val="AEABAB"/>
              </a:solidFill>
              <a:latin typeface="Arial"/>
              <a:ea typeface="Arial"/>
              <a:cs typeface="Arial"/>
              <a:sym typeface="Arial"/>
            </a:endParaRPr>
          </a:p>
        </p:txBody>
      </p:sp>
      <p:pic>
        <p:nvPicPr>
          <p:cNvPr id="770" name="Google Shape;770;p17"/>
          <p:cNvPicPr preferRelativeResize="0"/>
          <p:nvPr/>
        </p:nvPicPr>
        <p:blipFill rotWithShape="1">
          <a:blip r:embed="rId3">
            <a:alphaModFix/>
          </a:blip>
          <a:srcRect/>
          <a:stretch/>
        </p:blipFill>
        <p:spPr>
          <a:xfrm>
            <a:off x="2742962" y="832104"/>
            <a:ext cx="5480779" cy="6023370"/>
          </a:xfrm>
          <a:prstGeom prst="rect">
            <a:avLst/>
          </a:prstGeom>
          <a:noFill/>
          <a:ln>
            <a:noFill/>
          </a:ln>
        </p:spPr>
      </p:pic>
      <p:pic>
        <p:nvPicPr>
          <p:cNvPr id="771" name="Google Shape;771;p17"/>
          <p:cNvPicPr preferRelativeResize="0"/>
          <p:nvPr/>
        </p:nvPicPr>
        <p:blipFill rotWithShape="1">
          <a:blip r:embed="rId4">
            <a:alphaModFix/>
          </a:blip>
          <a:srcRect/>
          <a:stretch/>
        </p:blipFill>
        <p:spPr>
          <a:xfrm>
            <a:off x="792073" y="963065"/>
            <a:ext cx="1950889" cy="2371550"/>
          </a:xfrm>
          <a:prstGeom prst="rect">
            <a:avLst/>
          </a:prstGeom>
          <a:noFill/>
          <a:ln>
            <a:noFill/>
          </a:ln>
        </p:spPr>
      </p:pic>
      <p:pic>
        <p:nvPicPr>
          <p:cNvPr id="772" name="Google Shape;772;p17"/>
          <p:cNvPicPr preferRelativeResize="0"/>
          <p:nvPr/>
        </p:nvPicPr>
        <p:blipFill rotWithShape="1">
          <a:blip r:embed="rId5">
            <a:alphaModFix/>
          </a:blip>
          <a:srcRect/>
          <a:stretch/>
        </p:blipFill>
        <p:spPr>
          <a:xfrm>
            <a:off x="8698854" y="2264674"/>
            <a:ext cx="3188484" cy="21398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8"/>
          <p:cNvSpPr txBox="1">
            <a:spLocks noGrp="1"/>
          </p:cNvSpPr>
          <p:nvPr>
            <p:ph type="title"/>
          </p:nvPr>
        </p:nvSpPr>
        <p:spPr>
          <a:xfrm>
            <a:off x="401443" y="260002"/>
            <a:ext cx="11270090" cy="1800072"/>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0000"/>
              </a:buClr>
              <a:buSzPts val="3600"/>
              <a:buNone/>
            </a:pPr>
            <a:r>
              <a:rPr lang="en-US" sz="2400" b="0">
                <a:solidFill>
                  <a:srgbClr val="000000"/>
                </a:solidFill>
                <a:latin typeface="Rockwell"/>
                <a:ea typeface="Rockwell"/>
                <a:cs typeface="Rockwell"/>
                <a:sym typeface="Rockwell"/>
              </a:rPr>
              <a:t>¡</a:t>
            </a:r>
            <a:r>
              <a:rPr lang="en-US" sz="2400">
                <a:solidFill>
                  <a:srgbClr val="000000"/>
                </a:solidFill>
                <a:latin typeface="Rockwell"/>
                <a:ea typeface="Rockwell"/>
                <a:cs typeface="Rockwell"/>
                <a:sym typeface="Rockwell"/>
              </a:rPr>
              <a:t>Recién publicado</a:t>
            </a:r>
            <a:r>
              <a:rPr lang="en-US" sz="2400" b="0">
                <a:solidFill>
                  <a:srgbClr val="000000"/>
                </a:solidFill>
                <a:latin typeface="Rockwell"/>
                <a:ea typeface="Rockwell"/>
                <a:cs typeface="Rockwell"/>
                <a:sym typeface="Rockwell"/>
              </a:rPr>
              <a:t>!  Actualización del informe de puntuación</a:t>
            </a:r>
            <a:br>
              <a:rPr lang="en-US" sz="2400" b="0">
                <a:solidFill>
                  <a:srgbClr val="000000"/>
                </a:solidFill>
                <a:latin typeface="Rockwell"/>
                <a:ea typeface="Rockwell"/>
                <a:cs typeface="Rockwell"/>
                <a:sym typeface="Rockwell"/>
              </a:rPr>
            </a:br>
            <a:br>
              <a:rPr lang="en-US" sz="2400" b="0">
                <a:solidFill>
                  <a:srgbClr val="000000"/>
                </a:solidFill>
                <a:latin typeface="Rockwell"/>
                <a:ea typeface="Rockwell"/>
                <a:cs typeface="Rockwell"/>
                <a:sym typeface="Rockwell"/>
              </a:rPr>
            </a:br>
            <a:r>
              <a:rPr lang="en-US" sz="2400" b="0">
                <a:solidFill>
                  <a:srgbClr val="000000"/>
                </a:solidFill>
                <a:latin typeface="Rockwell"/>
                <a:ea typeface="Rockwell"/>
                <a:cs typeface="Rockwell"/>
                <a:sym typeface="Rockwell"/>
              </a:rPr>
              <a:t>Nuevo informe de puntuación: Vídeos incorporados en el informe de puntuación, destinados a ayudar a los estudiantes a entender cómo utilizar su informe de puntuaciones y la lista de actividades de estudio para avanzar</a:t>
            </a:r>
            <a:endParaRPr/>
          </a:p>
        </p:txBody>
      </p:sp>
      <p:sp>
        <p:nvSpPr>
          <p:cNvPr id="778" name="Google Shape;778;p1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18</a:t>
            </a:fld>
            <a:endParaRPr sz="900" b="0" i="0" u="none" strike="noStrike" cap="none">
              <a:solidFill>
                <a:srgbClr val="AEABAB"/>
              </a:solidFill>
              <a:latin typeface="Arial"/>
              <a:ea typeface="Arial"/>
              <a:cs typeface="Arial"/>
              <a:sym typeface="Arial"/>
            </a:endParaRPr>
          </a:p>
        </p:txBody>
      </p:sp>
      <p:pic>
        <p:nvPicPr>
          <p:cNvPr id="779" name="Google Shape;779;p18"/>
          <p:cNvPicPr preferRelativeResize="0"/>
          <p:nvPr/>
        </p:nvPicPr>
        <p:blipFill rotWithShape="1">
          <a:blip r:embed="rId3">
            <a:alphaModFix/>
          </a:blip>
          <a:srcRect/>
          <a:stretch/>
        </p:blipFill>
        <p:spPr>
          <a:xfrm>
            <a:off x="520467" y="2364309"/>
            <a:ext cx="9144000" cy="4233689"/>
          </a:xfrm>
          <a:prstGeom prst="rect">
            <a:avLst/>
          </a:prstGeom>
          <a:noFill/>
          <a:ln>
            <a:noFill/>
          </a:ln>
        </p:spPr>
      </p:pic>
      <p:pic>
        <p:nvPicPr>
          <p:cNvPr id="780" name="Google Shape;780;p18"/>
          <p:cNvPicPr preferRelativeResize="0"/>
          <p:nvPr/>
        </p:nvPicPr>
        <p:blipFill rotWithShape="1">
          <a:blip r:embed="rId4">
            <a:alphaModFix/>
          </a:blip>
          <a:srcRect/>
          <a:stretch/>
        </p:blipFill>
        <p:spPr>
          <a:xfrm>
            <a:off x="4369380" y="2609707"/>
            <a:ext cx="3334215" cy="4477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19</a:t>
            </a:fld>
            <a:endParaRPr sz="900" b="0" i="0" u="none" strike="noStrike" cap="none">
              <a:solidFill>
                <a:srgbClr val="AEABAB"/>
              </a:solidFill>
              <a:latin typeface="Arial"/>
              <a:ea typeface="Arial"/>
              <a:cs typeface="Arial"/>
              <a:sym typeface="Arial"/>
            </a:endParaRPr>
          </a:p>
        </p:txBody>
      </p:sp>
      <p:pic>
        <p:nvPicPr>
          <p:cNvPr id="786" name="Google Shape;786;p19"/>
          <p:cNvPicPr preferRelativeResize="0"/>
          <p:nvPr/>
        </p:nvPicPr>
        <p:blipFill rotWithShape="1">
          <a:blip r:embed="rId3">
            <a:alphaModFix/>
          </a:blip>
          <a:srcRect/>
          <a:stretch/>
        </p:blipFill>
        <p:spPr>
          <a:xfrm>
            <a:off x="401443" y="193093"/>
            <a:ext cx="9144000" cy="5489191"/>
          </a:xfrm>
          <a:prstGeom prst="rect">
            <a:avLst/>
          </a:prstGeom>
          <a:noFill/>
          <a:ln>
            <a:noFill/>
          </a:ln>
        </p:spPr>
      </p:pic>
      <p:sp>
        <p:nvSpPr>
          <p:cNvPr id="787" name="Google Shape;787;p19"/>
          <p:cNvSpPr/>
          <p:nvPr/>
        </p:nvSpPr>
        <p:spPr>
          <a:xfrm>
            <a:off x="9866376" y="1882273"/>
            <a:ext cx="2121408" cy="1005840"/>
          </a:xfrm>
          <a:prstGeom prst="rect">
            <a:avLst/>
          </a:prstGeom>
          <a:solidFill>
            <a:srgbClr val="FFFFFF"/>
          </a:solidFill>
          <a:ln w="28575" cap="flat" cmpd="sng">
            <a:solidFill>
              <a:srgbClr val="CE351B"/>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Seleccionar plan de estudios para estudiantes</a:t>
            </a:r>
            <a:endParaRPr sz="1400" b="0" i="0" u="none" strike="noStrike" cap="none">
              <a:solidFill>
                <a:srgbClr val="000000"/>
              </a:solidFill>
              <a:latin typeface="Arial"/>
              <a:ea typeface="Arial"/>
              <a:cs typeface="Arial"/>
              <a:sym typeface="Arial"/>
            </a:endParaRPr>
          </a:p>
        </p:txBody>
      </p:sp>
      <p:sp>
        <p:nvSpPr>
          <p:cNvPr id="788" name="Google Shape;788;p19"/>
          <p:cNvSpPr/>
          <p:nvPr/>
        </p:nvSpPr>
        <p:spPr>
          <a:xfrm rot="10800000">
            <a:off x="9982200" y="2995386"/>
            <a:ext cx="1371600" cy="274320"/>
          </a:xfrm>
          <a:prstGeom prst="rightArrow">
            <a:avLst>
              <a:gd name="adj1" fmla="val 50000"/>
              <a:gd name="adj2" fmla="val 50000"/>
            </a:avLst>
          </a:prstGeom>
          <a:solidFill>
            <a:srgbClr val="CE351B"/>
          </a:solidFill>
          <a:ln w="9525" cap="flat" cmpd="sng">
            <a:solidFill>
              <a:srgbClr val="F2F2F2"/>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3724098e948_2_3"/>
          <p:cNvSpPr txBox="1">
            <a:spLocks noGrp="1"/>
          </p:cNvSpPr>
          <p:nvPr>
            <p:ph type="title"/>
          </p:nvPr>
        </p:nvSpPr>
        <p:spPr>
          <a:xfrm>
            <a:off x="401444" y="525111"/>
            <a:ext cx="11352000" cy="1165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En la sesión de hoy:</a:t>
            </a:r>
            <a:endParaRPr/>
          </a:p>
        </p:txBody>
      </p:sp>
      <p:sp>
        <p:nvSpPr>
          <p:cNvPr id="609" name="Google Shape;609;g3724098e948_2_3"/>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2</a:t>
            </a:fld>
            <a:endParaRPr sz="900" b="0" i="0" u="none" strike="noStrike" cap="none">
              <a:solidFill>
                <a:srgbClr val="AEABAB"/>
              </a:solidFill>
              <a:latin typeface="Arial"/>
              <a:ea typeface="Arial"/>
              <a:cs typeface="Arial"/>
              <a:sym typeface="Arial"/>
            </a:endParaRPr>
          </a:p>
        </p:txBody>
      </p:sp>
      <p:pic>
        <p:nvPicPr>
          <p:cNvPr id="610" name="Google Shape;610;g3724098e948_2_3"/>
          <p:cNvPicPr preferRelativeResize="0"/>
          <p:nvPr/>
        </p:nvPicPr>
        <p:blipFill rotWithShape="1">
          <a:blip r:embed="rId3">
            <a:alphaModFix/>
          </a:blip>
          <a:srcRect/>
          <a:stretch/>
        </p:blipFill>
        <p:spPr>
          <a:xfrm>
            <a:off x="369446" y="1107861"/>
            <a:ext cx="3517696" cy="3371380"/>
          </a:xfrm>
          <a:prstGeom prst="rect">
            <a:avLst/>
          </a:prstGeom>
          <a:noFill/>
          <a:ln>
            <a:noFill/>
          </a:ln>
        </p:spPr>
      </p:pic>
      <p:pic>
        <p:nvPicPr>
          <p:cNvPr id="611" name="Google Shape;611;g3724098e948_2_3"/>
          <p:cNvPicPr preferRelativeResize="0"/>
          <p:nvPr/>
        </p:nvPicPr>
        <p:blipFill rotWithShape="1">
          <a:blip r:embed="rId4">
            <a:alphaModFix/>
          </a:blip>
          <a:srcRect/>
          <a:stretch/>
        </p:blipFill>
        <p:spPr>
          <a:xfrm>
            <a:off x="4398117" y="1914012"/>
            <a:ext cx="3395766" cy="3029975"/>
          </a:xfrm>
          <a:prstGeom prst="rect">
            <a:avLst/>
          </a:prstGeom>
          <a:noFill/>
          <a:ln>
            <a:noFill/>
          </a:ln>
        </p:spPr>
      </p:pic>
      <p:pic>
        <p:nvPicPr>
          <p:cNvPr id="612" name="Google Shape;612;g3724098e948_2_3"/>
          <p:cNvPicPr preferRelativeResize="0"/>
          <p:nvPr/>
        </p:nvPicPr>
        <p:blipFill rotWithShape="1">
          <a:blip r:embed="rId3">
            <a:alphaModFix/>
          </a:blip>
          <a:srcRect/>
          <a:stretch/>
        </p:blipFill>
        <p:spPr>
          <a:xfrm>
            <a:off x="463299" y="4479241"/>
            <a:ext cx="3517701" cy="1740550"/>
          </a:xfrm>
          <a:prstGeom prst="rect">
            <a:avLst/>
          </a:prstGeom>
          <a:noFill/>
          <a:ln>
            <a:noFill/>
          </a:ln>
        </p:spPr>
      </p:pic>
      <p:pic>
        <p:nvPicPr>
          <p:cNvPr id="613" name="Google Shape;613;g3724098e948_2_3"/>
          <p:cNvPicPr preferRelativeResize="0"/>
          <p:nvPr/>
        </p:nvPicPr>
        <p:blipFill rotWithShape="1">
          <a:blip r:embed="rId5">
            <a:alphaModFix/>
          </a:blip>
          <a:srcRect/>
          <a:stretch/>
        </p:blipFill>
        <p:spPr>
          <a:xfrm>
            <a:off x="4094694" y="1087058"/>
            <a:ext cx="7658750" cy="3371376"/>
          </a:xfrm>
          <a:prstGeom prst="rect">
            <a:avLst/>
          </a:prstGeom>
          <a:noFill/>
          <a:ln>
            <a:noFill/>
          </a:ln>
        </p:spPr>
      </p:pic>
      <p:sp>
        <p:nvSpPr>
          <p:cNvPr id="614" name="Google Shape;614;g3724098e948_2_3"/>
          <p:cNvSpPr txBox="1"/>
          <p:nvPr/>
        </p:nvSpPr>
        <p:spPr>
          <a:xfrm>
            <a:off x="552250" y="1468591"/>
            <a:ext cx="3277945"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200" b="0" i="0" u="none" strike="noStrike" cap="none">
                <a:solidFill>
                  <a:schemeClr val="lt1"/>
                </a:solidFill>
                <a:latin typeface="Arial"/>
                <a:ea typeface="Arial"/>
                <a:cs typeface="Arial"/>
                <a:sym typeface="Arial"/>
              </a:rPr>
              <a:t>GED</a:t>
            </a:r>
            <a:r>
              <a:rPr lang="en-US" sz="2200" b="0" i="0" u="none" strike="noStrike" cap="none" baseline="30000">
                <a:solidFill>
                  <a:schemeClr val="lt1"/>
                </a:solidFill>
                <a:latin typeface="Arial"/>
                <a:ea typeface="Arial"/>
                <a:cs typeface="Arial"/>
                <a:sym typeface="Arial"/>
              </a:rPr>
              <a:t>®</a:t>
            </a:r>
            <a:r>
              <a:rPr lang="en-US" sz="2200" b="0" i="0" u="none" strike="noStrike" cap="none">
                <a:solidFill>
                  <a:schemeClr val="lt1"/>
                </a:solidFill>
                <a:latin typeface="Arial"/>
                <a:ea typeface="Arial"/>
                <a:cs typeface="Arial"/>
                <a:sym typeface="Arial"/>
              </a:rPr>
              <a:t> en Español</a:t>
            </a:r>
            <a:endParaRPr/>
          </a:p>
          <a:p>
            <a:pPr marL="0" marR="0" lvl="0" indent="0" algn="ctr" rtl="0">
              <a:lnSpc>
                <a:spcPct val="100000"/>
              </a:lnSpc>
              <a:spcBef>
                <a:spcPts val="0"/>
              </a:spcBef>
              <a:spcAft>
                <a:spcPts val="0"/>
              </a:spcAft>
              <a:buNone/>
            </a:pPr>
            <a:r>
              <a:rPr lang="en-US" sz="2200" b="0" i="0" u="none" strike="noStrike" cap="none">
                <a:solidFill>
                  <a:schemeClr val="lt1"/>
                </a:solidFill>
                <a:latin typeface="Arial"/>
                <a:ea typeface="Arial"/>
                <a:cs typeface="Arial"/>
                <a:sym typeface="Arial"/>
              </a:rPr>
              <a:t>Estadísticas de la prueba</a:t>
            </a:r>
            <a:endParaRPr/>
          </a:p>
          <a:p>
            <a:pPr marL="0" marR="0" lvl="0" indent="0" algn="ctr" rtl="0">
              <a:lnSpc>
                <a:spcPct val="100000"/>
              </a:lnSpc>
              <a:spcBef>
                <a:spcPts val="0"/>
              </a:spcBef>
              <a:spcAft>
                <a:spcPts val="0"/>
              </a:spcAft>
              <a:buNone/>
            </a:pPr>
            <a:r>
              <a:rPr lang="en-US" sz="2200" b="0" i="0" u="none" strike="noStrike" cap="none">
                <a:solidFill>
                  <a:schemeClr val="lt1"/>
                </a:solidFill>
                <a:latin typeface="Arial"/>
                <a:ea typeface="Arial"/>
                <a:cs typeface="Arial"/>
                <a:sym typeface="Arial"/>
              </a:rPr>
              <a:t>Recursos en Español, GED Works, The GED</a:t>
            </a:r>
            <a:r>
              <a:rPr lang="en-US" sz="2200" b="0" i="0" u="none" strike="noStrike" cap="none" baseline="30000">
                <a:solidFill>
                  <a:schemeClr val="lt1"/>
                </a:solidFill>
                <a:latin typeface="Arial"/>
                <a:ea typeface="Arial"/>
                <a:cs typeface="Arial"/>
                <a:sym typeface="Arial"/>
              </a:rPr>
              <a:t>®</a:t>
            </a:r>
            <a:r>
              <a:rPr lang="en-US" sz="2200" b="0" i="0" u="none" strike="noStrike" cap="none">
                <a:solidFill>
                  <a:schemeClr val="lt1"/>
                </a:solidFill>
                <a:latin typeface="Arial"/>
                <a:ea typeface="Arial"/>
                <a:cs typeface="Arial"/>
                <a:sym typeface="Arial"/>
              </a:rPr>
              <a:t>  &amp; Me Learning App</a:t>
            </a:r>
            <a:endParaRPr/>
          </a:p>
        </p:txBody>
      </p:sp>
      <p:sp>
        <p:nvSpPr>
          <p:cNvPr id="615" name="Google Shape;615;g3724098e948_2_3"/>
          <p:cNvSpPr txBox="1"/>
          <p:nvPr/>
        </p:nvSpPr>
        <p:spPr>
          <a:xfrm>
            <a:off x="675861" y="4839971"/>
            <a:ext cx="299499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Preguntas &amp; Respuestas</a:t>
            </a:r>
            <a:endParaRPr/>
          </a:p>
          <a:p>
            <a:pPr marL="0" marR="0" lvl="0" indent="0" algn="ctr" rtl="0">
              <a:lnSpc>
                <a:spcPct val="100000"/>
              </a:lnSpc>
              <a:spcBef>
                <a:spcPts val="0"/>
              </a:spcBef>
              <a:spcAft>
                <a:spcPts val="0"/>
              </a:spcAft>
              <a:buNone/>
            </a:pPr>
            <a:br>
              <a:rPr lang="en-US" sz="1800" b="0" i="0" u="none" strike="noStrike" cap="none">
                <a:solidFill>
                  <a:schemeClr val="lt1"/>
                </a:solidFill>
                <a:latin typeface="Arial"/>
                <a:ea typeface="Arial"/>
                <a:cs typeface="Arial"/>
                <a:sym typeface="Arial"/>
              </a:rPr>
            </a:br>
            <a:r>
              <a:rPr lang="en-US" sz="1800" b="0" i="0" u="none" strike="noStrike" cap="none">
                <a:solidFill>
                  <a:schemeClr val="lt1"/>
                </a:solidFill>
                <a:latin typeface="Arial"/>
                <a:ea typeface="Arial"/>
                <a:cs typeface="Arial"/>
                <a:sym typeface="Arial"/>
              </a:rPr>
              <a:t>Sus ideas para el futuro</a:t>
            </a:r>
            <a:endParaRPr sz="1400" b="0" i="0" u="none" strike="noStrike" cap="none">
              <a:solidFill>
                <a:schemeClr val="lt1"/>
              </a:solidFill>
              <a:latin typeface="Arial"/>
              <a:ea typeface="Arial"/>
              <a:cs typeface="Arial"/>
              <a:sym typeface="Arial"/>
            </a:endParaRPr>
          </a:p>
        </p:txBody>
      </p:sp>
      <p:sp>
        <p:nvSpPr>
          <p:cNvPr id="616" name="Google Shape;616;g3724098e948_2_3"/>
          <p:cNvSpPr txBox="1"/>
          <p:nvPr/>
        </p:nvSpPr>
        <p:spPr>
          <a:xfrm>
            <a:off x="4628450" y="1203912"/>
            <a:ext cx="7011300" cy="349839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Recursos para Maestros</a:t>
            </a:r>
            <a:br>
              <a:rPr lang="en-US" sz="1600" b="0" i="0" u="none" strike="noStrike" cap="none">
                <a:solidFill>
                  <a:schemeClr val="lt1"/>
                </a:solidFill>
                <a:latin typeface="Arial"/>
                <a:ea typeface="Arial"/>
                <a:cs typeface="Arial"/>
                <a:sym typeface="Arial"/>
              </a:rPr>
            </a:br>
            <a:r>
              <a:rPr lang="en-US" sz="1600" b="0" i="0" u="none" strike="noStrike" cap="none">
                <a:solidFill>
                  <a:schemeClr val="lt1"/>
                </a:solidFill>
                <a:latin typeface="Arial"/>
                <a:ea typeface="Arial"/>
                <a:cs typeface="Arial"/>
                <a:sym typeface="Arial"/>
              </a:rPr>
              <a:t>Guías de Estudio</a:t>
            </a:r>
            <a:br>
              <a:rPr lang="en-US" sz="1600" b="0" i="0" u="none" strike="noStrike" cap="none">
                <a:solidFill>
                  <a:schemeClr val="lt1"/>
                </a:solidFill>
                <a:latin typeface="Arial"/>
                <a:ea typeface="Arial"/>
                <a:cs typeface="Arial"/>
                <a:sym typeface="Arial"/>
              </a:rPr>
            </a:br>
            <a:r>
              <a:rPr lang="en-US" sz="1600" b="0" i="0" u="none" strike="noStrike" cap="none">
                <a:solidFill>
                  <a:schemeClr val="lt1"/>
                </a:solidFill>
                <a:latin typeface="Arial"/>
                <a:ea typeface="Arial"/>
                <a:cs typeface="Arial"/>
                <a:sym typeface="Arial"/>
              </a:rPr>
              <a:t>Materiales Curriculares Gratis y disponibles para compra. </a:t>
            </a:r>
            <a:br>
              <a:rPr lang="en-US" sz="1600" b="0" i="0" u="none" strike="noStrike" cap="none">
                <a:solidFill>
                  <a:schemeClr val="lt1"/>
                </a:solidFill>
                <a:latin typeface="Arial"/>
                <a:ea typeface="Arial"/>
                <a:cs typeface="Arial"/>
                <a:sym typeface="Arial"/>
              </a:rPr>
            </a:br>
            <a:r>
              <a:rPr lang="en-US" sz="1600" b="0" i="0" u="none" strike="noStrike" cap="none">
                <a:solidFill>
                  <a:schemeClr val="lt1"/>
                </a:solidFill>
                <a:latin typeface="Arial"/>
                <a:ea typeface="Arial"/>
                <a:cs typeface="Arial"/>
                <a:sym typeface="Arial"/>
              </a:rPr>
              <a:t>Tutoriales</a:t>
            </a:r>
            <a:endParaRPr sz="1600" b="0" i="0" u="none" strike="noStrike" cap="none">
              <a:solidFill>
                <a:schemeClr val="lt1"/>
              </a:solidFill>
              <a:latin typeface="Arial"/>
              <a:ea typeface="Arial"/>
              <a:cs typeface="Arial"/>
              <a:sym typeface="Arial"/>
            </a:endParaRPr>
          </a:p>
          <a:p>
            <a:pPr marL="285750" marR="0" lvl="0" indent="-184150" algn="l" rtl="0">
              <a:lnSpc>
                <a:spcPct val="100000"/>
              </a:lnSpc>
              <a:spcBef>
                <a:spcPts val="0"/>
              </a:spcBef>
              <a:spcAft>
                <a:spcPts val="0"/>
              </a:spcAft>
              <a:buClr>
                <a:schemeClr val="lt1"/>
              </a:buClr>
              <a:buSzPts val="1600"/>
              <a:buFont typeface="Arial"/>
              <a:buNone/>
            </a:pPr>
            <a:endParaRPr sz="1600" b="0" i="0" u="none" strike="noStrike" cap="none">
              <a:solidFill>
                <a:schemeClr val="lt1"/>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1600"/>
              <a:buFont typeface="Arial"/>
              <a:buChar char="•"/>
            </a:pPr>
            <a:r>
              <a:rPr lang="en-US" sz="1600" b="0" i="0" u="none" strike="noStrike" cap="none">
                <a:solidFill>
                  <a:schemeClr val="dk1"/>
                </a:solidFill>
                <a:highlight>
                  <a:srgbClr val="FFFF00"/>
                </a:highlight>
                <a:latin typeface="Arial"/>
                <a:ea typeface="Arial"/>
                <a:cs typeface="Arial"/>
                <a:sym typeface="Arial"/>
              </a:rPr>
              <a:t>NUEVO:</a:t>
            </a:r>
            <a:r>
              <a:rPr lang="en-US" sz="1600" b="0" i="0" u="none" strike="noStrike" cap="none">
                <a:solidFill>
                  <a:schemeClr val="lt1"/>
                </a:solidFill>
                <a:latin typeface="Arial"/>
                <a:ea typeface="Arial"/>
                <a:cs typeface="Arial"/>
                <a:sym typeface="Arial"/>
              </a:rPr>
              <a:t> Folleto del Participante del Examen (último año)</a:t>
            </a:r>
            <a:br>
              <a:rPr lang="en-US" sz="1600" b="0" i="0" u="none" strike="noStrike" cap="none">
                <a:solidFill>
                  <a:schemeClr val="lt1"/>
                </a:solidFill>
                <a:latin typeface="Arial"/>
                <a:ea typeface="Arial"/>
                <a:cs typeface="Arial"/>
                <a:sym typeface="Arial"/>
              </a:rPr>
            </a:br>
            <a:r>
              <a:rPr lang="en-US" sz="1600" b="0" i="0" u="none" strike="noStrike" cap="none">
                <a:solidFill>
                  <a:schemeClr val="dk1"/>
                </a:solidFill>
                <a:highlight>
                  <a:srgbClr val="FFFF00"/>
                </a:highlight>
                <a:latin typeface="Arial"/>
                <a:ea typeface="Arial"/>
                <a:cs typeface="Arial"/>
                <a:sym typeface="Arial"/>
              </a:rPr>
              <a:t>NUEVO:</a:t>
            </a:r>
            <a:r>
              <a:rPr lang="en-US" sz="1600" b="0" i="0" u="none" strike="noStrike" cap="none">
                <a:solidFill>
                  <a:schemeClr val="lt1"/>
                </a:solidFill>
                <a:latin typeface="Arial"/>
                <a:ea typeface="Arial"/>
                <a:cs typeface="Arial"/>
                <a:sym typeface="Arial"/>
              </a:rPr>
              <a:t> GED® &amp; La aplicación Me Learning</a:t>
            </a:r>
            <a:br>
              <a:rPr lang="en-US" sz="1600" b="0" i="0" u="none" strike="noStrike" cap="none">
                <a:solidFill>
                  <a:schemeClr val="lt1"/>
                </a:solidFill>
                <a:latin typeface="Arial"/>
                <a:ea typeface="Arial"/>
                <a:cs typeface="Arial"/>
                <a:sym typeface="Arial"/>
              </a:rPr>
            </a:br>
            <a:r>
              <a:rPr lang="en-US" sz="1600" b="0" i="0" u="none" strike="noStrike" cap="none">
                <a:solidFill>
                  <a:schemeClr val="dk1"/>
                </a:solidFill>
                <a:highlight>
                  <a:srgbClr val="FFFF00"/>
                </a:highlight>
                <a:latin typeface="Arial"/>
                <a:ea typeface="Arial"/>
                <a:cs typeface="Arial"/>
                <a:sym typeface="Arial"/>
              </a:rPr>
              <a:t>NUEVO:</a:t>
            </a:r>
            <a:r>
              <a:rPr lang="en-US" sz="1600" b="0" i="0" u="none" strike="noStrike" cap="none">
                <a:solidFill>
                  <a:schemeClr val="dk1"/>
                </a:solidFill>
                <a:latin typeface="Arial"/>
                <a:ea typeface="Arial"/>
                <a:cs typeface="Arial"/>
                <a:sym typeface="Arial"/>
              </a:rPr>
              <a:t> </a:t>
            </a:r>
            <a:r>
              <a:rPr lang="en-US" sz="1600" b="0" i="0" u="none" strike="noStrike" cap="none">
                <a:solidFill>
                  <a:schemeClr val="lt1"/>
                </a:solidFill>
                <a:latin typeface="Arial"/>
                <a:ea typeface="Arial"/>
                <a:cs typeface="Arial"/>
                <a:sym typeface="Arial"/>
              </a:rPr>
              <a:t>Flash (Disponible pronto en Español)</a:t>
            </a:r>
            <a:endParaRPr sz="1600" b="0" i="0" u="none" strike="noStrike" cap="none" baseline="30000">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baseline="30000">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g3724098e948_2_3"/>
          <p:cNvSpPr/>
          <p:nvPr/>
        </p:nvSpPr>
        <p:spPr>
          <a:xfrm>
            <a:off x="4155719" y="4590773"/>
            <a:ext cx="7360420" cy="1517485"/>
          </a:xfrm>
          <a:prstGeom prst="roundRect">
            <a:avLst>
              <a:gd name="adj" fmla="val 16667"/>
            </a:avLst>
          </a:prstGeom>
          <a:solidFill>
            <a:schemeClr val="accent1"/>
          </a:solidFill>
          <a:ln w="25400" cap="flat" cmpd="sng">
            <a:solidFill>
              <a:srgbClr val="003747"/>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¿Qué preguntas tiene?</a:t>
            </a:r>
            <a:br>
              <a:rPr lang="en-US" sz="2000" b="0" i="0" u="none" strike="noStrike" cap="none">
                <a:solidFill>
                  <a:schemeClr val="lt1"/>
                </a:solidFill>
                <a:latin typeface="Arial"/>
                <a:ea typeface="Arial"/>
                <a:cs typeface="Arial"/>
                <a:sym typeface="Arial"/>
              </a:rPr>
            </a:br>
            <a:r>
              <a:rPr lang="en-US" sz="2000" b="0" i="0" u="none" strike="noStrike" cap="none">
                <a:solidFill>
                  <a:schemeClr val="lt1"/>
                </a:solidFill>
                <a:latin typeface="Arial"/>
                <a:ea typeface="Arial"/>
                <a:cs typeface="Arial"/>
                <a:sym typeface="Arial"/>
              </a:rPr>
              <a:t>¿Qué necesita de nosotros?</a:t>
            </a:r>
            <a:br>
              <a:rPr lang="en-US" sz="2000" b="0" i="0" u="none" strike="noStrike" cap="none">
                <a:solidFill>
                  <a:schemeClr val="lt1"/>
                </a:solidFill>
                <a:latin typeface="Arial"/>
                <a:ea typeface="Arial"/>
                <a:cs typeface="Arial"/>
                <a:sym typeface="Arial"/>
              </a:rPr>
            </a:br>
            <a:r>
              <a:rPr lang="en-US" sz="2000" b="0" i="0" u="none" strike="noStrike" cap="none">
                <a:solidFill>
                  <a:schemeClr val="lt1"/>
                </a:solidFill>
                <a:latin typeface="Arial"/>
                <a:ea typeface="Arial"/>
                <a:cs typeface="Arial"/>
                <a:sym typeface="Arial"/>
              </a:rPr>
              <a:t>¿Qué necesitan los estudiantes de nosotros?</a:t>
            </a:r>
            <a:endParaRPr sz="2000" b="0" i="0" u="none" strike="noStrike" cap="none">
              <a:solidFill>
                <a:schemeClr val="lt1"/>
              </a:solidFill>
              <a:latin typeface="Arial"/>
              <a:ea typeface="Arial"/>
              <a:cs typeface="Arial"/>
              <a:sym typeface="Arial"/>
            </a:endParaRPr>
          </a:p>
        </p:txBody>
      </p:sp>
      <p:sp>
        <p:nvSpPr>
          <p:cNvPr id="618" name="Google Shape;618;g3724098e948_2_3"/>
          <p:cNvSpPr/>
          <p:nvPr/>
        </p:nvSpPr>
        <p:spPr>
          <a:xfrm>
            <a:off x="8134099" y="1"/>
            <a:ext cx="2613414" cy="1914012"/>
          </a:xfrm>
          <a:prstGeom prst="irregularSeal2">
            <a:avLst/>
          </a:prstGeom>
          <a:solidFill>
            <a:srgbClr val="FFFF00"/>
          </a:solidFill>
          <a:ln w="25400" cap="flat" cmpd="sng">
            <a:solidFill>
              <a:srgbClr val="0037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No nuevo, pero tal vez nuevo para usted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2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20</a:t>
            </a:fld>
            <a:endParaRPr sz="900" b="0" i="0" u="none" strike="noStrike" cap="none">
              <a:solidFill>
                <a:srgbClr val="AEABAB"/>
              </a:solidFill>
              <a:latin typeface="Arial"/>
              <a:ea typeface="Arial"/>
              <a:cs typeface="Arial"/>
              <a:sym typeface="Arial"/>
            </a:endParaRPr>
          </a:p>
        </p:txBody>
      </p:sp>
      <p:pic>
        <p:nvPicPr>
          <p:cNvPr id="794" name="Google Shape;794;p20"/>
          <p:cNvPicPr preferRelativeResize="0"/>
          <p:nvPr/>
        </p:nvPicPr>
        <p:blipFill rotWithShape="1">
          <a:blip r:embed="rId3">
            <a:alphaModFix/>
          </a:blip>
          <a:srcRect/>
          <a:stretch/>
        </p:blipFill>
        <p:spPr>
          <a:xfrm>
            <a:off x="1524000" y="480588"/>
            <a:ext cx="9144000" cy="5590274"/>
          </a:xfrm>
          <a:prstGeom prst="rect">
            <a:avLst/>
          </a:prstGeom>
          <a:noFill/>
          <a:ln>
            <a:noFill/>
          </a:ln>
        </p:spPr>
      </p:pic>
      <p:sp>
        <p:nvSpPr>
          <p:cNvPr id="795" name="Google Shape;795;p20"/>
          <p:cNvSpPr/>
          <p:nvPr/>
        </p:nvSpPr>
        <p:spPr>
          <a:xfrm>
            <a:off x="7357403" y="3275725"/>
            <a:ext cx="4702108" cy="1009584"/>
          </a:xfrm>
          <a:prstGeom prst="rect">
            <a:avLst/>
          </a:prstGeom>
          <a:solidFill>
            <a:srgbClr val="FFFFFF"/>
          </a:solidFill>
          <a:ln w="28575" cap="flat" cmpd="sng">
            <a:solidFill>
              <a:srgbClr val="CE351B"/>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Revise la lista de actividades de lecciones en el plan de estudios del estudiante para un mayor estudio / habilitación.</a:t>
            </a:r>
            <a:endParaRPr/>
          </a:p>
        </p:txBody>
      </p:sp>
      <p:sp>
        <p:nvSpPr>
          <p:cNvPr id="796" name="Google Shape;796;p20"/>
          <p:cNvSpPr/>
          <p:nvPr/>
        </p:nvSpPr>
        <p:spPr>
          <a:xfrm rot="10800000">
            <a:off x="5786511" y="3643357"/>
            <a:ext cx="1371600" cy="274320"/>
          </a:xfrm>
          <a:prstGeom prst="rightArrow">
            <a:avLst>
              <a:gd name="adj1" fmla="val 50000"/>
              <a:gd name="adj2" fmla="val 50000"/>
            </a:avLst>
          </a:prstGeom>
          <a:solidFill>
            <a:srgbClr val="CE351B"/>
          </a:solidFill>
          <a:ln w="9525" cap="flat" cmpd="sng">
            <a:solidFill>
              <a:srgbClr val="F2F2F2"/>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21"/>
          <p:cNvSpPr txBox="1">
            <a:spLocks noGrp="1"/>
          </p:cNvSpPr>
          <p:nvPr>
            <p:ph type="title"/>
          </p:nvPr>
        </p:nvSpPr>
        <p:spPr>
          <a:xfrm>
            <a:off x="401443" y="116105"/>
            <a:ext cx="11270090" cy="1493239"/>
          </a:xfrm>
          <a:prstGeom prst="rect">
            <a:avLst/>
          </a:prstGeom>
          <a:noFill/>
          <a:ln>
            <a:noFill/>
          </a:ln>
        </p:spPr>
        <p:txBody>
          <a:bodyPr spcFirstLastPara="1" wrap="square" lIns="0" tIns="0" rIns="0" bIns="0" anchor="b" anchorCtr="0">
            <a:normAutofit/>
          </a:bodyPr>
          <a:lstStyle/>
          <a:p>
            <a:pPr marL="0" lvl="0" indent="0" algn="l" rtl="0">
              <a:lnSpc>
                <a:spcPct val="107000"/>
              </a:lnSpc>
              <a:spcBef>
                <a:spcPts val="0"/>
              </a:spcBef>
              <a:spcAft>
                <a:spcPts val="0"/>
              </a:spcAft>
              <a:buClr>
                <a:srgbClr val="AEABAB"/>
              </a:buClr>
              <a:buSzPts val="5720"/>
              <a:buNone/>
            </a:pPr>
            <a:r>
              <a:rPr lang="en-US" sz="2400"/>
              <a:t>Es importante señalar que si desea tomar el examen en línea, y si desea un supervisor de habla hispana, </a:t>
            </a:r>
            <a:r>
              <a:rPr lang="en-US" sz="2400" u="sng"/>
              <a:t>DEBE</a:t>
            </a:r>
            <a:r>
              <a:rPr lang="en-US" sz="2400"/>
              <a:t> programar la prueba desde el portal en español en la cuenta de estudiante.</a:t>
            </a:r>
            <a:endParaRPr sz="3200" b="1" i="0" u="none" strike="noStrike" cap="none">
              <a:latin typeface="Arial"/>
              <a:ea typeface="Arial"/>
              <a:cs typeface="Arial"/>
              <a:sym typeface="Arial"/>
            </a:endParaRPr>
          </a:p>
        </p:txBody>
      </p:sp>
      <p:sp>
        <p:nvSpPr>
          <p:cNvPr id="803" name="Google Shape;803;p2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21</a:t>
            </a:fld>
            <a:endParaRPr sz="900" b="0" i="0" u="none" strike="noStrike" cap="none">
              <a:solidFill>
                <a:srgbClr val="AEABAB"/>
              </a:solidFill>
              <a:latin typeface="Arial"/>
              <a:ea typeface="Arial"/>
              <a:cs typeface="Arial"/>
              <a:sym typeface="Arial"/>
            </a:endParaRPr>
          </a:p>
        </p:txBody>
      </p:sp>
      <p:pic>
        <p:nvPicPr>
          <p:cNvPr id="804" name="Google Shape;804;p21"/>
          <p:cNvPicPr preferRelativeResize="0"/>
          <p:nvPr/>
        </p:nvPicPr>
        <p:blipFill rotWithShape="1">
          <a:blip r:embed="rId3">
            <a:alphaModFix/>
          </a:blip>
          <a:srcRect/>
          <a:stretch/>
        </p:blipFill>
        <p:spPr>
          <a:xfrm>
            <a:off x="1837575" y="2104648"/>
            <a:ext cx="8516850" cy="35542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22"/>
          <p:cNvSpPr txBox="1">
            <a:spLocks noGrp="1"/>
          </p:cNvSpPr>
          <p:nvPr>
            <p:ph type="title"/>
          </p:nvPr>
        </p:nvSpPr>
        <p:spPr>
          <a:xfrm>
            <a:off x="401450" y="880958"/>
            <a:ext cx="7791574" cy="1203874"/>
          </a:xfrm>
          <a:prstGeom prst="rect">
            <a:avLst/>
          </a:prstGeom>
          <a:noFill/>
          <a:ln>
            <a:noFill/>
          </a:ln>
        </p:spPr>
        <p:txBody>
          <a:bodyPr spcFirstLastPara="1" wrap="square" lIns="0" tIns="0" rIns="0" bIns="0" anchor="b" anchorCtr="0">
            <a:normAutofit fontScale="90000"/>
          </a:bodyPr>
          <a:lstStyle/>
          <a:p>
            <a:pPr marL="0" lvl="0" indent="0" algn="l" rtl="0">
              <a:lnSpc>
                <a:spcPct val="90000"/>
              </a:lnSpc>
              <a:spcBef>
                <a:spcPts val="0"/>
              </a:spcBef>
              <a:spcAft>
                <a:spcPts val="0"/>
              </a:spcAft>
              <a:buClr>
                <a:schemeClr val="dk1"/>
              </a:buClr>
              <a:buSzPct val="111111"/>
              <a:buFont typeface="Arial"/>
              <a:buNone/>
            </a:pPr>
            <a:r>
              <a:rPr lang="en-US" sz="4000" b="1"/>
              <a:t>Recursos y herramientas importantes para los educadores</a:t>
            </a:r>
            <a:endParaRPr sz="4000"/>
          </a:p>
        </p:txBody>
      </p:sp>
      <p:sp>
        <p:nvSpPr>
          <p:cNvPr id="811" name="Google Shape;811;p22"/>
          <p:cNvSpPr txBox="1">
            <a:spLocks noGrp="1"/>
          </p:cNvSpPr>
          <p:nvPr>
            <p:ph type="body" idx="1"/>
          </p:nvPr>
        </p:nvSpPr>
        <p:spPr>
          <a:xfrm>
            <a:off x="401450" y="3293606"/>
            <a:ext cx="11270090" cy="226074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640"/>
              <a:buNone/>
            </a:pPr>
            <a:r>
              <a:rPr lang="en-US"/>
              <a:t>Material dedáctico gratuito</a:t>
            </a:r>
            <a:endParaRPr/>
          </a:p>
          <a:p>
            <a:pPr marL="0" lvl="0" indent="0" algn="l" rtl="0">
              <a:lnSpc>
                <a:spcPct val="90000"/>
              </a:lnSpc>
              <a:spcBef>
                <a:spcPts val="750"/>
              </a:spcBef>
              <a:spcAft>
                <a:spcPts val="0"/>
              </a:spcAft>
              <a:buSzPts val="2640"/>
              <a:buNone/>
            </a:pPr>
            <a:r>
              <a:rPr lang="en-US"/>
              <a:t>Recursos didácticos</a:t>
            </a:r>
            <a:endParaRPr/>
          </a:p>
          <a:p>
            <a:pPr marL="0" lvl="0" indent="0" algn="l" rtl="0">
              <a:lnSpc>
                <a:spcPct val="90000"/>
              </a:lnSpc>
              <a:spcBef>
                <a:spcPts val="750"/>
              </a:spcBef>
              <a:spcAft>
                <a:spcPts val="0"/>
              </a:spcAft>
              <a:buSzPts val="2640"/>
              <a:buNone/>
            </a:pPr>
            <a:r>
              <a:rPr lang="en-US"/>
              <a:t>Desarrollo profesional</a:t>
            </a:r>
            <a:endParaRPr/>
          </a:p>
          <a:p>
            <a:pPr marL="0" lvl="0" indent="0" algn="l" rtl="0">
              <a:lnSpc>
                <a:spcPct val="90000"/>
              </a:lnSpc>
              <a:spcBef>
                <a:spcPts val="750"/>
              </a:spcBef>
              <a:spcAft>
                <a:spcPts val="0"/>
              </a:spcAft>
              <a:buSzPts val="2640"/>
              <a:buNone/>
            </a:pPr>
            <a:r>
              <a:rPr lang="en-US"/>
              <a:t>Boletin para educadores en sesión</a:t>
            </a:r>
            <a:endParaRPr/>
          </a:p>
          <a:p>
            <a:pPr marL="0" lvl="0" indent="0" algn="l" rtl="0">
              <a:lnSpc>
                <a:spcPct val="90000"/>
              </a:lnSpc>
              <a:spcBef>
                <a:spcPts val="750"/>
              </a:spcBef>
              <a:spcAft>
                <a:spcPts val="0"/>
              </a:spcAft>
              <a:buSzPts val="2640"/>
              <a:buNone/>
            </a:pPr>
            <a:r>
              <a:rPr lang="en-US"/>
              <a:t>Kit de herramientas para programas de Educación de adultos</a:t>
            </a:r>
            <a:endParaRPr/>
          </a:p>
        </p:txBody>
      </p:sp>
      <p:sp>
        <p:nvSpPr>
          <p:cNvPr id="812" name="Google Shape;812;p2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22</a:t>
            </a:fld>
            <a:endParaRPr sz="900" b="0" i="0" u="none" strike="noStrike" cap="none">
              <a:solidFill>
                <a:srgbClr val="AEABAB"/>
              </a:solidFill>
              <a:latin typeface="Arial"/>
              <a:ea typeface="Arial"/>
              <a:cs typeface="Arial"/>
              <a:sym typeface="Arial"/>
            </a:endParaRPr>
          </a:p>
        </p:txBody>
      </p:sp>
      <p:pic>
        <p:nvPicPr>
          <p:cNvPr id="813" name="Google Shape;813;p22"/>
          <p:cNvPicPr preferRelativeResize="0"/>
          <p:nvPr/>
        </p:nvPicPr>
        <p:blipFill rotWithShape="1">
          <a:blip r:embed="rId3">
            <a:alphaModFix/>
          </a:blip>
          <a:srcRect/>
          <a:stretch/>
        </p:blipFill>
        <p:spPr>
          <a:xfrm>
            <a:off x="8669127" y="650761"/>
            <a:ext cx="3121423" cy="52856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23"/>
          <p:cNvSpPr txBox="1">
            <a:spLocks noGrp="1"/>
          </p:cNvSpPr>
          <p:nvPr>
            <p:ph type="title"/>
          </p:nvPr>
        </p:nvSpPr>
        <p:spPr>
          <a:xfrm>
            <a:off x="401443" y="116105"/>
            <a:ext cx="11270090" cy="847101"/>
          </a:xfrm>
          <a:prstGeom prst="rect">
            <a:avLst/>
          </a:prstGeom>
          <a:noFill/>
          <a:ln>
            <a:noFill/>
          </a:ln>
        </p:spPr>
        <p:txBody>
          <a:bodyPr spcFirstLastPara="1" wrap="square" lIns="0" tIns="0" rIns="0" bIns="0" anchor="b" anchorCtr="0">
            <a:normAutofit/>
          </a:bodyPr>
          <a:lstStyle/>
          <a:p>
            <a:pPr marL="0" lvl="0" indent="0" algn="l" rtl="0">
              <a:lnSpc>
                <a:spcPct val="107000"/>
              </a:lnSpc>
              <a:spcBef>
                <a:spcPts val="0"/>
              </a:spcBef>
              <a:spcAft>
                <a:spcPts val="0"/>
              </a:spcAft>
              <a:buClr>
                <a:srgbClr val="AEABAB"/>
              </a:buClr>
              <a:buSzPts val="5720"/>
              <a:buNone/>
            </a:pPr>
            <a:r>
              <a:rPr lang="en-US" sz="4000">
                <a:latin typeface="Rockwell"/>
                <a:ea typeface="Rockwell"/>
                <a:cs typeface="Rockwell"/>
                <a:sym typeface="Rockwell"/>
              </a:rPr>
              <a:t>¡Todo comienza aquí!</a:t>
            </a:r>
            <a:endParaRPr sz="3200" b="1" i="0" u="none" strike="noStrike" cap="none">
              <a:latin typeface="Rockwell"/>
              <a:ea typeface="Rockwell"/>
              <a:cs typeface="Rockwell"/>
              <a:sym typeface="Rockwell"/>
            </a:endParaRPr>
          </a:p>
        </p:txBody>
      </p:sp>
      <p:sp>
        <p:nvSpPr>
          <p:cNvPr id="819" name="Google Shape;819;p2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23</a:t>
            </a:fld>
            <a:endParaRPr sz="900" b="0" i="0" u="none" strike="noStrike" cap="none">
              <a:solidFill>
                <a:srgbClr val="AEABAB"/>
              </a:solidFill>
              <a:latin typeface="Arial"/>
              <a:ea typeface="Arial"/>
              <a:cs typeface="Arial"/>
              <a:sym typeface="Arial"/>
            </a:endParaRPr>
          </a:p>
        </p:txBody>
      </p:sp>
      <p:pic>
        <p:nvPicPr>
          <p:cNvPr id="820" name="Google Shape;820;p23"/>
          <p:cNvPicPr preferRelativeResize="0"/>
          <p:nvPr/>
        </p:nvPicPr>
        <p:blipFill rotWithShape="1">
          <a:blip r:embed="rId3">
            <a:alphaModFix/>
          </a:blip>
          <a:srcRect/>
          <a:stretch/>
        </p:blipFill>
        <p:spPr>
          <a:xfrm>
            <a:off x="2717799" y="995224"/>
            <a:ext cx="9115547" cy="728980"/>
          </a:xfrm>
          <a:prstGeom prst="rect">
            <a:avLst/>
          </a:prstGeom>
          <a:noFill/>
          <a:ln>
            <a:noFill/>
          </a:ln>
        </p:spPr>
      </p:pic>
      <p:pic>
        <p:nvPicPr>
          <p:cNvPr id="821" name="Google Shape;821;p23"/>
          <p:cNvPicPr preferRelativeResize="0"/>
          <p:nvPr/>
        </p:nvPicPr>
        <p:blipFill rotWithShape="1">
          <a:blip r:embed="rId4">
            <a:alphaModFix/>
          </a:blip>
          <a:srcRect/>
          <a:stretch/>
        </p:blipFill>
        <p:spPr>
          <a:xfrm>
            <a:off x="787377" y="1645920"/>
            <a:ext cx="10498222" cy="4490111"/>
          </a:xfrm>
          <a:prstGeom prst="rect">
            <a:avLst/>
          </a:prstGeom>
          <a:noFill/>
          <a:ln>
            <a:noFill/>
          </a:ln>
        </p:spPr>
      </p:pic>
      <p:pic>
        <p:nvPicPr>
          <p:cNvPr id="822" name="Google Shape;822;p23"/>
          <p:cNvPicPr preferRelativeResize="0"/>
          <p:nvPr/>
        </p:nvPicPr>
        <p:blipFill rotWithShape="1">
          <a:blip r:embed="rId5">
            <a:alphaModFix/>
          </a:blip>
          <a:srcRect/>
          <a:stretch/>
        </p:blipFill>
        <p:spPr>
          <a:xfrm>
            <a:off x="7473554" y="954812"/>
            <a:ext cx="3279932" cy="9632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24"/>
          <p:cNvSpPr txBox="1">
            <a:spLocks noGrp="1"/>
          </p:cNvSpPr>
          <p:nvPr>
            <p:ph type="title"/>
          </p:nvPr>
        </p:nvSpPr>
        <p:spPr>
          <a:xfrm>
            <a:off x="401443" y="116105"/>
            <a:ext cx="11270090" cy="688567"/>
          </a:xfrm>
          <a:prstGeom prst="rect">
            <a:avLst/>
          </a:prstGeom>
          <a:noFill/>
          <a:ln>
            <a:noFill/>
          </a:ln>
        </p:spPr>
        <p:txBody>
          <a:bodyPr spcFirstLastPara="1" wrap="square" lIns="0" tIns="0" rIns="0" bIns="0" anchor="b" anchorCtr="0">
            <a:normAutofit/>
          </a:bodyPr>
          <a:lstStyle/>
          <a:p>
            <a:pPr marL="0" lvl="0" indent="0" algn="l" rtl="0">
              <a:lnSpc>
                <a:spcPct val="107000"/>
              </a:lnSpc>
              <a:spcBef>
                <a:spcPts val="0"/>
              </a:spcBef>
              <a:spcAft>
                <a:spcPts val="0"/>
              </a:spcAft>
              <a:buClr>
                <a:srgbClr val="AEABAB"/>
              </a:buClr>
              <a:buSzPts val="5720"/>
              <a:buNone/>
            </a:pPr>
            <a:r>
              <a:rPr lang="en-US" sz="4000">
                <a:solidFill>
                  <a:srgbClr val="0080A8"/>
                </a:solidFill>
                <a:latin typeface="Rockwell"/>
                <a:ea typeface="Rockwell"/>
                <a:cs typeface="Rockwell"/>
                <a:sym typeface="Rockwell"/>
              </a:rPr>
              <a:t>Pestaña Educadores en GED.com</a:t>
            </a:r>
            <a:endParaRPr sz="3200" b="1" i="0" u="none" strike="noStrike" cap="none">
              <a:latin typeface="Rockwell"/>
              <a:ea typeface="Rockwell"/>
              <a:cs typeface="Rockwell"/>
              <a:sym typeface="Rockwell"/>
            </a:endParaRPr>
          </a:p>
        </p:txBody>
      </p:sp>
      <p:sp>
        <p:nvSpPr>
          <p:cNvPr id="828" name="Google Shape;828;p2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24</a:t>
            </a:fld>
            <a:endParaRPr sz="900" b="0" i="0" u="none" strike="noStrike" cap="none">
              <a:solidFill>
                <a:srgbClr val="AEABAB"/>
              </a:solidFill>
              <a:latin typeface="Arial"/>
              <a:ea typeface="Arial"/>
              <a:cs typeface="Arial"/>
              <a:sym typeface="Arial"/>
            </a:endParaRPr>
          </a:p>
        </p:txBody>
      </p:sp>
      <p:pic>
        <p:nvPicPr>
          <p:cNvPr id="829" name="Google Shape;829;p24"/>
          <p:cNvPicPr preferRelativeResize="0"/>
          <p:nvPr/>
        </p:nvPicPr>
        <p:blipFill rotWithShape="1">
          <a:blip r:embed="rId3">
            <a:alphaModFix/>
          </a:blip>
          <a:srcRect/>
          <a:stretch/>
        </p:blipFill>
        <p:spPr>
          <a:xfrm>
            <a:off x="1615043" y="804672"/>
            <a:ext cx="9144793" cy="5257801"/>
          </a:xfrm>
          <a:prstGeom prst="rect">
            <a:avLst/>
          </a:prstGeom>
          <a:noFill/>
          <a:ln>
            <a:noFill/>
          </a:ln>
        </p:spPr>
      </p:pic>
      <p:sp>
        <p:nvSpPr>
          <p:cNvPr id="830" name="Google Shape;830;p24"/>
          <p:cNvSpPr/>
          <p:nvPr/>
        </p:nvSpPr>
        <p:spPr>
          <a:xfrm>
            <a:off x="0" y="1493239"/>
            <a:ext cx="3089565" cy="1983655"/>
          </a:xfrm>
          <a:prstGeom prst="irregularSeal2">
            <a:avLst/>
          </a:prstGeom>
          <a:solidFill>
            <a:srgbClr val="FFFF00"/>
          </a:solidFill>
          <a:ln w="25400" cap="flat" cmpd="sng">
            <a:solidFill>
              <a:srgbClr val="0037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¡Explore las herramientas / recursos para usar en su salón de clases!</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25"/>
          <p:cNvSpPr txBox="1">
            <a:spLocks noGrp="1"/>
          </p:cNvSpPr>
          <p:nvPr>
            <p:ph type="title"/>
          </p:nvPr>
        </p:nvSpPr>
        <p:spPr>
          <a:xfrm>
            <a:off x="401443" y="116105"/>
            <a:ext cx="5222117" cy="1989365"/>
          </a:xfrm>
          <a:prstGeom prst="rect">
            <a:avLst/>
          </a:prstGeom>
          <a:noFill/>
          <a:ln>
            <a:noFill/>
          </a:ln>
        </p:spPr>
        <p:txBody>
          <a:bodyPr spcFirstLastPara="1" wrap="square" lIns="0" tIns="0" rIns="0" bIns="0" anchor="b" anchorCtr="0">
            <a:normAutofit/>
          </a:bodyPr>
          <a:lstStyle/>
          <a:p>
            <a:pPr marL="0" lvl="0" indent="0" algn="l" rtl="0">
              <a:lnSpc>
                <a:spcPct val="107000"/>
              </a:lnSpc>
              <a:spcBef>
                <a:spcPts val="0"/>
              </a:spcBef>
              <a:spcAft>
                <a:spcPts val="0"/>
              </a:spcAft>
              <a:buClr>
                <a:srgbClr val="AEABAB"/>
              </a:buClr>
              <a:buSzPts val="5720"/>
              <a:buNone/>
            </a:pPr>
            <a:r>
              <a:rPr lang="en-US" sz="2800"/>
              <a:t>Recursos didácticos: comience con el Manual del educador</a:t>
            </a:r>
            <a:endParaRPr sz="2000" b="1" i="0" u="none" strike="noStrike" cap="none">
              <a:latin typeface="Rockwell"/>
              <a:ea typeface="Rockwell"/>
              <a:cs typeface="Rockwell"/>
              <a:sym typeface="Rockwell"/>
            </a:endParaRPr>
          </a:p>
        </p:txBody>
      </p:sp>
      <p:sp>
        <p:nvSpPr>
          <p:cNvPr id="836" name="Google Shape;836;p2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25</a:t>
            </a:fld>
            <a:endParaRPr sz="900" b="0" i="0" u="none" strike="noStrike" cap="none">
              <a:solidFill>
                <a:srgbClr val="AEABAB"/>
              </a:solidFill>
              <a:latin typeface="Arial"/>
              <a:ea typeface="Arial"/>
              <a:cs typeface="Arial"/>
              <a:sym typeface="Arial"/>
            </a:endParaRPr>
          </a:p>
        </p:txBody>
      </p:sp>
      <p:pic>
        <p:nvPicPr>
          <p:cNvPr id="837" name="Google Shape;837;p25"/>
          <p:cNvPicPr preferRelativeResize="0"/>
          <p:nvPr/>
        </p:nvPicPr>
        <p:blipFill rotWithShape="1">
          <a:blip r:embed="rId3">
            <a:alphaModFix/>
          </a:blip>
          <a:srcRect/>
          <a:stretch/>
        </p:blipFill>
        <p:spPr>
          <a:xfrm>
            <a:off x="-207818" y="5927384"/>
            <a:ext cx="5562604" cy="542591"/>
          </a:xfrm>
          <a:prstGeom prst="rect">
            <a:avLst/>
          </a:prstGeom>
          <a:noFill/>
          <a:ln>
            <a:noFill/>
          </a:ln>
        </p:spPr>
      </p:pic>
      <p:pic>
        <p:nvPicPr>
          <p:cNvPr id="838" name="Google Shape;838;p25"/>
          <p:cNvPicPr preferRelativeResize="0"/>
          <p:nvPr/>
        </p:nvPicPr>
        <p:blipFill rotWithShape="1">
          <a:blip r:embed="rId4">
            <a:alphaModFix/>
          </a:blip>
          <a:srcRect/>
          <a:stretch/>
        </p:blipFill>
        <p:spPr>
          <a:xfrm>
            <a:off x="803795" y="2539026"/>
            <a:ext cx="2676376" cy="3243353"/>
          </a:xfrm>
          <a:prstGeom prst="rect">
            <a:avLst/>
          </a:prstGeom>
          <a:noFill/>
          <a:ln>
            <a:noFill/>
          </a:ln>
        </p:spPr>
      </p:pic>
      <p:pic>
        <p:nvPicPr>
          <p:cNvPr id="839" name="Google Shape;839;p25"/>
          <p:cNvPicPr preferRelativeResize="0"/>
          <p:nvPr/>
        </p:nvPicPr>
        <p:blipFill rotWithShape="1">
          <a:blip r:embed="rId5">
            <a:alphaModFix/>
          </a:blip>
          <a:srcRect/>
          <a:stretch/>
        </p:blipFill>
        <p:spPr>
          <a:xfrm>
            <a:off x="5239512" y="220525"/>
            <a:ext cx="6952488" cy="5887667"/>
          </a:xfrm>
          <a:prstGeom prst="rect">
            <a:avLst/>
          </a:prstGeom>
          <a:noFill/>
          <a:ln>
            <a:noFill/>
          </a:ln>
        </p:spPr>
      </p:pic>
      <p:pic>
        <p:nvPicPr>
          <p:cNvPr id="840" name="Google Shape;840;p25"/>
          <p:cNvPicPr preferRelativeResize="0"/>
          <p:nvPr/>
        </p:nvPicPr>
        <p:blipFill rotWithShape="1">
          <a:blip r:embed="rId6">
            <a:alphaModFix/>
          </a:blip>
          <a:srcRect/>
          <a:stretch/>
        </p:blipFill>
        <p:spPr>
          <a:xfrm>
            <a:off x="5867308" y="1203938"/>
            <a:ext cx="2121592" cy="499915"/>
          </a:xfrm>
          <a:prstGeom prst="rect">
            <a:avLst/>
          </a:prstGeom>
          <a:noFill/>
          <a:ln>
            <a:noFill/>
          </a:ln>
        </p:spPr>
      </p:pic>
      <p:pic>
        <p:nvPicPr>
          <p:cNvPr id="841" name="Google Shape;841;p25"/>
          <p:cNvPicPr preferRelativeResize="0"/>
          <p:nvPr/>
        </p:nvPicPr>
        <p:blipFill rotWithShape="1">
          <a:blip r:embed="rId7">
            <a:alphaModFix/>
          </a:blip>
          <a:srcRect/>
          <a:stretch/>
        </p:blipFill>
        <p:spPr>
          <a:xfrm>
            <a:off x="5867308" y="3601196"/>
            <a:ext cx="2304488" cy="304826"/>
          </a:xfrm>
          <a:prstGeom prst="rect">
            <a:avLst/>
          </a:prstGeom>
          <a:noFill/>
          <a:ln>
            <a:noFill/>
          </a:ln>
        </p:spPr>
      </p:pic>
      <p:pic>
        <p:nvPicPr>
          <p:cNvPr id="842" name="Google Shape;842;p25"/>
          <p:cNvPicPr preferRelativeResize="0"/>
          <p:nvPr/>
        </p:nvPicPr>
        <p:blipFill rotWithShape="1">
          <a:blip r:embed="rId8">
            <a:alphaModFix/>
          </a:blip>
          <a:srcRect/>
          <a:stretch/>
        </p:blipFill>
        <p:spPr>
          <a:xfrm>
            <a:off x="5781154" y="5266916"/>
            <a:ext cx="3340898" cy="640135"/>
          </a:xfrm>
          <a:prstGeom prst="rect">
            <a:avLst/>
          </a:prstGeom>
          <a:noFill/>
          <a:ln>
            <a:noFill/>
          </a:ln>
        </p:spPr>
      </p:pic>
      <p:pic>
        <p:nvPicPr>
          <p:cNvPr id="843" name="Google Shape;843;p25"/>
          <p:cNvPicPr preferRelativeResize="0"/>
          <p:nvPr/>
        </p:nvPicPr>
        <p:blipFill rotWithShape="1">
          <a:blip r:embed="rId9">
            <a:alphaModFix/>
          </a:blip>
          <a:srcRect/>
          <a:stretch/>
        </p:blipFill>
        <p:spPr>
          <a:xfrm>
            <a:off x="3826650" y="4585030"/>
            <a:ext cx="1993565" cy="14265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26"/>
          <p:cNvSpPr txBox="1">
            <a:spLocks noGrp="1"/>
          </p:cNvSpPr>
          <p:nvPr>
            <p:ph type="title"/>
          </p:nvPr>
        </p:nvSpPr>
        <p:spPr>
          <a:xfrm>
            <a:off x="401443" y="277454"/>
            <a:ext cx="11270090" cy="710098"/>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rgbClr val="0080A8"/>
              </a:buClr>
              <a:buSzPts val="4400"/>
              <a:buNone/>
            </a:pPr>
            <a:r>
              <a:rPr lang="en-US" sz="4400">
                <a:solidFill>
                  <a:srgbClr val="0080A8"/>
                </a:solidFill>
                <a:latin typeface="Rockwell"/>
                <a:ea typeface="Rockwell"/>
                <a:cs typeface="Rockwell"/>
                <a:sym typeface="Rockwell"/>
              </a:rPr>
              <a:t>Materiales gratuitos para el aula</a:t>
            </a:r>
            <a:endParaRPr sz="4400">
              <a:solidFill>
                <a:schemeClr val="dk1"/>
              </a:solidFill>
            </a:endParaRPr>
          </a:p>
        </p:txBody>
      </p:sp>
      <p:sp>
        <p:nvSpPr>
          <p:cNvPr id="849" name="Google Shape;849;p2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26</a:t>
            </a:fld>
            <a:endParaRPr sz="900" b="0" i="0" u="none" strike="noStrike" cap="none">
              <a:solidFill>
                <a:srgbClr val="AEABAB"/>
              </a:solidFill>
              <a:latin typeface="Arial"/>
              <a:ea typeface="Arial"/>
              <a:cs typeface="Arial"/>
              <a:sym typeface="Arial"/>
            </a:endParaRPr>
          </a:p>
        </p:txBody>
      </p:sp>
      <p:pic>
        <p:nvPicPr>
          <p:cNvPr id="850" name="Google Shape;850;p26"/>
          <p:cNvPicPr preferRelativeResize="0"/>
          <p:nvPr/>
        </p:nvPicPr>
        <p:blipFill rotWithShape="1">
          <a:blip r:embed="rId3">
            <a:alphaModFix/>
          </a:blip>
          <a:srcRect/>
          <a:stretch/>
        </p:blipFill>
        <p:spPr>
          <a:xfrm>
            <a:off x="2258920" y="987552"/>
            <a:ext cx="6267231" cy="5833872"/>
          </a:xfrm>
          <a:prstGeom prst="rect">
            <a:avLst/>
          </a:prstGeom>
          <a:noFill/>
          <a:ln>
            <a:noFill/>
          </a:ln>
        </p:spPr>
      </p:pic>
      <p:pic>
        <p:nvPicPr>
          <p:cNvPr id="851" name="Google Shape;851;p26"/>
          <p:cNvPicPr preferRelativeResize="0"/>
          <p:nvPr/>
        </p:nvPicPr>
        <p:blipFill rotWithShape="1">
          <a:blip r:embed="rId4">
            <a:alphaModFix/>
          </a:blip>
          <a:srcRect/>
          <a:stretch/>
        </p:blipFill>
        <p:spPr>
          <a:xfrm>
            <a:off x="6382511" y="2651256"/>
            <a:ext cx="1805311" cy="183383"/>
          </a:xfrm>
          <a:prstGeom prst="rect">
            <a:avLst/>
          </a:prstGeom>
          <a:noFill/>
          <a:ln>
            <a:noFill/>
          </a:ln>
        </p:spPr>
      </p:pic>
      <p:pic>
        <p:nvPicPr>
          <p:cNvPr id="852" name="Google Shape;852;p26"/>
          <p:cNvPicPr preferRelativeResize="0"/>
          <p:nvPr/>
        </p:nvPicPr>
        <p:blipFill rotWithShape="1">
          <a:blip r:embed="rId4">
            <a:alphaModFix/>
          </a:blip>
          <a:srcRect/>
          <a:stretch/>
        </p:blipFill>
        <p:spPr>
          <a:xfrm>
            <a:off x="4066022" y="2651256"/>
            <a:ext cx="1390045" cy="183383"/>
          </a:xfrm>
          <a:prstGeom prst="rect">
            <a:avLst/>
          </a:prstGeom>
          <a:noFill/>
          <a:ln>
            <a:noFill/>
          </a:ln>
        </p:spPr>
      </p:pic>
      <p:sp>
        <p:nvSpPr>
          <p:cNvPr id="853" name="Google Shape;853;p26"/>
          <p:cNvSpPr/>
          <p:nvPr/>
        </p:nvSpPr>
        <p:spPr>
          <a:xfrm rot="-1278843">
            <a:off x="8884422" y="1847957"/>
            <a:ext cx="2197526" cy="1871233"/>
          </a:xfrm>
          <a:prstGeom prst="star5">
            <a:avLst>
              <a:gd name="adj" fmla="val 19098"/>
              <a:gd name="hf" fmla="val 105146"/>
              <a:gd name="vf" fmla="val 110557"/>
            </a:avLst>
          </a:prstGeom>
          <a:solidFill>
            <a:srgbClr val="FFFF00"/>
          </a:solidFill>
          <a:ln w="25400" cap="flat" cmpd="sng">
            <a:solidFill>
              <a:srgbClr val="0037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Por favor use estos!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27"/>
          <p:cNvSpPr txBox="1">
            <a:spLocks noGrp="1"/>
          </p:cNvSpPr>
          <p:nvPr>
            <p:ph type="title"/>
          </p:nvPr>
        </p:nvSpPr>
        <p:spPr>
          <a:xfrm>
            <a:off x="401444" y="525111"/>
            <a:ext cx="4207133" cy="1165587"/>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¿Dónde los vemos?</a:t>
            </a:r>
            <a:endParaRPr/>
          </a:p>
        </p:txBody>
      </p:sp>
      <p:sp>
        <p:nvSpPr>
          <p:cNvPr id="859" name="Google Shape;859;p27"/>
          <p:cNvSpPr txBox="1">
            <a:spLocks noGrp="1"/>
          </p:cNvSpPr>
          <p:nvPr>
            <p:ph type="body" idx="1"/>
          </p:nvPr>
        </p:nvSpPr>
        <p:spPr>
          <a:xfrm>
            <a:off x="401445" y="2496311"/>
            <a:ext cx="4207132" cy="337762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520"/>
              <a:buNone/>
            </a:pPr>
            <a:r>
              <a:rPr lang="en-US" sz="3200"/>
              <a:t>La Herramienta de Puntuación Electrónica</a:t>
            </a:r>
            <a:endParaRPr sz="3200"/>
          </a:p>
          <a:p>
            <a:pPr marL="0" lvl="0" indent="0" algn="l" rtl="0">
              <a:lnSpc>
                <a:spcPct val="90000"/>
              </a:lnSpc>
              <a:spcBef>
                <a:spcPts val="750"/>
              </a:spcBef>
              <a:spcAft>
                <a:spcPts val="0"/>
              </a:spcAft>
              <a:buSzPts val="2640"/>
              <a:buNone/>
            </a:pPr>
            <a:endParaRPr/>
          </a:p>
        </p:txBody>
      </p:sp>
      <p:sp>
        <p:nvSpPr>
          <p:cNvPr id="860" name="Google Shape;860;p2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27</a:t>
            </a:fld>
            <a:endParaRPr sz="900" b="0" i="0" u="none" strike="noStrike" cap="none">
              <a:solidFill>
                <a:srgbClr val="AEABAB"/>
              </a:solidFill>
              <a:latin typeface="Arial"/>
              <a:ea typeface="Arial"/>
              <a:cs typeface="Arial"/>
              <a:sym typeface="Arial"/>
            </a:endParaRPr>
          </a:p>
        </p:txBody>
      </p:sp>
      <p:pic>
        <p:nvPicPr>
          <p:cNvPr id="861" name="Google Shape;861;p27"/>
          <p:cNvPicPr preferRelativeResize="0"/>
          <p:nvPr/>
        </p:nvPicPr>
        <p:blipFill rotWithShape="1">
          <a:blip r:embed="rId3">
            <a:alphaModFix/>
          </a:blip>
          <a:srcRect/>
          <a:stretch/>
        </p:blipFill>
        <p:spPr>
          <a:xfrm>
            <a:off x="4690873" y="283216"/>
            <a:ext cx="7419475" cy="5706351"/>
          </a:xfrm>
          <a:prstGeom prst="rect">
            <a:avLst/>
          </a:prstGeom>
          <a:noFill/>
          <a:ln>
            <a:noFill/>
          </a:ln>
        </p:spPr>
      </p:pic>
      <p:pic>
        <p:nvPicPr>
          <p:cNvPr id="862" name="Google Shape;862;p27"/>
          <p:cNvPicPr preferRelativeResize="0"/>
          <p:nvPr/>
        </p:nvPicPr>
        <p:blipFill rotWithShape="1">
          <a:blip r:embed="rId4">
            <a:alphaModFix/>
          </a:blip>
          <a:srcRect/>
          <a:stretch/>
        </p:blipFill>
        <p:spPr>
          <a:xfrm>
            <a:off x="6476913" y="5349233"/>
            <a:ext cx="1999661" cy="146317"/>
          </a:xfrm>
          <a:prstGeom prst="rect">
            <a:avLst/>
          </a:prstGeom>
          <a:noFill/>
          <a:ln>
            <a:noFill/>
          </a:ln>
        </p:spPr>
      </p:pic>
      <p:sp>
        <p:nvSpPr>
          <p:cNvPr id="863" name="Google Shape;863;p27"/>
          <p:cNvSpPr txBox="1"/>
          <p:nvPr/>
        </p:nvSpPr>
        <p:spPr>
          <a:xfrm>
            <a:off x="822960" y="6018576"/>
            <a:ext cx="84161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https://ged.com/educators_admins/teaching/classroom_materials/er_scoring_tools/</a:t>
            </a: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864" name="Google Shape;864;p27"/>
          <p:cNvPicPr preferRelativeResize="0"/>
          <p:nvPr/>
        </p:nvPicPr>
        <p:blipFill rotWithShape="1">
          <a:blip r:embed="rId6">
            <a:alphaModFix/>
          </a:blip>
          <a:srcRect/>
          <a:stretch/>
        </p:blipFill>
        <p:spPr>
          <a:xfrm>
            <a:off x="6809194" y="6387908"/>
            <a:ext cx="859611" cy="34140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28"/>
          <p:cNvSpPr txBox="1">
            <a:spLocks noGrp="1"/>
          </p:cNvSpPr>
          <p:nvPr>
            <p:ph type="title"/>
          </p:nvPr>
        </p:nvSpPr>
        <p:spPr>
          <a:xfrm>
            <a:off x="401450" y="880958"/>
            <a:ext cx="11270090" cy="133514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1600"/>
              <a:buFont typeface="Arial"/>
              <a:buNone/>
            </a:pPr>
            <a:r>
              <a:rPr lang="en-US" sz="1600" u="sng">
                <a:solidFill>
                  <a:schemeClr val="hlink"/>
                </a:solidFill>
                <a:hlinkClick r:id="rId3"/>
              </a:rPr>
              <a:t>https://www.ged.com/educators-admins/teaching/classroom_materials/</a:t>
            </a:r>
            <a:r>
              <a:rPr lang="en-US" sz="1600"/>
              <a:t> </a:t>
            </a:r>
            <a:endParaRPr sz="1600">
              <a:solidFill>
                <a:schemeClr val="dk1"/>
              </a:solidFill>
            </a:endParaRPr>
          </a:p>
        </p:txBody>
      </p:sp>
      <p:sp>
        <p:nvSpPr>
          <p:cNvPr id="870" name="Google Shape;870;p2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28</a:t>
            </a:fld>
            <a:endParaRPr sz="900" b="0" i="0" u="none" strike="noStrike" cap="none">
              <a:solidFill>
                <a:srgbClr val="AEABAB"/>
              </a:solidFill>
              <a:latin typeface="Arial"/>
              <a:ea typeface="Arial"/>
              <a:cs typeface="Arial"/>
              <a:sym typeface="Arial"/>
            </a:endParaRPr>
          </a:p>
        </p:txBody>
      </p:sp>
      <p:pic>
        <p:nvPicPr>
          <p:cNvPr id="871" name="Google Shape;871;p28"/>
          <p:cNvPicPr preferRelativeResize="0"/>
          <p:nvPr/>
        </p:nvPicPr>
        <p:blipFill rotWithShape="1">
          <a:blip r:embed="rId4">
            <a:alphaModFix/>
          </a:blip>
          <a:srcRect/>
          <a:stretch/>
        </p:blipFill>
        <p:spPr>
          <a:xfrm>
            <a:off x="401443" y="244121"/>
            <a:ext cx="11040813" cy="1335140"/>
          </a:xfrm>
          <a:prstGeom prst="rect">
            <a:avLst/>
          </a:prstGeom>
          <a:noFill/>
          <a:ln>
            <a:noFill/>
          </a:ln>
        </p:spPr>
      </p:pic>
      <p:pic>
        <p:nvPicPr>
          <p:cNvPr id="872" name="Google Shape;872;p28"/>
          <p:cNvPicPr preferRelativeResize="0"/>
          <p:nvPr/>
        </p:nvPicPr>
        <p:blipFill rotWithShape="1">
          <a:blip r:embed="rId5">
            <a:alphaModFix/>
          </a:blip>
          <a:srcRect/>
          <a:stretch/>
        </p:blipFill>
        <p:spPr>
          <a:xfrm>
            <a:off x="664270" y="2374269"/>
            <a:ext cx="4462659" cy="2822693"/>
          </a:xfrm>
          <a:prstGeom prst="rect">
            <a:avLst/>
          </a:prstGeom>
          <a:noFill/>
          <a:ln>
            <a:noFill/>
          </a:ln>
        </p:spPr>
      </p:pic>
      <p:pic>
        <p:nvPicPr>
          <p:cNvPr id="873" name="Google Shape;873;p28"/>
          <p:cNvPicPr preferRelativeResize="0"/>
          <p:nvPr/>
        </p:nvPicPr>
        <p:blipFill rotWithShape="1">
          <a:blip r:embed="rId6">
            <a:alphaModFix/>
          </a:blip>
          <a:srcRect/>
          <a:stretch/>
        </p:blipFill>
        <p:spPr>
          <a:xfrm>
            <a:off x="7831919" y="1493784"/>
            <a:ext cx="3724979" cy="44016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29"/>
          <p:cNvSpPr txBox="1">
            <a:spLocks noGrp="1"/>
          </p:cNvSpPr>
          <p:nvPr>
            <p:ph type="title"/>
          </p:nvPr>
        </p:nvSpPr>
        <p:spPr>
          <a:xfrm>
            <a:off x="450959" y="193093"/>
            <a:ext cx="11270090" cy="510995"/>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chemeClr val="dk1"/>
              </a:buClr>
              <a:buSzPts val="3200"/>
              <a:buFont typeface="Rockwell"/>
              <a:buNone/>
            </a:pPr>
            <a:r>
              <a:rPr lang="en-US" sz="3200">
                <a:latin typeface="Rockwell"/>
                <a:ea typeface="Rockwell"/>
                <a:cs typeface="Rockwell"/>
                <a:sym typeface="Rockwell"/>
              </a:rPr>
              <a:t>Recursos de Sugerencias para Escribir (Antecedentes)</a:t>
            </a:r>
            <a:endParaRPr sz="3200"/>
          </a:p>
        </p:txBody>
      </p:sp>
      <p:sp>
        <p:nvSpPr>
          <p:cNvPr id="879" name="Google Shape;879;p29"/>
          <p:cNvSpPr txBox="1">
            <a:spLocks noGrp="1"/>
          </p:cNvSpPr>
          <p:nvPr>
            <p:ph type="body" idx="1"/>
          </p:nvPr>
        </p:nvSpPr>
        <p:spPr>
          <a:xfrm>
            <a:off x="450959" y="1028700"/>
            <a:ext cx="11270090" cy="4800600"/>
          </a:xfrm>
          <a:prstGeom prst="rect">
            <a:avLst/>
          </a:prstGeom>
          <a:noFill/>
          <a:ln>
            <a:noFill/>
          </a:ln>
        </p:spPr>
        <p:txBody>
          <a:bodyPr spcFirstLastPara="1" wrap="square" lIns="0" tIns="0" rIns="0" bIns="0" anchor="t" anchorCtr="0">
            <a:normAutofit fontScale="85000" lnSpcReduction="20000"/>
          </a:bodyPr>
          <a:lstStyle/>
          <a:p>
            <a:pPr marL="365760" lvl="0" indent="-365760" algn="l" rtl="0">
              <a:lnSpc>
                <a:spcPct val="100000"/>
              </a:lnSpc>
              <a:spcBef>
                <a:spcPts val="0"/>
              </a:spcBef>
              <a:spcAft>
                <a:spcPts val="0"/>
              </a:spcAft>
              <a:buSzPct val="110000"/>
              <a:buFont typeface="Noto Sans Symbols"/>
              <a:buChar char="∙"/>
            </a:pPr>
            <a:r>
              <a:rPr lang="en-US" i="0">
                <a:latin typeface="Times New Roman"/>
                <a:ea typeface="Times New Roman"/>
                <a:cs typeface="Times New Roman"/>
                <a:sym typeface="Times New Roman"/>
              </a:rPr>
              <a:t>Consejos rápidos de respuesta extendida (+Español)</a:t>
            </a:r>
            <a:br>
              <a:rPr lang="en-US" i="0">
                <a:latin typeface="Times New Roman"/>
                <a:ea typeface="Times New Roman"/>
                <a:cs typeface="Times New Roman"/>
                <a:sym typeface="Times New Roman"/>
              </a:rPr>
            </a:br>
            <a:r>
              <a:rPr lang="en-US" i="0">
                <a:latin typeface="Times New Roman"/>
                <a:ea typeface="Times New Roman"/>
                <a:cs typeface="Times New Roman"/>
                <a:sym typeface="Times New Roman"/>
              </a:rPr>
              <a:t>Aquí hay algunos consejos para ayudarlo a ganar puntos por sus respuestas escritas en la Respuesta extendida (ER).</a:t>
            </a:r>
            <a:endParaRPr/>
          </a:p>
          <a:p>
            <a:pPr marL="0" marR="0" lvl="0" indent="457200" algn="l" rtl="0">
              <a:lnSpc>
                <a:spcPct val="90000"/>
              </a:lnSpc>
              <a:spcBef>
                <a:spcPts val="750"/>
              </a:spcBef>
              <a:spcAft>
                <a:spcPts val="0"/>
              </a:spcAft>
              <a:buSzPct val="110000"/>
              <a:buNone/>
            </a:pPr>
            <a:r>
              <a:rPr lang="en-US" sz="2400" i="0" u="sng">
                <a:solidFill>
                  <a:srgbClr val="0000FF"/>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extended_response_quick_tips.pdf (ged.com)</a:t>
            </a:r>
            <a:endParaRPr sz="2400" i="0">
              <a:latin typeface="Times New Roman"/>
              <a:ea typeface="Times New Roman"/>
              <a:cs typeface="Times New Roman"/>
              <a:sym typeface="Times New Roman"/>
            </a:endParaRPr>
          </a:p>
          <a:p>
            <a:pPr marL="0" marR="0" lvl="0" indent="457200" algn="l" rtl="0">
              <a:lnSpc>
                <a:spcPct val="90000"/>
              </a:lnSpc>
              <a:spcBef>
                <a:spcPts val="750"/>
              </a:spcBef>
              <a:spcAft>
                <a:spcPts val="0"/>
              </a:spcAft>
              <a:buSzPct val="110000"/>
              <a:buNone/>
            </a:pPr>
            <a:r>
              <a:rPr lang="en-US" sz="2400" i="0" u="sng">
                <a:solidFill>
                  <a:srgbClr val="0000FF"/>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extended_response_quick_tips_es.pdf (ged.com)</a:t>
            </a:r>
            <a:endParaRPr sz="2400" i="0">
              <a:latin typeface="Times New Roman"/>
              <a:ea typeface="Times New Roman"/>
              <a:cs typeface="Times New Roman"/>
              <a:sym typeface="Times New Roman"/>
            </a:endParaRPr>
          </a:p>
          <a:p>
            <a:pPr marL="457200" marR="0" lvl="0" indent="0" algn="l" rtl="0">
              <a:lnSpc>
                <a:spcPct val="90000"/>
              </a:lnSpc>
              <a:spcBef>
                <a:spcPts val="750"/>
              </a:spcBef>
              <a:spcAft>
                <a:spcPts val="0"/>
              </a:spcAft>
              <a:buSzPct val="110000"/>
              <a:buNone/>
            </a:pPr>
            <a:r>
              <a:rPr lang="en-US" sz="2400" i="0">
                <a:latin typeface="Times New Roman"/>
                <a:ea typeface="Times New Roman"/>
                <a:cs typeface="Times New Roman"/>
                <a:sym typeface="Times New Roman"/>
              </a:rPr>
              <a:t> </a:t>
            </a:r>
            <a:endParaRPr/>
          </a:p>
          <a:p>
            <a:pPr marL="342900" lvl="0" indent="-342900" algn="l" rtl="0">
              <a:lnSpc>
                <a:spcPct val="90000"/>
              </a:lnSpc>
              <a:spcBef>
                <a:spcPts val="750"/>
              </a:spcBef>
              <a:spcAft>
                <a:spcPts val="0"/>
              </a:spcAft>
              <a:buSzPct val="110000"/>
              <a:buFont typeface="Noto Sans Symbols"/>
              <a:buChar char="∙"/>
            </a:pPr>
            <a:r>
              <a:rPr lang="en-US" i="0">
                <a:latin typeface="Times New Roman"/>
                <a:ea typeface="Times New Roman"/>
                <a:cs typeface="Times New Roman"/>
                <a:sym typeface="Times New Roman"/>
              </a:rPr>
              <a:t>Herramientas de puntuación de respuesta extendida (+español)</a:t>
            </a:r>
            <a:br>
              <a:rPr lang="en-US" i="0">
                <a:latin typeface="Times New Roman"/>
                <a:ea typeface="Times New Roman"/>
                <a:cs typeface="Times New Roman"/>
                <a:sym typeface="Times New Roman"/>
              </a:rPr>
            </a:br>
            <a:r>
              <a:rPr lang="en-US" i="0">
                <a:latin typeface="Times New Roman"/>
                <a:ea typeface="Times New Roman"/>
                <a:cs typeface="Times New Roman"/>
                <a:sym typeface="Times New Roman"/>
              </a:rPr>
              <a:t>Esta herramienta está diseñada para ayudarlo a calificar y proporcionar comentarios significativos a sus estudiantes sobre su respuesta escrita, que se encuentra en su Informe de puntaje GED® Ready.</a:t>
            </a:r>
            <a:endParaRPr sz="2400" i="0">
              <a:latin typeface="Times New Roman"/>
              <a:ea typeface="Times New Roman"/>
              <a:cs typeface="Times New Roman"/>
              <a:sym typeface="Times New Roman"/>
            </a:endParaRPr>
          </a:p>
          <a:p>
            <a:pPr marL="457200" marR="0" lvl="0" indent="0" algn="l" rtl="0">
              <a:lnSpc>
                <a:spcPct val="90000"/>
              </a:lnSpc>
              <a:spcBef>
                <a:spcPts val="750"/>
              </a:spcBef>
              <a:spcAft>
                <a:spcPts val="0"/>
              </a:spcAft>
              <a:buSzPct val="110000"/>
              <a:buNone/>
            </a:pPr>
            <a:r>
              <a:rPr lang="en-US" sz="2400" i="0" u="sng">
                <a:solidFill>
                  <a:srgbClr val="0000FF"/>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MyGED® :</a:t>
            </a:r>
            <a:endParaRPr sz="2400" i="0">
              <a:latin typeface="Times New Roman"/>
              <a:ea typeface="Times New Roman"/>
              <a:cs typeface="Times New Roman"/>
              <a:sym typeface="Times New Roman"/>
            </a:endParaRPr>
          </a:p>
          <a:p>
            <a:pPr marL="0" marR="0" lvl="0" indent="457200" algn="l" rtl="0">
              <a:lnSpc>
                <a:spcPct val="90000"/>
              </a:lnSpc>
              <a:spcBef>
                <a:spcPts val="750"/>
              </a:spcBef>
              <a:spcAft>
                <a:spcPts val="0"/>
              </a:spcAft>
              <a:buSzPct val="110000"/>
              <a:buNone/>
            </a:pPr>
            <a:r>
              <a:rPr lang="en-US" sz="2400" i="0" u="sng">
                <a:solidFill>
                  <a:srgbClr val="0000FF"/>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MyGED® :</a:t>
            </a:r>
            <a:endParaRPr sz="2400" i="0">
              <a:latin typeface="Times New Roman"/>
              <a:ea typeface="Times New Roman"/>
              <a:cs typeface="Times New Roman"/>
              <a:sym typeface="Times New Roman"/>
            </a:endParaRPr>
          </a:p>
          <a:p>
            <a:pPr marL="457200" marR="0" lvl="0" indent="0" algn="l" rtl="0">
              <a:lnSpc>
                <a:spcPct val="90000"/>
              </a:lnSpc>
              <a:spcBef>
                <a:spcPts val="750"/>
              </a:spcBef>
              <a:spcAft>
                <a:spcPts val="0"/>
              </a:spcAft>
              <a:buSzPct val="110000"/>
              <a:buNone/>
            </a:pPr>
            <a:r>
              <a:rPr lang="en-US" sz="2400" i="0">
                <a:latin typeface="Times New Roman"/>
                <a:ea typeface="Times New Roman"/>
                <a:cs typeface="Times New Roman"/>
                <a:sym typeface="Times New Roman"/>
              </a:rPr>
              <a:t> </a:t>
            </a:r>
            <a:endParaRPr/>
          </a:p>
          <a:p>
            <a:pPr marL="342900" lvl="0" indent="-342900" algn="l" rtl="0">
              <a:lnSpc>
                <a:spcPct val="90000"/>
              </a:lnSpc>
              <a:spcBef>
                <a:spcPts val="750"/>
              </a:spcBef>
              <a:spcAft>
                <a:spcPts val="0"/>
              </a:spcAft>
              <a:buSzPct val="110000"/>
              <a:buFont typeface="Noto Sans Symbols"/>
              <a:buChar char="∙"/>
            </a:pPr>
            <a:r>
              <a:rPr lang="en-US" i="0">
                <a:latin typeface="Times New Roman"/>
                <a:ea typeface="Times New Roman"/>
                <a:cs typeface="Times New Roman"/>
                <a:sym typeface="Times New Roman"/>
              </a:rPr>
              <a:t>Práctica de Respuesta Extendida en el Aula (+Español)</a:t>
            </a:r>
            <a:br>
              <a:rPr lang="en-US" i="0">
                <a:latin typeface="Times New Roman"/>
                <a:ea typeface="Times New Roman"/>
                <a:cs typeface="Times New Roman"/>
                <a:sym typeface="Times New Roman"/>
              </a:rPr>
            </a:br>
            <a:r>
              <a:rPr lang="en-US" i="0">
                <a:latin typeface="Times New Roman"/>
                <a:ea typeface="Times New Roman"/>
                <a:cs typeface="Times New Roman"/>
                <a:sym typeface="Times New Roman"/>
              </a:rPr>
              <a:t>Ayude a sus estudiantes a prepararse para el examen (ER) en el examen GED® - RLA practicando con estas indicaciones de muestra y materiales de origen en el aula.</a:t>
            </a:r>
            <a:endParaRPr/>
          </a:p>
          <a:p>
            <a:pPr marL="342900" lvl="0" indent="-342900" algn="l" rtl="0">
              <a:lnSpc>
                <a:spcPct val="90000"/>
              </a:lnSpc>
              <a:spcBef>
                <a:spcPts val="750"/>
              </a:spcBef>
              <a:spcAft>
                <a:spcPts val="0"/>
              </a:spcAft>
              <a:buSzPct val="110000"/>
              <a:buFont typeface="Noto Sans Symbols"/>
              <a:buChar char="∙"/>
            </a:pPr>
            <a:r>
              <a:rPr lang="en-US" sz="2400" i="0" u="sng">
                <a:solidFill>
                  <a:srgbClr val="0000FF"/>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Video Training for Authorized Test Centers (ged.com)</a:t>
            </a:r>
            <a:r>
              <a:rPr lang="en-US" sz="2400" i="0">
                <a:latin typeface="Times New Roman"/>
                <a:ea typeface="Times New Roman"/>
                <a:cs typeface="Times New Roman"/>
                <a:sym typeface="Times New Roman"/>
              </a:rPr>
              <a:t> 				   </a:t>
            </a:r>
            <a:r>
              <a:rPr lang="en-US" sz="2400" i="0" u="sng">
                <a:solidFill>
                  <a:srgbClr val="0000FF"/>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extended_response_classroom_practice_es.pdf (ged.com)</a:t>
            </a:r>
            <a:endParaRPr sz="2400" i="0">
              <a:latin typeface="Times New Roman"/>
              <a:ea typeface="Times New Roman"/>
              <a:cs typeface="Times New Roman"/>
              <a:sym typeface="Times New Roman"/>
            </a:endParaRPr>
          </a:p>
        </p:txBody>
      </p:sp>
      <p:sp>
        <p:nvSpPr>
          <p:cNvPr id="880" name="Google Shape;880;p2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29</a:t>
            </a:fld>
            <a:endParaRPr sz="900" b="0" i="0" u="none" strike="noStrike" cap="none">
              <a:solidFill>
                <a:srgbClr val="AEABAB"/>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3"/>
          <p:cNvSpPr txBox="1">
            <a:spLocks noGrp="1"/>
          </p:cNvSpPr>
          <p:nvPr>
            <p:ph type="title"/>
          </p:nvPr>
        </p:nvSpPr>
        <p:spPr>
          <a:xfrm>
            <a:off x="401443" y="2782368"/>
            <a:ext cx="11270090" cy="909488"/>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SzPts val="5400"/>
              <a:buNone/>
            </a:pPr>
            <a:r>
              <a:rPr lang="en-US" sz="5400">
                <a:solidFill>
                  <a:schemeClr val="dk1"/>
                </a:solidFill>
              </a:rPr>
              <a:t>GED</a:t>
            </a:r>
            <a:r>
              <a:rPr lang="en-US" sz="5400" baseline="30000">
                <a:solidFill>
                  <a:schemeClr val="dk1"/>
                </a:solidFill>
              </a:rPr>
              <a:t>®</a:t>
            </a:r>
            <a:r>
              <a:rPr lang="en-US" sz="5400">
                <a:solidFill>
                  <a:schemeClr val="dk1"/>
                </a:solidFill>
              </a:rPr>
              <a:t> </a:t>
            </a:r>
            <a:r>
              <a:rPr lang="en-US" sz="5400"/>
              <a:t>Pruebas en español</a:t>
            </a:r>
            <a:endParaRPr sz="5400">
              <a:solidFill>
                <a:schemeClr val="dk1"/>
              </a:solidFill>
            </a:endParaRPr>
          </a:p>
        </p:txBody>
      </p:sp>
      <p:sp>
        <p:nvSpPr>
          <p:cNvPr id="624" name="Google Shape;624;p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3</a:t>
            </a:fld>
            <a:endParaRPr sz="900" b="0" i="0" u="none" strike="noStrike" cap="none">
              <a:solidFill>
                <a:srgbClr val="AEABAB"/>
              </a:solidFill>
              <a:latin typeface="Arial"/>
              <a:ea typeface="Arial"/>
              <a:cs typeface="Arial"/>
              <a:sym typeface="Arial"/>
            </a:endParaRPr>
          </a:p>
        </p:txBody>
      </p:sp>
      <p:pic>
        <p:nvPicPr>
          <p:cNvPr id="625" name="Google Shape;625;p3"/>
          <p:cNvPicPr preferRelativeResize="0"/>
          <p:nvPr/>
        </p:nvPicPr>
        <p:blipFill rotWithShape="1">
          <a:blip r:embed="rId3">
            <a:alphaModFix/>
          </a:blip>
          <a:srcRect/>
          <a:stretch/>
        </p:blipFill>
        <p:spPr>
          <a:xfrm>
            <a:off x="8444753" y="1936376"/>
            <a:ext cx="3286292" cy="351096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30"/>
          <p:cNvSpPr txBox="1">
            <a:spLocks noGrp="1"/>
          </p:cNvSpPr>
          <p:nvPr>
            <p:ph type="title"/>
          </p:nvPr>
        </p:nvSpPr>
        <p:spPr>
          <a:xfrm>
            <a:off x="460955" y="274320"/>
            <a:ext cx="11270090" cy="438912"/>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2800"/>
              <a:buFont typeface="Rockwell"/>
              <a:buNone/>
            </a:pPr>
            <a:r>
              <a:rPr lang="en-US" sz="2800">
                <a:latin typeface="Rockwell"/>
                <a:ea typeface="Rockwell"/>
                <a:cs typeface="Rockwell"/>
                <a:sym typeface="Rockwell"/>
              </a:rPr>
              <a:t>Recursos de Sugerencias para Escribir (Antecedentes)</a:t>
            </a:r>
            <a:endParaRPr sz="2800">
              <a:solidFill>
                <a:schemeClr val="dk1"/>
              </a:solidFill>
            </a:endParaRPr>
          </a:p>
        </p:txBody>
      </p:sp>
      <p:sp>
        <p:nvSpPr>
          <p:cNvPr id="886" name="Google Shape;886;p3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30</a:t>
            </a:fld>
            <a:endParaRPr sz="900" b="0" i="0" u="none" strike="noStrike" cap="none">
              <a:solidFill>
                <a:srgbClr val="AEABAB"/>
              </a:solidFill>
              <a:latin typeface="Arial"/>
              <a:ea typeface="Arial"/>
              <a:cs typeface="Arial"/>
              <a:sym typeface="Arial"/>
            </a:endParaRPr>
          </a:p>
        </p:txBody>
      </p:sp>
      <p:sp>
        <p:nvSpPr>
          <p:cNvPr id="887" name="Google Shape;887;p30"/>
          <p:cNvSpPr txBox="1"/>
          <p:nvPr/>
        </p:nvSpPr>
        <p:spPr>
          <a:xfrm>
            <a:off x="822959" y="1379432"/>
            <a:ext cx="10253749" cy="440116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Indicaciones de Respuesta Extendida y Origen  de Textos</a:t>
            </a:r>
            <a:endParaRPr/>
          </a:p>
          <a:p>
            <a:pPr marL="0" marR="0" lvl="0" indent="0" algn="l" rtl="0">
              <a:lnSpc>
                <a:spcPct val="100000"/>
              </a:lnSpc>
              <a:spcBef>
                <a:spcPts val="0"/>
              </a:spcBef>
              <a:spcAft>
                <a:spcPts val="0"/>
              </a:spcAft>
              <a:buNone/>
            </a:pPr>
            <a:r>
              <a:rPr lang="en-US" sz="2000" b="0" i="0" u="none" strike="noStrike" cap="none">
                <a:solidFill>
                  <a:schemeClr val="dk1"/>
                </a:solidFill>
                <a:latin typeface="Times New Roman"/>
                <a:ea typeface="Times New Roman"/>
                <a:cs typeface="Times New Roman"/>
                <a:sym typeface="Times New Roman"/>
              </a:rPr>
              <a:t>Los textos fuente adjuntos se extraen directamente de las tareas de RE en el examen de práctica GED Ready ® - RLA. (actualmente solo en inglés)</a:t>
            </a:r>
            <a:endParaRPr/>
          </a:p>
          <a:p>
            <a:pPr marL="0" marR="0" lvl="0" indent="0" algn="l" rtl="0">
              <a:lnSpc>
                <a:spcPct val="100000"/>
              </a:lnSpc>
              <a:spcBef>
                <a:spcPts val="0"/>
              </a:spcBef>
              <a:spcAft>
                <a:spcPts val="0"/>
              </a:spcAft>
              <a:buNone/>
            </a:pPr>
            <a:r>
              <a:rPr lang="en-US" sz="2000" b="0" i="0" u="sng" strike="noStrike" cap="none">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Video Training for Authorized Test Centers (ged.com)</a:t>
            </a:r>
            <a:endParaRPr sz="20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Póster de Respuesta Extendida para el Aula (actualmente solo en inglés)</a:t>
            </a:r>
            <a:endParaRPr/>
          </a:p>
          <a:p>
            <a:pPr marL="0" marR="0" lvl="0" indent="0" algn="l" rtl="0">
              <a:lnSpc>
                <a:spcPct val="100000"/>
              </a:lnSpc>
              <a:spcBef>
                <a:spcPts val="0"/>
              </a:spcBef>
              <a:spcAft>
                <a:spcPts val="0"/>
              </a:spcAft>
              <a:buNone/>
            </a:pPr>
            <a:r>
              <a:rPr lang="en-US" sz="2000" b="0" i="0" u="none" strike="noStrike" cap="none">
                <a:solidFill>
                  <a:schemeClr val="dk1"/>
                </a:solidFill>
                <a:latin typeface="Times New Roman"/>
                <a:ea typeface="Times New Roman"/>
                <a:cs typeface="Times New Roman"/>
                <a:sym typeface="Times New Roman"/>
              </a:rPr>
              <a:t>Póster con los componentes básicos y las expectativas sobre  RE.</a:t>
            </a:r>
            <a:endParaRPr/>
          </a:p>
          <a:p>
            <a:pPr marL="0" marR="0" lvl="0" indent="0" algn="l" rtl="0">
              <a:lnSpc>
                <a:spcPct val="100000"/>
              </a:lnSpc>
              <a:spcBef>
                <a:spcPts val="0"/>
              </a:spcBef>
              <a:spcAft>
                <a:spcPts val="0"/>
              </a:spcAft>
              <a:buNone/>
            </a:pPr>
            <a:r>
              <a:rPr lang="en-US" sz="2000" b="0" i="0" u="sng" strike="noStrike" cap="none">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Extended_response_infographic.pdf (ged.com)</a:t>
            </a:r>
            <a:endParaRPr sz="2000" b="0" i="0" u="sng" strike="noStrike" cap="none">
              <a:solidFill>
                <a:srgbClr val="0000FF"/>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Noto Sans Symbols"/>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Guía de recursos de respuesta extendida (+español) </a:t>
            </a:r>
            <a:endParaRPr/>
          </a:p>
          <a:p>
            <a:pPr marL="0" marR="0" lvl="0" indent="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Esta guía ha sido elaborada para ayudar a los educadores de adultos a aumentar su comprensión y habilidad para calificar las preguntas de RE en el examen GED®.</a:t>
            </a:r>
            <a:endParaRPr/>
          </a:p>
          <a:p>
            <a:pPr marL="0" marR="0" lvl="0" indent="0" algn="l" rtl="0">
              <a:lnSpc>
                <a:spcPct val="100000"/>
              </a:lnSpc>
              <a:spcBef>
                <a:spcPts val="0"/>
              </a:spcBef>
              <a:spcAft>
                <a:spcPts val="0"/>
              </a:spcAft>
              <a:buNone/>
            </a:pPr>
            <a:r>
              <a:rPr lang="en-US" sz="20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extended_response_resource_guide.pdf (ged.com)</a:t>
            </a:r>
            <a:r>
              <a:rPr lang="en-US" sz="2000" b="0" i="0" u="none" strike="noStrike" cap="none">
                <a:solidFill>
                  <a:schemeClr val="dk1"/>
                </a:solidFill>
                <a:latin typeface="Arial"/>
                <a:ea typeface="Arial"/>
                <a:cs typeface="Arial"/>
                <a:sym typeface="Arial"/>
              </a:rPr>
              <a:t> </a:t>
            </a:r>
            <a:r>
              <a:rPr lang="en-US" sz="2000" b="0" i="0" u="sng" strike="noStrike" cap="none">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extended_response_resource_guide_es.pdf (ged.com)</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31"/>
          <p:cNvSpPr txBox="1">
            <a:spLocks noGrp="1"/>
          </p:cNvSpPr>
          <p:nvPr>
            <p:ph type="title"/>
          </p:nvPr>
        </p:nvSpPr>
        <p:spPr>
          <a:xfrm>
            <a:off x="460955" y="218108"/>
            <a:ext cx="11270090" cy="490642"/>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3200"/>
              <a:buFont typeface="Rockwell"/>
              <a:buNone/>
            </a:pPr>
            <a:r>
              <a:rPr lang="en-US" sz="3200">
                <a:latin typeface="Rockwell"/>
                <a:ea typeface="Rockwell"/>
                <a:cs typeface="Rockwell"/>
                <a:sym typeface="Rockwell"/>
              </a:rPr>
              <a:t>Recursos de Sugerencias para Escribir (Antecedentes)</a:t>
            </a:r>
            <a:endParaRPr sz="3200">
              <a:solidFill>
                <a:schemeClr val="dk1"/>
              </a:solidFill>
            </a:endParaRPr>
          </a:p>
        </p:txBody>
      </p:sp>
      <p:sp>
        <p:nvSpPr>
          <p:cNvPr id="893" name="Google Shape;893;p3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31</a:t>
            </a:fld>
            <a:endParaRPr sz="900" b="0" i="0" u="none" strike="noStrike" cap="none">
              <a:solidFill>
                <a:srgbClr val="AEABAB"/>
              </a:solidFill>
              <a:latin typeface="Arial"/>
              <a:ea typeface="Arial"/>
              <a:cs typeface="Arial"/>
              <a:sym typeface="Arial"/>
            </a:endParaRPr>
          </a:p>
        </p:txBody>
      </p:sp>
      <p:sp>
        <p:nvSpPr>
          <p:cNvPr id="894" name="Google Shape;894;p31"/>
          <p:cNvSpPr txBox="1"/>
          <p:nvPr/>
        </p:nvSpPr>
        <p:spPr>
          <a:xfrm>
            <a:off x="1307591" y="708750"/>
            <a:ext cx="9388117" cy="575538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Times New Roman"/>
                <a:ea typeface="Times New Roman"/>
                <a:cs typeface="Times New Roman"/>
                <a:sym typeface="Times New Roman"/>
              </a:rPr>
              <a:t>Guía de recursos de Respuesta Extendida para educadores de adultos: impuestos e ingresos (+español)</a:t>
            </a:r>
            <a:endParaRPr/>
          </a:p>
          <a:p>
            <a:pPr marL="0" marR="0" lvl="0" indent="0" algn="l" rtl="0">
              <a:lnSpc>
                <a:spcPct val="100000"/>
              </a:lnSpc>
              <a:spcBef>
                <a:spcPts val="0"/>
              </a:spcBef>
              <a:spcAft>
                <a:spcPts val="0"/>
              </a:spcAft>
              <a:buNone/>
            </a:pPr>
            <a:r>
              <a:rPr lang="en-US" sz="1600" b="0" i="0" u="none" strike="noStrike" cap="none">
                <a:solidFill>
                  <a:schemeClr val="dk1"/>
                </a:solidFill>
                <a:latin typeface="Times New Roman"/>
                <a:ea typeface="Times New Roman"/>
                <a:cs typeface="Times New Roman"/>
                <a:sym typeface="Times New Roman"/>
              </a:rPr>
              <a:t>        Al igual que la Guía de recursos de RE, los materiales de esta guía involucran un elemento de RE       publicado públicamente que se usó anteriormente en la prueba operativa de GED®, según un pasaje llamado "Impuestos e Ingresos".</a:t>
            </a:r>
            <a:endParaRPr/>
          </a:p>
          <a:p>
            <a:pPr marL="0" marR="0" lvl="0" indent="0" algn="l" rtl="0">
              <a:lnSpc>
                <a:spcPct val="100000"/>
              </a:lnSpc>
              <a:spcBef>
                <a:spcPts val="0"/>
              </a:spcBef>
              <a:spcAft>
                <a:spcPts val="0"/>
              </a:spcAft>
              <a:buNone/>
            </a:pPr>
            <a:r>
              <a:rPr lang="en-US" sz="1600" b="0" i="0" u="sng" strike="noStrike" cap="none">
                <a:solidFill>
                  <a:srgbClr val="0000FF"/>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extended_response_resource_guide_taxation_revenue.pdf (ged.com)</a:t>
            </a:r>
            <a:r>
              <a:rPr lang="en-US" sz="1600" b="0" i="0" u="none" strike="noStrike" cap="none">
                <a:solidFill>
                  <a:schemeClr val="dk1"/>
                </a:solidFill>
                <a:latin typeface="Times New Roman"/>
                <a:ea typeface="Times New Roman"/>
                <a:cs typeface="Times New Roman"/>
                <a:sym typeface="Times New Roman"/>
              </a:rPr>
              <a:t>      </a:t>
            </a:r>
            <a:r>
              <a:rPr lang="en-US" sz="1600" b="0" i="0" u="sng" strike="noStrike" cap="none">
                <a:solidFill>
                  <a:srgbClr val="0000FF"/>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extended_response_resource_guide_taxation_revenue_es.pdf (ged.com)</a:t>
            </a:r>
            <a:endParaRPr sz="1600" b="0" i="0" u="none" strike="noStrike" cap="none">
              <a:solidFill>
                <a:schemeClr val="dk1"/>
              </a:solidFill>
              <a:latin typeface="Times New Roman"/>
              <a:ea typeface="Times New Roman"/>
              <a:cs typeface="Times New Roman"/>
              <a:sym typeface="Times New Roman"/>
            </a:endParaRPr>
          </a:p>
          <a:p>
            <a:pPr marL="457200" marR="0" lvl="0" indent="0" algn="l" rtl="0">
              <a:lnSpc>
                <a:spcPct val="100000"/>
              </a:lnSpc>
              <a:spcBef>
                <a:spcPts val="0"/>
              </a:spcBef>
              <a:spcAft>
                <a:spcPts val="0"/>
              </a:spcAft>
              <a:buClr>
                <a:schemeClr val="dk1"/>
              </a:buClr>
              <a:buSzPts val="1600"/>
              <a:buFont typeface="Times New Roman"/>
              <a:buNone/>
            </a:pPr>
            <a:r>
              <a:rPr lang="en-US" sz="1600" b="0" i="0" u="none" strike="noStrike" cap="none">
                <a:solidFill>
                  <a:schemeClr val="dk1"/>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Times New Roman"/>
                <a:ea typeface="Times New Roman"/>
                <a:cs typeface="Times New Roman"/>
                <a:sym typeface="Times New Roman"/>
              </a:rPr>
              <a:t>Prueba de práctica GED® Ready RE y textos fuente (+Español)</a:t>
            </a:r>
            <a:endParaRPr/>
          </a:p>
          <a:p>
            <a:pPr marL="0" marR="0" lvl="0" indent="0" algn="l" rtl="0">
              <a:lnSpc>
                <a:spcPct val="100000"/>
              </a:lnSpc>
              <a:spcBef>
                <a:spcPts val="0"/>
              </a:spcBef>
              <a:spcAft>
                <a:spcPts val="0"/>
              </a:spcAft>
              <a:buNone/>
            </a:pPr>
            <a:r>
              <a:rPr lang="en-US" sz="1600" b="0" i="0" u="none" strike="noStrike" cap="none">
                <a:solidFill>
                  <a:schemeClr val="dk1"/>
                </a:solidFill>
                <a:latin typeface="Times New Roman"/>
                <a:ea typeface="Times New Roman"/>
                <a:cs typeface="Times New Roman"/>
                <a:sym typeface="Times New Roman"/>
              </a:rPr>
              <a:t>       Proporcionamos estos textos fuente para que pueda consultarlos a medida que califica las respuestas de sus estudiantes.</a:t>
            </a:r>
            <a:endParaRPr/>
          </a:p>
          <a:p>
            <a:pPr marL="0" marR="0" lvl="0" indent="0" algn="l" rtl="0">
              <a:lnSpc>
                <a:spcPct val="100000"/>
              </a:lnSpc>
              <a:spcBef>
                <a:spcPts val="0"/>
              </a:spcBef>
              <a:spcAft>
                <a:spcPts val="0"/>
              </a:spcAft>
              <a:buNone/>
            </a:pPr>
            <a:r>
              <a:rPr lang="en-US" sz="1600" b="0" i="0" u="sng" strike="noStrike" cap="none">
                <a:solidFill>
                  <a:srgbClr val="0070C0"/>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GED Ready</a:t>
            </a:r>
            <a:r>
              <a:rPr lang="en-US" sz="1600" b="0" i="0" u="sng" strike="noStrike" cap="none" baseline="30000">
                <a:solidFill>
                  <a:srgbClr val="0070C0"/>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a:t>
            </a:r>
            <a:r>
              <a:rPr lang="en-US" sz="1600" b="0" i="0" u="sng" strike="noStrike" cap="none">
                <a:solidFill>
                  <a:srgbClr val="0070C0"/>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  Practice Test ER and Source Texts</a:t>
            </a:r>
            <a:endParaRPr sz="1600" b="0" i="0" u="sng" strike="noStrike" cap="none">
              <a:solidFill>
                <a:srgbClr val="0070C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600" b="0" i="0" u="sng" strike="noStrike" cap="none">
                <a:solidFill>
                  <a:srgbClr val="0000FF"/>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Microsoft Word - RLA_extended_response_SPANISH </a:t>
            </a:r>
            <a:endParaRPr/>
          </a:p>
          <a:p>
            <a:pPr marL="0" marR="0" lvl="0" indent="0" algn="l" rtl="0">
              <a:lnSpc>
                <a:spcPct val="100000"/>
              </a:lnSpc>
              <a:spcBef>
                <a:spcPts val="0"/>
              </a:spcBef>
              <a:spcAft>
                <a:spcPts val="0"/>
              </a:spcAft>
              <a:buNone/>
            </a:pPr>
            <a:r>
              <a:rPr lang="en-US" sz="1600" b="0" i="0" u="sng" strike="noStrike" cap="none">
                <a:solidFill>
                  <a:srgbClr val="0000FF"/>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ged_ready_source_texts_REVISED_11_01_2018.docx</a:t>
            </a:r>
            <a:endParaRPr sz="1600" b="0" i="0" u="none" strike="noStrike" cap="none">
              <a:solidFill>
                <a:schemeClr val="dk1"/>
              </a:solidFill>
              <a:latin typeface="Times New Roman"/>
              <a:ea typeface="Times New Roman"/>
              <a:cs typeface="Times New Roman"/>
              <a:sym typeface="Times New Roman"/>
            </a:endParaRPr>
          </a:p>
          <a:p>
            <a:pPr marL="457200" marR="0" lvl="0" indent="0" algn="l" rtl="0">
              <a:lnSpc>
                <a:spcPct val="100000"/>
              </a:lnSpc>
              <a:spcBef>
                <a:spcPts val="0"/>
              </a:spcBef>
              <a:spcAft>
                <a:spcPts val="0"/>
              </a:spcAft>
              <a:buClr>
                <a:schemeClr val="dk1"/>
              </a:buClr>
              <a:buSzPts val="1600"/>
              <a:buFont typeface="Times New Roman"/>
              <a:buNone/>
            </a:pPr>
            <a:r>
              <a:rPr lang="en-US" sz="1600" b="0" i="0" u="none" strike="noStrike" cap="none">
                <a:solidFill>
                  <a:schemeClr val="dk1"/>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Times New Roman"/>
                <a:ea typeface="Times New Roman"/>
                <a:cs typeface="Times New Roman"/>
                <a:sym typeface="Times New Roman"/>
              </a:rPr>
              <a:t>Explicación de la herramienta de símbolos AE para escribir en español en español</a:t>
            </a:r>
            <a:endParaRPr/>
          </a:p>
          <a:p>
            <a:pPr marL="0" marR="0" lvl="0" indent="0" algn="l" rtl="0">
              <a:lnSpc>
                <a:spcPct val="100000"/>
              </a:lnSpc>
              <a:spcBef>
                <a:spcPts val="0"/>
              </a:spcBef>
              <a:spcAft>
                <a:spcPts val="0"/>
              </a:spcAft>
              <a:buNone/>
            </a:pPr>
            <a:r>
              <a:rPr lang="en-US" sz="1600" b="0" i="0" u="none" strike="noStrike" cap="none">
                <a:solidFill>
                  <a:schemeClr val="dk1"/>
                </a:solidFill>
                <a:latin typeface="Times New Roman"/>
                <a:ea typeface="Times New Roman"/>
                <a:cs typeface="Times New Roman"/>
                <a:sym typeface="Times New Roman"/>
              </a:rPr>
              <a:t>       Esto muestra cómo acceder y usar el "Æ Símbolo" para las letras y acentos en español durante la prueba de español.</a:t>
            </a:r>
            <a:endParaRPr/>
          </a:p>
          <a:p>
            <a:pPr marL="0" marR="0" lvl="0" indent="0" algn="l" rtl="0">
              <a:lnSpc>
                <a:spcPct val="100000"/>
              </a:lnSpc>
              <a:spcBef>
                <a:spcPts val="0"/>
              </a:spcBef>
              <a:spcAft>
                <a:spcPts val="0"/>
              </a:spcAft>
              <a:buNone/>
            </a:pPr>
            <a:r>
              <a:rPr lang="en-US" sz="1600" b="0" i="0" u="sng" strike="noStrike" cap="none">
                <a:solidFill>
                  <a:srgbClr val="0000FF"/>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Symbol Selector Explanation_SpanishWriting_branded (ged.com)</a:t>
            </a:r>
            <a:endParaRPr sz="1600" b="0" i="0" u="none" strike="noStrike" cap="none">
              <a:solidFill>
                <a:schemeClr val="dk1"/>
              </a:solidFill>
              <a:latin typeface="Times New Roman"/>
              <a:ea typeface="Times New Roman"/>
              <a:cs typeface="Times New Roman"/>
              <a:sym typeface="Times New Roman"/>
            </a:endParaRPr>
          </a:p>
          <a:p>
            <a:pPr marL="0" marR="0" lvl="0" indent="457200" algn="l" rtl="0">
              <a:lnSpc>
                <a:spcPct val="100000"/>
              </a:lnSpc>
              <a:spcBef>
                <a:spcPts val="0"/>
              </a:spcBef>
              <a:spcAft>
                <a:spcPts val="0"/>
              </a:spcAft>
              <a:buClr>
                <a:schemeClr val="dk1"/>
              </a:buClr>
              <a:buSzPts val="1600"/>
              <a:buFont typeface="Times New Roman"/>
              <a:buNone/>
            </a:pPr>
            <a:r>
              <a:rPr lang="en-US" sz="1600" b="0" i="0" u="none" strike="noStrike" cap="none">
                <a:solidFill>
                  <a:schemeClr val="dk1"/>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Times New Roman"/>
                <a:ea typeface="Times New Roman"/>
                <a:cs typeface="Times New Roman"/>
                <a:sym typeface="Times New Roman"/>
              </a:rPr>
              <a:t>Guías de estudio RLA (+Español)</a:t>
            </a:r>
            <a:endParaRPr/>
          </a:p>
          <a:p>
            <a:pPr marL="0" marR="0" lvl="0" indent="0" algn="l" rtl="0">
              <a:lnSpc>
                <a:spcPct val="100000"/>
              </a:lnSpc>
              <a:spcBef>
                <a:spcPts val="0"/>
              </a:spcBef>
              <a:spcAft>
                <a:spcPts val="0"/>
              </a:spcAft>
              <a:buNone/>
            </a:pPr>
            <a:r>
              <a:rPr lang="en-US" sz="1600" b="0" i="0" u="none" strike="noStrike" cap="none">
                <a:solidFill>
                  <a:schemeClr val="dk1"/>
                </a:solidFill>
                <a:latin typeface="Times New Roman"/>
                <a:ea typeface="Times New Roman"/>
                <a:cs typeface="Times New Roman"/>
                <a:sym typeface="Times New Roman"/>
              </a:rPr>
              <a:t>        Esto repasa lo que necesita saber sobre el examen de artes del lenguaje de GED®.</a:t>
            </a:r>
            <a:endParaRPr/>
          </a:p>
          <a:p>
            <a:pPr marL="0" marR="0" lvl="0" indent="0" algn="l" rtl="0">
              <a:lnSpc>
                <a:spcPct val="100000"/>
              </a:lnSpc>
              <a:spcBef>
                <a:spcPts val="0"/>
              </a:spcBef>
              <a:spcAft>
                <a:spcPts val="0"/>
              </a:spcAft>
              <a:buNone/>
            </a:pPr>
            <a:r>
              <a:rPr lang="en-US" sz="1600" b="0" i="0" u="sng" strike="noStrike" cap="none">
                <a:solidFill>
                  <a:schemeClr val="dk1"/>
                </a:solidFill>
                <a:latin typeface="Times New Roman"/>
                <a:ea typeface="Times New Roman"/>
                <a:cs typeface="Times New Roman"/>
                <a:sym typeface="Times New Roman"/>
              </a:rPr>
              <a:t> </a:t>
            </a:r>
            <a:r>
              <a:rPr lang="en-US" sz="1600" b="0" i="0" u="sng" strike="noStrike" cap="none">
                <a:solidFill>
                  <a:srgbClr val="0000FF"/>
                </a:solidFill>
                <a:latin typeface="Times New Roman"/>
                <a:ea typeface="Times New Roman"/>
                <a:cs typeface="Times New Roman"/>
                <a:sym typeface="Times New Roman"/>
              </a:rPr>
              <a:t>GED_Study-Guide_RLA.pdf</a:t>
            </a:r>
            <a:endParaRPr sz="16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1600" b="0" i="0" u="sng" strike="noStrike" cap="none">
                <a:solidFill>
                  <a:srgbClr val="0000FF"/>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Study_Guide_RLA_ES.pdf (ged.com)</a:t>
            </a:r>
            <a:endParaRPr sz="16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32"/>
          <p:cNvSpPr txBox="1">
            <a:spLocks noGrp="1"/>
          </p:cNvSpPr>
          <p:nvPr>
            <p:ph type="title"/>
          </p:nvPr>
        </p:nvSpPr>
        <p:spPr>
          <a:xfrm>
            <a:off x="460955" y="193093"/>
            <a:ext cx="11270090" cy="490642"/>
          </a:xfrm>
          <a:prstGeom prst="rect">
            <a:avLst/>
          </a:prstGeom>
          <a:noFill/>
          <a:ln>
            <a:noFill/>
          </a:ln>
        </p:spPr>
        <p:txBody>
          <a:bodyPr spcFirstLastPara="1" wrap="square" lIns="0" tIns="0" rIns="0" bIns="0" anchor="b" anchorCtr="0">
            <a:noAutofit/>
          </a:bodyPr>
          <a:lstStyle/>
          <a:p>
            <a:pPr marL="114300" marR="0" lvl="0" indent="0" algn="l" rtl="0">
              <a:lnSpc>
                <a:spcPct val="120000"/>
              </a:lnSpc>
              <a:spcBef>
                <a:spcPts val="0"/>
              </a:spcBef>
              <a:spcAft>
                <a:spcPts val="0"/>
              </a:spcAft>
              <a:buClr>
                <a:srgbClr val="AEABAB"/>
              </a:buClr>
              <a:buSzPts val="2640"/>
              <a:buFont typeface="Arial"/>
              <a:buNone/>
            </a:pPr>
            <a:r>
              <a:rPr lang="en-US" sz="2400" b="1" i="0" u="none" strike="noStrike" cap="none">
                <a:solidFill>
                  <a:srgbClr val="000000"/>
                </a:solidFill>
                <a:latin typeface="Arial"/>
                <a:ea typeface="Arial"/>
                <a:cs typeface="Arial"/>
                <a:sym typeface="Arial"/>
              </a:rPr>
              <a:t>Recursos sobre GED.com (English)</a:t>
            </a:r>
            <a:endParaRPr/>
          </a:p>
        </p:txBody>
      </p:sp>
      <p:sp>
        <p:nvSpPr>
          <p:cNvPr id="900" name="Google Shape;900;p3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32</a:t>
            </a:fld>
            <a:endParaRPr sz="900" b="0" i="0" u="none" strike="noStrike" cap="none">
              <a:solidFill>
                <a:srgbClr val="AEABAB"/>
              </a:solidFill>
              <a:latin typeface="Arial"/>
              <a:ea typeface="Arial"/>
              <a:cs typeface="Arial"/>
              <a:sym typeface="Arial"/>
            </a:endParaRPr>
          </a:p>
        </p:txBody>
      </p:sp>
      <p:sp>
        <p:nvSpPr>
          <p:cNvPr id="901" name="Google Shape;901;p32"/>
          <p:cNvSpPr txBox="1"/>
          <p:nvPr/>
        </p:nvSpPr>
        <p:spPr>
          <a:xfrm>
            <a:off x="1388102" y="841231"/>
            <a:ext cx="7289554" cy="5714641"/>
          </a:xfrm>
          <a:prstGeom prst="rect">
            <a:avLst/>
          </a:prstGeom>
          <a:noFill/>
          <a:ln>
            <a:noFill/>
          </a:ln>
        </p:spPr>
        <p:txBody>
          <a:bodyPr spcFirstLastPara="1" wrap="square" lIns="91425" tIns="45700" rIns="91425" bIns="45700" anchor="t" anchorCtr="0">
            <a:spAutoFit/>
          </a:bodyPr>
          <a:lstStyle/>
          <a:p>
            <a:pPr marL="457200" marR="0" lvl="0" indent="-342900" algn="l" rtl="0">
              <a:lnSpc>
                <a:spcPct val="120000"/>
              </a:lnSpc>
              <a:spcBef>
                <a:spcPts val="0"/>
              </a:spcBef>
              <a:spcAft>
                <a:spcPts val="0"/>
              </a:spcAft>
              <a:buClr>
                <a:srgbClr val="AEABAB"/>
              </a:buClr>
              <a:buSzPts val="1980"/>
              <a:buFont typeface="Arial"/>
              <a:buChar char="•"/>
            </a:pPr>
            <a:r>
              <a:rPr lang="en-US" sz="1800" b="0" i="0" u="none" strike="noStrike" cap="none">
                <a:solidFill>
                  <a:srgbClr val="000000"/>
                </a:solidFill>
                <a:latin typeface="Arial"/>
                <a:ea typeface="Arial"/>
                <a:cs typeface="Arial"/>
                <a:sym typeface="Arial"/>
              </a:rPr>
              <a:t>Libro de Trabajo</a:t>
            </a:r>
            <a:endParaRPr sz="1800" b="0" i="0" u="none" strike="noStrike" cap="none">
              <a:solidFill>
                <a:srgbClr val="000000"/>
              </a:solidFill>
              <a:latin typeface="Arial"/>
              <a:ea typeface="Arial"/>
              <a:cs typeface="Arial"/>
              <a:sym typeface="Arial"/>
            </a:endParaRPr>
          </a:p>
          <a:p>
            <a:pPr marL="457200" marR="0" lvl="1" indent="0" algn="l" rtl="0">
              <a:lnSpc>
                <a:spcPct val="120000"/>
              </a:lnSpc>
              <a:spcBef>
                <a:spcPts val="375"/>
              </a:spcBef>
              <a:spcAft>
                <a:spcPts val="0"/>
              </a:spcAft>
              <a:buClr>
                <a:srgbClr val="AFABAB"/>
              </a:buClr>
              <a:buSzPts val="1980"/>
              <a:buFont typeface="Arial"/>
              <a:buNone/>
            </a:pPr>
            <a:r>
              <a:rPr lang="en-US" sz="18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https://ged.com/wp-content/uploads/TfT-What-Students-Need-to-Know-GED-RLA-Extended-Response-Workbook-1.pdf</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457200" marR="0" lvl="0" indent="-342900" algn="l" rtl="0">
              <a:lnSpc>
                <a:spcPct val="120000"/>
              </a:lnSpc>
              <a:spcBef>
                <a:spcPts val="750"/>
              </a:spcBef>
              <a:spcAft>
                <a:spcPts val="0"/>
              </a:spcAft>
              <a:buClr>
                <a:srgbClr val="AFABAB"/>
              </a:buClr>
              <a:buSzPts val="1980"/>
              <a:buFont typeface="Arial"/>
              <a:buChar char="•"/>
            </a:pPr>
            <a:r>
              <a:rPr lang="en-US" sz="1800" b="0" i="0" u="none" strike="noStrike" cap="none">
                <a:solidFill>
                  <a:srgbClr val="000000"/>
                </a:solidFill>
                <a:latin typeface="Arial"/>
                <a:ea typeface="Arial"/>
                <a:cs typeface="Arial"/>
                <a:sym typeface="Arial"/>
              </a:rPr>
              <a:t>Videos: How to write a great GED extended response</a:t>
            </a:r>
            <a:endParaRPr sz="1800" b="0" i="0" u="none" strike="noStrike" cap="none">
              <a:solidFill>
                <a:srgbClr val="000000"/>
              </a:solidFill>
              <a:latin typeface="Arial"/>
              <a:ea typeface="Arial"/>
              <a:cs typeface="Arial"/>
              <a:sym typeface="Arial"/>
            </a:endParaRPr>
          </a:p>
          <a:p>
            <a:pPr marL="457200" marR="0" lvl="1" indent="0" algn="l" rtl="0">
              <a:lnSpc>
                <a:spcPct val="120000"/>
              </a:lnSpc>
              <a:spcBef>
                <a:spcPts val="375"/>
              </a:spcBef>
              <a:spcAft>
                <a:spcPts val="0"/>
              </a:spcAft>
              <a:buClr>
                <a:srgbClr val="AEABAB"/>
              </a:buClr>
              <a:buSzPts val="1980"/>
              <a:buFont typeface="Arial"/>
              <a:buNone/>
            </a:pPr>
            <a:r>
              <a:rPr lang="en-US" sz="18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https://ged.com/about_test/test_subjects/language_arts/extended_response/</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457200" marR="0" lvl="0" indent="-342900" algn="l" rtl="0">
              <a:lnSpc>
                <a:spcPct val="120000"/>
              </a:lnSpc>
              <a:spcBef>
                <a:spcPts val="750"/>
              </a:spcBef>
              <a:spcAft>
                <a:spcPts val="0"/>
              </a:spcAft>
              <a:buClr>
                <a:srgbClr val="AEABAB"/>
              </a:buClr>
              <a:buSzPts val="1980"/>
              <a:buFont typeface="Arial"/>
              <a:buChar char="•"/>
            </a:pPr>
            <a:r>
              <a:rPr lang="en-US" sz="1800" b="0" i="0" u="none" strike="noStrike" cap="none">
                <a:solidFill>
                  <a:srgbClr val="000000"/>
                </a:solidFill>
                <a:latin typeface="Arial"/>
                <a:ea typeface="Arial"/>
                <a:cs typeface="Arial"/>
                <a:sym typeface="Arial"/>
              </a:rPr>
              <a:t>Pauta de Respuesta</a:t>
            </a:r>
            <a:endParaRPr sz="1800" b="0" i="0" u="none" strike="noStrike" cap="none">
              <a:solidFill>
                <a:srgbClr val="000000"/>
              </a:solidFill>
              <a:latin typeface="Arial"/>
              <a:ea typeface="Arial"/>
              <a:cs typeface="Arial"/>
              <a:sym typeface="Arial"/>
            </a:endParaRPr>
          </a:p>
          <a:p>
            <a:pPr marL="457200" marR="0" lvl="1" indent="0" algn="l" rtl="0">
              <a:lnSpc>
                <a:spcPct val="120000"/>
              </a:lnSpc>
              <a:spcBef>
                <a:spcPts val="375"/>
              </a:spcBef>
              <a:spcAft>
                <a:spcPts val="0"/>
              </a:spcAft>
              <a:buClr>
                <a:srgbClr val="AFABAB"/>
              </a:buClr>
              <a:buSzPts val="1980"/>
              <a:buFont typeface="Arial"/>
              <a:buNone/>
            </a:pPr>
            <a:r>
              <a:rPr lang="en-US" sz="18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https://ged.com/wp-content/uploads/extended_response_guidelines.pdf</a:t>
            </a:r>
            <a:endParaRPr sz="1800" b="0" i="0" u="none" strike="noStrike" cap="none">
              <a:solidFill>
                <a:srgbClr val="000000"/>
              </a:solidFill>
              <a:latin typeface="Arial"/>
              <a:ea typeface="Arial"/>
              <a:cs typeface="Arial"/>
              <a:sym typeface="Arial"/>
            </a:endParaRPr>
          </a:p>
          <a:p>
            <a:pPr marL="457200" marR="0" lvl="0" indent="-342900" algn="l" rtl="0">
              <a:lnSpc>
                <a:spcPct val="120000"/>
              </a:lnSpc>
              <a:spcBef>
                <a:spcPts val="750"/>
              </a:spcBef>
              <a:spcAft>
                <a:spcPts val="0"/>
              </a:spcAft>
              <a:buClr>
                <a:srgbClr val="AFABAB"/>
              </a:buClr>
              <a:buSzPts val="1980"/>
              <a:buFont typeface="Arial"/>
              <a:buChar char="•"/>
            </a:pPr>
            <a:r>
              <a:rPr lang="en-US" sz="1800" b="0" i="0" u="none" strike="noStrike" cap="none">
                <a:solidFill>
                  <a:srgbClr val="000000"/>
                </a:solidFill>
                <a:latin typeface="Arial"/>
                <a:ea typeface="Arial"/>
                <a:cs typeface="Arial"/>
                <a:sym typeface="Arial"/>
              </a:rPr>
              <a:t>Ejemplo de un Puntaje Perfecto</a:t>
            </a:r>
            <a:endParaRPr sz="1400" b="0" i="0" u="none" strike="noStrike" cap="none">
              <a:solidFill>
                <a:srgbClr val="000000"/>
              </a:solidFill>
              <a:latin typeface="Arial"/>
              <a:ea typeface="Arial"/>
              <a:cs typeface="Arial"/>
              <a:sym typeface="Arial"/>
            </a:endParaRPr>
          </a:p>
          <a:p>
            <a:pPr marL="457200" marR="0" lvl="1" indent="0" algn="l" rtl="0">
              <a:lnSpc>
                <a:spcPct val="120000"/>
              </a:lnSpc>
              <a:spcBef>
                <a:spcPts val="375"/>
              </a:spcBef>
              <a:spcAft>
                <a:spcPts val="0"/>
              </a:spcAft>
              <a:buClr>
                <a:srgbClr val="AFABAB"/>
              </a:buClr>
              <a:buSzPts val="1980"/>
              <a:buFont typeface="Arial"/>
              <a:buNone/>
            </a:pPr>
            <a:r>
              <a:rPr lang="en-US" sz="18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https://ged.com/wp-content/uploads/extended_response_scoring.pdf</a:t>
            </a:r>
            <a:endParaRPr sz="1400" b="0" i="0" u="none" strike="noStrike" cap="none">
              <a:solidFill>
                <a:srgbClr val="000000"/>
              </a:solidFill>
              <a:latin typeface="Arial"/>
              <a:ea typeface="Arial"/>
              <a:cs typeface="Arial"/>
              <a:sym typeface="Arial"/>
            </a:endParaRPr>
          </a:p>
          <a:p>
            <a:pPr marL="457200" marR="0" lvl="0" indent="-342900" algn="l" rtl="0">
              <a:lnSpc>
                <a:spcPct val="120000"/>
              </a:lnSpc>
              <a:spcBef>
                <a:spcPts val="750"/>
              </a:spcBef>
              <a:spcAft>
                <a:spcPts val="0"/>
              </a:spcAft>
              <a:buClr>
                <a:srgbClr val="AFABAB"/>
              </a:buClr>
              <a:buSzPts val="1980"/>
              <a:buFont typeface="Arial"/>
              <a:buChar char="•"/>
            </a:pPr>
            <a:r>
              <a:rPr lang="en-US" sz="1800" b="0" i="0" u="none" strike="noStrike" cap="none">
                <a:solidFill>
                  <a:srgbClr val="000000"/>
                </a:solidFill>
                <a:latin typeface="Arial"/>
                <a:ea typeface="Arial"/>
                <a:cs typeface="Arial"/>
                <a:sym typeface="Arial"/>
              </a:rPr>
              <a:t>Ejemplo de Comando para Practica</a:t>
            </a:r>
            <a:endParaRPr sz="1400" b="0" i="0" u="none" strike="noStrike" cap="none">
              <a:solidFill>
                <a:srgbClr val="000000"/>
              </a:solidFill>
              <a:latin typeface="Arial"/>
              <a:ea typeface="Arial"/>
              <a:cs typeface="Arial"/>
              <a:sym typeface="Arial"/>
            </a:endParaRPr>
          </a:p>
          <a:p>
            <a:pPr marL="457200" marR="0" lvl="1" indent="0" algn="l" rtl="0">
              <a:lnSpc>
                <a:spcPct val="120000"/>
              </a:lnSpc>
              <a:spcBef>
                <a:spcPts val="375"/>
              </a:spcBef>
              <a:spcAft>
                <a:spcPts val="0"/>
              </a:spcAft>
              <a:buClr>
                <a:srgbClr val="AFABAB"/>
              </a:buClr>
              <a:buSzPts val="1980"/>
              <a:buFont typeface="Arial"/>
              <a:buNone/>
            </a:pPr>
            <a:r>
              <a:rPr lang="en-US" sz="18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https://ged.com/wp-content/uploads/extended_response_classroom_practice.pdf</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33"/>
          <p:cNvSpPr txBox="1">
            <a:spLocks noGrp="1"/>
          </p:cNvSpPr>
          <p:nvPr>
            <p:ph type="title"/>
          </p:nvPr>
        </p:nvSpPr>
        <p:spPr>
          <a:xfrm>
            <a:off x="460955" y="193092"/>
            <a:ext cx="11270090" cy="1013915"/>
          </a:xfrm>
          <a:prstGeom prst="rect">
            <a:avLst/>
          </a:prstGeom>
          <a:noFill/>
          <a:ln>
            <a:noFill/>
          </a:ln>
        </p:spPr>
        <p:txBody>
          <a:bodyPr spcFirstLastPara="1" wrap="square" lIns="0" tIns="0" rIns="0" bIns="0" anchor="b" anchorCtr="0">
            <a:noAutofit/>
          </a:bodyPr>
          <a:lstStyle/>
          <a:p>
            <a:pPr marL="114300" lvl="0" indent="0" algn="ctr" rtl="0">
              <a:lnSpc>
                <a:spcPct val="120000"/>
              </a:lnSpc>
              <a:spcBef>
                <a:spcPts val="0"/>
              </a:spcBef>
              <a:spcAft>
                <a:spcPts val="0"/>
              </a:spcAft>
              <a:buClr>
                <a:srgbClr val="AEABAB"/>
              </a:buClr>
              <a:buSzPts val="3520"/>
              <a:buNone/>
            </a:pPr>
            <a:r>
              <a:rPr lang="en-US" sz="3200">
                <a:latin typeface="Rockwell"/>
                <a:ea typeface="Rockwell"/>
                <a:cs typeface="Rockwell"/>
                <a:sym typeface="Rockwell"/>
              </a:rPr>
              <a:t>Hojas de Referencia</a:t>
            </a:r>
            <a:endParaRPr sz="3200" b="1" i="0" u="none" strike="noStrike" cap="none">
              <a:latin typeface="Arial"/>
              <a:ea typeface="Arial"/>
              <a:cs typeface="Arial"/>
              <a:sym typeface="Arial"/>
            </a:endParaRPr>
          </a:p>
        </p:txBody>
      </p:sp>
      <p:sp>
        <p:nvSpPr>
          <p:cNvPr id="907" name="Google Shape;907;p3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33</a:t>
            </a:fld>
            <a:endParaRPr sz="900" b="0" i="0" u="none" strike="noStrike" cap="none">
              <a:solidFill>
                <a:srgbClr val="AEABAB"/>
              </a:solidFill>
              <a:latin typeface="Arial"/>
              <a:ea typeface="Arial"/>
              <a:cs typeface="Arial"/>
              <a:sym typeface="Arial"/>
            </a:endParaRPr>
          </a:p>
        </p:txBody>
      </p:sp>
      <p:pic>
        <p:nvPicPr>
          <p:cNvPr id="908" name="Google Shape;908;p33"/>
          <p:cNvPicPr preferRelativeResize="0"/>
          <p:nvPr/>
        </p:nvPicPr>
        <p:blipFill rotWithShape="1">
          <a:blip r:embed="rId3">
            <a:alphaModFix/>
          </a:blip>
          <a:srcRect/>
          <a:stretch/>
        </p:blipFill>
        <p:spPr>
          <a:xfrm>
            <a:off x="1849768" y="1877433"/>
            <a:ext cx="8492464" cy="3892431"/>
          </a:xfrm>
          <a:prstGeom prst="rect">
            <a:avLst/>
          </a:prstGeom>
          <a:noFill/>
          <a:ln>
            <a:noFill/>
          </a:ln>
        </p:spPr>
      </p:pic>
      <p:pic>
        <p:nvPicPr>
          <p:cNvPr id="909" name="Google Shape;909;p33"/>
          <p:cNvPicPr preferRelativeResize="0"/>
          <p:nvPr/>
        </p:nvPicPr>
        <p:blipFill rotWithShape="1">
          <a:blip r:embed="rId4">
            <a:alphaModFix/>
          </a:blip>
          <a:srcRect/>
          <a:stretch/>
        </p:blipFill>
        <p:spPr>
          <a:xfrm>
            <a:off x="4827916" y="3694176"/>
            <a:ext cx="2664183" cy="96012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34"/>
          <p:cNvSpPr txBox="1">
            <a:spLocks noGrp="1"/>
          </p:cNvSpPr>
          <p:nvPr>
            <p:ph type="title"/>
          </p:nvPr>
        </p:nvSpPr>
        <p:spPr>
          <a:xfrm>
            <a:off x="6867143" y="193092"/>
            <a:ext cx="4863901" cy="1013915"/>
          </a:xfrm>
          <a:prstGeom prst="rect">
            <a:avLst/>
          </a:prstGeom>
          <a:noFill/>
          <a:ln>
            <a:noFill/>
          </a:ln>
        </p:spPr>
        <p:txBody>
          <a:bodyPr spcFirstLastPara="1" wrap="square" lIns="0" tIns="0" rIns="0" bIns="0" anchor="b" anchorCtr="0">
            <a:noAutofit/>
          </a:bodyPr>
          <a:lstStyle/>
          <a:p>
            <a:pPr marL="114300" marR="0" lvl="0" indent="0" algn="ctr" rtl="0">
              <a:lnSpc>
                <a:spcPct val="120000"/>
              </a:lnSpc>
              <a:spcBef>
                <a:spcPts val="0"/>
              </a:spcBef>
              <a:spcAft>
                <a:spcPts val="0"/>
              </a:spcAft>
              <a:buClr>
                <a:srgbClr val="AEABAB"/>
              </a:buClr>
              <a:buSzPts val="3520"/>
              <a:buFont typeface="Arial"/>
              <a:buNone/>
            </a:pPr>
            <a:r>
              <a:rPr lang="en-US" sz="3200" b="1" i="0" u="none" strike="noStrike" cap="none">
                <a:latin typeface="Rockwell"/>
                <a:ea typeface="Rockwell"/>
                <a:cs typeface="Rockwell"/>
                <a:sym typeface="Rockwell"/>
              </a:rPr>
              <a:t>Fórmulas</a:t>
            </a:r>
            <a:endParaRPr sz="3200" b="1" i="0" u="none" strike="noStrike" cap="none">
              <a:latin typeface="Arial"/>
              <a:ea typeface="Arial"/>
              <a:cs typeface="Arial"/>
              <a:sym typeface="Arial"/>
            </a:endParaRPr>
          </a:p>
        </p:txBody>
      </p:sp>
      <p:sp>
        <p:nvSpPr>
          <p:cNvPr id="915" name="Google Shape;915;p3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34</a:t>
            </a:fld>
            <a:endParaRPr sz="900" b="0" i="0" u="none" strike="noStrike" cap="none">
              <a:solidFill>
                <a:srgbClr val="AEABAB"/>
              </a:solidFill>
              <a:latin typeface="Arial"/>
              <a:ea typeface="Arial"/>
              <a:cs typeface="Arial"/>
              <a:sym typeface="Arial"/>
            </a:endParaRPr>
          </a:p>
        </p:txBody>
      </p:sp>
      <p:pic>
        <p:nvPicPr>
          <p:cNvPr id="916" name="Google Shape;916;p34"/>
          <p:cNvPicPr preferRelativeResize="0"/>
          <p:nvPr/>
        </p:nvPicPr>
        <p:blipFill rotWithShape="1">
          <a:blip r:embed="rId3">
            <a:alphaModFix/>
          </a:blip>
          <a:srcRect/>
          <a:stretch/>
        </p:blipFill>
        <p:spPr>
          <a:xfrm>
            <a:off x="8095465" y="3848051"/>
            <a:ext cx="2901948" cy="774259"/>
          </a:xfrm>
          <a:prstGeom prst="rect">
            <a:avLst/>
          </a:prstGeom>
          <a:noFill/>
          <a:ln>
            <a:noFill/>
          </a:ln>
        </p:spPr>
      </p:pic>
      <p:pic>
        <p:nvPicPr>
          <p:cNvPr id="917" name="Google Shape;917;p34"/>
          <p:cNvPicPr preferRelativeResize="0"/>
          <p:nvPr/>
        </p:nvPicPr>
        <p:blipFill rotWithShape="1">
          <a:blip r:embed="rId4">
            <a:alphaModFix/>
          </a:blip>
          <a:srcRect/>
          <a:stretch/>
        </p:blipFill>
        <p:spPr>
          <a:xfrm>
            <a:off x="8095465" y="1854657"/>
            <a:ext cx="2767824" cy="768163"/>
          </a:xfrm>
          <a:prstGeom prst="rect">
            <a:avLst/>
          </a:prstGeom>
          <a:noFill/>
          <a:ln>
            <a:noFill/>
          </a:ln>
        </p:spPr>
      </p:pic>
      <p:pic>
        <p:nvPicPr>
          <p:cNvPr id="918" name="Google Shape;918;p34"/>
          <p:cNvPicPr preferRelativeResize="0"/>
          <p:nvPr/>
        </p:nvPicPr>
        <p:blipFill rotWithShape="1">
          <a:blip r:embed="rId5">
            <a:alphaModFix/>
          </a:blip>
          <a:srcRect/>
          <a:stretch/>
        </p:blipFill>
        <p:spPr>
          <a:xfrm>
            <a:off x="1194587" y="231475"/>
            <a:ext cx="4863901" cy="6576541"/>
          </a:xfrm>
          <a:prstGeom prst="rect">
            <a:avLst/>
          </a:prstGeom>
          <a:noFill/>
          <a:ln>
            <a:noFill/>
          </a:ln>
        </p:spPr>
      </p:pic>
      <p:sp>
        <p:nvSpPr>
          <p:cNvPr id="919" name="Google Shape;919;p34"/>
          <p:cNvSpPr txBox="1"/>
          <p:nvPr/>
        </p:nvSpPr>
        <p:spPr>
          <a:xfrm>
            <a:off x="6851632" y="2531806"/>
            <a:ext cx="4863901"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https://ged.com/wp-content/uploads/math_formula_sheet.pdf</a:t>
            </a:r>
            <a:r>
              <a:rPr lang="en-US"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35"/>
          <p:cNvSpPr txBox="1">
            <a:spLocks noGrp="1"/>
          </p:cNvSpPr>
          <p:nvPr>
            <p:ph type="title"/>
          </p:nvPr>
        </p:nvSpPr>
        <p:spPr>
          <a:xfrm>
            <a:off x="3474719" y="-108660"/>
            <a:ext cx="4863901" cy="1013915"/>
          </a:xfrm>
          <a:prstGeom prst="rect">
            <a:avLst/>
          </a:prstGeom>
          <a:noFill/>
          <a:ln>
            <a:noFill/>
          </a:ln>
        </p:spPr>
        <p:txBody>
          <a:bodyPr spcFirstLastPara="1" wrap="square" lIns="0" tIns="0" rIns="0" bIns="0" anchor="b" anchorCtr="0">
            <a:noAutofit/>
          </a:bodyPr>
          <a:lstStyle/>
          <a:p>
            <a:pPr marL="114300" marR="0" lvl="0" indent="0" algn="ctr" rtl="0">
              <a:lnSpc>
                <a:spcPct val="120000"/>
              </a:lnSpc>
              <a:spcBef>
                <a:spcPts val="0"/>
              </a:spcBef>
              <a:spcAft>
                <a:spcPts val="0"/>
              </a:spcAft>
              <a:buClr>
                <a:srgbClr val="AEABAB"/>
              </a:buClr>
              <a:buSzPts val="3520"/>
              <a:buFont typeface="Arial"/>
              <a:buNone/>
            </a:pPr>
            <a:r>
              <a:rPr lang="en-US" sz="3200"/>
              <a:t>Recursos en GED.com</a:t>
            </a:r>
            <a:endParaRPr sz="3200" b="1" i="0" u="none" strike="noStrike" cap="none">
              <a:latin typeface="Arial"/>
              <a:ea typeface="Arial"/>
              <a:cs typeface="Arial"/>
              <a:sym typeface="Arial"/>
            </a:endParaRPr>
          </a:p>
        </p:txBody>
      </p:sp>
      <p:sp>
        <p:nvSpPr>
          <p:cNvPr id="925" name="Google Shape;925;p3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35</a:t>
            </a:fld>
            <a:endParaRPr sz="900" b="0" i="0" u="none" strike="noStrike" cap="none">
              <a:solidFill>
                <a:srgbClr val="AEABAB"/>
              </a:solidFill>
              <a:latin typeface="Arial"/>
              <a:ea typeface="Arial"/>
              <a:cs typeface="Arial"/>
              <a:sym typeface="Arial"/>
            </a:endParaRPr>
          </a:p>
        </p:txBody>
      </p:sp>
      <p:pic>
        <p:nvPicPr>
          <p:cNvPr id="926" name="Google Shape;926;p35"/>
          <p:cNvPicPr preferRelativeResize="0"/>
          <p:nvPr/>
        </p:nvPicPr>
        <p:blipFill rotWithShape="1">
          <a:blip r:embed="rId3">
            <a:alphaModFix/>
          </a:blip>
          <a:srcRect/>
          <a:stretch/>
        </p:blipFill>
        <p:spPr>
          <a:xfrm>
            <a:off x="6885257" y="1225105"/>
            <a:ext cx="4035902" cy="4407790"/>
          </a:xfrm>
          <a:prstGeom prst="rect">
            <a:avLst/>
          </a:prstGeom>
          <a:noFill/>
          <a:ln>
            <a:noFill/>
          </a:ln>
        </p:spPr>
      </p:pic>
      <p:sp>
        <p:nvSpPr>
          <p:cNvPr id="927" name="Google Shape;927;p35"/>
          <p:cNvSpPr txBox="1"/>
          <p:nvPr/>
        </p:nvSpPr>
        <p:spPr>
          <a:xfrm>
            <a:off x="258318" y="2238738"/>
            <a:ext cx="6094476"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 Tutorial de computadora</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 Tutorial de calculadora</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 Hoja de referencia de la calculadora</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 Hoja de fórmulas</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Guía de estudio de matemáticas</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83A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https://ged.com/educators_admins/teaching/classroom_materials/</a:t>
            </a: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71438"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a:p>
            <a:pPr marL="71438"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 Indicadores prohibidos por calculadora</a:t>
            </a:r>
            <a:endParaRPr sz="1800" b="0" i="0" u="none" strike="noStrike" cap="none">
              <a:solidFill>
                <a:srgbClr val="000000"/>
              </a:solidFill>
              <a:latin typeface="Calibri"/>
              <a:ea typeface="Calibri"/>
              <a:cs typeface="Calibri"/>
              <a:sym typeface="Calibri"/>
            </a:endParaRPr>
          </a:p>
          <a:p>
            <a:pPr marL="71438" marR="0" lvl="0" indent="0" algn="l"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https://ged.com/educators_admins/teaching/teaching_resources/</a:t>
            </a:r>
            <a:r>
              <a:rPr lang="en-US" sz="1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36"/>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933" name="Google Shape;933;p36"/>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934" name="Google Shape;934;p36"/>
          <p:cNvSpPr txBox="1">
            <a:spLocks noGrp="1"/>
          </p:cNvSpPr>
          <p:nvPr>
            <p:ph type="body" idx="3"/>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fontScale="77500" lnSpcReduction="20000"/>
          </a:bodyPr>
          <a:lstStyle/>
          <a:p>
            <a:pPr marL="0" lvl="0" indent="0" algn="l" rtl="0">
              <a:lnSpc>
                <a:spcPct val="90000"/>
              </a:lnSpc>
              <a:spcBef>
                <a:spcPts val="0"/>
              </a:spcBef>
              <a:spcAft>
                <a:spcPts val="0"/>
              </a:spcAft>
              <a:buSzPct val="110000"/>
              <a:buNone/>
            </a:pPr>
            <a:r>
              <a:rPr lang="en-US" sz="2800" b="1" i="0" u="none" strike="noStrike" cap="none">
                <a:solidFill>
                  <a:srgbClr val="000000"/>
                </a:solidFill>
                <a:latin typeface="Arial"/>
                <a:ea typeface="Arial"/>
                <a:cs typeface="Arial"/>
                <a:sym typeface="Arial"/>
              </a:rPr>
              <a:t>Recursos para los educadores</a:t>
            </a:r>
            <a:r>
              <a:rPr lang="en-US" sz="2800" b="1"/>
              <a:t>:</a:t>
            </a:r>
            <a:endParaRPr/>
          </a:p>
          <a:p>
            <a:pPr marL="0" lvl="0" indent="0" algn="l" rtl="0">
              <a:lnSpc>
                <a:spcPct val="90000"/>
              </a:lnSpc>
              <a:spcBef>
                <a:spcPts val="750"/>
              </a:spcBef>
              <a:spcAft>
                <a:spcPts val="0"/>
              </a:spcAft>
              <a:buSzPct val="110000"/>
              <a:buNone/>
            </a:pPr>
            <a:endParaRPr sz="2800" b="1">
              <a:latin typeface="Arial"/>
              <a:ea typeface="Arial"/>
              <a:cs typeface="Arial"/>
              <a:sym typeface="Arial"/>
            </a:endParaRPr>
          </a:p>
          <a:p>
            <a:pPr marL="153035" marR="0" lvl="0" indent="-140334" algn="l" rtl="0">
              <a:lnSpc>
                <a:spcPct val="100000"/>
              </a:lnSpc>
              <a:spcBef>
                <a:spcPts val="465"/>
              </a:spcBef>
              <a:spcAft>
                <a:spcPts val="0"/>
              </a:spcAft>
              <a:buClr>
                <a:srgbClr val="ACABAB"/>
              </a:buClr>
              <a:buSzPct val="130768"/>
              <a:buFont typeface="Arial"/>
              <a:buChar char="•"/>
            </a:pPr>
            <a:r>
              <a:rPr lang="en-US" sz="2000" b="0" i="0" u="none" strike="noStrike" cap="none">
                <a:solidFill>
                  <a:srgbClr val="000000"/>
                </a:solidFill>
                <a:latin typeface="Arial"/>
                <a:ea typeface="Arial"/>
                <a:cs typeface="Arial"/>
                <a:sym typeface="Arial"/>
              </a:rPr>
              <a:t>Guía del educador</a:t>
            </a:r>
            <a:endParaRPr sz="2000" b="0" i="0" u="none" strike="noStrike" cap="none">
              <a:solidFill>
                <a:srgbClr val="000000"/>
              </a:solidFill>
              <a:latin typeface="Arial"/>
              <a:ea typeface="Arial"/>
              <a:cs typeface="Arial"/>
              <a:sym typeface="Arial"/>
            </a:endParaRPr>
          </a:p>
          <a:p>
            <a:pPr marL="153035" marR="0" lvl="0" indent="-140334" algn="l" rtl="0">
              <a:lnSpc>
                <a:spcPct val="100000"/>
              </a:lnSpc>
              <a:spcBef>
                <a:spcPts val="894"/>
              </a:spcBef>
              <a:spcAft>
                <a:spcPts val="0"/>
              </a:spcAft>
              <a:buClr>
                <a:srgbClr val="ACABAB"/>
              </a:buClr>
              <a:buSzPct val="130768"/>
              <a:buFont typeface="Arial"/>
              <a:buChar char="•"/>
            </a:pPr>
            <a:r>
              <a:rPr lang="en-US" sz="2000" b="0" i="0" u="none" strike="noStrike" cap="none">
                <a:solidFill>
                  <a:srgbClr val="000000"/>
                </a:solidFill>
                <a:latin typeface="Arial"/>
                <a:ea typeface="Arial"/>
                <a:cs typeface="Arial"/>
                <a:sym typeface="Arial"/>
              </a:rPr>
              <a:t>Indicadores de alto impacto</a:t>
            </a:r>
            <a:endParaRPr sz="2000" b="0" i="0" u="none" strike="noStrike" cap="none">
              <a:solidFill>
                <a:srgbClr val="000000"/>
              </a:solidFill>
              <a:latin typeface="Arial"/>
              <a:ea typeface="Arial"/>
              <a:cs typeface="Arial"/>
              <a:sym typeface="Arial"/>
            </a:endParaRPr>
          </a:p>
          <a:p>
            <a:pPr marL="153035" marR="0" lvl="0" indent="-140334" algn="l" rtl="0">
              <a:lnSpc>
                <a:spcPct val="100000"/>
              </a:lnSpc>
              <a:spcBef>
                <a:spcPts val="775"/>
              </a:spcBef>
              <a:spcAft>
                <a:spcPts val="0"/>
              </a:spcAft>
              <a:buClr>
                <a:srgbClr val="ACABAB"/>
              </a:buClr>
              <a:buSzPct val="130768"/>
              <a:buFont typeface="Arial"/>
              <a:buChar char="•"/>
            </a:pPr>
            <a:r>
              <a:rPr lang="en-US" sz="2000" b="0" i="0" u="none" strike="noStrike" cap="none">
                <a:solidFill>
                  <a:srgbClr val="000000"/>
                </a:solidFill>
                <a:latin typeface="Arial"/>
                <a:ea typeface="Arial"/>
                <a:cs typeface="Arial"/>
                <a:sym typeface="Arial"/>
              </a:rPr>
              <a:t>Descriptores del nivel de desempeño (y gráfica)</a:t>
            </a:r>
            <a:endParaRPr sz="2000" b="0" i="0" u="none" strike="noStrike" cap="none">
              <a:solidFill>
                <a:srgbClr val="000000"/>
              </a:solidFill>
              <a:latin typeface="Arial"/>
              <a:ea typeface="Arial"/>
              <a:cs typeface="Arial"/>
              <a:sym typeface="Arial"/>
            </a:endParaRPr>
          </a:p>
          <a:p>
            <a:pPr marL="153035" marR="0" lvl="0" indent="-140334" algn="l" rtl="0">
              <a:lnSpc>
                <a:spcPct val="100000"/>
              </a:lnSpc>
              <a:spcBef>
                <a:spcPts val="790"/>
              </a:spcBef>
              <a:spcAft>
                <a:spcPts val="0"/>
              </a:spcAft>
              <a:buClr>
                <a:srgbClr val="ACABAB"/>
              </a:buClr>
              <a:buSzPct val="130768"/>
              <a:buFont typeface="Arial"/>
              <a:buChar char="•"/>
            </a:pPr>
            <a:r>
              <a:rPr lang="en-US" sz="2000" b="0" i="0" u="none" strike="noStrike" cap="none">
                <a:solidFill>
                  <a:srgbClr val="000000"/>
                </a:solidFill>
                <a:latin typeface="Arial"/>
                <a:ea typeface="Arial"/>
                <a:cs typeface="Arial"/>
                <a:sym typeface="Arial"/>
              </a:rPr>
              <a:t>Gráfica de comparación de objetivos de evaluación</a:t>
            </a:r>
            <a:endParaRPr sz="2000" b="0" i="0" u="none" strike="noStrike" cap="none">
              <a:solidFill>
                <a:srgbClr val="000000"/>
              </a:solidFill>
              <a:latin typeface="Arial"/>
              <a:ea typeface="Arial"/>
              <a:cs typeface="Arial"/>
              <a:sym typeface="Arial"/>
            </a:endParaRPr>
          </a:p>
          <a:p>
            <a:pPr marL="153035" marR="0" lvl="0" indent="-140334" algn="l" rtl="0">
              <a:lnSpc>
                <a:spcPct val="100000"/>
              </a:lnSpc>
              <a:spcBef>
                <a:spcPts val="800"/>
              </a:spcBef>
              <a:spcAft>
                <a:spcPts val="0"/>
              </a:spcAft>
              <a:buClr>
                <a:srgbClr val="ACABAB"/>
              </a:buClr>
              <a:buSzPct val="130768"/>
              <a:buFont typeface="Arial"/>
              <a:buChar char="•"/>
            </a:pPr>
            <a:r>
              <a:rPr lang="en-US" sz="2000" b="0" i="0" u="none" strike="noStrike" cap="none">
                <a:solidFill>
                  <a:srgbClr val="000000"/>
                </a:solidFill>
                <a:latin typeface="Arial"/>
                <a:ea typeface="Arial"/>
                <a:cs typeface="Arial"/>
                <a:sym typeface="Arial"/>
              </a:rPr>
              <a:t>Herramientas de puntuación de la </a:t>
            </a:r>
            <a:r>
              <a:rPr lang="en-US" sz="2000" b="0" i="0">
                <a:solidFill>
                  <a:srgbClr val="242424"/>
                </a:solidFill>
                <a:latin typeface="Arial"/>
                <a:ea typeface="Arial"/>
                <a:cs typeface="Arial"/>
                <a:sym typeface="Arial"/>
              </a:rPr>
              <a:t>respuesta extendida</a:t>
            </a:r>
            <a:endParaRPr sz="2000">
              <a:solidFill>
                <a:srgbClr val="242424"/>
              </a:solidFill>
              <a:latin typeface="Arial"/>
              <a:ea typeface="Arial"/>
              <a:cs typeface="Arial"/>
              <a:sym typeface="Arial"/>
            </a:endParaRPr>
          </a:p>
          <a:p>
            <a:pPr marL="153035" marR="0" lvl="0" indent="-140334" algn="l" rtl="0">
              <a:lnSpc>
                <a:spcPct val="100000"/>
              </a:lnSpc>
              <a:spcBef>
                <a:spcPts val="800"/>
              </a:spcBef>
              <a:spcAft>
                <a:spcPts val="0"/>
              </a:spcAft>
              <a:buClr>
                <a:srgbClr val="ACABAB"/>
              </a:buClr>
              <a:buSzPct val="130768"/>
              <a:buFont typeface="Arial"/>
              <a:buChar char="•"/>
            </a:pPr>
            <a:r>
              <a:rPr lang="en-US" sz="2000" b="0" i="0" u="none" strike="noStrike" cap="none">
                <a:solidFill>
                  <a:srgbClr val="000000"/>
                </a:solidFill>
                <a:latin typeface="Arial"/>
                <a:ea typeface="Arial"/>
                <a:cs typeface="Arial"/>
                <a:sym typeface="Arial"/>
              </a:rPr>
              <a:t>Práctica de </a:t>
            </a:r>
            <a:r>
              <a:rPr lang="en-US" sz="2000" b="0" i="0">
                <a:solidFill>
                  <a:srgbClr val="242424"/>
                </a:solidFill>
                <a:latin typeface="Arial"/>
                <a:ea typeface="Arial"/>
                <a:cs typeface="Arial"/>
                <a:sym typeface="Arial"/>
              </a:rPr>
              <a:t>respuesta extendida </a:t>
            </a:r>
            <a:r>
              <a:rPr lang="en-US" sz="2000" b="0" i="0" u="none" strike="noStrike" cap="none">
                <a:solidFill>
                  <a:srgbClr val="000000"/>
                </a:solidFill>
                <a:latin typeface="Arial"/>
                <a:ea typeface="Arial"/>
                <a:cs typeface="Arial"/>
                <a:sym typeface="Arial"/>
              </a:rPr>
              <a:t>en el salón de clases</a:t>
            </a:r>
            <a:endParaRPr sz="2000" b="0" i="0" u="none" strike="noStrike" cap="none">
              <a:solidFill>
                <a:srgbClr val="000000"/>
              </a:solidFill>
              <a:latin typeface="Arial"/>
              <a:ea typeface="Arial"/>
              <a:cs typeface="Arial"/>
              <a:sym typeface="Arial"/>
            </a:endParaRPr>
          </a:p>
          <a:p>
            <a:pPr marL="153035" marR="0" lvl="0" indent="-140334" algn="l" rtl="0">
              <a:lnSpc>
                <a:spcPct val="100000"/>
              </a:lnSpc>
              <a:spcBef>
                <a:spcPts val="800"/>
              </a:spcBef>
              <a:spcAft>
                <a:spcPts val="0"/>
              </a:spcAft>
              <a:buClr>
                <a:srgbClr val="ACABAB"/>
              </a:buClr>
              <a:buSzPct val="130768"/>
              <a:buFont typeface="Arial"/>
              <a:buChar char="•"/>
            </a:pPr>
            <a:r>
              <a:rPr lang="en-US" sz="2000" b="0" i="0" u="none" strike="noStrike" cap="none">
                <a:solidFill>
                  <a:srgbClr val="000000"/>
                </a:solidFill>
                <a:latin typeface="Arial"/>
                <a:ea typeface="Arial"/>
                <a:cs typeface="Arial"/>
                <a:sym typeface="Arial"/>
              </a:rPr>
              <a:t>Póster de </a:t>
            </a:r>
            <a:r>
              <a:rPr lang="en-US" sz="2000" b="0" i="0">
                <a:solidFill>
                  <a:srgbClr val="242424"/>
                </a:solidFill>
                <a:latin typeface="Arial"/>
                <a:ea typeface="Arial"/>
                <a:cs typeface="Arial"/>
                <a:sym typeface="Arial"/>
              </a:rPr>
              <a:t>respuesta extendida </a:t>
            </a:r>
            <a:r>
              <a:rPr lang="en-US" sz="2000" b="0" i="0" u="none" strike="noStrike" cap="none">
                <a:solidFill>
                  <a:srgbClr val="000000"/>
                </a:solidFill>
                <a:latin typeface="Arial"/>
                <a:ea typeface="Arial"/>
                <a:cs typeface="Arial"/>
                <a:sym typeface="Arial"/>
              </a:rPr>
              <a:t>para el salón de clases</a:t>
            </a:r>
            <a:endParaRPr/>
          </a:p>
          <a:p>
            <a:pPr marL="153035" marR="0" lvl="0" indent="-140334" algn="l" rtl="0">
              <a:lnSpc>
                <a:spcPct val="100000"/>
              </a:lnSpc>
              <a:spcBef>
                <a:spcPts val="800"/>
              </a:spcBef>
              <a:spcAft>
                <a:spcPts val="0"/>
              </a:spcAft>
              <a:buClr>
                <a:srgbClr val="ACABAB"/>
              </a:buClr>
              <a:buSzPct val="130768"/>
              <a:buFont typeface="Arial"/>
              <a:buChar char="•"/>
            </a:pPr>
            <a:r>
              <a:rPr lang="en-US" sz="2000">
                <a:solidFill>
                  <a:srgbClr val="000000"/>
                </a:solidFill>
              </a:rPr>
              <a:t>GED Playbook</a:t>
            </a:r>
            <a:endParaRPr sz="2000" b="0" i="0" u="none" strike="noStrike" cap="none">
              <a:solidFill>
                <a:srgbClr val="000000"/>
              </a:solidFill>
              <a:latin typeface="Arial"/>
              <a:ea typeface="Arial"/>
              <a:cs typeface="Arial"/>
              <a:sym typeface="Arial"/>
            </a:endParaRPr>
          </a:p>
        </p:txBody>
      </p:sp>
      <p:sp>
        <p:nvSpPr>
          <p:cNvPr id="935" name="Google Shape;935;p36"/>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Algunos recursos disponibles en español </a:t>
            </a:r>
            <a:r>
              <a:rPr lang="en-US" sz="3600" u="sng">
                <a:solidFill>
                  <a:schemeClr val="hlink"/>
                </a:solidFill>
                <a:latin typeface="Arial"/>
                <a:ea typeface="Arial"/>
                <a:cs typeface="Arial"/>
                <a:sym typeface="Arial"/>
                <a:hlinkClick r:id="rId3"/>
              </a:rPr>
              <a:t>https://www.ged.com/</a:t>
            </a:r>
            <a:endParaRPr b="1"/>
          </a:p>
        </p:txBody>
      </p:sp>
      <p:sp>
        <p:nvSpPr>
          <p:cNvPr id="936" name="Google Shape;936;p36"/>
          <p:cNvSpPr txBox="1">
            <a:spLocks noGrp="1"/>
          </p:cNvSpPr>
          <p:nvPr>
            <p:ph type="body" idx="4"/>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171450" tIns="457200" rIns="171450" bIns="45700" anchor="t" anchorCtr="0">
            <a:normAutofit fontScale="77500" lnSpcReduction="20000"/>
          </a:bodyPr>
          <a:lstStyle/>
          <a:p>
            <a:pPr marL="0" lvl="0" indent="0" algn="l" rtl="0">
              <a:lnSpc>
                <a:spcPct val="90000"/>
              </a:lnSpc>
              <a:spcBef>
                <a:spcPts val="0"/>
              </a:spcBef>
              <a:spcAft>
                <a:spcPts val="0"/>
              </a:spcAft>
              <a:buSzPct val="109999"/>
              <a:buNone/>
            </a:pPr>
            <a:r>
              <a:rPr lang="en-US" sz="1800" b="1" i="0" u="none" strike="noStrike" cap="none">
                <a:solidFill>
                  <a:srgbClr val="000000"/>
                </a:solidFill>
                <a:latin typeface="Arial"/>
                <a:ea typeface="Arial"/>
                <a:cs typeface="Arial"/>
                <a:sym typeface="Arial"/>
              </a:rPr>
              <a:t>Recursos para los estudiantes</a:t>
            </a:r>
            <a:r>
              <a:rPr lang="en-US" sz="1800" b="1"/>
              <a:t>:</a:t>
            </a:r>
            <a:endParaRPr/>
          </a:p>
          <a:p>
            <a:pPr marL="0" lvl="0" indent="0" algn="l" rtl="0">
              <a:lnSpc>
                <a:spcPct val="90000"/>
              </a:lnSpc>
              <a:spcBef>
                <a:spcPts val="750"/>
              </a:spcBef>
              <a:spcAft>
                <a:spcPts val="0"/>
              </a:spcAft>
              <a:buSzPct val="109999"/>
              <a:buNone/>
            </a:pPr>
            <a:endParaRPr sz="1800" b="1"/>
          </a:p>
          <a:p>
            <a:pPr marL="171442" lvl="0" indent="-171442" algn="l" rtl="0">
              <a:lnSpc>
                <a:spcPct val="90000"/>
              </a:lnSpc>
              <a:spcBef>
                <a:spcPts val="750"/>
              </a:spcBef>
              <a:spcAft>
                <a:spcPts val="0"/>
              </a:spcAft>
              <a:buSzPct val="109999"/>
              <a:buChar char="•"/>
            </a:pPr>
            <a:r>
              <a:rPr lang="en-US" sz="1800" b="0" i="0" u="none" strike="noStrike" cap="none">
                <a:solidFill>
                  <a:srgbClr val="000000"/>
                </a:solidFill>
                <a:latin typeface="Arial"/>
                <a:ea typeface="Arial"/>
                <a:cs typeface="Arial"/>
                <a:sym typeface="Arial"/>
              </a:rPr>
              <a:t>Examen de práctica del GED</a:t>
            </a:r>
            <a:endParaRPr/>
          </a:p>
          <a:p>
            <a:pPr marL="171442" lvl="0" indent="-171442" algn="l" rtl="0">
              <a:lnSpc>
                <a:spcPct val="90000"/>
              </a:lnSpc>
              <a:spcBef>
                <a:spcPts val="750"/>
              </a:spcBef>
              <a:spcAft>
                <a:spcPts val="0"/>
              </a:spcAft>
              <a:buSzPct val="109999"/>
              <a:buChar char="•"/>
            </a:pPr>
            <a:r>
              <a:rPr lang="en-US" sz="1800" b="0" i="0" u="none" strike="noStrike" cap="none">
                <a:solidFill>
                  <a:srgbClr val="000000"/>
                </a:solidFill>
                <a:latin typeface="Arial"/>
                <a:ea typeface="Arial"/>
                <a:cs typeface="Arial"/>
                <a:sym typeface="Arial"/>
              </a:rPr>
              <a:t>Guías de studio</a:t>
            </a:r>
            <a:endParaRPr sz="1800">
              <a:solidFill>
                <a:srgbClr val="000000"/>
              </a:solidFill>
            </a:endParaRPr>
          </a:p>
          <a:p>
            <a:pPr marL="171442" lvl="0" indent="-171442" algn="l" rtl="0">
              <a:lnSpc>
                <a:spcPct val="90000"/>
              </a:lnSpc>
              <a:spcBef>
                <a:spcPts val="750"/>
              </a:spcBef>
              <a:spcAft>
                <a:spcPts val="0"/>
              </a:spcAft>
              <a:buSzPct val="109999"/>
              <a:buChar char="•"/>
            </a:pPr>
            <a:r>
              <a:rPr lang="en-US" sz="1800" b="0" i="0" u="none" strike="noStrike" cap="none">
                <a:solidFill>
                  <a:srgbClr val="000000"/>
                </a:solidFill>
                <a:latin typeface="Arial"/>
                <a:ea typeface="Arial"/>
                <a:cs typeface="Arial"/>
                <a:sym typeface="Arial"/>
              </a:rPr>
              <a:t>GED.com (el sitio web completo)</a:t>
            </a:r>
            <a:endParaRPr sz="1800" b="0" i="0" u="none" strike="noStrike" cap="none">
              <a:solidFill>
                <a:srgbClr val="000000"/>
              </a:solidFill>
              <a:latin typeface="Arial"/>
              <a:ea typeface="Arial"/>
              <a:cs typeface="Arial"/>
              <a:sym typeface="Arial"/>
            </a:endParaRPr>
          </a:p>
          <a:p>
            <a:pPr marL="171442" lvl="0" indent="-171442" algn="l" rtl="0">
              <a:lnSpc>
                <a:spcPct val="90000"/>
              </a:lnSpc>
              <a:spcBef>
                <a:spcPts val="750"/>
              </a:spcBef>
              <a:spcAft>
                <a:spcPts val="0"/>
              </a:spcAft>
              <a:buSzPct val="109999"/>
              <a:buChar char="•"/>
            </a:pPr>
            <a:r>
              <a:rPr lang="en-US" sz="1800"/>
              <a:t>GED+</a:t>
            </a:r>
            <a:endParaRPr/>
          </a:p>
          <a:p>
            <a:pPr marL="171442" lvl="0" indent="-171442" algn="l" rtl="0">
              <a:lnSpc>
                <a:spcPct val="90000"/>
              </a:lnSpc>
              <a:spcBef>
                <a:spcPts val="750"/>
              </a:spcBef>
              <a:spcAft>
                <a:spcPts val="0"/>
              </a:spcAft>
              <a:buSzPct val="109999"/>
              <a:buChar char="•"/>
            </a:pPr>
            <a:r>
              <a:rPr lang="en-US" sz="1800" b="0" i="0" u="none" strike="noStrike" cap="none">
                <a:solidFill>
                  <a:srgbClr val="000000"/>
                </a:solidFill>
                <a:latin typeface="Arial"/>
                <a:ea typeface="Arial"/>
                <a:cs typeface="Arial"/>
                <a:sym typeface="Arial"/>
              </a:rPr>
              <a:t>Folleto para el examinador</a:t>
            </a:r>
            <a:endParaRPr sz="1800" b="0" i="0" u="none" strike="noStrike" cap="none">
              <a:solidFill>
                <a:srgbClr val="000000"/>
              </a:solidFill>
              <a:latin typeface="Arial"/>
              <a:ea typeface="Arial"/>
              <a:cs typeface="Arial"/>
              <a:sym typeface="Arial"/>
            </a:endParaRPr>
          </a:p>
          <a:p>
            <a:pPr marL="171442" lvl="0" indent="-171442" algn="l" rtl="0">
              <a:lnSpc>
                <a:spcPct val="90000"/>
              </a:lnSpc>
              <a:spcBef>
                <a:spcPts val="750"/>
              </a:spcBef>
              <a:spcAft>
                <a:spcPts val="0"/>
              </a:spcAft>
              <a:buSzPct val="109999"/>
              <a:buChar char="•"/>
            </a:pPr>
            <a:r>
              <a:rPr lang="en-US" sz="1800" b="0" i="0" u="none" strike="noStrike" cap="none">
                <a:solidFill>
                  <a:srgbClr val="000000"/>
                </a:solidFill>
                <a:latin typeface="Arial"/>
                <a:ea typeface="Arial"/>
                <a:cs typeface="Arial"/>
                <a:sym typeface="Arial"/>
              </a:rPr>
              <a:t>Tutorial para el examen por computadora</a:t>
            </a:r>
            <a:endParaRPr/>
          </a:p>
          <a:p>
            <a:pPr marL="171442" lvl="0" indent="-171442" algn="l" rtl="0">
              <a:lnSpc>
                <a:spcPct val="90000"/>
              </a:lnSpc>
              <a:spcBef>
                <a:spcPts val="750"/>
              </a:spcBef>
              <a:spcAft>
                <a:spcPts val="0"/>
              </a:spcAft>
              <a:buSzPct val="109999"/>
              <a:buChar char="•"/>
            </a:pPr>
            <a:r>
              <a:rPr lang="en-US" sz="1800" b="0" i="0" u="none" strike="noStrike" cap="none">
                <a:solidFill>
                  <a:srgbClr val="000000"/>
                </a:solidFill>
                <a:latin typeface="Arial"/>
                <a:ea typeface="Arial"/>
                <a:cs typeface="Arial"/>
                <a:sym typeface="Arial"/>
              </a:rPr>
              <a:t>Tutorial con calculadora</a:t>
            </a:r>
            <a:endParaRPr sz="1800">
              <a:solidFill>
                <a:srgbClr val="000000"/>
              </a:solidFill>
            </a:endParaRPr>
          </a:p>
          <a:p>
            <a:pPr marL="171442" lvl="0" indent="-171442" algn="l" rtl="0">
              <a:lnSpc>
                <a:spcPct val="90000"/>
              </a:lnSpc>
              <a:spcBef>
                <a:spcPts val="750"/>
              </a:spcBef>
              <a:spcAft>
                <a:spcPts val="0"/>
              </a:spcAft>
              <a:buSzPct val="109999"/>
              <a:buChar char="•"/>
            </a:pPr>
            <a:r>
              <a:rPr lang="en-US" sz="1800" b="0" i="0" u="none" strike="noStrike" cap="none">
                <a:solidFill>
                  <a:srgbClr val="000000"/>
                </a:solidFill>
                <a:latin typeface="Arial"/>
                <a:ea typeface="Arial"/>
                <a:cs typeface="Arial"/>
                <a:sym typeface="Arial"/>
              </a:rPr>
              <a:t>Hoja de referencia para el uso de calculadora</a:t>
            </a:r>
            <a:endParaRPr sz="1800" b="0" i="0" u="none" strike="noStrike" cap="none">
              <a:solidFill>
                <a:srgbClr val="000000"/>
              </a:solidFill>
              <a:latin typeface="Arial"/>
              <a:ea typeface="Arial"/>
              <a:cs typeface="Arial"/>
              <a:sym typeface="Arial"/>
            </a:endParaRPr>
          </a:p>
          <a:p>
            <a:pPr marL="171442" lvl="0" indent="-171442" algn="l" rtl="0">
              <a:lnSpc>
                <a:spcPct val="90000"/>
              </a:lnSpc>
              <a:spcBef>
                <a:spcPts val="750"/>
              </a:spcBef>
              <a:spcAft>
                <a:spcPts val="0"/>
              </a:spcAft>
              <a:buSzPct val="109999"/>
              <a:buChar char="•"/>
            </a:pPr>
            <a:r>
              <a:rPr lang="en-US" sz="1800" b="0" i="0" u="none" strike="noStrike" cap="none">
                <a:solidFill>
                  <a:srgbClr val="000000"/>
                </a:solidFill>
                <a:latin typeface="Arial"/>
                <a:ea typeface="Arial"/>
                <a:cs typeface="Arial"/>
                <a:sym typeface="Arial"/>
              </a:rPr>
              <a:t>Hoja de fórmulas de matemáticas</a:t>
            </a:r>
            <a:endParaRPr sz="1800" b="0" i="0" u="none" strike="noStrike" cap="none">
              <a:solidFill>
                <a:srgbClr val="000000"/>
              </a:solidFill>
              <a:latin typeface="Arial"/>
              <a:ea typeface="Arial"/>
              <a:cs typeface="Arial"/>
              <a:sym typeface="Arial"/>
            </a:endParaRPr>
          </a:p>
          <a:p>
            <a:pPr marL="171442" lvl="0" indent="-171442" algn="l" rtl="0">
              <a:lnSpc>
                <a:spcPct val="90000"/>
              </a:lnSpc>
              <a:spcBef>
                <a:spcPts val="750"/>
              </a:spcBef>
              <a:spcAft>
                <a:spcPts val="0"/>
              </a:spcAft>
              <a:buSzPct val="109999"/>
              <a:buChar char="•"/>
            </a:pPr>
            <a:r>
              <a:rPr lang="en-US" sz="1800" b="0" i="0" u="none" strike="noStrike" cap="none">
                <a:solidFill>
                  <a:srgbClr val="000000"/>
                </a:solidFill>
                <a:latin typeface="Arial"/>
                <a:ea typeface="Arial"/>
                <a:cs typeface="Arial"/>
                <a:sym typeface="Arial"/>
              </a:rPr>
              <a:t>Pautas para las respuestas extensas </a:t>
            </a:r>
            <a:endParaRPr/>
          </a:p>
          <a:p>
            <a:pPr marL="171442" lvl="0" indent="-171442" algn="l" rtl="0">
              <a:lnSpc>
                <a:spcPct val="90000"/>
              </a:lnSpc>
              <a:spcBef>
                <a:spcPts val="750"/>
              </a:spcBef>
              <a:spcAft>
                <a:spcPts val="0"/>
              </a:spcAft>
              <a:buSzPct val="109999"/>
              <a:buChar char="•"/>
            </a:pPr>
            <a:r>
              <a:rPr lang="en-US" sz="1800" b="0" i="0" u="none" strike="noStrike" cap="none">
                <a:solidFill>
                  <a:srgbClr val="000000"/>
                </a:solidFill>
                <a:latin typeface="Arial"/>
                <a:ea typeface="Arial"/>
                <a:cs typeface="Arial"/>
                <a:sym typeface="Arial"/>
              </a:rPr>
              <a:t>Preparación para el GED en español </a:t>
            </a:r>
            <a:endParaRPr/>
          </a:p>
          <a:p>
            <a:pPr marL="171442" lvl="0" indent="-171442" algn="l" rtl="0">
              <a:lnSpc>
                <a:spcPct val="90000"/>
              </a:lnSpc>
              <a:spcBef>
                <a:spcPts val="750"/>
              </a:spcBef>
              <a:spcAft>
                <a:spcPts val="0"/>
              </a:spcAft>
              <a:buSzPct val="110000"/>
              <a:buChar char="•"/>
            </a:pPr>
            <a:r>
              <a:rPr lang="en-US" sz="2000"/>
              <a:t>Consejos sobre contenido</a:t>
            </a:r>
            <a:endParaRPr sz="2000"/>
          </a:p>
        </p:txBody>
      </p:sp>
      <p:sp>
        <p:nvSpPr>
          <p:cNvPr id="937" name="Google Shape;937;p3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36</a:t>
            </a:fld>
            <a:endParaRPr sz="900" b="0" i="0" u="none" strike="noStrike" cap="none">
              <a:solidFill>
                <a:srgbClr val="AEABAB"/>
              </a:solidFill>
              <a:latin typeface="Arial"/>
              <a:ea typeface="Arial"/>
              <a:cs typeface="Arial"/>
              <a:sym typeface="Arial"/>
            </a:endParaRPr>
          </a:p>
        </p:txBody>
      </p:sp>
      <p:sp>
        <p:nvSpPr>
          <p:cNvPr id="938" name="Google Shape;938;p36"/>
          <p:cNvSpPr txBox="1"/>
          <p:nvPr/>
        </p:nvSpPr>
        <p:spPr>
          <a:xfrm>
            <a:off x="3237571" y="6018576"/>
            <a:ext cx="609447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Free GEDTS Resources doc.docx</a:t>
            </a:r>
            <a:r>
              <a:rPr lang="en-US" sz="1800" b="0" i="0" u="none" strike="noStrike" cap="none">
                <a:solidFill>
                  <a:srgbClr val="000000"/>
                </a:solidFill>
                <a:latin typeface="Calibri"/>
                <a:ea typeface="Calibri"/>
                <a:cs typeface="Calibri"/>
                <a:sym typeface="Calibri"/>
              </a:rPr>
              <a:t> (these include English resources too)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7"/>
          <p:cNvSpPr txBox="1">
            <a:spLocks noGrp="1"/>
          </p:cNvSpPr>
          <p:nvPr>
            <p:ph type="title"/>
          </p:nvPr>
        </p:nvSpPr>
        <p:spPr>
          <a:xfrm>
            <a:off x="401450" y="880958"/>
            <a:ext cx="11270090" cy="2260742"/>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5400"/>
              <a:buFont typeface="Arial"/>
              <a:buNone/>
            </a:pPr>
            <a:r>
              <a:rPr lang="en-US" sz="5400">
                <a:solidFill>
                  <a:schemeClr val="dk1"/>
                </a:solidFill>
              </a:rPr>
              <a:t>GED Works</a:t>
            </a:r>
            <a:endParaRPr/>
          </a:p>
        </p:txBody>
      </p:sp>
      <p:sp>
        <p:nvSpPr>
          <p:cNvPr id="944" name="Google Shape;944;p3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37</a:t>
            </a:fld>
            <a:endParaRPr sz="900" b="0" i="0" u="none" strike="noStrike" cap="none">
              <a:solidFill>
                <a:srgbClr val="AEABAB"/>
              </a:solidFill>
              <a:latin typeface="Arial"/>
              <a:ea typeface="Arial"/>
              <a:cs typeface="Arial"/>
              <a:sym typeface="Arial"/>
            </a:endParaRPr>
          </a:p>
        </p:txBody>
      </p:sp>
      <p:pic>
        <p:nvPicPr>
          <p:cNvPr id="945" name="Google Shape;945;p37"/>
          <p:cNvPicPr preferRelativeResize="0"/>
          <p:nvPr/>
        </p:nvPicPr>
        <p:blipFill rotWithShape="1">
          <a:blip r:embed="rId3">
            <a:alphaModFix/>
          </a:blip>
          <a:srcRect/>
          <a:stretch/>
        </p:blipFill>
        <p:spPr>
          <a:xfrm>
            <a:off x="7539000" y="1087933"/>
            <a:ext cx="4450466" cy="46821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38</a:t>
            </a:fld>
            <a:endParaRPr sz="900" b="0" i="0" u="none" strike="noStrike" cap="none">
              <a:solidFill>
                <a:srgbClr val="AEABAB"/>
              </a:solidFill>
              <a:latin typeface="Arial"/>
              <a:ea typeface="Arial"/>
              <a:cs typeface="Arial"/>
              <a:sym typeface="Arial"/>
            </a:endParaRPr>
          </a:p>
        </p:txBody>
      </p:sp>
      <p:sp>
        <p:nvSpPr>
          <p:cNvPr id="951" name="Google Shape;951;p38"/>
          <p:cNvSpPr txBox="1">
            <a:spLocks noGrp="1"/>
          </p:cNvSpPr>
          <p:nvPr>
            <p:ph type="title"/>
          </p:nvPr>
        </p:nvSpPr>
        <p:spPr>
          <a:xfrm>
            <a:off x="401450" y="880958"/>
            <a:ext cx="11270090" cy="2260742"/>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4500"/>
              <a:buFont typeface="Arial"/>
              <a:buNone/>
            </a:pPr>
            <a:endParaRPr/>
          </a:p>
        </p:txBody>
      </p:sp>
      <p:pic>
        <p:nvPicPr>
          <p:cNvPr id="952" name="Google Shape;952;p38"/>
          <p:cNvPicPr preferRelativeResize="0"/>
          <p:nvPr/>
        </p:nvPicPr>
        <p:blipFill rotWithShape="1">
          <a:blip r:embed="rId3">
            <a:alphaModFix/>
          </a:blip>
          <a:srcRect/>
          <a:stretch/>
        </p:blipFill>
        <p:spPr>
          <a:xfrm>
            <a:off x="0" y="193093"/>
            <a:ext cx="12192000" cy="6584786"/>
          </a:xfrm>
          <a:prstGeom prst="rect">
            <a:avLst/>
          </a:prstGeom>
          <a:noFill/>
          <a:ln>
            <a:noFill/>
          </a:ln>
        </p:spPr>
      </p:pic>
      <p:pic>
        <p:nvPicPr>
          <p:cNvPr id="953" name="Google Shape;953;p38"/>
          <p:cNvPicPr preferRelativeResize="0"/>
          <p:nvPr/>
        </p:nvPicPr>
        <p:blipFill rotWithShape="1">
          <a:blip r:embed="rId4">
            <a:alphaModFix/>
          </a:blip>
          <a:srcRect/>
          <a:stretch/>
        </p:blipFill>
        <p:spPr>
          <a:xfrm>
            <a:off x="9872790" y="6045696"/>
            <a:ext cx="895475" cy="61921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39"/>
          <p:cNvSpPr txBox="1">
            <a:spLocks noGrp="1"/>
          </p:cNvSpPr>
          <p:nvPr>
            <p:ph type="title"/>
          </p:nvPr>
        </p:nvSpPr>
        <p:spPr>
          <a:xfrm>
            <a:off x="401450" y="193093"/>
            <a:ext cx="11270090" cy="703019"/>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SzPts val="3600"/>
              <a:buNone/>
            </a:pPr>
            <a:r>
              <a:rPr lang="en-US" sz="3600"/>
              <a:t>Uso del conector de Works</a:t>
            </a:r>
            <a:endParaRPr sz="4400">
              <a:solidFill>
                <a:schemeClr val="dk1"/>
              </a:solidFill>
            </a:endParaRPr>
          </a:p>
        </p:txBody>
      </p:sp>
      <p:sp>
        <p:nvSpPr>
          <p:cNvPr id="959" name="Google Shape;959;p3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39</a:t>
            </a:fld>
            <a:endParaRPr sz="900" b="0" i="0" u="none" strike="noStrike" cap="none">
              <a:solidFill>
                <a:srgbClr val="AEABAB"/>
              </a:solidFill>
              <a:latin typeface="Arial"/>
              <a:ea typeface="Arial"/>
              <a:cs typeface="Arial"/>
              <a:sym typeface="Arial"/>
            </a:endParaRPr>
          </a:p>
        </p:txBody>
      </p:sp>
      <p:sp>
        <p:nvSpPr>
          <p:cNvPr id="960" name="Google Shape;960;p39"/>
          <p:cNvSpPr txBox="1"/>
          <p:nvPr/>
        </p:nvSpPr>
        <p:spPr>
          <a:xfrm>
            <a:off x="246888" y="1432094"/>
            <a:ext cx="11850624" cy="1785064"/>
          </a:xfrm>
          <a:prstGeom prst="rect">
            <a:avLst/>
          </a:prstGeom>
          <a:noFill/>
          <a:ln>
            <a:noFill/>
          </a:ln>
        </p:spPr>
        <p:txBody>
          <a:bodyPr spcFirstLastPara="1" wrap="square" lIns="91425" tIns="45700" rIns="91425" bIns="45700" anchor="t" anchorCtr="0">
            <a:spAutoFit/>
          </a:bodyPr>
          <a:lstStyle/>
          <a:p>
            <a:pPr marL="171442" marR="0" lvl="0" indent="-171442" algn="l" rtl="0">
              <a:lnSpc>
                <a:spcPct val="90000"/>
              </a:lnSpc>
              <a:spcBef>
                <a:spcPts val="0"/>
              </a:spcBef>
              <a:spcAft>
                <a:spcPts val="0"/>
              </a:spcAft>
              <a:buClr>
                <a:srgbClr val="AEABAB"/>
              </a:buClr>
              <a:buSzPts val="2200"/>
              <a:buFont typeface="Arial"/>
              <a:buChar char="•"/>
            </a:pPr>
            <a:r>
              <a:rPr lang="en-US" sz="20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https://www.ged.com/study/ged-plus/ged-works/</a:t>
            </a:r>
            <a:endParaRPr sz="2000" b="0" i="0" u="none" strike="noStrike" cap="none">
              <a:solidFill>
                <a:srgbClr val="000000"/>
              </a:solidFill>
              <a:latin typeface="Arial"/>
              <a:ea typeface="Arial"/>
              <a:cs typeface="Arial"/>
              <a:sym typeface="Arial"/>
            </a:endParaRPr>
          </a:p>
          <a:p>
            <a:pPr marL="171442" marR="0" lvl="0" indent="-171442" algn="l" rtl="0">
              <a:lnSpc>
                <a:spcPct val="90000"/>
              </a:lnSpc>
              <a:spcBef>
                <a:spcPts val="750"/>
              </a:spcBef>
              <a:spcAft>
                <a:spcPts val="0"/>
              </a:spcAft>
              <a:buClr>
                <a:srgbClr val="AEABAB"/>
              </a:buClr>
              <a:buSzPts val="2200"/>
              <a:buFont typeface="Arial"/>
              <a:buChar char="•"/>
            </a:pPr>
            <a:r>
              <a:rPr lang="en-US" sz="2000" b="0" i="0" u="none" strike="noStrike" cap="none">
                <a:solidFill>
                  <a:srgbClr val="000000"/>
                </a:solidFill>
                <a:latin typeface="Arial"/>
                <a:ea typeface="Arial"/>
                <a:cs typeface="Arial"/>
                <a:sym typeface="Arial"/>
              </a:rPr>
              <a:t>haga clic en "MÁS INFORMACIÓN" en "GEDWorks"</a:t>
            </a:r>
            <a:br>
              <a:rPr lang="en-US" sz="2000" b="0" i="0" u="none" strike="noStrike" cap="none">
                <a:solidFill>
                  <a:srgbClr val="000000"/>
                </a:solidFill>
                <a:latin typeface="Arial"/>
                <a:ea typeface="Arial"/>
                <a:cs typeface="Arial"/>
                <a:sym typeface="Arial"/>
              </a:rPr>
            </a:br>
            <a:r>
              <a:rPr lang="en-US" sz="2000" b="0" i="0" u="none" strike="noStrike" cap="none">
                <a:solidFill>
                  <a:srgbClr val="000000"/>
                </a:solidFill>
                <a:latin typeface="Arial"/>
                <a:ea typeface="Arial"/>
                <a:cs typeface="Arial"/>
                <a:sym typeface="Arial"/>
              </a:rPr>
              <a:t>Desde esta página, inicie sesión en su cuenta GED.com y lo llevará al Conector de Works</a:t>
            </a:r>
            <a:br>
              <a:rPr lang="en-US" sz="2000" b="0" i="0" u="none" strike="noStrike" cap="none">
                <a:solidFill>
                  <a:srgbClr val="000000"/>
                </a:solidFill>
                <a:latin typeface="Arial"/>
                <a:ea typeface="Arial"/>
                <a:cs typeface="Arial"/>
                <a:sym typeface="Arial"/>
              </a:rPr>
            </a:br>
            <a:r>
              <a:rPr lang="en-US" sz="2000" b="0" i="0" u="none" strike="noStrike" cap="none">
                <a:solidFill>
                  <a:srgbClr val="000000"/>
                </a:solidFill>
                <a:latin typeface="Arial"/>
                <a:ea typeface="Arial"/>
                <a:cs typeface="Arial"/>
                <a:sym typeface="Arial"/>
              </a:rPr>
              <a:t>Si el participante no está empleado, puede ingresar el código postal para buscar empleadores en su área!</a:t>
            </a:r>
            <a:endParaRPr sz="1400" b="0" i="0" u="none" strike="noStrike" cap="none">
              <a:solidFill>
                <a:srgbClr val="000000"/>
              </a:solidFill>
              <a:latin typeface="Arial"/>
              <a:ea typeface="Arial"/>
              <a:cs typeface="Arial"/>
              <a:sym typeface="Arial"/>
            </a:endParaRPr>
          </a:p>
        </p:txBody>
      </p:sp>
      <p:pic>
        <p:nvPicPr>
          <p:cNvPr id="961" name="Google Shape;961;p39"/>
          <p:cNvPicPr preferRelativeResize="0"/>
          <p:nvPr/>
        </p:nvPicPr>
        <p:blipFill rotWithShape="1">
          <a:blip r:embed="rId4">
            <a:alphaModFix/>
          </a:blip>
          <a:srcRect/>
          <a:stretch/>
        </p:blipFill>
        <p:spPr>
          <a:xfrm>
            <a:off x="639693" y="3464932"/>
            <a:ext cx="8919221" cy="30909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4"/>
          <p:cNvSpPr txBox="1">
            <a:spLocks noGrp="1"/>
          </p:cNvSpPr>
          <p:nvPr>
            <p:ph type="title"/>
          </p:nvPr>
        </p:nvSpPr>
        <p:spPr>
          <a:xfrm>
            <a:off x="401443" y="643112"/>
            <a:ext cx="11270090" cy="731202"/>
          </a:xfrm>
          <a:prstGeom prst="rect">
            <a:avLst/>
          </a:prstGeom>
          <a:noFill/>
          <a:ln>
            <a:noFill/>
          </a:ln>
        </p:spPr>
        <p:txBody>
          <a:bodyPr spcFirstLastPara="1" wrap="square" lIns="0" tIns="0" rIns="0" bIns="0" anchor="b" anchorCtr="0">
            <a:normAutofit fontScale="90000"/>
          </a:bodyPr>
          <a:lstStyle/>
          <a:p>
            <a:pPr marL="0" lvl="0" indent="0" algn="ctr" rtl="0">
              <a:lnSpc>
                <a:spcPct val="90000"/>
              </a:lnSpc>
              <a:spcBef>
                <a:spcPts val="0"/>
              </a:spcBef>
              <a:spcAft>
                <a:spcPts val="0"/>
              </a:spcAft>
              <a:buSzPct val="111111"/>
              <a:buNone/>
            </a:pPr>
            <a:r>
              <a:rPr lang="en-US" sz="3200"/>
              <a:t>Participantes del examen de GED que presentaron la prueba en español de 2021 a 2024</a:t>
            </a:r>
            <a:endParaRPr sz="4400"/>
          </a:p>
        </p:txBody>
      </p:sp>
      <p:sp>
        <p:nvSpPr>
          <p:cNvPr id="631" name="Google Shape;631;p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4</a:t>
            </a:fld>
            <a:endParaRPr sz="900" b="0" i="0" u="none" strike="noStrike" cap="none">
              <a:solidFill>
                <a:srgbClr val="AEABAB"/>
              </a:solidFill>
              <a:latin typeface="Arial"/>
              <a:ea typeface="Arial"/>
              <a:cs typeface="Arial"/>
              <a:sym typeface="Arial"/>
            </a:endParaRPr>
          </a:p>
        </p:txBody>
      </p:sp>
      <p:pic>
        <p:nvPicPr>
          <p:cNvPr id="632" name="Google Shape;632;p4"/>
          <p:cNvPicPr preferRelativeResize="0"/>
          <p:nvPr/>
        </p:nvPicPr>
        <p:blipFill rotWithShape="1">
          <a:blip r:embed="rId3">
            <a:alphaModFix/>
          </a:blip>
          <a:srcRect/>
          <a:stretch/>
        </p:blipFill>
        <p:spPr>
          <a:xfrm>
            <a:off x="1837575" y="1795096"/>
            <a:ext cx="8516850" cy="405419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40"/>
          <p:cNvSpPr txBox="1">
            <a:spLocks noGrp="1"/>
          </p:cNvSpPr>
          <p:nvPr>
            <p:ph type="title"/>
          </p:nvPr>
        </p:nvSpPr>
        <p:spPr>
          <a:xfrm>
            <a:off x="401450" y="880958"/>
            <a:ext cx="11270090" cy="1692121"/>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SzPts val="4400"/>
              <a:buNone/>
            </a:pPr>
            <a:r>
              <a:rPr lang="en-US" sz="4400"/>
              <a:t>Se le pregunta al participante si está empleado actualmente</a:t>
            </a:r>
            <a:endParaRPr sz="5400">
              <a:solidFill>
                <a:schemeClr val="dk1"/>
              </a:solidFill>
            </a:endParaRPr>
          </a:p>
        </p:txBody>
      </p:sp>
      <p:sp>
        <p:nvSpPr>
          <p:cNvPr id="967" name="Google Shape;967;p4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40</a:t>
            </a:fld>
            <a:endParaRPr sz="900" b="0" i="0" u="none" strike="noStrike" cap="none">
              <a:solidFill>
                <a:srgbClr val="AEABAB"/>
              </a:solidFill>
              <a:latin typeface="Arial"/>
              <a:ea typeface="Arial"/>
              <a:cs typeface="Arial"/>
              <a:sym typeface="Arial"/>
            </a:endParaRPr>
          </a:p>
        </p:txBody>
      </p:sp>
      <p:pic>
        <p:nvPicPr>
          <p:cNvPr id="968" name="Google Shape;968;p40"/>
          <p:cNvPicPr preferRelativeResize="0"/>
          <p:nvPr/>
        </p:nvPicPr>
        <p:blipFill rotWithShape="1">
          <a:blip r:embed="rId3">
            <a:alphaModFix/>
          </a:blip>
          <a:srcRect/>
          <a:stretch/>
        </p:blipFill>
        <p:spPr>
          <a:xfrm>
            <a:off x="1732346" y="3279527"/>
            <a:ext cx="8608298" cy="278611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41"/>
          <p:cNvSpPr txBox="1">
            <a:spLocks noGrp="1"/>
          </p:cNvSpPr>
          <p:nvPr>
            <p:ph type="title"/>
          </p:nvPr>
        </p:nvSpPr>
        <p:spPr>
          <a:xfrm>
            <a:off x="129882" y="289415"/>
            <a:ext cx="11270090" cy="542690"/>
          </a:xfrm>
          <a:prstGeom prst="rect">
            <a:avLst/>
          </a:prstGeom>
          <a:noFill/>
          <a:ln>
            <a:noFill/>
          </a:ln>
        </p:spPr>
        <p:txBody>
          <a:bodyPr spcFirstLastPara="1" wrap="square" lIns="0" tIns="0" rIns="0" bIns="0" anchor="b" anchorCtr="0">
            <a:normAutofit fontScale="90000"/>
          </a:bodyPr>
          <a:lstStyle/>
          <a:p>
            <a:pPr marL="0" lvl="0" indent="0" algn="ctr" rtl="0">
              <a:lnSpc>
                <a:spcPct val="90000"/>
              </a:lnSpc>
              <a:spcBef>
                <a:spcPts val="0"/>
              </a:spcBef>
              <a:spcAft>
                <a:spcPts val="0"/>
              </a:spcAft>
              <a:buSzPct val="111111"/>
              <a:buNone/>
            </a:pPr>
            <a:r>
              <a:rPr lang="en-US" sz="3200"/>
              <a:t>Cómo encontrar un empleador que participe en GEDWorks</a:t>
            </a:r>
            <a:endParaRPr sz="5400">
              <a:solidFill>
                <a:schemeClr val="dk1"/>
              </a:solidFill>
            </a:endParaRPr>
          </a:p>
        </p:txBody>
      </p:sp>
      <p:sp>
        <p:nvSpPr>
          <p:cNvPr id="974" name="Google Shape;974;p4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41</a:t>
            </a:fld>
            <a:endParaRPr sz="900" b="0" i="0" u="none" strike="noStrike" cap="none">
              <a:solidFill>
                <a:srgbClr val="AEABAB"/>
              </a:solidFill>
              <a:latin typeface="Arial"/>
              <a:ea typeface="Arial"/>
              <a:cs typeface="Arial"/>
              <a:sym typeface="Arial"/>
            </a:endParaRPr>
          </a:p>
        </p:txBody>
      </p:sp>
      <p:pic>
        <p:nvPicPr>
          <p:cNvPr id="975" name="Google Shape;975;p41"/>
          <p:cNvPicPr preferRelativeResize="0"/>
          <p:nvPr/>
        </p:nvPicPr>
        <p:blipFill rotWithShape="1">
          <a:blip r:embed="rId3">
            <a:alphaModFix/>
          </a:blip>
          <a:srcRect/>
          <a:stretch/>
        </p:blipFill>
        <p:spPr>
          <a:xfrm>
            <a:off x="289108" y="940267"/>
            <a:ext cx="10425064" cy="5724640"/>
          </a:xfrm>
          <a:prstGeom prst="rect">
            <a:avLst/>
          </a:prstGeom>
          <a:noFill/>
          <a:ln>
            <a:noFill/>
          </a:ln>
        </p:spPr>
      </p:pic>
      <p:pic>
        <p:nvPicPr>
          <p:cNvPr id="976" name="Google Shape;976;p41"/>
          <p:cNvPicPr preferRelativeResize="0"/>
          <p:nvPr/>
        </p:nvPicPr>
        <p:blipFill rotWithShape="1">
          <a:blip r:embed="rId4">
            <a:alphaModFix/>
          </a:blip>
          <a:srcRect/>
          <a:stretch/>
        </p:blipFill>
        <p:spPr>
          <a:xfrm>
            <a:off x="289108" y="5096229"/>
            <a:ext cx="1786283" cy="615749"/>
          </a:xfrm>
          <a:prstGeom prst="rect">
            <a:avLst/>
          </a:prstGeom>
          <a:noFill/>
          <a:ln>
            <a:noFill/>
          </a:ln>
        </p:spPr>
      </p:pic>
      <p:pic>
        <p:nvPicPr>
          <p:cNvPr id="977" name="Google Shape;977;p41"/>
          <p:cNvPicPr preferRelativeResize="0"/>
          <p:nvPr/>
        </p:nvPicPr>
        <p:blipFill rotWithShape="1">
          <a:blip r:embed="rId5">
            <a:alphaModFix/>
          </a:blip>
          <a:srcRect/>
          <a:stretch/>
        </p:blipFill>
        <p:spPr>
          <a:xfrm>
            <a:off x="9712961" y="6141994"/>
            <a:ext cx="885949" cy="60968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42"/>
          <p:cNvSpPr txBox="1">
            <a:spLocks noGrp="1"/>
          </p:cNvSpPr>
          <p:nvPr>
            <p:ph type="title"/>
          </p:nvPr>
        </p:nvSpPr>
        <p:spPr>
          <a:xfrm>
            <a:off x="401443" y="1189360"/>
            <a:ext cx="5270487" cy="4710353"/>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5400"/>
              <a:buNone/>
            </a:pPr>
            <a:r>
              <a:rPr lang="en-US" sz="5400" dirty="0">
                <a:latin typeface="Rockwell"/>
                <a:ea typeface="Rockwell"/>
                <a:cs typeface="Rockwell"/>
                <a:sym typeface="Rockwell"/>
              </a:rPr>
              <a:t>GED &amp; Me</a:t>
            </a:r>
            <a:r>
              <a:rPr lang="en-US" sz="4400" dirty="0">
                <a:latin typeface="Rockwell"/>
                <a:ea typeface="Rockwell"/>
                <a:cs typeface="Rockwell"/>
                <a:sym typeface="Rockwell"/>
              </a:rPr>
              <a:t>™</a:t>
            </a:r>
            <a:br>
              <a:rPr lang="en-US" sz="4400" dirty="0">
                <a:latin typeface="Rockwell"/>
                <a:ea typeface="Rockwell"/>
                <a:cs typeface="Rockwell"/>
                <a:sym typeface="Rockwell"/>
              </a:rPr>
            </a:br>
            <a:br>
              <a:rPr lang="en-US" sz="4400" dirty="0"/>
            </a:br>
            <a:r>
              <a:rPr lang="en-US" sz="3800" dirty="0">
                <a:latin typeface="Rockwell"/>
                <a:ea typeface="Rockwell"/>
                <a:cs typeface="Rockwell"/>
                <a:sym typeface="Rockwell"/>
              </a:rPr>
              <a:t>La </a:t>
            </a:r>
            <a:r>
              <a:rPr lang="en-US" sz="3800" dirty="0" err="1">
                <a:latin typeface="Rockwell"/>
                <a:ea typeface="Rockwell"/>
                <a:cs typeface="Rockwell"/>
                <a:sym typeface="Rockwell"/>
              </a:rPr>
              <a:t>aplicación</a:t>
            </a:r>
            <a:r>
              <a:rPr lang="en-US" sz="3800" dirty="0">
                <a:latin typeface="Rockwell"/>
                <a:ea typeface="Rockwell"/>
                <a:cs typeface="Rockwell"/>
                <a:sym typeface="Rockwell"/>
              </a:rPr>
              <a:t> </a:t>
            </a:r>
            <a:r>
              <a:rPr lang="en-US" sz="3800" dirty="0" err="1">
                <a:latin typeface="Rockwell"/>
                <a:ea typeface="Rockwell"/>
                <a:cs typeface="Rockwell"/>
                <a:sym typeface="Rockwell"/>
              </a:rPr>
              <a:t>móvil</a:t>
            </a:r>
            <a:r>
              <a:rPr lang="en-US" sz="3800" dirty="0">
                <a:latin typeface="Rockwell"/>
                <a:ea typeface="Rockwell"/>
                <a:cs typeface="Rockwell"/>
                <a:sym typeface="Rockwell"/>
              </a:rPr>
              <a:t> </a:t>
            </a:r>
            <a:r>
              <a:rPr lang="en-US" sz="3800" dirty="0" err="1">
                <a:latin typeface="Rockwell"/>
                <a:ea typeface="Rockwell"/>
                <a:cs typeface="Rockwell"/>
                <a:sym typeface="Rockwell"/>
              </a:rPr>
              <a:t>oficial</a:t>
            </a:r>
            <a:r>
              <a:rPr lang="en-US" sz="3800" dirty="0">
                <a:latin typeface="Rockwell"/>
                <a:ea typeface="Rockwell"/>
                <a:cs typeface="Rockwell"/>
                <a:sym typeface="Rockwell"/>
              </a:rPr>
              <a:t> de GED®</a:t>
            </a:r>
            <a:br>
              <a:rPr lang="en-US" sz="3800" dirty="0">
                <a:latin typeface="Rockwell"/>
                <a:ea typeface="Rockwell"/>
                <a:cs typeface="Rockwell"/>
                <a:sym typeface="Rockwell"/>
              </a:rPr>
            </a:br>
            <a:r>
              <a:rPr lang="en-US" sz="3800" dirty="0" err="1">
                <a:latin typeface="Rockwell"/>
                <a:ea typeface="Rockwell"/>
                <a:cs typeface="Rockwell"/>
                <a:sym typeface="Rockwell"/>
              </a:rPr>
              <a:t>Lanzada</a:t>
            </a:r>
            <a:r>
              <a:rPr lang="en-US" sz="3800" dirty="0">
                <a:latin typeface="Rockwell"/>
                <a:ea typeface="Rockwell"/>
                <a:cs typeface="Rockwell"/>
                <a:sym typeface="Rockwell"/>
              </a:rPr>
              <a:t> </a:t>
            </a:r>
            <a:r>
              <a:rPr lang="en-US" sz="3800" dirty="0" err="1">
                <a:latin typeface="Rockwell"/>
                <a:ea typeface="Rockwell"/>
                <a:cs typeface="Rockwell"/>
                <a:sym typeface="Rockwell"/>
              </a:rPr>
              <a:t>en</a:t>
            </a:r>
            <a:r>
              <a:rPr lang="en-US" sz="3800" dirty="0">
                <a:latin typeface="Rockwell"/>
                <a:ea typeface="Rockwell"/>
                <a:cs typeface="Rockwell"/>
                <a:sym typeface="Rockwell"/>
              </a:rPr>
              <a:t> Junio</a:t>
            </a:r>
            <a:br>
              <a:rPr lang="en-US" sz="3800" dirty="0">
                <a:latin typeface="Rockwell"/>
                <a:ea typeface="Rockwell"/>
                <a:cs typeface="Rockwell"/>
                <a:sym typeface="Rockwell"/>
              </a:rPr>
            </a:br>
            <a:r>
              <a:rPr lang="en-US" sz="3800" dirty="0" err="1">
                <a:latin typeface="Rockwell"/>
                <a:ea typeface="Rockwell"/>
                <a:cs typeface="Rockwell"/>
                <a:sym typeface="Rockwell"/>
              </a:rPr>
              <a:t>Descargas</a:t>
            </a:r>
            <a:r>
              <a:rPr lang="en-US" sz="3800" dirty="0">
                <a:latin typeface="Rockwell"/>
                <a:ea typeface="Rockwell"/>
                <a:cs typeface="Rockwell"/>
                <a:sym typeface="Rockwell"/>
              </a:rPr>
              <a:t> al 07/30/25:</a:t>
            </a:r>
            <a:br>
              <a:rPr lang="en-US" sz="3800" dirty="0">
                <a:latin typeface="Rockwell"/>
                <a:ea typeface="Rockwell"/>
                <a:cs typeface="Rockwell"/>
                <a:sym typeface="Rockwell"/>
              </a:rPr>
            </a:br>
            <a:r>
              <a:rPr lang="en-US" sz="3800" dirty="0">
                <a:latin typeface="Rockwell"/>
                <a:ea typeface="Rockwell"/>
                <a:cs typeface="Rockwell"/>
                <a:sym typeface="Rockwell"/>
              </a:rPr>
              <a:t>¡200,000+! </a:t>
            </a:r>
            <a:br>
              <a:rPr lang="en-US" sz="3800" dirty="0">
                <a:latin typeface="Rockwell"/>
                <a:ea typeface="Rockwell"/>
                <a:cs typeface="Rockwell"/>
                <a:sym typeface="Rockwell"/>
              </a:rPr>
            </a:br>
            <a:r>
              <a:rPr lang="en-US" sz="3800" dirty="0">
                <a:latin typeface="Rockwell"/>
                <a:ea typeface="Rockwell"/>
                <a:cs typeface="Rockwell"/>
                <a:sym typeface="Rockwell"/>
              </a:rPr>
              <a:t>(¡400-500 / </a:t>
            </a:r>
            <a:r>
              <a:rPr lang="en-US" sz="3800" dirty="0" err="1">
                <a:latin typeface="Rockwell"/>
                <a:ea typeface="Rockwell"/>
                <a:cs typeface="Rockwell"/>
                <a:sym typeface="Rockwell"/>
              </a:rPr>
              <a:t>semana</a:t>
            </a:r>
            <a:r>
              <a:rPr lang="en-US" sz="3800" dirty="0">
                <a:latin typeface="Rockwell"/>
                <a:ea typeface="Rockwell"/>
                <a:cs typeface="Rockwell"/>
                <a:sym typeface="Rockwell"/>
              </a:rPr>
              <a:t>!)</a:t>
            </a:r>
            <a:endParaRPr sz="3800" dirty="0">
              <a:solidFill>
                <a:schemeClr val="dk1"/>
              </a:solidFill>
            </a:endParaRPr>
          </a:p>
        </p:txBody>
      </p:sp>
      <p:sp>
        <p:nvSpPr>
          <p:cNvPr id="983" name="Google Shape;983;p4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AEABAB"/>
              </a:buClr>
              <a:buSzPts val="900"/>
              <a:buFont typeface="Arial"/>
              <a:buNone/>
              <a:tabLst/>
              <a:defRPr/>
            </a:pPr>
            <a:fld id="{00000000-1234-1234-1234-123412341234}" type="slidenum">
              <a:rPr kumimoji="0" lang="en-US" sz="900" b="0" i="0" u="none" strike="noStrike" kern="0" cap="none" spc="0" normalizeH="0" baseline="0" noProof="0">
                <a:ln>
                  <a:noFill/>
                </a:ln>
                <a:solidFill>
                  <a:srgbClr val="AEABAB"/>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AEABAB"/>
                </a:buClr>
                <a:buSzPts val="900"/>
                <a:buFont typeface="Arial"/>
                <a:buNone/>
                <a:tabLst/>
                <a:defRPr/>
              </a:pPr>
              <a:t>42</a:t>
            </a:fld>
            <a:endParaRPr kumimoji="0" sz="900" b="0" i="0" u="none" strike="noStrike" kern="0" cap="none" spc="0" normalizeH="0" baseline="0" noProof="0">
              <a:ln>
                <a:noFill/>
              </a:ln>
              <a:solidFill>
                <a:srgbClr val="AEABAB"/>
              </a:solidFill>
              <a:effectLst/>
              <a:uLnTx/>
              <a:uFillTx/>
              <a:latin typeface="Arial"/>
              <a:ea typeface="Arial"/>
              <a:cs typeface="Arial"/>
              <a:sym typeface="Arial"/>
            </a:endParaRPr>
          </a:p>
        </p:txBody>
      </p:sp>
      <p:pic>
        <p:nvPicPr>
          <p:cNvPr id="984" name="Google Shape;984;p42"/>
          <p:cNvPicPr preferRelativeResize="0"/>
          <p:nvPr/>
        </p:nvPicPr>
        <p:blipFill rotWithShape="1">
          <a:blip r:embed="rId3">
            <a:alphaModFix/>
          </a:blip>
          <a:srcRect/>
          <a:stretch/>
        </p:blipFill>
        <p:spPr>
          <a:xfrm>
            <a:off x="5470925" y="231074"/>
            <a:ext cx="5419814" cy="6626926"/>
          </a:xfrm>
          <a:prstGeom prst="rect">
            <a:avLst/>
          </a:prstGeom>
          <a:noFill/>
          <a:ln>
            <a:noFill/>
          </a:ln>
        </p:spPr>
      </p:pic>
    </p:spTree>
    <p:extLst>
      <p:ext uri="{BB962C8B-B14F-4D97-AF65-F5344CB8AC3E}">
        <p14:creationId xmlns:p14="http://schemas.microsoft.com/office/powerpoint/2010/main" val="1345861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68">
          <a:extLst>
            <a:ext uri="{FF2B5EF4-FFF2-40B4-BE49-F238E27FC236}">
              <a16:creationId xmlns:a16="http://schemas.microsoft.com/office/drawing/2014/main" id="{13A4CB42-703F-F031-1927-39066DC0BC33}"/>
            </a:ext>
          </a:extLst>
        </p:cNvPr>
        <p:cNvGrpSpPr/>
        <p:nvPr/>
      </p:nvGrpSpPr>
      <p:grpSpPr>
        <a:xfrm>
          <a:off x="0" y="0"/>
          <a:ext cx="0" cy="0"/>
          <a:chOff x="0" y="0"/>
          <a:chExt cx="0" cy="0"/>
        </a:xfrm>
      </p:grpSpPr>
      <p:sp>
        <p:nvSpPr>
          <p:cNvPr id="1070" name="Google Shape;1070;p51">
            <a:extLst>
              <a:ext uri="{FF2B5EF4-FFF2-40B4-BE49-F238E27FC236}">
                <a16:creationId xmlns:a16="http://schemas.microsoft.com/office/drawing/2014/main" id="{AF8DE814-35E4-CBA6-53DE-0B5B80BF8546}"/>
              </a:ext>
            </a:extLst>
          </p:cNvPr>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AEABAB"/>
              </a:buClr>
              <a:buSzPts val="900"/>
              <a:buFont typeface="Arial"/>
              <a:buNone/>
              <a:tabLst/>
              <a:defRPr/>
            </a:pPr>
            <a:fld id="{00000000-1234-1234-1234-123412341234}" type="slidenum">
              <a:rPr kumimoji="0" lang="en-US" sz="900" b="0" i="0" u="none" strike="noStrike" kern="0" cap="none" spc="0" normalizeH="0" baseline="0" noProof="0">
                <a:ln>
                  <a:noFill/>
                </a:ln>
                <a:solidFill>
                  <a:srgbClr val="AEABAB"/>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AEABAB"/>
                </a:buClr>
                <a:buSzPts val="900"/>
                <a:buFont typeface="Arial"/>
                <a:buNone/>
                <a:tabLst/>
                <a:defRPr/>
              </a:pPr>
              <a:t>43</a:t>
            </a:fld>
            <a:endParaRPr kumimoji="0" sz="900" b="0" i="0" u="none" strike="noStrike" kern="0" cap="none" spc="0" normalizeH="0" baseline="0" noProof="0">
              <a:ln>
                <a:noFill/>
              </a:ln>
              <a:solidFill>
                <a:srgbClr val="AEABAB"/>
              </a:solidFill>
              <a:effectLst/>
              <a:uLnTx/>
              <a:uFillTx/>
              <a:latin typeface="Arial"/>
              <a:ea typeface="Arial"/>
              <a:cs typeface="Arial"/>
              <a:sym typeface="Arial"/>
            </a:endParaRPr>
          </a:p>
        </p:txBody>
      </p:sp>
      <p:pic>
        <p:nvPicPr>
          <p:cNvPr id="1026" name="Picture 2">
            <a:extLst>
              <a:ext uri="{FF2B5EF4-FFF2-40B4-BE49-F238E27FC236}">
                <a16:creationId xmlns:a16="http://schemas.microsoft.com/office/drawing/2014/main" id="{C4CD9FBA-7E0C-E362-2AB5-C91DBAF44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66" y="332317"/>
            <a:ext cx="10092267"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508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43"/>
          <p:cNvSpPr txBox="1">
            <a:spLocks noGrp="1"/>
          </p:cNvSpPr>
          <p:nvPr>
            <p:ph type="title"/>
          </p:nvPr>
        </p:nvSpPr>
        <p:spPr>
          <a:xfrm>
            <a:off x="401443" y="350607"/>
            <a:ext cx="11270090" cy="1231306"/>
          </a:xfrm>
          <a:prstGeom prst="rect">
            <a:avLst/>
          </a:prstGeom>
          <a:noFill/>
          <a:ln>
            <a:noFill/>
          </a:ln>
        </p:spPr>
        <p:txBody>
          <a:bodyPr spcFirstLastPara="1" wrap="square" lIns="0" tIns="0" rIns="0" bIns="0" anchor="b" anchorCtr="0">
            <a:normAutofit fontScale="90000"/>
          </a:bodyPr>
          <a:lstStyle/>
          <a:p>
            <a:pPr marL="0" lvl="0" indent="0" algn="l" rtl="0">
              <a:lnSpc>
                <a:spcPct val="90000"/>
              </a:lnSpc>
              <a:spcBef>
                <a:spcPts val="0"/>
              </a:spcBef>
              <a:spcAft>
                <a:spcPts val="0"/>
              </a:spcAft>
              <a:buSzPct val="100000"/>
              <a:buNone/>
            </a:pPr>
            <a:r>
              <a:rPr lang="en-US" sz="3200">
                <a:latin typeface="Times New Roman"/>
                <a:ea typeface="Times New Roman"/>
                <a:cs typeface="Times New Roman"/>
                <a:sym typeface="Times New Roman"/>
              </a:rPr>
              <a:t>Nuestro objetivo: Mejorar la confianza para impulsar una mayor persistencia en el examen final a través de una aplicación móvil</a:t>
            </a:r>
            <a:endParaRPr sz="4400">
              <a:solidFill>
                <a:schemeClr val="dk1"/>
              </a:solidFill>
              <a:latin typeface="Times New Roman"/>
              <a:ea typeface="Times New Roman"/>
              <a:cs typeface="Times New Roman"/>
              <a:sym typeface="Times New Roman"/>
            </a:endParaRPr>
          </a:p>
        </p:txBody>
      </p:sp>
      <p:sp>
        <p:nvSpPr>
          <p:cNvPr id="990" name="Google Shape;990;p4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44</a:t>
            </a:fld>
            <a:endParaRPr sz="900" b="0" i="0" u="none" strike="noStrike" cap="none">
              <a:solidFill>
                <a:srgbClr val="AEABAB"/>
              </a:solidFill>
              <a:latin typeface="Arial"/>
              <a:ea typeface="Arial"/>
              <a:cs typeface="Arial"/>
              <a:sym typeface="Arial"/>
            </a:endParaRPr>
          </a:p>
        </p:txBody>
      </p:sp>
      <p:pic>
        <p:nvPicPr>
          <p:cNvPr id="991" name="Google Shape;991;p43"/>
          <p:cNvPicPr preferRelativeResize="0"/>
          <p:nvPr/>
        </p:nvPicPr>
        <p:blipFill rotWithShape="1">
          <a:blip r:embed="rId3">
            <a:alphaModFix/>
          </a:blip>
          <a:srcRect/>
          <a:stretch/>
        </p:blipFill>
        <p:spPr>
          <a:xfrm>
            <a:off x="4440018" y="2537147"/>
            <a:ext cx="3078747" cy="3200677"/>
          </a:xfrm>
          <a:prstGeom prst="rect">
            <a:avLst/>
          </a:prstGeom>
          <a:noFill/>
          <a:ln>
            <a:noFill/>
          </a:ln>
        </p:spPr>
      </p:pic>
      <p:sp>
        <p:nvSpPr>
          <p:cNvPr id="992" name="Google Shape;992;p43"/>
          <p:cNvSpPr txBox="1"/>
          <p:nvPr/>
        </p:nvSpPr>
        <p:spPr>
          <a:xfrm>
            <a:off x="520466" y="2244660"/>
            <a:ext cx="3455185" cy="3785652"/>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a:solidFill>
                  <a:schemeClr val="lt1"/>
                </a:solidFill>
                <a:latin typeface="Arial"/>
                <a:ea typeface="Arial"/>
                <a:cs typeface="Arial"/>
                <a:sym typeface="Arial"/>
              </a:rPr>
              <a:t>Sabemos que</a:t>
            </a:r>
            <a:endParaRPr/>
          </a:p>
          <a:p>
            <a:pPr marL="0" marR="0" lvl="0" indent="0" algn="l" rtl="0">
              <a:lnSpc>
                <a:spcPct val="100000"/>
              </a:lnSpc>
              <a:spcBef>
                <a:spcPts val="0"/>
              </a:spcBef>
              <a:spcAft>
                <a:spcPts val="0"/>
              </a:spcAft>
              <a:buNone/>
            </a:pPr>
            <a:endParaRPr sz="1500" b="1"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500"/>
              <a:buFont typeface="Arial"/>
              <a:buChar char="•"/>
            </a:pPr>
            <a:r>
              <a:rPr lang="en-US" sz="1500" b="1" i="0" u="none" strike="noStrike" cap="none">
                <a:solidFill>
                  <a:schemeClr val="lt1"/>
                </a:solidFill>
                <a:latin typeface="Arial"/>
                <a:ea typeface="Arial"/>
                <a:cs typeface="Arial"/>
                <a:sym typeface="Arial"/>
              </a:rPr>
              <a:t>Más del 60 % de los estudiantes de GED ® interactúan con nosotros desde sus dispositivos móviles.</a:t>
            </a:r>
            <a:endParaRPr/>
          </a:p>
          <a:p>
            <a:pPr marL="285750" marR="0" lvl="0" indent="-190500" algn="l" rtl="0">
              <a:lnSpc>
                <a:spcPct val="100000"/>
              </a:lnSpc>
              <a:spcBef>
                <a:spcPts val="0"/>
              </a:spcBef>
              <a:spcAft>
                <a:spcPts val="0"/>
              </a:spcAft>
              <a:buClr>
                <a:srgbClr val="000000"/>
              </a:buClr>
              <a:buSzPts val="1500"/>
              <a:buFont typeface="Arial"/>
              <a:buNone/>
            </a:pPr>
            <a:endParaRPr sz="1500" b="1"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500"/>
              <a:buFont typeface="Arial"/>
              <a:buChar char="•"/>
            </a:pPr>
            <a:r>
              <a:rPr lang="en-US" sz="1500" b="1" i="0" u="none" strike="noStrike" cap="none">
                <a:solidFill>
                  <a:schemeClr val="lt1"/>
                </a:solidFill>
                <a:latin typeface="Arial"/>
                <a:ea typeface="Arial"/>
                <a:cs typeface="Arial"/>
                <a:sym typeface="Arial"/>
              </a:rPr>
              <a:t>El 60 % de los estudiantes que crean una cuenta en GED.com no avanzan en las pruebas en el plazo de un año.</a:t>
            </a:r>
            <a:endParaRPr/>
          </a:p>
          <a:p>
            <a:pPr marL="285750" marR="0" lvl="0" indent="-190500" algn="l" rtl="0">
              <a:lnSpc>
                <a:spcPct val="100000"/>
              </a:lnSpc>
              <a:spcBef>
                <a:spcPts val="0"/>
              </a:spcBef>
              <a:spcAft>
                <a:spcPts val="0"/>
              </a:spcAft>
              <a:buClr>
                <a:srgbClr val="000000"/>
              </a:buClr>
              <a:buSzPts val="1500"/>
              <a:buFont typeface="Arial"/>
              <a:buNone/>
            </a:pPr>
            <a:endParaRPr sz="1500" b="1"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500"/>
              <a:buFont typeface="Arial"/>
              <a:buChar char="•"/>
            </a:pPr>
            <a:r>
              <a:rPr lang="en-US" sz="1500" b="1" i="0" u="none" strike="noStrike" cap="none">
                <a:solidFill>
                  <a:schemeClr val="lt1"/>
                </a:solidFill>
                <a:latin typeface="Arial"/>
                <a:ea typeface="Arial"/>
                <a:cs typeface="Arial"/>
                <a:sym typeface="Arial"/>
              </a:rPr>
              <a:t> Los estudiantes se quedan atascados y queremos ayudar a los que se quedan atascados en el camino.</a:t>
            </a:r>
            <a:endParaRPr sz="1500" b="1" i="0" u="none" strike="noStrike" cap="none">
              <a:solidFill>
                <a:schemeClr val="lt1"/>
              </a:solidFill>
              <a:latin typeface="Arial"/>
              <a:ea typeface="Arial"/>
              <a:cs typeface="Arial"/>
              <a:sym typeface="Arial"/>
            </a:endParaRPr>
          </a:p>
        </p:txBody>
      </p:sp>
      <p:sp>
        <p:nvSpPr>
          <p:cNvPr id="993" name="Google Shape;993;p43"/>
          <p:cNvSpPr/>
          <p:nvPr/>
        </p:nvSpPr>
        <p:spPr>
          <a:xfrm>
            <a:off x="7991061" y="2106160"/>
            <a:ext cx="3988904" cy="4062651"/>
          </a:xfrm>
          <a:prstGeom prst="rect">
            <a:avLst/>
          </a:prstGeom>
          <a:solidFill>
            <a:srgbClr val="92D050"/>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1500"/>
              <a:buFont typeface="Arial"/>
              <a:buNone/>
            </a:pPr>
            <a:r>
              <a:rPr lang="en-US" sz="1500" b="1" i="0" u="none" strike="noStrike" cap="none">
                <a:solidFill>
                  <a:schemeClr val="lt1"/>
                </a:solidFill>
                <a:latin typeface="Arial"/>
                <a:ea typeface="Arial"/>
                <a:cs typeface="Arial"/>
                <a:sym typeface="Arial"/>
              </a:rPr>
              <a:t>¿Podemos? </a:t>
            </a:r>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500"/>
              <a:buFont typeface="Arial"/>
              <a:buChar char="•"/>
            </a:pPr>
            <a:r>
              <a:rPr lang="en-US" sz="1500" b="0" i="0" u="none" strike="noStrike" cap="none">
                <a:solidFill>
                  <a:schemeClr val="lt1"/>
                </a:solidFill>
                <a:latin typeface="Arial"/>
                <a:ea typeface="Arial"/>
                <a:cs typeface="Arial"/>
                <a:sym typeface="Arial"/>
              </a:rPr>
              <a:t>Mantener el interés de los alumnos, lo que se traduce en una mayor perseverancia, facilitando el acceso a la información sobre la marcha? </a:t>
            </a:r>
            <a:endParaRPr/>
          </a:p>
          <a:p>
            <a:pPr marL="285750" marR="0" lvl="0" indent="-19050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500"/>
              <a:buFont typeface="Arial"/>
              <a:buChar char="•"/>
            </a:pPr>
            <a:r>
              <a:rPr lang="en-US" sz="1500" b="0" i="0" u="none" strike="noStrike" cap="none">
                <a:solidFill>
                  <a:schemeClr val="lt1"/>
                </a:solidFill>
                <a:latin typeface="Arial"/>
                <a:ea typeface="Arial"/>
                <a:cs typeface="Arial"/>
                <a:sym typeface="Arial"/>
              </a:rPr>
              <a:t>Llegar a más alumnos y hacer que se involucren en su proceso de obtención del GED ®? </a:t>
            </a:r>
            <a:endParaRPr/>
          </a:p>
          <a:p>
            <a:pPr marL="285750" marR="0" lvl="0" indent="-19050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500"/>
              <a:buFont typeface="Arial"/>
              <a:buChar char="•"/>
            </a:pPr>
            <a:r>
              <a:rPr lang="en-US" sz="1500" b="0" i="0" u="none" strike="noStrike" cap="none">
                <a:solidFill>
                  <a:schemeClr val="lt1"/>
                </a:solidFill>
                <a:latin typeface="Arial"/>
                <a:ea typeface="Arial"/>
                <a:cs typeface="Arial"/>
                <a:sym typeface="Arial"/>
              </a:rPr>
              <a:t>Crear un canal de comunicación adicional para motivar, informar e interactuar con nuestros alumnos? Satisfacer las expectativas de los alumnos y los educadores?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44"/>
          <p:cNvSpPr txBox="1">
            <a:spLocks noGrp="1"/>
          </p:cNvSpPr>
          <p:nvPr>
            <p:ph type="title"/>
          </p:nvPr>
        </p:nvSpPr>
        <p:spPr>
          <a:xfrm>
            <a:off x="401450" y="301753"/>
            <a:ext cx="11270090" cy="1161288"/>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SzPts val="3200"/>
              <a:buNone/>
            </a:pPr>
            <a:r>
              <a:rPr lang="en-US" sz="3200">
                <a:latin typeface="Open Sans"/>
                <a:ea typeface="Open Sans"/>
                <a:cs typeface="Open Sans"/>
                <a:sym typeface="Open Sans"/>
              </a:rPr>
              <a:t>¿Qué creen los </a:t>
            </a:r>
            <a:r>
              <a:rPr lang="en-US" sz="3200">
                <a:highlight>
                  <a:srgbClr val="FFFF00"/>
                </a:highlight>
                <a:latin typeface="Open Sans"/>
                <a:ea typeface="Open Sans"/>
                <a:cs typeface="Open Sans"/>
                <a:sym typeface="Open Sans"/>
              </a:rPr>
              <a:t>maestros</a:t>
            </a:r>
            <a:r>
              <a:rPr lang="en-US" sz="3200">
                <a:latin typeface="Open Sans"/>
                <a:ea typeface="Open Sans"/>
                <a:cs typeface="Open Sans"/>
                <a:sym typeface="Open Sans"/>
              </a:rPr>
              <a:t> que los estudiantes deben saber para tener éxito en los exámenes de GED?</a:t>
            </a:r>
            <a:endParaRPr sz="5400">
              <a:solidFill>
                <a:schemeClr val="dk1"/>
              </a:solidFill>
            </a:endParaRPr>
          </a:p>
        </p:txBody>
      </p:sp>
      <p:sp>
        <p:nvSpPr>
          <p:cNvPr id="999" name="Google Shape;999;p4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45</a:t>
            </a:fld>
            <a:endParaRPr sz="900" b="0" i="0" u="none" strike="noStrike" cap="none">
              <a:solidFill>
                <a:srgbClr val="AEABAB"/>
              </a:solidFill>
              <a:latin typeface="Arial"/>
              <a:ea typeface="Arial"/>
              <a:cs typeface="Arial"/>
              <a:sym typeface="Arial"/>
            </a:endParaRPr>
          </a:p>
        </p:txBody>
      </p:sp>
      <p:pic>
        <p:nvPicPr>
          <p:cNvPr id="1000" name="Google Shape;1000;p44"/>
          <p:cNvPicPr preferRelativeResize="0"/>
          <p:nvPr/>
        </p:nvPicPr>
        <p:blipFill rotWithShape="1">
          <a:blip r:embed="rId3">
            <a:alphaModFix/>
          </a:blip>
          <a:srcRect/>
          <a:stretch/>
        </p:blipFill>
        <p:spPr>
          <a:xfrm>
            <a:off x="438615" y="1554479"/>
            <a:ext cx="9318033" cy="489235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45"/>
          <p:cNvSpPr txBox="1">
            <a:spLocks noGrp="1"/>
          </p:cNvSpPr>
          <p:nvPr>
            <p:ph type="title"/>
          </p:nvPr>
        </p:nvSpPr>
        <p:spPr>
          <a:xfrm>
            <a:off x="401450" y="193094"/>
            <a:ext cx="11270090" cy="1370530"/>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SzPts val="3200"/>
              <a:buNone/>
            </a:pPr>
            <a:r>
              <a:rPr lang="en-US" sz="3200">
                <a:latin typeface="Rockwell"/>
                <a:ea typeface="Rockwell"/>
                <a:cs typeface="Rockwell"/>
                <a:sym typeface="Rockwell"/>
              </a:rPr>
              <a:t>Hallazgos Beta: Eliminó los sentimientos de "no confianza en absoluto" y mejoró la confianza de muy/extremadamente del 22% al 50%</a:t>
            </a:r>
            <a:endParaRPr sz="5400">
              <a:solidFill>
                <a:schemeClr val="dk1"/>
              </a:solidFill>
            </a:endParaRPr>
          </a:p>
        </p:txBody>
      </p:sp>
      <p:sp>
        <p:nvSpPr>
          <p:cNvPr id="1006" name="Google Shape;1006;p4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46</a:t>
            </a:fld>
            <a:endParaRPr sz="900" b="0" i="0" u="none" strike="noStrike" cap="none">
              <a:solidFill>
                <a:srgbClr val="AEABAB"/>
              </a:solidFill>
              <a:latin typeface="Arial"/>
              <a:ea typeface="Arial"/>
              <a:cs typeface="Arial"/>
              <a:sym typeface="Arial"/>
            </a:endParaRPr>
          </a:p>
        </p:txBody>
      </p:sp>
      <p:pic>
        <p:nvPicPr>
          <p:cNvPr id="1007" name="Google Shape;1007;p45"/>
          <p:cNvPicPr preferRelativeResize="0"/>
          <p:nvPr/>
        </p:nvPicPr>
        <p:blipFill rotWithShape="1">
          <a:blip r:embed="rId3">
            <a:alphaModFix/>
          </a:blip>
          <a:srcRect/>
          <a:stretch/>
        </p:blipFill>
        <p:spPr>
          <a:xfrm>
            <a:off x="170380" y="1749154"/>
            <a:ext cx="7096359" cy="3834716"/>
          </a:xfrm>
          <a:prstGeom prst="rect">
            <a:avLst/>
          </a:prstGeom>
          <a:noFill/>
          <a:ln>
            <a:noFill/>
          </a:ln>
        </p:spPr>
      </p:pic>
      <p:pic>
        <p:nvPicPr>
          <p:cNvPr id="1008" name="Google Shape;1008;p45"/>
          <p:cNvPicPr preferRelativeResize="0"/>
          <p:nvPr/>
        </p:nvPicPr>
        <p:blipFill rotWithShape="1">
          <a:blip r:embed="rId4">
            <a:alphaModFix/>
          </a:blip>
          <a:srcRect/>
          <a:stretch/>
        </p:blipFill>
        <p:spPr>
          <a:xfrm>
            <a:off x="5077674" y="2290633"/>
            <a:ext cx="6943946" cy="380423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46"/>
          <p:cNvSpPr txBox="1">
            <a:spLocks noGrp="1"/>
          </p:cNvSpPr>
          <p:nvPr>
            <p:ph type="title"/>
          </p:nvPr>
        </p:nvSpPr>
        <p:spPr>
          <a:xfrm>
            <a:off x="723945" y="265177"/>
            <a:ext cx="11270090" cy="905255"/>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SzPts val="3200"/>
              <a:buNone/>
            </a:pPr>
            <a:r>
              <a:rPr lang="en-US" sz="3200">
                <a:latin typeface="Open Sans Light"/>
                <a:ea typeface="Open Sans Light"/>
                <a:cs typeface="Open Sans Light"/>
                <a:sym typeface="Open Sans Light"/>
              </a:rPr>
              <a:t>Lanzado en la App Store de Apple en junio de 2024 para estudiantes independientes</a:t>
            </a:r>
            <a:endParaRPr sz="4000">
              <a:solidFill>
                <a:schemeClr val="dk1"/>
              </a:solidFill>
            </a:endParaRPr>
          </a:p>
        </p:txBody>
      </p:sp>
      <p:sp>
        <p:nvSpPr>
          <p:cNvPr id="1014" name="Google Shape;1014;p4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47</a:t>
            </a:fld>
            <a:endParaRPr sz="900" b="0" i="0" u="none" strike="noStrike" cap="none">
              <a:solidFill>
                <a:srgbClr val="AEABAB"/>
              </a:solidFill>
              <a:latin typeface="Arial"/>
              <a:ea typeface="Arial"/>
              <a:cs typeface="Arial"/>
              <a:sym typeface="Arial"/>
            </a:endParaRPr>
          </a:p>
        </p:txBody>
      </p:sp>
      <p:pic>
        <p:nvPicPr>
          <p:cNvPr id="1015" name="Google Shape;1015;p46"/>
          <p:cNvPicPr preferRelativeResize="0"/>
          <p:nvPr/>
        </p:nvPicPr>
        <p:blipFill rotWithShape="1">
          <a:blip r:embed="rId3">
            <a:alphaModFix/>
          </a:blip>
          <a:srcRect/>
          <a:stretch/>
        </p:blipFill>
        <p:spPr>
          <a:xfrm>
            <a:off x="197965" y="834887"/>
            <a:ext cx="3392717" cy="6102625"/>
          </a:xfrm>
          <a:prstGeom prst="rect">
            <a:avLst/>
          </a:prstGeom>
          <a:noFill/>
          <a:ln>
            <a:noFill/>
          </a:ln>
        </p:spPr>
      </p:pic>
      <p:pic>
        <p:nvPicPr>
          <p:cNvPr id="1016" name="Google Shape;1016;p46"/>
          <p:cNvPicPr preferRelativeResize="0"/>
          <p:nvPr/>
        </p:nvPicPr>
        <p:blipFill rotWithShape="1">
          <a:blip r:embed="rId4">
            <a:alphaModFix/>
          </a:blip>
          <a:srcRect/>
          <a:stretch/>
        </p:blipFill>
        <p:spPr>
          <a:xfrm>
            <a:off x="371715" y="1056055"/>
            <a:ext cx="3218967" cy="5432007"/>
          </a:xfrm>
          <a:prstGeom prst="rect">
            <a:avLst/>
          </a:prstGeom>
          <a:noFill/>
          <a:ln>
            <a:noFill/>
          </a:ln>
        </p:spPr>
      </p:pic>
      <p:pic>
        <p:nvPicPr>
          <p:cNvPr id="1017" name="Google Shape;1017;p46"/>
          <p:cNvPicPr preferRelativeResize="0"/>
          <p:nvPr/>
        </p:nvPicPr>
        <p:blipFill rotWithShape="1">
          <a:blip r:embed="rId5">
            <a:alphaModFix/>
          </a:blip>
          <a:srcRect/>
          <a:stretch/>
        </p:blipFill>
        <p:spPr>
          <a:xfrm>
            <a:off x="4364231" y="1170432"/>
            <a:ext cx="7456054" cy="494574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47"/>
          <p:cNvSpPr txBox="1">
            <a:spLocks noGrp="1"/>
          </p:cNvSpPr>
          <p:nvPr>
            <p:ph type="title"/>
          </p:nvPr>
        </p:nvSpPr>
        <p:spPr>
          <a:xfrm>
            <a:off x="401450" y="880959"/>
            <a:ext cx="11270090" cy="627802"/>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SzPts val="4000"/>
              <a:buNone/>
            </a:pPr>
            <a:r>
              <a:rPr lang="en-US" sz="4000"/>
              <a:t>Cómo usan los profesores la aplicación</a:t>
            </a:r>
            <a:endParaRPr sz="6600">
              <a:solidFill>
                <a:schemeClr val="dk1"/>
              </a:solidFill>
            </a:endParaRPr>
          </a:p>
        </p:txBody>
      </p:sp>
      <p:sp>
        <p:nvSpPr>
          <p:cNvPr id="1023" name="Google Shape;1023;p4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48</a:t>
            </a:fld>
            <a:endParaRPr sz="900" b="0" i="0" u="none" strike="noStrike" cap="none">
              <a:solidFill>
                <a:srgbClr val="AEABAB"/>
              </a:solidFill>
              <a:latin typeface="Arial"/>
              <a:ea typeface="Arial"/>
              <a:cs typeface="Arial"/>
              <a:sym typeface="Arial"/>
            </a:endParaRPr>
          </a:p>
        </p:txBody>
      </p:sp>
      <p:pic>
        <p:nvPicPr>
          <p:cNvPr id="1024" name="Google Shape;1024;p47"/>
          <p:cNvPicPr preferRelativeResize="0"/>
          <p:nvPr/>
        </p:nvPicPr>
        <p:blipFill rotWithShape="1">
          <a:blip r:embed="rId3">
            <a:alphaModFix/>
          </a:blip>
          <a:srcRect/>
          <a:stretch/>
        </p:blipFill>
        <p:spPr>
          <a:xfrm>
            <a:off x="1478223" y="2164036"/>
            <a:ext cx="1298561" cy="1012024"/>
          </a:xfrm>
          <a:prstGeom prst="rect">
            <a:avLst/>
          </a:prstGeom>
          <a:noFill/>
          <a:ln>
            <a:noFill/>
          </a:ln>
        </p:spPr>
      </p:pic>
      <p:sp>
        <p:nvSpPr>
          <p:cNvPr id="1025" name="Google Shape;1025;p47"/>
          <p:cNvSpPr txBox="1"/>
          <p:nvPr/>
        </p:nvSpPr>
        <p:spPr>
          <a:xfrm>
            <a:off x="768095" y="3340309"/>
            <a:ext cx="2916937" cy="3416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800" b="0" i="0" u="none" strike="noStrike" cap="none">
                <a:solidFill>
                  <a:srgbClr val="000000"/>
                </a:solidFill>
                <a:latin typeface="Arial"/>
                <a:ea typeface="Arial"/>
                <a:cs typeface="Arial"/>
                <a:sym typeface="Arial"/>
              </a:rPr>
              <a:t>Cerrando la brecha</a:t>
            </a:r>
            <a:endParaRPr sz="1400" b="0" i="0" u="none" strike="noStrike" cap="none">
              <a:solidFill>
                <a:srgbClr val="000000"/>
              </a:solidFill>
              <a:latin typeface="Arial"/>
              <a:ea typeface="Arial"/>
              <a:cs typeface="Arial"/>
              <a:sym typeface="Arial"/>
            </a:endParaRPr>
          </a:p>
        </p:txBody>
      </p:sp>
      <p:pic>
        <p:nvPicPr>
          <p:cNvPr id="1026" name="Google Shape;1026;p47"/>
          <p:cNvPicPr preferRelativeResize="0"/>
          <p:nvPr/>
        </p:nvPicPr>
        <p:blipFill rotWithShape="1">
          <a:blip r:embed="rId4">
            <a:alphaModFix/>
          </a:blip>
          <a:srcRect/>
          <a:stretch/>
        </p:blipFill>
        <p:spPr>
          <a:xfrm>
            <a:off x="4797439" y="1964199"/>
            <a:ext cx="1298561" cy="1042506"/>
          </a:xfrm>
          <a:prstGeom prst="rect">
            <a:avLst/>
          </a:prstGeom>
          <a:noFill/>
          <a:ln>
            <a:noFill/>
          </a:ln>
        </p:spPr>
      </p:pic>
      <p:sp>
        <p:nvSpPr>
          <p:cNvPr id="1027" name="Google Shape;1027;p47"/>
          <p:cNvSpPr txBox="1"/>
          <p:nvPr/>
        </p:nvSpPr>
        <p:spPr>
          <a:xfrm>
            <a:off x="3042990" y="3027912"/>
            <a:ext cx="4807458" cy="3416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800" b="0" i="0" u="none" strike="noStrike" cap="none">
                <a:solidFill>
                  <a:srgbClr val="000000"/>
                </a:solidFill>
                <a:latin typeface="Arial"/>
                <a:ea typeface="Arial"/>
                <a:cs typeface="Arial"/>
                <a:sym typeface="Arial"/>
              </a:rPr>
              <a:t>Planificación de lecciones</a:t>
            </a:r>
            <a:endParaRPr sz="1400" b="0" i="0" u="none" strike="noStrike" cap="none">
              <a:solidFill>
                <a:srgbClr val="000000"/>
              </a:solidFill>
              <a:latin typeface="Arial"/>
              <a:ea typeface="Arial"/>
              <a:cs typeface="Arial"/>
              <a:sym typeface="Arial"/>
            </a:endParaRPr>
          </a:p>
        </p:txBody>
      </p:sp>
      <p:sp>
        <p:nvSpPr>
          <p:cNvPr id="1028" name="Google Shape;1028;p47"/>
          <p:cNvSpPr txBox="1"/>
          <p:nvPr/>
        </p:nvSpPr>
        <p:spPr>
          <a:xfrm>
            <a:off x="8034672" y="2983242"/>
            <a:ext cx="2916937" cy="34159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800" b="0" i="0" u="none" strike="noStrike" cap="none">
                <a:solidFill>
                  <a:srgbClr val="000000"/>
                </a:solidFill>
                <a:latin typeface="Arial"/>
                <a:ea typeface="Arial"/>
                <a:cs typeface="Arial"/>
                <a:sym typeface="Arial"/>
              </a:rPr>
              <a:t>Conexión de Estudiantes</a:t>
            </a:r>
            <a:endParaRPr sz="1400" b="0" i="0" u="none" strike="noStrike" cap="none">
              <a:solidFill>
                <a:srgbClr val="000000"/>
              </a:solidFill>
              <a:latin typeface="Arial"/>
              <a:ea typeface="Arial"/>
              <a:cs typeface="Arial"/>
              <a:sym typeface="Arial"/>
            </a:endParaRPr>
          </a:p>
        </p:txBody>
      </p:sp>
      <p:pic>
        <p:nvPicPr>
          <p:cNvPr id="1029" name="Google Shape;1029;p47"/>
          <p:cNvPicPr preferRelativeResize="0"/>
          <p:nvPr/>
        </p:nvPicPr>
        <p:blipFill rotWithShape="1">
          <a:blip r:embed="rId5">
            <a:alphaModFix/>
          </a:blip>
          <a:srcRect/>
          <a:stretch/>
        </p:blipFill>
        <p:spPr>
          <a:xfrm>
            <a:off x="8007994" y="2122637"/>
            <a:ext cx="2705783" cy="884068"/>
          </a:xfrm>
          <a:prstGeom prst="rect">
            <a:avLst/>
          </a:prstGeom>
          <a:noFill/>
          <a:ln>
            <a:noFill/>
          </a:ln>
        </p:spPr>
      </p:pic>
      <p:sp>
        <p:nvSpPr>
          <p:cNvPr id="1030" name="Google Shape;1030;p47"/>
          <p:cNvSpPr txBox="1"/>
          <p:nvPr/>
        </p:nvSpPr>
        <p:spPr>
          <a:xfrm>
            <a:off x="3042990" y="5600805"/>
            <a:ext cx="5665835" cy="34159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800" b="0" i="0" u="none" strike="noStrike" cap="none">
                <a:solidFill>
                  <a:srgbClr val="000000"/>
                </a:solidFill>
                <a:latin typeface="Arial"/>
                <a:ea typeface="Arial"/>
                <a:cs typeface="Arial"/>
                <a:sym typeface="Arial"/>
              </a:rPr>
              <a:t>Calentamiento                 Educación Digital</a:t>
            </a:r>
            <a:endParaRPr sz="1400" b="0" i="0" u="none" strike="noStrike" cap="none">
              <a:solidFill>
                <a:srgbClr val="000000"/>
              </a:solidFill>
              <a:latin typeface="Arial"/>
              <a:ea typeface="Arial"/>
              <a:cs typeface="Arial"/>
              <a:sym typeface="Arial"/>
            </a:endParaRPr>
          </a:p>
        </p:txBody>
      </p:sp>
      <p:pic>
        <p:nvPicPr>
          <p:cNvPr id="1031" name="Google Shape;1031;p47"/>
          <p:cNvPicPr preferRelativeResize="0"/>
          <p:nvPr/>
        </p:nvPicPr>
        <p:blipFill rotWithShape="1">
          <a:blip r:embed="rId6">
            <a:alphaModFix/>
          </a:blip>
          <a:srcRect/>
          <a:stretch/>
        </p:blipFill>
        <p:spPr>
          <a:xfrm>
            <a:off x="3897710" y="4277202"/>
            <a:ext cx="4110284" cy="131334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48"/>
          <p:cNvSpPr txBox="1">
            <a:spLocks noGrp="1"/>
          </p:cNvSpPr>
          <p:nvPr>
            <p:ph type="title"/>
          </p:nvPr>
        </p:nvSpPr>
        <p:spPr>
          <a:xfrm>
            <a:off x="401443" y="506054"/>
            <a:ext cx="4755766" cy="3279562"/>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5400"/>
              <a:buNone/>
            </a:pPr>
            <a:r>
              <a:rPr lang="en-US" sz="5400">
                <a:latin typeface="Rockwell"/>
                <a:ea typeface="Rockwell"/>
                <a:cs typeface="Rockwell"/>
                <a:sym typeface="Rockwell"/>
              </a:rPr>
              <a:t>¿Qué sigue?</a:t>
            </a:r>
            <a:endParaRPr sz="4000">
              <a:solidFill>
                <a:schemeClr val="dk1"/>
              </a:solidFill>
            </a:endParaRPr>
          </a:p>
        </p:txBody>
      </p:sp>
      <p:sp>
        <p:nvSpPr>
          <p:cNvPr id="1037" name="Google Shape;1037;p4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49</a:t>
            </a:fld>
            <a:endParaRPr sz="900" b="0" i="0" u="none" strike="noStrike" cap="none">
              <a:solidFill>
                <a:srgbClr val="AEABAB"/>
              </a:solidFill>
              <a:latin typeface="Arial"/>
              <a:ea typeface="Arial"/>
              <a:cs typeface="Arial"/>
              <a:sym typeface="Arial"/>
            </a:endParaRPr>
          </a:p>
        </p:txBody>
      </p:sp>
      <p:pic>
        <p:nvPicPr>
          <p:cNvPr id="1038" name="Google Shape;1038;p48"/>
          <p:cNvPicPr preferRelativeResize="0"/>
          <p:nvPr/>
        </p:nvPicPr>
        <p:blipFill rotWithShape="1">
          <a:blip r:embed="rId3">
            <a:alphaModFix/>
          </a:blip>
          <a:srcRect/>
          <a:stretch/>
        </p:blipFill>
        <p:spPr>
          <a:xfrm>
            <a:off x="6504379" y="1143000"/>
            <a:ext cx="3426005" cy="427939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5"/>
          <p:cNvSpPr txBox="1">
            <a:spLocks noGrp="1"/>
          </p:cNvSpPr>
          <p:nvPr>
            <p:ph type="title"/>
          </p:nvPr>
        </p:nvSpPr>
        <p:spPr>
          <a:xfrm>
            <a:off x="460065" y="666035"/>
            <a:ext cx="11270090" cy="1039282"/>
          </a:xfrm>
          <a:prstGeom prst="rect">
            <a:avLst/>
          </a:prstGeom>
          <a:noFill/>
          <a:ln>
            <a:noFill/>
          </a:ln>
        </p:spPr>
        <p:txBody>
          <a:bodyPr spcFirstLastPara="1" wrap="square" lIns="0" tIns="0" rIns="0" bIns="0" anchor="b" anchorCtr="0">
            <a:normAutofit fontScale="90000"/>
          </a:bodyPr>
          <a:lstStyle/>
          <a:p>
            <a:pPr marL="0" lvl="0" indent="0" algn="l" rtl="0">
              <a:lnSpc>
                <a:spcPct val="90000"/>
              </a:lnSpc>
              <a:spcBef>
                <a:spcPts val="0"/>
              </a:spcBef>
              <a:spcAft>
                <a:spcPts val="0"/>
              </a:spcAft>
              <a:buSzPct val="100000"/>
              <a:buNone/>
            </a:pPr>
            <a:r>
              <a:rPr lang="en-US" sz="4000"/>
              <a:t>Porcentajes de aprobación por materia en 2024 para estudiantes que tomaron la prueba en español</a:t>
            </a:r>
            <a:endParaRPr sz="5400">
              <a:solidFill>
                <a:schemeClr val="dk1"/>
              </a:solidFill>
            </a:endParaRPr>
          </a:p>
        </p:txBody>
      </p:sp>
      <p:sp>
        <p:nvSpPr>
          <p:cNvPr id="639" name="Google Shape;639;p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5</a:t>
            </a:fld>
            <a:endParaRPr sz="900" b="0" i="0" u="none" strike="noStrike" cap="none">
              <a:solidFill>
                <a:srgbClr val="AEABAB"/>
              </a:solidFill>
              <a:latin typeface="Arial"/>
              <a:ea typeface="Arial"/>
              <a:cs typeface="Arial"/>
              <a:sym typeface="Arial"/>
            </a:endParaRPr>
          </a:p>
        </p:txBody>
      </p:sp>
      <p:sp>
        <p:nvSpPr>
          <p:cNvPr id="640" name="Google Shape;640;p5"/>
          <p:cNvSpPr txBox="1"/>
          <p:nvPr/>
        </p:nvSpPr>
        <p:spPr>
          <a:xfrm>
            <a:off x="401442" y="2012119"/>
            <a:ext cx="4418207" cy="3974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750"/>
              </a:spcBef>
              <a:spcAft>
                <a:spcPts val="0"/>
              </a:spcAft>
              <a:buClr>
                <a:srgbClr val="000000"/>
              </a:buClr>
              <a:buSzPts val="2400"/>
              <a:buFont typeface="Arial"/>
              <a:buNone/>
            </a:pPr>
            <a:r>
              <a:rPr lang="en-US" sz="2400" b="1" i="0" u="none" strike="noStrike" cap="none">
                <a:solidFill>
                  <a:srgbClr val="0070C0"/>
                </a:solidFill>
                <a:latin typeface="Arial"/>
                <a:ea typeface="Arial"/>
                <a:cs typeface="Arial"/>
                <a:sym typeface="Arial"/>
              </a:rPr>
              <a:t>Porcentaje de aprobación general: 66%</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75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Porcentajes de aprobación por Área</a:t>
            </a:r>
            <a:endParaRPr sz="3200" b="0" i="0" u="none" strike="noStrike" cap="none">
              <a:solidFill>
                <a:srgbClr val="000000"/>
              </a:solidFill>
              <a:latin typeface="Arial"/>
              <a:ea typeface="Arial"/>
              <a:cs typeface="Arial"/>
              <a:sym typeface="Arial"/>
            </a:endParaRPr>
          </a:p>
          <a:p>
            <a:pPr marL="0" marR="0" lvl="0" indent="-152400" algn="l" rtl="0">
              <a:lnSpc>
                <a:spcPct val="100000"/>
              </a:lnSpc>
              <a:spcBef>
                <a:spcPts val="300"/>
              </a:spcBef>
              <a:spcAft>
                <a:spcPts val="0"/>
              </a:spcAft>
              <a:buClr>
                <a:srgbClr val="000000"/>
              </a:buClr>
              <a:buSzPts val="2400"/>
              <a:buFont typeface="Arial"/>
              <a:buChar char="•"/>
            </a:pPr>
            <a:r>
              <a:rPr lang="en-US" sz="2400" b="1" i="0" u="none" strike="noStrike" cap="none">
                <a:solidFill>
                  <a:srgbClr val="0070C0"/>
                </a:solidFill>
                <a:latin typeface="Arial"/>
                <a:ea typeface="Arial"/>
                <a:cs typeface="Arial"/>
                <a:sym typeface="Arial"/>
              </a:rPr>
              <a:t>Matemáticas: 67%</a:t>
            </a:r>
            <a:endParaRPr/>
          </a:p>
          <a:p>
            <a:pPr marL="0" marR="0" lvl="0" indent="-152400" algn="l" rtl="0">
              <a:lnSpc>
                <a:spcPct val="100000"/>
              </a:lnSpc>
              <a:spcBef>
                <a:spcPts val="600"/>
              </a:spcBef>
              <a:spcAft>
                <a:spcPts val="0"/>
              </a:spcAft>
              <a:buClr>
                <a:srgbClr val="000000"/>
              </a:buClr>
              <a:buSzPts val="2400"/>
              <a:buFont typeface="Arial"/>
              <a:buChar char="•"/>
            </a:pPr>
            <a:r>
              <a:rPr lang="en-US" sz="2400" b="1" i="0" u="none" strike="noStrike" cap="none">
                <a:solidFill>
                  <a:srgbClr val="0070C0"/>
                </a:solidFill>
                <a:latin typeface="Arial"/>
                <a:ea typeface="Arial"/>
                <a:cs typeface="Arial"/>
                <a:sym typeface="Arial"/>
              </a:rPr>
              <a:t>RLA: 72%</a:t>
            </a:r>
            <a:endParaRPr/>
          </a:p>
          <a:p>
            <a:pPr marL="0" marR="0" lvl="0" indent="-152400" algn="l" rtl="0">
              <a:lnSpc>
                <a:spcPct val="100000"/>
              </a:lnSpc>
              <a:spcBef>
                <a:spcPts val="600"/>
              </a:spcBef>
              <a:spcAft>
                <a:spcPts val="0"/>
              </a:spcAft>
              <a:buClr>
                <a:srgbClr val="000000"/>
              </a:buClr>
              <a:buSzPts val="2400"/>
              <a:buFont typeface="Arial"/>
              <a:buChar char="•"/>
            </a:pPr>
            <a:r>
              <a:rPr lang="en-US" sz="2400" b="1" i="0" u="none" strike="noStrike" cap="none">
                <a:solidFill>
                  <a:srgbClr val="0070C0"/>
                </a:solidFill>
                <a:latin typeface="Arial"/>
                <a:ea typeface="Arial"/>
                <a:cs typeface="Arial"/>
                <a:sym typeface="Arial"/>
              </a:rPr>
              <a:t>Ciencias: 83%</a:t>
            </a:r>
            <a:endParaRPr/>
          </a:p>
          <a:p>
            <a:pPr marL="0" marR="0" lvl="0" indent="-152400" algn="l" rtl="0">
              <a:lnSpc>
                <a:spcPct val="100000"/>
              </a:lnSpc>
              <a:spcBef>
                <a:spcPts val="600"/>
              </a:spcBef>
              <a:spcAft>
                <a:spcPts val="0"/>
              </a:spcAft>
              <a:buClr>
                <a:srgbClr val="000000"/>
              </a:buClr>
              <a:buSzPts val="2400"/>
              <a:buFont typeface="Arial"/>
              <a:buChar char="•"/>
            </a:pPr>
            <a:r>
              <a:rPr lang="en-US" sz="2400" b="1" i="0" u="none" strike="noStrike" cap="none">
                <a:solidFill>
                  <a:srgbClr val="0070C0"/>
                </a:solidFill>
                <a:latin typeface="Arial"/>
                <a:ea typeface="Arial"/>
                <a:cs typeface="Arial"/>
                <a:sym typeface="Arial"/>
              </a:rPr>
              <a:t>Estudios Sociales: 79%</a:t>
            </a:r>
            <a:endParaRPr/>
          </a:p>
          <a:p>
            <a:pPr marL="0" marR="0" lvl="0" indent="0" algn="l" rtl="0">
              <a:lnSpc>
                <a:spcPct val="90000"/>
              </a:lnSpc>
              <a:spcBef>
                <a:spcPts val="1050"/>
              </a:spcBef>
              <a:spcAft>
                <a:spcPts val="0"/>
              </a:spcAft>
              <a:buClr>
                <a:srgbClr val="AEABAB"/>
              </a:buClr>
              <a:buSzPts val="2475"/>
              <a:buFont typeface="Arial"/>
              <a:buNone/>
            </a:pPr>
            <a:endParaRPr sz="2250" b="1" i="0" u="none" strike="noStrike" cap="none">
              <a:solidFill>
                <a:srgbClr val="0070C0"/>
              </a:solidFill>
              <a:latin typeface="Arial"/>
              <a:ea typeface="Arial"/>
              <a:cs typeface="Arial"/>
              <a:sym typeface="Arial"/>
            </a:endParaRPr>
          </a:p>
        </p:txBody>
      </p:sp>
      <p:sp>
        <p:nvSpPr>
          <p:cNvPr id="641" name="Google Shape;641;p5"/>
          <p:cNvSpPr txBox="1"/>
          <p:nvPr/>
        </p:nvSpPr>
        <p:spPr>
          <a:xfrm>
            <a:off x="6095110" y="2934494"/>
            <a:ext cx="5887340" cy="29238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None/>
            </a:pPr>
            <a:r>
              <a:rPr lang="en-US" sz="2400" b="1" i="0" u="none" strike="noStrike" cap="none">
                <a:solidFill>
                  <a:srgbClr val="0070C0"/>
                </a:solidFill>
                <a:latin typeface="Arial"/>
                <a:ea typeface="Arial"/>
                <a:cs typeface="Arial"/>
                <a:sym typeface="Arial"/>
              </a:rPr>
              <a:t>Porcentaje de aprobación general: 75%</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None/>
            </a:pPr>
            <a:r>
              <a:rPr lang="en-US" sz="2400" b="0" i="0" u="none" strike="noStrike" cap="none">
                <a:solidFill>
                  <a:srgbClr val="000000"/>
                </a:solidFill>
                <a:latin typeface="Arial"/>
                <a:ea typeface="Arial"/>
                <a:cs typeface="Arial"/>
                <a:sym typeface="Arial"/>
              </a:rPr>
              <a:t>Porcentajes de aprobados por Área</a:t>
            </a:r>
            <a:endParaRPr sz="3200" b="0" i="0" u="none" strike="noStrike" cap="none">
              <a:solidFill>
                <a:srgbClr val="000000"/>
              </a:solidFill>
              <a:latin typeface="Arial"/>
              <a:ea typeface="Arial"/>
              <a:cs typeface="Arial"/>
              <a:sym typeface="Arial"/>
            </a:endParaRPr>
          </a:p>
          <a:p>
            <a:pPr marL="0" marR="0" lvl="0" indent="-152400" algn="l" rtl="0">
              <a:lnSpc>
                <a:spcPct val="100000"/>
              </a:lnSpc>
              <a:spcBef>
                <a:spcPts val="900"/>
              </a:spcBef>
              <a:spcAft>
                <a:spcPts val="0"/>
              </a:spcAft>
              <a:buClr>
                <a:srgbClr val="000000"/>
              </a:buClr>
              <a:buSzPts val="2400"/>
              <a:buFont typeface="Arial"/>
              <a:buChar char="•"/>
            </a:pPr>
            <a:r>
              <a:rPr lang="en-US" sz="2400" b="1" i="0" u="none" strike="noStrike" cap="none">
                <a:solidFill>
                  <a:srgbClr val="0070C0"/>
                </a:solidFill>
                <a:latin typeface="Arial"/>
                <a:ea typeface="Arial"/>
                <a:cs typeface="Arial"/>
                <a:sym typeface="Arial"/>
              </a:rPr>
              <a:t>Matemáticas: 75%</a:t>
            </a:r>
            <a:endParaRPr/>
          </a:p>
          <a:p>
            <a:pPr marL="0" marR="0" lvl="0" indent="-152400" algn="l" rtl="0">
              <a:lnSpc>
                <a:spcPct val="100000"/>
              </a:lnSpc>
              <a:spcBef>
                <a:spcPts val="600"/>
              </a:spcBef>
              <a:spcAft>
                <a:spcPts val="0"/>
              </a:spcAft>
              <a:buClr>
                <a:srgbClr val="000000"/>
              </a:buClr>
              <a:buSzPts val="2400"/>
              <a:buFont typeface="Arial"/>
              <a:buChar char="•"/>
            </a:pPr>
            <a:r>
              <a:rPr lang="en-US" sz="2400" b="1" i="0" u="none" strike="noStrike" cap="none">
                <a:solidFill>
                  <a:srgbClr val="0070C0"/>
                </a:solidFill>
                <a:latin typeface="Arial"/>
                <a:ea typeface="Arial"/>
                <a:cs typeface="Arial"/>
                <a:sym typeface="Arial"/>
              </a:rPr>
              <a:t>RLA: 81%</a:t>
            </a:r>
            <a:endParaRPr/>
          </a:p>
          <a:p>
            <a:pPr marL="0" marR="0" lvl="0" indent="-152400" algn="l" rtl="0">
              <a:lnSpc>
                <a:spcPct val="100000"/>
              </a:lnSpc>
              <a:spcBef>
                <a:spcPts val="600"/>
              </a:spcBef>
              <a:spcAft>
                <a:spcPts val="0"/>
              </a:spcAft>
              <a:buClr>
                <a:srgbClr val="000000"/>
              </a:buClr>
              <a:buSzPts val="2400"/>
              <a:buFont typeface="Arial"/>
              <a:buChar char="•"/>
            </a:pPr>
            <a:r>
              <a:rPr lang="en-US" sz="2400" b="1" i="0" u="none" strike="noStrike" cap="none">
                <a:solidFill>
                  <a:srgbClr val="0070C0"/>
                </a:solidFill>
                <a:latin typeface="Arial"/>
                <a:ea typeface="Arial"/>
                <a:cs typeface="Arial"/>
                <a:sym typeface="Arial"/>
              </a:rPr>
              <a:t>Ciencias: 89%</a:t>
            </a:r>
            <a:endParaRPr/>
          </a:p>
          <a:p>
            <a:pPr marL="0" marR="0" lvl="0" indent="-152400" algn="l" rtl="0">
              <a:lnSpc>
                <a:spcPct val="100000"/>
              </a:lnSpc>
              <a:spcBef>
                <a:spcPts val="600"/>
              </a:spcBef>
              <a:spcAft>
                <a:spcPts val="300"/>
              </a:spcAft>
              <a:buClr>
                <a:srgbClr val="000000"/>
              </a:buClr>
              <a:buSzPts val="2400"/>
              <a:buFont typeface="Arial"/>
              <a:buChar char="•"/>
            </a:pPr>
            <a:r>
              <a:rPr lang="en-US" sz="2400" b="1" i="0" u="none" strike="noStrike" cap="none">
                <a:solidFill>
                  <a:srgbClr val="0070C0"/>
                </a:solidFill>
                <a:latin typeface="Arial"/>
                <a:ea typeface="Arial"/>
                <a:cs typeface="Arial"/>
                <a:sym typeface="Arial"/>
              </a:rPr>
              <a:t>Estudios Sociales: 85% </a:t>
            </a:r>
            <a:endParaRPr/>
          </a:p>
        </p:txBody>
      </p:sp>
      <p:sp>
        <p:nvSpPr>
          <p:cNvPr id="642" name="Google Shape;642;p5"/>
          <p:cNvSpPr txBox="1"/>
          <p:nvPr/>
        </p:nvSpPr>
        <p:spPr>
          <a:xfrm>
            <a:off x="5434135" y="2215923"/>
            <a:ext cx="323166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Arial"/>
                <a:ea typeface="Arial"/>
                <a:cs typeface="Arial"/>
                <a:sym typeface="Arial"/>
              </a:rPr>
              <a:t>Vs. Engl</a:t>
            </a:r>
            <a:r>
              <a:rPr lang="en-US" sz="3600" b="1" i="0" u="sng" strike="noStrike" cap="none">
                <a:solidFill>
                  <a:srgbClr val="000000"/>
                </a:solidFill>
                <a:latin typeface="Arial"/>
                <a:ea typeface="Arial"/>
                <a:cs typeface="Arial"/>
                <a:sym typeface="Arial"/>
              </a:rPr>
              <a:t>ish</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49"/>
          <p:cNvSpPr txBox="1">
            <a:spLocks noGrp="1"/>
          </p:cNvSpPr>
          <p:nvPr>
            <p:ph type="body" idx="1"/>
          </p:nvPr>
        </p:nvSpPr>
        <p:spPr>
          <a:xfrm>
            <a:off x="401441" y="1826341"/>
            <a:ext cx="3517264" cy="228600"/>
          </a:xfrm>
          <a:prstGeom prst="rect">
            <a:avLst/>
          </a:prstGeom>
          <a:solidFill>
            <a:schemeClr val="accent2"/>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1044" name="Google Shape;1044;p49"/>
          <p:cNvSpPr txBox="1">
            <a:spLocks noGrp="1"/>
          </p:cNvSpPr>
          <p:nvPr>
            <p:ph type="body" idx="2"/>
          </p:nvPr>
        </p:nvSpPr>
        <p:spPr>
          <a:xfrm>
            <a:off x="4275996" y="1833118"/>
            <a:ext cx="3511296" cy="228600"/>
          </a:xfrm>
          <a:prstGeom prst="rect">
            <a:avLst/>
          </a:prstGeom>
          <a:solidFill>
            <a:schemeClr val="accent3"/>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1045" name="Google Shape;1045;p49"/>
          <p:cNvSpPr txBox="1">
            <a:spLocks noGrp="1"/>
          </p:cNvSpPr>
          <p:nvPr>
            <p:ph type="body" idx="3"/>
          </p:nvPr>
        </p:nvSpPr>
        <p:spPr>
          <a:xfrm>
            <a:off x="4275997" y="1833118"/>
            <a:ext cx="3511296" cy="4069065"/>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lnSpcReduction="10000"/>
          </a:bodyPr>
          <a:lstStyle/>
          <a:p>
            <a:pPr marL="285750" lvl="0" indent="-285750" algn="l" rtl="0">
              <a:lnSpc>
                <a:spcPct val="110000"/>
              </a:lnSpc>
              <a:spcBef>
                <a:spcPts val="0"/>
              </a:spcBef>
              <a:spcAft>
                <a:spcPts val="0"/>
              </a:spcAft>
              <a:buSzPts val="1540"/>
              <a:buFont typeface="Noto Sans Symbols"/>
              <a:buChar char="✔"/>
            </a:pPr>
            <a:r>
              <a:rPr lang="en-US" sz="1400">
                <a:latin typeface="Open Sans"/>
                <a:ea typeface="Open Sans"/>
                <a:cs typeface="Open Sans"/>
                <a:sym typeface="Open Sans"/>
              </a:rPr>
              <a:t>Aprendizaje, conexión e inspiración a través del contenido de video </a:t>
            </a:r>
            <a:br>
              <a:rPr lang="en-US" sz="1400">
                <a:latin typeface="Open Sans"/>
                <a:ea typeface="Open Sans"/>
                <a:cs typeface="Open Sans"/>
                <a:sym typeface="Open Sans"/>
              </a:rPr>
            </a:br>
            <a:r>
              <a:rPr lang="en-US" sz="1400">
                <a:latin typeface="Open Sans"/>
                <a:ea typeface="Open Sans"/>
                <a:cs typeface="Open Sans"/>
                <a:sym typeface="Open Sans"/>
              </a:rPr>
              <a:t>Apoyo al estudio de IA.</a:t>
            </a:r>
            <a:endParaRPr/>
          </a:p>
          <a:p>
            <a:pPr marL="0" lvl="0" indent="0" algn="l" rtl="0">
              <a:lnSpc>
                <a:spcPct val="110000"/>
              </a:lnSpc>
              <a:spcBef>
                <a:spcPts val="0"/>
              </a:spcBef>
              <a:spcAft>
                <a:spcPts val="0"/>
              </a:spcAft>
              <a:buSzPts val="1540"/>
              <a:buNone/>
            </a:pPr>
            <a:br>
              <a:rPr lang="en-US" sz="1400">
                <a:latin typeface="Open Sans"/>
                <a:ea typeface="Open Sans"/>
                <a:cs typeface="Open Sans"/>
                <a:sym typeface="Open Sans"/>
              </a:rPr>
            </a:br>
            <a:endParaRPr/>
          </a:p>
          <a:p>
            <a:pPr marL="285750" lvl="0" indent="-285750" algn="l" rtl="0">
              <a:lnSpc>
                <a:spcPct val="110000"/>
              </a:lnSpc>
              <a:spcBef>
                <a:spcPts val="0"/>
              </a:spcBef>
              <a:spcAft>
                <a:spcPts val="0"/>
              </a:spcAft>
              <a:buSzPts val="1540"/>
              <a:buFont typeface="Arial"/>
              <a:buChar char="•"/>
            </a:pPr>
            <a:r>
              <a:rPr lang="en-US" sz="1400">
                <a:latin typeface="Open Sans"/>
                <a:ea typeface="Open Sans"/>
                <a:cs typeface="Open Sans"/>
                <a:sym typeface="Open Sans"/>
              </a:rPr>
              <a:t>Orientación en vivo: chatee con asesores o compañero.</a:t>
            </a:r>
            <a:endParaRPr/>
          </a:p>
          <a:p>
            <a:pPr marL="285750" lvl="0" indent="-285750" algn="l" rtl="0">
              <a:lnSpc>
                <a:spcPct val="110000"/>
              </a:lnSpc>
              <a:spcBef>
                <a:spcPts val="0"/>
              </a:spcBef>
              <a:spcAft>
                <a:spcPts val="0"/>
              </a:spcAft>
              <a:buSzPts val="1540"/>
              <a:buFont typeface="Arial"/>
              <a:buChar char="•"/>
            </a:pPr>
            <a:br>
              <a:rPr lang="en-US" sz="1400">
                <a:latin typeface="Open Sans"/>
                <a:ea typeface="Open Sans"/>
                <a:cs typeface="Open Sans"/>
                <a:sym typeface="Open Sans"/>
              </a:rPr>
            </a:br>
            <a:r>
              <a:rPr lang="en-US" sz="1400">
                <a:latin typeface="Open Sans"/>
                <a:ea typeface="Open Sans"/>
                <a:cs typeface="Open Sans"/>
                <a:sym typeface="Open Sans"/>
              </a:rPr>
              <a:t>Oportunidades - Trabajos y universidad </a:t>
            </a:r>
            <a:br>
              <a:rPr lang="en-US" sz="1400">
                <a:latin typeface="Open Sans"/>
                <a:ea typeface="Open Sans"/>
                <a:cs typeface="Open Sans"/>
                <a:sym typeface="Open Sans"/>
              </a:rPr>
            </a:br>
            <a:r>
              <a:rPr lang="en-US" sz="1400">
                <a:latin typeface="Open Sans"/>
                <a:ea typeface="Open Sans"/>
                <a:cs typeface="Open Sans"/>
                <a:sym typeface="Open Sans"/>
              </a:rPr>
              <a:t>Recursos de práctica y aprendizaje recomendados según el estilo de aprendizaje. </a:t>
            </a:r>
            <a:endParaRPr/>
          </a:p>
          <a:p>
            <a:pPr marL="285750" lvl="0" indent="-285750" algn="l" rtl="0">
              <a:lnSpc>
                <a:spcPct val="110000"/>
              </a:lnSpc>
              <a:spcBef>
                <a:spcPts val="0"/>
              </a:spcBef>
              <a:spcAft>
                <a:spcPts val="0"/>
              </a:spcAft>
              <a:buSzPts val="1540"/>
              <a:buFont typeface="Arial"/>
              <a:buChar char="•"/>
            </a:pPr>
            <a:br>
              <a:rPr lang="en-US" sz="1400">
                <a:latin typeface="Open Sans"/>
                <a:ea typeface="Open Sans"/>
                <a:cs typeface="Open Sans"/>
                <a:sym typeface="Open Sans"/>
              </a:rPr>
            </a:br>
            <a:r>
              <a:rPr lang="en-US" sz="1400">
                <a:latin typeface="Open Sans"/>
                <a:ea typeface="Open Sans"/>
                <a:cs typeface="Open Sans"/>
                <a:sym typeface="Open Sans"/>
              </a:rPr>
              <a:t>Contenido de práctica ampliado y personalizado: IA generativa. </a:t>
            </a:r>
            <a:endParaRPr/>
          </a:p>
          <a:p>
            <a:pPr marL="0" lvl="0" indent="0" algn="l" rtl="0">
              <a:lnSpc>
                <a:spcPct val="110000"/>
              </a:lnSpc>
              <a:spcBef>
                <a:spcPts val="0"/>
              </a:spcBef>
              <a:spcAft>
                <a:spcPts val="0"/>
              </a:spcAft>
              <a:buSzPts val="1540"/>
              <a:buNone/>
            </a:pPr>
            <a:endParaRPr sz="1800"/>
          </a:p>
        </p:txBody>
      </p:sp>
      <p:sp>
        <p:nvSpPr>
          <p:cNvPr id="1046" name="Google Shape;1046;p49"/>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600"/>
              <a:buNone/>
            </a:pPr>
            <a:r>
              <a:rPr lang="en-US">
                <a:latin typeface="Rockwell"/>
                <a:ea typeface="Rockwell"/>
                <a:cs typeface="Rockwell"/>
                <a:sym typeface="Rockwell"/>
              </a:rPr>
              <a:t>Hoja de Ruta</a:t>
            </a:r>
            <a:endParaRPr/>
          </a:p>
        </p:txBody>
      </p:sp>
      <p:sp>
        <p:nvSpPr>
          <p:cNvPr id="1047" name="Google Shape;1047;p49"/>
          <p:cNvSpPr txBox="1">
            <a:spLocks noGrp="1"/>
          </p:cNvSpPr>
          <p:nvPr>
            <p:ph type="body" idx="4"/>
          </p:nvPr>
        </p:nvSpPr>
        <p:spPr>
          <a:xfrm>
            <a:off x="401443" y="1826344"/>
            <a:ext cx="3517263"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fontScale="85000" lnSpcReduction="10000"/>
          </a:bodyPr>
          <a:lstStyle/>
          <a:p>
            <a:pPr marL="342900" lvl="0" indent="-342900" algn="l" rtl="0">
              <a:lnSpc>
                <a:spcPct val="120000"/>
              </a:lnSpc>
              <a:spcBef>
                <a:spcPts val="0"/>
              </a:spcBef>
              <a:spcAft>
                <a:spcPts val="0"/>
              </a:spcAft>
              <a:buSzPct val="110000"/>
              <a:buFont typeface="Noto Sans Symbols"/>
              <a:buChar char="✔"/>
            </a:pPr>
            <a:r>
              <a:rPr lang="en-US" sz="1400">
                <a:latin typeface="Open Sans"/>
                <a:ea typeface="Open Sans"/>
                <a:cs typeface="Open Sans"/>
                <a:sym typeface="Open Sans"/>
              </a:rPr>
              <a:t>Seguimiento del progreso hacia los objetivos</a:t>
            </a:r>
            <a:br>
              <a:rPr lang="en-US" sz="1400">
                <a:latin typeface="Open Sans"/>
                <a:ea typeface="Open Sans"/>
                <a:cs typeface="Open Sans"/>
                <a:sym typeface="Open Sans"/>
              </a:rPr>
            </a:br>
            <a:r>
              <a:rPr lang="en-US" sz="1400">
                <a:latin typeface="Open Sans"/>
                <a:ea typeface="Open Sans"/>
                <a:cs typeface="Open Sans"/>
                <a:sym typeface="Open Sans"/>
              </a:rPr>
              <a:t>Resultados de las pruebas en la aplicación</a:t>
            </a:r>
            <a:br>
              <a:rPr lang="en-US" sz="1400">
                <a:latin typeface="Open Sans"/>
                <a:ea typeface="Open Sans"/>
                <a:cs typeface="Open Sans"/>
                <a:sym typeface="Open Sans"/>
              </a:rPr>
            </a:br>
            <a:r>
              <a:rPr lang="en-US" sz="1400">
                <a:latin typeface="Open Sans"/>
                <a:ea typeface="Open Sans"/>
                <a:cs typeface="Open Sans"/>
                <a:sym typeface="Open Sans"/>
              </a:rPr>
              <a:t>Programación de pruebas destacada</a:t>
            </a:r>
            <a:br>
              <a:rPr lang="en-US" sz="1400">
                <a:latin typeface="Open Sans"/>
                <a:ea typeface="Open Sans"/>
                <a:cs typeface="Open Sans"/>
                <a:sym typeface="Open Sans"/>
              </a:rPr>
            </a:br>
            <a:r>
              <a:rPr lang="en-US" sz="1400">
                <a:latin typeface="Open Sans"/>
                <a:ea typeface="Open Sans"/>
                <a:cs typeface="Open Sans"/>
                <a:sym typeface="Open Sans"/>
              </a:rPr>
              <a:t>Más recursos y prácticas de estudio para editores</a:t>
            </a:r>
            <a:br>
              <a:rPr lang="en-US" sz="1400">
                <a:latin typeface="Open Sans"/>
                <a:ea typeface="Open Sans"/>
                <a:cs typeface="Open Sans"/>
                <a:sym typeface="Open Sans"/>
              </a:rPr>
            </a:br>
            <a:r>
              <a:rPr lang="en-US" sz="1400">
                <a:latin typeface="Open Sans"/>
                <a:ea typeface="Open Sans"/>
                <a:cs typeface="Open Sans"/>
                <a:sym typeface="Open Sans"/>
              </a:rPr>
              <a:t>Explorando opciones de suscripción y pago</a:t>
            </a:r>
            <a:br>
              <a:rPr lang="en-US" sz="1400">
                <a:latin typeface="Open Sans"/>
                <a:ea typeface="Open Sans"/>
                <a:cs typeface="Open Sans"/>
                <a:sym typeface="Open Sans"/>
              </a:rPr>
            </a:br>
            <a:r>
              <a:rPr lang="en-US" sz="1400">
                <a:latin typeface="Open Sans"/>
                <a:ea typeface="Open Sans"/>
                <a:cs typeface="Open Sans"/>
                <a:sym typeface="Open Sans"/>
              </a:rPr>
              <a:t>Recordatorios de estudio (revisión intestinal)</a:t>
            </a:r>
            <a:br>
              <a:rPr lang="en-US" sz="1400">
                <a:latin typeface="Open Sans"/>
                <a:ea typeface="Open Sans"/>
                <a:cs typeface="Open Sans"/>
                <a:sym typeface="Open Sans"/>
              </a:rPr>
            </a:br>
            <a:r>
              <a:rPr lang="en-US" sz="1400">
                <a:latin typeface="Open Sans"/>
                <a:ea typeface="Open Sans"/>
                <a:cs typeface="Open Sans"/>
                <a:sym typeface="Open Sans"/>
              </a:rPr>
              <a:t>Estudie las sugerencias basadas en el sentimiento/reacciones al contenido</a:t>
            </a:r>
            <a:br>
              <a:rPr lang="en-US" sz="1400">
                <a:latin typeface="Open Sans"/>
                <a:ea typeface="Open Sans"/>
                <a:cs typeface="Open Sans"/>
                <a:sym typeface="Open Sans"/>
              </a:rPr>
            </a:br>
            <a:r>
              <a:rPr lang="en-US" sz="1400">
                <a:latin typeface="Open Sans"/>
                <a:ea typeface="Open Sans"/>
                <a:cs typeface="Open Sans"/>
                <a:sym typeface="Open Sans"/>
              </a:rPr>
              <a:t>______________________________</a:t>
            </a:r>
            <a:br>
              <a:rPr lang="en-US" sz="1400">
                <a:latin typeface="Open Sans"/>
                <a:ea typeface="Open Sans"/>
                <a:cs typeface="Open Sans"/>
                <a:sym typeface="Open Sans"/>
              </a:rPr>
            </a:br>
            <a:r>
              <a:rPr lang="en-US" sz="1400">
                <a:highlight>
                  <a:srgbClr val="FFFF00"/>
                </a:highlight>
                <a:latin typeface="Open Sans"/>
                <a:ea typeface="Open Sans"/>
                <a:cs typeface="Open Sans"/>
                <a:sym typeface="Open Sans"/>
              </a:rPr>
              <a:t>Traducción al español</a:t>
            </a:r>
            <a:br>
              <a:rPr lang="en-US" sz="1400">
                <a:latin typeface="Open Sans"/>
                <a:ea typeface="Open Sans"/>
                <a:cs typeface="Open Sans"/>
                <a:sym typeface="Open Sans"/>
              </a:rPr>
            </a:br>
            <a:r>
              <a:rPr lang="en-US" sz="1400">
                <a:latin typeface="Open Sans"/>
                <a:ea typeface="Open Sans"/>
                <a:cs typeface="Open Sans"/>
                <a:sym typeface="Open Sans"/>
              </a:rPr>
              <a:t>Lanzamiento de Android</a:t>
            </a:r>
            <a:endParaRPr sz="700"/>
          </a:p>
        </p:txBody>
      </p:sp>
      <p:sp>
        <p:nvSpPr>
          <p:cNvPr id="1048" name="Google Shape;1048;p49"/>
          <p:cNvSpPr txBox="1">
            <a:spLocks noGrp="1"/>
          </p:cNvSpPr>
          <p:nvPr>
            <p:ph type="body" idx="5"/>
          </p:nvPr>
        </p:nvSpPr>
        <p:spPr>
          <a:xfrm>
            <a:off x="8148735" y="1833118"/>
            <a:ext cx="3515444" cy="228600"/>
          </a:xfrm>
          <a:prstGeom prst="rect">
            <a:avLst/>
          </a:prstGeom>
          <a:solidFill>
            <a:schemeClr val="accent1"/>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1049" name="Google Shape;1049;p49"/>
          <p:cNvSpPr txBox="1">
            <a:spLocks noGrp="1"/>
          </p:cNvSpPr>
          <p:nvPr>
            <p:ph type="body" idx="6"/>
          </p:nvPr>
        </p:nvSpPr>
        <p:spPr>
          <a:xfrm>
            <a:off x="8148735" y="1833118"/>
            <a:ext cx="3515444"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lnSpcReduction="10000"/>
          </a:bodyPr>
          <a:lstStyle/>
          <a:p>
            <a:pPr marL="285750" lvl="0" indent="-285750" algn="l" rtl="0">
              <a:lnSpc>
                <a:spcPct val="110000"/>
              </a:lnSpc>
              <a:spcBef>
                <a:spcPts val="0"/>
              </a:spcBef>
              <a:spcAft>
                <a:spcPts val="0"/>
              </a:spcAft>
              <a:buClr>
                <a:srgbClr val="AFABAB"/>
              </a:buClr>
              <a:buSzPts val="1980"/>
              <a:buFont typeface="Arial"/>
              <a:buChar char="•"/>
            </a:pPr>
            <a:r>
              <a:rPr lang="en-US" sz="1800">
                <a:latin typeface="Open Sans"/>
                <a:ea typeface="Open Sans"/>
                <a:cs typeface="Open Sans"/>
                <a:sym typeface="Open Sans"/>
              </a:rPr>
              <a:t>Soporte de aplicaciones para estudiantes asistidos</a:t>
            </a:r>
            <a:endParaRPr/>
          </a:p>
          <a:p>
            <a:pPr marL="795338" lvl="0" indent="-331788" algn="l" rtl="0">
              <a:lnSpc>
                <a:spcPct val="110000"/>
              </a:lnSpc>
              <a:spcBef>
                <a:spcPts val="0"/>
              </a:spcBef>
              <a:spcAft>
                <a:spcPts val="0"/>
              </a:spcAft>
              <a:buClr>
                <a:srgbClr val="AFABAB"/>
              </a:buClr>
              <a:buSzPts val="1980"/>
              <a:buFont typeface="Arial"/>
              <a:buChar char="•"/>
            </a:pPr>
            <a:r>
              <a:rPr lang="en-US" sz="1800">
                <a:latin typeface="Open Sans"/>
                <a:ea typeface="Open Sans"/>
                <a:cs typeface="Open Sans"/>
                <a:sym typeface="Open Sans"/>
              </a:rPr>
              <a:t>Educación de adultos</a:t>
            </a:r>
            <a:br>
              <a:rPr lang="en-US" sz="1800">
                <a:latin typeface="Open Sans"/>
                <a:ea typeface="Open Sans"/>
                <a:cs typeface="Open Sans"/>
                <a:sym typeface="Open Sans"/>
              </a:rPr>
            </a:br>
            <a:r>
              <a:rPr lang="en-US" sz="1800">
                <a:latin typeface="Open Sans"/>
                <a:ea typeface="Open Sans"/>
                <a:cs typeface="Open Sans"/>
                <a:sym typeface="Open Sans"/>
              </a:rPr>
              <a:t>GEDWorks/+</a:t>
            </a:r>
            <a:endParaRPr/>
          </a:p>
          <a:p>
            <a:pPr marL="285750" lvl="0" indent="-285750" algn="l" rtl="0">
              <a:lnSpc>
                <a:spcPct val="110000"/>
              </a:lnSpc>
              <a:spcBef>
                <a:spcPts val="0"/>
              </a:spcBef>
              <a:spcAft>
                <a:spcPts val="0"/>
              </a:spcAft>
              <a:buClr>
                <a:srgbClr val="AFABAB"/>
              </a:buClr>
              <a:buSzPts val="1980"/>
              <a:buFont typeface="Arial"/>
              <a:buChar char="•"/>
            </a:pPr>
            <a:r>
              <a:rPr lang="en-US" sz="1800">
                <a:latin typeface="Open Sans"/>
                <a:ea typeface="Open Sans"/>
                <a:cs typeface="Open Sans"/>
                <a:sym typeface="Open Sans"/>
              </a:rPr>
              <a:t>Compartir informes de tiempo de estudio</a:t>
            </a:r>
            <a:br>
              <a:rPr lang="en-US" sz="1800">
                <a:latin typeface="Open Sans"/>
                <a:ea typeface="Open Sans"/>
                <a:cs typeface="Open Sans"/>
                <a:sym typeface="Open Sans"/>
              </a:rPr>
            </a:br>
            <a:r>
              <a:rPr lang="en-US" sz="1800">
                <a:latin typeface="Open Sans"/>
                <a:ea typeface="Open Sans"/>
                <a:cs typeface="Open Sans"/>
                <a:sym typeface="Open Sans"/>
              </a:rPr>
              <a:t>Explore GED Ready® Mobile.</a:t>
            </a:r>
            <a:br>
              <a:rPr lang="en-US" sz="1800">
                <a:latin typeface="Open Sans"/>
                <a:ea typeface="Open Sans"/>
                <a:cs typeface="Open Sans"/>
                <a:sym typeface="Open Sans"/>
              </a:rPr>
            </a:br>
            <a:r>
              <a:rPr lang="en-US" sz="1800" b="1">
                <a:latin typeface="Open Sans"/>
                <a:ea typeface="Open Sans"/>
                <a:cs typeface="Open Sans"/>
                <a:sym typeface="Open Sans"/>
              </a:rPr>
              <a:t>Chat de IA.</a:t>
            </a:r>
            <a:endParaRPr/>
          </a:p>
          <a:p>
            <a:pPr marL="285750" lvl="0" indent="-285750" algn="l" rtl="0">
              <a:lnSpc>
                <a:spcPct val="110000"/>
              </a:lnSpc>
              <a:spcBef>
                <a:spcPts val="0"/>
              </a:spcBef>
              <a:spcAft>
                <a:spcPts val="0"/>
              </a:spcAft>
              <a:buClr>
                <a:srgbClr val="AFABAB"/>
              </a:buClr>
              <a:buSzPts val="1980"/>
              <a:buFont typeface="Arial"/>
              <a:buChar char="•"/>
            </a:pPr>
            <a:r>
              <a:rPr lang="en-US" sz="1800">
                <a:latin typeface="Open Sans"/>
                <a:ea typeface="Open Sans"/>
                <a:cs typeface="Open Sans"/>
                <a:sym typeface="Open Sans"/>
              </a:rPr>
              <a:t>Digno de mención: Flujo de programación de Pearson Vue. </a:t>
            </a:r>
            <a:endParaRPr/>
          </a:p>
        </p:txBody>
      </p:sp>
      <p:sp>
        <p:nvSpPr>
          <p:cNvPr id="1050" name="Google Shape;1050;p49"/>
          <p:cNvSpPr txBox="1"/>
          <p:nvPr/>
        </p:nvSpPr>
        <p:spPr>
          <a:xfrm>
            <a:off x="401441" y="1373416"/>
            <a:ext cx="372911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dk1"/>
                </a:solidFill>
                <a:latin typeface="Open Sans Light"/>
                <a:ea typeface="Open Sans Light"/>
                <a:cs typeface="Open Sans Light"/>
                <a:sym typeface="Open Sans Light"/>
              </a:rPr>
              <a:t>Etapa 2 - Marcando el camino</a:t>
            </a:r>
            <a:endParaRPr sz="2000" b="1" i="0" u="none" strike="noStrike" cap="none">
              <a:solidFill>
                <a:schemeClr val="dk1"/>
              </a:solidFill>
              <a:latin typeface="Open Sans Light"/>
              <a:ea typeface="Open Sans Light"/>
              <a:cs typeface="Open Sans Light"/>
              <a:sym typeface="Open Sans Light"/>
            </a:endParaRPr>
          </a:p>
        </p:txBody>
      </p:sp>
      <p:sp>
        <p:nvSpPr>
          <p:cNvPr id="1051" name="Google Shape;1051;p49"/>
          <p:cNvSpPr txBox="1"/>
          <p:nvPr/>
        </p:nvSpPr>
        <p:spPr>
          <a:xfrm>
            <a:off x="4216074" y="1378014"/>
            <a:ext cx="351129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dk1"/>
                </a:solidFill>
                <a:latin typeface="Open Sans Light"/>
                <a:ea typeface="Open Sans Light"/>
                <a:cs typeface="Open Sans Light"/>
                <a:sym typeface="Open Sans Light"/>
              </a:rPr>
              <a:t>Etapa 3 - Dibujando el mapa</a:t>
            </a:r>
            <a:endParaRPr sz="2000" b="1" i="0" u="none" strike="noStrike" cap="none">
              <a:solidFill>
                <a:schemeClr val="dk1"/>
              </a:solidFill>
              <a:latin typeface="Open Sans Light"/>
              <a:ea typeface="Open Sans Light"/>
              <a:cs typeface="Open Sans Light"/>
              <a:sym typeface="Open Sans Light"/>
            </a:endParaRPr>
          </a:p>
        </p:txBody>
      </p:sp>
      <p:sp>
        <p:nvSpPr>
          <p:cNvPr id="1052" name="Google Shape;1052;p49"/>
          <p:cNvSpPr txBox="1"/>
          <p:nvPr/>
        </p:nvSpPr>
        <p:spPr>
          <a:xfrm>
            <a:off x="8148735" y="1347056"/>
            <a:ext cx="372911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chemeClr val="dk1"/>
                </a:solidFill>
                <a:latin typeface="Open Sans Light"/>
                <a:ea typeface="Open Sans Light"/>
                <a:cs typeface="Open Sans Light"/>
                <a:sym typeface="Open Sans Light"/>
              </a:rPr>
              <a:t>Etapa 4 - Puntos de conexión</a:t>
            </a:r>
            <a:endParaRPr sz="2000" b="1" i="0" u="none" strike="noStrike" cap="none">
              <a:solidFill>
                <a:schemeClr val="dk1"/>
              </a:solidFill>
              <a:latin typeface="Open Sans Light"/>
              <a:ea typeface="Open Sans Light"/>
              <a:cs typeface="Open Sans Light"/>
              <a:sym typeface="Open Sans Light"/>
            </a:endParaRPr>
          </a:p>
        </p:txBody>
      </p:sp>
      <p:sp>
        <p:nvSpPr>
          <p:cNvPr id="1053" name="Google Shape;1053;p49"/>
          <p:cNvSpPr txBox="1"/>
          <p:nvPr/>
        </p:nvSpPr>
        <p:spPr>
          <a:xfrm>
            <a:off x="2160073" y="6179000"/>
            <a:ext cx="6094476" cy="30777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Noto Sans Symbols"/>
              <a:buChar char="✔"/>
            </a:pPr>
            <a:r>
              <a:rPr lang="en-US" sz="1400" b="0" i="0" u="none" strike="noStrike" cap="none">
                <a:solidFill>
                  <a:srgbClr val="000000"/>
                </a:solidFill>
                <a:latin typeface="Calibri"/>
                <a:ea typeface="Calibri"/>
                <a:cs typeface="Calibri"/>
                <a:sym typeface="Calibri"/>
              </a:rPr>
              <a:t>Indicates initial designs and research completed</a:t>
            </a:r>
            <a:endParaRPr sz="1400" b="0" i="0" u="none" strike="noStrike" cap="none">
              <a:solidFill>
                <a:srgbClr val="000000"/>
              </a:solidFill>
              <a:latin typeface="Arial"/>
              <a:ea typeface="Arial"/>
              <a:cs typeface="Arial"/>
              <a:sym typeface="Arial"/>
            </a:endParaRPr>
          </a:p>
        </p:txBody>
      </p:sp>
      <p:pic>
        <p:nvPicPr>
          <p:cNvPr id="1054" name="Google Shape;1054;p49"/>
          <p:cNvPicPr preferRelativeResize="0"/>
          <p:nvPr/>
        </p:nvPicPr>
        <p:blipFill rotWithShape="1">
          <a:blip r:embed="rId3">
            <a:alphaModFix/>
          </a:blip>
          <a:srcRect/>
          <a:stretch/>
        </p:blipFill>
        <p:spPr>
          <a:xfrm>
            <a:off x="7346689" y="636124"/>
            <a:ext cx="1182727" cy="1109568"/>
          </a:xfrm>
          <a:prstGeom prst="rect">
            <a:avLst/>
          </a:prstGeom>
          <a:noFill/>
          <a:ln>
            <a:noFill/>
          </a:ln>
        </p:spPr>
      </p:pic>
      <p:pic>
        <p:nvPicPr>
          <p:cNvPr id="1055" name="Google Shape;1055;p49"/>
          <p:cNvPicPr preferRelativeResize="0"/>
          <p:nvPr/>
        </p:nvPicPr>
        <p:blipFill rotWithShape="1">
          <a:blip r:embed="rId4">
            <a:alphaModFix/>
          </a:blip>
          <a:srcRect/>
          <a:stretch/>
        </p:blipFill>
        <p:spPr>
          <a:xfrm>
            <a:off x="8254549" y="4486675"/>
            <a:ext cx="114316" cy="19052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5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51</a:t>
            </a:fld>
            <a:endParaRPr sz="900" b="0" i="0" u="none" strike="noStrike" cap="none">
              <a:solidFill>
                <a:srgbClr val="AEABAB"/>
              </a:solidFill>
              <a:latin typeface="Arial"/>
              <a:ea typeface="Arial"/>
              <a:cs typeface="Arial"/>
              <a:sym typeface="Arial"/>
            </a:endParaRPr>
          </a:p>
        </p:txBody>
      </p:sp>
      <p:pic>
        <p:nvPicPr>
          <p:cNvPr id="1061" name="Google Shape;1061;p50"/>
          <p:cNvPicPr preferRelativeResize="0"/>
          <p:nvPr/>
        </p:nvPicPr>
        <p:blipFill rotWithShape="1">
          <a:blip r:embed="rId3">
            <a:alphaModFix/>
          </a:blip>
          <a:srcRect/>
          <a:stretch/>
        </p:blipFill>
        <p:spPr>
          <a:xfrm>
            <a:off x="6269523" y="810558"/>
            <a:ext cx="4901609" cy="4834547"/>
          </a:xfrm>
          <a:prstGeom prst="rect">
            <a:avLst/>
          </a:prstGeom>
          <a:noFill/>
          <a:ln>
            <a:noFill/>
          </a:ln>
        </p:spPr>
      </p:pic>
      <p:pic>
        <p:nvPicPr>
          <p:cNvPr id="1062" name="Google Shape;1062;p50"/>
          <p:cNvPicPr preferRelativeResize="0"/>
          <p:nvPr/>
        </p:nvPicPr>
        <p:blipFill rotWithShape="1">
          <a:blip r:embed="rId4">
            <a:alphaModFix/>
          </a:blip>
          <a:srcRect/>
          <a:stretch/>
        </p:blipFill>
        <p:spPr>
          <a:xfrm>
            <a:off x="1606931" y="1548243"/>
            <a:ext cx="3090940" cy="3231160"/>
          </a:xfrm>
          <a:prstGeom prst="rect">
            <a:avLst/>
          </a:prstGeom>
          <a:noFill/>
          <a:ln>
            <a:noFill/>
          </a:ln>
        </p:spPr>
      </p:pic>
      <p:sp>
        <p:nvSpPr>
          <p:cNvPr id="1063" name="Google Shape;1063;p50"/>
          <p:cNvSpPr txBox="1"/>
          <p:nvPr/>
        </p:nvSpPr>
        <p:spPr>
          <a:xfrm>
            <a:off x="1524" y="5109702"/>
            <a:ext cx="609447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Mantengámonos en contacto</a:t>
            </a:r>
            <a:endParaRPr sz="1400" b="0" i="0" u="none" strike="noStrike" cap="none">
              <a:solidFill>
                <a:srgbClr val="000000"/>
              </a:solidFill>
              <a:latin typeface="Arial"/>
              <a:ea typeface="Arial"/>
              <a:cs typeface="Arial"/>
              <a:sym typeface="Arial"/>
            </a:endParaRPr>
          </a:p>
        </p:txBody>
      </p:sp>
      <p:sp>
        <p:nvSpPr>
          <p:cNvPr id="1064" name="Google Shape;1064;p50"/>
          <p:cNvSpPr txBox="1"/>
          <p:nvPr/>
        </p:nvSpPr>
        <p:spPr>
          <a:xfrm>
            <a:off x="5922478" y="348934"/>
            <a:ext cx="6094476"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0070C0"/>
                </a:solidFill>
                <a:latin typeface="Arial"/>
                <a:ea typeface="Arial"/>
                <a:cs typeface="Arial"/>
                <a:sym typeface="Arial"/>
              </a:rPr>
              <a:t>Descargala Ahora!</a:t>
            </a:r>
            <a:endParaRPr sz="1600" b="1" i="0" u="none" strike="noStrike" cap="none">
              <a:solidFill>
                <a:srgbClr val="0070C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51"/>
          <p:cNvSpPr txBox="1">
            <a:spLocks noGrp="1"/>
          </p:cNvSpPr>
          <p:nvPr>
            <p:ph type="title"/>
          </p:nvPr>
        </p:nvSpPr>
        <p:spPr>
          <a:xfrm>
            <a:off x="401442" y="506054"/>
            <a:ext cx="11312022" cy="819826"/>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SzPts val="5400"/>
              <a:buNone/>
            </a:pPr>
            <a:r>
              <a:rPr lang="en-US" sz="5400">
                <a:latin typeface="Open Sans"/>
                <a:ea typeface="Open Sans"/>
                <a:cs typeface="Open Sans"/>
                <a:sym typeface="Open Sans"/>
              </a:rPr>
              <a:t>RECURSOS EN ESPAÑOL AZTEC</a:t>
            </a:r>
            <a:endParaRPr/>
          </a:p>
        </p:txBody>
      </p:sp>
      <p:sp>
        <p:nvSpPr>
          <p:cNvPr id="1070" name="Google Shape;1070;p5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52</a:t>
            </a:fld>
            <a:endParaRPr sz="900" b="0" i="0" u="none" strike="noStrike" cap="none">
              <a:solidFill>
                <a:srgbClr val="AEABAB"/>
              </a:solidFill>
              <a:latin typeface="Arial"/>
              <a:ea typeface="Arial"/>
              <a:cs typeface="Arial"/>
              <a:sym typeface="Arial"/>
            </a:endParaRPr>
          </a:p>
        </p:txBody>
      </p:sp>
      <p:sp>
        <p:nvSpPr>
          <p:cNvPr id="1071" name="Google Shape;1071;p51"/>
          <p:cNvSpPr txBox="1"/>
          <p:nvPr/>
        </p:nvSpPr>
        <p:spPr>
          <a:xfrm>
            <a:off x="3010215" y="2238670"/>
            <a:ext cx="6094476"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ED7700"/>
              </a:buClr>
              <a:buSzPts val="2400"/>
              <a:buFont typeface="Arial"/>
              <a:buNone/>
            </a:pPr>
            <a:r>
              <a:rPr lang="en-US" sz="2400" b="0" i="1" u="none" strike="noStrike" cap="none">
                <a:solidFill>
                  <a:srgbClr val="ED7700"/>
                </a:solidFill>
                <a:latin typeface="Open Sans"/>
                <a:ea typeface="Open Sans"/>
                <a:cs typeface="Open Sans"/>
                <a:sym typeface="Open Sans"/>
              </a:rPr>
              <a:t>The Aztec Learning System</a:t>
            </a:r>
            <a:endParaRPr sz="1400" b="0" i="0" u="none" strike="noStrike" cap="none">
              <a:solidFill>
                <a:srgbClr val="000000"/>
              </a:solidFill>
              <a:latin typeface="Arial"/>
              <a:ea typeface="Arial"/>
              <a:cs typeface="Arial"/>
              <a:sym typeface="Arial"/>
            </a:endParaRPr>
          </a:p>
        </p:txBody>
      </p:sp>
      <p:pic>
        <p:nvPicPr>
          <p:cNvPr id="1072" name="Google Shape;1072;p51"/>
          <p:cNvPicPr preferRelativeResize="0"/>
          <p:nvPr/>
        </p:nvPicPr>
        <p:blipFill rotWithShape="1">
          <a:blip r:embed="rId3">
            <a:alphaModFix/>
          </a:blip>
          <a:srcRect/>
          <a:stretch/>
        </p:blipFill>
        <p:spPr>
          <a:xfrm>
            <a:off x="4536746" y="3576193"/>
            <a:ext cx="2896004" cy="16194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52"/>
          <p:cNvSpPr txBox="1">
            <a:spLocks noGrp="1"/>
          </p:cNvSpPr>
          <p:nvPr>
            <p:ph type="title"/>
          </p:nvPr>
        </p:nvSpPr>
        <p:spPr>
          <a:xfrm>
            <a:off x="401442" y="193093"/>
            <a:ext cx="11312022" cy="730451"/>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002756"/>
              </a:buClr>
              <a:buSzPts val="4400"/>
              <a:buFont typeface="Open Sans"/>
              <a:buNone/>
            </a:pPr>
            <a:r>
              <a:rPr lang="en-US" sz="4400" b="1" i="0" u="none" strike="noStrike" cap="none">
                <a:solidFill>
                  <a:srgbClr val="002756"/>
                </a:solidFill>
                <a:highlight>
                  <a:srgbClr val="FFFF00"/>
                </a:highlight>
                <a:latin typeface="Open Sans"/>
                <a:ea typeface="Open Sans"/>
                <a:cs typeface="Open Sans"/>
                <a:sym typeface="Open Sans"/>
              </a:rPr>
              <a:t>AZTEC SPANISH GED</a:t>
            </a:r>
            <a:r>
              <a:rPr lang="en-US" sz="4400" b="1" i="0" u="none" strike="noStrike" cap="none" baseline="30000">
                <a:solidFill>
                  <a:srgbClr val="002756"/>
                </a:solidFill>
                <a:highlight>
                  <a:srgbClr val="FFFF00"/>
                </a:highlight>
                <a:latin typeface="Open Sans"/>
                <a:ea typeface="Open Sans"/>
                <a:cs typeface="Open Sans"/>
                <a:sym typeface="Open Sans"/>
              </a:rPr>
              <a:t>®</a:t>
            </a:r>
            <a:r>
              <a:rPr lang="en-US" sz="4400" b="1" i="0" u="none" strike="noStrike" cap="none">
                <a:solidFill>
                  <a:srgbClr val="002756"/>
                </a:solidFill>
                <a:highlight>
                  <a:srgbClr val="FFFF00"/>
                </a:highlight>
                <a:latin typeface="Open Sans"/>
                <a:ea typeface="Open Sans"/>
                <a:cs typeface="Open Sans"/>
                <a:sym typeface="Open Sans"/>
              </a:rPr>
              <a:t> PREP</a:t>
            </a:r>
            <a:endParaRPr>
              <a:highlight>
                <a:srgbClr val="FFFF00"/>
              </a:highlight>
            </a:endParaRPr>
          </a:p>
        </p:txBody>
      </p:sp>
      <p:sp>
        <p:nvSpPr>
          <p:cNvPr id="1079" name="Google Shape;1079;p5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53</a:t>
            </a:fld>
            <a:endParaRPr sz="900" b="0" i="0" u="none" strike="noStrike" cap="none">
              <a:solidFill>
                <a:srgbClr val="AEABAB"/>
              </a:solidFill>
              <a:latin typeface="Arial"/>
              <a:ea typeface="Arial"/>
              <a:cs typeface="Arial"/>
              <a:sym typeface="Arial"/>
            </a:endParaRPr>
          </a:p>
        </p:txBody>
      </p:sp>
      <p:sp>
        <p:nvSpPr>
          <p:cNvPr id="1080" name="Google Shape;1080;p52"/>
          <p:cNvSpPr txBox="1"/>
          <p:nvPr/>
        </p:nvSpPr>
        <p:spPr>
          <a:xfrm>
            <a:off x="761238" y="923544"/>
            <a:ext cx="6094476" cy="3693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000" b="0" i="0" u="none" strike="noStrike" cap="none">
                <a:solidFill>
                  <a:srgbClr val="ED7700"/>
                </a:solidFill>
                <a:latin typeface="Open Sans"/>
                <a:ea typeface="Open Sans"/>
                <a:cs typeface="Open Sans"/>
                <a:sym typeface="Open Sans"/>
              </a:rPr>
              <a:t>Asociado oficial con el Servicio de Pruebas GED</a:t>
            </a:r>
            <a:endParaRPr sz="1400" b="0" i="0" u="none" strike="noStrike" cap="none">
              <a:solidFill>
                <a:srgbClr val="000000"/>
              </a:solidFill>
              <a:latin typeface="Arial"/>
              <a:ea typeface="Arial"/>
              <a:cs typeface="Arial"/>
              <a:sym typeface="Arial"/>
            </a:endParaRPr>
          </a:p>
        </p:txBody>
      </p:sp>
      <p:sp>
        <p:nvSpPr>
          <p:cNvPr id="1081" name="Google Shape;1081;p52"/>
          <p:cNvSpPr txBox="1"/>
          <p:nvPr/>
        </p:nvSpPr>
        <p:spPr>
          <a:xfrm>
            <a:off x="281102" y="1717502"/>
            <a:ext cx="3148824" cy="4666296"/>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None/>
            </a:pPr>
            <a:r>
              <a:rPr lang="en-US" sz="1600" b="0" i="0" u="none" strike="noStrike" cap="none">
                <a:solidFill>
                  <a:srgbClr val="002756"/>
                </a:solidFill>
                <a:latin typeface="Open Sans"/>
                <a:ea typeface="Open Sans"/>
                <a:cs typeface="Open Sans"/>
                <a:sym typeface="Open Sans"/>
              </a:rPr>
              <a:t>Aztec es el </a:t>
            </a:r>
            <a:r>
              <a:rPr lang="en-US" sz="1600" b="1" i="0" u="none" strike="noStrike" cap="none">
                <a:solidFill>
                  <a:srgbClr val="002756"/>
                </a:solidFill>
                <a:latin typeface="Open Sans"/>
                <a:ea typeface="Open Sans"/>
                <a:cs typeface="Open Sans"/>
                <a:sym typeface="Open Sans"/>
              </a:rPr>
              <a:t>ÚNICO</a:t>
            </a:r>
            <a:r>
              <a:rPr lang="en-US" sz="1600" b="0" i="0" u="none" strike="noStrike" cap="none">
                <a:solidFill>
                  <a:srgbClr val="002756"/>
                </a:solidFill>
                <a:latin typeface="Open Sans"/>
                <a:ea typeface="Open Sans"/>
                <a:cs typeface="Open Sans"/>
                <a:sym typeface="Open Sans"/>
              </a:rPr>
              <a:t> socio preferido del Servicio de Pruebas GED para el GED</a:t>
            </a:r>
            <a:r>
              <a:rPr lang="en-US" sz="1600" b="0" i="0" u="none" strike="noStrike" cap="none" baseline="30000">
                <a:solidFill>
                  <a:srgbClr val="002756"/>
                </a:solidFill>
                <a:latin typeface="Open Sans"/>
                <a:ea typeface="Open Sans"/>
                <a:cs typeface="Open Sans"/>
                <a:sym typeface="Open Sans"/>
              </a:rPr>
              <a:t>®</a:t>
            </a:r>
            <a:r>
              <a:rPr lang="en-US" sz="1600" b="0" i="0" u="none" strike="noStrike" cap="none">
                <a:solidFill>
                  <a:srgbClr val="002756"/>
                </a:solidFill>
                <a:latin typeface="Open Sans"/>
                <a:ea typeface="Open Sans"/>
                <a:cs typeface="Open Sans"/>
                <a:sym typeface="Open Sans"/>
              </a:rPr>
              <a:t> Test en Español!</a:t>
            </a:r>
            <a:endParaRPr sz="1600" b="0" i="0" u="none" strike="noStrike" cap="none">
              <a:solidFill>
                <a:srgbClr val="000000"/>
              </a:solidFill>
              <a:latin typeface="Arial"/>
              <a:ea typeface="Arial"/>
              <a:cs typeface="Arial"/>
              <a:sym typeface="Arial"/>
            </a:endParaRPr>
          </a:p>
        </p:txBody>
      </p:sp>
      <p:pic>
        <p:nvPicPr>
          <p:cNvPr id="1082" name="Google Shape;1082;p52"/>
          <p:cNvPicPr preferRelativeResize="0"/>
          <p:nvPr/>
        </p:nvPicPr>
        <p:blipFill rotWithShape="1">
          <a:blip r:embed="rId3">
            <a:alphaModFix/>
          </a:blip>
          <a:srcRect r="25776"/>
          <a:stretch/>
        </p:blipFill>
        <p:spPr>
          <a:xfrm>
            <a:off x="2177040" y="3328115"/>
            <a:ext cx="1303874" cy="2264492"/>
          </a:xfrm>
          <a:prstGeom prst="rect">
            <a:avLst/>
          </a:prstGeom>
          <a:noFill/>
          <a:ln w="12700" cap="flat" cmpd="sng">
            <a:solidFill>
              <a:srgbClr val="171616"/>
            </a:solidFill>
            <a:prstDash val="solid"/>
            <a:round/>
            <a:headEnd type="none" w="sm" len="sm"/>
            <a:tailEnd type="none" w="sm" len="sm"/>
          </a:ln>
        </p:spPr>
      </p:pic>
      <p:pic>
        <p:nvPicPr>
          <p:cNvPr id="1083" name="Google Shape;1083;p52"/>
          <p:cNvPicPr preferRelativeResize="0"/>
          <p:nvPr/>
        </p:nvPicPr>
        <p:blipFill rotWithShape="1">
          <a:blip r:embed="rId4">
            <a:alphaModFix/>
          </a:blip>
          <a:srcRect/>
          <a:stretch/>
        </p:blipFill>
        <p:spPr>
          <a:xfrm>
            <a:off x="3505272" y="1546733"/>
            <a:ext cx="5264681" cy="2654024"/>
          </a:xfrm>
          <a:prstGeom prst="rect">
            <a:avLst/>
          </a:prstGeom>
          <a:noFill/>
          <a:ln>
            <a:noFill/>
          </a:ln>
        </p:spPr>
      </p:pic>
      <p:pic>
        <p:nvPicPr>
          <p:cNvPr id="1084" name="Google Shape;1084;p52"/>
          <p:cNvPicPr preferRelativeResize="0"/>
          <p:nvPr/>
        </p:nvPicPr>
        <p:blipFill rotWithShape="1">
          <a:blip r:embed="rId5">
            <a:alphaModFix/>
          </a:blip>
          <a:srcRect/>
          <a:stretch/>
        </p:blipFill>
        <p:spPr>
          <a:xfrm>
            <a:off x="8817906" y="1605307"/>
            <a:ext cx="1716678" cy="2191023"/>
          </a:xfrm>
          <a:prstGeom prst="rect">
            <a:avLst/>
          </a:prstGeom>
          <a:noFill/>
          <a:ln w="12700" cap="flat" cmpd="sng">
            <a:solidFill>
              <a:srgbClr val="171616"/>
            </a:solidFill>
            <a:prstDash val="solid"/>
            <a:round/>
            <a:headEnd type="none" w="sm" len="sm"/>
            <a:tailEnd type="none" w="sm" len="sm"/>
          </a:ln>
        </p:spPr>
      </p:pic>
      <p:pic>
        <p:nvPicPr>
          <p:cNvPr id="1085" name="Google Shape;1085;p52"/>
          <p:cNvPicPr preferRelativeResize="0"/>
          <p:nvPr/>
        </p:nvPicPr>
        <p:blipFill rotWithShape="1">
          <a:blip r:embed="rId6">
            <a:alphaModFix/>
          </a:blip>
          <a:srcRect/>
          <a:stretch/>
        </p:blipFill>
        <p:spPr>
          <a:xfrm>
            <a:off x="9789315" y="2367714"/>
            <a:ext cx="1694754" cy="2170180"/>
          </a:xfrm>
          <a:prstGeom prst="rect">
            <a:avLst/>
          </a:prstGeom>
          <a:noFill/>
          <a:ln w="12700" cap="flat" cmpd="sng">
            <a:solidFill>
              <a:srgbClr val="171616"/>
            </a:solidFill>
            <a:prstDash val="solid"/>
            <a:round/>
            <a:headEnd type="none" w="sm" len="sm"/>
            <a:tailEnd type="none" w="sm" len="sm"/>
          </a:ln>
        </p:spPr>
      </p:pic>
      <p:pic>
        <p:nvPicPr>
          <p:cNvPr id="1086" name="Google Shape;1086;p52"/>
          <p:cNvPicPr preferRelativeResize="0"/>
          <p:nvPr/>
        </p:nvPicPr>
        <p:blipFill rotWithShape="1">
          <a:blip r:embed="rId7">
            <a:alphaModFix/>
          </a:blip>
          <a:srcRect/>
          <a:stretch/>
        </p:blipFill>
        <p:spPr>
          <a:xfrm>
            <a:off x="9724508" y="3796330"/>
            <a:ext cx="1716057" cy="2197460"/>
          </a:xfrm>
          <a:prstGeom prst="rect">
            <a:avLst/>
          </a:prstGeom>
          <a:noFill/>
          <a:ln w="12700" cap="flat" cmpd="sng">
            <a:solidFill>
              <a:srgbClr val="171616"/>
            </a:solidFill>
            <a:prstDash val="solid"/>
            <a:round/>
            <a:headEnd type="none" w="sm" len="sm"/>
            <a:tailEnd type="none" w="sm" len="sm"/>
          </a:ln>
        </p:spPr>
      </p:pic>
      <p:pic>
        <p:nvPicPr>
          <p:cNvPr id="1087" name="Google Shape;1087;p52"/>
          <p:cNvPicPr preferRelativeResize="0"/>
          <p:nvPr/>
        </p:nvPicPr>
        <p:blipFill rotWithShape="1">
          <a:blip r:embed="rId8">
            <a:alphaModFix/>
          </a:blip>
          <a:srcRect/>
          <a:stretch/>
        </p:blipFill>
        <p:spPr>
          <a:xfrm>
            <a:off x="1101519" y="4191686"/>
            <a:ext cx="1716678" cy="2198254"/>
          </a:xfrm>
          <a:prstGeom prst="rect">
            <a:avLst/>
          </a:prstGeom>
          <a:noFill/>
          <a:ln w="12700" cap="flat" cmpd="sng">
            <a:solidFill>
              <a:srgbClr val="171616"/>
            </a:solidFill>
            <a:prstDash val="solid"/>
            <a:round/>
            <a:headEnd type="none" w="sm" len="sm"/>
            <a:tailEnd type="none" w="sm" len="sm"/>
          </a:ln>
        </p:spPr>
      </p:pic>
      <p:pic>
        <p:nvPicPr>
          <p:cNvPr id="1088" name="Google Shape;1088;p52"/>
          <p:cNvPicPr preferRelativeResize="0"/>
          <p:nvPr/>
        </p:nvPicPr>
        <p:blipFill rotWithShape="1">
          <a:blip r:embed="rId9">
            <a:alphaModFix/>
          </a:blip>
          <a:srcRect/>
          <a:stretch/>
        </p:blipFill>
        <p:spPr>
          <a:xfrm>
            <a:off x="2778039" y="1459397"/>
            <a:ext cx="6862060" cy="4193482"/>
          </a:xfrm>
          <a:prstGeom prst="rect">
            <a:avLst/>
          </a:prstGeom>
          <a:noFill/>
          <a:ln>
            <a:noFill/>
          </a:ln>
        </p:spPr>
      </p:pic>
      <p:pic>
        <p:nvPicPr>
          <p:cNvPr id="1089" name="Google Shape;1089;p52"/>
          <p:cNvPicPr preferRelativeResize="0"/>
          <p:nvPr/>
        </p:nvPicPr>
        <p:blipFill rotWithShape="1">
          <a:blip r:embed="rId10">
            <a:alphaModFix/>
          </a:blip>
          <a:srcRect l="29" r="-100"/>
          <a:stretch/>
        </p:blipFill>
        <p:spPr>
          <a:xfrm>
            <a:off x="5742709" y="3653854"/>
            <a:ext cx="3903430" cy="2570925"/>
          </a:xfrm>
          <a:prstGeom prst="rect">
            <a:avLst/>
          </a:prstGeom>
          <a:noFill/>
          <a:ln>
            <a:noFill/>
          </a:ln>
        </p:spPr>
      </p:pic>
      <p:pic>
        <p:nvPicPr>
          <p:cNvPr id="1090" name="Google Shape;1090;p52"/>
          <p:cNvPicPr preferRelativeResize="0"/>
          <p:nvPr/>
        </p:nvPicPr>
        <p:blipFill rotWithShape="1">
          <a:blip r:embed="rId11">
            <a:alphaModFix/>
          </a:blip>
          <a:srcRect/>
          <a:stretch/>
        </p:blipFill>
        <p:spPr>
          <a:xfrm>
            <a:off x="5599533" y="3452804"/>
            <a:ext cx="4162422" cy="2868697"/>
          </a:xfrm>
          <a:prstGeom prst="rect">
            <a:avLst/>
          </a:prstGeom>
          <a:noFill/>
          <a:ln>
            <a:noFill/>
          </a:ln>
        </p:spPr>
      </p:pic>
      <p:pic>
        <p:nvPicPr>
          <p:cNvPr id="1091" name="Google Shape;1091;p52" descr="Graphical user interface, application&#10;&#10;Description automatically generated"/>
          <p:cNvPicPr preferRelativeResize="0"/>
          <p:nvPr/>
        </p:nvPicPr>
        <p:blipFill rotWithShape="1">
          <a:blip r:embed="rId12">
            <a:alphaModFix/>
          </a:blip>
          <a:srcRect b="6859"/>
          <a:stretch/>
        </p:blipFill>
        <p:spPr>
          <a:xfrm>
            <a:off x="4323601" y="3895850"/>
            <a:ext cx="1340739" cy="2702655"/>
          </a:xfrm>
          <a:prstGeom prst="rect">
            <a:avLst/>
          </a:prstGeom>
          <a:noFill/>
          <a:ln>
            <a:noFill/>
          </a:ln>
        </p:spPr>
      </p:pic>
      <p:pic>
        <p:nvPicPr>
          <p:cNvPr id="1092" name="Google Shape;1092;p52"/>
          <p:cNvPicPr preferRelativeResize="0"/>
          <p:nvPr/>
        </p:nvPicPr>
        <p:blipFill rotWithShape="1">
          <a:blip r:embed="rId13">
            <a:alphaModFix/>
          </a:blip>
          <a:srcRect/>
          <a:stretch/>
        </p:blipFill>
        <p:spPr>
          <a:xfrm>
            <a:off x="4242523" y="3812828"/>
            <a:ext cx="1434348" cy="286869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53"/>
          <p:cNvSpPr txBox="1">
            <a:spLocks noGrp="1"/>
          </p:cNvSpPr>
          <p:nvPr>
            <p:ph type="title"/>
          </p:nvPr>
        </p:nvSpPr>
        <p:spPr>
          <a:xfrm>
            <a:off x="401442" y="387182"/>
            <a:ext cx="9832056" cy="710098"/>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2756"/>
              </a:buClr>
              <a:buSzPts val="3200"/>
              <a:buNone/>
            </a:pPr>
            <a:r>
              <a:rPr lang="en-US" sz="3200">
                <a:solidFill>
                  <a:srgbClr val="002756"/>
                </a:solidFill>
                <a:latin typeface="Open Sans"/>
                <a:ea typeface="Open Sans"/>
                <a:cs typeface="Open Sans"/>
                <a:sym typeface="Open Sans"/>
              </a:rPr>
              <a:t>ÚNICO SOCIO PREFERIDO PARA EL EXAMEN DE GED® EN ESPAÑOL</a:t>
            </a:r>
            <a:endParaRPr sz="2000">
              <a:solidFill>
                <a:schemeClr val="dk1"/>
              </a:solidFill>
            </a:endParaRPr>
          </a:p>
        </p:txBody>
      </p:sp>
      <p:sp>
        <p:nvSpPr>
          <p:cNvPr id="1099" name="Google Shape;1099;p5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54</a:t>
            </a:fld>
            <a:endParaRPr sz="900" b="0" i="0" u="none" strike="noStrike" cap="none">
              <a:solidFill>
                <a:srgbClr val="AEABAB"/>
              </a:solidFill>
              <a:latin typeface="Arial"/>
              <a:ea typeface="Arial"/>
              <a:cs typeface="Arial"/>
              <a:sym typeface="Arial"/>
            </a:endParaRPr>
          </a:p>
        </p:txBody>
      </p:sp>
      <p:sp>
        <p:nvSpPr>
          <p:cNvPr id="1100" name="Google Shape;1100;p53"/>
          <p:cNvSpPr txBox="1"/>
          <p:nvPr/>
        </p:nvSpPr>
        <p:spPr>
          <a:xfrm>
            <a:off x="401442" y="1022342"/>
            <a:ext cx="6094476" cy="3693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2000" b="0" i="0" u="none" strike="noStrike" cap="none">
                <a:solidFill>
                  <a:srgbClr val="ED7700"/>
                </a:solidFill>
                <a:latin typeface="Open Sans"/>
                <a:ea typeface="Open Sans"/>
                <a:cs typeface="Open Sans"/>
                <a:sym typeface="Open Sans"/>
              </a:rPr>
              <a:t>Aztec’s Spanish GED</a:t>
            </a:r>
            <a:r>
              <a:rPr lang="en-US" sz="2000" b="0" i="0" u="none" strike="noStrike" cap="none" baseline="30000">
                <a:solidFill>
                  <a:srgbClr val="ED7700"/>
                </a:solidFill>
                <a:latin typeface="Open Sans"/>
                <a:ea typeface="Open Sans"/>
                <a:cs typeface="Open Sans"/>
                <a:sym typeface="Open Sans"/>
              </a:rPr>
              <a:t>®</a:t>
            </a:r>
            <a:r>
              <a:rPr lang="en-US" sz="2000" b="0" i="0" u="none" strike="noStrike" cap="none">
                <a:solidFill>
                  <a:srgbClr val="ED7700"/>
                </a:solidFill>
                <a:latin typeface="Open Sans"/>
                <a:ea typeface="Open Sans"/>
                <a:cs typeface="Open Sans"/>
                <a:sym typeface="Open Sans"/>
              </a:rPr>
              <a:t> Serie de preparación</a:t>
            </a:r>
            <a:endParaRPr sz="1400" b="0" i="0" u="none" strike="noStrike" cap="none">
              <a:solidFill>
                <a:srgbClr val="000000"/>
              </a:solidFill>
              <a:latin typeface="Arial"/>
              <a:ea typeface="Arial"/>
              <a:cs typeface="Arial"/>
              <a:sym typeface="Arial"/>
            </a:endParaRPr>
          </a:p>
        </p:txBody>
      </p:sp>
      <p:sp>
        <p:nvSpPr>
          <p:cNvPr id="1101" name="Google Shape;1101;p53"/>
          <p:cNvSpPr txBox="1"/>
          <p:nvPr/>
        </p:nvSpPr>
        <p:spPr>
          <a:xfrm>
            <a:off x="298670" y="1732440"/>
            <a:ext cx="4039866" cy="41857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2756"/>
                </a:solidFill>
                <a:latin typeface="Open Sans"/>
                <a:ea typeface="Open Sans"/>
                <a:cs typeface="Open Sans"/>
                <a:sym typeface="Open Sans"/>
              </a:rPr>
              <a:t>DISEÑADO DESDE CERO PARA EL EXAMEN GED® ESPAÑOL</a:t>
            </a:r>
            <a:endParaRPr/>
          </a:p>
          <a:p>
            <a:pPr marL="0" marR="0" lvl="0" indent="0" algn="l" rtl="0">
              <a:lnSpc>
                <a:spcPct val="100000"/>
              </a:lnSpc>
              <a:spcBef>
                <a:spcPts val="0"/>
              </a:spcBef>
              <a:spcAft>
                <a:spcPts val="0"/>
              </a:spcAft>
              <a:buNone/>
            </a:pPr>
            <a:br>
              <a:rPr lang="en-US" sz="1400" b="0" i="0" u="none" strike="noStrike" cap="none">
                <a:solidFill>
                  <a:srgbClr val="002756"/>
                </a:solidFill>
                <a:latin typeface="Open Sans"/>
                <a:ea typeface="Open Sans"/>
                <a:cs typeface="Open Sans"/>
                <a:sym typeface="Open Sans"/>
              </a:rPr>
            </a:br>
            <a:r>
              <a:rPr lang="en-US" sz="1400" b="0" i="0" u="none" strike="noStrike" cap="none">
                <a:solidFill>
                  <a:srgbClr val="002756"/>
                </a:solidFill>
                <a:latin typeface="Open Sans"/>
                <a:ea typeface="Open Sans"/>
                <a:cs typeface="Open Sans"/>
                <a:sym typeface="Open Sans"/>
              </a:rPr>
              <a:t>El equipo de Master Spanish Experts diseñó y construyó la serie de abajo hacia arriba, incluida la gramática, asegurando que esto vaya más allá de la mera traducción.</a:t>
            </a:r>
            <a:endParaRPr/>
          </a:p>
          <a:p>
            <a:pPr marL="0" marR="0" lvl="0" indent="0" algn="l" rtl="0">
              <a:lnSpc>
                <a:spcPct val="100000"/>
              </a:lnSpc>
              <a:spcBef>
                <a:spcPts val="0"/>
              </a:spcBef>
              <a:spcAft>
                <a:spcPts val="0"/>
              </a:spcAft>
              <a:buNone/>
            </a:pPr>
            <a:br>
              <a:rPr lang="en-US" sz="1400" b="0" i="0" u="none" strike="noStrike" cap="none">
                <a:solidFill>
                  <a:srgbClr val="002756"/>
                </a:solidFill>
                <a:latin typeface="Open Sans"/>
                <a:ea typeface="Open Sans"/>
                <a:cs typeface="Open Sans"/>
                <a:sym typeface="Open Sans"/>
              </a:rPr>
            </a:br>
            <a:r>
              <a:rPr lang="en-US" sz="1400" b="1" i="0" u="none" strike="noStrike" cap="none">
                <a:solidFill>
                  <a:srgbClr val="002756"/>
                </a:solidFill>
                <a:latin typeface="Open Sans"/>
                <a:ea typeface="Open Sans"/>
                <a:cs typeface="Open Sans"/>
                <a:sym typeface="Open Sans"/>
              </a:rPr>
              <a:t>SISTEMA DE APRENDIZAJE AZTECA EN ESPAÑOL</a:t>
            </a:r>
            <a:endParaRPr/>
          </a:p>
          <a:p>
            <a:pPr marL="0" marR="0" lvl="0" indent="0" algn="l" rtl="0">
              <a:lnSpc>
                <a:spcPct val="100000"/>
              </a:lnSpc>
              <a:spcBef>
                <a:spcPts val="0"/>
              </a:spcBef>
              <a:spcAft>
                <a:spcPts val="0"/>
              </a:spcAft>
              <a:buNone/>
            </a:pPr>
            <a:br>
              <a:rPr lang="en-US" sz="1400" b="0" i="0" u="none" strike="noStrike" cap="none">
                <a:solidFill>
                  <a:srgbClr val="002756"/>
                </a:solidFill>
                <a:latin typeface="Open Sans"/>
                <a:ea typeface="Open Sans"/>
                <a:cs typeface="Open Sans"/>
                <a:sym typeface="Open Sans"/>
              </a:rPr>
            </a:br>
            <a:r>
              <a:rPr lang="en-US" sz="1400" b="0" i="0" u="none" strike="noStrike" cap="none">
                <a:solidFill>
                  <a:srgbClr val="002756"/>
                </a:solidFill>
                <a:latin typeface="Open Sans"/>
                <a:ea typeface="Open Sans"/>
                <a:cs typeface="Open Sans"/>
                <a:sym typeface="Open Sans"/>
              </a:rPr>
              <a:t>El LMS de Aztec ofrece una función de traducción de tablero rápida y fácil.</a:t>
            </a:r>
            <a:endParaRPr/>
          </a:p>
          <a:p>
            <a:pPr marL="0" marR="0" lvl="0" indent="0" algn="l" rtl="0">
              <a:lnSpc>
                <a:spcPct val="100000"/>
              </a:lnSpc>
              <a:spcBef>
                <a:spcPts val="0"/>
              </a:spcBef>
              <a:spcAft>
                <a:spcPts val="0"/>
              </a:spcAft>
              <a:buNone/>
            </a:pPr>
            <a:br>
              <a:rPr lang="en-US" sz="1400" b="0" i="0" u="none" strike="noStrike" cap="none">
                <a:solidFill>
                  <a:srgbClr val="002756"/>
                </a:solidFill>
                <a:latin typeface="Open Sans"/>
                <a:ea typeface="Open Sans"/>
                <a:cs typeface="Open Sans"/>
                <a:sym typeface="Open Sans"/>
              </a:rPr>
            </a:br>
            <a:r>
              <a:rPr lang="en-US" sz="1400" b="1" i="0" u="none" strike="noStrike" cap="none">
                <a:solidFill>
                  <a:srgbClr val="002756"/>
                </a:solidFill>
                <a:latin typeface="Open Sans"/>
                <a:ea typeface="Open Sans"/>
                <a:cs typeface="Open Sans"/>
                <a:sym typeface="Open Sans"/>
              </a:rPr>
              <a:t>AUDIO COMPLETO EN ESPAÑOL</a:t>
            </a:r>
            <a:endParaRPr/>
          </a:p>
          <a:p>
            <a:pPr marL="0" marR="0" lvl="0" indent="0" algn="l" rtl="0">
              <a:lnSpc>
                <a:spcPct val="100000"/>
              </a:lnSpc>
              <a:spcBef>
                <a:spcPts val="0"/>
              </a:spcBef>
              <a:spcAft>
                <a:spcPts val="0"/>
              </a:spcAft>
              <a:buNone/>
            </a:pPr>
            <a:br>
              <a:rPr lang="en-US" sz="1400" b="0" i="0" u="none" strike="noStrike" cap="none">
                <a:solidFill>
                  <a:srgbClr val="002756"/>
                </a:solidFill>
                <a:latin typeface="Open Sans"/>
                <a:ea typeface="Open Sans"/>
                <a:cs typeface="Open Sans"/>
                <a:sym typeface="Open Sans"/>
              </a:rPr>
            </a:br>
            <a:r>
              <a:rPr lang="en-US" sz="1400" b="0" i="0" u="none" strike="noStrike" cap="none">
                <a:solidFill>
                  <a:srgbClr val="002756"/>
                </a:solidFill>
                <a:latin typeface="Open Sans"/>
                <a:ea typeface="Open Sans"/>
                <a:cs typeface="Open Sans"/>
                <a:sym typeface="Open Sans"/>
              </a:rPr>
              <a:t>El audio completo en español brinda a los estudiantes un apoyo completo para aumentar la participación.</a:t>
            </a:r>
            <a:endParaRPr sz="1400" b="0" i="0" u="none" strike="noStrike" cap="none">
              <a:solidFill>
                <a:srgbClr val="000000"/>
              </a:solidFill>
              <a:latin typeface="Arial"/>
              <a:ea typeface="Arial"/>
              <a:cs typeface="Arial"/>
              <a:sym typeface="Arial"/>
            </a:endParaRPr>
          </a:p>
        </p:txBody>
      </p:sp>
      <p:pic>
        <p:nvPicPr>
          <p:cNvPr id="1102" name="Google Shape;1102;p53"/>
          <p:cNvPicPr preferRelativeResize="0"/>
          <p:nvPr/>
        </p:nvPicPr>
        <p:blipFill rotWithShape="1">
          <a:blip r:embed="rId3">
            <a:alphaModFix/>
          </a:blip>
          <a:srcRect/>
          <a:stretch/>
        </p:blipFill>
        <p:spPr>
          <a:xfrm>
            <a:off x="4696287" y="1562470"/>
            <a:ext cx="7197043" cy="453021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54"/>
          <p:cNvSpPr txBox="1">
            <a:spLocks noGrp="1"/>
          </p:cNvSpPr>
          <p:nvPr>
            <p:ph type="subTitle" idx="1"/>
          </p:nvPr>
        </p:nvSpPr>
        <p:spPr>
          <a:xfrm>
            <a:off x="0" y="4000804"/>
            <a:ext cx="12192000" cy="101853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200"/>
              <a:buNone/>
            </a:pPr>
            <a:r>
              <a:rPr lang="en-US" sz="3200"/>
              <a:t>Digital: Nuevas series</a:t>
            </a:r>
            <a:endParaRPr/>
          </a:p>
        </p:txBody>
      </p:sp>
      <p:sp>
        <p:nvSpPr>
          <p:cNvPr id="1109" name="Google Shape;1109;p54"/>
          <p:cNvSpPr txBox="1">
            <a:spLocks noGrp="1"/>
          </p:cNvSpPr>
          <p:nvPr>
            <p:ph type="ctrTitle"/>
          </p:nvPr>
        </p:nvSpPr>
        <p:spPr>
          <a:xfrm>
            <a:off x="0" y="2530923"/>
            <a:ext cx="12192000" cy="179615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756"/>
              </a:buClr>
              <a:buSzPts val="6000"/>
              <a:buFont typeface="Open Sans"/>
              <a:buNone/>
            </a:pPr>
            <a:r>
              <a:rPr lang="en-US" i="1"/>
              <a:t>GED Flash en Español</a:t>
            </a:r>
            <a:endParaRPr/>
          </a:p>
        </p:txBody>
      </p:sp>
      <p:pic>
        <p:nvPicPr>
          <p:cNvPr id="1110" name="Google Shape;1110;p54"/>
          <p:cNvPicPr preferRelativeResize="0"/>
          <p:nvPr/>
        </p:nvPicPr>
        <p:blipFill rotWithShape="1">
          <a:blip r:embed="rId3">
            <a:alphaModFix/>
          </a:blip>
          <a:srcRect/>
          <a:stretch/>
        </p:blipFill>
        <p:spPr>
          <a:xfrm>
            <a:off x="9710572" y="5994737"/>
            <a:ext cx="2372056" cy="695422"/>
          </a:xfrm>
          <a:prstGeom prst="rect">
            <a:avLst/>
          </a:prstGeom>
          <a:noFill/>
          <a:ln>
            <a:noFill/>
          </a:ln>
        </p:spPr>
      </p:pic>
      <p:pic>
        <p:nvPicPr>
          <p:cNvPr id="1111" name="Google Shape;1111;p54"/>
          <p:cNvPicPr preferRelativeResize="0"/>
          <p:nvPr/>
        </p:nvPicPr>
        <p:blipFill rotWithShape="1">
          <a:blip r:embed="rId4">
            <a:alphaModFix/>
          </a:blip>
          <a:srcRect/>
          <a:stretch/>
        </p:blipFill>
        <p:spPr>
          <a:xfrm>
            <a:off x="0" y="0"/>
            <a:ext cx="12192000" cy="21052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5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56</a:t>
            </a:fld>
            <a:endParaRPr sz="900" b="0" i="0" u="none" strike="noStrike" cap="none">
              <a:solidFill>
                <a:srgbClr val="AEABAB"/>
              </a:solidFill>
              <a:latin typeface="Arial"/>
              <a:ea typeface="Arial"/>
              <a:cs typeface="Arial"/>
              <a:sym typeface="Arial"/>
            </a:endParaRPr>
          </a:p>
        </p:txBody>
      </p:sp>
      <p:sp>
        <p:nvSpPr>
          <p:cNvPr id="1117" name="Google Shape;1117;p55"/>
          <p:cNvSpPr txBox="1">
            <a:spLocks noGrp="1"/>
          </p:cNvSpPr>
          <p:nvPr>
            <p:ph type="title"/>
          </p:nvPr>
        </p:nvSpPr>
        <p:spPr>
          <a:xfrm>
            <a:off x="401443" y="411849"/>
            <a:ext cx="7536327" cy="3852704"/>
          </a:xfrm>
          <a:prstGeom prst="rect">
            <a:avLst/>
          </a:prstGeom>
          <a:noFill/>
          <a:ln>
            <a:noFill/>
          </a:ln>
        </p:spPr>
        <p:txBody>
          <a:bodyPr spcFirstLastPara="1" wrap="square" lIns="0" tIns="0" rIns="0" bIns="0" anchor="b" anchorCtr="0">
            <a:normAutofit fontScale="90000"/>
          </a:bodyPr>
          <a:lstStyle/>
          <a:p>
            <a:pPr marL="0" lvl="0" indent="0" algn="l" rtl="0">
              <a:lnSpc>
                <a:spcPct val="90000"/>
              </a:lnSpc>
              <a:spcBef>
                <a:spcPts val="0"/>
              </a:spcBef>
              <a:spcAft>
                <a:spcPts val="0"/>
              </a:spcAft>
              <a:buSzPct val="156250"/>
              <a:buNone/>
            </a:pPr>
            <a:r>
              <a:rPr lang="en-US" sz="3200">
                <a:solidFill>
                  <a:srgbClr val="CE351B"/>
                </a:solidFill>
              </a:rPr>
              <a:t>GED FLASH™ PARA ORGANIZACIONES</a:t>
            </a:r>
            <a:br>
              <a:rPr lang="en-US" sz="3200">
                <a:solidFill>
                  <a:srgbClr val="CE351B"/>
                </a:solidFill>
              </a:rPr>
            </a:br>
            <a:r>
              <a:rPr lang="en-US" sz="2200">
                <a:solidFill>
                  <a:srgbClr val="002060"/>
                </a:solidFill>
              </a:rPr>
              <a:t>Herramienta de Práctica Oficial</a:t>
            </a:r>
            <a:br>
              <a:rPr lang="en-US" sz="2200">
                <a:solidFill>
                  <a:srgbClr val="002060"/>
                </a:solidFill>
              </a:rPr>
            </a:br>
            <a:br>
              <a:rPr lang="en-US" sz="2200">
                <a:solidFill>
                  <a:srgbClr val="002060"/>
                </a:solidFill>
              </a:rPr>
            </a:br>
            <a:r>
              <a:rPr lang="en-US" sz="2200">
                <a:solidFill>
                  <a:srgbClr val="002060"/>
                </a:solidFill>
              </a:rPr>
              <a:t>More Practice. Higher Pass Rates.</a:t>
            </a:r>
            <a:br>
              <a:rPr lang="en-US" sz="2200">
                <a:solidFill>
                  <a:srgbClr val="002060"/>
                </a:solidFill>
              </a:rPr>
            </a:br>
            <a:br>
              <a:rPr lang="en-US" sz="2200">
                <a:solidFill>
                  <a:srgbClr val="002060"/>
                </a:solidFill>
              </a:rPr>
            </a:br>
            <a:r>
              <a:rPr lang="en-US" sz="2000" b="0">
                <a:solidFill>
                  <a:schemeClr val="dk1"/>
                </a:solidFill>
              </a:rPr>
              <a:t>La herramienta de práctica oficial creada en asociación con el Servicio de Pruebas de GED® para ayudar a los estudiantes a aprobar el examen de GED® al proporcionar miles de preguntas completamente alineadas y examinadas con retroalimentación inmediata</a:t>
            </a:r>
            <a:br>
              <a:rPr lang="en-US" sz="3200">
                <a:solidFill>
                  <a:srgbClr val="CE351B"/>
                </a:solidFill>
              </a:rPr>
            </a:br>
            <a:endParaRPr sz="3200">
              <a:solidFill>
                <a:srgbClr val="CE351B"/>
              </a:solidFill>
            </a:endParaRPr>
          </a:p>
        </p:txBody>
      </p:sp>
      <p:pic>
        <p:nvPicPr>
          <p:cNvPr id="1118" name="Google Shape;1118;p55"/>
          <p:cNvPicPr preferRelativeResize="0"/>
          <p:nvPr/>
        </p:nvPicPr>
        <p:blipFill rotWithShape="1">
          <a:blip r:embed="rId3">
            <a:alphaModFix/>
          </a:blip>
          <a:srcRect/>
          <a:stretch/>
        </p:blipFill>
        <p:spPr>
          <a:xfrm>
            <a:off x="8067837" y="1502648"/>
            <a:ext cx="3914349" cy="385270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5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57</a:t>
            </a:fld>
            <a:endParaRPr sz="900" b="0" i="0" u="none" strike="noStrike" cap="none">
              <a:solidFill>
                <a:srgbClr val="AEABAB"/>
              </a:solidFill>
              <a:latin typeface="Arial"/>
              <a:ea typeface="Arial"/>
              <a:cs typeface="Arial"/>
              <a:sym typeface="Arial"/>
            </a:endParaRPr>
          </a:p>
        </p:txBody>
      </p:sp>
      <p:sp>
        <p:nvSpPr>
          <p:cNvPr id="1124" name="Google Shape;1124;p56"/>
          <p:cNvSpPr txBox="1">
            <a:spLocks noGrp="1"/>
          </p:cNvSpPr>
          <p:nvPr>
            <p:ph type="title"/>
          </p:nvPr>
        </p:nvSpPr>
        <p:spPr>
          <a:xfrm>
            <a:off x="401450" y="367280"/>
            <a:ext cx="11270090" cy="1027355"/>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SzPts val="4500"/>
              <a:buNone/>
            </a:pPr>
            <a:r>
              <a:rPr lang="en-US"/>
              <a:t>ACCESO DE ESTUDIANTES</a:t>
            </a:r>
            <a:endParaRPr/>
          </a:p>
        </p:txBody>
      </p:sp>
      <p:sp>
        <p:nvSpPr>
          <p:cNvPr id="1125" name="Google Shape;1125;p56"/>
          <p:cNvSpPr txBox="1"/>
          <p:nvPr/>
        </p:nvSpPr>
        <p:spPr>
          <a:xfrm>
            <a:off x="401443" y="1316229"/>
            <a:ext cx="79838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2060"/>
                </a:solidFill>
                <a:latin typeface="Arial"/>
                <a:ea typeface="Arial"/>
                <a:cs typeface="Arial"/>
                <a:sym typeface="Arial"/>
              </a:rPr>
              <a:t>Preparación de la práctica alineada con la prueba</a:t>
            </a:r>
            <a:endParaRPr sz="1400" b="0" i="0" u="none" strike="noStrike" cap="none">
              <a:solidFill>
                <a:srgbClr val="002060"/>
              </a:solidFill>
              <a:latin typeface="Arial"/>
              <a:ea typeface="Arial"/>
              <a:cs typeface="Arial"/>
              <a:sym typeface="Arial"/>
            </a:endParaRPr>
          </a:p>
        </p:txBody>
      </p:sp>
      <p:pic>
        <p:nvPicPr>
          <p:cNvPr id="1126" name="Google Shape;1126;p56"/>
          <p:cNvPicPr preferRelativeResize="0"/>
          <p:nvPr/>
        </p:nvPicPr>
        <p:blipFill rotWithShape="1">
          <a:blip r:embed="rId3">
            <a:alphaModFix/>
          </a:blip>
          <a:srcRect/>
          <a:stretch/>
        </p:blipFill>
        <p:spPr>
          <a:xfrm>
            <a:off x="6222645" y="3005231"/>
            <a:ext cx="5923321" cy="3173207"/>
          </a:xfrm>
          <a:prstGeom prst="rect">
            <a:avLst/>
          </a:prstGeom>
          <a:noFill/>
          <a:ln>
            <a:noFill/>
          </a:ln>
        </p:spPr>
      </p:pic>
      <p:pic>
        <p:nvPicPr>
          <p:cNvPr id="1127" name="Google Shape;1127;p56"/>
          <p:cNvPicPr preferRelativeResize="0"/>
          <p:nvPr/>
        </p:nvPicPr>
        <p:blipFill rotWithShape="1">
          <a:blip r:embed="rId4">
            <a:alphaModFix/>
          </a:blip>
          <a:srcRect/>
          <a:stretch/>
        </p:blipFill>
        <p:spPr>
          <a:xfrm>
            <a:off x="9510107" y="1515088"/>
            <a:ext cx="2161433" cy="856013"/>
          </a:xfrm>
          <a:prstGeom prst="rect">
            <a:avLst/>
          </a:prstGeom>
          <a:noFill/>
          <a:ln>
            <a:noFill/>
          </a:ln>
        </p:spPr>
      </p:pic>
      <p:sp>
        <p:nvSpPr>
          <p:cNvPr id="1128" name="Google Shape;1128;p56"/>
          <p:cNvSpPr txBox="1"/>
          <p:nvPr/>
        </p:nvSpPr>
        <p:spPr>
          <a:xfrm>
            <a:off x="401443" y="1847663"/>
            <a:ext cx="6236320" cy="43088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Alineado con el plan de GED</a:t>
            </a:r>
            <a:r>
              <a:rPr lang="en-US" sz="1600" b="1" i="0" u="none" strike="noStrike" cap="none" baseline="30000">
                <a:solidFill>
                  <a:srgbClr val="000000"/>
                </a:solidFill>
                <a:latin typeface="Arial"/>
                <a:ea typeface="Arial"/>
                <a:cs typeface="Arial"/>
                <a:sym typeface="Arial"/>
              </a:rPr>
              <a:t>®</a:t>
            </a:r>
            <a:br>
              <a:rPr lang="en-US" sz="2000" b="0" i="0" u="none" strike="noStrike" cap="none">
                <a:solidFill>
                  <a:srgbClr val="000000"/>
                </a:solidFill>
                <a:latin typeface="Arial"/>
                <a:ea typeface="Arial"/>
                <a:cs typeface="Arial"/>
                <a:sym typeface="Arial"/>
              </a:rPr>
            </a:br>
            <a:r>
              <a:rPr lang="en-US" sz="2000" b="0" i="0" u="none" strike="noStrike" cap="none">
                <a:solidFill>
                  <a:srgbClr val="000000"/>
                </a:solidFill>
                <a:latin typeface="Arial"/>
                <a:ea typeface="Arial"/>
                <a:cs typeface="Arial"/>
                <a:sym typeface="Arial"/>
              </a:rPr>
              <a:t>Experiencia y características similares al examen de prueba.</a:t>
            </a:r>
            <a:endParaRPr/>
          </a:p>
          <a:p>
            <a:pPr marL="0" marR="0" lvl="0" indent="0" algn="l" rtl="0">
              <a:lnSpc>
                <a:spcPct val="100000"/>
              </a:lnSpc>
              <a:spcBef>
                <a:spcPts val="0"/>
              </a:spcBef>
              <a:spcAft>
                <a:spcPts val="0"/>
              </a:spcAft>
              <a:buNone/>
            </a:pPr>
            <a:br>
              <a:rPr lang="en-US" sz="2000" b="0" i="0" u="none" strike="noStrike" cap="none">
                <a:solidFill>
                  <a:srgbClr val="000000"/>
                </a:solidFill>
                <a:latin typeface="Arial"/>
                <a:ea typeface="Arial"/>
                <a:cs typeface="Arial"/>
                <a:sym typeface="Arial"/>
              </a:rPr>
            </a:br>
            <a:r>
              <a:rPr lang="en-US" sz="2000" b="1" i="0" u="none" strike="noStrike" cap="none">
                <a:solidFill>
                  <a:srgbClr val="000000"/>
                </a:solidFill>
                <a:latin typeface="Arial"/>
                <a:ea typeface="Arial"/>
                <a:cs typeface="Arial"/>
                <a:sym typeface="Arial"/>
              </a:rPr>
              <a:t>Preguntas en todas las materias</a:t>
            </a:r>
            <a:br>
              <a:rPr lang="en-US" sz="2000" b="0" i="0" u="none" strike="noStrike" cap="none">
                <a:solidFill>
                  <a:srgbClr val="000000"/>
                </a:solidFill>
                <a:latin typeface="Arial"/>
                <a:ea typeface="Arial"/>
                <a:cs typeface="Arial"/>
                <a:sym typeface="Arial"/>
              </a:rPr>
            </a:br>
            <a:r>
              <a:rPr lang="en-US" sz="2000" b="0" i="0" u="none" strike="noStrike" cap="none">
                <a:solidFill>
                  <a:srgbClr val="000000"/>
                </a:solidFill>
                <a:latin typeface="Arial"/>
                <a:ea typeface="Arial"/>
                <a:cs typeface="Arial"/>
                <a:sym typeface="Arial"/>
              </a:rPr>
              <a:t>1000 preguntas en las cuatro materias</a:t>
            </a:r>
            <a:endParaRPr/>
          </a:p>
          <a:p>
            <a:pPr marL="0" marR="0" lvl="0" indent="0" algn="l" rtl="0">
              <a:lnSpc>
                <a:spcPct val="100000"/>
              </a:lnSpc>
              <a:spcBef>
                <a:spcPts val="0"/>
              </a:spcBef>
              <a:spcAft>
                <a:spcPts val="0"/>
              </a:spcAft>
              <a:buNone/>
            </a:pPr>
            <a:br>
              <a:rPr lang="en-US" sz="2000" b="0" i="0" u="none" strike="noStrike" cap="none">
                <a:solidFill>
                  <a:srgbClr val="000000"/>
                </a:solidFill>
                <a:latin typeface="Arial"/>
                <a:ea typeface="Arial"/>
                <a:cs typeface="Arial"/>
                <a:sym typeface="Arial"/>
              </a:rPr>
            </a:br>
            <a:r>
              <a:rPr lang="en-US" sz="2000" b="1" i="0" u="none" strike="noStrike" cap="none">
                <a:solidFill>
                  <a:srgbClr val="000000"/>
                </a:solidFill>
                <a:latin typeface="Arial"/>
                <a:ea typeface="Arial"/>
                <a:cs typeface="Arial"/>
                <a:sym typeface="Arial"/>
              </a:rPr>
              <a:t>Comentarios inmediatos</a:t>
            </a:r>
            <a:br>
              <a:rPr lang="en-US" sz="2000" b="0" i="0" u="none" strike="noStrike" cap="none">
                <a:solidFill>
                  <a:srgbClr val="000000"/>
                </a:solidFill>
                <a:latin typeface="Arial"/>
                <a:ea typeface="Arial"/>
                <a:cs typeface="Arial"/>
                <a:sym typeface="Arial"/>
              </a:rPr>
            </a:br>
            <a:r>
              <a:rPr lang="en-US" sz="2000" b="0" i="0" u="none" strike="noStrike" cap="none">
                <a:solidFill>
                  <a:srgbClr val="000000"/>
                </a:solidFill>
                <a:latin typeface="Arial"/>
                <a:ea typeface="Arial"/>
                <a:cs typeface="Arial"/>
                <a:sym typeface="Arial"/>
              </a:rPr>
              <a:t>Explicaciones paso a paso después de cada pregunta.</a:t>
            </a:r>
            <a:br>
              <a:rPr lang="en-US" sz="2000" b="0" i="0" u="none" strike="noStrike" cap="none">
                <a:solidFill>
                  <a:srgbClr val="000000"/>
                </a:solidFill>
                <a:latin typeface="Arial"/>
                <a:ea typeface="Arial"/>
                <a:cs typeface="Arial"/>
                <a:sym typeface="Arial"/>
              </a:rPr>
            </a:br>
            <a:endParaRPr sz="2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Fácil de usar &amp; Asignar</a:t>
            </a:r>
            <a:br>
              <a:rPr lang="en-US" sz="2000" b="0" i="0" u="none" strike="noStrike" cap="none">
                <a:solidFill>
                  <a:srgbClr val="000000"/>
                </a:solidFill>
                <a:latin typeface="Arial"/>
                <a:ea typeface="Arial"/>
                <a:cs typeface="Arial"/>
                <a:sym typeface="Arial"/>
              </a:rPr>
            </a:br>
            <a:r>
              <a:rPr lang="en-US" sz="2000" b="0" i="0" u="none" strike="noStrike" cap="none">
                <a:solidFill>
                  <a:srgbClr val="000000"/>
                </a:solidFill>
                <a:latin typeface="Arial"/>
                <a:ea typeface="Arial"/>
                <a:cs typeface="Arial"/>
                <a:sym typeface="Arial"/>
              </a:rPr>
              <a:t>Brinda apoyo en cada materia</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5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58</a:t>
            </a:fld>
            <a:endParaRPr sz="900" b="0" i="0" u="none" strike="noStrike" cap="none">
              <a:solidFill>
                <a:srgbClr val="AEABAB"/>
              </a:solidFill>
              <a:latin typeface="Arial"/>
              <a:ea typeface="Arial"/>
              <a:cs typeface="Arial"/>
              <a:sym typeface="Arial"/>
            </a:endParaRPr>
          </a:p>
        </p:txBody>
      </p:sp>
      <p:sp>
        <p:nvSpPr>
          <p:cNvPr id="1134" name="Google Shape;1134;p57"/>
          <p:cNvSpPr txBox="1">
            <a:spLocks noGrp="1"/>
          </p:cNvSpPr>
          <p:nvPr>
            <p:ph type="title"/>
          </p:nvPr>
        </p:nvSpPr>
        <p:spPr>
          <a:xfrm>
            <a:off x="264670" y="661480"/>
            <a:ext cx="11270090" cy="826517"/>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4500"/>
              <a:buFont typeface="Arial"/>
              <a:buNone/>
            </a:pPr>
            <a:r>
              <a:rPr lang="en-US" sz="3600">
                <a:solidFill>
                  <a:srgbClr val="CE351B"/>
                </a:solidFill>
              </a:rPr>
              <a:t>HIGHER LIKELIHOOD OF PASSING</a:t>
            </a:r>
            <a:endParaRPr sz="3600">
              <a:solidFill>
                <a:srgbClr val="CE351B"/>
              </a:solidFill>
            </a:endParaRPr>
          </a:p>
        </p:txBody>
      </p:sp>
      <p:sp>
        <p:nvSpPr>
          <p:cNvPr id="1135" name="Google Shape;1135;p57"/>
          <p:cNvSpPr txBox="1"/>
          <p:nvPr/>
        </p:nvSpPr>
        <p:spPr>
          <a:xfrm>
            <a:off x="264670" y="1487997"/>
            <a:ext cx="702337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2060"/>
                </a:solidFill>
                <a:latin typeface="Arial"/>
                <a:ea typeface="Arial"/>
                <a:cs typeface="Arial"/>
                <a:sym typeface="Arial"/>
              </a:rPr>
              <a:t>Los datos de GED</a:t>
            </a:r>
            <a:r>
              <a:rPr lang="en-US" sz="1100" b="0" i="0" u="none" strike="noStrike" cap="none" baseline="30000">
                <a:solidFill>
                  <a:srgbClr val="002060"/>
                </a:solidFill>
                <a:latin typeface="Arial"/>
                <a:ea typeface="Arial"/>
                <a:cs typeface="Arial"/>
                <a:sym typeface="Arial"/>
              </a:rPr>
              <a:t>®</a:t>
            </a:r>
            <a:r>
              <a:rPr lang="en-US" sz="1600" b="0" i="0" u="none" strike="noStrike" cap="none">
                <a:solidFill>
                  <a:srgbClr val="002060"/>
                </a:solidFill>
                <a:latin typeface="Arial"/>
                <a:ea typeface="Arial"/>
                <a:cs typeface="Arial"/>
                <a:sym typeface="Arial"/>
              </a:rPr>
              <a:t> muestran un mayor rendimiento</a:t>
            </a:r>
            <a:endParaRPr sz="1400" b="0" i="0" u="none" strike="noStrike" cap="none">
              <a:solidFill>
                <a:srgbClr val="002060"/>
              </a:solidFill>
              <a:latin typeface="Arial"/>
              <a:ea typeface="Arial"/>
              <a:cs typeface="Arial"/>
              <a:sym typeface="Arial"/>
            </a:endParaRPr>
          </a:p>
        </p:txBody>
      </p:sp>
      <p:pic>
        <p:nvPicPr>
          <p:cNvPr id="1136" name="Google Shape;1136;p57"/>
          <p:cNvPicPr preferRelativeResize="0"/>
          <p:nvPr/>
        </p:nvPicPr>
        <p:blipFill rotWithShape="1">
          <a:blip r:embed="rId3">
            <a:alphaModFix/>
          </a:blip>
          <a:srcRect/>
          <a:stretch/>
        </p:blipFill>
        <p:spPr>
          <a:xfrm>
            <a:off x="9797387" y="705484"/>
            <a:ext cx="2022036" cy="961939"/>
          </a:xfrm>
          <a:prstGeom prst="rect">
            <a:avLst/>
          </a:prstGeom>
          <a:noFill/>
          <a:ln>
            <a:noFill/>
          </a:ln>
        </p:spPr>
      </p:pic>
      <p:sp>
        <p:nvSpPr>
          <p:cNvPr id="1137" name="Google Shape;1137;p57"/>
          <p:cNvSpPr txBox="1"/>
          <p:nvPr/>
        </p:nvSpPr>
        <p:spPr>
          <a:xfrm>
            <a:off x="3149952" y="4316120"/>
            <a:ext cx="8834525" cy="1631216"/>
          </a:xfrm>
          <a:prstGeom prst="rect">
            <a:avLst/>
          </a:prstGeom>
          <a:solidFill>
            <a:srgbClr val="002060"/>
          </a:solidFill>
          <a:ln>
            <a:noFill/>
          </a:ln>
        </p:spPr>
        <p:txBody>
          <a:bodyPr spcFirstLastPara="1" wrap="square" lIns="91425" tIns="45700" rIns="91425" bIns="45700" anchor="t" anchorCtr="0">
            <a:spAutoFit/>
          </a:bodyPr>
          <a:lstStyle/>
          <a:p>
            <a:pPr marL="1536700" marR="0" lvl="0" indent="0" algn="l"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a:p>
            <a:pPr marL="153670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Los estudiantes que practicaron con frecuencia con GED Flash™ obtuvieron en promedio 4 puntos más en su examen de GED en comparación con aquellos que rara vez lo usaron</a:t>
            </a:r>
            <a:endParaRPr/>
          </a:p>
          <a:p>
            <a:pPr marL="1536700" marR="0" lvl="0" indent="0" algn="l" rtl="0">
              <a:lnSpc>
                <a:spcPct val="100000"/>
              </a:lnSpc>
              <a:spcBef>
                <a:spcPts val="0"/>
              </a:spcBef>
              <a:spcAft>
                <a:spcPts val="0"/>
              </a:spcAft>
              <a:buNone/>
            </a:pPr>
            <a:endParaRPr sz="2000" b="0" i="0" u="none" strike="noStrike" cap="none">
              <a:solidFill>
                <a:schemeClr val="lt1"/>
              </a:solidFill>
              <a:latin typeface="Arial"/>
              <a:ea typeface="Arial"/>
              <a:cs typeface="Arial"/>
              <a:sym typeface="Arial"/>
            </a:endParaRPr>
          </a:p>
        </p:txBody>
      </p:sp>
      <p:pic>
        <p:nvPicPr>
          <p:cNvPr id="1138" name="Google Shape;1138;p57"/>
          <p:cNvPicPr preferRelativeResize="0"/>
          <p:nvPr/>
        </p:nvPicPr>
        <p:blipFill rotWithShape="1">
          <a:blip r:embed="rId4">
            <a:alphaModFix/>
          </a:blip>
          <a:srcRect/>
          <a:stretch/>
        </p:blipFill>
        <p:spPr>
          <a:xfrm>
            <a:off x="3451825" y="4622069"/>
            <a:ext cx="1086002" cy="1019317"/>
          </a:xfrm>
          <a:prstGeom prst="rect">
            <a:avLst/>
          </a:prstGeom>
          <a:noFill/>
          <a:ln>
            <a:noFill/>
          </a:ln>
        </p:spPr>
      </p:pic>
      <p:pic>
        <p:nvPicPr>
          <p:cNvPr id="1139" name="Google Shape;1139;p57"/>
          <p:cNvPicPr preferRelativeResize="0"/>
          <p:nvPr/>
        </p:nvPicPr>
        <p:blipFill rotWithShape="1">
          <a:blip r:embed="rId5">
            <a:alphaModFix/>
          </a:blip>
          <a:srcRect/>
          <a:stretch/>
        </p:blipFill>
        <p:spPr>
          <a:xfrm>
            <a:off x="452105" y="2345584"/>
            <a:ext cx="2861114" cy="1791110"/>
          </a:xfrm>
          <a:prstGeom prst="rect">
            <a:avLst/>
          </a:prstGeom>
          <a:noFill/>
          <a:ln>
            <a:noFill/>
          </a:ln>
        </p:spPr>
      </p:pic>
      <p:sp>
        <p:nvSpPr>
          <p:cNvPr id="1140" name="Google Shape;1140;p57"/>
          <p:cNvSpPr txBox="1"/>
          <p:nvPr/>
        </p:nvSpPr>
        <p:spPr>
          <a:xfrm>
            <a:off x="452105" y="4136694"/>
            <a:ext cx="2831145" cy="2246769"/>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¿Sabías que...?</a:t>
            </a:r>
            <a:endParaRPr/>
          </a:p>
          <a:p>
            <a:pPr marL="0" marR="0" lvl="0" indent="0" algn="ctr" rtl="0">
              <a:lnSpc>
                <a:spcPct val="100000"/>
              </a:lnSpc>
              <a:spcBef>
                <a:spcPts val="0"/>
              </a:spcBef>
              <a:spcAft>
                <a:spcPts val="0"/>
              </a:spcAft>
              <a:buNone/>
            </a:pPr>
            <a:br>
              <a:rPr lang="en-US" sz="2000" b="0" i="0" u="none" strike="noStrike" cap="none">
                <a:solidFill>
                  <a:srgbClr val="000000"/>
                </a:solidFill>
                <a:latin typeface="Arial"/>
                <a:ea typeface="Arial"/>
                <a:cs typeface="Arial"/>
                <a:sym typeface="Arial"/>
              </a:rPr>
            </a:br>
            <a:r>
              <a:rPr lang="en-US" sz="2000" b="0" i="0" u="none" strike="noStrike" cap="none">
                <a:solidFill>
                  <a:srgbClr val="000000"/>
                </a:solidFill>
                <a:latin typeface="Arial"/>
                <a:ea typeface="Arial"/>
                <a:cs typeface="Arial"/>
                <a:sym typeface="Arial"/>
              </a:rPr>
              <a:t>El puntaje promedio de GED</a:t>
            </a:r>
            <a:r>
              <a:rPr lang="en-US" sz="2000" b="0" i="0" u="none" strike="noStrike" cap="none" baseline="30000">
                <a:solidFill>
                  <a:srgbClr val="000000"/>
                </a:solidFill>
                <a:latin typeface="Arial"/>
                <a:ea typeface="Arial"/>
                <a:cs typeface="Arial"/>
                <a:sym typeface="Arial"/>
              </a:rPr>
              <a:t>®</a:t>
            </a:r>
            <a:r>
              <a:rPr lang="en-US" sz="2000" b="0" i="0" u="none" strike="noStrike" cap="none">
                <a:solidFill>
                  <a:srgbClr val="000000"/>
                </a:solidFill>
                <a:latin typeface="Arial"/>
                <a:ea typeface="Arial"/>
                <a:cs typeface="Arial"/>
                <a:sym typeface="Arial"/>
              </a:rPr>
              <a:t> no aprobado en todo el país es de 141</a:t>
            </a:r>
            <a:endParaRPr/>
          </a:p>
          <a:p>
            <a:pPr marL="0" marR="0" lvl="0" indent="0" algn="ctr"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5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59</a:t>
            </a:fld>
            <a:endParaRPr sz="900" b="0" i="0" u="none" strike="noStrike" cap="none">
              <a:solidFill>
                <a:srgbClr val="AEABAB"/>
              </a:solidFill>
              <a:latin typeface="Arial"/>
              <a:ea typeface="Arial"/>
              <a:cs typeface="Arial"/>
              <a:sym typeface="Arial"/>
            </a:endParaRPr>
          </a:p>
        </p:txBody>
      </p:sp>
      <p:sp>
        <p:nvSpPr>
          <p:cNvPr id="1146" name="Google Shape;1146;p58"/>
          <p:cNvSpPr txBox="1">
            <a:spLocks noGrp="1"/>
          </p:cNvSpPr>
          <p:nvPr>
            <p:ph type="title"/>
          </p:nvPr>
        </p:nvSpPr>
        <p:spPr>
          <a:xfrm>
            <a:off x="390758" y="997642"/>
            <a:ext cx="11270090" cy="714378"/>
          </a:xfrm>
          <a:prstGeom prst="rect">
            <a:avLst/>
          </a:prstGeom>
          <a:noFill/>
          <a:ln>
            <a:noFill/>
          </a:ln>
        </p:spPr>
        <p:txBody>
          <a:bodyPr spcFirstLastPara="1" wrap="square" lIns="0" tIns="0" rIns="0" bIns="0" anchor="b" anchorCtr="0">
            <a:normAutofit fontScale="90000"/>
          </a:bodyPr>
          <a:lstStyle/>
          <a:p>
            <a:pPr marL="0" lvl="0" indent="0" algn="l" rtl="0">
              <a:lnSpc>
                <a:spcPct val="90000"/>
              </a:lnSpc>
              <a:spcBef>
                <a:spcPts val="0"/>
              </a:spcBef>
              <a:spcAft>
                <a:spcPts val="0"/>
              </a:spcAft>
              <a:buClr>
                <a:schemeClr val="dk1"/>
              </a:buClr>
              <a:buSzPct val="111111"/>
              <a:buFont typeface="Arial"/>
              <a:buNone/>
            </a:pPr>
            <a:r>
              <a:rPr lang="en-US">
                <a:solidFill>
                  <a:srgbClr val="CE351B"/>
                </a:solidFill>
              </a:rPr>
              <a:t>MORE CONFIDENCE</a:t>
            </a:r>
            <a:br>
              <a:rPr lang="en-US"/>
            </a:br>
            <a:r>
              <a:rPr lang="en-US"/>
              <a:t>  </a:t>
            </a:r>
            <a:endParaRPr/>
          </a:p>
        </p:txBody>
      </p:sp>
      <p:sp>
        <p:nvSpPr>
          <p:cNvPr id="1147" name="Google Shape;1147;p58"/>
          <p:cNvSpPr txBox="1"/>
          <p:nvPr/>
        </p:nvSpPr>
        <p:spPr>
          <a:xfrm>
            <a:off x="390758" y="1185554"/>
            <a:ext cx="702337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2060"/>
                </a:solidFill>
                <a:latin typeface="Arial"/>
                <a:ea typeface="Arial"/>
                <a:cs typeface="Arial"/>
                <a:sym typeface="Arial"/>
              </a:rPr>
              <a:t>Los datos de GED</a:t>
            </a:r>
            <a:r>
              <a:rPr lang="en-US" sz="1100" b="0" i="0" u="none" strike="noStrike" cap="none" baseline="30000">
                <a:solidFill>
                  <a:srgbClr val="002060"/>
                </a:solidFill>
                <a:latin typeface="Arial"/>
                <a:ea typeface="Arial"/>
                <a:cs typeface="Arial"/>
                <a:sym typeface="Arial"/>
              </a:rPr>
              <a:t>®</a:t>
            </a:r>
            <a:r>
              <a:rPr lang="en-US" sz="1600" b="0" i="0" u="none" strike="noStrike" cap="none">
                <a:solidFill>
                  <a:srgbClr val="002060"/>
                </a:solidFill>
                <a:latin typeface="Arial"/>
                <a:ea typeface="Arial"/>
                <a:cs typeface="Arial"/>
                <a:sym typeface="Arial"/>
              </a:rPr>
              <a:t> muestran un mayor rendimiento</a:t>
            </a:r>
            <a:endParaRPr sz="1400" b="0" i="0" u="none" strike="noStrike" cap="none">
              <a:solidFill>
                <a:srgbClr val="002060"/>
              </a:solidFill>
              <a:latin typeface="Arial"/>
              <a:ea typeface="Arial"/>
              <a:cs typeface="Arial"/>
              <a:sym typeface="Arial"/>
            </a:endParaRPr>
          </a:p>
        </p:txBody>
      </p:sp>
      <p:pic>
        <p:nvPicPr>
          <p:cNvPr id="1148" name="Google Shape;1148;p58"/>
          <p:cNvPicPr preferRelativeResize="0"/>
          <p:nvPr/>
        </p:nvPicPr>
        <p:blipFill rotWithShape="1">
          <a:blip r:embed="rId3">
            <a:alphaModFix/>
          </a:blip>
          <a:srcRect/>
          <a:stretch/>
        </p:blipFill>
        <p:spPr>
          <a:xfrm>
            <a:off x="9666679" y="267438"/>
            <a:ext cx="2209938" cy="1321629"/>
          </a:xfrm>
          <a:prstGeom prst="rect">
            <a:avLst/>
          </a:prstGeom>
          <a:noFill/>
          <a:ln>
            <a:noFill/>
          </a:ln>
        </p:spPr>
      </p:pic>
      <p:sp>
        <p:nvSpPr>
          <p:cNvPr id="1149" name="Google Shape;1149;p58"/>
          <p:cNvSpPr txBox="1"/>
          <p:nvPr/>
        </p:nvSpPr>
        <p:spPr>
          <a:xfrm>
            <a:off x="3267296" y="3103444"/>
            <a:ext cx="8609321" cy="2062103"/>
          </a:xfrm>
          <a:prstGeom prst="rect">
            <a:avLst/>
          </a:prstGeom>
          <a:solidFill>
            <a:srgbClr val="00206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a:p>
            <a:pPr marL="182880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Los usuarios se sienten más seguros al tomar el examen GED</a:t>
            </a:r>
            <a:r>
              <a:rPr lang="en-US" sz="1800" b="0" i="0" u="none" strike="noStrike" cap="none" baseline="30000">
                <a:solidFill>
                  <a:schemeClr val="lt1"/>
                </a:solidFill>
                <a:latin typeface="Arial"/>
                <a:ea typeface="Arial"/>
                <a:cs typeface="Arial"/>
                <a:sym typeface="Arial"/>
              </a:rPr>
              <a:t>®</a:t>
            </a:r>
            <a:r>
              <a:rPr lang="en-US" sz="2400" b="0" i="0" u="none" strike="noStrike" cap="none">
                <a:solidFill>
                  <a:schemeClr val="lt1"/>
                </a:solidFill>
                <a:latin typeface="Arial"/>
                <a:ea typeface="Arial"/>
                <a:cs typeface="Arial"/>
                <a:sym typeface="Arial"/>
              </a:rPr>
              <a:t> después de practicar en GED Flash™</a:t>
            </a:r>
            <a:endParaRPr/>
          </a:p>
          <a:p>
            <a:pPr marL="0" marR="0" lvl="0" indent="0" algn="l"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pic>
        <p:nvPicPr>
          <p:cNvPr id="1150" name="Google Shape;1150;p58"/>
          <p:cNvPicPr preferRelativeResize="0"/>
          <p:nvPr/>
        </p:nvPicPr>
        <p:blipFill rotWithShape="1">
          <a:blip r:embed="rId4">
            <a:alphaModFix/>
          </a:blip>
          <a:srcRect/>
          <a:stretch/>
        </p:blipFill>
        <p:spPr>
          <a:xfrm>
            <a:off x="3537965" y="3429000"/>
            <a:ext cx="1416657" cy="1487490"/>
          </a:xfrm>
          <a:prstGeom prst="rect">
            <a:avLst/>
          </a:prstGeom>
          <a:noFill/>
          <a:ln>
            <a:noFill/>
          </a:ln>
        </p:spPr>
      </p:pic>
      <p:pic>
        <p:nvPicPr>
          <p:cNvPr id="1151" name="Google Shape;1151;p58"/>
          <p:cNvPicPr preferRelativeResize="0"/>
          <p:nvPr/>
        </p:nvPicPr>
        <p:blipFill rotWithShape="1">
          <a:blip r:embed="rId5">
            <a:alphaModFix/>
          </a:blip>
          <a:srcRect/>
          <a:stretch/>
        </p:blipFill>
        <p:spPr>
          <a:xfrm>
            <a:off x="520050" y="2442224"/>
            <a:ext cx="2747246" cy="29079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649" name="Google Shape;649;p6"/>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650" name="Google Shape;650;p6"/>
          <p:cNvSpPr txBox="1">
            <a:spLocks noGrp="1"/>
          </p:cNvSpPr>
          <p:nvPr>
            <p:ph type="body" idx="3"/>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p>
            <a:pPr marL="0" lvl="0" indent="0" algn="l" rtl="0">
              <a:lnSpc>
                <a:spcPct val="90000"/>
              </a:lnSpc>
              <a:spcBef>
                <a:spcPts val="0"/>
              </a:spcBef>
              <a:spcAft>
                <a:spcPts val="0"/>
              </a:spcAft>
              <a:buSzPts val="2145"/>
              <a:buNone/>
            </a:pPr>
            <a:endParaRPr b="1"/>
          </a:p>
          <a:p>
            <a:pPr marL="171442" lvl="0" indent="-171442" algn="l" rtl="0">
              <a:lnSpc>
                <a:spcPct val="90000"/>
              </a:lnSpc>
              <a:spcBef>
                <a:spcPts val="750"/>
              </a:spcBef>
              <a:spcAft>
                <a:spcPts val="0"/>
              </a:spcAft>
              <a:buSzPts val="2090"/>
              <a:buChar char="•"/>
            </a:pPr>
            <a:r>
              <a:rPr lang="en-US"/>
              <a:t>El 28% de todos los que tomaron la prueba de GED se identificaron a sí mismos como "latinos hispanos" </a:t>
            </a:r>
            <a:br>
              <a:rPr lang="en-US"/>
            </a:br>
            <a:r>
              <a:rPr lang="en-US"/>
              <a:t>Edad promedio para los que tomaron la prueba en español: 32 años (24 años de edad para todos los estudiantes) </a:t>
            </a:r>
            <a:br>
              <a:rPr lang="en-US"/>
            </a:br>
            <a:r>
              <a:rPr lang="en-US"/>
              <a:t>El 92% se evaluó en un centro de pruebas (el 8% se evaluó a través de nuestro examen supervisado en línea)</a:t>
            </a:r>
            <a:endParaRPr/>
          </a:p>
        </p:txBody>
      </p:sp>
      <p:sp>
        <p:nvSpPr>
          <p:cNvPr id="651" name="Google Shape;651;p6"/>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600"/>
              <a:buNone/>
            </a:pPr>
            <a:r>
              <a:rPr lang="en-US"/>
              <a:t>Información Demográfica: Personas que hicieron la prueba en español o en español/inglés mixto</a:t>
            </a:r>
            <a:endParaRPr b="1"/>
          </a:p>
        </p:txBody>
      </p:sp>
      <p:sp>
        <p:nvSpPr>
          <p:cNvPr id="652" name="Google Shape;652;p6"/>
          <p:cNvSpPr txBox="1">
            <a:spLocks noGrp="1"/>
          </p:cNvSpPr>
          <p:nvPr>
            <p:ph type="body" idx="4"/>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171450" tIns="457200" rIns="171450" bIns="45700" anchor="t" anchorCtr="0">
            <a:normAutofit/>
          </a:bodyPr>
          <a:lstStyle/>
          <a:p>
            <a:pPr marL="0" lvl="0" indent="0" algn="l" rtl="0">
              <a:lnSpc>
                <a:spcPct val="90000"/>
              </a:lnSpc>
              <a:spcBef>
                <a:spcPts val="0"/>
              </a:spcBef>
              <a:spcAft>
                <a:spcPts val="0"/>
              </a:spcAft>
              <a:buSzPts val="2145"/>
              <a:buNone/>
            </a:pPr>
            <a:endParaRPr b="1"/>
          </a:p>
          <a:p>
            <a:pPr marL="171442" lvl="0" indent="-171442" algn="l" rtl="0">
              <a:lnSpc>
                <a:spcPct val="90000"/>
              </a:lnSpc>
              <a:spcBef>
                <a:spcPts val="750"/>
              </a:spcBef>
              <a:spcAft>
                <a:spcPts val="0"/>
              </a:spcAft>
              <a:buSzPts val="2090"/>
              <a:buChar char="•"/>
            </a:pPr>
            <a:r>
              <a:rPr lang="en-US"/>
              <a:t>El 9% de todos los participantes de GED en 2024 tomaron todas las materias en español o en una mezcla de español e inglés</a:t>
            </a:r>
            <a:br>
              <a:rPr lang="en-US"/>
            </a:br>
            <a:r>
              <a:rPr lang="en-US"/>
              <a:t>En CA es del 21% </a:t>
            </a:r>
            <a:br>
              <a:rPr lang="en-US"/>
            </a:br>
            <a:r>
              <a:rPr lang="en-US"/>
              <a:t>En TX es del 12%</a:t>
            </a:r>
            <a:br>
              <a:rPr lang="en-US"/>
            </a:br>
            <a:r>
              <a:rPr lang="en-US"/>
              <a:t>En NY es del 12%</a:t>
            </a:r>
            <a:br>
              <a:rPr lang="en-US"/>
            </a:br>
            <a:r>
              <a:rPr lang="en-US"/>
              <a:t>En FL es del 9%</a:t>
            </a:r>
            <a:endParaRPr/>
          </a:p>
        </p:txBody>
      </p:sp>
      <p:sp>
        <p:nvSpPr>
          <p:cNvPr id="653" name="Google Shape;653;p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6</a:t>
            </a:fld>
            <a:endParaRPr sz="900" b="0" i="0" u="none" strike="noStrike" cap="none">
              <a:solidFill>
                <a:srgbClr val="AEABAB"/>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59"/>
          <p:cNvSpPr txBox="1">
            <a:spLocks noGrp="1"/>
          </p:cNvSpPr>
          <p:nvPr>
            <p:ph type="title"/>
          </p:nvPr>
        </p:nvSpPr>
        <p:spPr>
          <a:xfrm>
            <a:off x="0" y="0"/>
            <a:ext cx="10199620" cy="990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756"/>
              </a:buClr>
              <a:buSzPts val="4000"/>
              <a:buFont typeface="Open Sans"/>
              <a:buNone/>
            </a:pPr>
            <a:r>
              <a:rPr lang="en-US" i="1"/>
              <a:t>GED Flash en Español</a:t>
            </a:r>
            <a:endParaRPr/>
          </a:p>
        </p:txBody>
      </p:sp>
      <p:pic>
        <p:nvPicPr>
          <p:cNvPr id="1157" name="Google Shape;1157;p59"/>
          <p:cNvPicPr preferRelativeResize="0"/>
          <p:nvPr/>
        </p:nvPicPr>
        <p:blipFill rotWithShape="1">
          <a:blip r:embed="rId3">
            <a:alphaModFix/>
          </a:blip>
          <a:srcRect l="2820" t="6161" r="2407" b="9839"/>
          <a:stretch/>
        </p:blipFill>
        <p:spPr>
          <a:xfrm>
            <a:off x="1022788" y="1486821"/>
            <a:ext cx="10146424" cy="4380579"/>
          </a:xfrm>
          <a:prstGeom prst="rect">
            <a:avLst/>
          </a:prstGeom>
          <a:noFill/>
          <a:ln>
            <a:noFill/>
          </a:ln>
        </p:spPr>
      </p:pic>
      <p:sp>
        <p:nvSpPr>
          <p:cNvPr id="1158" name="Google Shape;1158;p59"/>
          <p:cNvSpPr txBox="1"/>
          <p:nvPr/>
        </p:nvSpPr>
        <p:spPr>
          <a:xfrm>
            <a:off x="0" y="687439"/>
            <a:ext cx="10199620" cy="44732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D7700"/>
              </a:buClr>
              <a:buSzPts val="2800"/>
              <a:buFont typeface="Arial"/>
              <a:buNone/>
            </a:pPr>
            <a:r>
              <a:rPr lang="en-US" sz="2800" b="0" i="0" u="none" strike="noStrike" cap="none">
                <a:solidFill>
                  <a:srgbClr val="EC7700"/>
                </a:solidFill>
                <a:latin typeface="Open Sans"/>
                <a:ea typeface="Open Sans"/>
                <a:cs typeface="Open Sans"/>
                <a:sym typeface="Open Sans"/>
              </a:rPr>
              <a:t>Language Arts</a:t>
            </a:r>
            <a:endParaRPr sz="1400" b="0" i="0" u="none" strike="noStrike" cap="none">
              <a:solidFill>
                <a:srgbClr val="000000"/>
              </a:solidFill>
              <a:latin typeface="Arial"/>
              <a:ea typeface="Arial"/>
              <a:cs typeface="Arial"/>
              <a:sym typeface="Arial"/>
            </a:endParaRPr>
          </a:p>
        </p:txBody>
      </p:sp>
      <p:pic>
        <p:nvPicPr>
          <p:cNvPr id="1159" name="Google Shape;1159;p59"/>
          <p:cNvPicPr preferRelativeResize="0"/>
          <p:nvPr/>
        </p:nvPicPr>
        <p:blipFill rotWithShape="1">
          <a:blip r:embed="rId4">
            <a:alphaModFix/>
          </a:blip>
          <a:srcRect/>
          <a:stretch/>
        </p:blipFill>
        <p:spPr>
          <a:xfrm>
            <a:off x="0" y="0"/>
            <a:ext cx="12192000" cy="213360"/>
          </a:xfrm>
          <a:prstGeom prst="rect">
            <a:avLst/>
          </a:prstGeom>
          <a:noFill/>
          <a:ln>
            <a:noFill/>
          </a:ln>
        </p:spPr>
      </p:pic>
      <p:pic>
        <p:nvPicPr>
          <p:cNvPr id="1160" name="Google Shape;1160;p59"/>
          <p:cNvPicPr preferRelativeResize="0"/>
          <p:nvPr/>
        </p:nvPicPr>
        <p:blipFill rotWithShape="1">
          <a:blip r:embed="rId5">
            <a:alphaModFix/>
          </a:blip>
          <a:srcRect/>
          <a:stretch/>
        </p:blipFill>
        <p:spPr>
          <a:xfrm>
            <a:off x="9692537" y="6016119"/>
            <a:ext cx="2371550" cy="69500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60"/>
          <p:cNvSpPr txBox="1">
            <a:spLocks noGrp="1"/>
          </p:cNvSpPr>
          <p:nvPr>
            <p:ph type="title"/>
          </p:nvPr>
        </p:nvSpPr>
        <p:spPr>
          <a:xfrm>
            <a:off x="0" y="0"/>
            <a:ext cx="10199620" cy="9966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756"/>
              </a:buClr>
              <a:buSzPts val="4000"/>
              <a:buFont typeface="Open Sans"/>
              <a:buNone/>
            </a:pPr>
            <a:r>
              <a:rPr lang="en-US" i="1"/>
              <a:t>GED Flash en Español</a:t>
            </a:r>
            <a:endParaRPr/>
          </a:p>
        </p:txBody>
      </p:sp>
      <p:sp>
        <p:nvSpPr>
          <p:cNvPr id="1166" name="Google Shape;1166;p60"/>
          <p:cNvSpPr txBox="1"/>
          <p:nvPr/>
        </p:nvSpPr>
        <p:spPr>
          <a:xfrm>
            <a:off x="0" y="687439"/>
            <a:ext cx="10199620" cy="44732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D7700"/>
              </a:buClr>
              <a:buSzPts val="2800"/>
              <a:buFont typeface="Arial"/>
              <a:buNone/>
            </a:pPr>
            <a:r>
              <a:rPr lang="en-US" sz="2800" b="0" i="0" u="none" strike="noStrike" cap="none">
                <a:solidFill>
                  <a:srgbClr val="EC7700"/>
                </a:solidFill>
                <a:latin typeface="Open Sans"/>
                <a:ea typeface="Open Sans"/>
                <a:cs typeface="Open Sans"/>
                <a:sym typeface="Open Sans"/>
              </a:rPr>
              <a:t>Language Arts</a:t>
            </a:r>
            <a:endParaRPr sz="1400" b="0" i="0" u="none" strike="noStrike" cap="none">
              <a:solidFill>
                <a:srgbClr val="000000"/>
              </a:solidFill>
              <a:latin typeface="Arial"/>
              <a:ea typeface="Arial"/>
              <a:cs typeface="Arial"/>
              <a:sym typeface="Arial"/>
            </a:endParaRPr>
          </a:p>
        </p:txBody>
      </p:sp>
      <p:pic>
        <p:nvPicPr>
          <p:cNvPr id="1167" name="Google Shape;1167;p60"/>
          <p:cNvPicPr preferRelativeResize="0"/>
          <p:nvPr/>
        </p:nvPicPr>
        <p:blipFill rotWithShape="1">
          <a:blip r:embed="rId3">
            <a:alphaModFix/>
          </a:blip>
          <a:srcRect b="8654"/>
          <a:stretch/>
        </p:blipFill>
        <p:spPr>
          <a:xfrm>
            <a:off x="1821971" y="1216249"/>
            <a:ext cx="8189961" cy="5404583"/>
          </a:xfrm>
          <a:prstGeom prst="rect">
            <a:avLst/>
          </a:prstGeom>
          <a:noFill/>
          <a:ln>
            <a:noFill/>
          </a:ln>
        </p:spPr>
      </p:pic>
      <p:pic>
        <p:nvPicPr>
          <p:cNvPr id="1168" name="Google Shape;1168;p60"/>
          <p:cNvPicPr preferRelativeResize="0"/>
          <p:nvPr/>
        </p:nvPicPr>
        <p:blipFill rotWithShape="1">
          <a:blip r:embed="rId4">
            <a:alphaModFix/>
          </a:blip>
          <a:srcRect/>
          <a:stretch/>
        </p:blipFill>
        <p:spPr>
          <a:xfrm>
            <a:off x="9820450" y="6062442"/>
            <a:ext cx="2371550" cy="695004"/>
          </a:xfrm>
          <a:prstGeom prst="rect">
            <a:avLst/>
          </a:prstGeom>
          <a:noFill/>
          <a:ln>
            <a:noFill/>
          </a:ln>
        </p:spPr>
      </p:pic>
      <p:pic>
        <p:nvPicPr>
          <p:cNvPr id="1169" name="Google Shape;1169;p60"/>
          <p:cNvPicPr preferRelativeResize="0"/>
          <p:nvPr/>
        </p:nvPicPr>
        <p:blipFill rotWithShape="1">
          <a:blip r:embed="rId5">
            <a:alphaModFix/>
          </a:blip>
          <a:srcRect/>
          <a:stretch/>
        </p:blipFill>
        <p:spPr>
          <a:xfrm>
            <a:off x="0" y="5392"/>
            <a:ext cx="12192000" cy="21336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61"/>
          <p:cNvSpPr txBox="1">
            <a:spLocks noGrp="1"/>
          </p:cNvSpPr>
          <p:nvPr>
            <p:ph type="title"/>
          </p:nvPr>
        </p:nvSpPr>
        <p:spPr>
          <a:xfrm>
            <a:off x="0" y="0"/>
            <a:ext cx="10199620" cy="9509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756"/>
              </a:buClr>
              <a:buSzPts val="4000"/>
              <a:buFont typeface="Open Sans"/>
              <a:buNone/>
            </a:pPr>
            <a:r>
              <a:rPr lang="en-US" i="1"/>
              <a:t>GED Flash en Español</a:t>
            </a:r>
            <a:endParaRPr/>
          </a:p>
        </p:txBody>
      </p:sp>
      <p:pic>
        <p:nvPicPr>
          <p:cNvPr id="1175" name="Google Shape;1175;p61"/>
          <p:cNvPicPr preferRelativeResize="0"/>
          <p:nvPr/>
        </p:nvPicPr>
        <p:blipFill rotWithShape="1">
          <a:blip r:embed="rId3">
            <a:alphaModFix/>
          </a:blip>
          <a:srcRect l="2273" t="821" r="2488" b="7121"/>
          <a:stretch/>
        </p:blipFill>
        <p:spPr>
          <a:xfrm>
            <a:off x="1361149" y="1134762"/>
            <a:ext cx="9469702" cy="5466929"/>
          </a:xfrm>
          <a:prstGeom prst="rect">
            <a:avLst/>
          </a:prstGeom>
          <a:noFill/>
          <a:ln>
            <a:noFill/>
          </a:ln>
        </p:spPr>
      </p:pic>
      <p:sp>
        <p:nvSpPr>
          <p:cNvPr id="1176" name="Google Shape;1176;p61"/>
          <p:cNvSpPr txBox="1"/>
          <p:nvPr/>
        </p:nvSpPr>
        <p:spPr>
          <a:xfrm>
            <a:off x="0" y="687439"/>
            <a:ext cx="10199620" cy="44732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D7700"/>
              </a:buClr>
              <a:buSzPts val="2800"/>
              <a:buFont typeface="Arial"/>
              <a:buNone/>
            </a:pPr>
            <a:r>
              <a:rPr lang="en-US" sz="2800" b="0" i="0" u="none" strike="noStrike" cap="none">
                <a:solidFill>
                  <a:srgbClr val="EC7700"/>
                </a:solidFill>
                <a:latin typeface="Open Sans"/>
                <a:ea typeface="Open Sans"/>
                <a:cs typeface="Open Sans"/>
                <a:sym typeface="Open Sans"/>
              </a:rPr>
              <a:t>Social Studies</a:t>
            </a:r>
            <a:endParaRPr sz="1400" b="0" i="0" u="none" strike="noStrike" cap="none">
              <a:solidFill>
                <a:srgbClr val="000000"/>
              </a:solidFill>
              <a:latin typeface="Arial"/>
              <a:ea typeface="Arial"/>
              <a:cs typeface="Arial"/>
              <a:sym typeface="Arial"/>
            </a:endParaRPr>
          </a:p>
        </p:txBody>
      </p:sp>
      <p:pic>
        <p:nvPicPr>
          <p:cNvPr id="1177" name="Google Shape;1177;p61"/>
          <p:cNvPicPr preferRelativeResize="0"/>
          <p:nvPr/>
        </p:nvPicPr>
        <p:blipFill rotWithShape="1">
          <a:blip r:embed="rId4">
            <a:alphaModFix/>
          </a:blip>
          <a:srcRect/>
          <a:stretch/>
        </p:blipFill>
        <p:spPr>
          <a:xfrm>
            <a:off x="9820450" y="6025866"/>
            <a:ext cx="2371550" cy="695004"/>
          </a:xfrm>
          <a:prstGeom prst="rect">
            <a:avLst/>
          </a:prstGeom>
          <a:noFill/>
          <a:ln>
            <a:noFill/>
          </a:ln>
        </p:spPr>
      </p:pic>
      <p:pic>
        <p:nvPicPr>
          <p:cNvPr id="1178" name="Google Shape;1178;p61"/>
          <p:cNvPicPr preferRelativeResize="0"/>
          <p:nvPr/>
        </p:nvPicPr>
        <p:blipFill rotWithShape="1">
          <a:blip r:embed="rId5">
            <a:alphaModFix/>
          </a:blip>
          <a:srcRect/>
          <a:stretch/>
        </p:blipFill>
        <p:spPr>
          <a:xfrm>
            <a:off x="0" y="0"/>
            <a:ext cx="12192000" cy="21336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62"/>
          <p:cNvSpPr txBox="1">
            <a:spLocks noGrp="1"/>
          </p:cNvSpPr>
          <p:nvPr>
            <p:ph type="title"/>
          </p:nvPr>
        </p:nvSpPr>
        <p:spPr>
          <a:xfrm>
            <a:off x="0" y="0"/>
            <a:ext cx="10199620" cy="941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756"/>
              </a:buClr>
              <a:buSzPts val="4000"/>
              <a:buFont typeface="Open Sans"/>
              <a:buNone/>
            </a:pPr>
            <a:r>
              <a:rPr lang="en-US" i="1"/>
              <a:t>GED Flash en Español</a:t>
            </a:r>
            <a:endParaRPr/>
          </a:p>
        </p:txBody>
      </p:sp>
      <p:pic>
        <p:nvPicPr>
          <p:cNvPr id="1184" name="Google Shape;1184;p62"/>
          <p:cNvPicPr preferRelativeResize="0"/>
          <p:nvPr/>
        </p:nvPicPr>
        <p:blipFill rotWithShape="1">
          <a:blip r:embed="rId3">
            <a:alphaModFix/>
          </a:blip>
          <a:srcRect l="845" t="1255" r="1564" b="30140"/>
          <a:stretch/>
        </p:blipFill>
        <p:spPr>
          <a:xfrm>
            <a:off x="2757054" y="799382"/>
            <a:ext cx="6677892" cy="4262597"/>
          </a:xfrm>
          <a:prstGeom prst="rect">
            <a:avLst/>
          </a:prstGeom>
          <a:noFill/>
          <a:ln>
            <a:noFill/>
          </a:ln>
        </p:spPr>
      </p:pic>
      <p:sp>
        <p:nvSpPr>
          <p:cNvPr id="1185" name="Google Shape;1185;p62"/>
          <p:cNvSpPr txBox="1"/>
          <p:nvPr/>
        </p:nvSpPr>
        <p:spPr>
          <a:xfrm>
            <a:off x="0" y="687439"/>
            <a:ext cx="10199620" cy="44732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D7700"/>
              </a:buClr>
              <a:buSzPts val="2800"/>
              <a:buFont typeface="Arial"/>
              <a:buNone/>
            </a:pPr>
            <a:r>
              <a:rPr lang="en-US" sz="2800" b="0" i="0" u="none" strike="noStrike" cap="none">
                <a:solidFill>
                  <a:srgbClr val="EC7700"/>
                </a:solidFill>
                <a:latin typeface="Open Sans"/>
                <a:ea typeface="Open Sans"/>
                <a:cs typeface="Open Sans"/>
                <a:sym typeface="Open Sans"/>
              </a:rPr>
              <a:t>Science</a:t>
            </a:r>
            <a:endParaRPr sz="1400" b="0" i="0" u="none" strike="noStrike" cap="none">
              <a:solidFill>
                <a:srgbClr val="000000"/>
              </a:solidFill>
              <a:latin typeface="Arial"/>
              <a:ea typeface="Arial"/>
              <a:cs typeface="Arial"/>
              <a:sym typeface="Arial"/>
            </a:endParaRPr>
          </a:p>
        </p:txBody>
      </p:sp>
      <p:pic>
        <p:nvPicPr>
          <p:cNvPr id="1186" name="Google Shape;1186;p62"/>
          <p:cNvPicPr preferRelativeResize="0"/>
          <p:nvPr/>
        </p:nvPicPr>
        <p:blipFill rotWithShape="1">
          <a:blip r:embed="rId3">
            <a:alphaModFix/>
          </a:blip>
          <a:srcRect l="844" t="70490" r="13046" b="3760"/>
          <a:stretch/>
        </p:blipFill>
        <p:spPr>
          <a:xfrm>
            <a:off x="3149871" y="5061979"/>
            <a:ext cx="5892258" cy="1599842"/>
          </a:xfrm>
          <a:prstGeom prst="rect">
            <a:avLst/>
          </a:prstGeom>
          <a:noFill/>
          <a:ln>
            <a:noFill/>
          </a:ln>
        </p:spPr>
      </p:pic>
      <p:pic>
        <p:nvPicPr>
          <p:cNvPr id="1187" name="Google Shape;1187;p62"/>
          <p:cNvPicPr preferRelativeResize="0"/>
          <p:nvPr/>
        </p:nvPicPr>
        <p:blipFill rotWithShape="1">
          <a:blip r:embed="rId4">
            <a:alphaModFix/>
          </a:blip>
          <a:srcRect/>
          <a:stretch/>
        </p:blipFill>
        <p:spPr>
          <a:xfrm>
            <a:off x="9729113" y="6044154"/>
            <a:ext cx="2371550" cy="695004"/>
          </a:xfrm>
          <a:prstGeom prst="rect">
            <a:avLst/>
          </a:prstGeom>
          <a:noFill/>
          <a:ln>
            <a:noFill/>
          </a:ln>
        </p:spPr>
      </p:pic>
      <p:pic>
        <p:nvPicPr>
          <p:cNvPr id="1188" name="Google Shape;1188;p62"/>
          <p:cNvPicPr preferRelativeResize="0"/>
          <p:nvPr/>
        </p:nvPicPr>
        <p:blipFill rotWithShape="1">
          <a:blip r:embed="rId5">
            <a:alphaModFix/>
          </a:blip>
          <a:srcRect/>
          <a:stretch/>
        </p:blipFill>
        <p:spPr>
          <a:xfrm>
            <a:off x="0" y="-8037"/>
            <a:ext cx="12192000" cy="21336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63"/>
          <p:cNvSpPr txBox="1">
            <a:spLocks noGrp="1"/>
          </p:cNvSpPr>
          <p:nvPr>
            <p:ph type="title"/>
          </p:nvPr>
        </p:nvSpPr>
        <p:spPr>
          <a:xfrm>
            <a:off x="0" y="0"/>
            <a:ext cx="10199620" cy="10241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756"/>
              </a:buClr>
              <a:buSzPts val="4000"/>
              <a:buFont typeface="Open Sans"/>
              <a:buNone/>
            </a:pPr>
            <a:r>
              <a:rPr lang="en-US" i="1"/>
              <a:t>GED Flash en Español</a:t>
            </a:r>
            <a:endParaRPr/>
          </a:p>
        </p:txBody>
      </p:sp>
      <p:pic>
        <p:nvPicPr>
          <p:cNvPr id="1194" name="Google Shape;1194;p63"/>
          <p:cNvPicPr preferRelativeResize="0">
            <a:picLocks noGrp="1"/>
          </p:cNvPicPr>
          <p:nvPr>
            <p:ph type="body" idx="1"/>
          </p:nvPr>
        </p:nvPicPr>
        <p:blipFill rotWithShape="1">
          <a:blip r:embed="rId3">
            <a:alphaModFix/>
          </a:blip>
          <a:srcRect l="2419" t="6138" r="2257"/>
          <a:stretch/>
        </p:blipFill>
        <p:spPr>
          <a:xfrm>
            <a:off x="1747143" y="1822201"/>
            <a:ext cx="8697714" cy="3721256"/>
          </a:xfrm>
          <a:prstGeom prst="rect">
            <a:avLst/>
          </a:prstGeom>
          <a:noFill/>
          <a:ln>
            <a:noFill/>
          </a:ln>
        </p:spPr>
      </p:pic>
      <p:sp>
        <p:nvSpPr>
          <p:cNvPr id="1195" name="Google Shape;1195;p63"/>
          <p:cNvSpPr txBox="1"/>
          <p:nvPr/>
        </p:nvSpPr>
        <p:spPr>
          <a:xfrm>
            <a:off x="0" y="687439"/>
            <a:ext cx="10199620" cy="44732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D7700"/>
              </a:buClr>
              <a:buSzPts val="2800"/>
              <a:buFont typeface="Arial"/>
              <a:buNone/>
            </a:pPr>
            <a:r>
              <a:rPr lang="en-US" sz="2800" b="0" i="0" u="none" strike="noStrike" cap="none">
                <a:solidFill>
                  <a:srgbClr val="EC7700"/>
                </a:solidFill>
                <a:latin typeface="Open Sans"/>
                <a:ea typeface="Open Sans"/>
                <a:cs typeface="Open Sans"/>
                <a:sym typeface="Open Sans"/>
              </a:rPr>
              <a:t>Math</a:t>
            </a:r>
            <a:endParaRPr sz="1400" b="0" i="0" u="none" strike="noStrike" cap="none">
              <a:solidFill>
                <a:srgbClr val="000000"/>
              </a:solidFill>
              <a:latin typeface="Arial"/>
              <a:ea typeface="Arial"/>
              <a:cs typeface="Arial"/>
              <a:sym typeface="Arial"/>
            </a:endParaRPr>
          </a:p>
        </p:txBody>
      </p:sp>
      <p:pic>
        <p:nvPicPr>
          <p:cNvPr id="1196" name="Google Shape;1196;p63"/>
          <p:cNvPicPr preferRelativeResize="0"/>
          <p:nvPr/>
        </p:nvPicPr>
        <p:blipFill rotWithShape="1">
          <a:blip r:embed="rId4">
            <a:alphaModFix/>
          </a:blip>
          <a:srcRect/>
          <a:stretch/>
        </p:blipFill>
        <p:spPr>
          <a:xfrm>
            <a:off x="9820450" y="6007578"/>
            <a:ext cx="2371550" cy="695004"/>
          </a:xfrm>
          <a:prstGeom prst="rect">
            <a:avLst/>
          </a:prstGeom>
          <a:noFill/>
          <a:ln>
            <a:noFill/>
          </a:ln>
        </p:spPr>
      </p:pic>
      <p:pic>
        <p:nvPicPr>
          <p:cNvPr id="1197" name="Google Shape;1197;p63"/>
          <p:cNvPicPr preferRelativeResize="0"/>
          <p:nvPr/>
        </p:nvPicPr>
        <p:blipFill rotWithShape="1">
          <a:blip r:embed="rId5">
            <a:alphaModFix/>
          </a:blip>
          <a:srcRect/>
          <a:stretch/>
        </p:blipFill>
        <p:spPr>
          <a:xfrm>
            <a:off x="0" y="0"/>
            <a:ext cx="12192000" cy="21336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64"/>
          <p:cNvSpPr txBox="1">
            <a:spLocks noGrp="1"/>
          </p:cNvSpPr>
          <p:nvPr>
            <p:ph type="title"/>
          </p:nvPr>
        </p:nvSpPr>
        <p:spPr>
          <a:xfrm>
            <a:off x="3364099" y="552454"/>
            <a:ext cx="6434324" cy="60037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000000"/>
              </a:buClr>
              <a:buSzPts val="4400"/>
              <a:buNone/>
            </a:pPr>
            <a:r>
              <a:rPr lang="en-US" sz="4400">
                <a:solidFill>
                  <a:srgbClr val="000000"/>
                </a:solidFill>
              </a:rPr>
              <a:t>Día Nacional del GED</a:t>
            </a:r>
            <a:endParaRPr sz="4400" b="1" i="0" u="none" strike="noStrike" cap="none">
              <a:solidFill>
                <a:srgbClr val="000000"/>
              </a:solidFill>
              <a:latin typeface="Rockwell"/>
              <a:ea typeface="Rockwell"/>
              <a:cs typeface="Rockwell"/>
              <a:sym typeface="Rockwell"/>
            </a:endParaRPr>
          </a:p>
        </p:txBody>
      </p:sp>
      <p:sp>
        <p:nvSpPr>
          <p:cNvPr id="1203" name="Google Shape;1203;p6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65</a:t>
            </a:fld>
            <a:endParaRPr sz="900" b="0" i="0" u="none" strike="noStrike" cap="none">
              <a:solidFill>
                <a:srgbClr val="AEABAB"/>
              </a:solidFill>
              <a:latin typeface="Arial"/>
              <a:ea typeface="Arial"/>
              <a:cs typeface="Arial"/>
              <a:sym typeface="Arial"/>
            </a:endParaRPr>
          </a:p>
        </p:txBody>
      </p:sp>
      <p:sp>
        <p:nvSpPr>
          <p:cNvPr id="1204" name="Google Shape;1204;p64"/>
          <p:cNvSpPr txBox="1"/>
          <p:nvPr/>
        </p:nvSpPr>
        <p:spPr>
          <a:xfrm>
            <a:off x="3144643" y="1207049"/>
            <a:ext cx="6094476" cy="380873"/>
          </a:xfrm>
          <a:prstGeom prst="rect">
            <a:avLst/>
          </a:prstGeom>
          <a:noFill/>
          <a:ln>
            <a:noFill/>
          </a:ln>
        </p:spPr>
        <p:txBody>
          <a:bodyPr spcFirstLastPara="1" wrap="square" lIns="91425" tIns="45700" rIns="91425" bIns="45700" anchor="t" anchorCtr="0">
            <a:spAutoFit/>
          </a:bodyPr>
          <a:lstStyle/>
          <a:p>
            <a:pPr marL="257175" marR="0" lvl="1" indent="0" algn="l" rtl="0">
              <a:lnSpc>
                <a:spcPct val="100000"/>
              </a:lnSpc>
              <a:spcBef>
                <a:spcPts val="0"/>
              </a:spcBef>
              <a:spcAft>
                <a:spcPts val="0"/>
              </a:spcAft>
              <a:buNone/>
            </a:pPr>
            <a:r>
              <a:rPr lang="en-US" sz="1875" b="0" i="0" u="none" strike="noStrike" cap="none">
                <a:solidFill>
                  <a:srgbClr val="000000"/>
                </a:solidFill>
                <a:latin typeface="Arial"/>
                <a:ea typeface="Arial"/>
                <a:cs typeface="Arial"/>
                <a:sym typeface="Arial"/>
              </a:rPr>
              <a:t>Septiembre 16, 2025</a:t>
            </a:r>
            <a:endParaRPr sz="1400" b="0" i="0" u="none" strike="noStrike" cap="none">
              <a:solidFill>
                <a:srgbClr val="000000"/>
              </a:solidFill>
              <a:latin typeface="Arial"/>
              <a:ea typeface="Arial"/>
              <a:cs typeface="Arial"/>
              <a:sym typeface="Arial"/>
            </a:endParaRPr>
          </a:p>
        </p:txBody>
      </p:sp>
      <p:sp>
        <p:nvSpPr>
          <p:cNvPr id="1205" name="Google Shape;1205;p64"/>
          <p:cNvSpPr/>
          <p:nvPr/>
        </p:nvSpPr>
        <p:spPr>
          <a:xfrm>
            <a:off x="2962276" y="1833664"/>
            <a:ext cx="7757605" cy="723900"/>
          </a:xfrm>
          <a:prstGeom prst="rect">
            <a:avLst/>
          </a:prstGeom>
          <a:solidFill>
            <a:srgbClr val="00627E"/>
          </a:solidFill>
          <a:ln>
            <a:noFill/>
          </a:ln>
        </p:spPr>
        <p:txBody>
          <a:bodyPr spcFirstLastPara="1" wrap="square" lIns="91425" tIns="45700" rIns="91425" bIns="45700" anchor="ctr" anchorCtr="0">
            <a:noAutofit/>
          </a:bodyPr>
          <a:lstStyle/>
          <a:p>
            <a:pPr marL="257175" marR="0" lvl="1" indent="0" algn="ctr" rtl="0">
              <a:lnSpc>
                <a:spcPct val="100000"/>
              </a:lnSpc>
              <a:spcBef>
                <a:spcPts val="0"/>
              </a:spcBef>
              <a:spcAft>
                <a:spcPts val="0"/>
              </a:spcAft>
              <a:buNone/>
            </a:pPr>
            <a:r>
              <a:rPr lang="en-US" sz="1800" b="1" i="0" u="none" strike="noStrike" cap="none">
                <a:solidFill>
                  <a:schemeClr val="lt1"/>
                </a:solidFill>
                <a:latin typeface="Arial"/>
                <a:ea typeface="Arial"/>
                <a:cs typeface="Arial"/>
                <a:sym typeface="Arial"/>
              </a:rPr>
              <a:t>El Día Nacional del GED reconoce los logros del GED y los futuros más brillantes a través de la educación. </a:t>
            </a:r>
            <a:endParaRPr sz="1400" b="0" i="0" u="none" strike="noStrike" cap="none">
              <a:solidFill>
                <a:srgbClr val="000000"/>
              </a:solidFill>
              <a:latin typeface="Arial"/>
              <a:ea typeface="Arial"/>
              <a:cs typeface="Arial"/>
              <a:sym typeface="Arial"/>
            </a:endParaRPr>
          </a:p>
        </p:txBody>
      </p:sp>
      <p:pic>
        <p:nvPicPr>
          <p:cNvPr id="1206" name="Google Shape;1206;p64" descr="A close up of a logo&#10;&#10;Description automatically generated"/>
          <p:cNvPicPr preferRelativeResize="0"/>
          <p:nvPr/>
        </p:nvPicPr>
        <p:blipFill rotWithShape="1">
          <a:blip r:embed="rId3">
            <a:alphaModFix/>
          </a:blip>
          <a:srcRect l="12201" t="-1108" r="8950" b="4522"/>
          <a:stretch/>
        </p:blipFill>
        <p:spPr>
          <a:xfrm>
            <a:off x="2232213" y="2825303"/>
            <a:ext cx="2882713" cy="2792701"/>
          </a:xfrm>
          <a:prstGeom prst="rect">
            <a:avLst/>
          </a:prstGeom>
          <a:noFill/>
          <a:ln>
            <a:noFill/>
          </a:ln>
        </p:spPr>
      </p:pic>
      <p:pic>
        <p:nvPicPr>
          <p:cNvPr id="1207" name="Google Shape;1207;p64" descr="A screenshot of a website&#10;&#10;Description automatically generated"/>
          <p:cNvPicPr preferRelativeResize="0"/>
          <p:nvPr/>
        </p:nvPicPr>
        <p:blipFill rotWithShape="1">
          <a:blip r:embed="rId4">
            <a:alphaModFix/>
          </a:blip>
          <a:srcRect/>
          <a:stretch/>
        </p:blipFill>
        <p:spPr>
          <a:xfrm>
            <a:off x="5342965" y="2666015"/>
            <a:ext cx="4455458" cy="35375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6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66</a:t>
            </a:fld>
            <a:endParaRPr sz="900" b="0" i="0" u="none" strike="noStrike" cap="none">
              <a:solidFill>
                <a:srgbClr val="AEABAB"/>
              </a:solidFill>
              <a:latin typeface="Arial"/>
              <a:ea typeface="Arial"/>
              <a:cs typeface="Arial"/>
              <a:sym typeface="Arial"/>
            </a:endParaRPr>
          </a:p>
        </p:txBody>
      </p:sp>
      <p:pic>
        <p:nvPicPr>
          <p:cNvPr id="1213" name="Google Shape;1213;p65"/>
          <p:cNvPicPr preferRelativeResize="0"/>
          <p:nvPr/>
        </p:nvPicPr>
        <p:blipFill rotWithShape="1">
          <a:blip r:embed="rId3">
            <a:alphaModFix/>
          </a:blip>
          <a:srcRect/>
          <a:stretch/>
        </p:blipFill>
        <p:spPr>
          <a:xfrm>
            <a:off x="2788482" y="5744764"/>
            <a:ext cx="4663844" cy="475529"/>
          </a:xfrm>
          <a:prstGeom prst="rect">
            <a:avLst/>
          </a:prstGeom>
          <a:noFill/>
          <a:ln>
            <a:noFill/>
          </a:ln>
        </p:spPr>
      </p:pic>
      <p:sp>
        <p:nvSpPr>
          <p:cNvPr id="1214" name="Google Shape;1214;p65"/>
          <p:cNvSpPr txBox="1"/>
          <p:nvPr/>
        </p:nvSpPr>
        <p:spPr>
          <a:xfrm>
            <a:off x="4504081" y="5813251"/>
            <a:ext cx="48387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(contactus@ged.com)</a:t>
            </a:r>
            <a:endParaRPr sz="1400" b="0" i="0" u="none" strike="noStrike" cap="none">
              <a:solidFill>
                <a:srgbClr val="000000"/>
              </a:solidFill>
              <a:latin typeface="Arial"/>
              <a:ea typeface="Arial"/>
              <a:cs typeface="Arial"/>
              <a:sym typeface="Arial"/>
            </a:endParaRPr>
          </a:p>
        </p:txBody>
      </p:sp>
      <p:sp>
        <p:nvSpPr>
          <p:cNvPr id="1215" name="Google Shape;1215;p65"/>
          <p:cNvSpPr txBox="1"/>
          <p:nvPr/>
        </p:nvSpPr>
        <p:spPr>
          <a:xfrm>
            <a:off x="2637182" y="419095"/>
            <a:ext cx="6705599"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a:solidFill>
                  <a:srgbClr val="000000"/>
                </a:solidFill>
                <a:latin typeface="Arial"/>
                <a:ea typeface="Arial"/>
                <a:cs typeface="Arial"/>
                <a:sym typeface="Arial"/>
              </a:rPr>
              <a:t>Cuando necesite Asistencia…</a:t>
            </a:r>
            <a:endParaRPr/>
          </a:p>
          <a:p>
            <a:pPr marL="0" marR="0" lvl="0" indent="0" algn="ctr" rtl="0">
              <a:lnSpc>
                <a:spcPct val="100000"/>
              </a:lnSpc>
              <a:spcBef>
                <a:spcPts val="0"/>
              </a:spcBef>
              <a:spcAft>
                <a:spcPts val="0"/>
              </a:spcAft>
              <a:buNone/>
            </a:pPr>
            <a:r>
              <a:rPr lang="en-US" sz="2800" b="1" i="0" u="none" strike="noStrike" cap="none">
                <a:solidFill>
                  <a:srgbClr val="000000"/>
                </a:solidFill>
                <a:latin typeface="Arial"/>
                <a:ea typeface="Arial"/>
                <a:cs typeface="Arial"/>
                <a:sym typeface="Arial"/>
              </a:rPr>
              <a:t>Servicio al Cliente para Todos</a:t>
            </a:r>
            <a:endParaRPr/>
          </a:p>
        </p:txBody>
      </p:sp>
      <p:sp>
        <p:nvSpPr>
          <p:cNvPr id="1216" name="Google Shape;1216;p65"/>
          <p:cNvSpPr txBox="1"/>
          <p:nvPr/>
        </p:nvSpPr>
        <p:spPr>
          <a:xfrm>
            <a:off x="2137477" y="1697827"/>
            <a:ext cx="361396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Solo para los Centros de Pruebas del GED</a:t>
            </a:r>
            <a:endParaRPr/>
          </a:p>
        </p:txBody>
      </p:sp>
      <p:sp>
        <p:nvSpPr>
          <p:cNvPr id="1217" name="Google Shape;1217;p65"/>
          <p:cNvSpPr txBox="1"/>
          <p:nvPr/>
        </p:nvSpPr>
        <p:spPr>
          <a:xfrm>
            <a:off x="6767980" y="1853908"/>
            <a:ext cx="371449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Para Estudiantes y Candidatos</a:t>
            </a:r>
            <a:endParaRPr/>
          </a:p>
        </p:txBody>
      </p:sp>
      <p:pic>
        <p:nvPicPr>
          <p:cNvPr id="1218" name="Google Shape;1218;p65"/>
          <p:cNvPicPr preferRelativeResize="0"/>
          <p:nvPr/>
        </p:nvPicPr>
        <p:blipFill rotWithShape="1">
          <a:blip r:embed="rId4">
            <a:alphaModFix/>
          </a:blip>
          <a:srcRect/>
          <a:stretch/>
        </p:blipFill>
        <p:spPr>
          <a:xfrm>
            <a:off x="2323360" y="2343188"/>
            <a:ext cx="7564679" cy="307695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6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67</a:t>
            </a:fld>
            <a:endParaRPr sz="900" b="0" i="0" u="none" strike="noStrike" cap="none">
              <a:solidFill>
                <a:srgbClr val="AEABAB"/>
              </a:solidFill>
              <a:latin typeface="Arial"/>
              <a:ea typeface="Arial"/>
              <a:cs typeface="Arial"/>
              <a:sym typeface="Arial"/>
            </a:endParaRPr>
          </a:p>
        </p:txBody>
      </p:sp>
      <p:sp>
        <p:nvSpPr>
          <p:cNvPr id="1224" name="Google Shape;1224;p66"/>
          <p:cNvSpPr txBox="1"/>
          <p:nvPr/>
        </p:nvSpPr>
        <p:spPr>
          <a:xfrm>
            <a:off x="1538543" y="212431"/>
            <a:ext cx="8593073"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1" i="0" u="none" strike="noStrike" cap="none">
                <a:solidFill>
                  <a:srgbClr val="000000"/>
                </a:solidFill>
                <a:latin typeface="Rockwell"/>
                <a:ea typeface="Rockwell"/>
                <a:cs typeface="Rockwell"/>
                <a:sym typeface="Rockwell"/>
              </a:rPr>
              <a:t>Preguntas y Respuestas</a:t>
            </a:r>
            <a:endParaRPr sz="1400" b="0" i="0" u="none" strike="noStrike" cap="none">
              <a:solidFill>
                <a:srgbClr val="000000"/>
              </a:solidFill>
              <a:latin typeface="Arial"/>
              <a:ea typeface="Arial"/>
              <a:cs typeface="Arial"/>
              <a:sym typeface="Arial"/>
            </a:endParaRPr>
          </a:p>
        </p:txBody>
      </p:sp>
      <p:pic>
        <p:nvPicPr>
          <p:cNvPr id="1225" name="Google Shape;1225;p66"/>
          <p:cNvPicPr preferRelativeResize="0"/>
          <p:nvPr/>
        </p:nvPicPr>
        <p:blipFill rotWithShape="1">
          <a:blip r:embed="rId3">
            <a:alphaModFix/>
          </a:blip>
          <a:srcRect/>
          <a:stretch/>
        </p:blipFill>
        <p:spPr>
          <a:xfrm>
            <a:off x="8747605" y="1050470"/>
            <a:ext cx="3444395" cy="4804064"/>
          </a:xfrm>
          <a:prstGeom prst="rect">
            <a:avLst/>
          </a:prstGeom>
          <a:noFill/>
          <a:ln>
            <a:noFill/>
          </a:ln>
        </p:spPr>
      </p:pic>
      <p:sp>
        <p:nvSpPr>
          <p:cNvPr id="1226" name="Google Shape;1226;p66"/>
          <p:cNvSpPr txBox="1"/>
          <p:nvPr/>
        </p:nvSpPr>
        <p:spPr>
          <a:xfrm>
            <a:off x="401443" y="1446182"/>
            <a:ext cx="8593074" cy="52937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rgbClr val="000000"/>
                </a:solidFill>
                <a:latin typeface="Rockwell"/>
                <a:ea typeface="Rockwell"/>
                <a:cs typeface="Rockwell"/>
                <a:sym typeface="Rockwell"/>
              </a:rPr>
              <a:t>¿Qué preguntas tienes?</a:t>
            </a:r>
            <a:br>
              <a:rPr lang="en-US" sz="4000" b="1" i="0" u="none" strike="noStrike" cap="none">
                <a:solidFill>
                  <a:srgbClr val="000000"/>
                </a:solidFill>
                <a:latin typeface="Rockwell"/>
                <a:ea typeface="Rockwell"/>
                <a:cs typeface="Rockwell"/>
                <a:sym typeface="Rockwell"/>
              </a:rPr>
            </a:br>
            <a:br>
              <a:rPr lang="en-US" sz="4000" b="1" i="0" u="none" strike="noStrike" cap="none">
                <a:solidFill>
                  <a:srgbClr val="000000"/>
                </a:solidFill>
                <a:latin typeface="Rockwell"/>
                <a:ea typeface="Rockwell"/>
                <a:cs typeface="Rockwell"/>
                <a:sym typeface="Rockwell"/>
              </a:rPr>
            </a:br>
            <a:r>
              <a:rPr lang="en-US" sz="4000" b="1" i="0" u="none" strike="noStrike" cap="none">
                <a:solidFill>
                  <a:srgbClr val="000000"/>
                </a:solidFill>
                <a:latin typeface="Rockwell"/>
                <a:ea typeface="Rockwell"/>
                <a:cs typeface="Rockwell"/>
                <a:sym typeface="Rockwell"/>
              </a:rPr>
              <a:t>¿Qué podemos hacer mejor? </a:t>
            </a:r>
            <a:br>
              <a:rPr lang="en-US" sz="4000" b="1" i="0" u="none" strike="noStrike" cap="none">
                <a:solidFill>
                  <a:srgbClr val="000000"/>
                </a:solidFill>
                <a:latin typeface="Rockwell"/>
                <a:ea typeface="Rockwell"/>
                <a:cs typeface="Rockwell"/>
                <a:sym typeface="Rockwell"/>
              </a:rPr>
            </a:br>
            <a:br>
              <a:rPr lang="en-US" sz="4000" b="1" i="0" u="none" strike="noStrike" cap="none">
                <a:solidFill>
                  <a:srgbClr val="000000"/>
                </a:solidFill>
                <a:latin typeface="Rockwell"/>
                <a:ea typeface="Rockwell"/>
                <a:cs typeface="Rockwell"/>
                <a:sym typeface="Rockwell"/>
              </a:rPr>
            </a:br>
            <a:r>
              <a:rPr lang="en-US" sz="4000" b="1" i="0" u="none" strike="noStrike" cap="none">
                <a:solidFill>
                  <a:srgbClr val="000000"/>
                </a:solidFill>
                <a:latin typeface="Rockwell"/>
                <a:ea typeface="Rockwell"/>
                <a:cs typeface="Rockwell"/>
                <a:sym typeface="Rockwell"/>
              </a:rPr>
              <a:t>¿Qué necesitas de nosotros?</a:t>
            </a:r>
            <a:br>
              <a:rPr lang="en-US" sz="4000" b="1" i="0" u="none" strike="noStrike" cap="none">
                <a:solidFill>
                  <a:srgbClr val="000000"/>
                </a:solidFill>
                <a:latin typeface="Rockwell"/>
                <a:ea typeface="Rockwell"/>
                <a:cs typeface="Rockwell"/>
                <a:sym typeface="Rockwell"/>
              </a:rPr>
            </a:br>
            <a:br>
              <a:rPr lang="en-US" sz="4000" b="1" i="0" u="none" strike="noStrike" cap="none">
                <a:solidFill>
                  <a:srgbClr val="000000"/>
                </a:solidFill>
                <a:latin typeface="Rockwell"/>
                <a:ea typeface="Rockwell"/>
                <a:cs typeface="Rockwell"/>
                <a:sym typeface="Rockwell"/>
              </a:rPr>
            </a:br>
            <a:r>
              <a:rPr lang="en-US" sz="4000" b="1" i="0" u="none" strike="noStrike" cap="none">
                <a:solidFill>
                  <a:srgbClr val="000000"/>
                </a:solidFill>
                <a:latin typeface="Rockwell"/>
                <a:ea typeface="Rockwell"/>
                <a:cs typeface="Rockwell"/>
                <a:sym typeface="Rockwell"/>
              </a:rPr>
              <a:t>¿Qué necesitan los estudiantes de nosotros?</a:t>
            </a:r>
            <a:br>
              <a:rPr lang="en-US" sz="4400" b="1" i="0" u="none" strike="noStrike" cap="none">
                <a:solidFill>
                  <a:srgbClr val="000000"/>
                </a:solidFill>
                <a:latin typeface="Rockwell"/>
                <a:ea typeface="Rockwell"/>
                <a:cs typeface="Rockwell"/>
                <a:sym typeface="Rockwell"/>
              </a:rPr>
            </a:b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67"/>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SzPts val="3600"/>
              <a:buNone/>
            </a:pPr>
            <a:br>
              <a:rPr lang="en-US">
                <a:latin typeface="Arial"/>
                <a:ea typeface="Arial"/>
                <a:cs typeface="Arial"/>
                <a:sym typeface="Arial"/>
              </a:rPr>
            </a:br>
            <a:r>
              <a:rPr lang="en-US"/>
              <a:t>Encuesta de Sesión</a:t>
            </a:r>
            <a:endParaRPr/>
          </a:p>
        </p:txBody>
      </p:sp>
      <p:pic>
        <p:nvPicPr>
          <p:cNvPr id="1232" name="Google Shape;1232;p67"/>
          <p:cNvPicPr preferRelativeResize="0">
            <a:picLocks noGrp="1"/>
          </p:cNvPicPr>
          <p:nvPr>
            <p:ph type="pic" idx="2"/>
          </p:nvPr>
        </p:nvPicPr>
        <p:blipFill rotWithShape="1">
          <a:blip r:embed="rId3">
            <a:alphaModFix/>
          </a:blip>
          <a:srcRect l="-3720" t="-1575" r="-5045" b="2769"/>
          <a:stretch/>
        </p:blipFill>
        <p:spPr>
          <a:xfrm>
            <a:off x="5183194" y="457201"/>
            <a:ext cx="6559047" cy="5403850"/>
          </a:xfrm>
          <a:prstGeom prst="rect">
            <a:avLst/>
          </a:prstGeom>
          <a:noFill/>
          <a:ln>
            <a:noFill/>
          </a:ln>
        </p:spPr>
      </p:pic>
      <p:sp>
        <p:nvSpPr>
          <p:cNvPr id="1233" name="Google Shape;1233;p67"/>
          <p:cNvSpPr txBox="1">
            <a:spLocks noGrp="1"/>
          </p:cNvSpPr>
          <p:nvPr>
            <p:ph type="body" idx="1"/>
          </p:nvPr>
        </p:nvSpPr>
        <p:spPr>
          <a:xfrm>
            <a:off x="401450" y="2196790"/>
            <a:ext cx="4781744" cy="1089874"/>
          </a:xfrm>
          <a:prstGeom prst="rect">
            <a:avLst/>
          </a:prstGeom>
          <a:noFill/>
          <a:ln>
            <a:noFill/>
          </a:ln>
        </p:spPr>
        <p:txBody>
          <a:bodyPr spcFirstLastPara="1" wrap="square" lIns="0" tIns="91425" rIns="0" bIns="0" anchor="t" anchorCtr="0">
            <a:normAutofit lnSpcReduction="10000"/>
          </a:bodyPr>
          <a:lstStyle/>
          <a:p>
            <a:pPr marL="0" lvl="0" indent="0" algn="l" rtl="0">
              <a:lnSpc>
                <a:spcPct val="90000"/>
              </a:lnSpc>
              <a:spcBef>
                <a:spcPts val="0"/>
              </a:spcBef>
              <a:spcAft>
                <a:spcPts val="0"/>
              </a:spcAft>
              <a:buSzPts val="2200"/>
              <a:buNone/>
            </a:pPr>
            <a:r>
              <a:rPr lang="en-US"/>
              <a:t>Sus comentarios son importantes. </a:t>
            </a:r>
            <a:endParaRPr/>
          </a:p>
          <a:p>
            <a:pPr marL="0" lvl="0" indent="0" algn="l" rtl="0">
              <a:lnSpc>
                <a:spcPct val="90000"/>
              </a:lnSpc>
              <a:spcBef>
                <a:spcPts val="0"/>
              </a:spcBef>
              <a:spcAft>
                <a:spcPts val="0"/>
              </a:spcAft>
              <a:buSzPts val="2200"/>
              <a:buNone/>
            </a:pPr>
            <a:endParaRPr/>
          </a:p>
          <a:p>
            <a:pPr marL="0" lvl="0" indent="0" algn="l" rtl="0">
              <a:lnSpc>
                <a:spcPct val="90000"/>
              </a:lnSpc>
              <a:spcBef>
                <a:spcPts val="0"/>
              </a:spcBef>
              <a:spcAft>
                <a:spcPts val="0"/>
              </a:spcAft>
              <a:buSzPts val="2200"/>
              <a:buNone/>
            </a:pPr>
            <a:r>
              <a:rPr lang="en-US"/>
              <a:t>Por favor Escanee el código QR a continuación para calificar esta sesión.</a:t>
            </a:r>
            <a:endParaRPr/>
          </a:p>
        </p:txBody>
      </p:sp>
      <p:sp>
        <p:nvSpPr>
          <p:cNvPr id="1234" name="Google Shape;1234;p6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68</a:t>
            </a:fld>
            <a:endParaRPr sz="900" b="0" i="0" u="none" strike="noStrike" cap="none">
              <a:solidFill>
                <a:srgbClr val="AEABAB"/>
              </a:solidFill>
              <a:latin typeface="Arial"/>
              <a:ea typeface="Arial"/>
              <a:cs typeface="Arial"/>
              <a:sym typeface="Arial"/>
            </a:endParaRPr>
          </a:p>
        </p:txBody>
      </p:sp>
      <p:pic>
        <p:nvPicPr>
          <p:cNvPr id="1235" name="Google Shape;1235;p67"/>
          <p:cNvPicPr preferRelativeResize="0"/>
          <p:nvPr/>
        </p:nvPicPr>
        <p:blipFill rotWithShape="1">
          <a:blip r:embed="rId4">
            <a:alphaModFix/>
          </a:blip>
          <a:srcRect/>
          <a:stretch/>
        </p:blipFill>
        <p:spPr>
          <a:xfrm>
            <a:off x="1338792" y="3628327"/>
            <a:ext cx="2495898" cy="247684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6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69</a:t>
            </a:fld>
            <a:endParaRPr sz="900" b="0" i="0" u="none" strike="noStrike" cap="none">
              <a:solidFill>
                <a:srgbClr val="AEABAB"/>
              </a:solidFill>
              <a:latin typeface="Arial"/>
              <a:ea typeface="Arial"/>
              <a:cs typeface="Arial"/>
              <a:sym typeface="Arial"/>
            </a:endParaRPr>
          </a:p>
        </p:txBody>
      </p:sp>
      <p:pic>
        <p:nvPicPr>
          <p:cNvPr id="1241" name="Google Shape;1241;p68"/>
          <p:cNvPicPr preferRelativeResize="0"/>
          <p:nvPr/>
        </p:nvPicPr>
        <p:blipFill rotWithShape="1">
          <a:blip r:embed="rId3">
            <a:alphaModFix/>
          </a:blip>
          <a:srcRect/>
          <a:stretch/>
        </p:blipFill>
        <p:spPr>
          <a:xfrm>
            <a:off x="6269462" y="524021"/>
            <a:ext cx="6328196" cy="5407621"/>
          </a:xfrm>
          <a:prstGeom prst="rect">
            <a:avLst/>
          </a:prstGeom>
          <a:noFill/>
          <a:ln>
            <a:noFill/>
          </a:ln>
        </p:spPr>
      </p:pic>
      <p:sp>
        <p:nvSpPr>
          <p:cNvPr id="1242" name="Google Shape;1242;p68"/>
          <p:cNvSpPr txBox="1"/>
          <p:nvPr/>
        </p:nvSpPr>
        <p:spPr>
          <a:xfrm>
            <a:off x="228600" y="291483"/>
            <a:ext cx="7653528"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Rockwell"/>
                <a:ea typeface="Rockwell"/>
                <a:cs typeface="Rockwell"/>
                <a:sym typeface="Rockwell"/>
              </a:rPr>
              <a:t>Enlaces de código QR a un formulario para solicitar esta presentación</a:t>
            </a:r>
            <a:br>
              <a:rPr lang="en-US" sz="3200" b="0" i="0" u="none" strike="noStrike" cap="none">
                <a:solidFill>
                  <a:srgbClr val="000000"/>
                </a:solidFill>
                <a:latin typeface="Rockwell"/>
                <a:ea typeface="Rockwell"/>
                <a:cs typeface="Rockwell"/>
                <a:sym typeface="Rockwell"/>
              </a:rPr>
            </a:br>
            <a:r>
              <a:rPr lang="en-US" sz="3200" b="0" i="0" u="none" strike="noStrike" cap="none">
                <a:solidFill>
                  <a:srgbClr val="000000"/>
                </a:solidFill>
                <a:latin typeface="Rockwell"/>
                <a:ea typeface="Rockwell"/>
                <a:cs typeface="Rockwell"/>
                <a:sym typeface="Rockwell"/>
              </a:rPr>
              <a:t>y un examen de práctica GED Ready gratuito</a:t>
            </a:r>
            <a:endParaRPr sz="1600" b="0" i="0" u="none" strike="noStrike" cap="none">
              <a:solidFill>
                <a:schemeClr val="dk1"/>
              </a:solidFill>
              <a:latin typeface="Calibri"/>
              <a:ea typeface="Calibri"/>
              <a:cs typeface="Calibri"/>
              <a:sym typeface="Calibri"/>
            </a:endParaRPr>
          </a:p>
        </p:txBody>
      </p:sp>
      <p:pic>
        <p:nvPicPr>
          <p:cNvPr id="1243" name="Google Shape;1243;p68"/>
          <p:cNvPicPr preferRelativeResize="0"/>
          <p:nvPr/>
        </p:nvPicPr>
        <p:blipFill rotWithShape="1">
          <a:blip r:embed="rId4">
            <a:alphaModFix/>
          </a:blip>
          <a:srcRect/>
          <a:stretch/>
        </p:blipFill>
        <p:spPr>
          <a:xfrm>
            <a:off x="1773043" y="3153307"/>
            <a:ext cx="3651821" cy="351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7"/>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659" name="Google Shape;659;p7"/>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660" name="Google Shape;660;p7"/>
          <p:cNvSpPr txBox="1">
            <a:spLocks noGrp="1"/>
          </p:cNvSpPr>
          <p:nvPr>
            <p:ph type="body" idx="3"/>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p>
            <a:pPr marL="0" lvl="0" indent="0" algn="l" rtl="0">
              <a:lnSpc>
                <a:spcPct val="100000"/>
              </a:lnSpc>
              <a:spcBef>
                <a:spcPts val="600"/>
              </a:spcBef>
              <a:spcAft>
                <a:spcPts val="0"/>
              </a:spcAft>
              <a:buSzPts val="2090"/>
              <a:buNone/>
            </a:pPr>
            <a:r>
              <a:rPr lang="en-US" sz="2000" b="1" u="sng"/>
              <a:t>Género</a:t>
            </a:r>
            <a:endParaRPr/>
          </a:p>
          <a:p>
            <a:pPr marL="342900" lvl="0" indent="-342900" algn="l" rtl="0">
              <a:lnSpc>
                <a:spcPct val="100000"/>
              </a:lnSpc>
              <a:spcBef>
                <a:spcPts val="1200"/>
              </a:spcBef>
              <a:spcAft>
                <a:spcPts val="600"/>
              </a:spcAft>
              <a:buSzPts val="2090"/>
              <a:buFont typeface="Arial"/>
              <a:buChar char="•"/>
            </a:pPr>
            <a:r>
              <a:rPr lang="en-US" b="1"/>
              <a:t>58% mujeres</a:t>
            </a:r>
            <a:br>
              <a:rPr lang="en-US" b="1"/>
            </a:br>
            <a:r>
              <a:rPr lang="en-US" b="1"/>
              <a:t>37% hombres </a:t>
            </a:r>
            <a:br>
              <a:rPr lang="en-US" b="1"/>
            </a:br>
            <a:r>
              <a:rPr lang="en-US" b="1"/>
              <a:t>5%  Declinaron responder.</a:t>
            </a:r>
            <a:endParaRPr/>
          </a:p>
        </p:txBody>
      </p:sp>
      <p:sp>
        <p:nvSpPr>
          <p:cNvPr id="661" name="Google Shape;661;p7"/>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3600"/>
              <a:buNone/>
            </a:pPr>
            <a:r>
              <a:rPr lang="en-US"/>
              <a:t>Más información demográfica: Aquellas personas que hicieron la prueba en español</a:t>
            </a:r>
            <a:endParaRPr b="1"/>
          </a:p>
        </p:txBody>
      </p:sp>
      <p:sp>
        <p:nvSpPr>
          <p:cNvPr id="662" name="Google Shape;662;p7"/>
          <p:cNvSpPr txBox="1">
            <a:spLocks noGrp="1"/>
          </p:cNvSpPr>
          <p:nvPr>
            <p:ph type="body" idx="4"/>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171450" tIns="457200" rIns="171450" bIns="45700" anchor="t" anchorCtr="0">
            <a:normAutofit/>
          </a:bodyPr>
          <a:lstStyle/>
          <a:p>
            <a:pPr marL="0" lvl="0" indent="0" algn="l" rtl="0">
              <a:lnSpc>
                <a:spcPct val="100000"/>
              </a:lnSpc>
              <a:spcBef>
                <a:spcPts val="600"/>
              </a:spcBef>
              <a:spcAft>
                <a:spcPts val="0"/>
              </a:spcAft>
              <a:buSzPct val="94144"/>
              <a:buNone/>
            </a:pPr>
            <a:r>
              <a:rPr lang="en-US" sz="2400" b="1" u="sng"/>
              <a:t>Razones para tomar el examen GED</a:t>
            </a:r>
            <a:endParaRPr/>
          </a:p>
          <a:p>
            <a:pPr marL="342900" lvl="0" indent="-342900" algn="l" rtl="0">
              <a:lnSpc>
                <a:spcPct val="100000"/>
              </a:lnSpc>
              <a:spcBef>
                <a:spcPts val="1200"/>
              </a:spcBef>
              <a:spcAft>
                <a:spcPts val="0"/>
              </a:spcAft>
              <a:buSzPct val="102702"/>
              <a:buFont typeface="Arial"/>
              <a:buChar char="•"/>
            </a:pPr>
            <a:r>
              <a:rPr lang="en-US" sz="2200" b="1"/>
              <a:t>34% de ganancia educativa </a:t>
            </a:r>
            <a:br>
              <a:rPr lang="en-US" sz="2200" b="1"/>
            </a:br>
            <a:r>
              <a:rPr lang="en-US" sz="2200" b="1"/>
              <a:t>34% de ganancia personal</a:t>
            </a:r>
            <a:br>
              <a:rPr lang="en-US" sz="2200" b="1"/>
            </a:br>
            <a:r>
              <a:rPr lang="en-US" sz="2200" b="1"/>
              <a:t>27% relacionado con el trabajo </a:t>
            </a:r>
            <a:endParaRPr/>
          </a:p>
          <a:p>
            <a:pPr marL="0" lvl="0" indent="0" algn="l" rtl="0">
              <a:lnSpc>
                <a:spcPct val="100000"/>
              </a:lnSpc>
              <a:spcBef>
                <a:spcPts val="1200"/>
              </a:spcBef>
              <a:spcAft>
                <a:spcPts val="0"/>
              </a:spcAft>
              <a:buSzPct val="118918"/>
              <a:buNone/>
            </a:pPr>
            <a:br>
              <a:rPr lang="en-US" sz="1900" b="1" u="sng"/>
            </a:br>
            <a:r>
              <a:rPr lang="en-US" sz="2100" b="1" u="sng"/>
              <a:t>Preparación para el GED</a:t>
            </a:r>
            <a:endParaRPr/>
          </a:p>
          <a:p>
            <a:pPr marL="0" lvl="0" indent="0" algn="l" rtl="0">
              <a:lnSpc>
                <a:spcPct val="100000"/>
              </a:lnSpc>
              <a:spcBef>
                <a:spcPts val="1200"/>
              </a:spcBef>
              <a:spcAft>
                <a:spcPts val="600"/>
              </a:spcAft>
              <a:buSzPct val="118918"/>
              <a:buNone/>
            </a:pPr>
            <a:r>
              <a:rPr lang="en-US" sz="1900" b="1"/>
              <a:t>El 63% nos dijo que asistía a clases de educación para adultos.</a:t>
            </a:r>
            <a:endParaRPr/>
          </a:p>
        </p:txBody>
      </p:sp>
      <p:sp>
        <p:nvSpPr>
          <p:cNvPr id="663" name="Google Shape;663;p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7</a:t>
            </a:fld>
            <a:endParaRPr sz="900" b="0" i="0" u="none" strike="noStrike" cap="none">
              <a:solidFill>
                <a:srgbClr val="AEABAB"/>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18DFE0-310E-87EB-1EC5-94A5AC5D56D0}"/>
              </a:ext>
            </a:extLst>
          </p:cNvPr>
          <p:cNvSpPr>
            <a:spLocks noGrp="1"/>
          </p:cNvSpPr>
          <p:nvPr>
            <p:ph type="title"/>
          </p:nvPr>
        </p:nvSpPr>
        <p:spPr/>
        <p:txBody>
          <a:bodyPr/>
          <a:lstStyle/>
          <a:p>
            <a:r>
              <a:rPr lang="en-US"/>
              <a:t>Your State Relationship Team</a:t>
            </a:r>
          </a:p>
        </p:txBody>
      </p:sp>
      <p:sp>
        <p:nvSpPr>
          <p:cNvPr id="2" name="Slide Number Placeholder 1">
            <a:extLst>
              <a:ext uri="{FF2B5EF4-FFF2-40B4-BE49-F238E27FC236}">
                <a16:creationId xmlns:a16="http://schemas.microsoft.com/office/drawing/2014/main" id="{FAD2C620-CF43-3E31-1355-C4A5EE91BA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lang="en-US" sz="900" b="0" i="0" u="none" strike="noStrike" kern="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418" name="Group 417">
            <a:extLst>
              <a:ext uri="{FF2B5EF4-FFF2-40B4-BE49-F238E27FC236}">
                <a16:creationId xmlns:a16="http://schemas.microsoft.com/office/drawing/2014/main" id="{C237D1A1-4D80-DD4B-E168-A0B16A009243}"/>
              </a:ext>
            </a:extLst>
          </p:cNvPr>
          <p:cNvGrpSpPr/>
          <p:nvPr/>
        </p:nvGrpSpPr>
        <p:grpSpPr>
          <a:xfrm>
            <a:off x="2732290" y="1814666"/>
            <a:ext cx="6772119" cy="4159374"/>
            <a:chOff x="2859561" y="2515472"/>
            <a:chExt cx="6772119" cy="4159374"/>
          </a:xfrm>
        </p:grpSpPr>
        <p:sp>
          <p:nvSpPr>
            <p:cNvPr id="167" name="Freeform 602">
              <a:extLst>
                <a:ext uri="{FF2B5EF4-FFF2-40B4-BE49-F238E27FC236}">
                  <a16:creationId xmlns:a16="http://schemas.microsoft.com/office/drawing/2014/main" id="{272F1AB3-4705-1D1C-CF07-EC89D72DCA36}"/>
                </a:ext>
              </a:extLst>
            </p:cNvPr>
            <p:cNvSpPr>
              <a:spLocks/>
            </p:cNvSpPr>
            <p:nvPr/>
          </p:nvSpPr>
          <p:spPr bwMode="auto">
            <a:xfrm>
              <a:off x="2859561" y="3580043"/>
              <a:ext cx="1038298" cy="1758308"/>
            </a:xfrm>
            <a:custGeom>
              <a:avLst/>
              <a:gdLst>
                <a:gd name="T0" fmla="*/ 2147483647 w 157"/>
                <a:gd name="T1" fmla="*/ 2147483647 h 266"/>
                <a:gd name="T2" fmla="*/ 2147483647 w 157"/>
                <a:gd name="T3" fmla="*/ 2147483647 h 266"/>
                <a:gd name="T4" fmla="*/ 2147483647 w 157"/>
                <a:gd name="T5" fmla="*/ 2147483647 h 266"/>
                <a:gd name="T6" fmla="*/ 2147483647 w 157"/>
                <a:gd name="T7" fmla="*/ 2147483647 h 266"/>
                <a:gd name="T8" fmla="*/ 2147483647 w 157"/>
                <a:gd name="T9" fmla="*/ 2147483647 h 266"/>
                <a:gd name="T10" fmla="*/ 2147483647 w 157"/>
                <a:gd name="T11" fmla="*/ 2147483647 h 266"/>
                <a:gd name="T12" fmla="*/ 2147483647 w 157"/>
                <a:gd name="T13" fmla="*/ 2147483647 h 266"/>
                <a:gd name="T14" fmla="*/ 2147483647 w 157"/>
                <a:gd name="T15" fmla="*/ 2147483647 h 266"/>
                <a:gd name="T16" fmla="*/ 2147483647 w 157"/>
                <a:gd name="T17" fmla="*/ 2147483647 h 266"/>
                <a:gd name="T18" fmla="*/ 2147483647 w 157"/>
                <a:gd name="T19" fmla="*/ 2147483647 h 266"/>
                <a:gd name="T20" fmla="*/ 2147483647 w 157"/>
                <a:gd name="T21" fmla="*/ 2147483647 h 266"/>
                <a:gd name="T22" fmla="*/ 2147483647 w 157"/>
                <a:gd name="T23" fmla="*/ 2147483647 h 266"/>
                <a:gd name="T24" fmla="*/ 0 w 157"/>
                <a:gd name="T25" fmla="*/ 2147483647 h 266"/>
                <a:gd name="T26" fmla="*/ 2147483647 w 157"/>
                <a:gd name="T27" fmla="*/ 2147483647 h 266"/>
                <a:gd name="T28" fmla="*/ 2147483647 w 157"/>
                <a:gd name="T29" fmla="*/ 2147483647 h 266"/>
                <a:gd name="T30" fmla="*/ 2147483647 w 157"/>
                <a:gd name="T31" fmla="*/ 2147483647 h 266"/>
                <a:gd name="T32" fmla="*/ 2147483647 w 157"/>
                <a:gd name="T33" fmla="*/ 2147483647 h 266"/>
                <a:gd name="T34" fmla="*/ 2147483647 w 157"/>
                <a:gd name="T35" fmla="*/ 2147483647 h 266"/>
                <a:gd name="T36" fmla="*/ 2147483647 w 157"/>
                <a:gd name="T37" fmla="*/ 2147483647 h 266"/>
                <a:gd name="T38" fmla="*/ 2147483647 w 157"/>
                <a:gd name="T39" fmla="*/ 2147483647 h 266"/>
                <a:gd name="T40" fmla="*/ 2147483647 w 157"/>
                <a:gd name="T41" fmla="*/ 2147483647 h 266"/>
                <a:gd name="T42" fmla="*/ 2147483647 w 157"/>
                <a:gd name="T43" fmla="*/ 2147483647 h 266"/>
                <a:gd name="T44" fmla="*/ 2147483647 w 157"/>
                <a:gd name="T45" fmla="*/ 2147483647 h 266"/>
                <a:gd name="T46" fmla="*/ 2147483647 w 157"/>
                <a:gd name="T47" fmla="*/ 2147483647 h 266"/>
                <a:gd name="T48" fmla="*/ 2147483647 w 157"/>
                <a:gd name="T49" fmla="*/ 2147483647 h 266"/>
                <a:gd name="T50" fmla="*/ 2147483647 w 157"/>
                <a:gd name="T51" fmla="*/ 2147483647 h 266"/>
                <a:gd name="T52" fmla="*/ 2147483647 w 157"/>
                <a:gd name="T53" fmla="*/ 2147483647 h 266"/>
                <a:gd name="T54" fmla="*/ 2147483647 w 157"/>
                <a:gd name="T55" fmla="*/ 2147483647 h 266"/>
                <a:gd name="T56" fmla="*/ 2147483647 w 157"/>
                <a:gd name="T57" fmla="*/ 2147483647 h 266"/>
                <a:gd name="T58" fmla="*/ 2147483647 w 157"/>
                <a:gd name="T59" fmla="*/ 2147483647 h 266"/>
                <a:gd name="T60" fmla="*/ 2147483647 w 157"/>
                <a:gd name="T61" fmla="*/ 2147483647 h 266"/>
                <a:gd name="T62" fmla="*/ 2147483647 w 157"/>
                <a:gd name="T63" fmla="*/ 2147483647 h 266"/>
                <a:gd name="T64" fmla="*/ 2147483647 w 157"/>
                <a:gd name="T65" fmla="*/ 2147483647 h 266"/>
                <a:gd name="T66" fmla="*/ 2147483647 w 157"/>
                <a:gd name="T67" fmla="*/ 2147483647 h 266"/>
                <a:gd name="T68" fmla="*/ 2147483647 w 157"/>
                <a:gd name="T69" fmla="*/ 2147483647 h 266"/>
                <a:gd name="T70" fmla="*/ 2147483647 w 157"/>
                <a:gd name="T71" fmla="*/ 2147483647 h 266"/>
                <a:gd name="T72" fmla="*/ 2147483647 w 157"/>
                <a:gd name="T73" fmla="*/ 2147483647 h 266"/>
                <a:gd name="T74" fmla="*/ 2147483647 w 157"/>
                <a:gd name="T75" fmla="*/ 2147483647 h 266"/>
                <a:gd name="T76" fmla="*/ 2147483647 w 157"/>
                <a:gd name="T77" fmla="*/ 2147483647 h 266"/>
                <a:gd name="T78" fmla="*/ 2147483647 w 157"/>
                <a:gd name="T79" fmla="*/ 2147483647 h 266"/>
                <a:gd name="T80" fmla="*/ 2147483647 w 157"/>
                <a:gd name="T81" fmla="*/ 2147483647 h 2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7"/>
                <a:gd name="T124" fmla="*/ 0 h 266"/>
                <a:gd name="T125" fmla="*/ 157 w 157"/>
                <a:gd name="T126" fmla="*/ 266 h 2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7" h="266">
                  <a:moveTo>
                    <a:pt x="17" y="114"/>
                  </a:moveTo>
                  <a:cubicBezTo>
                    <a:pt x="20" y="115"/>
                    <a:pt x="20" y="119"/>
                    <a:pt x="23" y="119"/>
                  </a:cubicBezTo>
                  <a:cubicBezTo>
                    <a:pt x="23" y="119"/>
                    <a:pt x="23" y="116"/>
                    <a:pt x="23" y="113"/>
                  </a:cubicBezTo>
                  <a:cubicBezTo>
                    <a:pt x="22" y="111"/>
                    <a:pt x="20" y="108"/>
                    <a:pt x="20" y="105"/>
                  </a:cubicBezTo>
                  <a:cubicBezTo>
                    <a:pt x="22" y="104"/>
                    <a:pt x="23" y="104"/>
                    <a:pt x="24" y="105"/>
                  </a:cubicBezTo>
                  <a:cubicBezTo>
                    <a:pt x="25" y="105"/>
                    <a:pt x="25" y="105"/>
                    <a:pt x="26" y="105"/>
                  </a:cubicBezTo>
                  <a:cubicBezTo>
                    <a:pt x="27" y="105"/>
                    <a:pt x="30" y="105"/>
                    <a:pt x="31" y="107"/>
                  </a:cubicBezTo>
                  <a:cubicBezTo>
                    <a:pt x="33" y="107"/>
                    <a:pt x="33" y="106"/>
                    <a:pt x="35" y="106"/>
                  </a:cubicBezTo>
                  <a:cubicBezTo>
                    <a:pt x="36" y="107"/>
                    <a:pt x="37" y="109"/>
                    <a:pt x="38" y="110"/>
                  </a:cubicBezTo>
                  <a:cubicBezTo>
                    <a:pt x="39" y="105"/>
                    <a:pt x="33" y="106"/>
                    <a:pt x="34" y="104"/>
                  </a:cubicBezTo>
                  <a:cubicBezTo>
                    <a:pt x="31" y="107"/>
                    <a:pt x="28" y="102"/>
                    <a:pt x="26" y="104"/>
                  </a:cubicBezTo>
                  <a:cubicBezTo>
                    <a:pt x="23" y="103"/>
                    <a:pt x="23" y="100"/>
                    <a:pt x="20" y="100"/>
                  </a:cubicBezTo>
                  <a:cubicBezTo>
                    <a:pt x="17" y="101"/>
                    <a:pt x="18" y="105"/>
                    <a:pt x="17" y="107"/>
                  </a:cubicBezTo>
                  <a:cubicBezTo>
                    <a:pt x="16" y="106"/>
                    <a:pt x="14" y="104"/>
                    <a:pt x="13" y="102"/>
                  </a:cubicBezTo>
                  <a:cubicBezTo>
                    <a:pt x="12" y="101"/>
                    <a:pt x="9" y="100"/>
                    <a:pt x="11" y="98"/>
                  </a:cubicBezTo>
                  <a:cubicBezTo>
                    <a:pt x="11" y="98"/>
                    <a:pt x="11" y="99"/>
                    <a:pt x="12" y="99"/>
                  </a:cubicBezTo>
                  <a:cubicBezTo>
                    <a:pt x="12" y="96"/>
                    <a:pt x="11" y="93"/>
                    <a:pt x="10" y="90"/>
                  </a:cubicBezTo>
                  <a:cubicBezTo>
                    <a:pt x="10" y="89"/>
                    <a:pt x="9" y="89"/>
                    <a:pt x="8" y="88"/>
                  </a:cubicBezTo>
                  <a:cubicBezTo>
                    <a:pt x="8" y="88"/>
                    <a:pt x="6" y="85"/>
                    <a:pt x="6" y="84"/>
                  </a:cubicBezTo>
                  <a:cubicBezTo>
                    <a:pt x="6" y="84"/>
                    <a:pt x="6" y="83"/>
                    <a:pt x="6" y="82"/>
                  </a:cubicBezTo>
                  <a:cubicBezTo>
                    <a:pt x="5" y="80"/>
                    <a:pt x="3" y="78"/>
                    <a:pt x="2" y="75"/>
                  </a:cubicBezTo>
                  <a:cubicBezTo>
                    <a:pt x="2" y="74"/>
                    <a:pt x="4" y="73"/>
                    <a:pt x="4" y="70"/>
                  </a:cubicBezTo>
                  <a:cubicBezTo>
                    <a:pt x="4" y="68"/>
                    <a:pt x="3" y="66"/>
                    <a:pt x="3" y="65"/>
                  </a:cubicBezTo>
                  <a:cubicBezTo>
                    <a:pt x="4" y="61"/>
                    <a:pt x="7" y="60"/>
                    <a:pt x="6" y="54"/>
                  </a:cubicBezTo>
                  <a:cubicBezTo>
                    <a:pt x="6" y="51"/>
                    <a:pt x="5" y="48"/>
                    <a:pt x="3" y="45"/>
                  </a:cubicBezTo>
                  <a:cubicBezTo>
                    <a:pt x="2" y="43"/>
                    <a:pt x="0" y="42"/>
                    <a:pt x="0" y="40"/>
                  </a:cubicBezTo>
                  <a:cubicBezTo>
                    <a:pt x="0" y="35"/>
                    <a:pt x="3" y="30"/>
                    <a:pt x="8" y="28"/>
                  </a:cubicBezTo>
                  <a:cubicBezTo>
                    <a:pt x="6" y="27"/>
                    <a:pt x="9" y="26"/>
                    <a:pt x="9" y="25"/>
                  </a:cubicBezTo>
                  <a:cubicBezTo>
                    <a:pt x="9" y="24"/>
                    <a:pt x="9" y="22"/>
                    <a:pt x="9" y="20"/>
                  </a:cubicBezTo>
                  <a:cubicBezTo>
                    <a:pt x="10" y="18"/>
                    <a:pt x="12" y="17"/>
                    <a:pt x="13" y="15"/>
                  </a:cubicBezTo>
                  <a:cubicBezTo>
                    <a:pt x="14" y="11"/>
                    <a:pt x="12" y="5"/>
                    <a:pt x="14" y="0"/>
                  </a:cubicBezTo>
                  <a:cubicBezTo>
                    <a:pt x="39" y="6"/>
                    <a:pt x="61" y="14"/>
                    <a:pt x="87" y="19"/>
                  </a:cubicBezTo>
                  <a:cubicBezTo>
                    <a:pt x="85" y="31"/>
                    <a:pt x="81" y="43"/>
                    <a:pt x="78" y="55"/>
                  </a:cubicBezTo>
                  <a:cubicBezTo>
                    <a:pt x="76" y="67"/>
                    <a:pt x="73" y="79"/>
                    <a:pt x="70" y="91"/>
                  </a:cubicBezTo>
                  <a:cubicBezTo>
                    <a:pt x="84" y="114"/>
                    <a:pt x="101" y="136"/>
                    <a:pt x="116" y="158"/>
                  </a:cubicBezTo>
                  <a:cubicBezTo>
                    <a:pt x="117" y="160"/>
                    <a:pt x="117" y="161"/>
                    <a:pt x="118" y="163"/>
                  </a:cubicBezTo>
                  <a:cubicBezTo>
                    <a:pt x="119" y="164"/>
                    <a:pt x="120" y="165"/>
                    <a:pt x="121" y="166"/>
                  </a:cubicBezTo>
                  <a:cubicBezTo>
                    <a:pt x="122" y="167"/>
                    <a:pt x="122" y="169"/>
                    <a:pt x="123" y="170"/>
                  </a:cubicBezTo>
                  <a:cubicBezTo>
                    <a:pt x="124" y="171"/>
                    <a:pt x="125" y="172"/>
                    <a:pt x="126" y="173"/>
                  </a:cubicBezTo>
                  <a:cubicBezTo>
                    <a:pt x="127" y="174"/>
                    <a:pt x="128" y="176"/>
                    <a:pt x="128" y="178"/>
                  </a:cubicBezTo>
                  <a:cubicBezTo>
                    <a:pt x="129" y="179"/>
                    <a:pt x="131" y="179"/>
                    <a:pt x="131" y="181"/>
                  </a:cubicBezTo>
                  <a:cubicBezTo>
                    <a:pt x="132" y="182"/>
                    <a:pt x="133" y="184"/>
                    <a:pt x="134" y="185"/>
                  </a:cubicBezTo>
                  <a:cubicBezTo>
                    <a:pt x="134" y="186"/>
                    <a:pt x="135" y="186"/>
                    <a:pt x="135" y="187"/>
                  </a:cubicBezTo>
                  <a:cubicBezTo>
                    <a:pt x="140" y="194"/>
                    <a:pt x="145" y="203"/>
                    <a:pt x="152" y="210"/>
                  </a:cubicBezTo>
                  <a:cubicBezTo>
                    <a:pt x="149" y="215"/>
                    <a:pt x="156" y="220"/>
                    <a:pt x="154" y="224"/>
                  </a:cubicBezTo>
                  <a:cubicBezTo>
                    <a:pt x="154" y="226"/>
                    <a:pt x="157" y="226"/>
                    <a:pt x="157" y="229"/>
                  </a:cubicBezTo>
                  <a:cubicBezTo>
                    <a:pt x="157" y="232"/>
                    <a:pt x="154" y="232"/>
                    <a:pt x="152" y="233"/>
                  </a:cubicBezTo>
                  <a:cubicBezTo>
                    <a:pt x="151" y="234"/>
                    <a:pt x="149" y="236"/>
                    <a:pt x="149" y="237"/>
                  </a:cubicBezTo>
                  <a:cubicBezTo>
                    <a:pt x="148" y="239"/>
                    <a:pt x="148" y="243"/>
                    <a:pt x="147" y="245"/>
                  </a:cubicBezTo>
                  <a:cubicBezTo>
                    <a:pt x="147" y="246"/>
                    <a:pt x="146" y="246"/>
                    <a:pt x="146" y="247"/>
                  </a:cubicBezTo>
                  <a:cubicBezTo>
                    <a:pt x="145" y="248"/>
                    <a:pt x="144" y="249"/>
                    <a:pt x="142" y="250"/>
                  </a:cubicBezTo>
                  <a:cubicBezTo>
                    <a:pt x="142" y="253"/>
                    <a:pt x="143" y="254"/>
                    <a:pt x="141" y="257"/>
                  </a:cubicBezTo>
                  <a:cubicBezTo>
                    <a:pt x="141" y="259"/>
                    <a:pt x="144" y="258"/>
                    <a:pt x="145" y="260"/>
                  </a:cubicBezTo>
                  <a:cubicBezTo>
                    <a:pt x="146" y="263"/>
                    <a:pt x="143" y="263"/>
                    <a:pt x="143" y="266"/>
                  </a:cubicBezTo>
                  <a:cubicBezTo>
                    <a:pt x="128" y="264"/>
                    <a:pt x="108" y="262"/>
                    <a:pt x="90" y="260"/>
                  </a:cubicBezTo>
                  <a:cubicBezTo>
                    <a:pt x="90" y="259"/>
                    <a:pt x="91" y="257"/>
                    <a:pt x="91" y="257"/>
                  </a:cubicBezTo>
                  <a:cubicBezTo>
                    <a:pt x="91" y="255"/>
                    <a:pt x="89" y="257"/>
                    <a:pt x="89" y="255"/>
                  </a:cubicBezTo>
                  <a:cubicBezTo>
                    <a:pt x="89" y="253"/>
                    <a:pt x="90" y="250"/>
                    <a:pt x="90" y="246"/>
                  </a:cubicBezTo>
                  <a:cubicBezTo>
                    <a:pt x="88" y="237"/>
                    <a:pt x="81" y="234"/>
                    <a:pt x="77" y="226"/>
                  </a:cubicBezTo>
                  <a:cubicBezTo>
                    <a:pt x="75" y="225"/>
                    <a:pt x="74" y="225"/>
                    <a:pt x="72" y="226"/>
                  </a:cubicBezTo>
                  <a:cubicBezTo>
                    <a:pt x="72" y="223"/>
                    <a:pt x="71" y="220"/>
                    <a:pt x="71" y="218"/>
                  </a:cubicBezTo>
                  <a:cubicBezTo>
                    <a:pt x="65" y="216"/>
                    <a:pt x="62" y="216"/>
                    <a:pt x="58" y="213"/>
                  </a:cubicBezTo>
                  <a:cubicBezTo>
                    <a:pt x="57" y="212"/>
                    <a:pt x="58" y="210"/>
                    <a:pt x="57" y="209"/>
                  </a:cubicBezTo>
                  <a:cubicBezTo>
                    <a:pt x="55" y="205"/>
                    <a:pt x="52" y="203"/>
                    <a:pt x="47" y="203"/>
                  </a:cubicBezTo>
                  <a:cubicBezTo>
                    <a:pt x="45" y="200"/>
                    <a:pt x="41" y="200"/>
                    <a:pt x="37" y="199"/>
                  </a:cubicBezTo>
                  <a:cubicBezTo>
                    <a:pt x="35" y="199"/>
                    <a:pt x="35" y="195"/>
                    <a:pt x="32" y="195"/>
                  </a:cubicBezTo>
                  <a:cubicBezTo>
                    <a:pt x="35" y="192"/>
                    <a:pt x="34" y="186"/>
                    <a:pt x="36" y="183"/>
                  </a:cubicBezTo>
                  <a:cubicBezTo>
                    <a:pt x="36" y="180"/>
                    <a:pt x="33" y="180"/>
                    <a:pt x="31" y="178"/>
                  </a:cubicBezTo>
                  <a:cubicBezTo>
                    <a:pt x="32" y="177"/>
                    <a:pt x="33" y="176"/>
                    <a:pt x="33" y="175"/>
                  </a:cubicBezTo>
                  <a:cubicBezTo>
                    <a:pt x="33" y="172"/>
                    <a:pt x="30" y="171"/>
                    <a:pt x="29" y="169"/>
                  </a:cubicBezTo>
                  <a:cubicBezTo>
                    <a:pt x="29" y="169"/>
                    <a:pt x="30" y="168"/>
                    <a:pt x="29" y="167"/>
                  </a:cubicBezTo>
                  <a:cubicBezTo>
                    <a:pt x="29" y="167"/>
                    <a:pt x="27" y="165"/>
                    <a:pt x="26" y="164"/>
                  </a:cubicBezTo>
                  <a:cubicBezTo>
                    <a:pt x="25" y="162"/>
                    <a:pt x="26" y="159"/>
                    <a:pt x="25" y="157"/>
                  </a:cubicBezTo>
                  <a:cubicBezTo>
                    <a:pt x="24" y="156"/>
                    <a:pt x="23" y="155"/>
                    <a:pt x="23" y="154"/>
                  </a:cubicBezTo>
                  <a:cubicBezTo>
                    <a:pt x="22" y="153"/>
                    <a:pt x="22" y="152"/>
                    <a:pt x="22" y="151"/>
                  </a:cubicBezTo>
                  <a:cubicBezTo>
                    <a:pt x="20" y="148"/>
                    <a:pt x="18" y="146"/>
                    <a:pt x="20" y="140"/>
                  </a:cubicBezTo>
                  <a:cubicBezTo>
                    <a:pt x="22" y="141"/>
                    <a:pt x="22" y="138"/>
                    <a:pt x="24" y="138"/>
                  </a:cubicBezTo>
                  <a:cubicBezTo>
                    <a:pt x="24" y="135"/>
                    <a:pt x="24" y="133"/>
                    <a:pt x="23" y="131"/>
                  </a:cubicBezTo>
                  <a:cubicBezTo>
                    <a:pt x="23" y="130"/>
                    <a:pt x="19" y="131"/>
                    <a:pt x="19" y="130"/>
                  </a:cubicBezTo>
                  <a:cubicBezTo>
                    <a:pt x="18" y="127"/>
                    <a:pt x="16" y="126"/>
                    <a:pt x="15" y="123"/>
                  </a:cubicBezTo>
                  <a:cubicBezTo>
                    <a:pt x="15" y="122"/>
                    <a:pt x="16" y="121"/>
                    <a:pt x="17" y="119"/>
                  </a:cubicBezTo>
                  <a:cubicBezTo>
                    <a:pt x="17" y="118"/>
                    <a:pt x="15" y="115"/>
                    <a:pt x="16" y="114"/>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 name="Freeform 453">
              <a:extLst>
                <a:ext uri="{FF2B5EF4-FFF2-40B4-BE49-F238E27FC236}">
                  <a16:creationId xmlns:a16="http://schemas.microsoft.com/office/drawing/2014/main" id="{F4B07A1C-F230-1592-4A99-5F08AF2A946C}"/>
                </a:ext>
              </a:extLst>
            </p:cNvPr>
            <p:cNvSpPr>
              <a:spLocks/>
            </p:cNvSpPr>
            <p:nvPr/>
          </p:nvSpPr>
          <p:spPr bwMode="auto">
            <a:xfrm>
              <a:off x="8988924" y="3836518"/>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 name="Line 454">
              <a:extLst>
                <a:ext uri="{FF2B5EF4-FFF2-40B4-BE49-F238E27FC236}">
                  <a16:creationId xmlns:a16="http://schemas.microsoft.com/office/drawing/2014/main" id="{998515FC-B657-705E-85BB-0DF3EA5515CA}"/>
                </a:ext>
              </a:extLst>
            </p:cNvPr>
            <p:cNvSpPr>
              <a:spLocks noChangeShapeType="1"/>
            </p:cNvSpPr>
            <p:nvPr/>
          </p:nvSpPr>
          <p:spPr bwMode="auto">
            <a:xfrm flipV="1">
              <a:off x="8988924" y="3836518"/>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 name="Freeform 455">
              <a:extLst>
                <a:ext uri="{FF2B5EF4-FFF2-40B4-BE49-F238E27FC236}">
                  <a16:creationId xmlns:a16="http://schemas.microsoft.com/office/drawing/2014/main" id="{1BB86930-3176-3D4E-E490-E0885999B30F}"/>
                </a:ext>
              </a:extLst>
            </p:cNvPr>
            <p:cNvSpPr>
              <a:spLocks/>
            </p:cNvSpPr>
            <p:nvPr/>
          </p:nvSpPr>
          <p:spPr bwMode="auto">
            <a:xfrm>
              <a:off x="8984287" y="3836518"/>
              <a:ext cx="4635" cy="7727"/>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 name="Line 456">
              <a:extLst>
                <a:ext uri="{FF2B5EF4-FFF2-40B4-BE49-F238E27FC236}">
                  <a16:creationId xmlns:a16="http://schemas.microsoft.com/office/drawing/2014/main" id="{C5EE677D-FC30-3EA4-0139-BDC6970435E7}"/>
                </a:ext>
              </a:extLst>
            </p:cNvPr>
            <p:cNvSpPr>
              <a:spLocks noChangeShapeType="1"/>
            </p:cNvSpPr>
            <p:nvPr/>
          </p:nvSpPr>
          <p:spPr bwMode="auto">
            <a:xfrm flipH="1">
              <a:off x="8984287" y="3836518"/>
              <a:ext cx="4635"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 name="Freeform 457">
              <a:extLst>
                <a:ext uri="{FF2B5EF4-FFF2-40B4-BE49-F238E27FC236}">
                  <a16:creationId xmlns:a16="http://schemas.microsoft.com/office/drawing/2014/main" id="{B2BECDAE-398B-DD7B-693B-03B8B5702CAD}"/>
                </a:ext>
              </a:extLst>
            </p:cNvPr>
            <p:cNvSpPr>
              <a:spLocks/>
            </p:cNvSpPr>
            <p:nvPr/>
          </p:nvSpPr>
          <p:spPr bwMode="auto">
            <a:xfrm>
              <a:off x="7303238" y="3487330"/>
              <a:ext cx="7725"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 name="Line 458">
              <a:extLst>
                <a:ext uri="{FF2B5EF4-FFF2-40B4-BE49-F238E27FC236}">
                  <a16:creationId xmlns:a16="http://schemas.microsoft.com/office/drawing/2014/main" id="{CFC070B2-0F91-8874-7275-E2541D8D33E2}"/>
                </a:ext>
              </a:extLst>
            </p:cNvPr>
            <p:cNvSpPr>
              <a:spLocks noChangeShapeType="1"/>
            </p:cNvSpPr>
            <p:nvPr/>
          </p:nvSpPr>
          <p:spPr bwMode="auto">
            <a:xfrm>
              <a:off x="7303238" y="3487330"/>
              <a:ext cx="772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 name="Line 459">
              <a:extLst>
                <a:ext uri="{FF2B5EF4-FFF2-40B4-BE49-F238E27FC236}">
                  <a16:creationId xmlns:a16="http://schemas.microsoft.com/office/drawing/2014/main" id="{98419664-82F5-BC9E-717A-3F4992CC0741}"/>
                </a:ext>
              </a:extLst>
            </p:cNvPr>
            <p:cNvSpPr>
              <a:spLocks noChangeShapeType="1"/>
            </p:cNvSpPr>
            <p:nvPr/>
          </p:nvSpPr>
          <p:spPr bwMode="auto">
            <a:xfrm>
              <a:off x="7310961" y="3487330"/>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 name="Line 460">
              <a:extLst>
                <a:ext uri="{FF2B5EF4-FFF2-40B4-BE49-F238E27FC236}">
                  <a16:creationId xmlns:a16="http://schemas.microsoft.com/office/drawing/2014/main" id="{B43DA3F9-1B79-090F-06AC-B4154E906725}"/>
                </a:ext>
              </a:extLst>
            </p:cNvPr>
            <p:cNvSpPr>
              <a:spLocks noChangeShapeType="1"/>
            </p:cNvSpPr>
            <p:nvPr/>
          </p:nvSpPr>
          <p:spPr bwMode="auto">
            <a:xfrm>
              <a:off x="7310961" y="3487330"/>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 name="Freeform 463">
              <a:extLst>
                <a:ext uri="{FF2B5EF4-FFF2-40B4-BE49-F238E27FC236}">
                  <a16:creationId xmlns:a16="http://schemas.microsoft.com/office/drawing/2014/main" id="{72AE9D02-9006-2F9B-F7D8-97A0B6E3CE5F}"/>
                </a:ext>
              </a:extLst>
            </p:cNvPr>
            <p:cNvSpPr>
              <a:spLocks/>
            </p:cNvSpPr>
            <p:nvPr/>
          </p:nvSpPr>
          <p:spPr bwMode="auto">
            <a:xfrm>
              <a:off x="8869958" y="4479279"/>
              <a:ext cx="7725" cy="6181"/>
            </a:xfrm>
            <a:custGeom>
              <a:avLst/>
              <a:gdLst>
                <a:gd name="T0" fmla="*/ 2147483647 w 5"/>
                <a:gd name="T1" fmla="*/ 2147483647 h 4"/>
                <a:gd name="T2" fmla="*/ 0 w 5"/>
                <a:gd name="T3" fmla="*/ 0 h 4"/>
                <a:gd name="T4" fmla="*/ 2147483647 w 5"/>
                <a:gd name="T5" fmla="*/ 2147483647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0" y="0"/>
                  </a:lnTo>
                  <a:lnTo>
                    <a:pt x="5"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 name="Line 464">
              <a:extLst>
                <a:ext uri="{FF2B5EF4-FFF2-40B4-BE49-F238E27FC236}">
                  <a16:creationId xmlns:a16="http://schemas.microsoft.com/office/drawing/2014/main" id="{B10053F2-AC2B-A4EA-6E80-A34CE4566AE4}"/>
                </a:ext>
              </a:extLst>
            </p:cNvPr>
            <p:cNvSpPr>
              <a:spLocks noChangeShapeType="1"/>
            </p:cNvSpPr>
            <p:nvPr/>
          </p:nvSpPr>
          <p:spPr bwMode="auto">
            <a:xfrm flipH="1" flipV="1">
              <a:off x="8869958" y="447927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 name="Freeform 465">
              <a:extLst>
                <a:ext uri="{FF2B5EF4-FFF2-40B4-BE49-F238E27FC236}">
                  <a16:creationId xmlns:a16="http://schemas.microsoft.com/office/drawing/2014/main" id="{56B23473-6FCC-5FA1-CEBC-61735136EBBA}"/>
                </a:ext>
              </a:extLst>
            </p:cNvPr>
            <p:cNvSpPr>
              <a:spLocks/>
            </p:cNvSpPr>
            <p:nvPr/>
          </p:nvSpPr>
          <p:spPr bwMode="auto">
            <a:xfrm>
              <a:off x="8865317" y="4479279"/>
              <a:ext cx="4635" cy="6181"/>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 name="Line 466">
              <a:extLst>
                <a:ext uri="{FF2B5EF4-FFF2-40B4-BE49-F238E27FC236}">
                  <a16:creationId xmlns:a16="http://schemas.microsoft.com/office/drawing/2014/main" id="{8B04D174-3072-344C-FA32-3D457B9FEDBF}"/>
                </a:ext>
              </a:extLst>
            </p:cNvPr>
            <p:cNvSpPr>
              <a:spLocks noChangeShapeType="1"/>
            </p:cNvSpPr>
            <p:nvPr/>
          </p:nvSpPr>
          <p:spPr bwMode="auto">
            <a:xfrm flipH="1">
              <a:off x="8865317" y="4479279"/>
              <a:ext cx="463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 name="Freeform 467">
              <a:extLst>
                <a:ext uri="{FF2B5EF4-FFF2-40B4-BE49-F238E27FC236}">
                  <a16:creationId xmlns:a16="http://schemas.microsoft.com/office/drawing/2014/main" id="{4888CB89-A73E-8EF5-F3B7-40CE0ACE35E1}"/>
                </a:ext>
              </a:extLst>
            </p:cNvPr>
            <p:cNvSpPr>
              <a:spLocks/>
            </p:cNvSpPr>
            <p:nvPr/>
          </p:nvSpPr>
          <p:spPr bwMode="auto">
            <a:xfrm>
              <a:off x="7198172" y="4888727"/>
              <a:ext cx="6181" cy="1544"/>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 name="Line 468">
              <a:extLst>
                <a:ext uri="{FF2B5EF4-FFF2-40B4-BE49-F238E27FC236}">
                  <a16:creationId xmlns:a16="http://schemas.microsoft.com/office/drawing/2014/main" id="{ACE71F88-F742-749B-D58B-9693F13DC220}"/>
                </a:ext>
              </a:extLst>
            </p:cNvPr>
            <p:cNvSpPr>
              <a:spLocks noChangeShapeType="1"/>
            </p:cNvSpPr>
            <p:nvPr/>
          </p:nvSpPr>
          <p:spPr bwMode="auto">
            <a:xfrm>
              <a:off x="7198172" y="4888727"/>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 name="Freeform 469">
              <a:extLst>
                <a:ext uri="{FF2B5EF4-FFF2-40B4-BE49-F238E27FC236}">
                  <a16:creationId xmlns:a16="http://schemas.microsoft.com/office/drawing/2014/main" id="{1403D646-C377-932A-FAF2-EDB418BB507F}"/>
                </a:ext>
              </a:extLst>
            </p:cNvPr>
            <p:cNvSpPr>
              <a:spLocks/>
            </p:cNvSpPr>
            <p:nvPr/>
          </p:nvSpPr>
          <p:spPr bwMode="auto">
            <a:xfrm>
              <a:off x="7198172" y="4880999"/>
              <a:ext cx="6181" cy="7727"/>
            </a:xfrm>
            <a:custGeom>
              <a:avLst/>
              <a:gdLst>
                <a:gd name="T0" fmla="*/ 2147483647 w 4"/>
                <a:gd name="T1" fmla="*/ 2147483647 h 5"/>
                <a:gd name="T2" fmla="*/ 0 w 4"/>
                <a:gd name="T3" fmla="*/ 0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5"/>
                  </a:moveTo>
                  <a:lnTo>
                    <a:pt x="0" y="0"/>
                  </a:lnTo>
                  <a:lnTo>
                    <a:pt x="4"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 name="Line 470">
              <a:extLst>
                <a:ext uri="{FF2B5EF4-FFF2-40B4-BE49-F238E27FC236}">
                  <a16:creationId xmlns:a16="http://schemas.microsoft.com/office/drawing/2014/main" id="{7CAA0E90-6236-3639-F5F8-DF499201CF59}"/>
                </a:ext>
              </a:extLst>
            </p:cNvPr>
            <p:cNvSpPr>
              <a:spLocks noChangeShapeType="1"/>
            </p:cNvSpPr>
            <p:nvPr/>
          </p:nvSpPr>
          <p:spPr bwMode="auto">
            <a:xfrm flipH="1" flipV="1">
              <a:off x="7198172" y="4880999"/>
              <a:ext cx="6181"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 name="Freeform 471">
              <a:extLst>
                <a:ext uri="{FF2B5EF4-FFF2-40B4-BE49-F238E27FC236}">
                  <a16:creationId xmlns:a16="http://schemas.microsoft.com/office/drawing/2014/main" id="{DE42A075-6416-F15D-4963-2D09C502D16E}"/>
                </a:ext>
              </a:extLst>
            </p:cNvPr>
            <p:cNvSpPr>
              <a:spLocks/>
            </p:cNvSpPr>
            <p:nvPr/>
          </p:nvSpPr>
          <p:spPr bwMode="auto">
            <a:xfrm>
              <a:off x="7315599" y="4650781"/>
              <a:ext cx="21632" cy="20086"/>
            </a:xfrm>
            <a:custGeom>
              <a:avLst/>
              <a:gdLst>
                <a:gd name="T0" fmla="*/ 2147483647 w 3"/>
                <a:gd name="T1" fmla="*/ 2147483647 h 3"/>
                <a:gd name="T2" fmla="*/ 2147483647 w 3"/>
                <a:gd name="T3" fmla="*/ 2147483647 h 3"/>
                <a:gd name="T4" fmla="*/ 2147483647 w 3"/>
                <a:gd name="T5" fmla="*/ 2147483647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1"/>
                  </a:moveTo>
                  <a:cubicBezTo>
                    <a:pt x="2" y="0"/>
                    <a:pt x="2" y="1"/>
                    <a:pt x="3" y="1"/>
                  </a:cubicBezTo>
                  <a:cubicBezTo>
                    <a:pt x="3" y="3"/>
                    <a:pt x="0" y="2"/>
                    <a:pt x="1"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 name="Freeform 472">
              <a:extLst>
                <a:ext uri="{FF2B5EF4-FFF2-40B4-BE49-F238E27FC236}">
                  <a16:creationId xmlns:a16="http://schemas.microsoft.com/office/drawing/2014/main" id="{CF25FDE8-B7C5-E94C-6130-09BAA2F03A53}"/>
                </a:ext>
              </a:extLst>
            </p:cNvPr>
            <p:cNvSpPr>
              <a:spLocks/>
            </p:cNvSpPr>
            <p:nvPr/>
          </p:nvSpPr>
          <p:spPr bwMode="auto">
            <a:xfrm>
              <a:off x="3197938" y="2904840"/>
              <a:ext cx="1546"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 name="Line 473">
              <a:extLst>
                <a:ext uri="{FF2B5EF4-FFF2-40B4-BE49-F238E27FC236}">
                  <a16:creationId xmlns:a16="http://schemas.microsoft.com/office/drawing/2014/main" id="{51B27601-1C39-0D91-7FDA-5BEA2136EB22}"/>
                </a:ext>
              </a:extLst>
            </p:cNvPr>
            <p:cNvSpPr>
              <a:spLocks noChangeShapeType="1"/>
            </p:cNvSpPr>
            <p:nvPr/>
          </p:nvSpPr>
          <p:spPr bwMode="auto">
            <a:xfrm flipV="1">
              <a:off x="3197938" y="2904840"/>
              <a:ext cx="1546"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 name="Freeform 474">
              <a:extLst>
                <a:ext uri="{FF2B5EF4-FFF2-40B4-BE49-F238E27FC236}">
                  <a16:creationId xmlns:a16="http://schemas.microsoft.com/office/drawing/2014/main" id="{BD944AB4-ABC0-1B87-915E-F13AE3442C58}"/>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2" name="Freeform 475">
              <a:extLst>
                <a:ext uri="{FF2B5EF4-FFF2-40B4-BE49-F238E27FC236}">
                  <a16:creationId xmlns:a16="http://schemas.microsoft.com/office/drawing/2014/main" id="{97B37F8E-2D46-A221-1FE3-67F552A146B5}"/>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 name="Freeform 476">
              <a:extLst>
                <a:ext uri="{FF2B5EF4-FFF2-40B4-BE49-F238E27FC236}">
                  <a16:creationId xmlns:a16="http://schemas.microsoft.com/office/drawing/2014/main" id="{B22DC2B4-D8A9-BD82-274A-CB3349623895}"/>
                </a:ext>
              </a:extLst>
            </p:cNvPr>
            <p:cNvSpPr>
              <a:spLocks/>
            </p:cNvSpPr>
            <p:nvPr/>
          </p:nvSpPr>
          <p:spPr bwMode="auto">
            <a:xfrm>
              <a:off x="3197938" y="2898656"/>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 name="Line 477">
              <a:extLst>
                <a:ext uri="{FF2B5EF4-FFF2-40B4-BE49-F238E27FC236}">
                  <a16:creationId xmlns:a16="http://schemas.microsoft.com/office/drawing/2014/main" id="{8ED9837C-A4D3-FE20-FD6E-D84663BB1B79}"/>
                </a:ext>
              </a:extLst>
            </p:cNvPr>
            <p:cNvSpPr>
              <a:spLocks noChangeShapeType="1"/>
            </p:cNvSpPr>
            <p:nvPr/>
          </p:nvSpPr>
          <p:spPr bwMode="auto">
            <a:xfrm flipV="1">
              <a:off x="3197938" y="2898656"/>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5" name="Freeform 478">
              <a:extLst>
                <a:ext uri="{FF2B5EF4-FFF2-40B4-BE49-F238E27FC236}">
                  <a16:creationId xmlns:a16="http://schemas.microsoft.com/office/drawing/2014/main" id="{F8E2F286-6BD7-95CB-DF2D-7BEBD8B8D3CE}"/>
                </a:ext>
              </a:extLst>
            </p:cNvPr>
            <p:cNvSpPr>
              <a:spLocks/>
            </p:cNvSpPr>
            <p:nvPr/>
          </p:nvSpPr>
          <p:spPr bwMode="auto">
            <a:xfrm>
              <a:off x="7184263" y="3104150"/>
              <a:ext cx="1546"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6" name="Line 479">
              <a:extLst>
                <a:ext uri="{FF2B5EF4-FFF2-40B4-BE49-F238E27FC236}">
                  <a16:creationId xmlns:a16="http://schemas.microsoft.com/office/drawing/2014/main" id="{52B9CB85-BBA3-70B7-9E4E-BEBE2553D43B}"/>
                </a:ext>
              </a:extLst>
            </p:cNvPr>
            <p:cNvSpPr>
              <a:spLocks noChangeShapeType="1"/>
            </p:cNvSpPr>
            <p:nvPr/>
          </p:nvSpPr>
          <p:spPr bwMode="auto">
            <a:xfrm>
              <a:off x="7184263" y="3104150"/>
              <a:ext cx="1546"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7" name="Freeform 480">
              <a:extLst>
                <a:ext uri="{FF2B5EF4-FFF2-40B4-BE49-F238E27FC236}">
                  <a16:creationId xmlns:a16="http://schemas.microsoft.com/office/drawing/2014/main" id="{A38EA6CD-0554-FC54-E4B3-1CB1E77849F7}"/>
                </a:ext>
              </a:extLst>
            </p:cNvPr>
            <p:cNvSpPr>
              <a:spLocks/>
            </p:cNvSpPr>
            <p:nvPr/>
          </p:nvSpPr>
          <p:spPr bwMode="auto">
            <a:xfrm>
              <a:off x="7151815" y="3142782"/>
              <a:ext cx="1544"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8" name="Line 481">
              <a:extLst>
                <a:ext uri="{FF2B5EF4-FFF2-40B4-BE49-F238E27FC236}">
                  <a16:creationId xmlns:a16="http://schemas.microsoft.com/office/drawing/2014/main" id="{3B747BEB-CA44-AFE7-DD88-680FAD724592}"/>
                </a:ext>
              </a:extLst>
            </p:cNvPr>
            <p:cNvSpPr>
              <a:spLocks noChangeShapeType="1"/>
            </p:cNvSpPr>
            <p:nvPr/>
          </p:nvSpPr>
          <p:spPr bwMode="auto">
            <a:xfrm flipV="1">
              <a:off x="7151815" y="3142782"/>
              <a:ext cx="1544"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9" name="Freeform 482">
              <a:extLst>
                <a:ext uri="{FF2B5EF4-FFF2-40B4-BE49-F238E27FC236}">
                  <a16:creationId xmlns:a16="http://schemas.microsoft.com/office/drawing/2014/main" id="{B79315B9-20EC-DB3F-467D-D592C3E0350E}"/>
                </a:ext>
              </a:extLst>
            </p:cNvPr>
            <p:cNvSpPr>
              <a:spLocks/>
            </p:cNvSpPr>
            <p:nvPr/>
          </p:nvSpPr>
          <p:spPr bwMode="auto">
            <a:xfrm>
              <a:off x="7383580" y="3342096"/>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0" name="Line 483">
              <a:extLst>
                <a:ext uri="{FF2B5EF4-FFF2-40B4-BE49-F238E27FC236}">
                  <a16:creationId xmlns:a16="http://schemas.microsoft.com/office/drawing/2014/main" id="{2216C6D8-2792-2974-32D4-0D76D79BFBBF}"/>
                </a:ext>
              </a:extLst>
            </p:cNvPr>
            <p:cNvSpPr>
              <a:spLocks noChangeShapeType="1"/>
            </p:cNvSpPr>
            <p:nvPr/>
          </p:nvSpPr>
          <p:spPr bwMode="auto">
            <a:xfrm flipV="1">
              <a:off x="7383580" y="3342096"/>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1" name="Freeform 484">
              <a:extLst>
                <a:ext uri="{FF2B5EF4-FFF2-40B4-BE49-F238E27FC236}">
                  <a16:creationId xmlns:a16="http://schemas.microsoft.com/office/drawing/2014/main" id="{DB13D69B-0258-11FB-A053-F0D6DF5821F5}"/>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2" name="Freeform 485">
              <a:extLst>
                <a:ext uri="{FF2B5EF4-FFF2-40B4-BE49-F238E27FC236}">
                  <a16:creationId xmlns:a16="http://schemas.microsoft.com/office/drawing/2014/main" id="{FD0EA994-2E88-97F2-A83C-3EB6511DF59C}"/>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3" name="Freeform 486">
              <a:extLst>
                <a:ext uri="{FF2B5EF4-FFF2-40B4-BE49-F238E27FC236}">
                  <a16:creationId xmlns:a16="http://schemas.microsoft.com/office/drawing/2014/main" id="{A0A1624E-6267-B627-1EBA-6E1BAE762057}"/>
                </a:ext>
              </a:extLst>
            </p:cNvPr>
            <p:cNvSpPr>
              <a:spLocks/>
            </p:cNvSpPr>
            <p:nvPr/>
          </p:nvSpPr>
          <p:spPr bwMode="auto">
            <a:xfrm>
              <a:off x="7375852" y="334209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4" name="Line 487">
              <a:extLst>
                <a:ext uri="{FF2B5EF4-FFF2-40B4-BE49-F238E27FC236}">
                  <a16:creationId xmlns:a16="http://schemas.microsoft.com/office/drawing/2014/main" id="{DCA69827-893D-CD3E-FFF1-37DE18D171FB}"/>
                </a:ext>
              </a:extLst>
            </p:cNvPr>
            <p:cNvSpPr>
              <a:spLocks noChangeShapeType="1"/>
            </p:cNvSpPr>
            <p:nvPr/>
          </p:nvSpPr>
          <p:spPr bwMode="auto">
            <a:xfrm flipH="1">
              <a:off x="7375852" y="334209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5" name="Line 488">
              <a:extLst>
                <a:ext uri="{FF2B5EF4-FFF2-40B4-BE49-F238E27FC236}">
                  <a16:creationId xmlns:a16="http://schemas.microsoft.com/office/drawing/2014/main" id="{6164AD1C-1407-26FD-B0CE-3529F516AEA6}"/>
                </a:ext>
              </a:extLst>
            </p:cNvPr>
            <p:cNvSpPr>
              <a:spLocks noChangeShapeType="1"/>
            </p:cNvSpPr>
            <p:nvPr/>
          </p:nvSpPr>
          <p:spPr bwMode="auto">
            <a:xfrm>
              <a:off x="7482465" y="3461065"/>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6" name="Line 489">
              <a:extLst>
                <a:ext uri="{FF2B5EF4-FFF2-40B4-BE49-F238E27FC236}">
                  <a16:creationId xmlns:a16="http://schemas.microsoft.com/office/drawing/2014/main" id="{C6E4FFE4-0CC7-9E13-25B3-C722278BE1E9}"/>
                </a:ext>
              </a:extLst>
            </p:cNvPr>
            <p:cNvSpPr>
              <a:spLocks noChangeShapeType="1"/>
            </p:cNvSpPr>
            <p:nvPr/>
          </p:nvSpPr>
          <p:spPr bwMode="auto">
            <a:xfrm>
              <a:off x="7482465" y="3461065"/>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7" name="Freeform 490">
              <a:extLst>
                <a:ext uri="{FF2B5EF4-FFF2-40B4-BE49-F238E27FC236}">
                  <a16:creationId xmlns:a16="http://schemas.microsoft.com/office/drawing/2014/main" id="{2ABEF069-44BE-CBEC-C559-D07961CA6DE9}"/>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8" name="Freeform 491">
              <a:extLst>
                <a:ext uri="{FF2B5EF4-FFF2-40B4-BE49-F238E27FC236}">
                  <a16:creationId xmlns:a16="http://schemas.microsoft.com/office/drawing/2014/main" id="{9C84C305-4ADC-DB11-2BE3-C63B33F18D3F}"/>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9" name="Freeform 492">
              <a:extLst>
                <a:ext uri="{FF2B5EF4-FFF2-40B4-BE49-F238E27FC236}">
                  <a16:creationId xmlns:a16="http://schemas.microsoft.com/office/drawing/2014/main" id="{608CAA84-34DA-92CC-78F9-D4D1C39CC0C3}"/>
                </a:ext>
              </a:extLst>
            </p:cNvPr>
            <p:cNvSpPr>
              <a:spLocks/>
            </p:cNvSpPr>
            <p:nvPr/>
          </p:nvSpPr>
          <p:spPr bwMode="auto">
            <a:xfrm>
              <a:off x="7482468" y="3461065"/>
              <a:ext cx="6181" cy="1544"/>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0" name="Line 493">
              <a:extLst>
                <a:ext uri="{FF2B5EF4-FFF2-40B4-BE49-F238E27FC236}">
                  <a16:creationId xmlns:a16="http://schemas.microsoft.com/office/drawing/2014/main" id="{69D55CDA-2877-D61F-3A07-2C08E251F2C5}"/>
                </a:ext>
              </a:extLst>
            </p:cNvPr>
            <p:cNvSpPr>
              <a:spLocks noChangeShapeType="1"/>
            </p:cNvSpPr>
            <p:nvPr/>
          </p:nvSpPr>
          <p:spPr bwMode="auto">
            <a:xfrm>
              <a:off x="7482468" y="3461065"/>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1" name="Freeform 494">
              <a:extLst>
                <a:ext uri="{FF2B5EF4-FFF2-40B4-BE49-F238E27FC236}">
                  <a16:creationId xmlns:a16="http://schemas.microsoft.com/office/drawing/2014/main" id="{1926212C-A6E7-C5ED-BA31-BEF143825348}"/>
                </a:ext>
              </a:extLst>
            </p:cNvPr>
            <p:cNvSpPr>
              <a:spLocks/>
            </p:cNvSpPr>
            <p:nvPr/>
          </p:nvSpPr>
          <p:spPr bwMode="auto">
            <a:xfrm>
              <a:off x="8937933" y="4181076"/>
              <a:ext cx="4635" cy="1544"/>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2" name="Line 495">
              <a:extLst>
                <a:ext uri="{FF2B5EF4-FFF2-40B4-BE49-F238E27FC236}">
                  <a16:creationId xmlns:a16="http://schemas.microsoft.com/office/drawing/2014/main" id="{83BBD36C-8C3B-765A-7F25-81D78FBED5F0}"/>
                </a:ext>
              </a:extLst>
            </p:cNvPr>
            <p:cNvSpPr>
              <a:spLocks noChangeShapeType="1"/>
            </p:cNvSpPr>
            <p:nvPr/>
          </p:nvSpPr>
          <p:spPr bwMode="auto">
            <a:xfrm flipH="1">
              <a:off x="8937933" y="4181076"/>
              <a:ext cx="463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3" name="Line 496">
              <a:extLst>
                <a:ext uri="{FF2B5EF4-FFF2-40B4-BE49-F238E27FC236}">
                  <a16:creationId xmlns:a16="http://schemas.microsoft.com/office/drawing/2014/main" id="{35FE887A-00F7-483F-2F7F-BF32F46BFD3D}"/>
                </a:ext>
              </a:extLst>
            </p:cNvPr>
            <p:cNvSpPr>
              <a:spLocks noChangeShapeType="1"/>
            </p:cNvSpPr>
            <p:nvPr/>
          </p:nvSpPr>
          <p:spPr bwMode="auto">
            <a:xfrm>
              <a:off x="8937937" y="4181076"/>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4" name="Line 497">
              <a:extLst>
                <a:ext uri="{FF2B5EF4-FFF2-40B4-BE49-F238E27FC236}">
                  <a16:creationId xmlns:a16="http://schemas.microsoft.com/office/drawing/2014/main" id="{C924F9E9-DE18-BFC2-6ECC-6C0C1F5861E6}"/>
                </a:ext>
              </a:extLst>
            </p:cNvPr>
            <p:cNvSpPr>
              <a:spLocks noChangeShapeType="1"/>
            </p:cNvSpPr>
            <p:nvPr/>
          </p:nvSpPr>
          <p:spPr bwMode="auto">
            <a:xfrm>
              <a:off x="8937937" y="4181076"/>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5" name="Line 498">
              <a:extLst>
                <a:ext uri="{FF2B5EF4-FFF2-40B4-BE49-F238E27FC236}">
                  <a16:creationId xmlns:a16="http://schemas.microsoft.com/office/drawing/2014/main" id="{B4772FB8-B89C-9C5B-1E77-C8BE9669043E}"/>
                </a:ext>
              </a:extLst>
            </p:cNvPr>
            <p:cNvSpPr>
              <a:spLocks noChangeShapeType="1"/>
            </p:cNvSpPr>
            <p:nvPr/>
          </p:nvSpPr>
          <p:spPr bwMode="auto">
            <a:xfrm>
              <a:off x="7151815" y="4948983"/>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6" name="Line 499">
              <a:extLst>
                <a:ext uri="{FF2B5EF4-FFF2-40B4-BE49-F238E27FC236}">
                  <a16:creationId xmlns:a16="http://schemas.microsoft.com/office/drawing/2014/main" id="{2254D76D-7601-49E1-B7DC-41BBD21489C3}"/>
                </a:ext>
              </a:extLst>
            </p:cNvPr>
            <p:cNvSpPr>
              <a:spLocks noChangeShapeType="1"/>
            </p:cNvSpPr>
            <p:nvPr/>
          </p:nvSpPr>
          <p:spPr bwMode="auto">
            <a:xfrm>
              <a:off x="7151815" y="4948983"/>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7" name="Freeform 500">
              <a:extLst>
                <a:ext uri="{FF2B5EF4-FFF2-40B4-BE49-F238E27FC236}">
                  <a16:creationId xmlns:a16="http://schemas.microsoft.com/office/drawing/2014/main" id="{A6374221-B30B-83BF-839F-7BAC5BC96CE8}"/>
                </a:ext>
              </a:extLst>
            </p:cNvPr>
            <p:cNvSpPr>
              <a:spLocks/>
            </p:cNvSpPr>
            <p:nvPr/>
          </p:nvSpPr>
          <p:spPr bwMode="auto">
            <a:xfrm>
              <a:off x="7139454" y="4948984"/>
              <a:ext cx="1544" cy="4635"/>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8" name="Line 501">
              <a:extLst>
                <a:ext uri="{FF2B5EF4-FFF2-40B4-BE49-F238E27FC236}">
                  <a16:creationId xmlns:a16="http://schemas.microsoft.com/office/drawing/2014/main" id="{84AD5F17-E95D-4FD4-348C-4871AA538F88}"/>
                </a:ext>
              </a:extLst>
            </p:cNvPr>
            <p:cNvSpPr>
              <a:spLocks noChangeShapeType="1"/>
            </p:cNvSpPr>
            <p:nvPr/>
          </p:nvSpPr>
          <p:spPr bwMode="auto">
            <a:xfrm flipV="1">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9" name="Freeform 502">
              <a:extLst>
                <a:ext uri="{FF2B5EF4-FFF2-40B4-BE49-F238E27FC236}">
                  <a16:creationId xmlns:a16="http://schemas.microsoft.com/office/drawing/2014/main" id="{C8C3FB38-A6D7-C967-71DE-1E988EACA637}"/>
                </a:ext>
              </a:extLst>
            </p:cNvPr>
            <p:cNvSpPr>
              <a:spLocks/>
            </p:cNvSpPr>
            <p:nvPr/>
          </p:nvSpPr>
          <p:spPr bwMode="auto">
            <a:xfrm>
              <a:off x="7139454" y="4948984"/>
              <a:ext cx="1544"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0" name="Line 503">
              <a:extLst>
                <a:ext uri="{FF2B5EF4-FFF2-40B4-BE49-F238E27FC236}">
                  <a16:creationId xmlns:a16="http://schemas.microsoft.com/office/drawing/2014/main" id="{6B008F26-D325-6FDC-D84B-28D464D8E6F1}"/>
                </a:ext>
              </a:extLst>
            </p:cNvPr>
            <p:cNvSpPr>
              <a:spLocks noChangeShapeType="1"/>
            </p:cNvSpPr>
            <p:nvPr/>
          </p:nvSpPr>
          <p:spPr bwMode="auto">
            <a:xfrm>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1" name="Freeform 504">
              <a:extLst>
                <a:ext uri="{FF2B5EF4-FFF2-40B4-BE49-F238E27FC236}">
                  <a16:creationId xmlns:a16="http://schemas.microsoft.com/office/drawing/2014/main" id="{6BBC7B24-6895-23DC-5EDF-7814349D560F}"/>
                </a:ext>
              </a:extLst>
            </p:cNvPr>
            <p:cNvSpPr>
              <a:spLocks/>
            </p:cNvSpPr>
            <p:nvPr/>
          </p:nvSpPr>
          <p:spPr bwMode="auto">
            <a:xfrm>
              <a:off x="7144087" y="494898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2" name="Line 505">
              <a:extLst>
                <a:ext uri="{FF2B5EF4-FFF2-40B4-BE49-F238E27FC236}">
                  <a16:creationId xmlns:a16="http://schemas.microsoft.com/office/drawing/2014/main" id="{C78F2C3C-99B1-A5AF-3768-1CB576114C16}"/>
                </a:ext>
              </a:extLst>
            </p:cNvPr>
            <p:cNvSpPr>
              <a:spLocks noChangeShapeType="1"/>
            </p:cNvSpPr>
            <p:nvPr/>
          </p:nvSpPr>
          <p:spPr bwMode="auto">
            <a:xfrm flipH="1">
              <a:off x="7144087" y="494898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3" name="Line 506">
              <a:extLst>
                <a:ext uri="{FF2B5EF4-FFF2-40B4-BE49-F238E27FC236}">
                  <a16:creationId xmlns:a16="http://schemas.microsoft.com/office/drawing/2014/main" id="{1FA40551-46E8-F71D-85E3-D06277480428}"/>
                </a:ext>
              </a:extLst>
            </p:cNvPr>
            <p:cNvSpPr>
              <a:spLocks noChangeShapeType="1"/>
            </p:cNvSpPr>
            <p:nvPr/>
          </p:nvSpPr>
          <p:spPr bwMode="auto">
            <a:xfrm>
              <a:off x="8718534" y="4406660"/>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4" name="Line 507">
              <a:extLst>
                <a:ext uri="{FF2B5EF4-FFF2-40B4-BE49-F238E27FC236}">
                  <a16:creationId xmlns:a16="http://schemas.microsoft.com/office/drawing/2014/main" id="{5956483A-FC42-2476-1349-E42F99E3A20F}"/>
                </a:ext>
              </a:extLst>
            </p:cNvPr>
            <p:cNvSpPr>
              <a:spLocks noChangeShapeType="1"/>
            </p:cNvSpPr>
            <p:nvPr/>
          </p:nvSpPr>
          <p:spPr bwMode="auto">
            <a:xfrm>
              <a:off x="8718534" y="4406660"/>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5" name="Freeform 508">
              <a:extLst>
                <a:ext uri="{FF2B5EF4-FFF2-40B4-BE49-F238E27FC236}">
                  <a16:creationId xmlns:a16="http://schemas.microsoft.com/office/drawing/2014/main" id="{5D442A50-F61E-BB85-F5BD-A00B6B1D7CE1}"/>
                </a:ext>
              </a:extLst>
            </p:cNvPr>
            <p:cNvSpPr>
              <a:spLocks/>
            </p:cNvSpPr>
            <p:nvPr/>
          </p:nvSpPr>
          <p:spPr bwMode="auto">
            <a:xfrm>
              <a:off x="8797331" y="4491640"/>
              <a:ext cx="7727"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6" name="Line 509">
              <a:extLst>
                <a:ext uri="{FF2B5EF4-FFF2-40B4-BE49-F238E27FC236}">
                  <a16:creationId xmlns:a16="http://schemas.microsoft.com/office/drawing/2014/main" id="{5F857769-392B-1A05-152F-8E1DBC5FBFC2}"/>
                </a:ext>
              </a:extLst>
            </p:cNvPr>
            <p:cNvSpPr>
              <a:spLocks noChangeShapeType="1"/>
            </p:cNvSpPr>
            <p:nvPr/>
          </p:nvSpPr>
          <p:spPr bwMode="auto">
            <a:xfrm>
              <a:off x="8797331" y="4491640"/>
              <a:ext cx="7727"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 name="Freeform 510">
              <a:extLst>
                <a:ext uri="{FF2B5EF4-FFF2-40B4-BE49-F238E27FC236}">
                  <a16:creationId xmlns:a16="http://schemas.microsoft.com/office/drawing/2014/main" id="{E89152D8-204B-73A2-E3E6-16C16B302F63}"/>
                </a:ext>
              </a:extLst>
            </p:cNvPr>
            <p:cNvSpPr>
              <a:spLocks/>
            </p:cNvSpPr>
            <p:nvPr/>
          </p:nvSpPr>
          <p:spPr bwMode="auto">
            <a:xfrm>
              <a:off x="8805059" y="4497817"/>
              <a:ext cx="1544" cy="7727"/>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8" name="Line 511">
              <a:extLst>
                <a:ext uri="{FF2B5EF4-FFF2-40B4-BE49-F238E27FC236}">
                  <a16:creationId xmlns:a16="http://schemas.microsoft.com/office/drawing/2014/main" id="{42F3E3CE-4A3A-79AE-0158-A88C49F4473C}"/>
                </a:ext>
              </a:extLst>
            </p:cNvPr>
            <p:cNvSpPr>
              <a:spLocks noChangeShapeType="1"/>
            </p:cNvSpPr>
            <p:nvPr/>
          </p:nvSpPr>
          <p:spPr bwMode="auto">
            <a:xfrm>
              <a:off x="8805059" y="4497817"/>
              <a:ext cx="1544"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9" name="Freeform 512">
              <a:extLst>
                <a:ext uri="{FF2B5EF4-FFF2-40B4-BE49-F238E27FC236}">
                  <a16:creationId xmlns:a16="http://schemas.microsoft.com/office/drawing/2014/main" id="{9801A66B-715F-3B52-BD2A-A66C4FA3710B}"/>
                </a:ext>
              </a:extLst>
            </p:cNvPr>
            <p:cNvSpPr>
              <a:spLocks/>
            </p:cNvSpPr>
            <p:nvPr/>
          </p:nvSpPr>
          <p:spPr bwMode="auto">
            <a:xfrm>
              <a:off x="8805059" y="4551901"/>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0" name="Line 513">
              <a:extLst>
                <a:ext uri="{FF2B5EF4-FFF2-40B4-BE49-F238E27FC236}">
                  <a16:creationId xmlns:a16="http://schemas.microsoft.com/office/drawing/2014/main" id="{34069745-2922-876C-7223-E1F7BC05F9D6}"/>
                </a:ext>
              </a:extLst>
            </p:cNvPr>
            <p:cNvSpPr>
              <a:spLocks noChangeShapeType="1"/>
            </p:cNvSpPr>
            <p:nvPr/>
          </p:nvSpPr>
          <p:spPr bwMode="auto">
            <a:xfrm flipV="1">
              <a:off x="8805059" y="4551901"/>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1" name="Freeform 514">
              <a:extLst>
                <a:ext uri="{FF2B5EF4-FFF2-40B4-BE49-F238E27FC236}">
                  <a16:creationId xmlns:a16="http://schemas.microsoft.com/office/drawing/2014/main" id="{1A1E6276-89D2-B843-A67F-63CF791397C7}"/>
                </a:ext>
              </a:extLst>
            </p:cNvPr>
            <p:cNvSpPr>
              <a:spLocks/>
            </p:cNvSpPr>
            <p:nvPr/>
          </p:nvSpPr>
          <p:spPr bwMode="auto">
            <a:xfrm>
              <a:off x="7966078" y="4782113"/>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2" name="Line 515">
              <a:extLst>
                <a:ext uri="{FF2B5EF4-FFF2-40B4-BE49-F238E27FC236}">
                  <a16:creationId xmlns:a16="http://schemas.microsoft.com/office/drawing/2014/main" id="{B27C5B37-F0DF-A869-E3C7-95F66E521FD5}"/>
                </a:ext>
              </a:extLst>
            </p:cNvPr>
            <p:cNvSpPr>
              <a:spLocks noChangeShapeType="1"/>
            </p:cNvSpPr>
            <p:nvPr/>
          </p:nvSpPr>
          <p:spPr bwMode="auto">
            <a:xfrm flipV="1">
              <a:off x="7966078" y="4782113"/>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3" name="Freeform 516">
              <a:extLst>
                <a:ext uri="{FF2B5EF4-FFF2-40B4-BE49-F238E27FC236}">
                  <a16:creationId xmlns:a16="http://schemas.microsoft.com/office/drawing/2014/main" id="{D11AD3C6-2599-77A8-D665-4949B3282B0A}"/>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4" name="Freeform 517">
              <a:extLst>
                <a:ext uri="{FF2B5EF4-FFF2-40B4-BE49-F238E27FC236}">
                  <a16:creationId xmlns:a16="http://schemas.microsoft.com/office/drawing/2014/main" id="{A69B84D7-891B-B939-280D-436A943132AD}"/>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5" name="Freeform 518">
              <a:extLst>
                <a:ext uri="{FF2B5EF4-FFF2-40B4-BE49-F238E27FC236}">
                  <a16:creationId xmlns:a16="http://schemas.microsoft.com/office/drawing/2014/main" id="{C465B989-CCEC-A7A2-D278-65CA380181E4}"/>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6" name="Freeform 519">
              <a:extLst>
                <a:ext uri="{FF2B5EF4-FFF2-40B4-BE49-F238E27FC236}">
                  <a16:creationId xmlns:a16="http://schemas.microsoft.com/office/drawing/2014/main" id="{971019F9-F80B-05B2-28E6-8CA6F01C0A45}"/>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7" name="Freeform 520">
              <a:extLst>
                <a:ext uri="{FF2B5EF4-FFF2-40B4-BE49-F238E27FC236}">
                  <a16:creationId xmlns:a16="http://schemas.microsoft.com/office/drawing/2014/main" id="{DC2CF843-EFBC-EC2D-7849-639B686E4560}"/>
                </a:ext>
              </a:extLst>
            </p:cNvPr>
            <p:cNvSpPr>
              <a:spLocks/>
            </p:cNvSpPr>
            <p:nvPr/>
          </p:nvSpPr>
          <p:spPr bwMode="auto">
            <a:xfrm>
              <a:off x="8069601" y="4663143"/>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8" name="Line 521">
              <a:extLst>
                <a:ext uri="{FF2B5EF4-FFF2-40B4-BE49-F238E27FC236}">
                  <a16:creationId xmlns:a16="http://schemas.microsoft.com/office/drawing/2014/main" id="{840C0085-99D8-D096-9E8B-5B4D81DBD37B}"/>
                </a:ext>
              </a:extLst>
            </p:cNvPr>
            <p:cNvSpPr>
              <a:spLocks noChangeShapeType="1"/>
            </p:cNvSpPr>
            <p:nvPr/>
          </p:nvSpPr>
          <p:spPr bwMode="auto">
            <a:xfrm flipH="1">
              <a:off x="8069601" y="4663143"/>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9" name="Line 522">
              <a:extLst>
                <a:ext uri="{FF2B5EF4-FFF2-40B4-BE49-F238E27FC236}">
                  <a16:creationId xmlns:a16="http://schemas.microsoft.com/office/drawing/2014/main" id="{ACD7775F-5752-EF53-E654-6C98A5B13AD4}"/>
                </a:ext>
              </a:extLst>
            </p:cNvPr>
            <p:cNvSpPr>
              <a:spLocks noChangeShapeType="1"/>
            </p:cNvSpPr>
            <p:nvPr/>
          </p:nvSpPr>
          <p:spPr bwMode="auto">
            <a:xfrm>
              <a:off x="8064963" y="4677048"/>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0" name="Line 523">
              <a:extLst>
                <a:ext uri="{FF2B5EF4-FFF2-40B4-BE49-F238E27FC236}">
                  <a16:creationId xmlns:a16="http://schemas.microsoft.com/office/drawing/2014/main" id="{A8E434F7-6C8C-80FA-9EC0-F035A041D2CE}"/>
                </a:ext>
              </a:extLst>
            </p:cNvPr>
            <p:cNvSpPr>
              <a:spLocks noChangeShapeType="1"/>
            </p:cNvSpPr>
            <p:nvPr/>
          </p:nvSpPr>
          <p:spPr bwMode="auto">
            <a:xfrm>
              <a:off x="8064963" y="4677048"/>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1" name="Line 524">
              <a:extLst>
                <a:ext uri="{FF2B5EF4-FFF2-40B4-BE49-F238E27FC236}">
                  <a16:creationId xmlns:a16="http://schemas.microsoft.com/office/drawing/2014/main" id="{CE24819A-7680-BA40-61D2-F41DF6757BB7}"/>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2" name="Line 525">
              <a:extLst>
                <a:ext uri="{FF2B5EF4-FFF2-40B4-BE49-F238E27FC236}">
                  <a16:creationId xmlns:a16="http://schemas.microsoft.com/office/drawing/2014/main" id="{39E7FAD9-D244-56A2-F33E-F772FAAC88A9}"/>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3" name="Freeform 526">
              <a:extLst>
                <a:ext uri="{FF2B5EF4-FFF2-40B4-BE49-F238E27FC236}">
                  <a16:creationId xmlns:a16="http://schemas.microsoft.com/office/drawing/2014/main" id="{CAD75FBF-3D81-B5EB-4E4D-6E09DDF19EB8}"/>
                </a:ext>
              </a:extLst>
            </p:cNvPr>
            <p:cNvSpPr>
              <a:spLocks/>
            </p:cNvSpPr>
            <p:nvPr/>
          </p:nvSpPr>
          <p:spPr bwMode="auto">
            <a:xfrm>
              <a:off x="8738616" y="4320135"/>
              <a:ext cx="7727"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4" name="Line 527">
              <a:extLst>
                <a:ext uri="{FF2B5EF4-FFF2-40B4-BE49-F238E27FC236}">
                  <a16:creationId xmlns:a16="http://schemas.microsoft.com/office/drawing/2014/main" id="{F01BE87A-9120-4C14-F5D3-23EA190585DE}"/>
                </a:ext>
              </a:extLst>
            </p:cNvPr>
            <p:cNvSpPr>
              <a:spLocks noChangeShapeType="1"/>
            </p:cNvSpPr>
            <p:nvPr/>
          </p:nvSpPr>
          <p:spPr bwMode="auto">
            <a:xfrm flipH="1">
              <a:off x="8738616" y="4320135"/>
              <a:ext cx="7727"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5" name="Line 528">
              <a:extLst>
                <a:ext uri="{FF2B5EF4-FFF2-40B4-BE49-F238E27FC236}">
                  <a16:creationId xmlns:a16="http://schemas.microsoft.com/office/drawing/2014/main" id="{DF2E12E4-825A-0CAD-38D8-4E4082B4B399}"/>
                </a:ext>
              </a:extLst>
            </p:cNvPr>
            <p:cNvSpPr>
              <a:spLocks noChangeShapeType="1"/>
            </p:cNvSpPr>
            <p:nvPr/>
          </p:nvSpPr>
          <p:spPr bwMode="auto">
            <a:xfrm>
              <a:off x="8738619" y="4320135"/>
              <a:ext cx="1546"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6" name="Line 529">
              <a:extLst>
                <a:ext uri="{FF2B5EF4-FFF2-40B4-BE49-F238E27FC236}">
                  <a16:creationId xmlns:a16="http://schemas.microsoft.com/office/drawing/2014/main" id="{55F97EA4-4B39-2E9D-9EEE-F2FD0DB66A8D}"/>
                </a:ext>
              </a:extLst>
            </p:cNvPr>
            <p:cNvSpPr>
              <a:spLocks noChangeShapeType="1"/>
            </p:cNvSpPr>
            <p:nvPr/>
          </p:nvSpPr>
          <p:spPr bwMode="auto">
            <a:xfrm>
              <a:off x="8738619" y="4320135"/>
              <a:ext cx="1546"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7" name="Line 530">
              <a:extLst>
                <a:ext uri="{FF2B5EF4-FFF2-40B4-BE49-F238E27FC236}">
                  <a16:creationId xmlns:a16="http://schemas.microsoft.com/office/drawing/2014/main" id="{2D6D6D83-CC9F-B893-D831-4DF800EBB2A1}"/>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8" name="Line 531">
              <a:extLst>
                <a:ext uri="{FF2B5EF4-FFF2-40B4-BE49-F238E27FC236}">
                  <a16:creationId xmlns:a16="http://schemas.microsoft.com/office/drawing/2014/main" id="{6C336571-BA4E-2605-E267-126D9A6A67EE}"/>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9" name="Freeform 532">
              <a:extLst>
                <a:ext uri="{FF2B5EF4-FFF2-40B4-BE49-F238E27FC236}">
                  <a16:creationId xmlns:a16="http://schemas.microsoft.com/office/drawing/2014/main" id="{41C90B76-D154-4840-64AB-B34563FF087A}"/>
                </a:ext>
              </a:extLst>
            </p:cNvPr>
            <p:cNvSpPr>
              <a:spLocks/>
            </p:cNvSpPr>
            <p:nvPr/>
          </p:nvSpPr>
          <p:spPr bwMode="auto">
            <a:xfrm>
              <a:off x="8394070" y="5412505"/>
              <a:ext cx="7725" cy="0"/>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0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0" name="Line 533">
              <a:extLst>
                <a:ext uri="{FF2B5EF4-FFF2-40B4-BE49-F238E27FC236}">
                  <a16:creationId xmlns:a16="http://schemas.microsoft.com/office/drawing/2014/main" id="{516B288E-0E3A-7AEE-B947-D360EE7F94E2}"/>
                </a:ext>
              </a:extLst>
            </p:cNvPr>
            <p:cNvSpPr>
              <a:spLocks noChangeShapeType="1"/>
            </p:cNvSpPr>
            <p:nvPr/>
          </p:nvSpPr>
          <p:spPr bwMode="auto">
            <a:xfrm flipH="1">
              <a:off x="8394070" y="5412505"/>
              <a:ext cx="7725"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1" name="Freeform 534">
              <a:extLst>
                <a:ext uri="{FF2B5EF4-FFF2-40B4-BE49-F238E27FC236}">
                  <a16:creationId xmlns:a16="http://schemas.microsoft.com/office/drawing/2014/main" id="{DAEFE481-F948-5BAB-8525-D86D028FDB9C}"/>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2" name="Freeform 535">
              <a:extLst>
                <a:ext uri="{FF2B5EF4-FFF2-40B4-BE49-F238E27FC236}">
                  <a16:creationId xmlns:a16="http://schemas.microsoft.com/office/drawing/2014/main" id="{C4C95B47-5CEA-A208-B987-EE260EF17C0B}"/>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3" name="Line 536">
              <a:extLst>
                <a:ext uri="{FF2B5EF4-FFF2-40B4-BE49-F238E27FC236}">
                  <a16:creationId xmlns:a16="http://schemas.microsoft.com/office/drawing/2014/main" id="{9D56EB3C-32E5-2B9E-9193-9CC375450BB1}"/>
                </a:ext>
              </a:extLst>
            </p:cNvPr>
            <p:cNvSpPr>
              <a:spLocks noChangeShapeType="1"/>
            </p:cNvSpPr>
            <p:nvPr/>
          </p:nvSpPr>
          <p:spPr bwMode="auto">
            <a:xfrm>
              <a:off x="8394066" y="5412505"/>
              <a:ext cx="154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4" name="Line 537">
              <a:extLst>
                <a:ext uri="{FF2B5EF4-FFF2-40B4-BE49-F238E27FC236}">
                  <a16:creationId xmlns:a16="http://schemas.microsoft.com/office/drawing/2014/main" id="{C4158524-D1D6-7327-8C3D-77406C1AE804}"/>
                </a:ext>
              </a:extLst>
            </p:cNvPr>
            <p:cNvSpPr>
              <a:spLocks noChangeShapeType="1"/>
            </p:cNvSpPr>
            <p:nvPr/>
          </p:nvSpPr>
          <p:spPr bwMode="auto">
            <a:xfrm>
              <a:off x="8394066" y="5412505"/>
              <a:ext cx="1544"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Freeform 538">
              <a:extLst>
                <a:ext uri="{FF2B5EF4-FFF2-40B4-BE49-F238E27FC236}">
                  <a16:creationId xmlns:a16="http://schemas.microsoft.com/office/drawing/2014/main" id="{6CF9EE99-9EC9-42E7-9980-B45485821CE1}"/>
                </a:ext>
              </a:extLst>
            </p:cNvPr>
            <p:cNvSpPr>
              <a:spLocks/>
            </p:cNvSpPr>
            <p:nvPr/>
          </p:nvSpPr>
          <p:spPr bwMode="auto">
            <a:xfrm>
              <a:off x="7541183" y="5868311"/>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6" name="Line 539">
              <a:extLst>
                <a:ext uri="{FF2B5EF4-FFF2-40B4-BE49-F238E27FC236}">
                  <a16:creationId xmlns:a16="http://schemas.microsoft.com/office/drawing/2014/main" id="{51A7A8B1-DF08-20FB-CF88-B4BEFB26D88E}"/>
                </a:ext>
              </a:extLst>
            </p:cNvPr>
            <p:cNvSpPr>
              <a:spLocks noChangeShapeType="1"/>
            </p:cNvSpPr>
            <p:nvPr/>
          </p:nvSpPr>
          <p:spPr bwMode="auto">
            <a:xfrm flipH="1">
              <a:off x="7541183" y="5868311"/>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7" name="Freeform 540">
              <a:extLst>
                <a:ext uri="{FF2B5EF4-FFF2-40B4-BE49-F238E27FC236}">
                  <a16:creationId xmlns:a16="http://schemas.microsoft.com/office/drawing/2014/main" id="{3956B24A-3035-3DEB-6B50-FAAD03D98EDC}"/>
                </a:ext>
              </a:extLst>
            </p:cNvPr>
            <p:cNvSpPr>
              <a:spLocks/>
            </p:cNvSpPr>
            <p:nvPr/>
          </p:nvSpPr>
          <p:spPr bwMode="auto">
            <a:xfrm>
              <a:off x="7450016" y="4630699"/>
              <a:ext cx="1546" cy="6181"/>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8" name="Line 541">
              <a:extLst>
                <a:ext uri="{FF2B5EF4-FFF2-40B4-BE49-F238E27FC236}">
                  <a16:creationId xmlns:a16="http://schemas.microsoft.com/office/drawing/2014/main" id="{7CC77E78-B633-3DF5-24E5-6963111A4F44}"/>
                </a:ext>
              </a:extLst>
            </p:cNvPr>
            <p:cNvSpPr>
              <a:spLocks noChangeShapeType="1"/>
            </p:cNvSpPr>
            <p:nvPr/>
          </p:nvSpPr>
          <p:spPr bwMode="auto">
            <a:xfrm flipV="1">
              <a:off x="7450016" y="4630699"/>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9" name="Freeform 542">
              <a:extLst>
                <a:ext uri="{FF2B5EF4-FFF2-40B4-BE49-F238E27FC236}">
                  <a16:creationId xmlns:a16="http://schemas.microsoft.com/office/drawing/2014/main" id="{6E65E657-232B-9F3E-3335-A5F14D13514B}"/>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0" name="Freeform 543">
              <a:extLst>
                <a:ext uri="{FF2B5EF4-FFF2-40B4-BE49-F238E27FC236}">
                  <a16:creationId xmlns:a16="http://schemas.microsoft.com/office/drawing/2014/main" id="{E21D1E4C-16E6-447A-E5C7-26F168215096}"/>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1" name="Freeform 544">
              <a:extLst>
                <a:ext uri="{FF2B5EF4-FFF2-40B4-BE49-F238E27FC236}">
                  <a16:creationId xmlns:a16="http://schemas.microsoft.com/office/drawing/2014/main" id="{B4617CD2-6809-1F88-FA80-C75A8A4FBD45}"/>
                </a:ext>
              </a:extLst>
            </p:cNvPr>
            <p:cNvSpPr>
              <a:spLocks/>
            </p:cNvSpPr>
            <p:nvPr/>
          </p:nvSpPr>
          <p:spPr bwMode="auto">
            <a:xfrm>
              <a:off x="7442297" y="4630699"/>
              <a:ext cx="7725" cy="6181"/>
            </a:xfrm>
            <a:custGeom>
              <a:avLst/>
              <a:gdLst>
                <a:gd name="T0" fmla="*/ 2147483647 w 5"/>
                <a:gd name="T1" fmla="*/ 0 h 5"/>
                <a:gd name="T2" fmla="*/ 0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0"/>
                  </a:moveTo>
                  <a:lnTo>
                    <a:pt x="0" y="5"/>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2" name="Line 545">
              <a:extLst>
                <a:ext uri="{FF2B5EF4-FFF2-40B4-BE49-F238E27FC236}">
                  <a16:creationId xmlns:a16="http://schemas.microsoft.com/office/drawing/2014/main" id="{A2B633B1-78B1-C4E6-6C28-A49BD04BBC48}"/>
                </a:ext>
              </a:extLst>
            </p:cNvPr>
            <p:cNvSpPr>
              <a:spLocks noChangeShapeType="1"/>
            </p:cNvSpPr>
            <p:nvPr/>
          </p:nvSpPr>
          <p:spPr bwMode="auto">
            <a:xfrm flipH="1">
              <a:off x="7442297" y="463069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3" name="Freeform 546">
              <a:extLst>
                <a:ext uri="{FF2B5EF4-FFF2-40B4-BE49-F238E27FC236}">
                  <a16:creationId xmlns:a16="http://schemas.microsoft.com/office/drawing/2014/main" id="{F55BA980-224C-E736-2108-AFABCE4BB3B4}"/>
                </a:ext>
              </a:extLst>
            </p:cNvPr>
            <p:cNvSpPr>
              <a:spLocks/>
            </p:cNvSpPr>
            <p:nvPr/>
          </p:nvSpPr>
          <p:spPr bwMode="auto">
            <a:xfrm>
              <a:off x="9049182" y="3104150"/>
              <a:ext cx="217857" cy="435714"/>
            </a:xfrm>
            <a:custGeom>
              <a:avLst/>
              <a:gdLst>
                <a:gd name="T0" fmla="*/ 2147483647 w 33"/>
                <a:gd name="T1" fmla="*/ 2147483647 h 66"/>
                <a:gd name="T2" fmla="*/ 2147483647 w 33"/>
                <a:gd name="T3" fmla="*/ 2147483647 h 66"/>
                <a:gd name="T4" fmla="*/ 0 w 33"/>
                <a:gd name="T5" fmla="*/ 2147483647 h 66"/>
                <a:gd name="T6" fmla="*/ 2147483647 w 33"/>
                <a:gd name="T7" fmla="*/ 2147483647 h 66"/>
                <a:gd name="T8" fmla="*/ 2147483647 w 33"/>
                <a:gd name="T9" fmla="*/ 2147483647 h 66"/>
                <a:gd name="T10" fmla="*/ 2147483647 w 33"/>
                <a:gd name="T11" fmla="*/ 2147483647 h 66"/>
                <a:gd name="T12" fmla="*/ 2147483647 w 33"/>
                <a:gd name="T13" fmla="*/ 2147483647 h 66"/>
                <a:gd name="T14" fmla="*/ 2147483647 w 33"/>
                <a:gd name="T15" fmla="*/ 2147483647 h 66"/>
                <a:gd name="T16" fmla="*/ 2147483647 w 33"/>
                <a:gd name="T17" fmla="*/ 0 h 66"/>
                <a:gd name="T18" fmla="*/ 2147483647 w 33"/>
                <a:gd name="T19" fmla="*/ 2147483647 h 66"/>
                <a:gd name="T20" fmla="*/ 2147483647 w 33"/>
                <a:gd name="T21" fmla="*/ 2147483647 h 66"/>
                <a:gd name="T22" fmla="*/ 2147483647 w 33"/>
                <a:gd name="T23" fmla="*/ 2147483647 h 66"/>
                <a:gd name="T24" fmla="*/ 2147483647 w 33"/>
                <a:gd name="T25" fmla="*/ 2147483647 h 66"/>
                <a:gd name="T26" fmla="*/ 2147483647 w 33"/>
                <a:gd name="T27" fmla="*/ 2147483647 h 66"/>
                <a:gd name="T28" fmla="*/ 2147483647 w 33"/>
                <a:gd name="T29" fmla="*/ 2147483647 h 66"/>
                <a:gd name="T30" fmla="*/ 2147483647 w 33"/>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66"/>
                <a:gd name="T50" fmla="*/ 33 w 33"/>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66">
                  <a:moveTo>
                    <a:pt x="4" y="66"/>
                  </a:moveTo>
                  <a:cubicBezTo>
                    <a:pt x="1" y="63"/>
                    <a:pt x="3" y="58"/>
                    <a:pt x="2" y="51"/>
                  </a:cubicBezTo>
                  <a:cubicBezTo>
                    <a:pt x="2" y="50"/>
                    <a:pt x="0" y="48"/>
                    <a:pt x="0" y="47"/>
                  </a:cubicBezTo>
                  <a:cubicBezTo>
                    <a:pt x="1" y="42"/>
                    <a:pt x="4" y="37"/>
                    <a:pt x="3" y="33"/>
                  </a:cubicBezTo>
                  <a:cubicBezTo>
                    <a:pt x="3" y="31"/>
                    <a:pt x="3" y="29"/>
                    <a:pt x="2" y="28"/>
                  </a:cubicBezTo>
                  <a:cubicBezTo>
                    <a:pt x="2" y="26"/>
                    <a:pt x="5" y="26"/>
                    <a:pt x="6" y="24"/>
                  </a:cubicBezTo>
                  <a:cubicBezTo>
                    <a:pt x="7" y="23"/>
                    <a:pt x="7" y="21"/>
                    <a:pt x="9" y="20"/>
                  </a:cubicBezTo>
                  <a:cubicBezTo>
                    <a:pt x="6" y="14"/>
                    <a:pt x="6" y="7"/>
                    <a:pt x="8" y="1"/>
                  </a:cubicBezTo>
                  <a:cubicBezTo>
                    <a:pt x="10" y="1"/>
                    <a:pt x="10" y="2"/>
                    <a:pt x="11" y="0"/>
                  </a:cubicBezTo>
                  <a:cubicBezTo>
                    <a:pt x="15" y="9"/>
                    <a:pt x="17" y="19"/>
                    <a:pt x="21" y="29"/>
                  </a:cubicBezTo>
                  <a:cubicBezTo>
                    <a:pt x="21" y="30"/>
                    <a:pt x="21" y="32"/>
                    <a:pt x="22" y="34"/>
                  </a:cubicBezTo>
                  <a:cubicBezTo>
                    <a:pt x="23" y="35"/>
                    <a:pt x="24" y="37"/>
                    <a:pt x="24" y="38"/>
                  </a:cubicBezTo>
                  <a:cubicBezTo>
                    <a:pt x="25" y="40"/>
                    <a:pt x="24" y="42"/>
                    <a:pt x="25" y="43"/>
                  </a:cubicBezTo>
                  <a:cubicBezTo>
                    <a:pt x="27" y="48"/>
                    <a:pt x="33" y="49"/>
                    <a:pt x="32" y="55"/>
                  </a:cubicBezTo>
                  <a:cubicBezTo>
                    <a:pt x="27" y="55"/>
                    <a:pt x="26" y="59"/>
                    <a:pt x="24" y="62"/>
                  </a:cubicBezTo>
                  <a:cubicBezTo>
                    <a:pt x="17" y="63"/>
                    <a:pt x="11" y="65"/>
                    <a:pt x="4" y="66"/>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4" name="Freeform 547">
              <a:extLst>
                <a:ext uri="{FF2B5EF4-FFF2-40B4-BE49-F238E27FC236}">
                  <a16:creationId xmlns:a16="http://schemas.microsoft.com/office/drawing/2014/main" id="{98D67F65-E408-0C6B-6B83-4366C6A8392E}"/>
                </a:ext>
              </a:extLst>
            </p:cNvPr>
            <p:cNvSpPr>
              <a:spLocks/>
            </p:cNvSpPr>
            <p:nvPr/>
          </p:nvSpPr>
          <p:spPr bwMode="auto">
            <a:xfrm>
              <a:off x="8891587" y="3162865"/>
              <a:ext cx="203952" cy="397088"/>
            </a:xfrm>
            <a:custGeom>
              <a:avLst/>
              <a:gdLst>
                <a:gd name="T0" fmla="*/ 2147483647 w 31"/>
                <a:gd name="T1" fmla="*/ 2147483647 h 60"/>
                <a:gd name="T2" fmla="*/ 2147483647 w 31"/>
                <a:gd name="T3" fmla="*/ 2147483647 h 60"/>
                <a:gd name="T4" fmla="*/ 2147483647 w 31"/>
                <a:gd name="T5" fmla="*/ 2147483647 h 60"/>
                <a:gd name="T6" fmla="*/ 2147483647 w 31"/>
                <a:gd name="T7" fmla="*/ 2147483647 h 60"/>
                <a:gd name="T8" fmla="*/ 2147483647 w 31"/>
                <a:gd name="T9" fmla="*/ 2147483647 h 60"/>
                <a:gd name="T10" fmla="*/ 2147483647 w 31"/>
                <a:gd name="T11" fmla="*/ 2147483647 h 60"/>
                <a:gd name="T12" fmla="*/ 2147483647 w 31"/>
                <a:gd name="T13" fmla="*/ 2147483647 h 60"/>
                <a:gd name="T14" fmla="*/ 2147483647 w 31"/>
                <a:gd name="T15" fmla="*/ 2147483647 h 60"/>
                <a:gd name="T16" fmla="*/ 0 w 31"/>
                <a:gd name="T17" fmla="*/ 2147483647 h 60"/>
                <a:gd name="T18" fmla="*/ 2147483647 w 31"/>
                <a:gd name="T19" fmla="*/ 0 h 60"/>
                <a:gd name="T20" fmla="*/ 2147483647 w 31"/>
                <a:gd name="T21" fmla="*/ 2147483647 h 60"/>
                <a:gd name="T22" fmla="*/ 2147483647 w 31"/>
                <a:gd name="T23" fmla="*/ 2147483647 h 60"/>
                <a:gd name="T24" fmla="*/ 2147483647 w 31"/>
                <a:gd name="T25" fmla="*/ 2147483647 h 60"/>
                <a:gd name="T26" fmla="*/ 2147483647 w 31"/>
                <a:gd name="T27" fmla="*/ 2147483647 h 60"/>
                <a:gd name="T28" fmla="*/ 2147483647 w 31"/>
                <a:gd name="T29" fmla="*/ 2147483647 h 60"/>
                <a:gd name="T30" fmla="*/ 2147483647 w 31"/>
                <a:gd name="T31" fmla="*/ 2147483647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60"/>
                <a:gd name="T50" fmla="*/ 31 w 31"/>
                <a:gd name="T51" fmla="*/ 60 h 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60">
                  <a:moveTo>
                    <a:pt x="27" y="58"/>
                  </a:moveTo>
                  <a:cubicBezTo>
                    <a:pt x="22" y="58"/>
                    <a:pt x="18" y="60"/>
                    <a:pt x="14" y="60"/>
                  </a:cubicBezTo>
                  <a:cubicBezTo>
                    <a:pt x="13" y="53"/>
                    <a:pt x="12" y="41"/>
                    <a:pt x="7" y="39"/>
                  </a:cubicBezTo>
                  <a:cubicBezTo>
                    <a:pt x="8" y="35"/>
                    <a:pt x="4" y="32"/>
                    <a:pt x="4" y="29"/>
                  </a:cubicBezTo>
                  <a:cubicBezTo>
                    <a:pt x="3" y="28"/>
                    <a:pt x="4" y="26"/>
                    <a:pt x="4" y="24"/>
                  </a:cubicBezTo>
                  <a:cubicBezTo>
                    <a:pt x="4" y="23"/>
                    <a:pt x="4" y="21"/>
                    <a:pt x="4" y="20"/>
                  </a:cubicBezTo>
                  <a:cubicBezTo>
                    <a:pt x="3" y="19"/>
                    <a:pt x="2" y="17"/>
                    <a:pt x="1" y="16"/>
                  </a:cubicBezTo>
                  <a:cubicBezTo>
                    <a:pt x="1" y="15"/>
                    <a:pt x="2" y="14"/>
                    <a:pt x="1" y="13"/>
                  </a:cubicBezTo>
                  <a:cubicBezTo>
                    <a:pt x="1" y="11"/>
                    <a:pt x="0" y="9"/>
                    <a:pt x="0" y="7"/>
                  </a:cubicBezTo>
                  <a:cubicBezTo>
                    <a:pt x="9" y="4"/>
                    <a:pt x="19" y="2"/>
                    <a:pt x="30" y="0"/>
                  </a:cubicBezTo>
                  <a:cubicBezTo>
                    <a:pt x="31" y="2"/>
                    <a:pt x="29" y="2"/>
                    <a:pt x="30" y="6"/>
                  </a:cubicBezTo>
                  <a:cubicBezTo>
                    <a:pt x="30" y="8"/>
                    <a:pt x="31" y="8"/>
                    <a:pt x="31" y="10"/>
                  </a:cubicBezTo>
                  <a:cubicBezTo>
                    <a:pt x="31" y="14"/>
                    <a:pt x="26" y="16"/>
                    <a:pt x="25" y="18"/>
                  </a:cubicBezTo>
                  <a:cubicBezTo>
                    <a:pt x="28" y="25"/>
                    <a:pt x="24" y="32"/>
                    <a:pt x="24" y="38"/>
                  </a:cubicBezTo>
                  <a:cubicBezTo>
                    <a:pt x="24" y="41"/>
                    <a:pt x="26" y="46"/>
                    <a:pt x="26" y="50"/>
                  </a:cubicBezTo>
                  <a:cubicBezTo>
                    <a:pt x="26" y="53"/>
                    <a:pt x="25" y="55"/>
                    <a:pt x="27"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5" name="Freeform 548">
              <a:extLst>
                <a:ext uri="{FF2B5EF4-FFF2-40B4-BE49-F238E27FC236}">
                  <a16:creationId xmlns:a16="http://schemas.microsoft.com/office/drawing/2014/main" id="{1D3C077E-4186-FE57-8680-B3B0B696827F}"/>
                </a:ext>
              </a:extLst>
            </p:cNvPr>
            <p:cNvSpPr>
              <a:spLocks/>
            </p:cNvSpPr>
            <p:nvPr/>
          </p:nvSpPr>
          <p:spPr bwMode="auto">
            <a:xfrm>
              <a:off x="8242651" y="3209222"/>
              <a:ext cx="772544" cy="695289"/>
            </a:xfrm>
            <a:custGeom>
              <a:avLst/>
              <a:gdLst>
                <a:gd name="T0" fmla="*/ 2147483647 w 117"/>
                <a:gd name="T1" fmla="*/ 2147483647 h 105"/>
                <a:gd name="T2" fmla="*/ 2147483647 w 117"/>
                <a:gd name="T3" fmla="*/ 2147483647 h 105"/>
                <a:gd name="T4" fmla="*/ 2147483647 w 117"/>
                <a:gd name="T5" fmla="*/ 2147483647 h 105"/>
                <a:gd name="T6" fmla="*/ 2147483647 w 117"/>
                <a:gd name="T7" fmla="*/ 2147483647 h 105"/>
                <a:gd name="T8" fmla="*/ 2147483647 w 117"/>
                <a:gd name="T9" fmla="*/ 2147483647 h 105"/>
                <a:gd name="T10" fmla="*/ 2147483647 w 117"/>
                <a:gd name="T11" fmla="*/ 2147483647 h 105"/>
                <a:gd name="T12" fmla="*/ 2147483647 w 117"/>
                <a:gd name="T13" fmla="*/ 2147483647 h 105"/>
                <a:gd name="T14" fmla="*/ 2147483647 w 117"/>
                <a:gd name="T15" fmla="*/ 2147483647 h 105"/>
                <a:gd name="T16" fmla="*/ 2147483647 w 117"/>
                <a:gd name="T17" fmla="*/ 2147483647 h 105"/>
                <a:gd name="T18" fmla="*/ 2147483647 w 117"/>
                <a:gd name="T19" fmla="*/ 2147483647 h 105"/>
                <a:gd name="T20" fmla="*/ 0 w 117"/>
                <a:gd name="T21" fmla="*/ 2147483647 h 105"/>
                <a:gd name="T22" fmla="*/ 2147483647 w 117"/>
                <a:gd name="T23" fmla="*/ 2147483647 h 105"/>
                <a:gd name="T24" fmla="*/ 2147483647 w 117"/>
                <a:gd name="T25" fmla="*/ 2147483647 h 105"/>
                <a:gd name="T26" fmla="*/ 2147483647 w 117"/>
                <a:gd name="T27" fmla="*/ 2147483647 h 105"/>
                <a:gd name="T28" fmla="*/ 2147483647 w 117"/>
                <a:gd name="T29" fmla="*/ 2147483647 h 105"/>
                <a:gd name="T30" fmla="*/ 2147483647 w 117"/>
                <a:gd name="T31" fmla="*/ 2147483647 h 105"/>
                <a:gd name="T32" fmla="*/ 2147483647 w 117"/>
                <a:gd name="T33" fmla="*/ 2147483647 h 105"/>
                <a:gd name="T34" fmla="*/ 2147483647 w 117"/>
                <a:gd name="T35" fmla="*/ 2147483647 h 105"/>
                <a:gd name="T36" fmla="*/ 2147483647 w 117"/>
                <a:gd name="T37" fmla="*/ 2147483647 h 105"/>
                <a:gd name="T38" fmla="*/ 2147483647 w 117"/>
                <a:gd name="T39" fmla="*/ 2147483647 h 105"/>
                <a:gd name="T40" fmla="*/ 2147483647 w 117"/>
                <a:gd name="T41" fmla="*/ 2147483647 h 105"/>
                <a:gd name="T42" fmla="*/ 2147483647 w 117"/>
                <a:gd name="T43" fmla="*/ 2147483647 h 105"/>
                <a:gd name="T44" fmla="*/ 2147483647 w 117"/>
                <a:gd name="T45" fmla="*/ 2147483647 h 105"/>
                <a:gd name="T46" fmla="*/ 2147483647 w 117"/>
                <a:gd name="T47" fmla="*/ 2147483647 h 105"/>
                <a:gd name="T48" fmla="*/ 2147483647 w 117"/>
                <a:gd name="T49" fmla="*/ 2147483647 h 105"/>
                <a:gd name="T50" fmla="*/ 2147483647 w 117"/>
                <a:gd name="T51" fmla="*/ 2147483647 h 105"/>
                <a:gd name="T52" fmla="*/ 2147483647 w 117"/>
                <a:gd name="T53" fmla="*/ 2147483647 h 105"/>
                <a:gd name="T54" fmla="*/ 2147483647 w 117"/>
                <a:gd name="T55" fmla="*/ 2147483647 h 105"/>
                <a:gd name="T56" fmla="*/ 2147483647 w 117"/>
                <a:gd name="T57" fmla="*/ 2147483647 h 105"/>
                <a:gd name="T58" fmla="*/ 2147483647 w 117"/>
                <a:gd name="T59" fmla="*/ 2147483647 h 105"/>
                <a:gd name="T60" fmla="*/ 2147483647 w 117"/>
                <a:gd name="T61" fmla="*/ 2147483647 h 105"/>
                <a:gd name="T62" fmla="*/ 2147483647 w 117"/>
                <a:gd name="T63" fmla="*/ 0 h 105"/>
                <a:gd name="T64" fmla="*/ 2147483647 w 117"/>
                <a:gd name="T65" fmla="*/ 2147483647 h 105"/>
                <a:gd name="T66" fmla="*/ 2147483647 w 117"/>
                <a:gd name="T67" fmla="*/ 2147483647 h 105"/>
                <a:gd name="T68" fmla="*/ 2147483647 w 117"/>
                <a:gd name="T69" fmla="*/ 2147483647 h 105"/>
                <a:gd name="T70" fmla="*/ 2147483647 w 117"/>
                <a:gd name="T71" fmla="*/ 2147483647 h 105"/>
                <a:gd name="T72" fmla="*/ 2147483647 w 117"/>
                <a:gd name="T73" fmla="*/ 2147483647 h 105"/>
                <a:gd name="T74" fmla="*/ 2147483647 w 117"/>
                <a:gd name="T75" fmla="*/ 2147483647 h 105"/>
                <a:gd name="T76" fmla="*/ 2147483647 w 117"/>
                <a:gd name="T77" fmla="*/ 2147483647 h 105"/>
                <a:gd name="T78" fmla="*/ 2147483647 w 117"/>
                <a:gd name="T79" fmla="*/ 2147483647 h 105"/>
                <a:gd name="T80" fmla="*/ 2147483647 w 117"/>
                <a:gd name="T81" fmla="*/ 2147483647 h 105"/>
                <a:gd name="T82" fmla="*/ 2147483647 w 117"/>
                <a:gd name="T83" fmla="*/ 2147483647 h 105"/>
                <a:gd name="T84" fmla="*/ 2147483647 w 117"/>
                <a:gd name="T85" fmla="*/ 2147483647 h 105"/>
                <a:gd name="T86" fmla="*/ 2147483647 w 117"/>
                <a:gd name="T87" fmla="*/ 2147483647 h 105"/>
                <a:gd name="T88" fmla="*/ 2147483647 w 117"/>
                <a:gd name="T89" fmla="*/ 2147483647 h 105"/>
                <a:gd name="T90" fmla="*/ 2147483647 w 117"/>
                <a:gd name="T91" fmla="*/ 2147483647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7"/>
                <a:gd name="T139" fmla="*/ 0 h 105"/>
                <a:gd name="T140" fmla="*/ 117 w 117"/>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7" h="105">
                  <a:moveTo>
                    <a:pt x="116" y="98"/>
                  </a:moveTo>
                  <a:cubicBezTo>
                    <a:pt x="117" y="100"/>
                    <a:pt x="116" y="102"/>
                    <a:pt x="114" y="102"/>
                  </a:cubicBezTo>
                  <a:cubicBezTo>
                    <a:pt x="111" y="105"/>
                    <a:pt x="111" y="95"/>
                    <a:pt x="111" y="98"/>
                  </a:cubicBezTo>
                  <a:cubicBezTo>
                    <a:pt x="103" y="96"/>
                    <a:pt x="96" y="93"/>
                    <a:pt x="89" y="90"/>
                  </a:cubicBezTo>
                  <a:cubicBezTo>
                    <a:pt x="87" y="89"/>
                    <a:pt x="87" y="85"/>
                    <a:pt x="86" y="84"/>
                  </a:cubicBezTo>
                  <a:cubicBezTo>
                    <a:pt x="85" y="83"/>
                    <a:pt x="84" y="83"/>
                    <a:pt x="82" y="82"/>
                  </a:cubicBezTo>
                  <a:cubicBezTo>
                    <a:pt x="81" y="82"/>
                    <a:pt x="80" y="80"/>
                    <a:pt x="80" y="80"/>
                  </a:cubicBezTo>
                  <a:cubicBezTo>
                    <a:pt x="78" y="80"/>
                    <a:pt x="74" y="81"/>
                    <a:pt x="70" y="82"/>
                  </a:cubicBezTo>
                  <a:cubicBezTo>
                    <a:pt x="67" y="83"/>
                    <a:pt x="63" y="84"/>
                    <a:pt x="61" y="84"/>
                  </a:cubicBezTo>
                  <a:cubicBezTo>
                    <a:pt x="43" y="88"/>
                    <a:pt x="19" y="94"/>
                    <a:pt x="1" y="96"/>
                  </a:cubicBezTo>
                  <a:cubicBezTo>
                    <a:pt x="2" y="95"/>
                    <a:pt x="0" y="93"/>
                    <a:pt x="0" y="92"/>
                  </a:cubicBezTo>
                  <a:cubicBezTo>
                    <a:pt x="0" y="90"/>
                    <a:pt x="2" y="90"/>
                    <a:pt x="4" y="87"/>
                  </a:cubicBezTo>
                  <a:cubicBezTo>
                    <a:pt x="5" y="86"/>
                    <a:pt x="6" y="84"/>
                    <a:pt x="7" y="83"/>
                  </a:cubicBezTo>
                  <a:cubicBezTo>
                    <a:pt x="8" y="82"/>
                    <a:pt x="10" y="81"/>
                    <a:pt x="11" y="79"/>
                  </a:cubicBezTo>
                  <a:cubicBezTo>
                    <a:pt x="11" y="79"/>
                    <a:pt x="11" y="78"/>
                    <a:pt x="11" y="78"/>
                  </a:cubicBezTo>
                  <a:cubicBezTo>
                    <a:pt x="12" y="77"/>
                    <a:pt x="13" y="76"/>
                    <a:pt x="14" y="75"/>
                  </a:cubicBezTo>
                  <a:cubicBezTo>
                    <a:pt x="14" y="72"/>
                    <a:pt x="11" y="72"/>
                    <a:pt x="12" y="68"/>
                  </a:cubicBezTo>
                  <a:cubicBezTo>
                    <a:pt x="11" y="67"/>
                    <a:pt x="9" y="67"/>
                    <a:pt x="8" y="65"/>
                  </a:cubicBezTo>
                  <a:cubicBezTo>
                    <a:pt x="8" y="62"/>
                    <a:pt x="12" y="62"/>
                    <a:pt x="15" y="61"/>
                  </a:cubicBezTo>
                  <a:cubicBezTo>
                    <a:pt x="17" y="59"/>
                    <a:pt x="24" y="57"/>
                    <a:pt x="29" y="58"/>
                  </a:cubicBezTo>
                  <a:cubicBezTo>
                    <a:pt x="31" y="58"/>
                    <a:pt x="32" y="59"/>
                    <a:pt x="34" y="59"/>
                  </a:cubicBezTo>
                  <a:cubicBezTo>
                    <a:pt x="37" y="58"/>
                    <a:pt x="40" y="56"/>
                    <a:pt x="45" y="57"/>
                  </a:cubicBezTo>
                  <a:cubicBezTo>
                    <a:pt x="48" y="55"/>
                    <a:pt x="50" y="52"/>
                    <a:pt x="52" y="49"/>
                  </a:cubicBezTo>
                  <a:cubicBezTo>
                    <a:pt x="53" y="48"/>
                    <a:pt x="55" y="48"/>
                    <a:pt x="56" y="47"/>
                  </a:cubicBezTo>
                  <a:cubicBezTo>
                    <a:pt x="56" y="44"/>
                    <a:pt x="56" y="42"/>
                    <a:pt x="55" y="40"/>
                  </a:cubicBezTo>
                  <a:cubicBezTo>
                    <a:pt x="54" y="37"/>
                    <a:pt x="57" y="37"/>
                    <a:pt x="57" y="35"/>
                  </a:cubicBezTo>
                  <a:cubicBezTo>
                    <a:pt x="54" y="37"/>
                    <a:pt x="55" y="31"/>
                    <a:pt x="52" y="35"/>
                  </a:cubicBezTo>
                  <a:cubicBezTo>
                    <a:pt x="51" y="31"/>
                    <a:pt x="57" y="28"/>
                    <a:pt x="59" y="25"/>
                  </a:cubicBezTo>
                  <a:cubicBezTo>
                    <a:pt x="58" y="22"/>
                    <a:pt x="60" y="21"/>
                    <a:pt x="61" y="20"/>
                  </a:cubicBezTo>
                  <a:cubicBezTo>
                    <a:pt x="61" y="19"/>
                    <a:pt x="62" y="17"/>
                    <a:pt x="63" y="16"/>
                  </a:cubicBezTo>
                  <a:cubicBezTo>
                    <a:pt x="66" y="11"/>
                    <a:pt x="70" y="7"/>
                    <a:pt x="75" y="5"/>
                  </a:cubicBezTo>
                  <a:cubicBezTo>
                    <a:pt x="82" y="4"/>
                    <a:pt x="91" y="3"/>
                    <a:pt x="96" y="0"/>
                  </a:cubicBezTo>
                  <a:cubicBezTo>
                    <a:pt x="98" y="1"/>
                    <a:pt x="97" y="2"/>
                    <a:pt x="97" y="4"/>
                  </a:cubicBezTo>
                  <a:cubicBezTo>
                    <a:pt x="97" y="5"/>
                    <a:pt x="98" y="5"/>
                    <a:pt x="99" y="6"/>
                  </a:cubicBezTo>
                  <a:cubicBezTo>
                    <a:pt x="99" y="7"/>
                    <a:pt x="98" y="8"/>
                    <a:pt x="99" y="9"/>
                  </a:cubicBezTo>
                  <a:cubicBezTo>
                    <a:pt x="99" y="12"/>
                    <a:pt x="102" y="13"/>
                    <a:pt x="102" y="17"/>
                  </a:cubicBezTo>
                  <a:cubicBezTo>
                    <a:pt x="102" y="19"/>
                    <a:pt x="101" y="20"/>
                    <a:pt x="101" y="22"/>
                  </a:cubicBezTo>
                  <a:cubicBezTo>
                    <a:pt x="101" y="26"/>
                    <a:pt x="105" y="30"/>
                    <a:pt x="104" y="35"/>
                  </a:cubicBezTo>
                  <a:cubicBezTo>
                    <a:pt x="106" y="37"/>
                    <a:pt x="105" y="33"/>
                    <a:pt x="107" y="35"/>
                  </a:cubicBezTo>
                  <a:cubicBezTo>
                    <a:pt x="109" y="39"/>
                    <a:pt x="110" y="45"/>
                    <a:pt x="111" y="52"/>
                  </a:cubicBezTo>
                  <a:cubicBezTo>
                    <a:pt x="111" y="53"/>
                    <a:pt x="112" y="53"/>
                    <a:pt x="112" y="54"/>
                  </a:cubicBezTo>
                  <a:cubicBezTo>
                    <a:pt x="111" y="58"/>
                    <a:pt x="111" y="64"/>
                    <a:pt x="111" y="70"/>
                  </a:cubicBezTo>
                  <a:cubicBezTo>
                    <a:pt x="111" y="71"/>
                    <a:pt x="112" y="72"/>
                    <a:pt x="113" y="73"/>
                  </a:cubicBezTo>
                  <a:cubicBezTo>
                    <a:pt x="114" y="77"/>
                    <a:pt x="114" y="83"/>
                    <a:pt x="115" y="87"/>
                  </a:cubicBezTo>
                  <a:cubicBezTo>
                    <a:pt x="116" y="92"/>
                    <a:pt x="117" y="92"/>
                    <a:pt x="113" y="96"/>
                  </a:cubicBezTo>
                  <a:lnTo>
                    <a:pt x="116" y="98"/>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6" name="Freeform 549">
              <a:extLst>
                <a:ext uri="{FF2B5EF4-FFF2-40B4-BE49-F238E27FC236}">
                  <a16:creationId xmlns:a16="http://schemas.microsoft.com/office/drawing/2014/main" id="{CB0F5B96-7BA1-0F2E-4507-C883B5635028}"/>
                </a:ext>
              </a:extLst>
            </p:cNvPr>
            <p:cNvSpPr>
              <a:spLocks/>
            </p:cNvSpPr>
            <p:nvPr/>
          </p:nvSpPr>
          <p:spPr bwMode="auto">
            <a:xfrm>
              <a:off x="9141883" y="3797893"/>
              <a:ext cx="60258" cy="33992"/>
            </a:xfrm>
            <a:custGeom>
              <a:avLst/>
              <a:gdLst>
                <a:gd name="T0" fmla="*/ 0 w 9"/>
                <a:gd name="T1" fmla="*/ 2147483647 h 5"/>
                <a:gd name="T2" fmla="*/ 2147483647 w 9"/>
                <a:gd name="T3" fmla="*/ 2147483647 h 5"/>
                <a:gd name="T4" fmla="*/ 2147483647 w 9"/>
                <a:gd name="T5" fmla="*/ 2147483647 h 5"/>
                <a:gd name="T6" fmla="*/ 2147483647 w 9"/>
                <a:gd name="T7" fmla="*/ 2147483647 h 5"/>
                <a:gd name="T8" fmla="*/ 0 w 9"/>
                <a:gd name="T9" fmla="*/ 2147483647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0" y="4"/>
                  </a:moveTo>
                  <a:cubicBezTo>
                    <a:pt x="0" y="3"/>
                    <a:pt x="3" y="2"/>
                    <a:pt x="3" y="2"/>
                  </a:cubicBezTo>
                  <a:cubicBezTo>
                    <a:pt x="5" y="2"/>
                    <a:pt x="5" y="0"/>
                    <a:pt x="9" y="1"/>
                  </a:cubicBezTo>
                  <a:cubicBezTo>
                    <a:pt x="7" y="2"/>
                    <a:pt x="6" y="5"/>
                    <a:pt x="4" y="5"/>
                  </a:cubicBezTo>
                  <a:cubicBezTo>
                    <a:pt x="4" y="5"/>
                    <a:pt x="1" y="5"/>
                    <a:pt x="0" y="4"/>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7" name="Freeform 550">
              <a:extLst>
                <a:ext uri="{FF2B5EF4-FFF2-40B4-BE49-F238E27FC236}">
                  <a16:creationId xmlns:a16="http://schemas.microsoft.com/office/drawing/2014/main" id="{3E83124E-8663-A2B2-DE8C-5672E62C3490}"/>
                </a:ext>
              </a:extLst>
            </p:cNvPr>
            <p:cNvSpPr>
              <a:spLocks/>
            </p:cNvSpPr>
            <p:nvPr/>
          </p:nvSpPr>
          <p:spPr bwMode="auto">
            <a:xfrm>
              <a:off x="8984289" y="3811802"/>
              <a:ext cx="163779" cy="118973"/>
            </a:xfrm>
            <a:custGeom>
              <a:avLst/>
              <a:gdLst>
                <a:gd name="T0" fmla="*/ 2147483647 w 25"/>
                <a:gd name="T1" fmla="*/ 2147483647 h 18"/>
                <a:gd name="T2" fmla="*/ 2147483647 w 25"/>
                <a:gd name="T3" fmla="*/ 2147483647 h 18"/>
                <a:gd name="T4" fmla="*/ 2147483647 w 25"/>
                <a:gd name="T5" fmla="*/ 2147483647 h 18"/>
                <a:gd name="T6" fmla="*/ 2147483647 w 25"/>
                <a:gd name="T7" fmla="*/ 2147483647 h 18"/>
                <a:gd name="T8" fmla="*/ 2147483647 w 25"/>
                <a:gd name="T9" fmla="*/ 2147483647 h 18"/>
                <a:gd name="T10" fmla="*/ 2147483647 w 25"/>
                <a:gd name="T11" fmla="*/ 2147483647 h 18"/>
                <a:gd name="T12" fmla="*/ 2147483647 w 25"/>
                <a:gd name="T13" fmla="*/ 2147483647 h 18"/>
                <a:gd name="T14" fmla="*/ 0 w 25"/>
                <a:gd name="T15" fmla="*/ 2147483647 h 18"/>
                <a:gd name="T16" fmla="*/ 2147483647 w 25"/>
                <a:gd name="T17" fmla="*/ 2147483647 h 18"/>
                <a:gd name="T18" fmla="*/ 2147483647 w 25"/>
                <a:gd name="T19" fmla="*/ 2147483647 h 18"/>
                <a:gd name="T20" fmla="*/ 2147483647 w 25"/>
                <a:gd name="T21" fmla="*/ 0 h 18"/>
                <a:gd name="T22" fmla="*/ 2147483647 w 25"/>
                <a:gd name="T23" fmla="*/ 2147483647 h 18"/>
                <a:gd name="T24" fmla="*/ 2147483647 w 25"/>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8"/>
                <a:gd name="T41" fmla="*/ 25 w 2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8">
                  <a:moveTo>
                    <a:pt x="25" y="4"/>
                  </a:moveTo>
                  <a:cubicBezTo>
                    <a:pt x="24" y="5"/>
                    <a:pt x="24" y="5"/>
                    <a:pt x="24" y="5"/>
                  </a:cubicBezTo>
                  <a:cubicBezTo>
                    <a:pt x="25" y="7"/>
                    <a:pt x="22" y="6"/>
                    <a:pt x="20" y="7"/>
                  </a:cubicBezTo>
                  <a:cubicBezTo>
                    <a:pt x="20" y="7"/>
                    <a:pt x="20" y="8"/>
                    <a:pt x="19" y="8"/>
                  </a:cubicBezTo>
                  <a:cubicBezTo>
                    <a:pt x="18" y="9"/>
                    <a:pt x="17" y="9"/>
                    <a:pt x="16" y="9"/>
                  </a:cubicBezTo>
                  <a:cubicBezTo>
                    <a:pt x="15" y="10"/>
                    <a:pt x="14" y="11"/>
                    <a:pt x="13" y="11"/>
                  </a:cubicBezTo>
                  <a:cubicBezTo>
                    <a:pt x="11" y="13"/>
                    <a:pt x="9" y="13"/>
                    <a:pt x="7" y="14"/>
                  </a:cubicBezTo>
                  <a:cubicBezTo>
                    <a:pt x="5" y="15"/>
                    <a:pt x="3" y="18"/>
                    <a:pt x="0" y="17"/>
                  </a:cubicBezTo>
                  <a:cubicBezTo>
                    <a:pt x="0" y="12"/>
                    <a:pt x="6" y="13"/>
                    <a:pt x="6" y="8"/>
                  </a:cubicBezTo>
                  <a:cubicBezTo>
                    <a:pt x="10" y="8"/>
                    <a:pt x="13" y="7"/>
                    <a:pt x="14" y="5"/>
                  </a:cubicBezTo>
                  <a:cubicBezTo>
                    <a:pt x="18" y="5"/>
                    <a:pt x="21" y="2"/>
                    <a:pt x="23" y="0"/>
                  </a:cubicBezTo>
                  <a:cubicBezTo>
                    <a:pt x="23" y="2"/>
                    <a:pt x="19" y="4"/>
                    <a:pt x="23" y="4"/>
                  </a:cubicBezTo>
                  <a:lnTo>
                    <a:pt x="25" y="4"/>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8" name="Freeform 551">
              <a:extLst>
                <a:ext uri="{FF2B5EF4-FFF2-40B4-BE49-F238E27FC236}">
                  <a16:creationId xmlns:a16="http://schemas.microsoft.com/office/drawing/2014/main" id="{E2117AA3-13F9-079F-40FF-22DA2205D995}"/>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9" name="Freeform 552">
              <a:extLst>
                <a:ext uri="{FF2B5EF4-FFF2-40B4-BE49-F238E27FC236}">
                  <a16:creationId xmlns:a16="http://schemas.microsoft.com/office/drawing/2014/main" id="{C5FB62A6-27E3-ECE5-0968-CF9AD3382EAC}"/>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0" name="Freeform 553">
              <a:extLst>
                <a:ext uri="{FF2B5EF4-FFF2-40B4-BE49-F238E27FC236}">
                  <a16:creationId xmlns:a16="http://schemas.microsoft.com/office/drawing/2014/main" id="{DDCA153C-604A-92A2-3481-DB65E3292A0F}"/>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1" name="Freeform 554">
              <a:extLst>
                <a:ext uri="{FF2B5EF4-FFF2-40B4-BE49-F238E27FC236}">
                  <a16:creationId xmlns:a16="http://schemas.microsoft.com/office/drawing/2014/main" id="{058107E0-4276-8680-6DAA-49BF63E97BB1}"/>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2" name="Freeform 555">
              <a:extLst>
                <a:ext uri="{FF2B5EF4-FFF2-40B4-BE49-F238E27FC236}">
                  <a16:creationId xmlns:a16="http://schemas.microsoft.com/office/drawing/2014/main" id="{C6954BA5-59A0-BD07-CA16-E7690E73BAE2}"/>
                </a:ext>
              </a:extLst>
            </p:cNvPr>
            <p:cNvSpPr>
              <a:spLocks/>
            </p:cNvSpPr>
            <p:nvPr/>
          </p:nvSpPr>
          <p:spPr bwMode="auto">
            <a:xfrm>
              <a:off x="9339660" y="3685107"/>
              <a:ext cx="12361" cy="20087"/>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2"/>
                    <a:pt x="1" y="3"/>
                    <a:pt x="0" y="3"/>
                  </a:cubicBezTo>
                  <a:cubicBezTo>
                    <a:pt x="0" y="2"/>
                    <a:pt x="0" y="0"/>
                    <a:pt x="2"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3" name="Freeform 556">
              <a:extLst>
                <a:ext uri="{FF2B5EF4-FFF2-40B4-BE49-F238E27FC236}">
                  <a16:creationId xmlns:a16="http://schemas.microsoft.com/office/drawing/2014/main" id="{57EB67A4-D97B-7B41-F518-862D0D6C8587}"/>
                </a:ext>
              </a:extLst>
            </p:cNvPr>
            <p:cNvSpPr>
              <a:spLocks/>
            </p:cNvSpPr>
            <p:nvPr/>
          </p:nvSpPr>
          <p:spPr bwMode="auto">
            <a:xfrm>
              <a:off x="9188235" y="3632571"/>
              <a:ext cx="60258" cy="111246"/>
            </a:xfrm>
            <a:custGeom>
              <a:avLst/>
              <a:gdLst>
                <a:gd name="T0" fmla="*/ 2147483647 w 9"/>
                <a:gd name="T1" fmla="*/ 0 h 17"/>
                <a:gd name="T2" fmla="*/ 2147483647 w 9"/>
                <a:gd name="T3" fmla="*/ 2147483647 h 17"/>
                <a:gd name="T4" fmla="*/ 2147483647 w 9"/>
                <a:gd name="T5" fmla="*/ 2147483647 h 17"/>
                <a:gd name="T6" fmla="*/ 2147483647 w 9"/>
                <a:gd name="T7" fmla="*/ 2147483647 h 17"/>
                <a:gd name="T8" fmla="*/ 0 w 9"/>
                <a:gd name="T9" fmla="*/ 2147483647 h 17"/>
                <a:gd name="T10" fmla="*/ 2147483647 w 9"/>
                <a:gd name="T11" fmla="*/ 0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6" y="0"/>
                  </a:moveTo>
                  <a:cubicBezTo>
                    <a:pt x="8" y="2"/>
                    <a:pt x="8" y="4"/>
                    <a:pt x="7" y="6"/>
                  </a:cubicBezTo>
                  <a:cubicBezTo>
                    <a:pt x="8" y="8"/>
                    <a:pt x="9" y="10"/>
                    <a:pt x="9" y="14"/>
                  </a:cubicBezTo>
                  <a:cubicBezTo>
                    <a:pt x="7" y="15"/>
                    <a:pt x="5" y="15"/>
                    <a:pt x="4" y="17"/>
                  </a:cubicBezTo>
                  <a:cubicBezTo>
                    <a:pt x="3" y="13"/>
                    <a:pt x="2" y="6"/>
                    <a:pt x="0" y="1"/>
                  </a:cubicBezTo>
                  <a:cubicBezTo>
                    <a:pt x="2" y="0"/>
                    <a:pt x="4" y="0"/>
                    <a:pt x="6" y="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4" name="Freeform 557">
              <a:extLst>
                <a:ext uri="{FF2B5EF4-FFF2-40B4-BE49-F238E27FC236}">
                  <a16:creationId xmlns:a16="http://schemas.microsoft.com/office/drawing/2014/main" id="{3531F771-5EAF-D978-CCE3-09ECD7A3FB05}"/>
                </a:ext>
              </a:extLst>
            </p:cNvPr>
            <p:cNvSpPr>
              <a:spLocks/>
            </p:cNvSpPr>
            <p:nvPr/>
          </p:nvSpPr>
          <p:spPr bwMode="auto">
            <a:xfrm>
              <a:off x="8805059" y="4088377"/>
              <a:ext cx="132878" cy="225582"/>
            </a:xfrm>
            <a:custGeom>
              <a:avLst/>
              <a:gdLst>
                <a:gd name="T0" fmla="*/ 2147483647 w 20"/>
                <a:gd name="T1" fmla="*/ 2147483647 h 34"/>
                <a:gd name="T2" fmla="*/ 2147483647 w 20"/>
                <a:gd name="T3" fmla="*/ 2147483647 h 34"/>
                <a:gd name="T4" fmla="*/ 2147483647 w 20"/>
                <a:gd name="T5" fmla="*/ 2147483647 h 34"/>
                <a:gd name="T6" fmla="*/ 2147483647 w 20"/>
                <a:gd name="T7" fmla="*/ 2147483647 h 34"/>
                <a:gd name="T8" fmla="*/ 2147483647 w 20"/>
                <a:gd name="T9" fmla="*/ 2147483647 h 34"/>
                <a:gd name="T10" fmla="*/ 2147483647 w 20"/>
                <a:gd name="T11" fmla="*/ 2147483647 h 34"/>
                <a:gd name="T12" fmla="*/ 2147483647 w 20"/>
                <a:gd name="T13" fmla="*/ 2147483647 h 34"/>
                <a:gd name="T14" fmla="*/ 2147483647 w 20"/>
                <a:gd name="T15" fmla="*/ 2147483647 h 34"/>
                <a:gd name="T16" fmla="*/ 2147483647 w 20"/>
                <a:gd name="T17" fmla="*/ 2147483647 h 34"/>
                <a:gd name="T18" fmla="*/ 2147483647 w 20"/>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4"/>
                <a:gd name="T32" fmla="*/ 20 w 2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4">
                  <a:moveTo>
                    <a:pt x="8" y="34"/>
                  </a:moveTo>
                  <a:cubicBezTo>
                    <a:pt x="7" y="23"/>
                    <a:pt x="0" y="12"/>
                    <a:pt x="1" y="1"/>
                  </a:cubicBezTo>
                  <a:cubicBezTo>
                    <a:pt x="3" y="2"/>
                    <a:pt x="3" y="0"/>
                    <a:pt x="5" y="1"/>
                  </a:cubicBezTo>
                  <a:cubicBezTo>
                    <a:pt x="5" y="3"/>
                    <a:pt x="3" y="4"/>
                    <a:pt x="3" y="6"/>
                  </a:cubicBezTo>
                  <a:cubicBezTo>
                    <a:pt x="3" y="9"/>
                    <a:pt x="6" y="13"/>
                    <a:pt x="8" y="14"/>
                  </a:cubicBezTo>
                  <a:cubicBezTo>
                    <a:pt x="9" y="17"/>
                    <a:pt x="9" y="18"/>
                    <a:pt x="11" y="21"/>
                  </a:cubicBezTo>
                  <a:cubicBezTo>
                    <a:pt x="13" y="23"/>
                    <a:pt x="13" y="25"/>
                    <a:pt x="17" y="25"/>
                  </a:cubicBezTo>
                  <a:cubicBezTo>
                    <a:pt x="17" y="26"/>
                    <a:pt x="16" y="27"/>
                    <a:pt x="17" y="30"/>
                  </a:cubicBezTo>
                  <a:cubicBezTo>
                    <a:pt x="17" y="31"/>
                    <a:pt x="20" y="29"/>
                    <a:pt x="20" y="32"/>
                  </a:cubicBezTo>
                  <a:cubicBezTo>
                    <a:pt x="15" y="32"/>
                    <a:pt x="12" y="34"/>
                    <a:pt x="8" y="34"/>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5" name="Freeform 558">
              <a:extLst>
                <a:ext uri="{FF2B5EF4-FFF2-40B4-BE49-F238E27FC236}">
                  <a16:creationId xmlns:a16="http://schemas.microsoft.com/office/drawing/2014/main" id="{2E591556-D235-4F29-AD90-460DFBD0C488}"/>
                </a:ext>
              </a:extLst>
            </p:cNvPr>
            <p:cNvSpPr>
              <a:spLocks/>
            </p:cNvSpPr>
            <p:nvPr/>
          </p:nvSpPr>
          <p:spPr bwMode="auto">
            <a:xfrm>
              <a:off x="8988927" y="3640295"/>
              <a:ext cx="217858" cy="210132"/>
            </a:xfrm>
            <a:custGeom>
              <a:avLst/>
              <a:gdLst>
                <a:gd name="T0" fmla="*/ 0 w 33"/>
                <a:gd name="T1" fmla="*/ 2147483647 h 32"/>
                <a:gd name="T2" fmla="*/ 2147483647 w 33"/>
                <a:gd name="T3" fmla="*/ 0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2147483647 w 33"/>
                <a:gd name="T19" fmla="*/ 2147483647 h 32"/>
                <a:gd name="T20" fmla="*/ 2147483647 w 33"/>
                <a:gd name="T21" fmla="*/ 2147483647 h 32"/>
                <a:gd name="T22" fmla="*/ 2147483647 w 33"/>
                <a:gd name="T23" fmla="*/ 2147483647 h 32"/>
                <a:gd name="T24" fmla="*/ 2147483647 w 33"/>
                <a:gd name="T25" fmla="*/ 2147483647 h 32"/>
                <a:gd name="T26" fmla="*/ 0 w 33"/>
                <a:gd name="T27" fmla="*/ 2147483647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32"/>
                <a:gd name="T44" fmla="*/ 33 w 33"/>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32">
                  <a:moveTo>
                    <a:pt x="0" y="7"/>
                  </a:moveTo>
                  <a:cubicBezTo>
                    <a:pt x="10" y="5"/>
                    <a:pt x="19" y="2"/>
                    <a:pt x="29" y="0"/>
                  </a:cubicBezTo>
                  <a:cubicBezTo>
                    <a:pt x="30" y="5"/>
                    <a:pt x="32" y="10"/>
                    <a:pt x="33" y="16"/>
                  </a:cubicBezTo>
                  <a:cubicBezTo>
                    <a:pt x="28" y="15"/>
                    <a:pt x="26" y="21"/>
                    <a:pt x="23" y="17"/>
                  </a:cubicBezTo>
                  <a:cubicBezTo>
                    <a:pt x="23" y="19"/>
                    <a:pt x="24" y="19"/>
                    <a:pt x="23" y="20"/>
                  </a:cubicBezTo>
                  <a:cubicBezTo>
                    <a:pt x="19" y="21"/>
                    <a:pt x="16" y="21"/>
                    <a:pt x="13" y="23"/>
                  </a:cubicBezTo>
                  <a:cubicBezTo>
                    <a:pt x="12" y="24"/>
                    <a:pt x="12" y="25"/>
                    <a:pt x="12" y="25"/>
                  </a:cubicBezTo>
                  <a:cubicBezTo>
                    <a:pt x="11" y="26"/>
                    <a:pt x="10" y="25"/>
                    <a:pt x="9" y="25"/>
                  </a:cubicBezTo>
                  <a:cubicBezTo>
                    <a:pt x="9" y="26"/>
                    <a:pt x="9" y="27"/>
                    <a:pt x="9" y="28"/>
                  </a:cubicBezTo>
                  <a:cubicBezTo>
                    <a:pt x="8" y="28"/>
                    <a:pt x="7" y="28"/>
                    <a:pt x="6" y="28"/>
                  </a:cubicBezTo>
                  <a:cubicBezTo>
                    <a:pt x="6" y="29"/>
                    <a:pt x="5" y="31"/>
                    <a:pt x="3" y="31"/>
                  </a:cubicBezTo>
                  <a:cubicBezTo>
                    <a:pt x="3" y="32"/>
                    <a:pt x="2" y="31"/>
                    <a:pt x="2" y="31"/>
                  </a:cubicBezTo>
                  <a:cubicBezTo>
                    <a:pt x="1" y="28"/>
                    <a:pt x="4" y="30"/>
                    <a:pt x="4" y="28"/>
                  </a:cubicBezTo>
                  <a:cubicBezTo>
                    <a:pt x="3" y="21"/>
                    <a:pt x="1" y="15"/>
                    <a:pt x="0" y="7"/>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6" name="Freeform 559">
              <a:extLst>
                <a:ext uri="{FF2B5EF4-FFF2-40B4-BE49-F238E27FC236}">
                  <a16:creationId xmlns:a16="http://schemas.microsoft.com/office/drawing/2014/main" id="{D8103965-E638-0425-6A37-F7C3F4379A64}"/>
                </a:ext>
              </a:extLst>
            </p:cNvPr>
            <p:cNvSpPr>
              <a:spLocks/>
            </p:cNvSpPr>
            <p:nvPr/>
          </p:nvSpPr>
          <p:spPr bwMode="auto">
            <a:xfrm>
              <a:off x="8163847" y="3743820"/>
              <a:ext cx="740097" cy="489794"/>
            </a:xfrm>
            <a:custGeom>
              <a:avLst/>
              <a:gdLst>
                <a:gd name="T0" fmla="*/ 2147483647 w 112"/>
                <a:gd name="T1" fmla="*/ 2147483647 h 74"/>
                <a:gd name="T2" fmla="*/ 2147483647 w 112"/>
                <a:gd name="T3" fmla="*/ 2147483647 h 74"/>
                <a:gd name="T4" fmla="*/ 2147483647 w 112"/>
                <a:gd name="T5" fmla="*/ 2147483647 h 74"/>
                <a:gd name="T6" fmla="*/ 2147483647 w 112"/>
                <a:gd name="T7" fmla="*/ 2147483647 h 74"/>
                <a:gd name="T8" fmla="*/ 2147483647 w 112"/>
                <a:gd name="T9" fmla="*/ 2147483647 h 74"/>
                <a:gd name="T10" fmla="*/ 2147483647 w 112"/>
                <a:gd name="T11" fmla="*/ 2147483647 h 74"/>
                <a:gd name="T12" fmla="*/ 2147483647 w 112"/>
                <a:gd name="T13" fmla="*/ 2147483647 h 74"/>
                <a:gd name="T14" fmla="*/ 2147483647 w 112"/>
                <a:gd name="T15" fmla="*/ 2147483647 h 74"/>
                <a:gd name="T16" fmla="*/ 2147483647 w 112"/>
                <a:gd name="T17" fmla="*/ 2147483647 h 74"/>
                <a:gd name="T18" fmla="*/ 2147483647 w 112"/>
                <a:gd name="T19" fmla="*/ 2147483647 h 74"/>
                <a:gd name="T20" fmla="*/ 2147483647 w 112"/>
                <a:gd name="T21" fmla="*/ 2147483647 h 74"/>
                <a:gd name="T22" fmla="*/ 2147483647 w 112"/>
                <a:gd name="T23" fmla="*/ 2147483647 h 74"/>
                <a:gd name="T24" fmla="*/ 2147483647 w 112"/>
                <a:gd name="T25" fmla="*/ 2147483647 h 74"/>
                <a:gd name="T26" fmla="*/ 2147483647 w 112"/>
                <a:gd name="T27" fmla="*/ 2147483647 h 74"/>
                <a:gd name="T28" fmla="*/ 2147483647 w 112"/>
                <a:gd name="T29" fmla="*/ 2147483647 h 74"/>
                <a:gd name="T30" fmla="*/ 0 w 112"/>
                <a:gd name="T31" fmla="*/ 2147483647 h 74"/>
                <a:gd name="T32" fmla="*/ 2147483647 w 112"/>
                <a:gd name="T33" fmla="*/ 2147483647 h 74"/>
                <a:gd name="T34" fmla="*/ 2147483647 w 112"/>
                <a:gd name="T35" fmla="*/ 2147483647 h 74"/>
                <a:gd name="T36" fmla="*/ 2147483647 w 112"/>
                <a:gd name="T37" fmla="*/ 2147483647 h 74"/>
                <a:gd name="T38" fmla="*/ 2147483647 w 112"/>
                <a:gd name="T39" fmla="*/ 2147483647 h 74"/>
                <a:gd name="T40" fmla="*/ 2147483647 w 112"/>
                <a:gd name="T41" fmla="*/ 2147483647 h 74"/>
                <a:gd name="T42" fmla="*/ 2147483647 w 112"/>
                <a:gd name="T43" fmla="*/ 2147483647 h 74"/>
                <a:gd name="T44" fmla="*/ 2147483647 w 112"/>
                <a:gd name="T45" fmla="*/ 2147483647 h 74"/>
                <a:gd name="T46" fmla="*/ 2147483647 w 112"/>
                <a:gd name="T47" fmla="*/ 2147483647 h 74"/>
                <a:gd name="T48" fmla="*/ 2147483647 w 112"/>
                <a:gd name="T49" fmla="*/ 2147483647 h 74"/>
                <a:gd name="T50" fmla="*/ 2147483647 w 112"/>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74"/>
                <a:gd name="T80" fmla="*/ 112 w 112"/>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74">
                  <a:moveTo>
                    <a:pt x="106" y="12"/>
                  </a:moveTo>
                  <a:cubicBezTo>
                    <a:pt x="104" y="15"/>
                    <a:pt x="104" y="20"/>
                    <a:pt x="101" y="23"/>
                  </a:cubicBezTo>
                  <a:cubicBezTo>
                    <a:pt x="101" y="25"/>
                    <a:pt x="102" y="24"/>
                    <a:pt x="102" y="27"/>
                  </a:cubicBezTo>
                  <a:cubicBezTo>
                    <a:pt x="102" y="28"/>
                    <a:pt x="101" y="29"/>
                    <a:pt x="101" y="30"/>
                  </a:cubicBezTo>
                  <a:cubicBezTo>
                    <a:pt x="101" y="32"/>
                    <a:pt x="102" y="33"/>
                    <a:pt x="104" y="34"/>
                  </a:cubicBezTo>
                  <a:cubicBezTo>
                    <a:pt x="104" y="35"/>
                    <a:pt x="104" y="35"/>
                    <a:pt x="105" y="36"/>
                  </a:cubicBezTo>
                  <a:cubicBezTo>
                    <a:pt x="105" y="36"/>
                    <a:pt x="106" y="36"/>
                    <a:pt x="107" y="37"/>
                  </a:cubicBezTo>
                  <a:cubicBezTo>
                    <a:pt x="108" y="38"/>
                    <a:pt x="110" y="40"/>
                    <a:pt x="112" y="41"/>
                  </a:cubicBezTo>
                  <a:cubicBezTo>
                    <a:pt x="112" y="43"/>
                    <a:pt x="110" y="44"/>
                    <a:pt x="108" y="45"/>
                  </a:cubicBezTo>
                  <a:cubicBezTo>
                    <a:pt x="107" y="47"/>
                    <a:pt x="107" y="49"/>
                    <a:pt x="105" y="50"/>
                  </a:cubicBezTo>
                  <a:cubicBezTo>
                    <a:pt x="104" y="50"/>
                    <a:pt x="103" y="51"/>
                    <a:pt x="103" y="52"/>
                  </a:cubicBezTo>
                  <a:cubicBezTo>
                    <a:pt x="102" y="52"/>
                    <a:pt x="100" y="52"/>
                    <a:pt x="99" y="52"/>
                  </a:cubicBezTo>
                  <a:cubicBezTo>
                    <a:pt x="97" y="53"/>
                    <a:pt x="96" y="55"/>
                    <a:pt x="96" y="56"/>
                  </a:cubicBezTo>
                  <a:cubicBezTo>
                    <a:pt x="67" y="62"/>
                    <a:pt x="39" y="68"/>
                    <a:pt x="10" y="74"/>
                  </a:cubicBezTo>
                  <a:cubicBezTo>
                    <a:pt x="7" y="64"/>
                    <a:pt x="5" y="47"/>
                    <a:pt x="3" y="33"/>
                  </a:cubicBezTo>
                  <a:cubicBezTo>
                    <a:pt x="2" y="28"/>
                    <a:pt x="0" y="22"/>
                    <a:pt x="0" y="20"/>
                  </a:cubicBezTo>
                  <a:cubicBezTo>
                    <a:pt x="1" y="19"/>
                    <a:pt x="1" y="18"/>
                    <a:pt x="3" y="17"/>
                  </a:cubicBezTo>
                  <a:cubicBezTo>
                    <a:pt x="3" y="16"/>
                    <a:pt x="4" y="17"/>
                    <a:pt x="5" y="16"/>
                  </a:cubicBezTo>
                  <a:cubicBezTo>
                    <a:pt x="6" y="15"/>
                    <a:pt x="9" y="11"/>
                    <a:pt x="11" y="11"/>
                  </a:cubicBezTo>
                  <a:cubicBezTo>
                    <a:pt x="12" y="13"/>
                    <a:pt x="13" y="14"/>
                    <a:pt x="12" y="16"/>
                  </a:cubicBezTo>
                  <a:cubicBezTo>
                    <a:pt x="29" y="14"/>
                    <a:pt x="49" y="10"/>
                    <a:pt x="67" y="6"/>
                  </a:cubicBezTo>
                  <a:cubicBezTo>
                    <a:pt x="69" y="5"/>
                    <a:pt x="70" y="5"/>
                    <a:pt x="72" y="4"/>
                  </a:cubicBezTo>
                  <a:cubicBezTo>
                    <a:pt x="75" y="4"/>
                    <a:pt x="79" y="4"/>
                    <a:pt x="82" y="3"/>
                  </a:cubicBezTo>
                  <a:cubicBezTo>
                    <a:pt x="86" y="2"/>
                    <a:pt x="89" y="0"/>
                    <a:pt x="91" y="1"/>
                  </a:cubicBezTo>
                  <a:cubicBezTo>
                    <a:pt x="93" y="1"/>
                    <a:pt x="94" y="4"/>
                    <a:pt x="96" y="3"/>
                  </a:cubicBezTo>
                  <a:cubicBezTo>
                    <a:pt x="98" y="7"/>
                    <a:pt x="99" y="12"/>
                    <a:pt x="106" y="12"/>
                  </a:cubicBezTo>
                  <a:close/>
                </a:path>
              </a:pathLst>
            </a:custGeom>
            <a:solidFill>
              <a:srgbClr val="00B0F0">
                <a:alpha val="34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7" name="Freeform 560">
              <a:extLst>
                <a:ext uri="{FF2B5EF4-FFF2-40B4-BE49-F238E27FC236}">
                  <a16:creationId xmlns:a16="http://schemas.microsoft.com/office/drawing/2014/main" id="{1716568F-2EE1-39EB-F9F5-565F2EA43D75}"/>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rgbClr val="00B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8" name="Freeform 561">
              <a:extLst>
                <a:ext uri="{FF2B5EF4-FFF2-40B4-BE49-F238E27FC236}">
                  <a16:creationId xmlns:a16="http://schemas.microsoft.com/office/drawing/2014/main" id="{FC8D77FE-0FDB-E2A4-080D-C9016F5B973C}"/>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9" name="Freeform 562">
              <a:extLst>
                <a:ext uri="{FF2B5EF4-FFF2-40B4-BE49-F238E27FC236}">
                  <a16:creationId xmlns:a16="http://schemas.microsoft.com/office/drawing/2014/main" id="{97C3DD15-E86D-B22A-E7DC-B2807CB57DC6}"/>
                </a:ext>
              </a:extLst>
            </p:cNvPr>
            <p:cNvSpPr>
              <a:spLocks/>
            </p:cNvSpPr>
            <p:nvPr/>
          </p:nvSpPr>
          <p:spPr bwMode="auto">
            <a:xfrm>
              <a:off x="8672181" y="4267605"/>
              <a:ext cx="20086" cy="32447"/>
            </a:xfrm>
            <a:custGeom>
              <a:avLst/>
              <a:gdLst>
                <a:gd name="T0" fmla="*/ 0 w 3"/>
                <a:gd name="T1" fmla="*/ 2147483647 h 5"/>
                <a:gd name="T2" fmla="*/ 0 w 3"/>
                <a:gd name="T3" fmla="*/ 2147483647 h 5"/>
                <a:gd name="T4" fmla="*/ 0 60000 65536"/>
                <a:gd name="T5" fmla="*/ 0 60000 65536"/>
                <a:gd name="T6" fmla="*/ 0 w 3"/>
                <a:gd name="T7" fmla="*/ 0 h 5"/>
                <a:gd name="T8" fmla="*/ 3 w 3"/>
                <a:gd name="T9" fmla="*/ 5 h 5"/>
              </a:gdLst>
              <a:ahLst/>
              <a:cxnLst>
                <a:cxn ang="T4">
                  <a:pos x="T0" y="T1"/>
                </a:cxn>
                <a:cxn ang="T5">
                  <a:pos x="T2" y="T3"/>
                </a:cxn>
              </a:cxnLst>
              <a:rect l="T6" t="T7" r="T8" b="T9"/>
              <a:pathLst>
                <a:path w="3" h="5">
                  <a:moveTo>
                    <a:pt x="0" y="2"/>
                  </a:moveTo>
                  <a:cubicBezTo>
                    <a:pt x="2" y="0"/>
                    <a:pt x="3" y="5"/>
                    <a:pt x="0" y="2"/>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0" name="Freeform 563">
              <a:extLst>
                <a:ext uri="{FF2B5EF4-FFF2-40B4-BE49-F238E27FC236}">
                  <a16:creationId xmlns:a16="http://schemas.microsoft.com/office/drawing/2014/main" id="{A81848B6-8F35-1020-E68F-F5FF3B34A65E}"/>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1" name="Freeform 564">
              <a:extLst>
                <a:ext uri="{FF2B5EF4-FFF2-40B4-BE49-F238E27FC236}">
                  <a16:creationId xmlns:a16="http://schemas.microsoft.com/office/drawing/2014/main" id="{66E3C887-B103-0224-6EA6-4EF7CBE6ABB7}"/>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2" name="Freeform 565">
              <a:extLst>
                <a:ext uri="{FF2B5EF4-FFF2-40B4-BE49-F238E27FC236}">
                  <a16:creationId xmlns:a16="http://schemas.microsoft.com/office/drawing/2014/main" id="{638E209B-C962-609E-B49E-48E111D716DB}"/>
                </a:ext>
              </a:extLst>
            </p:cNvPr>
            <p:cNvSpPr>
              <a:spLocks/>
            </p:cNvSpPr>
            <p:nvPr/>
          </p:nvSpPr>
          <p:spPr bwMode="auto">
            <a:xfrm>
              <a:off x="8004699" y="4088371"/>
              <a:ext cx="568592" cy="570136"/>
            </a:xfrm>
            <a:custGeom>
              <a:avLst/>
              <a:gdLst>
                <a:gd name="T0" fmla="*/ 2147483647 w 86"/>
                <a:gd name="T1" fmla="*/ 2147483647 h 86"/>
                <a:gd name="T2" fmla="*/ 2147483647 w 86"/>
                <a:gd name="T3" fmla="*/ 2147483647 h 86"/>
                <a:gd name="T4" fmla="*/ 2147483647 w 86"/>
                <a:gd name="T5" fmla="*/ 2147483647 h 86"/>
                <a:gd name="T6" fmla="*/ 2147483647 w 86"/>
                <a:gd name="T7" fmla="*/ 2147483647 h 86"/>
                <a:gd name="T8" fmla="*/ 2147483647 w 86"/>
                <a:gd name="T9" fmla="*/ 2147483647 h 86"/>
                <a:gd name="T10" fmla="*/ 2147483647 w 86"/>
                <a:gd name="T11" fmla="*/ 2147483647 h 86"/>
                <a:gd name="T12" fmla="*/ 2147483647 w 86"/>
                <a:gd name="T13" fmla="*/ 2147483647 h 86"/>
                <a:gd name="T14" fmla="*/ 2147483647 w 86"/>
                <a:gd name="T15" fmla="*/ 2147483647 h 86"/>
                <a:gd name="T16" fmla="*/ 2147483647 w 86"/>
                <a:gd name="T17" fmla="*/ 2147483647 h 86"/>
                <a:gd name="T18" fmla="*/ 2147483647 w 86"/>
                <a:gd name="T19" fmla="*/ 2147483647 h 86"/>
                <a:gd name="T20" fmla="*/ 2147483647 w 86"/>
                <a:gd name="T21" fmla="*/ 2147483647 h 86"/>
                <a:gd name="T22" fmla="*/ 2147483647 w 86"/>
                <a:gd name="T23" fmla="*/ 2147483647 h 86"/>
                <a:gd name="T24" fmla="*/ 2147483647 w 86"/>
                <a:gd name="T25" fmla="*/ 2147483647 h 86"/>
                <a:gd name="T26" fmla="*/ 2147483647 w 86"/>
                <a:gd name="T27" fmla="*/ 2147483647 h 86"/>
                <a:gd name="T28" fmla="*/ 2147483647 w 86"/>
                <a:gd name="T29" fmla="*/ 2147483647 h 86"/>
                <a:gd name="T30" fmla="*/ 2147483647 w 86"/>
                <a:gd name="T31" fmla="*/ 2147483647 h 86"/>
                <a:gd name="T32" fmla="*/ 2147483647 w 86"/>
                <a:gd name="T33" fmla="*/ 2147483647 h 86"/>
                <a:gd name="T34" fmla="*/ 2147483647 w 86"/>
                <a:gd name="T35" fmla="*/ 2147483647 h 86"/>
                <a:gd name="T36" fmla="*/ 2147483647 w 86"/>
                <a:gd name="T37" fmla="*/ 2147483647 h 86"/>
                <a:gd name="T38" fmla="*/ 2147483647 w 86"/>
                <a:gd name="T39" fmla="*/ 2147483647 h 86"/>
                <a:gd name="T40" fmla="*/ 2147483647 w 86"/>
                <a:gd name="T41" fmla="*/ 2147483647 h 86"/>
                <a:gd name="T42" fmla="*/ 2147483647 w 86"/>
                <a:gd name="T43" fmla="*/ 2147483647 h 86"/>
                <a:gd name="T44" fmla="*/ 2147483647 w 86"/>
                <a:gd name="T45" fmla="*/ 2147483647 h 86"/>
                <a:gd name="T46" fmla="*/ 2147483647 w 86"/>
                <a:gd name="T47" fmla="*/ 2147483647 h 86"/>
                <a:gd name="T48" fmla="*/ 2147483647 w 86"/>
                <a:gd name="T49" fmla="*/ 2147483647 h 86"/>
                <a:gd name="T50" fmla="*/ 2147483647 w 86"/>
                <a:gd name="T51" fmla="*/ 2147483647 h 86"/>
                <a:gd name="T52" fmla="*/ 2147483647 w 86"/>
                <a:gd name="T53" fmla="*/ 2147483647 h 86"/>
                <a:gd name="T54" fmla="*/ 2147483647 w 86"/>
                <a:gd name="T55" fmla="*/ 2147483647 h 86"/>
                <a:gd name="T56" fmla="*/ 2147483647 w 86"/>
                <a:gd name="T57" fmla="*/ 2147483647 h 86"/>
                <a:gd name="T58" fmla="*/ 0 w 86"/>
                <a:gd name="T59" fmla="*/ 2147483647 h 86"/>
                <a:gd name="T60" fmla="*/ 0 w 86"/>
                <a:gd name="T61" fmla="*/ 2147483647 h 86"/>
                <a:gd name="T62" fmla="*/ 2147483647 w 86"/>
                <a:gd name="T63" fmla="*/ 2147483647 h 86"/>
                <a:gd name="T64" fmla="*/ 2147483647 w 86"/>
                <a:gd name="T65" fmla="*/ 2147483647 h 86"/>
                <a:gd name="T66" fmla="*/ 2147483647 w 86"/>
                <a:gd name="T67" fmla="*/ 2147483647 h 86"/>
                <a:gd name="T68" fmla="*/ 2147483647 w 86"/>
                <a:gd name="T69" fmla="*/ 2147483647 h 86"/>
                <a:gd name="T70" fmla="*/ 2147483647 w 86"/>
                <a:gd name="T71" fmla="*/ 2147483647 h 86"/>
                <a:gd name="T72" fmla="*/ 2147483647 w 86"/>
                <a:gd name="T73" fmla="*/ 2147483647 h 86"/>
                <a:gd name="T74" fmla="*/ 2147483647 w 86"/>
                <a:gd name="T75" fmla="*/ 2147483647 h 86"/>
                <a:gd name="T76" fmla="*/ 2147483647 w 86"/>
                <a:gd name="T77" fmla="*/ 2147483647 h 86"/>
                <a:gd name="T78" fmla="*/ 2147483647 w 86"/>
                <a:gd name="T79" fmla="*/ 2147483647 h 86"/>
                <a:gd name="T80" fmla="*/ 2147483647 w 86"/>
                <a:gd name="T81" fmla="*/ 2147483647 h 86"/>
                <a:gd name="T82" fmla="*/ 2147483647 w 86"/>
                <a:gd name="T83" fmla="*/ 0 h 86"/>
                <a:gd name="T84" fmla="*/ 2147483647 w 86"/>
                <a:gd name="T85" fmla="*/ 2147483647 h 86"/>
                <a:gd name="T86" fmla="*/ 2147483647 w 86"/>
                <a:gd name="T87" fmla="*/ 2147483647 h 86"/>
                <a:gd name="T88" fmla="*/ 2147483647 w 86"/>
                <a:gd name="T89" fmla="*/ 2147483647 h 86"/>
                <a:gd name="T90" fmla="*/ 2147483647 w 86"/>
                <a:gd name="T91" fmla="*/ 2147483647 h 86"/>
                <a:gd name="T92" fmla="*/ 2147483647 w 86"/>
                <a:gd name="T93" fmla="*/ 214748364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86"/>
                <a:gd name="T143" fmla="*/ 86 w 86"/>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86">
                  <a:moveTo>
                    <a:pt x="56" y="30"/>
                  </a:moveTo>
                  <a:cubicBezTo>
                    <a:pt x="59" y="29"/>
                    <a:pt x="59" y="26"/>
                    <a:pt x="61" y="24"/>
                  </a:cubicBezTo>
                  <a:cubicBezTo>
                    <a:pt x="63" y="24"/>
                    <a:pt x="65" y="23"/>
                    <a:pt x="66" y="19"/>
                  </a:cubicBezTo>
                  <a:cubicBezTo>
                    <a:pt x="67" y="20"/>
                    <a:pt x="68" y="21"/>
                    <a:pt x="70" y="21"/>
                  </a:cubicBezTo>
                  <a:cubicBezTo>
                    <a:pt x="72" y="21"/>
                    <a:pt x="72" y="18"/>
                    <a:pt x="73" y="17"/>
                  </a:cubicBezTo>
                  <a:cubicBezTo>
                    <a:pt x="75" y="16"/>
                    <a:pt x="77" y="17"/>
                    <a:pt x="76" y="15"/>
                  </a:cubicBezTo>
                  <a:cubicBezTo>
                    <a:pt x="78" y="16"/>
                    <a:pt x="81" y="15"/>
                    <a:pt x="82" y="16"/>
                  </a:cubicBezTo>
                  <a:cubicBezTo>
                    <a:pt x="83" y="17"/>
                    <a:pt x="82" y="18"/>
                    <a:pt x="82" y="18"/>
                  </a:cubicBezTo>
                  <a:cubicBezTo>
                    <a:pt x="83" y="18"/>
                    <a:pt x="84" y="18"/>
                    <a:pt x="84" y="18"/>
                  </a:cubicBezTo>
                  <a:cubicBezTo>
                    <a:pt x="84" y="19"/>
                    <a:pt x="84" y="20"/>
                    <a:pt x="85" y="20"/>
                  </a:cubicBezTo>
                  <a:cubicBezTo>
                    <a:pt x="86" y="22"/>
                    <a:pt x="86" y="22"/>
                    <a:pt x="85" y="25"/>
                  </a:cubicBezTo>
                  <a:cubicBezTo>
                    <a:pt x="81" y="25"/>
                    <a:pt x="78" y="20"/>
                    <a:pt x="75" y="22"/>
                  </a:cubicBezTo>
                  <a:cubicBezTo>
                    <a:pt x="73" y="24"/>
                    <a:pt x="74" y="27"/>
                    <a:pt x="73" y="30"/>
                  </a:cubicBezTo>
                  <a:cubicBezTo>
                    <a:pt x="73" y="30"/>
                    <a:pt x="72" y="31"/>
                    <a:pt x="72" y="31"/>
                  </a:cubicBezTo>
                  <a:cubicBezTo>
                    <a:pt x="72" y="32"/>
                    <a:pt x="72" y="33"/>
                    <a:pt x="72" y="33"/>
                  </a:cubicBezTo>
                  <a:cubicBezTo>
                    <a:pt x="71" y="35"/>
                    <a:pt x="67" y="34"/>
                    <a:pt x="68" y="38"/>
                  </a:cubicBezTo>
                  <a:cubicBezTo>
                    <a:pt x="61" y="37"/>
                    <a:pt x="65" y="47"/>
                    <a:pt x="61" y="49"/>
                  </a:cubicBezTo>
                  <a:cubicBezTo>
                    <a:pt x="58" y="50"/>
                    <a:pt x="57" y="45"/>
                    <a:pt x="54" y="47"/>
                  </a:cubicBezTo>
                  <a:cubicBezTo>
                    <a:pt x="52" y="49"/>
                    <a:pt x="54" y="50"/>
                    <a:pt x="53" y="52"/>
                  </a:cubicBezTo>
                  <a:cubicBezTo>
                    <a:pt x="53" y="54"/>
                    <a:pt x="51" y="56"/>
                    <a:pt x="50" y="57"/>
                  </a:cubicBezTo>
                  <a:cubicBezTo>
                    <a:pt x="50" y="58"/>
                    <a:pt x="51" y="60"/>
                    <a:pt x="50" y="61"/>
                  </a:cubicBezTo>
                  <a:cubicBezTo>
                    <a:pt x="49" y="64"/>
                    <a:pt x="47" y="65"/>
                    <a:pt x="46" y="69"/>
                  </a:cubicBezTo>
                  <a:cubicBezTo>
                    <a:pt x="46" y="71"/>
                    <a:pt x="47" y="74"/>
                    <a:pt x="46" y="76"/>
                  </a:cubicBezTo>
                  <a:cubicBezTo>
                    <a:pt x="42" y="76"/>
                    <a:pt x="41" y="79"/>
                    <a:pt x="37" y="79"/>
                  </a:cubicBezTo>
                  <a:cubicBezTo>
                    <a:pt x="36" y="79"/>
                    <a:pt x="36" y="81"/>
                    <a:pt x="35" y="82"/>
                  </a:cubicBezTo>
                  <a:cubicBezTo>
                    <a:pt x="33" y="82"/>
                    <a:pt x="30" y="85"/>
                    <a:pt x="27" y="83"/>
                  </a:cubicBezTo>
                  <a:cubicBezTo>
                    <a:pt x="26" y="84"/>
                    <a:pt x="25" y="86"/>
                    <a:pt x="23" y="86"/>
                  </a:cubicBezTo>
                  <a:cubicBezTo>
                    <a:pt x="19" y="85"/>
                    <a:pt x="16" y="84"/>
                    <a:pt x="15" y="80"/>
                  </a:cubicBezTo>
                  <a:cubicBezTo>
                    <a:pt x="10" y="80"/>
                    <a:pt x="8" y="77"/>
                    <a:pt x="5" y="72"/>
                  </a:cubicBezTo>
                  <a:cubicBezTo>
                    <a:pt x="3" y="70"/>
                    <a:pt x="1" y="67"/>
                    <a:pt x="0" y="66"/>
                  </a:cubicBezTo>
                  <a:cubicBezTo>
                    <a:pt x="0" y="64"/>
                    <a:pt x="2" y="62"/>
                    <a:pt x="0" y="60"/>
                  </a:cubicBezTo>
                  <a:cubicBezTo>
                    <a:pt x="6" y="61"/>
                    <a:pt x="3" y="55"/>
                    <a:pt x="7" y="55"/>
                  </a:cubicBezTo>
                  <a:cubicBezTo>
                    <a:pt x="5" y="52"/>
                    <a:pt x="6" y="47"/>
                    <a:pt x="8" y="45"/>
                  </a:cubicBezTo>
                  <a:cubicBezTo>
                    <a:pt x="10" y="44"/>
                    <a:pt x="10" y="47"/>
                    <a:pt x="11" y="48"/>
                  </a:cubicBezTo>
                  <a:cubicBezTo>
                    <a:pt x="14" y="45"/>
                    <a:pt x="12" y="41"/>
                    <a:pt x="13" y="38"/>
                  </a:cubicBezTo>
                  <a:cubicBezTo>
                    <a:pt x="14" y="36"/>
                    <a:pt x="18" y="37"/>
                    <a:pt x="16" y="33"/>
                  </a:cubicBezTo>
                  <a:cubicBezTo>
                    <a:pt x="17" y="34"/>
                    <a:pt x="19" y="33"/>
                    <a:pt x="19" y="34"/>
                  </a:cubicBezTo>
                  <a:cubicBezTo>
                    <a:pt x="21" y="33"/>
                    <a:pt x="22" y="32"/>
                    <a:pt x="24" y="30"/>
                  </a:cubicBezTo>
                  <a:cubicBezTo>
                    <a:pt x="25" y="29"/>
                    <a:pt x="27" y="27"/>
                    <a:pt x="27" y="25"/>
                  </a:cubicBezTo>
                  <a:cubicBezTo>
                    <a:pt x="28" y="24"/>
                    <a:pt x="28" y="22"/>
                    <a:pt x="28" y="21"/>
                  </a:cubicBezTo>
                  <a:cubicBezTo>
                    <a:pt x="28" y="20"/>
                    <a:pt x="28" y="16"/>
                    <a:pt x="28" y="14"/>
                  </a:cubicBezTo>
                  <a:cubicBezTo>
                    <a:pt x="31" y="5"/>
                    <a:pt x="27" y="1"/>
                    <a:pt x="29" y="0"/>
                  </a:cubicBezTo>
                  <a:cubicBezTo>
                    <a:pt x="30" y="5"/>
                    <a:pt x="32" y="19"/>
                    <a:pt x="32" y="22"/>
                  </a:cubicBezTo>
                  <a:cubicBezTo>
                    <a:pt x="39" y="22"/>
                    <a:pt x="45" y="20"/>
                    <a:pt x="52" y="19"/>
                  </a:cubicBezTo>
                  <a:cubicBezTo>
                    <a:pt x="53" y="23"/>
                    <a:pt x="53" y="28"/>
                    <a:pt x="54" y="32"/>
                  </a:cubicBezTo>
                  <a:cubicBezTo>
                    <a:pt x="55" y="32"/>
                    <a:pt x="55" y="31"/>
                    <a:pt x="56" y="31"/>
                  </a:cubicBezTo>
                  <a:lnTo>
                    <a:pt x="56" y="30"/>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 name="Freeform 566">
              <a:extLst>
                <a:ext uri="{FF2B5EF4-FFF2-40B4-BE49-F238E27FC236}">
                  <a16:creationId xmlns:a16="http://schemas.microsoft.com/office/drawing/2014/main" id="{7F0E082A-4531-FFB4-0C23-643B4FDC907A}"/>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solidFill>
              <a:schemeClr val="accent3">
                <a:lumMod val="60000"/>
                <a:lumOff val="4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4" name="Freeform 567">
              <a:extLst>
                <a:ext uri="{FF2B5EF4-FFF2-40B4-BE49-F238E27FC236}">
                  <a16:creationId xmlns:a16="http://schemas.microsoft.com/office/drawing/2014/main" id="{053D8F87-7035-88C4-EA2B-0DE680C94431}"/>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5" name="Freeform 568">
              <a:extLst>
                <a:ext uri="{FF2B5EF4-FFF2-40B4-BE49-F238E27FC236}">
                  <a16:creationId xmlns:a16="http://schemas.microsoft.com/office/drawing/2014/main" id="{C1113B5D-0F54-F10D-F992-23FCE4B2AC4C}"/>
                </a:ext>
              </a:extLst>
            </p:cNvPr>
            <p:cNvSpPr>
              <a:spLocks/>
            </p:cNvSpPr>
            <p:nvPr/>
          </p:nvSpPr>
          <p:spPr bwMode="auto">
            <a:xfrm>
              <a:off x="7660148" y="3876694"/>
              <a:ext cx="542326" cy="608764"/>
            </a:xfrm>
            <a:custGeom>
              <a:avLst/>
              <a:gdLst>
                <a:gd name="T0" fmla="*/ 2147483647 w 82"/>
                <a:gd name="T1" fmla="*/ 2147483647 h 92"/>
                <a:gd name="T2" fmla="*/ 2147483647 w 82"/>
                <a:gd name="T3" fmla="*/ 2147483647 h 92"/>
                <a:gd name="T4" fmla="*/ 2147483647 w 82"/>
                <a:gd name="T5" fmla="*/ 2147483647 h 92"/>
                <a:gd name="T6" fmla="*/ 2147483647 w 82"/>
                <a:gd name="T7" fmla="*/ 2147483647 h 92"/>
                <a:gd name="T8" fmla="*/ 2147483647 w 82"/>
                <a:gd name="T9" fmla="*/ 2147483647 h 92"/>
                <a:gd name="T10" fmla="*/ 2147483647 w 82"/>
                <a:gd name="T11" fmla="*/ 2147483647 h 92"/>
                <a:gd name="T12" fmla="*/ 2147483647 w 82"/>
                <a:gd name="T13" fmla="*/ 2147483647 h 92"/>
                <a:gd name="T14" fmla="*/ 2147483647 w 82"/>
                <a:gd name="T15" fmla="*/ 2147483647 h 92"/>
                <a:gd name="T16" fmla="*/ 2147483647 w 82"/>
                <a:gd name="T17" fmla="*/ 2147483647 h 92"/>
                <a:gd name="T18" fmla="*/ 2147483647 w 82"/>
                <a:gd name="T19" fmla="*/ 2147483647 h 92"/>
                <a:gd name="T20" fmla="*/ 2147483647 w 82"/>
                <a:gd name="T21" fmla="*/ 2147483647 h 92"/>
                <a:gd name="T22" fmla="*/ 2147483647 w 82"/>
                <a:gd name="T23" fmla="*/ 2147483647 h 92"/>
                <a:gd name="T24" fmla="*/ 2147483647 w 82"/>
                <a:gd name="T25" fmla="*/ 2147483647 h 92"/>
                <a:gd name="T26" fmla="*/ 2147483647 w 82"/>
                <a:gd name="T27" fmla="*/ 2147483647 h 92"/>
                <a:gd name="T28" fmla="*/ 2147483647 w 82"/>
                <a:gd name="T29" fmla="*/ 2147483647 h 92"/>
                <a:gd name="T30" fmla="*/ 2147483647 w 82"/>
                <a:gd name="T31" fmla="*/ 2147483647 h 92"/>
                <a:gd name="T32" fmla="*/ 2147483647 w 82"/>
                <a:gd name="T33" fmla="*/ 2147483647 h 92"/>
                <a:gd name="T34" fmla="*/ 2147483647 w 82"/>
                <a:gd name="T35" fmla="*/ 2147483647 h 92"/>
                <a:gd name="T36" fmla="*/ 2147483647 w 82"/>
                <a:gd name="T37" fmla="*/ 2147483647 h 92"/>
                <a:gd name="T38" fmla="*/ 2147483647 w 82"/>
                <a:gd name="T39" fmla="*/ 2147483647 h 92"/>
                <a:gd name="T40" fmla="*/ 2147483647 w 82"/>
                <a:gd name="T41" fmla="*/ 2147483647 h 92"/>
                <a:gd name="T42" fmla="*/ 2147483647 w 82"/>
                <a:gd name="T43" fmla="*/ 2147483647 h 92"/>
                <a:gd name="T44" fmla="*/ 2147483647 w 82"/>
                <a:gd name="T45" fmla="*/ 2147483647 h 92"/>
                <a:gd name="T46" fmla="*/ 2147483647 w 82"/>
                <a:gd name="T47" fmla="*/ 2147483647 h 92"/>
                <a:gd name="T48" fmla="*/ 2147483647 w 82"/>
                <a:gd name="T49" fmla="*/ 2147483647 h 92"/>
                <a:gd name="T50" fmla="*/ 0 w 82"/>
                <a:gd name="T51" fmla="*/ 2147483647 h 92"/>
                <a:gd name="T52" fmla="*/ 2147483647 w 82"/>
                <a:gd name="T53" fmla="*/ 2147483647 h 92"/>
                <a:gd name="T54" fmla="*/ 2147483647 w 82"/>
                <a:gd name="T55" fmla="*/ 2147483647 h 92"/>
                <a:gd name="T56" fmla="*/ 2147483647 w 82"/>
                <a:gd name="T57" fmla="*/ 2147483647 h 92"/>
                <a:gd name="T58" fmla="*/ 2147483647 w 82"/>
                <a:gd name="T59" fmla="*/ 2147483647 h 92"/>
                <a:gd name="T60" fmla="*/ 2147483647 w 82"/>
                <a:gd name="T61" fmla="*/ 2147483647 h 92"/>
                <a:gd name="T62" fmla="*/ 2147483647 w 82"/>
                <a:gd name="T63" fmla="*/ 2147483647 h 92"/>
                <a:gd name="T64" fmla="*/ 2147483647 w 82"/>
                <a:gd name="T65" fmla="*/ 2147483647 h 92"/>
                <a:gd name="T66" fmla="*/ 2147483647 w 82"/>
                <a:gd name="T67" fmla="*/ 2147483647 h 92"/>
                <a:gd name="T68" fmla="*/ 2147483647 w 82"/>
                <a:gd name="T69" fmla="*/ 2147483647 h 92"/>
                <a:gd name="T70" fmla="*/ 2147483647 w 82"/>
                <a:gd name="T71" fmla="*/ 2147483647 h 92"/>
                <a:gd name="T72" fmla="*/ 2147483647 w 82"/>
                <a:gd name="T73" fmla="*/ 2147483647 h 92"/>
                <a:gd name="T74" fmla="*/ 2147483647 w 82"/>
                <a:gd name="T75" fmla="*/ 2147483647 h 92"/>
                <a:gd name="T76" fmla="*/ 2147483647 w 82"/>
                <a:gd name="T77" fmla="*/ 0 h 92"/>
                <a:gd name="T78" fmla="*/ 2147483647 w 82"/>
                <a:gd name="T79" fmla="*/ 2147483647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2"/>
                <a:gd name="T121" fmla="*/ 0 h 92"/>
                <a:gd name="T122" fmla="*/ 82 w 82"/>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2" h="92">
                  <a:moveTo>
                    <a:pt x="81" y="30"/>
                  </a:moveTo>
                  <a:cubicBezTo>
                    <a:pt x="80" y="31"/>
                    <a:pt x="79" y="32"/>
                    <a:pt x="78" y="33"/>
                  </a:cubicBezTo>
                  <a:cubicBezTo>
                    <a:pt x="82" y="36"/>
                    <a:pt x="79" y="42"/>
                    <a:pt x="79" y="50"/>
                  </a:cubicBezTo>
                  <a:cubicBezTo>
                    <a:pt x="78" y="52"/>
                    <a:pt x="79" y="55"/>
                    <a:pt x="79" y="56"/>
                  </a:cubicBezTo>
                  <a:cubicBezTo>
                    <a:pt x="77" y="60"/>
                    <a:pt x="73" y="62"/>
                    <a:pt x="72" y="65"/>
                  </a:cubicBezTo>
                  <a:cubicBezTo>
                    <a:pt x="70" y="64"/>
                    <a:pt x="68" y="65"/>
                    <a:pt x="67" y="64"/>
                  </a:cubicBezTo>
                  <a:cubicBezTo>
                    <a:pt x="66" y="64"/>
                    <a:pt x="68" y="66"/>
                    <a:pt x="67" y="68"/>
                  </a:cubicBezTo>
                  <a:cubicBezTo>
                    <a:pt x="66" y="68"/>
                    <a:pt x="64" y="68"/>
                    <a:pt x="64" y="68"/>
                  </a:cubicBezTo>
                  <a:cubicBezTo>
                    <a:pt x="64" y="70"/>
                    <a:pt x="65" y="73"/>
                    <a:pt x="63" y="73"/>
                  </a:cubicBezTo>
                  <a:cubicBezTo>
                    <a:pt x="62" y="75"/>
                    <a:pt x="65" y="75"/>
                    <a:pt x="64" y="77"/>
                  </a:cubicBezTo>
                  <a:cubicBezTo>
                    <a:pt x="62" y="77"/>
                    <a:pt x="62" y="75"/>
                    <a:pt x="61" y="75"/>
                  </a:cubicBezTo>
                  <a:cubicBezTo>
                    <a:pt x="59" y="76"/>
                    <a:pt x="57" y="78"/>
                    <a:pt x="57" y="82"/>
                  </a:cubicBezTo>
                  <a:cubicBezTo>
                    <a:pt x="57" y="83"/>
                    <a:pt x="58" y="84"/>
                    <a:pt x="58" y="86"/>
                  </a:cubicBezTo>
                  <a:cubicBezTo>
                    <a:pt x="57" y="87"/>
                    <a:pt x="57" y="87"/>
                    <a:pt x="56" y="88"/>
                  </a:cubicBezTo>
                  <a:cubicBezTo>
                    <a:pt x="56" y="89"/>
                    <a:pt x="56" y="90"/>
                    <a:pt x="55" y="91"/>
                  </a:cubicBezTo>
                  <a:cubicBezTo>
                    <a:pt x="55" y="92"/>
                    <a:pt x="54" y="90"/>
                    <a:pt x="53" y="90"/>
                  </a:cubicBezTo>
                  <a:cubicBezTo>
                    <a:pt x="53" y="90"/>
                    <a:pt x="55" y="92"/>
                    <a:pt x="53" y="92"/>
                  </a:cubicBezTo>
                  <a:cubicBezTo>
                    <a:pt x="50" y="91"/>
                    <a:pt x="51" y="89"/>
                    <a:pt x="46" y="88"/>
                  </a:cubicBezTo>
                  <a:cubicBezTo>
                    <a:pt x="46" y="86"/>
                    <a:pt x="45" y="86"/>
                    <a:pt x="45" y="84"/>
                  </a:cubicBezTo>
                  <a:cubicBezTo>
                    <a:pt x="42" y="85"/>
                    <a:pt x="40" y="87"/>
                    <a:pt x="39" y="89"/>
                  </a:cubicBezTo>
                  <a:cubicBezTo>
                    <a:pt x="36" y="89"/>
                    <a:pt x="35" y="88"/>
                    <a:pt x="34" y="87"/>
                  </a:cubicBezTo>
                  <a:cubicBezTo>
                    <a:pt x="32" y="87"/>
                    <a:pt x="32" y="89"/>
                    <a:pt x="29" y="89"/>
                  </a:cubicBezTo>
                  <a:cubicBezTo>
                    <a:pt x="27" y="87"/>
                    <a:pt x="25" y="86"/>
                    <a:pt x="21" y="87"/>
                  </a:cubicBezTo>
                  <a:cubicBezTo>
                    <a:pt x="20" y="85"/>
                    <a:pt x="17" y="84"/>
                    <a:pt x="17" y="81"/>
                  </a:cubicBezTo>
                  <a:cubicBezTo>
                    <a:pt x="13" y="80"/>
                    <a:pt x="10" y="81"/>
                    <a:pt x="7" y="80"/>
                  </a:cubicBezTo>
                  <a:cubicBezTo>
                    <a:pt x="6" y="58"/>
                    <a:pt x="2" y="39"/>
                    <a:pt x="0" y="17"/>
                  </a:cubicBezTo>
                  <a:cubicBezTo>
                    <a:pt x="7" y="17"/>
                    <a:pt x="12" y="16"/>
                    <a:pt x="17" y="15"/>
                  </a:cubicBezTo>
                  <a:cubicBezTo>
                    <a:pt x="19" y="14"/>
                    <a:pt x="21" y="13"/>
                    <a:pt x="23" y="13"/>
                  </a:cubicBezTo>
                  <a:cubicBezTo>
                    <a:pt x="23" y="13"/>
                    <a:pt x="23" y="15"/>
                    <a:pt x="23" y="15"/>
                  </a:cubicBezTo>
                  <a:cubicBezTo>
                    <a:pt x="23" y="15"/>
                    <a:pt x="26" y="14"/>
                    <a:pt x="26" y="14"/>
                  </a:cubicBezTo>
                  <a:cubicBezTo>
                    <a:pt x="29" y="15"/>
                    <a:pt x="31" y="17"/>
                    <a:pt x="34" y="17"/>
                  </a:cubicBezTo>
                  <a:cubicBezTo>
                    <a:pt x="34" y="18"/>
                    <a:pt x="32" y="18"/>
                    <a:pt x="32" y="19"/>
                  </a:cubicBezTo>
                  <a:cubicBezTo>
                    <a:pt x="35" y="19"/>
                    <a:pt x="38" y="19"/>
                    <a:pt x="36" y="19"/>
                  </a:cubicBezTo>
                  <a:cubicBezTo>
                    <a:pt x="38" y="17"/>
                    <a:pt x="40" y="19"/>
                    <a:pt x="42" y="19"/>
                  </a:cubicBezTo>
                  <a:cubicBezTo>
                    <a:pt x="45" y="19"/>
                    <a:pt x="48" y="16"/>
                    <a:pt x="50" y="15"/>
                  </a:cubicBezTo>
                  <a:cubicBezTo>
                    <a:pt x="54" y="17"/>
                    <a:pt x="57" y="14"/>
                    <a:pt x="59" y="11"/>
                  </a:cubicBezTo>
                  <a:cubicBezTo>
                    <a:pt x="60" y="10"/>
                    <a:pt x="61" y="8"/>
                    <a:pt x="62" y="7"/>
                  </a:cubicBezTo>
                  <a:cubicBezTo>
                    <a:pt x="64" y="6"/>
                    <a:pt x="67" y="5"/>
                    <a:pt x="69" y="4"/>
                  </a:cubicBezTo>
                  <a:cubicBezTo>
                    <a:pt x="71" y="2"/>
                    <a:pt x="73" y="0"/>
                    <a:pt x="76" y="0"/>
                  </a:cubicBezTo>
                  <a:cubicBezTo>
                    <a:pt x="77" y="11"/>
                    <a:pt x="79" y="21"/>
                    <a:pt x="81" y="3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6" name="Freeform 569">
              <a:extLst>
                <a:ext uri="{FF2B5EF4-FFF2-40B4-BE49-F238E27FC236}">
                  <a16:creationId xmlns:a16="http://schemas.microsoft.com/office/drawing/2014/main" id="{A82DDB33-D735-9D22-B0D4-F8D2BC2F0BDA}"/>
                </a:ext>
              </a:extLst>
            </p:cNvPr>
            <p:cNvSpPr>
              <a:spLocks/>
            </p:cNvSpPr>
            <p:nvPr/>
          </p:nvSpPr>
          <p:spPr bwMode="auto">
            <a:xfrm>
              <a:off x="7289327" y="3440979"/>
              <a:ext cx="47898" cy="72620"/>
            </a:xfrm>
            <a:custGeom>
              <a:avLst/>
              <a:gdLst>
                <a:gd name="T0" fmla="*/ 2147483647 w 7"/>
                <a:gd name="T1" fmla="*/ 2147483647 h 11"/>
                <a:gd name="T2" fmla="*/ 2147483647 w 7"/>
                <a:gd name="T3" fmla="*/ 0 h 11"/>
                <a:gd name="T4" fmla="*/ 2147483647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5" y="2"/>
                  </a:moveTo>
                  <a:cubicBezTo>
                    <a:pt x="7" y="0"/>
                    <a:pt x="7" y="0"/>
                    <a:pt x="7" y="0"/>
                  </a:cubicBezTo>
                  <a:cubicBezTo>
                    <a:pt x="7" y="1"/>
                    <a:pt x="5" y="4"/>
                    <a:pt x="7" y="4"/>
                  </a:cubicBezTo>
                  <a:cubicBezTo>
                    <a:pt x="7" y="5"/>
                    <a:pt x="4" y="6"/>
                    <a:pt x="4" y="6"/>
                  </a:cubicBezTo>
                  <a:cubicBezTo>
                    <a:pt x="3" y="8"/>
                    <a:pt x="2" y="11"/>
                    <a:pt x="1" y="11"/>
                  </a:cubicBezTo>
                  <a:cubicBezTo>
                    <a:pt x="0" y="10"/>
                    <a:pt x="0" y="9"/>
                    <a:pt x="1" y="9"/>
                  </a:cubicBezTo>
                  <a:cubicBezTo>
                    <a:pt x="1" y="8"/>
                    <a:pt x="1" y="6"/>
                    <a:pt x="2" y="6"/>
                  </a:cubicBezTo>
                  <a:lnTo>
                    <a:pt x="5" y="2"/>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 name="Freeform 570">
              <a:extLst>
                <a:ext uri="{FF2B5EF4-FFF2-40B4-BE49-F238E27FC236}">
                  <a16:creationId xmlns:a16="http://schemas.microsoft.com/office/drawing/2014/main" id="{233A5E6E-297C-029A-6C7D-4C9B2E36891F}"/>
                </a:ext>
              </a:extLst>
            </p:cNvPr>
            <p:cNvSpPr>
              <a:spLocks/>
            </p:cNvSpPr>
            <p:nvPr/>
          </p:nvSpPr>
          <p:spPr bwMode="auto">
            <a:xfrm>
              <a:off x="7871825" y="3797898"/>
              <a:ext cx="20086" cy="46353"/>
            </a:xfrm>
            <a:custGeom>
              <a:avLst/>
              <a:gdLst>
                <a:gd name="T0" fmla="*/ 0 w 3"/>
                <a:gd name="T1" fmla="*/ 2147483647 h 7"/>
                <a:gd name="T2" fmla="*/ 2147483647 w 3"/>
                <a:gd name="T3" fmla="*/ 2147483647 h 7"/>
                <a:gd name="T4" fmla="*/ 2147483647 w 3"/>
                <a:gd name="T5" fmla="*/ 2147483647 h 7"/>
                <a:gd name="T6" fmla="*/ 0 w 3"/>
                <a:gd name="T7" fmla="*/ 214748364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6"/>
                  </a:moveTo>
                  <a:cubicBezTo>
                    <a:pt x="1" y="7"/>
                    <a:pt x="3" y="2"/>
                    <a:pt x="3" y="1"/>
                  </a:cubicBezTo>
                  <a:cubicBezTo>
                    <a:pt x="2" y="0"/>
                    <a:pt x="1" y="1"/>
                    <a:pt x="1" y="2"/>
                  </a:cubicBezTo>
                  <a:cubicBezTo>
                    <a:pt x="0" y="2"/>
                    <a:pt x="0" y="6"/>
                    <a:pt x="0" y="6"/>
                  </a:cubicBezTo>
                  <a:close/>
                </a:path>
              </a:pathLst>
            </a:custGeom>
            <a:solidFill>
              <a:srgbClr val="00B1B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8" name="Freeform 572">
              <a:extLst>
                <a:ext uri="{FF2B5EF4-FFF2-40B4-BE49-F238E27FC236}">
                  <a16:creationId xmlns:a16="http://schemas.microsoft.com/office/drawing/2014/main" id="{5895BF22-1170-A0CC-2A16-AE87AC97CD6C}"/>
                </a:ext>
              </a:extLst>
            </p:cNvPr>
            <p:cNvSpPr>
              <a:spLocks/>
            </p:cNvSpPr>
            <p:nvPr/>
          </p:nvSpPr>
          <p:spPr bwMode="auto">
            <a:xfrm>
              <a:off x="7124000" y="3096421"/>
              <a:ext cx="60258" cy="60258"/>
            </a:xfrm>
            <a:custGeom>
              <a:avLst/>
              <a:gdLst>
                <a:gd name="T0" fmla="*/ 2147483647 w 9"/>
                <a:gd name="T1" fmla="*/ 2147483647 h 9"/>
                <a:gd name="T2" fmla="*/ 2147483647 w 9"/>
                <a:gd name="T3" fmla="*/ 2147483647 h 9"/>
                <a:gd name="T4" fmla="*/ 2147483647 w 9"/>
                <a:gd name="T5" fmla="*/ 2147483647 h 9"/>
                <a:gd name="T6" fmla="*/ 2147483647 w 9"/>
                <a:gd name="T7" fmla="*/ 0 h 9"/>
                <a:gd name="T8" fmla="*/ 0 w 9"/>
                <a:gd name="T9" fmla="*/ 2147483647 h 9"/>
                <a:gd name="T10" fmla="*/ 2147483647 w 9"/>
                <a:gd name="T11" fmla="*/ 2147483647 h 9"/>
                <a:gd name="T12" fmla="*/ 2147483647 w 9"/>
                <a:gd name="T13" fmla="*/ 2147483647 h 9"/>
                <a:gd name="T14" fmla="*/ 2147483647 w 9"/>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3" y="9"/>
                  </a:moveTo>
                  <a:cubicBezTo>
                    <a:pt x="4" y="8"/>
                    <a:pt x="4" y="8"/>
                    <a:pt x="4" y="8"/>
                  </a:cubicBezTo>
                  <a:cubicBezTo>
                    <a:pt x="6" y="6"/>
                    <a:pt x="8" y="4"/>
                    <a:pt x="9" y="2"/>
                  </a:cubicBezTo>
                  <a:cubicBezTo>
                    <a:pt x="9" y="0"/>
                    <a:pt x="9" y="0"/>
                    <a:pt x="9" y="0"/>
                  </a:cubicBezTo>
                  <a:cubicBezTo>
                    <a:pt x="4" y="1"/>
                    <a:pt x="1" y="3"/>
                    <a:pt x="0" y="8"/>
                  </a:cubicBezTo>
                  <a:cubicBezTo>
                    <a:pt x="2" y="9"/>
                    <a:pt x="2" y="8"/>
                    <a:pt x="3" y="7"/>
                  </a:cubicBezTo>
                  <a:cubicBezTo>
                    <a:pt x="3" y="7"/>
                    <a:pt x="3" y="7"/>
                    <a:pt x="3" y="8"/>
                  </a:cubicBezTo>
                  <a:lnTo>
                    <a:pt x="3" y="9"/>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9" name="Freeform 574">
              <a:extLst>
                <a:ext uri="{FF2B5EF4-FFF2-40B4-BE49-F238E27FC236}">
                  <a16:creationId xmlns:a16="http://schemas.microsoft.com/office/drawing/2014/main" id="{8B77D386-D5B0-B50C-5063-8B684D12EFA9}"/>
                </a:ext>
              </a:extLst>
            </p:cNvPr>
            <p:cNvSpPr>
              <a:spLocks/>
            </p:cNvSpPr>
            <p:nvPr/>
          </p:nvSpPr>
          <p:spPr bwMode="auto">
            <a:xfrm>
              <a:off x="6932408" y="3150507"/>
              <a:ext cx="727735" cy="316744"/>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140" name="Group 445">
              <a:extLst>
                <a:ext uri="{FF2B5EF4-FFF2-40B4-BE49-F238E27FC236}">
                  <a16:creationId xmlns:a16="http://schemas.microsoft.com/office/drawing/2014/main" id="{68A393FB-AA66-F688-CD2F-A3B8FF410ABB}"/>
                </a:ext>
              </a:extLst>
            </p:cNvPr>
            <p:cNvGrpSpPr>
              <a:grpSpLocks/>
            </p:cNvGrpSpPr>
            <p:nvPr/>
          </p:nvGrpSpPr>
          <p:grpSpPr bwMode="auto">
            <a:xfrm>
              <a:off x="6932414" y="3150507"/>
              <a:ext cx="979585" cy="857523"/>
              <a:chOff x="4953000" y="2827338"/>
              <a:chExt cx="1006475" cy="881062"/>
            </a:xfrm>
            <a:solidFill>
              <a:srgbClr val="FFC000">
                <a:alpha val="80000"/>
              </a:srgbClr>
            </a:solidFill>
          </p:grpSpPr>
          <p:sp>
            <p:nvSpPr>
              <p:cNvPr id="397" name="Freeform 573">
                <a:extLst>
                  <a:ext uri="{FF2B5EF4-FFF2-40B4-BE49-F238E27FC236}">
                    <a16:creationId xmlns:a16="http://schemas.microsoft.com/office/drawing/2014/main" id="{53F793C8-68BD-086C-E026-BAD3A1AADD5B}"/>
                  </a:ext>
                </a:extLst>
              </p:cNvPr>
              <p:cNvSpPr>
                <a:spLocks/>
              </p:cNvSpPr>
              <p:nvPr/>
            </p:nvSpPr>
            <p:spPr bwMode="auto">
              <a:xfrm>
                <a:off x="4953000" y="2827338"/>
                <a:ext cx="747713" cy="325437"/>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8" name="Freeform 575">
                <a:extLst>
                  <a:ext uri="{FF2B5EF4-FFF2-40B4-BE49-F238E27FC236}">
                    <a16:creationId xmlns:a16="http://schemas.microsoft.com/office/drawing/2014/main" id="{37AB8748-CB79-9722-1A72-163F2E1338E8}"/>
                  </a:ext>
                </a:extLst>
              </p:cNvPr>
              <p:cNvSpPr>
                <a:spLocks/>
              </p:cNvSpPr>
              <p:nvPr/>
            </p:nvSpPr>
            <p:spPr bwMode="auto">
              <a:xfrm>
                <a:off x="5443538" y="3009900"/>
                <a:ext cx="515937" cy="698500"/>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141" name="Freeform 576">
              <a:extLst>
                <a:ext uri="{FF2B5EF4-FFF2-40B4-BE49-F238E27FC236}">
                  <a16:creationId xmlns:a16="http://schemas.microsoft.com/office/drawing/2014/main" id="{D135D609-F30F-BE87-B7F6-68DA792C18B1}"/>
                </a:ext>
              </a:extLst>
            </p:cNvPr>
            <p:cNvSpPr>
              <a:spLocks/>
            </p:cNvSpPr>
            <p:nvPr/>
          </p:nvSpPr>
          <p:spPr bwMode="auto">
            <a:xfrm>
              <a:off x="7409844" y="3328187"/>
              <a:ext cx="502154" cy="679838"/>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 name="Freeform 577">
              <a:extLst>
                <a:ext uri="{FF2B5EF4-FFF2-40B4-BE49-F238E27FC236}">
                  <a16:creationId xmlns:a16="http://schemas.microsoft.com/office/drawing/2014/main" id="{F73212D5-C9ED-1BBF-6A27-756D64CA6A0D}"/>
                </a:ext>
              </a:extLst>
            </p:cNvPr>
            <p:cNvSpPr>
              <a:spLocks/>
            </p:cNvSpPr>
            <p:nvPr/>
          </p:nvSpPr>
          <p:spPr bwMode="auto">
            <a:xfrm>
              <a:off x="7025122" y="3017630"/>
              <a:ext cx="80345" cy="66439"/>
            </a:xfrm>
            <a:custGeom>
              <a:avLst/>
              <a:gdLst>
                <a:gd name="T0" fmla="*/ 0 w 12"/>
                <a:gd name="T1" fmla="*/ 2147483647 h 10"/>
                <a:gd name="T2" fmla="*/ 2147483647 w 12"/>
                <a:gd name="T3" fmla="*/ 2147483647 h 10"/>
                <a:gd name="T4" fmla="*/ 2147483647 w 12"/>
                <a:gd name="T5" fmla="*/ 2147483647 h 10"/>
                <a:gd name="T6" fmla="*/ 2147483647 w 12"/>
                <a:gd name="T7" fmla="*/ 2147483647 h 10"/>
                <a:gd name="T8" fmla="*/ 0 w 12"/>
                <a:gd name="T9" fmla="*/ 2147483647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0" y="8"/>
                  </a:moveTo>
                  <a:cubicBezTo>
                    <a:pt x="0" y="10"/>
                    <a:pt x="7" y="6"/>
                    <a:pt x="8" y="6"/>
                  </a:cubicBezTo>
                  <a:cubicBezTo>
                    <a:pt x="9" y="6"/>
                    <a:pt x="12" y="2"/>
                    <a:pt x="12" y="1"/>
                  </a:cubicBezTo>
                  <a:cubicBezTo>
                    <a:pt x="12" y="0"/>
                    <a:pt x="9" y="4"/>
                    <a:pt x="8" y="5"/>
                  </a:cubicBezTo>
                  <a:cubicBezTo>
                    <a:pt x="6" y="6"/>
                    <a:pt x="0" y="7"/>
                    <a:pt x="0" y="8"/>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3" name="Freeform 578">
              <a:extLst>
                <a:ext uri="{FF2B5EF4-FFF2-40B4-BE49-F238E27FC236}">
                  <a16:creationId xmlns:a16="http://schemas.microsoft.com/office/drawing/2014/main" id="{80838C9E-52B9-F634-417A-E7DC2CCFB7A3}"/>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4" name="Freeform 579">
              <a:extLst>
                <a:ext uri="{FF2B5EF4-FFF2-40B4-BE49-F238E27FC236}">
                  <a16:creationId xmlns:a16="http://schemas.microsoft.com/office/drawing/2014/main" id="{E96423E6-D233-2C97-4A1A-139884EC4FDE}"/>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5" name="Freeform 580">
              <a:extLst>
                <a:ext uri="{FF2B5EF4-FFF2-40B4-BE49-F238E27FC236}">
                  <a16:creationId xmlns:a16="http://schemas.microsoft.com/office/drawing/2014/main" id="{5C6E811E-0D79-2A6B-2C4B-5220809FE5F8}"/>
                </a:ext>
              </a:extLst>
            </p:cNvPr>
            <p:cNvSpPr>
              <a:spLocks/>
            </p:cNvSpPr>
            <p:nvPr/>
          </p:nvSpPr>
          <p:spPr bwMode="auto">
            <a:xfrm>
              <a:off x="6859795" y="3904500"/>
              <a:ext cx="509878" cy="903876"/>
            </a:xfrm>
            <a:custGeom>
              <a:avLst/>
              <a:gdLst>
                <a:gd name="T0" fmla="*/ 2147483647 w 77"/>
                <a:gd name="T1" fmla="*/ 2147483647 h 137"/>
                <a:gd name="T2" fmla="*/ 2147483647 w 77"/>
                <a:gd name="T3" fmla="*/ 2147483647 h 137"/>
                <a:gd name="T4" fmla="*/ 2147483647 w 77"/>
                <a:gd name="T5" fmla="*/ 2147483647 h 137"/>
                <a:gd name="T6" fmla="*/ 2147483647 w 77"/>
                <a:gd name="T7" fmla="*/ 2147483647 h 137"/>
                <a:gd name="T8" fmla="*/ 2147483647 w 77"/>
                <a:gd name="T9" fmla="*/ 2147483647 h 137"/>
                <a:gd name="T10" fmla="*/ 2147483647 w 77"/>
                <a:gd name="T11" fmla="*/ 2147483647 h 137"/>
                <a:gd name="T12" fmla="*/ 2147483647 w 77"/>
                <a:gd name="T13" fmla="*/ 2147483647 h 137"/>
                <a:gd name="T14" fmla="*/ 2147483647 w 77"/>
                <a:gd name="T15" fmla="*/ 2147483647 h 137"/>
                <a:gd name="T16" fmla="*/ 2147483647 w 77"/>
                <a:gd name="T17" fmla="*/ 2147483647 h 137"/>
                <a:gd name="T18" fmla="*/ 2147483647 w 77"/>
                <a:gd name="T19" fmla="*/ 2147483647 h 137"/>
                <a:gd name="T20" fmla="*/ 2147483647 w 77"/>
                <a:gd name="T21" fmla="*/ 2147483647 h 137"/>
                <a:gd name="T22" fmla="*/ 2147483647 w 77"/>
                <a:gd name="T23" fmla="*/ 2147483647 h 137"/>
                <a:gd name="T24" fmla="*/ 2147483647 w 77"/>
                <a:gd name="T25" fmla="*/ 2147483647 h 137"/>
                <a:gd name="T26" fmla="*/ 2147483647 w 77"/>
                <a:gd name="T27" fmla="*/ 2147483647 h 137"/>
                <a:gd name="T28" fmla="*/ 2147483647 w 77"/>
                <a:gd name="T29" fmla="*/ 2147483647 h 137"/>
                <a:gd name="T30" fmla="*/ 2147483647 w 77"/>
                <a:gd name="T31" fmla="*/ 2147483647 h 137"/>
                <a:gd name="T32" fmla="*/ 2147483647 w 77"/>
                <a:gd name="T33" fmla="*/ 2147483647 h 137"/>
                <a:gd name="T34" fmla="*/ 2147483647 w 77"/>
                <a:gd name="T35" fmla="*/ 2147483647 h 137"/>
                <a:gd name="T36" fmla="*/ 2147483647 w 77"/>
                <a:gd name="T37" fmla="*/ 2147483647 h 137"/>
                <a:gd name="T38" fmla="*/ 2147483647 w 77"/>
                <a:gd name="T39" fmla="*/ 2147483647 h 137"/>
                <a:gd name="T40" fmla="*/ 2147483647 w 77"/>
                <a:gd name="T41" fmla="*/ 2147483647 h 137"/>
                <a:gd name="T42" fmla="*/ 0 w 77"/>
                <a:gd name="T43" fmla="*/ 2147483647 h 137"/>
                <a:gd name="T44" fmla="*/ 2147483647 w 77"/>
                <a:gd name="T45" fmla="*/ 2147483647 h 137"/>
                <a:gd name="T46" fmla="*/ 2147483647 w 77"/>
                <a:gd name="T47" fmla="*/ 2147483647 h 137"/>
                <a:gd name="T48" fmla="*/ 2147483647 w 77"/>
                <a:gd name="T49" fmla="*/ 2147483647 h 137"/>
                <a:gd name="T50" fmla="*/ 2147483647 w 77"/>
                <a:gd name="T51" fmla="*/ 2147483647 h 137"/>
                <a:gd name="T52" fmla="*/ 2147483647 w 77"/>
                <a:gd name="T53" fmla="*/ 2147483647 h 137"/>
                <a:gd name="T54" fmla="*/ 2147483647 w 77"/>
                <a:gd name="T55" fmla="*/ 2147483647 h 137"/>
                <a:gd name="T56" fmla="*/ 2147483647 w 77"/>
                <a:gd name="T57" fmla="*/ 2147483647 h 137"/>
                <a:gd name="T58" fmla="*/ 2147483647 w 77"/>
                <a:gd name="T59" fmla="*/ 2147483647 h 137"/>
                <a:gd name="T60" fmla="*/ 2147483647 w 77"/>
                <a:gd name="T61" fmla="*/ 2147483647 h 137"/>
                <a:gd name="T62" fmla="*/ 2147483647 w 77"/>
                <a:gd name="T63" fmla="*/ 0 h 137"/>
                <a:gd name="T64" fmla="*/ 2147483647 w 77"/>
                <a:gd name="T65" fmla="*/ 2147483647 h 137"/>
                <a:gd name="T66" fmla="*/ 2147483647 w 77"/>
                <a:gd name="T67" fmla="*/ 2147483647 h 137"/>
                <a:gd name="T68" fmla="*/ 2147483647 w 77"/>
                <a:gd name="T69" fmla="*/ 2147483647 h 137"/>
                <a:gd name="T70" fmla="*/ 2147483647 w 77"/>
                <a:gd name="T71" fmla="*/ 2147483647 h 137"/>
                <a:gd name="T72" fmla="*/ 2147483647 w 77"/>
                <a:gd name="T73" fmla="*/ 2147483647 h 137"/>
                <a:gd name="T74" fmla="*/ 2147483647 w 77"/>
                <a:gd name="T75" fmla="*/ 2147483647 h 137"/>
                <a:gd name="T76" fmla="*/ 2147483647 w 77"/>
                <a:gd name="T77" fmla="*/ 2147483647 h 137"/>
                <a:gd name="T78" fmla="*/ 2147483647 w 77"/>
                <a:gd name="T79" fmla="*/ 2147483647 h 137"/>
                <a:gd name="T80" fmla="*/ 2147483647 w 77"/>
                <a:gd name="T81" fmla="*/ 2147483647 h 137"/>
                <a:gd name="T82" fmla="*/ 2147483647 w 77"/>
                <a:gd name="T83" fmla="*/ 2147483647 h 137"/>
                <a:gd name="T84" fmla="*/ 2147483647 w 77"/>
                <a:gd name="T85" fmla="*/ 2147483647 h 137"/>
                <a:gd name="T86" fmla="*/ 2147483647 w 77"/>
                <a:gd name="T87" fmla="*/ 2147483647 h 137"/>
                <a:gd name="T88" fmla="*/ 2147483647 w 77"/>
                <a:gd name="T89" fmla="*/ 2147483647 h 137"/>
                <a:gd name="T90" fmla="*/ 2147483647 w 77"/>
                <a:gd name="T91" fmla="*/ 2147483647 h 137"/>
                <a:gd name="T92" fmla="*/ 2147483647 w 77"/>
                <a:gd name="T93" fmla="*/ 2147483647 h 137"/>
                <a:gd name="T94" fmla="*/ 2147483647 w 77"/>
                <a:gd name="T95" fmla="*/ 2147483647 h 137"/>
                <a:gd name="T96" fmla="*/ 2147483647 w 77"/>
                <a:gd name="T97" fmla="*/ 2147483647 h 1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137"/>
                <a:gd name="T149" fmla="*/ 77 w 77"/>
                <a:gd name="T150" fmla="*/ 137 h 1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137">
                  <a:moveTo>
                    <a:pt x="69" y="124"/>
                  </a:moveTo>
                  <a:cubicBezTo>
                    <a:pt x="65" y="124"/>
                    <a:pt x="63" y="126"/>
                    <a:pt x="62" y="128"/>
                  </a:cubicBezTo>
                  <a:cubicBezTo>
                    <a:pt x="62" y="131"/>
                    <a:pt x="65" y="132"/>
                    <a:pt x="63" y="135"/>
                  </a:cubicBezTo>
                  <a:cubicBezTo>
                    <a:pt x="58" y="132"/>
                    <a:pt x="51" y="130"/>
                    <a:pt x="49" y="137"/>
                  </a:cubicBezTo>
                  <a:cubicBezTo>
                    <a:pt x="47" y="137"/>
                    <a:pt x="44" y="134"/>
                    <a:pt x="44" y="132"/>
                  </a:cubicBezTo>
                  <a:cubicBezTo>
                    <a:pt x="43" y="131"/>
                    <a:pt x="44" y="130"/>
                    <a:pt x="44" y="129"/>
                  </a:cubicBezTo>
                  <a:cubicBezTo>
                    <a:pt x="44" y="126"/>
                    <a:pt x="42" y="124"/>
                    <a:pt x="43" y="122"/>
                  </a:cubicBezTo>
                  <a:cubicBezTo>
                    <a:pt x="40" y="121"/>
                    <a:pt x="39" y="118"/>
                    <a:pt x="36" y="116"/>
                  </a:cubicBezTo>
                  <a:cubicBezTo>
                    <a:pt x="36" y="116"/>
                    <a:pt x="34" y="116"/>
                    <a:pt x="34" y="116"/>
                  </a:cubicBezTo>
                  <a:cubicBezTo>
                    <a:pt x="34" y="116"/>
                    <a:pt x="34" y="115"/>
                    <a:pt x="34" y="114"/>
                  </a:cubicBezTo>
                  <a:cubicBezTo>
                    <a:pt x="33" y="114"/>
                    <a:pt x="31" y="114"/>
                    <a:pt x="30" y="114"/>
                  </a:cubicBezTo>
                  <a:cubicBezTo>
                    <a:pt x="30" y="113"/>
                    <a:pt x="30" y="112"/>
                    <a:pt x="30" y="112"/>
                  </a:cubicBezTo>
                  <a:cubicBezTo>
                    <a:pt x="25" y="110"/>
                    <a:pt x="24" y="107"/>
                    <a:pt x="27" y="101"/>
                  </a:cubicBezTo>
                  <a:cubicBezTo>
                    <a:pt x="28" y="100"/>
                    <a:pt x="28" y="97"/>
                    <a:pt x="29" y="94"/>
                  </a:cubicBezTo>
                  <a:cubicBezTo>
                    <a:pt x="28" y="92"/>
                    <a:pt x="25" y="90"/>
                    <a:pt x="23" y="91"/>
                  </a:cubicBezTo>
                  <a:cubicBezTo>
                    <a:pt x="21" y="91"/>
                    <a:pt x="20" y="92"/>
                    <a:pt x="18" y="92"/>
                  </a:cubicBezTo>
                  <a:cubicBezTo>
                    <a:pt x="17" y="90"/>
                    <a:pt x="18" y="86"/>
                    <a:pt x="16" y="84"/>
                  </a:cubicBezTo>
                  <a:cubicBezTo>
                    <a:pt x="15" y="81"/>
                    <a:pt x="12" y="81"/>
                    <a:pt x="10" y="79"/>
                  </a:cubicBezTo>
                  <a:cubicBezTo>
                    <a:pt x="10" y="79"/>
                    <a:pt x="9" y="78"/>
                    <a:pt x="9" y="77"/>
                  </a:cubicBezTo>
                  <a:cubicBezTo>
                    <a:pt x="8" y="76"/>
                    <a:pt x="4" y="74"/>
                    <a:pt x="3" y="73"/>
                  </a:cubicBezTo>
                  <a:cubicBezTo>
                    <a:pt x="3" y="71"/>
                    <a:pt x="2" y="68"/>
                    <a:pt x="2" y="67"/>
                  </a:cubicBezTo>
                  <a:cubicBezTo>
                    <a:pt x="1" y="65"/>
                    <a:pt x="0" y="63"/>
                    <a:pt x="0" y="61"/>
                  </a:cubicBezTo>
                  <a:cubicBezTo>
                    <a:pt x="1" y="58"/>
                    <a:pt x="4" y="59"/>
                    <a:pt x="2" y="53"/>
                  </a:cubicBezTo>
                  <a:cubicBezTo>
                    <a:pt x="3" y="51"/>
                    <a:pt x="5" y="51"/>
                    <a:pt x="7" y="50"/>
                  </a:cubicBezTo>
                  <a:cubicBezTo>
                    <a:pt x="6" y="45"/>
                    <a:pt x="9" y="44"/>
                    <a:pt x="10" y="41"/>
                  </a:cubicBezTo>
                  <a:cubicBezTo>
                    <a:pt x="10" y="37"/>
                    <a:pt x="5" y="37"/>
                    <a:pt x="7" y="32"/>
                  </a:cubicBezTo>
                  <a:cubicBezTo>
                    <a:pt x="12" y="31"/>
                    <a:pt x="15" y="29"/>
                    <a:pt x="19" y="27"/>
                  </a:cubicBezTo>
                  <a:cubicBezTo>
                    <a:pt x="20" y="22"/>
                    <a:pt x="24" y="19"/>
                    <a:pt x="23" y="15"/>
                  </a:cubicBezTo>
                  <a:cubicBezTo>
                    <a:pt x="22" y="12"/>
                    <a:pt x="21" y="11"/>
                    <a:pt x="19" y="10"/>
                  </a:cubicBezTo>
                  <a:cubicBezTo>
                    <a:pt x="18" y="9"/>
                    <a:pt x="18" y="7"/>
                    <a:pt x="16" y="6"/>
                  </a:cubicBezTo>
                  <a:cubicBezTo>
                    <a:pt x="15" y="4"/>
                    <a:pt x="13" y="6"/>
                    <a:pt x="14" y="3"/>
                  </a:cubicBezTo>
                  <a:cubicBezTo>
                    <a:pt x="31" y="3"/>
                    <a:pt x="47" y="1"/>
                    <a:pt x="63" y="0"/>
                  </a:cubicBezTo>
                  <a:cubicBezTo>
                    <a:pt x="62" y="4"/>
                    <a:pt x="64" y="6"/>
                    <a:pt x="65" y="9"/>
                  </a:cubicBezTo>
                  <a:cubicBezTo>
                    <a:pt x="66" y="9"/>
                    <a:pt x="67" y="10"/>
                    <a:pt x="67" y="10"/>
                  </a:cubicBezTo>
                  <a:cubicBezTo>
                    <a:pt x="67" y="11"/>
                    <a:pt x="67" y="12"/>
                    <a:pt x="67" y="12"/>
                  </a:cubicBezTo>
                  <a:cubicBezTo>
                    <a:pt x="68" y="15"/>
                    <a:pt x="70" y="17"/>
                    <a:pt x="71" y="20"/>
                  </a:cubicBezTo>
                  <a:cubicBezTo>
                    <a:pt x="71" y="23"/>
                    <a:pt x="71" y="28"/>
                    <a:pt x="71" y="32"/>
                  </a:cubicBezTo>
                  <a:cubicBezTo>
                    <a:pt x="72" y="43"/>
                    <a:pt x="74" y="56"/>
                    <a:pt x="75" y="66"/>
                  </a:cubicBezTo>
                  <a:cubicBezTo>
                    <a:pt x="75" y="69"/>
                    <a:pt x="76" y="72"/>
                    <a:pt x="76" y="75"/>
                  </a:cubicBezTo>
                  <a:cubicBezTo>
                    <a:pt x="76" y="77"/>
                    <a:pt x="75" y="77"/>
                    <a:pt x="74" y="79"/>
                  </a:cubicBezTo>
                  <a:cubicBezTo>
                    <a:pt x="74" y="80"/>
                    <a:pt x="75" y="79"/>
                    <a:pt x="75" y="79"/>
                  </a:cubicBezTo>
                  <a:cubicBezTo>
                    <a:pt x="75" y="80"/>
                    <a:pt x="74" y="81"/>
                    <a:pt x="74" y="82"/>
                  </a:cubicBezTo>
                  <a:cubicBezTo>
                    <a:pt x="75" y="85"/>
                    <a:pt x="77" y="88"/>
                    <a:pt x="77" y="91"/>
                  </a:cubicBezTo>
                  <a:cubicBezTo>
                    <a:pt x="77" y="93"/>
                    <a:pt x="77" y="93"/>
                    <a:pt x="76" y="95"/>
                  </a:cubicBezTo>
                  <a:cubicBezTo>
                    <a:pt x="75" y="98"/>
                    <a:pt x="75" y="98"/>
                    <a:pt x="74" y="100"/>
                  </a:cubicBezTo>
                  <a:cubicBezTo>
                    <a:pt x="73" y="101"/>
                    <a:pt x="72" y="104"/>
                    <a:pt x="70" y="105"/>
                  </a:cubicBezTo>
                  <a:cubicBezTo>
                    <a:pt x="71" y="108"/>
                    <a:pt x="69" y="110"/>
                    <a:pt x="69" y="113"/>
                  </a:cubicBezTo>
                  <a:cubicBezTo>
                    <a:pt x="69" y="114"/>
                    <a:pt x="70" y="115"/>
                    <a:pt x="70" y="117"/>
                  </a:cubicBezTo>
                  <a:cubicBezTo>
                    <a:pt x="70" y="119"/>
                    <a:pt x="67" y="121"/>
                    <a:pt x="69" y="124"/>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6" name="Freeform 581">
              <a:extLst>
                <a:ext uri="{FF2B5EF4-FFF2-40B4-BE49-F238E27FC236}">
                  <a16:creationId xmlns:a16="http://schemas.microsoft.com/office/drawing/2014/main" id="{E4BABD13-CCFA-99CA-5074-4A714D71F466}"/>
                </a:ext>
              </a:extLst>
            </p:cNvPr>
            <p:cNvSpPr>
              <a:spLocks/>
            </p:cNvSpPr>
            <p:nvPr/>
          </p:nvSpPr>
          <p:spPr bwMode="auto">
            <a:xfrm>
              <a:off x="6649662" y="3209222"/>
              <a:ext cx="665933" cy="713830"/>
            </a:xfrm>
            <a:custGeom>
              <a:avLst/>
              <a:gdLst>
                <a:gd name="T0" fmla="*/ 2147483647 w 101"/>
                <a:gd name="T1" fmla="*/ 2147483647 h 108"/>
                <a:gd name="T2" fmla="*/ 2147483647 w 101"/>
                <a:gd name="T3" fmla="*/ 2147483647 h 108"/>
                <a:gd name="T4" fmla="*/ 2147483647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2147483647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0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08"/>
                <a:gd name="T143" fmla="*/ 101 w 101"/>
                <a:gd name="T144" fmla="*/ 108 h 1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08">
                  <a:moveTo>
                    <a:pt x="88" y="26"/>
                  </a:moveTo>
                  <a:cubicBezTo>
                    <a:pt x="89" y="29"/>
                    <a:pt x="88" y="30"/>
                    <a:pt x="88" y="34"/>
                  </a:cubicBezTo>
                  <a:cubicBezTo>
                    <a:pt x="88" y="35"/>
                    <a:pt x="90" y="34"/>
                    <a:pt x="91" y="35"/>
                  </a:cubicBezTo>
                  <a:cubicBezTo>
                    <a:pt x="90" y="39"/>
                    <a:pt x="93" y="39"/>
                    <a:pt x="92" y="43"/>
                  </a:cubicBezTo>
                  <a:cubicBezTo>
                    <a:pt x="91" y="43"/>
                    <a:pt x="90" y="44"/>
                    <a:pt x="89" y="43"/>
                  </a:cubicBezTo>
                  <a:cubicBezTo>
                    <a:pt x="89" y="48"/>
                    <a:pt x="85" y="50"/>
                    <a:pt x="87" y="55"/>
                  </a:cubicBezTo>
                  <a:cubicBezTo>
                    <a:pt x="89" y="55"/>
                    <a:pt x="89" y="54"/>
                    <a:pt x="90" y="53"/>
                  </a:cubicBezTo>
                  <a:cubicBezTo>
                    <a:pt x="92" y="51"/>
                    <a:pt x="93" y="48"/>
                    <a:pt x="96" y="46"/>
                  </a:cubicBezTo>
                  <a:cubicBezTo>
                    <a:pt x="101" y="47"/>
                    <a:pt x="96" y="51"/>
                    <a:pt x="96" y="55"/>
                  </a:cubicBezTo>
                  <a:cubicBezTo>
                    <a:pt x="95" y="58"/>
                    <a:pt x="95" y="60"/>
                    <a:pt x="97" y="63"/>
                  </a:cubicBezTo>
                  <a:cubicBezTo>
                    <a:pt x="95" y="63"/>
                    <a:pt x="94" y="66"/>
                    <a:pt x="94" y="67"/>
                  </a:cubicBezTo>
                  <a:cubicBezTo>
                    <a:pt x="93" y="70"/>
                    <a:pt x="94" y="72"/>
                    <a:pt x="94" y="74"/>
                  </a:cubicBezTo>
                  <a:cubicBezTo>
                    <a:pt x="94" y="77"/>
                    <a:pt x="92" y="80"/>
                    <a:pt x="92" y="83"/>
                  </a:cubicBezTo>
                  <a:cubicBezTo>
                    <a:pt x="92" y="85"/>
                    <a:pt x="93" y="88"/>
                    <a:pt x="93" y="90"/>
                  </a:cubicBezTo>
                  <a:cubicBezTo>
                    <a:pt x="93" y="90"/>
                    <a:pt x="92" y="91"/>
                    <a:pt x="92" y="91"/>
                  </a:cubicBezTo>
                  <a:cubicBezTo>
                    <a:pt x="92" y="92"/>
                    <a:pt x="93" y="93"/>
                    <a:pt x="94" y="94"/>
                  </a:cubicBezTo>
                  <a:cubicBezTo>
                    <a:pt x="95" y="97"/>
                    <a:pt x="96" y="99"/>
                    <a:pt x="95" y="105"/>
                  </a:cubicBezTo>
                  <a:cubicBezTo>
                    <a:pt x="78" y="105"/>
                    <a:pt x="63" y="107"/>
                    <a:pt x="46" y="108"/>
                  </a:cubicBezTo>
                  <a:cubicBezTo>
                    <a:pt x="43" y="108"/>
                    <a:pt x="45" y="105"/>
                    <a:pt x="44" y="105"/>
                  </a:cubicBezTo>
                  <a:cubicBezTo>
                    <a:pt x="41" y="105"/>
                    <a:pt x="39" y="103"/>
                    <a:pt x="37" y="103"/>
                  </a:cubicBezTo>
                  <a:cubicBezTo>
                    <a:pt x="37" y="99"/>
                    <a:pt x="33" y="94"/>
                    <a:pt x="36" y="90"/>
                  </a:cubicBezTo>
                  <a:cubicBezTo>
                    <a:pt x="36" y="88"/>
                    <a:pt x="34" y="88"/>
                    <a:pt x="33" y="87"/>
                  </a:cubicBezTo>
                  <a:cubicBezTo>
                    <a:pt x="32" y="84"/>
                    <a:pt x="33" y="80"/>
                    <a:pt x="32" y="77"/>
                  </a:cubicBezTo>
                  <a:cubicBezTo>
                    <a:pt x="31" y="75"/>
                    <a:pt x="30" y="73"/>
                    <a:pt x="28" y="72"/>
                  </a:cubicBezTo>
                  <a:cubicBezTo>
                    <a:pt x="27" y="71"/>
                    <a:pt x="25" y="71"/>
                    <a:pt x="24" y="70"/>
                  </a:cubicBezTo>
                  <a:cubicBezTo>
                    <a:pt x="21" y="68"/>
                    <a:pt x="20" y="65"/>
                    <a:pt x="18" y="63"/>
                  </a:cubicBezTo>
                  <a:cubicBezTo>
                    <a:pt x="17" y="63"/>
                    <a:pt x="15" y="62"/>
                    <a:pt x="14" y="61"/>
                  </a:cubicBezTo>
                  <a:cubicBezTo>
                    <a:pt x="13" y="61"/>
                    <a:pt x="12" y="59"/>
                    <a:pt x="12" y="59"/>
                  </a:cubicBezTo>
                  <a:cubicBezTo>
                    <a:pt x="10" y="58"/>
                    <a:pt x="8" y="59"/>
                    <a:pt x="7" y="58"/>
                  </a:cubicBezTo>
                  <a:cubicBezTo>
                    <a:pt x="6" y="57"/>
                    <a:pt x="6" y="55"/>
                    <a:pt x="3" y="55"/>
                  </a:cubicBezTo>
                  <a:cubicBezTo>
                    <a:pt x="5" y="50"/>
                    <a:pt x="2" y="43"/>
                    <a:pt x="6" y="39"/>
                  </a:cubicBezTo>
                  <a:cubicBezTo>
                    <a:pt x="5" y="37"/>
                    <a:pt x="4" y="35"/>
                    <a:pt x="1" y="34"/>
                  </a:cubicBezTo>
                  <a:cubicBezTo>
                    <a:pt x="0" y="32"/>
                    <a:pt x="2" y="32"/>
                    <a:pt x="3" y="31"/>
                  </a:cubicBezTo>
                  <a:cubicBezTo>
                    <a:pt x="3" y="30"/>
                    <a:pt x="3" y="28"/>
                    <a:pt x="3" y="27"/>
                  </a:cubicBezTo>
                  <a:cubicBezTo>
                    <a:pt x="4" y="27"/>
                    <a:pt x="5" y="27"/>
                    <a:pt x="6" y="26"/>
                  </a:cubicBezTo>
                  <a:cubicBezTo>
                    <a:pt x="7" y="26"/>
                    <a:pt x="9" y="24"/>
                    <a:pt x="11" y="23"/>
                  </a:cubicBezTo>
                  <a:cubicBezTo>
                    <a:pt x="11" y="17"/>
                    <a:pt x="10" y="13"/>
                    <a:pt x="10" y="8"/>
                  </a:cubicBezTo>
                  <a:cubicBezTo>
                    <a:pt x="12" y="8"/>
                    <a:pt x="12" y="7"/>
                    <a:pt x="12" y="5"/>
                  </a:cubicBezTo>
                  <a:cubicBezTo>
                    <a:pt x="19" y="10"/>
                    <a:pt x="28" y="1"/>
                    <a:pt x="34" y="0"/>
                  </a:cubicBezTo>
                  <a:cubicBezTo>
                    <a:pt x="35" y="2"/>
                    <a:pt x="32" y="4"/>
                    <a:pt x="32" y="8"/>
                  </a:cubicBezTo>
                  <a:cubicBezTo>
                    <a:pt x="39" y="6"/>
                    <a:pt x="46" y="9"/>
                    <a:pt x="48" y="14"/>
                  </a:cubicBezTo>
                  <a:cubicBezTo>
                    <a:pt x="53" y="15"/>
                    <a:pt x="56" y="15"/>
                    <a:pt x="60" y="16"/>
                  </a:cubicBezTo>
                  <a:cubicBezTo>
                    <a:pt x="61" y="16"/>
                    <a:pt x="63" y="16"/>
                    <a:pt x="64" y="17"/>
                  </a:cubicBezTo>
                  <a:cubicBezTo>
                    <a:pt x="66" y="17"/>
                    <a:pt x="68" y="19"/>
                    <a:pt x="70" y="20"/>
                  </a:cubicBezTo>
                  <a:cubicBezTo>
                    <a:pt x="73" y="20"/>
                    <a:pt x="77" y="19"/>
                    <a:pt x="81" y="20"/>
                  </a:cubicBezTo>
                  <a:cubicBezTo>
                    <a:pt x="81" y="22"/>
                    <a:pt x="83" y="22"/>
                    <a:pt x="82" y="24"/>
                  </a:cubicBezTo>
                  <a:cubicBezTo>
                    <a:pt x="85" y="24"/>
                    <a:pt x="86" y="25"/>
                    <a:pt x="88" y="26"/>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7" name="Freeform 582">
              <a:extLst>
                <a:ext uri="{FF2B5EF4-FFF2-40B4-BE49-F238E27FC236}">
                  <a16:creationId xmlns:a16="http://schemas.microsoft.com/office/drawing/2014/main" id="{48498260-3004-9099-5963-6E123CC86C65}"/>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8" name="Freeform 583">
              <a:extLst>
                <a:ext uri="{FF2B5EF4-FFF2-40B4-BE49-F238E27FC236}">
                  <a16:creationId xmlns:a16="http://schemas.microsoft.com/office/drawing/2014/main" id="{FA3A93B2-AE8C-0D97-9D75-41EE7C3ED0D7}"/>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9" name="Freeform 584">
              <a:extLst>
                <a:ext uri="{FF2B5EF4-FFF2-40B4-BE49-F238E27FC236}">
                  <a16:creationId xmlns:a16="http://schemas.microsoft.com/office/drawing/2014/main" id="{15BFEE28-D9AA-AF91-5DC9-FEFECFAC8AF1}"/>
                </a:ext>
              </a:extLst>
            </p:cNvPr>
            <p:cNvSpPr>
              <a:spLocks/>
            </p:cNvSpPr>
            <p:nvPr/>
          </p:nvSpPr>
          <p:spPr bwMode="auto">
            <a:xfrm>
              <a:off x="6166055" y="2839944"/>
              <a:ext cx="812716" cy="945594"/>
            </a:xfrm>
            <a:custGeom>
              <a:avLst/>
              <a:gdLst>
                <a:gd name="T0" fmla="*/ 2147483647 w 123"/>
                <a:gd name="T1" fmla="*/ 2147483647 h 143"/>
                <a:gd name="T2" fmla="*/ 2147483647 w 123"/>
                <a:gd name="T3" fmla="*/ 2147483647 h 143"/>
                <a:gd name="T4" fmla="*/ 2147483647 w 123"/>
                <a:gd name="T5" fmla="*/ 2147483647 h 143"/>
                <a:gd name="T6" fmla="*/ 2147483647 w 123"/>
                <a:gd name="T7" fmla="*/ 2147483647 h 143"/>
                <a:gd name="T8" fmla="*/ 2147483647 w 123"/>
                <a:gd name="T9" fmla="*/ 2147483647 h 143"/>
                <a:gd name="T10" fmla="*/ 2147483647 w 123"/>
                <a:gd name="T11" fmla="*/ 2147483647 h 143"/>
                <a:gd name="T12" fmla="*/ 2147483647 w 123"/>
                <a:gd name="T13" fmla="*/ 2147483647 h 143"/>
                <a:gd name="T14" fmla="*/ 2147483647 w 123"/>
                <a:gd name="T15" fmla="*/ 2147483647 h 143"/>
                <a:gd name="T16" fmla="*/ 2147483647 w 123"/>
                <a:gd name="T17" fmla="*/ 2147483647 h 143"/>
                <a:gd name="T18" fmla="*/ 2147483647 w 123"/>
                <a:gd name="T19" fmla="*/ 2147483647 h 143"/>
                <a:gd name="T20" fmla="*/ 2147483647 w 123"/>
                <a:gd name="T21" fmla="*/ 2147483647 h 143"/>
                <a:gd name="T22" fmla="*/ 2147483647 w 123"/>
                <a:gd name="T23" fmla="*/ 2147483647 h 143"/>
                <a:gd name="T24" fmla="*/ 2147483647 w 123"/>
                <a:gd name="T25" fmla="*/ 2147483647 h 143"/>
                <a:gd name="T26" fmla="*/ 2147483647 w 123"/>
                <a:gd name="T27" fmla="*/ 2147483647 h 143"/>
                <a:gd name="T28" fmla="*/ 2147483647 w 123"/>
                <a:gd name="T29" fmla="*/ 2147483647 h 143"/>
                <a:gd name="T30" fmla="*/ 2147483647 w 123"/>
                <a:gd name="T31" fmla="*/ 2147483647 h 143"/>
                <a:gd name="T32" fmla="*/ 2147483647 w 123"/>
                <a:gd name="T33" fmla="*/ 2147483647 h 143"/>
                <a:gd name="T34" fmla="*/ 2147483647 w 123"/>
                <a:gd name="T35" fmla="*/ 2147483647 h 143"/>
                <a:gd name="T36" fmla="*/ 2147483647 w 123"/>
                <a:gd name="T37" fmla="*/ 2147483647 h 143"/>
                <a:gd name="T38" fmla="*/ 2147483647 w 123"/>
                <a:gd name="T39" fmla="*/ 2147483647 h 143"/>
                <a:gd name="T40" fmla="*/ 2147483647 w 123"/>
                <a:gd name="T41" fmla="*/ 2147483647 h 143"/>
                <a:gd name="T42" fmla="*/ 2147483647 w 123"/>
                <a:gd name="T43" fmla="*/ 2147483647 h 143"/>
                <a:gd name="T44" fmla="*/ 2147483647 w 123"/>
                <a:gd name="T45" fmla="*/ 2147483647 h 143"/>
                <a:gd name="T46" fmla="*/ 2147483647 w 123"/>
                <a:gd name="T47" fmla="*/ 0 h 143"/>
                <a:gd name="T48" fmla="*/ 2147483647 w 123"/>
                <a:gd name="T49" fmla="*/ 2147483647 h 143"/>
                <a:gd name="T50" fmla="*/ 2147483647 w 123"/>
                <a:gd name="T51" fmla="*/ 2147483647 h 143"/>
                <a:gd name="T52" fmla="*/ 2147483647 w 123"/>
                <a:gd name="T53" fmla="*/ 2147483647 h 143"/>
                <a:gd name="T54" fmla="*/ 2147483647 w 123"/>
                <a:gd name="T55" fmla="*/ 2147483647 h 143"/>
                <a:gd name="T56" fmla="*/ 2147483647 w 123"/>
                <a:gd name="T57" fmla="*/ 2147483647 h 143"/>
                <a:gd name="T58" fmla="*/ 2147483647 w 123"/>
                <a:gd name="T59" fmla="*/ 2147483647 h 143"/>
                <a:gd name="T60" fmla="*/ 2147483647 w 123"/>
                <a:gd name="T61" fmla="*/ 2147483647 h 143"/>
                <a:gd name="T62" fmla="*/ 2147483647 w 123"/>
                <a:gd name="T63" fmla="*/ 2147483647 h 143"/>
                <a:gd name="T64" fmla="*/ 2147483647 w 123"/>
                <a:gd name="T65" fmla="*/ 2147483647 h 143"/>
                <a:gd name="T66" fmla="*/ 2147483647 w 123"/>
                <a:gd name="T67" fmla="*/ 2147483647 h 143"/>
                <a:gd name="T68" fmla="*/ 2147483647 w 123"/>
                <a:gd name="T69" fmla="*/ 2147483647 h 143"/>
                <a:gd name="T70" fmla="*/ 2147483647 w 123"/>
                <a:gd name="T71" fmla="*/ 2147483647 h 143"/>
                <a:gd name="T72" fmla="*/ 2147483647 w 123"/>
                <a:gd name="T73" fmla="*/ 2147483647 h 143"/>
                <a:gd name="T74" fmla="*/ 2147483647 w 123"/>
                <a:gd name="T75" fmla="*/ 2147483647 h 143"/>
                <a:gd name="T76" fmla="*/ 2147483647 w 123"/>
                <a:gd name="T77" fmla="*/ 2147483647 h 143"/>
                <a:gd name="T78" fmla="*/ 2147483647 w 123"/>
                <a:gd name="T79" fmla="*/ 2147483647 h 143"/>
                <a:gd name="T80" fmla="*/ 2147483647 w 123"/>
                <a:gd name="T81" fmla="*/ 2147483647 h 143"/>
                <a:gd name="T82" fmla="*/ 2147483647 w 123"/>
                <a:gd name="T83" fmla="*/ 2147483647 h 143"/>
                <a:gd name="T84" fmla="*/ 2147483647 w 123"/>
                <a:gd name="T85" fmla="*/ 2147483647 h 1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
                <a:gd name="T130" fmla="*/ 0 h 143"/>
                <a:gd name="T131" fmla="*/ 123 w 123"/>
                <a:gd name="T132" fmla="*/ 143 h 1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 h="143">
                  <a:moveTo>
                    <a:pt x="86" y="58"/>
                  </a:moveTo>
                  <a:cubicBezTo>
                    <a:pt x="85" y="58"/>
                    <a:pt x="86" y="57"/>
                    <a:pt x="86" y="56"/>
                  </a:cubicBezTo>
                  <a:cubicBezTo>
                    <a:pt x="83" y="57"/>
                    <a:pt x="86" y="58"/>
                    <a:pt x="86" y="60"/>
                  </a:cubicBezTo>
                  <a:cubicBezTo>
                    <a:pt x="84" y="60"/>
                    <a:pt x="85" y="64"/>
                    <a:pt x="82" y="63"/>
                  </a:cubicBezTo>
                  <a:cubicBezTo>
                    <a:pt x="82" y="69"/>
                    <a:pt x="83" y="75"/>
                    <a:pt x="82" y="79"/>
                  </a:cubicBezTo>
                  <a:cubicBezTo>
                    <a:pt x="80" y="80"/>
                    <a:pt x="77" y="81"/>
                    <a:pt x="75" y="83"/>
                  </a:cubicBezTo>
                  <a:cubicBezTo>
                    <a:pt x="75" y="84"/>
                    <a:pt x="75" y="86"/>
                    <a:pt x="74" y="87"/>
                  </a:cubicBezTo>
                  <a:cubicBezTo>
                    <a:pt x="74" y="87"/>
                    <a:pt x="72" y="88"/>
                    <a:pt x="73" y="89"/>
                  </a:cubicBezTo>
                  <a:cubicBezTo>
                    <a:pt x="73" y="92"/>
                    <a:pt x="76" y="92"/>
                    <a:pt x="77" y="94"/>
                  </a:cubicBezTo>
                  <a:cubicBezTo>
                    <a:pt x="78" y="96"/>
                    <a:pt x="76" y="97"/>
                    <a:pt x="76" y="99"/>
                  </a:cubicBezTo>
                  <a:cubicBezTo>
                    <a:pt x="75" y="102"/>
                    <a:pt x="77" y="105"/>
                    <a:pt x="76" y="108"/>
                  </a:cubicBezTo>
                  <a:cubicBezTo>
                    <a:pt x="76" y="109"/>
                    <a:pt x="75" y="109"/>
                    <a:pt x="75" y="110"/>
                  </a:cubicBezTo>
                  <a:cubicBezTo>
                    <a:pt x="75" y="111"/>
                    <a:pt x="76" y="113"/>
                    <a:pt x="75" y="112"/>
                  </a:cubicBezTo>
                  <a:cubicBezTo>
                    <a:pt x="75" y="113"/>
                    <a:pt x="76" y="112"/>
                    <a:pt x="77" y="112"/>
                  </a:cubicBezTo>
                  <a:cubicBezTo>
                    <a:pt x="77" y="112"/>
                    <a:pt x="77" y="113"/>
                    <a:pt x="77" y="114"/>
                  </a:cubicBezTo>
                  <a:cubicBezTo>
                    <a:pt x="77" y="114"/>
                    <a:pt x="78" y="113"/>
                    <a:pt x="79" y="114"/>
                  </a:cubicBezTo>
                  <a:cubicBezTo>
                    <a:pt x="79" y="114"/>
                    <a:pt x="79" y="116"/>
                    <a:pt x="79" y="116"/>
                  </a:cubicBezTo>
                  <a:cubicBezTo>
                    <a:pt x="79" y="116"/>
                    <a:pt x="80" y="115"/>
                    <a:pt x="80" y="115"/>
                  </a:cubicBezTo>
                  <a:cubicBezTo>
                    <a:pt x="81" y="115"/>
                    <a:pt x="81" y="116"/>
                    <a:pt x="80" y="116"/>
                  </a:cubicBezTo>
                  <a:cubicBezTo>
                    <a:pt x="82" y="116"/>
                    <a:pt x="82" y="116"/>
                    <a:pt x="84" y="116"/>
                  </a:cubicBezTo>
                  <a:cubicBezTo>
                    <a:pt x="85" y="118"/>
                    <a:pt x="83" y="117"/>
                    <a:pt x="85" y="118"/>
                  </a:cubicBezTo>
                  <a:cubicBezTo>
                    <a:pt x="86" y="119"/>
                    <a:pt x="89" y="120"/>
                    <a:pt x="91" y="120"/>
                  </a:cubicBezTo>
                  <a:cubicBezTo>
                    <a:pt x="92" y="123"/>
                    <a:pt x="94" y="125"/>
                    <a:pt x="95" y="127"/>
                  </a:cubicBezTo>
                  <a:cubicBezTo>
                    <a:pt x="97" y="128"/>
                    <a:pt x="99" y="128"/>
                    <a:pt x="100" y="129"/>
                  </a:cubicBezTo>
                  <a:cubicBezTo>
                    <a:pt x="104" y="131"/>
                    <a:pt x="104" y="136"/>
                    <a:pt x="105" y="140"/>
                  </a:cubicBezTo>
                  <a:cubicBezTo>
                    <a:pt x="75" y="142"/>
                    <a:pt x="45" y="143"/>
                    <a:pt x="13" y="143"/>
                  </a:cubicBezTo>
                  <a:cubicBezTo>
                    <a:pt x="11" y="131"/>
                    <a:pt x="17" y="105"/>
                    <a:pt x="12" y="97"/>
                  </a:cubicBezTo>
                  <a:cubicBezTo>
                    <a:pt x="11" y="97"/>
                    <a:pt x="10" y="97"/>
                    <a:pt x="10" y="97"/>
                  </a:cubicBezTo>
                  <a:cubicBezTo>
                    <a:pt x="10" y="96"/>
                    <a:pt x="11" y="95"/>
                    <a:pt x="11" y="95"/>
                  </a:cubicBezTo>
                  <a:cubicBezTo>
                    <a:pt x="11" y="95"/>
                    <a:pt x="9" y="96"/>
                    <a:pt x="8" y="96"/>
                  </a:cubicBezTo>
                  <a:cubicBezTo>
                    <a:pt x="7" y="95"/>
                    <a:pt x="8" y="92"/>
                    <a:pt x="6" y="92"/>
                  </a:cubicBezTo>
                  <a:cubicBezTo>
                    <a:pt x="6" y="91"/>
                    <a:pt x="7" y="91"/>
                    <a:pt x="9" y="89"/>
                  </a:cubicBezTo>
                  <a:cubicBezTo>
                    <a:pt x="9" y="89"/>
                    <a:pt x="10" y="88"/>
                    <a:pt x="10" y="88"/>
                  </a:cubicBezTo>
                  <a:cubicBezTo>
                    <a:pt x="10" y="87"/>
                    <a:pt x="10" y="86"/>
                    <a:pt x="10" y="85"/>
                  </a:cubicBezTo>
                  <a:cubicBezTo>
                    <a:pt x="10" y="85"/>
                    <a:pt x="12" y="86"/>
                    <a:pt x="12" y="85"/>
                  </a:cubicBezTo>
                  <a:cubicBezTo>
                    <a:pt x="12" y="85"/>
                    <a:pt x="11" y="86"/>
                    <a:pt x="11" y="85"/>
                  </a:cubicBezTo>
                  <a:cubicBezTo>
                    <a:pt x="10" y="82"/>
                    <a:pt x="11" y="78"/>
                    <a:pt x="10" y="74"/>
                  </a:cubicBezTo>
                  <a:cubicBezTo>
                    <a:pt x="10" y="72"/>
                    <a:pt x="7" y="71"/>
                    <a:pt x="7" y="67"/>
                  </a:cubicBezTo>
                  <a:cubicBezTo>
                    <a:pt x="7" y="63"/>
                    <a:pt x="7" y="60"/>
                    <a:pt x="6" y="57"/>
                  </a:cubicBezTo>
                  <a:cubicBezTo>
                    <a:pt x="6" y="56"/>
                    <a:pt x="7" y="54"/>
                    <a:pt x="7" y="54"/>
                  </a:cubicBezTo>
                  <a:cubicBezTo>
                    <a:pt x="7" y="53"/>
                    <a:pt x="6" y="51"/>
                    <a:pt x="6" y="50"/>
                  </a:cubicBezTo>
                  <a:cubicBezTo>
                    <a:pt x="5" y="46"/>
                    <a:pt x="5" y="42"/>
                    <a:pt x="6" y="39"/>
                  </a:cubicBezTo>
                  <a:cubicBezTo>
                    <a:pt x="5" y="38"/>
                    <a:pt x="4" y="39"/>
                    <a:pt x="3" y="38"/>
                  </a:cubicBezTo>
                  <a:cubicBezTo>
                    <a:pt x="3" y="32"/>
                    <a:pt x="0" y="28"/>
                    <a:pt x="1" y="20"/>
                  </a:cubicBezTo>
                  <a:cubicBezTo>
                    <a:pt x="1" y="17"/>
                    <a:pt x="1" y="13"/>
                    <a:pt x="0" y="10"/>
                  </a:cubicBezTo>
                  <a:cubicBezTo>
                    <a:pt x="9" y="8"/>
                    <a:pt x="26" y="11"/>
                    <a:pt x="33" y="9"/>
                  </a:cubicBezTo>
                  <a:cubicBezTo>
                    <a:pt x="35" y="7"/>
                    <a:pt x="33" y="4"/>
                    <a:pt x="33" y="0"/>
                  </a:cubicBezTo>
                  <a:cubicBezTo>
                    <a:pt x="34" y="0"/>
                    <a:pt x="36" y="0"/>
                    <a:pt x="37" y="0"/>
                  </a:cubicBezTo>
                  <a:cubicBezTo>
                    <a:pt x="38" y="0"/>
                    <a:pt x="37" y="4"/>
                    <a:pt x="37" y="3"/>
                  </a:cubicBezTo>
                  <a:cubicBezTo>
                    <a:pt x="37" y="4"/>
                    <a:pt x="38" y="4"/>
                    <a:pt x="38" y="3"/>
                  </a:cubicBezTo>
                  <a:cubicBezTo>
                    <a:pt x="38" y="6"/>
                    <a:pt x="39" y="8"/>
                    <a:pt x="40" y="10"/>
                  </a:cubicBezTo>
                  <a:cubicBezTo>
                    <a:pt x="40" y="11"/>
                    <a:pt x="40" y="15"/>
                    <a:pt x="41" y="14"/>
                  </a:cubicBezTo>
                  <a:cubicBezTo>
                    <a:pt x="40" y="17"/>
                    <a:pt x="39" y="13"/>
                    <a:pt x="37" y="15"/>
                  </a:cubicBezTo>
                  <a:cubicBezTo>
                    <a:pt x="37" y="15"/>
                    <a:pt x="38" y="15"/>
                    <a:pt x="39" y="15"/>
                  </a:cubicBezTo>
                  <a:cubicBezTo>
                    <a:pt x="39" y="15"/>
                    <a:pt x="39" y="17"/>
                    <a:pt x="40" y="16"/>
                  </a:cubicBezTo>
                  <a:cubicBezTo>
                    <a:pt x="42" y="14"/>
                    <a:pt x="42" y="16"/>
                    <a:pt x="44" y="17"/>
                  </a:cubicBezTo>
                  <a:cubicBezTo>
                    <a:pt x="45" y="17"/>
                    <a:pt x="46" y="16"/>
                    <a:pt x="47" y="16"/>
                  </a:cubicBezTo>
                  <a:cubicBezTo>
                    <a:pt x="46" y="16"/>
                    <a:pt x="52" y="17"/>
                    <a:pt x="53" y="17"/>
                  </a:cubicBezTo>
                  <a:cubicBezTo>
                    <a:pt x="54" y="18"/>
                    <a:pt x="55" y="17"/>
                    <a:pt x="55" y="17"/>
                  </a:cubicBezTo>
                  <a:cubicBezTo>
                    <a:pt x="56" y="18"/>
                    <a:pt x="55" y="20"/>
                    <a:pt x="56" y="20"/>
                  </a:cubicBezTo>
                  <a:cubicBezTo>
                    <a:pt x="57" y="20"/>
                    <a:pt x="61" y="20"/>
                    <a:pt x="61" y="20"/>
                  </a:cubicBezTo>
                  <a:cubicBezTo>
                    <a:pt x="63" y="19"/>
                    <a:pt x="62" y="17"/>
                    <a:pt x="64" y="17"/>
                  </a:cubicBezTo>
                  <a:cubicBezTo>
                    <a:pt x="66" y="17"/>
                    <a:pt x="69" y="17"/>
                    <a:pt x="71" y="17"/>
                  </a:cubicBezTo>
                  <a:cubicBezTo>
                    <a:pt x="72" y="18"/>
                    <a:pt x="74" y="19"/>
                    <a:pt x="74" y="19"/>
                  </a:cubicBezTo>
                  <a:cubicBezTo>
                    <a:pt x="75" y="20"/>
                    <a:pt x="74" y="23"/>
                    <a:pt x="76" y="21"/>
                  </a:cubicBezTo>
                  <a:cubicBezTo>
                    <a:pt x="77" y="24"/>
                    <a:pt x="79" y="25"/>
                    <a:pt x="80" y="26"/>
                  </a:cubicBezTo>
                  <a:cubicBezTo>
                    <a:pt x="83" y="26"/>
                    <a:pt x="81" y="22"/>
                    <a:pt x="84" y="23"/>
                  </a:cubicBezTo>
                  <a:cubicBezTo>
                    <a:pt x="85" y="23"/>
                    <a:pt x="85" y="25"/>
                    <a:pt x="86" y="26"/>
                  </a:cubicBezTo>
                  <a:cubicBezTo>
                    <a:pt x="87" y="26"/>
                    <a:pt x="91" y="25"/>
                    <a:pt x="90" y="29"/>
                  </a:cubicBezTo>
                  <a:cubicBezTo>
                    <a:pt x="93" y="30"/>
                    <a:pt x="97" y="29"/>
                    <a:pt x="99" y="29"/>
                  </a:cubicBezTo>
                  <a:cubicBezTo>
                    <a:pt x="99" y="28"/>
                    <a:pt x="101" y="26"/>
                    <a:pt x="103" y="25"/>
                  </a:cubicBezTo>
                  <a:cubicBezTo>
                    <a:pt x="106" y="24"/>
                    <a:pt x="105" y="28"/>
                    <a:pt x="107" y="28"/>
                  </a:cubicBezTo>
                  <a:cubicBezTo>
                    <a:pt x="110" y="27"/>
                    <a:pt x="113" y="27"/>
                    <a:pt x="117" y="27"/>
                  </a:cubicBezTo>
                  <a:cubicBezTo>
                    <a:pt x="118" y="27"/>
                    <a:pt x="121" y="30"/>
                    <a:pt x="123" y="29"/>
                  </a:cubicBezTo>
                  <a:cubicBezTo>
                    <a:pt x="123" y="31"/>
                    <a:pt x="120" y="32"/>
                    <a:pt x="119" y="31"/>
                  </a:cubicBezTo>
                  <a:cubicBezTo>
                    <a:pt x="117" y="31"/>
                    <a:pt x="120" y="32"/>
                    <a:pt x="118" y="33"/>
                  </a:cubicBezTo>
                  <a:cubicBezTo>
                    <a:pt x="114" y="34"/>
                    <a:pt x="110" y="35"/>
                    <a:pt x="108" y="38"/>
                  </a:cubicBezTo>
                  <a:cubicBezTo>
                    <a:pt x="107" y="39"/>
                    <a:pt x="106" y="37"/>
                    <a:pt x="105" y="38"/>
                  </a:cubicBezTo>
                  <a:cubicBezTo>
                    <a:pt x="105" y="38"/>
                    <a:pt x="106" y="39"/>
                    <a:pt x="106" y="39"/>
                  </a:cubicBezTo>
                  <a:cubicBezTo>
                    <a:pt x="106" y="39"/>
                    <a:pt x="104" y="41"/>
                    <a:pt x="103" y="41"/>
                  </a:cubicBezTo>
                  <a:cubicBezTo>
                    <a:pt x="102" y="42"/>
                    <a:pt x="102" y="45"/>
                    <a:pt x="100" y="44"/>
                  </a:cubicBezTo>
                  <a:cubicBezTo>
                    <a:pt x="100" y="47"/>
                    <a:pt x="98" y="47"/>
                    <a:pt x="97" y="49"/>
                  </a:cubicBezTo>
                  <a:cubicBezTo>
                    <a:pt x="96" y="49"/>
                    <a:pt x="96" y="51"/>
                    <a:pt x="96" y="51"/>
                  </a:cubicBezTo>
                  <a:cubicBezTo>
                    <a:pt x="95" y="52"/>
                    <a:pt x="94" y="51"/>
                    <a:pt x="94" y="51"/>
                  </a:cubicBezTo>
                  <a:cubicBezTo>
                    <a:pt x="93" y="51"/>
                    <a:pt x="95" y="52"/>
                    <a:pt x="94" y="53"/>
                  </a:cubicBezTo>
                  <a:cubicBezTo>
                    <a:pt x="94" y="53"/>
                    <a:pt x="91" y="54"/>
                    <a:pt x="91" y="55"/>
                  </a:cubicBezTo>
                  <a:cubicBezTo>
                    <a:pt x="90" y="56"/>
                    <a:pt x="89" y="58"/>
                    <a:pt x="86"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0" name="Freeform 585">
              <a:extLst>
                <a:ext uri="{FF2B5EF4-FFF2-40B4-BE49-F238E27FC236}">
                  <a16:creationId xmlns:a16="http://schemas.microsoft.com/office/drawing/2014/main" id="{FA8FC2BD-903F-81CC-9414-590268805CA6}"/>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1" name="Freeform 586">
              <a:extLst>
                <a:ext uri="{FF2B5EF4-FFF2-40B4-BE49-F238E27FC236}">
                  <a16:creationId xmlns:a16="http://schemas.microsoft.com/office/drawing/2014/main" id="{97D77FB9-2B0E-A989-0B62-6C10E1A4DF7B}"/>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2" name="Freeform 587">
              <a:extLst>
                <a:ext uri="{FF2B5EF4-FFF2-40B4-BE49-F238E27FC236}">
                  <a16:creationId xmlns:a16="http://schemas.microsoft.com/office/drawing/2014/main" id="{042283ED-6F84-9D1A-EC69-9A85984E6BAC}"/>
                </a:ext>
              </a:extLst>
            </p:cNvPr>
            <p:cNvSpPr>
              <a:spLocks/>
            </p:cNvSpPr>
            <p:nvPr/>
          </p:nvSpPr>
          <p:spPr bwMode="auto">
            <a:xfrm>
              <a:off x="6496694" y="4894905"/>
              <a:ext cx="642756" cy="608764"/>
            </a:xfrm>
            <a:custGeom>
              <a:avLst/>
              <a:gdLst>
                <a:gd name="T0" fmla="*/ 2147483647 w 97"/>
                <a:gd name="T1" fmla="*/ 2147483647 h 92"/>
                <a:gd name="T2" fmla="*/ 2147483647 w 97"/>
                <a:gd name="T3" fmla="*/ 2147483647 h 92"/>
                <a:gd name="T4" fmla="*/ 2147483647 w 97"/>
                <a:gd name="T5" fmla="*/ 2147483647 h 92"/>
                <a:gd name="T6" fmla="*/ 2147483647 w 97"/>
                <a:gd name="T7" fmla="*/ 2147483647 h 92"/>
                <a:gd name="T8" fmla="*/ 2147483647 w 97"/>
                <a:gd name="T9" fmla="*/ 2147483647 h 92"/>
                <a:gd name="T10" fmla="*/ 2147483647 w 97"/>
                <a:gd name="T11" fmla="*/ 2147483647 h 92"/>
                <a:gd name="T12" fmla="*/ 2147483647 w 97"/>
                <a:gd name="T13" fmla="*/ 2147483647 h 92"/>
                <a:gd name="T14" fmla="*/ 2147483647 w 97"/>
                <a:gd name="T15" fmla="*/ 2147483647 h 92"/>
                <a:gd name="T16" fmla="*/ 2147483647 w 97"/>
                <a:gd name="T17" fmla="*/ 2147483647 h 92"/>
                <a:gd name="T18" fmla="*/ 2147483647 w 97"/>
                <a:gd name="T19" fmla="*/ 2147483647 h 92"/>
                <a:gd name="T20" fmla="*/ 2147483647 w 97"/>
                <a:gd name="T21" fmla="*/ 2147483647 h 92"/>
                <a:gd name="T22" fmla="*/ 2147483647 w 97"/>
                <a:gd name="T23" fmla="*/ 2147483647 h 92"/>
                <a:gd name="T24" fmla="*/ 2147483647 w 97"/>
                <a:gd name="T25" fmla="*/ 2147483647 h 92"/>
                <a:gd name="T26" fmla="*/ 2147483647 w 97"/>
                <a:gd name="T27" fmla="*/ 2147483647 h 92"/>
                <a:gd name="T28" fmla="*/ 2147483647 w 97"/>
                <a:gd name="T29" fmla="*/ 2147483647 h 92"/>
                <a:gd name="T30" fmla="*/ 2147483647 w 97"/>
                <a:gd name="T31" fmla="*/ 2147483647 h 92"/>
                <a:gd name="T32" fmla="*/ 2147483647 w 97"/>
                <a:gd name="T33" fmla="*/ 2147483647 h 92"/>
                <a:gd name="T34" fmla="*/ 2147483647 w 97"/>
                <a:gd name="T35" fmla="*/ 2147483647 h 92"/>
                <a:gd name="T36" fmla="*/ 2147483647 w 97"/>
                <a:gd name="T37" fmla="*/ 2147483647 h 92"/>
                <a:gd name="T38" fmla="*/ 2147483647 w 97"/>
                <a:gd name="T39" fmla="*/ 2147483647 h 92"/>
                <a:gd name="T40" fmla="*/ 2147483647 w 97"/>
                <a:gd name="T41" fmla="*/ 2147483647 h 92"/>
                <a:gd name="T42" fmla="*/ 2147483647 w 97"/>
                <a:gd name="T43" fmla="*/ 2147483647 h 92"/>
                <a:gd name="T44" fmla="*/ 2147483647 w 97"/>
                <a:gd name="T45" fmla="*/ 2147483647 h 92"/>
                <a:gd name="T46" fmla="*/ 2147483647 w 97"/>
                <a:gd name="T47" fmla="*/ 2147483647 h 92"/>
                <a:gd name="T48" fmla="*/ 2147483647 w 97"/>
                <a:gd name="T49" fmla="*/ 2147483647 h 92"/>
                <a:gd name="T50" fmla="*/ 2147483647 w 97"/>
                <a:gd name="T51" fmla="*/ 2147483647 h 92"/>
                <a:gd name="T52" fmla="*/ 2147483647 w 97"/>
                <a:gd name="T53" fmla="*/ 2147483647 h 92"/>
                <a:gd name="T54" fmla="*/ 2147483647 w 97"/>
                <a:gd name="T55" fmla="*/ 2147483647 h 92"/>
                <a:gd name="T56" fmla="*/ 2147483647 w 97"/>
                <a:gd name="T57" fmla="*/ 2147483647 h 92"/>
                <a:gd name="T58" fmla="*/ 2147483647 w 97"/>
                <a:gd name="T59" fmla="*/ 2147483647 h 92"/>
                <a:gd name="T60" fmla="*/ 0 w 97"/>
                <a:gd name="T61" fmla="*/ 2147483647 h 92"/>
                <a:gd name="T62" fmla="*/ 2147483647 w 97"/>
                <a:gd name="T63" fmla="*/ 2147483647 h 92"/>
                <a:gd name="T64" fmla="*/ 2147483647 w 97"/>
                <a:gd name="T65" fmla="*/ 2147483647 h 92"/>
                <a:gd name="T66" fmla="*/ 2147483647 w 97"/>
                <a:gd name="T67" fmla="*/ 2147483647 h 92"/>
                <a:gd name="T68" fmla="*/ 2147483647 w 97"/>
                <a:gd name="T69" fmla="*/ 2147483647 h 92"/>
                <a:gd name="T70" fmla="*/ 2147483647 w 97"/>
                <a:gd name="T71" fmla="*/ 2147483647 h 92"/>
                <a:gd name="T72" fmla="*/ 2147483647 w 97"/>
                <a:gd name="T73" fmla="*/ 2147483647 h 92"/>
                <a:gd name="T74" fmla="*/ 2147483647 w 97"/>
                <a:gd name="T75" fmla="*/ 2147483647 h 92"/>
                <a:gd name="T76" fmla="*/ 2147483647 w 97"/>
                <a:gd name="T77" fmla="*/ 2147483647 h 92"/>
                <a:gd name="T78" fmla="*/ 2147483647 w 97"/>
                <a:gd name="T79" fmla="*/ 2147483647 h 92"/>
                <a:gd name="T80" fmla="*/ 2147483647 w 97"/>
                <a:gd name="T81" fmla="*/ 2147483647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92"/>
                <a:gd name="T125" fmla="*/ 97 w 97"/>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92">
                  <a:moveTo>
                    <a:pt x="88" y="27"/>
                  </a:moveTo>
                  <a:cubicBezTo>
                    <a:pt x="88" y="30"/>
                    <a:pt x="90" y="31"/>
                    <a:pt x="90" y="34"/>
                  </a:cubicBezTo>
                  <a:cubicBezTo>
                    <a:pt x="89" y="36"/>
                    <a:pt x="88" y="38"/>
                    <a:pt x="85" y="38"/>
                  </a:cubicBezTo>
                  <a:cubicBezTo>
                    <a:pt x="86" y="40"/>
                    <a:pt x="88" y="40"/>
                    <a:pt x="86" y="42"/>
                  </a:cubicBezTo>
                  <a:cubicBezTo>
                    <a:pt x="85" y="43"/>
                    <a:pt x="85" y="42"/>
                    <a:pt x="83" y="42"/>
                  </a:cubicBezTo>
                  <a:cubicBezTo>
                    <a:pt x="83" y="44"/>
                    <a:pt x="83" y="44"/>
                    <a:pt x="82" y="43"/>
                  </a:cubicBezTo>
                  <a:cubicBezTo>
                    <a:pt x="81" y="47"/>
                    <a:pt x="81" y="51"/>
                    <a:pt x="82" y="52"/>
                  </a:cubicBezTo>
                  <a:cubicBezTo>
                    <a:pt x="81" y="55"/>
                    <a:pt x="77" y="54"/>
                    <a:pt x="77" y="58"/>
                  </a:cubicBezTo>
                  <a:cubicBezTo>
                    <a:pt x="76" y="59"/>
                    <a:pt x="76" y="58"/>
                    <a:pt x="74" y="58"/>
                  </a:cubicBezTo>
                  <a:cubicBezTo>
                    <a:pt x="75" y="60"/>
                    <a:pt x="75" y="61"/>
                    <a:pt x="76" y="64"/>
                  </a:cubicBezTo>
                  <a:cubicBezTo>
                    <a:pt x="73" y="63"/>
                    <a:pt x="72" y="65"/>
                    <a:pt x="71" y="66"/>
                  </a:cubicBezTo>
                  <a:cubicBezTo>
                    <a:pt x="71" y="67"/>
                    <a:pt x="73" y="65"/>
                    <a:pt x="73" y="68"/>
                  </a:cubicBezTo>
                  <a:cubicBezTo>
                    <a:pt x="72" y="69"/>
                    <a:pt x="72" y="71"/>
                    <a:pt x="70" y="72"/>
                  </a:cubicBezTo>
                  <a:cubicBezTo>
                    <a:pt x="69" y="73"/>
                    <a:pt x="72" y="74"/>
                    <a:pt x="69" y="74"/>
                  </a:cubicBezTo>
                  <a:cubicBezTo>
                    <a:pt x="68" y="75"/>
                    <a:pt x="70" y="76"/>
                    <a:pt x="70" y="76"/>
                  </a:cubicBezTo>
                  <a:cubicBezTo>
                    <a:pt x="70" y="77"/>
                    <a:pt x="69" y="78"/>
                    <a:pt x="69" y="78"/>
                  </a:cubicBezTo>
                  <a:cubicBezTo>
                    <a:pt x="70" y="81"/>
                    <a:pt x="71" y="79"/>
                    <a:pt x="72" y="81"/>
                  </a:cubicBezTo>
                  <a:cubicBezTo>
                    <a:pt x="72" y="82"/>
                    <a:pt x="73" y="84"/>
                    <a:pt x="73" y="84"/>
                  </a:cubicBezTo>
                  <a:cubicBezTo>
                    <a:pt x="73" y="85"/>
                    <a:pt x="71" y="85"/>
                    <a:pt x="71" y="86"/>
                  </a:cubicBezTo>
                  <a:cubicBezTo>
                    <a:pt x="71" y="86"/>
                    <a:pt x="72" y="88"/>
                    <a:pt x="72" y="89"/>
                  </a:cubicBezTo>
                  <a:cubicBezTo>
                    <a:pt x="62" y="88"/>
                    <a:pt x="52" y="91"/>
                    <a:pt x="41" y="90"/>
                  </a:cubicBezTo>
                  <a:cubicBezTo>
                    <a:pt x="39" y="90"/>
                    <a:pt x="37" y="90"/>
                    <a:pt x="35" y="90"/>
                  </a:cubicBezTo>
                  <a:cubicBezTo>
                    <a:pt x="34" y="90"/>
                    <a:pt x="32" y="91"/>
                    <a:pt x="31" y="91"/>
                  </a:cubicBezTo>
                  <a:cubicBezTo>
                    <a:pt x="25" y="92"/>
                    <a:pt x="19" y="90"/>
                    <a:pt x="14" y="91"/>
                  </a:cubicBezTo>
                  <a:cubicBezTo>
                    <a:pt x="14" y="87"/>
                    <a:pt x="14" y="83"/>
                    <a:pt x="14" y="78"/>
                  </a:cubicBezTo>
                  <a:cubicBezTo>
                    <a:pt x="13" y="79"/>
                    <a:pt x="12" y="78"/>
                    <a:pt x="12" y="78"/>
                  </a:cubicBezTo>
                  <a:cubicBezTo>
                    <a:pt x="11" y="77"/>
                    <a:pt x="10" y="78"/>
                    <a:pt x="9" y="78"/>
                  </a:cubicBezTo>
                  <a:cubicBezTo>
                    <a:pt x="8" y="78"/>
                    <a:pt x="9" y="76"/>
                    <a:pt x="9" y="76"/>
                  </a:cubicBezTo>
                  <a:cubicBezTo>
                    <a:pt x="8" y="75"/>
                    <a:pt x="8" y="79"/>
                    <a:pt x="6" y="78"/>
                  </a:cubicBezTo>
                  <a:cubicBezTo>
                    <a:pt x="3" y="62"/>
                    <a:pt x="5" y="44"/>
                    <a:pt x="4" y="29"/>
                  </a:cubicBezTo>
                  <a:cubicBezTo>
                    <a:pt x="3" y="21"/>
                    <a:pt x="0" y="13"/>
                    <a:pt x="0" y="6"/>
                  </a:cubicBezTo>
                  <a:cubicBezTo>
                    <a:pt x="25" y="6"/>
                    <a:pt x="51" y="5"/>
                    <a:pt x="76" y="3"/>
                  </a:cubicBezTo>
                  <a:cubicBezTo>
                    <a:pt x="80" y="3"/>
                    <a:pt x="87" y="0"/>
                    <a:pt x="88" y="6"/>
                  </a:cubicBezTo>
                  <a:cubicBezTo>
                    <a:pt x="88" y="8"/>
                    <a:pt x="86" y="10"/>
                    <a:pt x="85" y="8"/>
                  </a:cubicBezTo>
                  <a:cubicBezTo>
                    <a:pt x="87" y="10"/>
                    <a:pt x="82" y="13"/>
                    <a:pt x="84" y="14"/>
                  </a:cubicBezTo>
                  <a:cubicBezTo>
                    <a:pt x="88" y="17"/>
                    <a:pt x="90" y="13"/>
                    <a:pt x="96" y="14"/>
                  </a:cubicBezTo>
                  <a:cubicBezTo>
                    <a:pt x="97" y="16"/>
                    <a:pt x="95" y="15"/>
                    <a:pt x="95" y="16"/>
                  </a:cubicBezTo>
                  <a:cubicBezTo>
                    <a:pt x="95" y="16"/>
                    <a:pt x="96" y="18"/>
                    <a:pt x="96" y="17"/>
                  </a:cubicBezTo>
                  <a:cubicBezTo>
                    <a:pt x="95" y="19"/>
                    <a:pt x="94" y="19"/>
                    <a:pt x="92" y="20"/>
                  </a:cubicBezTo>
                  <a:cubicBezTo>
                    <a:pt x="93" y="24"/>
                    <a:pt x="92" y="24"/>
                    <a:pt x="90" y="26"/>
                  </a:cubicBezTo>
                  <a:lnTo>
                    <a:pt x="88" y="27"/>
                  </a:ln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3" name="Freeform 588">
              <a:extLst>
                <a:ext uri="{FF2B5EF4-FFF2-40B4-BE49-F238E27FC236}">
                  <a16:creationId xmlns:a16="http://schemas.microsoft.com/office/drawing/2014/main" id="{592D0A00-BFA7-750C-1E16-D13920B47BC7}"/>
                </a:ext>
              </a:extLst>
            </p:cNvPr>
            <p:cNvSpPr>
              <a:spLocks/>
            </p:cNvSpPr>
            <p:nvPr/>
          </p:nvSpPr>
          <p:spPr bwMode="auto">
            <a:xfrm>
              <a:off x="5393508" y="2872393"/>
              <a:ext cx="838982" cy="522239"/>
            </a:xfrm>
            <a:custGeom>
              <a:avLst/>
              <a:gdLst>
                <a:gd name="T0" fmla="*/ 2147483647 w 127"/>
                <a:gd name="T1" fmla="*/ 2147483647 h 79"/>
                <a:gd name="T2" fmla="*/ 2147483647 w 127"/>
                <a:gd name="T3" fmla="*/ 2147483647 h 79"/>
                <a:gd name="T4" fmla="*/ 2147483647 w 127"/>
                <a:gd name="T5" fmla="*/ 2147483647 h 79"/>
                <a:gd name="T6" fmla="*/ 2147483647 w 127"/>
                <a:gd name="T7" fmla="*/ 2147483647 h 79"/>
                <a:gd name="T8" fmla="*/ 2147483647 w 127"/>
                <a:gd name="T9" fmla="*/ 2147483647 h 79"/>
                <a:gd name="T10" fmla="*/ 2147483647 w 127"/>
                <a:gd name="T11" fmla="*/ 2147483647 h 79"/>
                <a:gd name="T12" fmla="*/ 2147483647 w 127"/>
                <a:gd name="T13" fmla="*/ 2147483647 h 79"/>
                <a:gd name="T14" fmla="*/ 2147483647 w 127"/>
                <a:gd name="T15" fmla="*/ 2147483647 h 79"/>
                <a:gd name="T16" fmla="*/ 2147483647 w 127"/>
                <a:gd name="T17" fmla="*/ 2147483647 h 79"/>
                <a:gd name="T18" fmla="*/ 2147483647 w 127"/>
                <a:gd name="T19" fmla="*/ 2147483647 h 79"/>
                <a:gd name="T20" fmla="*/ 2147483647 w 127"/>
                <a:gd name="T21" fmla="*/ 2147483647 h 79"/>
                <a:gd name="T22" fmla="*/ 2147483647 w 127"/>
                <a:gd name="T23" fmla="*/ 2147483647 h 79"/>
                <a:gd name="T24" fmla="*/ 2147483647 w 127"/>
                <a:gd name="T25" fmla="*/ 2147483647 h 79"/>
                <a:gd name="T26" fmla="*/ 0 w 127"/>
                <a:gd name="T27" fmla="*/ 2147483647 h 79"/>
                <a:gd name="T28" fmla="*/ 2147483647 w 127"/>
                <a:gd name="T29" fmla="*/ 0 h 79"/>
                <a:gd name="T30" fmla="*/ 2147483647 w 127"/>
                <a:gd name="T31" fmla="*/ 2147483647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7"/>
                <a:gd name="T49" fmla="*/ 0 h 79"/>
                <a:gd name="T50" fmla="*/ 127 w 127"/>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7" h="79">
                  <a:moveTo>
                    <a:pt x="116" y="5"/>
                  </a:moveTo>
                  <a:cubicBezTo>
                    <a:pt x="116" y="7"/>
                    <a:pt x="116" y="9"/>
                    <a:pt x="117" y="10"/>
                  </a:cubicBezTo>
                  <a:cubicBezTo>
                    <a:pt x="117" y="13"/>
                    <a:pt x="116" y="15"/>
                    <a:pt x="117" y="19"/>
                  </a:cubicBezTo>
                  <a:cubicBezTo>
                    <a:pt x="117" y="20"/>
                    <a:pt x="118" y="20"/>
                    <a:pt x="117" y="21"/>
                  </a:cubicBezTo>
                  <a:cubicBezTo>
                    <a:pt x="117" y="23"/>
                    <a:pt x="118" y="28"/>
                    <a:pt x="119" y="31"/>
                  </a:cubicBezTo>
                  <a:cubicBezTo>
                    <a:pt x="120" y="34"/>
                    <a:pt x="121" y="36"/>
                    <a:pt x="122" y="39"/>
                  </a:cubicBezTo>
                  <a:cubicBezTo>
                    <a:pt x="122" y="40"/>
                    <a:pt x="121" y="41"/>
                    <a:pt x="121" y="42"/>
                  </a:cubicBezTo>
                  <a:cubicBezTo>
                    <a:pt x="121" y="43"/>
                    <a:pt x="122" y="47"/>
                    <a:pt x="123" y="50"/>
                  </a:cubicBezTo>
                  <a:cubicBezTo>
                    <a:pt x="123" y="51"/>
                    <a:pt x="122" y="52"/>
                    <a:pt x="122" y="53"/>
                  </a:cubicBezTo>
                  <a:cubicBezTo>
                    <a:pt x="122" y="53"/>
                    <a:pt x="122" y="58"/>
                    <a:pt x="123" y="61"/>
                  </a:cubicBezTo>
                  <a:cubicBezTo>
                    <a:pt x="123" y="62"/>
                    <a:pt x="123" y="64"/>
                    <a:pt x="123" y="65"/>
                  </a:cubicBezTo>
                  <a:cubicBezTo>
                    <a:pt x="124" y="66"/>
                    <a:pt x="125" y="67"/>
                    <a:pt x="126" y="68"/>
                  </a:cubicBezTo>
                  <a:cubicBezTo>
                    <a:pt x="126" y="71"/>
                    <a:pt x="126" y="74"/>
                    <a:pt x="127" y="77"/>
                  </a:cubicBezTo>
                  <a:cubicBezTo>
                    <a:pt x="84" y="79"/>
                    <a:pt x="41" y="76"/>
                    <a:pt x="0" y="74"/>
                  </a:cubicBezTo>
                  <a:cubicBezTo>
                    <a:pt x="2" y="49"/>
                    <a:pt x="2" y="23"/>
                    <a:pt x="6" y="0"/>
                  </a:cubicBezTo>
                  <a:cubicBezTo>
                    <a:pt x="40" y="3"/>
                    <a:pt x="80" y="3"/>
                    <a:pt x="116" y="5"/>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4" name="Freeform 589">
              <a:extLst>
                <a:ext uri="{FF2B5EF4-FFF2-40B4-BE49-F238E27FC236}">
                  <a16:creationId xmlns:a16="http://schemas.microsoft.com/office/drawing/2014/main" id="{E8CFC980-28E4-B386-76AF-F3B702CC5EB7}"/>
                </a:ext>
              </a:extLst>
            </p:cNvPr>
            <p:cNvSpPr>
              <a:spLocks/>
            </p:cNvSpPr>
            <p:nvPr/>
          </p:nvSpPr>
          <p:spPr bwMode="auto">
            <a:xfrm>
              <a:off x="5353335" y="3360639"/>
              <a:ext cx="899241" cy="574773"/>
            </a:xfrm>
            <a:custGeom>
              <a:avLst/>
              <a:gdLst>
                <a:gd name="T0" fmla="*/ 2147483647 w 136"/>
                <a:gd name="T1" fmla="*/ 2147483647 h 87"/>
                <a:gd name="T2" fmla="*/ 2147483647 w 136"/>
                <a:gd name="T3" fmla="*/ 2147483647 h 87"/>
                <a:gd name="T4" fmla="*/ 2147483647 w 136"/>
                <a:gd name="T5" fmla="*/ 2147483647 h 87"/>
                <a:gd name="T6" fmla="*/ 2147483647 w 136"/>
                <a:gd name="T7" fmla="*/ 2147483647 h 87"/>
                <a:gd name="T8" fmla="*/ 2147483647 w 136"/>
                <a:gd name="T9" fmla="*/ 2147483647 h 87"/>
                <a:gd name="T10" fmla="*/ 2147483647 w 136"/>
                <a:gd name="T11" fmla="*/ 2147483647 h 87"/>
                <a:gd name="T12" fmla="*/ 2147483647 w 136"/>
                <a:gd name="T13" fmla="*/ 2147483647 h 87"/>
                <a:gd name="T14" fmla="*/ 0 w 136"/>
                <a:gd name="T15" fmla="*/ 2147483647 h 87"/>
                <a:gd name="T16" fmla="*/ 2147483647 w 136"/>
                <a:gd name="T17" fmla="*/ 0 h 87"/>
                <a:gd name="T18" fmla="*/ 2147483647 w 136"/>
                <a:gd name="T19" fmla="*/ 2147483647 h 87"/>
                <a:gd name="T20" fmla="*/ 2147483647 w 136"/>
                <a:gd name="T21" fmla="*/ 2147483647 h 87"/>
                <a:gd name="T22" fmla="*/ 2147483647 w 136"/>
                <a:gd name="T23" fmla="*/ 2147483647 h 87"/>
                <a:gd name="T24" fmla="*/ 2147483647 w 136"/>
                <a:gd name="T25" fmla="*/ 2147483647 h 87"/>
                <a:gd name="T26" fmla="*/ 2147483647 w 136"/>
                <a:gd name="T27" fmla="*/ 2147483647 h 87"/>
                <a:gd name="T28" fmla="*/ 2147483647 w 136"/>
                <a:gd name="T29" fmla="*/ 2147483647 h 87"/>
                <a:gd name="T30" fmla="*/ 2147483647 w 136"/>
                <a:gd name="T31" fmla="*/ 2147483647 h 87"/>
                <a:gd name="T32" fmla="*/ 2147483647 w 136"/>
                <a:gd name="T33" fmla="*/ 2147483647 h 87"/>
                <a:gd name="T34" fmla="*/ 2147483647 w 136"/>
                <a:gd name="T35" fmla="*/ 2147483647 h 87"/>
                <a:gd name="T36" fmla="*/ 2147483647 w 136"/>
                <a:gd name="T37" fmla="*/ 2147483647 h 87"/>
                <a:gd name="T38" fmla="*/ 2147483647 w 136"/>
                <a:gd name="T39" fmla="*/ 2147483647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7"/>
                <a:gd name="T62" fmla="*/ 136 w 136"/>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7">
                  <a:moveTo>
                    <a:pt x="133" y="87"/>
                  </a:moveTo>
                  <a:cubicBezTo>
                    <a:pt x="129" y="83"/>
                    <a:pt x="123" y="82"/>
                    <a:pt x="120" y="79"/>
                  </a:cubicBezTo>
                  <a:cubicBezTo>
                    <a:pt x="118" y="80"/>
                    <a:pt x="115" y="80"/>
                    <a:pt x="112" y="80"/>
                  </a:cubicBezTo>
                  <a:cubicBezTo>
                    <a:pt x="110" y="80"/>
                    <a:pt x="109" y="81"/>
                    <a:pt x="108" y="82"/>
                  </a:cubicBezTo>
                  <a:cubicBezTo>
                    <a:pt x="106" y="81"/>
                    <a:pt x="104" y="80"/>
                    <a:pt x="102" y="79"/>
                  </a:cubicBezTo>
                  <a:cubicBezTo>
                    <a:pt x="101" y="78"/>
                    <a:pt x="100" y="77"/>
                    <a:pt x="99" y="76"/>
                  </a:cubicBezTo>
                  <a:cubicBezTo>
                    <a:pt x="96" y="76"/>
                    <a:pt x="92" y="77"/>
                    <a:pt x="88" y="76"/>
                  </a:cubicBezTo>
                  <a:cubicBezTo>
                    <a:pt x="61" y="75"/>
                    <a:pt x="26" y="74"/>
                    <a:pt x="0" y="72"/>
                  </a:cubicBezTo>
                  <a:cubicBezTo>
                    <a:pt x="1" y="47"/>
                    <a:pt x="4" y="25"/>
                    <a:pt x="6" y="0"/>
                  </a:cubicBezTo>
                  <a:cubicBezTo>
                    <a:pt x="46" y="4"/>
                    <a:pt x="88" y="5"/>
                    <a:pt x="132" y="5"/>
                  </a:cubicBezTo>
                  <a:cubicBezTo>
                    <a:pt x="133" y="9"/>
                    <a:pt x="128" y="9"/>
                    <a:pt x="128" y="13"/>
                  </a:cubicBezTo>
                  <a:cubicBezTo>
                    <a:pt x="129" y="14"/>
                    <a:pt x="129" y="16"/>
                    <a:pt x="131" y="18"/>
                  </a:cubicBezTo>
                  <a:cubicBezTo>
                    <a:pt x="132" y="19"/>
                    <a:pt x="134" y="18"/>
                    <a:pt x="135" y="20"/>
                  </a:cubicBezTo>
                  <a:cubicBezTo>
                    <a:pt x="135" y="34"/>
                    <a:pt x="134" y="50"/>
                    <a:pt x="135" y="62"/>
                  </a:cubicBezTo>
                  <a:cubicBezTo>
                    <a:pt x="136" y="66"/>
                    <a:pt x="133" y="63"/>
                    <a:pt x="132" y="64"/>
                  </a:cubicBezTo>
                  <a:cubicBezTo>
                    <a:pt x="132" y="66"/>
                    <a:pt x="134" y="67"/>
                    <a:pt x="134" y="68"/>
                  </a:cubicBezTo>
                  <a:cubicBezTo>
                    <a:pt x="134" y="70"/>
                    <a:pt x="133" y="70"/>
                    <a:pt x="134" y="72"/>
                  </a:cubicBezTo>
                  <a:cubicBezTo>
                    <a:pt x="134" y="73"/>
                    <a:pt x="135" y="77"/>
                    <a:pt x="134" y="79"/>
                  </a:cubicBezTo>
                  <a:cubicBezTo>
                    <a:pt x="133" y="81"/>
                    <a:pt x="131" y="83"/>
                    <a:pt x="133" y="84"/>
                  </a:cubicBezTo>
                  <a:lnTo>
                    <a:pt x="133" y="87"/>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5" name="Freeform 590">
              <a:extLst>
                <a:ext uri="{FF2B5EF4-FFF2-40B4-BE49-F238E27FC236}">
                  <a16:creationId xmlns:a16="http://schemas.microsoft.com/office/drawing/2014/main" id="{5B6413E5-6B62-8202-7A1E-ED40D2D4564A}"/>
                </a:ext>
              </a:extLst>
            </p:cNvPr>
            <p:cNvSpPr>
              <a:spLocks/>
            </p:cNvSpPr>
            <p:nvPr/>
          </p:nvSpPr>
          <p:spPr bwMode="auto">
            <a:xfrm>
              <a:off x="5333253" y="3844251"/>
              <a:ext cx="1044479" cy="522239"/>
            </a:xfrm>
            <a:custGeom>
              <a:avLst/>
              <a:gdLst>
                <a:gd name="T0" fmla="*/ 2147483647 w 158"/>
                <a:gd name="T1" fmla="*/ 2147483647 h 79"/>
                <a:gd name="T2" fmla="*/ 2147483647 w 158"/>
                <a:gd name="T3" fmla="*/ 2147483647 h 79"/>
                <a:gd name="T4" fmla="*/ 2147483647 w 158"/>
                <a:gd name="T5" fmla="*/ 2147483647 h 79"/>
                <a:gd name="T6" fmla="*/ 0 w 158"/>
                <a:gd name="T7" fmla="*/ 2147483647 h 79"/>
                <a:gd name="T8" fmla="*/ 2147483647 w 158"/>
                <a:gd name="T9" fmla="*/ 0 h 79"/>
                <a:gd name="T10" fmla="*/ 2147483647 w 158"/>
                <a:gd name="T11" fmla="*/ 2147483647 h 79"/>
                <a:gd name="T12" fmla="*/ 2147483647 w 158"/>
                <a:gd name="T13" fmla="*/ 2147483647 h 79"/>
                <a:gd name="T14" fmla="*/ 2147483647 w 158"/>
                <a:gd name="T15" fmla="*/ 2147483647 h 79"/>
                <a:gd name="T16" fmla="*/ 2147483647 w 158"/>
                <a:gd name="T17" fmla="*/ 2147483647 h 79"/>
                <a:gd name="T18" fmla="*/ 2147483647 w 158"/>
                <a:gd name="T19" fmla="*/ 2147483647 h 79"/>
                <a:gd name="T20" fmla="*/ 2147483647 w 158"/>
                <a:gd name="T21" fmla="*/ 2147483647 h 79"/>
                <a:gd name="T22" fmla="*/ 2147483647 w 158"/>
                <a:gd name="T23" fmla="*/ 2147483647 h 79"/>
                <a:gd name="T24" fmla="*/ 2147483647 w 158"/>
                <a:gd name="T25" fmla="*/ 2147483647 h 79"/>
                <a:gd name="T26" fmla="*/ 2147483647 w 158"/>
                <a:gd name="T27" fmla="*/ 2147483647 h 79"/>
                <a:gd name="T28" fmla="*/ 2147483647 w 158"/>
                <a:gd name="T29" fmla="*/ 2147483647 h 79"/>
                <a:gd name="T30" fmla="*/ 2147483647 w 158"/>
                <a:gd name="T31" fmla="*/ 2147483647 h 79"/>
                <a:gd name="T32" fmla="*/ 2147483647 w 158"/>
                <a:gd name="T33" fmla="*/ 2147483647 h 79"/>
                <a:gd name="T34" fmla="*/ 2147483647 w 158"/>
                <a:gd name="T35" fmla="*/ 2147483647 h 79"/>
                <a:gd name="T36" fmla="*/ 2147483647 w 158"/>
                <a:gd name="T37" fmla="*/ 2147483647 h 79"/>
                <a:gd name="T38" fmla="*/ 2147483647 w 158"/>
                <a:gd name="T39" fmla="*/ 2147483647 h 79"/>
                <a:gd name="T40" fmla="*/ 2147483647 w 158"/>
                <a:gd name="T41" fmla="*/ 2147483647 h 79"/>
                <a:gd name="T42" fmla="*/ 2147483647 w 158"/>
                <a:gd name="T43" fmla="*/ 2147483647 h 79"/>
                <a:gd name="T44" fmla="*/ 2147483647 w 158"/>
                <a:gd name="T45" fmla="*/ 2147483647 h 79"/>
                <a:gd name="T46" fmla="*/ 2147483647 w 158"/>
                <a:gd name="T47" fmla="*/ 2147483647 h 79"/>
                <a:gd name="T48" fmla="*/ 2147483647 w 158"/>
                <a:gd name="T49" fmla="*/ 2147483647 h 79"/>
                <a:gd name="T50" fmla="*/ 2147483647 w 158"/>
                <a:gd name="T51" fmla="*/ 2147483647 h 79"/>
                <a:gd name="T52" fmla="*/ 2147483647 w 158"/>
                <a:gd name="T53" fmla="*/ 2147483647 h 79"/>
                <a:gd name="T54" fmla="*/ 2147483647 w 158"/>
                <a:gd name="T55" fmla="*/ 2147483647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8"/>
                <a:gd name="T85" fmla="*/ 0 h 79"/>
                <a:gd name="T86" fmla="*/ 158 w 158"/>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8" h="79">
                  <a:moveTo>
                    <a:pt x="158" y="77"/>
                  </a:moveTo>
                  <a:cubicBezTo>
                    <a:pt x="118" y="79"/>
                    <a:pt x="75" y="77"/>
                    <a:pt x="35" y="76"/>
                  </a:cubicBezTo>
                  <a:cubicBezTo>
                    <a:pt x="35" y="67"/>
                    <a:pt x="37" y="60"/>
                    <a:pt x="36" y="51"/>
                  </a:cubicBezTo>
                  <a:cubicBezTo>
                    <a:pt x="25" y="49"/>
                    <a:pt x="11" y="50"/>
                    <a:pt x="0" y="48"/>
                  </a:cubicBezTo>
                  <a:cubicBezTo>
                    <a:pt x="1" y="32"/>
                    <a:pt x="1" y="15"/>
                    <a:pt x="3" y="0"/>
                  </a:cubicBezTo>
                  <a:cubicBezTo>
                    <a:pt x="25" y="2"/>
                    <a:pt x="55" y="2"/>
                    <a:pt x="79" y="4"/>
                  </a:cubicBezTo>
                  <a:cubicBezTo>
                    <a:pt x="86" y="5"/>
                    <a:pt x="94" y="3"/>
                    <a:pt x="100" y="4"/>
                  </a:cubicBezTo>
                  <a:cubicBezTo>
                    <a:pt x="103" y="5"/>
                    <a:pt x="105" y="7"/>
                    <a:pt x="108" y="9"/>
                  </a:cubicBezTo>
                  <a:cubicBezTo>
                    <a:pt x="109" y="9"/>
                    <a:pt x="110" y="9"/>
                    <a:pt x="110" y="10"/>
                  </a:cubicBezTo>
                  <a:cubicBezTo>
                    <a:pt x="112" y="11"/>
                    <a:pt x="112" y="8"/>
                    <a:pt x="114" y="8"/>
                  </a:cubicBezTo>
                  <a:cubicBezTo>
                    <a:pt x="116" y="7"/>
                    <a:pt x="120" y="9"/>
                    <a:pt x="123" y="7"/>
                  </a:cubicBezTo>
                  <a:cubicBezTo>
                    <a:pt x="125" y="7"/>
                    <a:pt x="124" y="9"/>
                    <a:pt x="126" y="10"/>
                  </a:cubicBezTo>
                  <a:cubicBezTo>
                    <a:pt x="127" y="11"/>
                    <a:pt x="130" y="10"/>
                    <a:pt x="131" y="11"/>
                  </a:cubicBezTo>
                  <a:cubicBezTo>
                    <a:pt x="132" y="12"/>
                    <a:pt x="133" y="14"/>
                    <a:pt x="135" y="15"/>
                  </a:cubicBezTo>
                  <a:cubicBezTo>
                    <a:pt x="136" y="16"/>
                    <a:pt x="137" y="17"/>
                    <a:pt x="139" y="17"/>
                  </a:cubicBezTo>
                  <a:cubicBezTo>
                    <a:pt x="138" y="19"/>
                    <a:pt x="140" y="21"/>
                    <a:pt x="141" y="22"/>
                  </a:cubicBezTo>
                  <a:cubicBezTo>
                    <a:pt x="141" y="23"/>
                    <a:pt x="140" y="25"/>
                    <a:pt x="142" y="27"/>
                  </a:cubicBezTo>
                  <a:cubicBezTo>
                    <a:pt x="143" y="28"/>
                    <a:pt x="143" y="29"/>
                    <a:pt x="144" y="31"/>
                  </a:cubicBezTo>
                  <a:cubicBezTo>
                    <a:pt x="144" y="33"/>
                    <a:pt x="146" y="35"/>
                    <a:pt x="145" y="39"/>
                  </a:cubicBezTo>
                  <a:cubicBezTo>
                    <a:pt x="145" y="41"/>
                    <a:pt x="147" y="41"/>
                    <a:pt x="148" y="43"/>
                  </a:cubicBezTo>
                  <a:cubicBezTo>
                    <a:pt x="149" y="44"/>
                    <a:pt x="148" y="46"/>
                    <a:pt x="148" y="47"/>
                  </a:cubicBezTo>
                  <a:cubicBezTo>
                    <a:pt x="148" y="48"/>
                    <a:pt x="149" y="48"/>
                    <a:pt x="149" y="50"/>
                  </a:cubicBezTo>
                  <a:cubicBezTo>
                    <a:pt x="150" y="51"/>
                    <a:pt x="149" y="52"/>
                    <a:pt x="149" y="53"/>
                  </a:cubicBezTo>
                  <a:cubicBezTo>
                    <a:pt x="149" y="53"/>
                    <a:pt x="149" y="54"/>
                    <a:pt x="149" y="55"/>
                  </a:cubicBezTo>
                  <a:cubicBezTo>
                    <a:pt x="150" y="56"/>
                    <a:pt x="150" y="56"/>
                    <a:pt x="149" y="57"/>
                  </a:cubicBezTo>
                  <a:cubicBezTo>
                    <a:pt x="149" y="61"/>
                    <a:pt x="151" y="64"/>
                    <a:pt x="152" y="68"/>
                  </a:cubicBezTo>
                  <a:cubicBezTo>
                    <a:pt x="153" y="68"/>
                    <a:pt x="153" y="69"/>
                    <a:pt x="153" y="70"/>
                  </a:cubicBezTo>
                  <a:cubicBezTo>
                    <a:pt x="154" y="71"/>
                    <a:pt x="158" y="74"/>
                    <a:pt x="158" y="77"/>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6" name="Freeform 591">
              <a:extLst>
                <a:ext uri="{FF2B5EF4-FFF2-40B4-BE49-F238E27FC236}">
                  <a16:creationId xmlns:a16="http://schemas.microsoft.com/office/drawing/2014/main" id="{5D686F3C-5E1C-E7BE-CC17-8FE3E2C8FD7D}"/>
                </a:ext>
              </a:extLst>
            </p:cNvPr>
            <p:cNvSpPr>
              <a:spLocks/>
            </p:cNvSpPr>
            <p:nvPr/>
          </p:nvSpPr>
          <p:spPr bwMode="auto">
            <a:xfrm>
              <a:off x="5544925" y="4346406"/>
              <a:ext cx="944048" cy="516059"/>
            </a:xfrm>
            <a:custGeom>
              <a:avLst/>
              <a:gdLst>
                <a:gd name="T0" fmla="*/ 2147483647 w 143"/>
                <a:gd name="T1" fmla="*/ 2147483647 h 78"/>
                <a:gd name="T2" fmla="*/ 2147483647 w 143"/>
                <a:gd name="T3" fmla="*/ 2147483647 h 78"/>
                <a:gd name="T4" fmla="*/ 2147483647 w 143"/>
                <a:gd name="T5" fmla="*/ 2147483647 h 78"/>
                <a:gd name="T6" fmla="*/ 2147483647 w 143"/>
                <a:gd name="T7" fmla="*/ 2147483647 h 78"/>
                <a:gd name="T8" fmla="*/ 2147483647 w 143"/>
                <a:gd name="T9" fmla="*/ 2147483647 h 78"/>
                <a:gd name="T10" fmla="*/ 2147483647 w 143"/>
                <a:gd name="T11" fmla="*/ 2147483647 h 78"/>
                <a:gd name="T12" fmla="*/ 2147483647 w 143"/>
                <a:gd name="T13" fmla="*/ 2147483647 h 78"/>
                <a:gd name="T14" fmla="*/ 0 w 143"/>
                <a:gd name="T15" fmla="*/ 2147483647 h 78"/>
                <a:gd name="T16" fmla="*/ 2147483647 w 143"/>
                <a:gd name="T17" fmla="*/ 0 h 78"/>
                <a:gd name="T18" fmla="*/ 2147483647 w 143"/>
                <a:gd name="T19" fmla="*/ 2147483647 h 78"/>
                <a:gd name="T20" fmla="*/ 2147483647 w 143"/>
                <a:gd name="T21" fmla="*/ 2147483647 h 78"/>
                <a:gd name="T22" fmla="*/ 2147483647 w 143"/>
                <a:gd name="T23" fmla="*/ 2147483647 h 78"/>
                <a:gd name="T24" fmla="*/ 2147483647 w 143"/>
                <a:gd name="T25" fmla="*/ 2147483647 h 78"/>
                <a:gd name="T26" fmla="*/ 2147483647 w 143"/>
                <a:gd name="T27" fmla="*/ 2147483647 h 78"/>
                <a:gd name="T28" fmla="*/ 2147483647 w 143"/>
                <a:gd name="T29" fmla="*/ 2147483647 h 78"/>
                <a:gd name="T30" fmla="*/ 2147483647 w 143"/>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78"/>
                <a:gd name="T50" fmla="*/ 143 w 143"/>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78">
                  <a:moveTo>
                    <a:pt x="134" y="9"/>
                  </a:moveTo>
                  <a:cubicBezTo>
                    <a:pt x="134" y="9"/>
                    <a:pt x="133" y="11"/>
                    <a:pt x="132" y="12"/>
                  </a:cubicBezTo>
                  <a:cubicBezTo>
                    <a:pt x="132" y="14"/>
                    <a:pt x="133" y="16"/>
                    <a:pt x="131" y="16"/>
                  </a:cubicBezTo>
                  <a:cubicBezTo>
                    <a:pt x="132" y="18"/>
                    <a:pt x="132" y="14"/>
                    <a:pt x="134" y="15"/>
                  </a:cubicBezTo>
                  <a:cubicBezTo>
                    <a:pt x="134" y="17"/>
                    <a:pt x="134" y="18"/>
                    <a:pt x="136" y="18"/>
                  </a:cubicBezTo>
                  <a:cubicBezTo>
                    <a:pt x="135" y="23"/>
                    <a:pt x="140" y="22"/>
                    <a:pt x="141" y="25"/>
                  </a:cubicBezTo>
                  <a:cubicBezTo>
                    <a:pt x="141" y="42"/>
                    <a:pt x="143" y="58"/>
                    <a:pt x="142" y="76"/>
                  </a:cubicBezTo>
                  <a:cubicBezTo>
                    <a:pt x="95" y="78"/>
                    <a:pt x="46" y="75"/>
                    <a:pt x="0" y="74"/>
                  </a:cubicBezTo>
                  <a:cubicBezTo>
                    <a:pt x="1" y="49"/>
                    <a:pt x="2" y="25"/>
                    <a:pt x="3" y="0"/>
                  </a:cubicBezTo>
                  <a:cubicBezTo>
                    <a:pt x="27" y="3"/>
                    <a:pt x="54" y="1"/>
                    <a:pt x="79" y="3"/>
                  </a:cubicBezTo>
                  <a:cubicBezTo>
                    <a:pt x="87" y="4"/>
                    <a:pt x="96" y="4"/>
                    <a:pt x="104" y="3"/>
                  </a:cubicBezTo>
                  <a:cubicBezTo>
                    <a:pt x="113" y="3"/>
                    <a:pt x="121" y="1"/>
                    <a:pt x="126" y="3"/>
                  </a:cubicBezTo>
                  <a:cubicBezTo>
                    <a:pt x="129" y="3"/>
                    <a:pt x="129" y="3"/>
                    <a:pt x="131" y="6"/>
                  </a:cubicBezTo>
                  <a:cubicBezTo>
                    <a:pt x="133" y="8"/>
                    <a:pt x="134" y="3"/>
                    <a:pt x="135" y="6"/>
                  </a:cubicBezTo>
                  <a:cubicBezTo>
                    <a:pt x="136" y="6"/>
                    <a:pt x="136" y="7"/>
                    <a:pt x="136" y="8"/>
                  </a:cubicBezTo>
                  <a:cubicBezTo>
                    <a:pt x="132" y="7"/>
                    <a:pt x="134" y="8"/>
                    <a:pt x="134" y="9"/>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7" name="Freeform 592">
              <a:extLst>
                <a:ext uri="{FF2B5EF4-FFF2-40B4-BE49-F238E27FC236}">
                  <a16:creationId xmlns:a16="http://schemas.microsoft.com/office/drawing/2014/main" id="{AB6730E6-E609-C4BE-0E6B-1FFFADFC7C60}"/>
                </a:ext>
              </a:extLst>
            </p:cNvPr>
            <p:cNvSpPr>
              <a:spLocks/>
            </p:cNvSpPr>
            <p:nvPr/>
          </p:nvSpPr>
          <p:spPr bwMode="auto">
            <a:xfrm>
              <a:off x="5405866" y="4834646"/>
              <a:ext cx="1117098" cy="562412"/>
            </a:xfrm>
            <a:custGeom>
              <a:avLst/>
              <a:gdLst>
                <a:gd name="T0" fmla="*/ 2147483647 w 169"/>
                <a:gd name="T1" fmla="*/ 2147483647 h 85"/>
                <a:gd name="T2" fmla="*/ 2147483647 w 169"/>
                <a:gd name="T3" fmla="*/ 2147483647 h 85"/>
                <a:gd name="T4" fmla="*/ 2147483647 w 169"/>
                <a:gd name="T5" fmla="*/ 2147483647 h 85"/>
                <a:gd name="T6" fmla="*/ 2147483647 w 169"/>
                <a:gd name="T7" fmla="*/ 2147483647 h 85"/>
                <a:gd name="T8" fmla="*/ 2147483647 w 169"/>
                <a:gd name="T9" fmla="*/ 2147483647 h 85"/>
                <a:gd name="T10" fmla="*/ 2147483647 w 169"/>
                <a:gd name="T11" fmla="*/ 2147483647 h 85"/>
                <a:gd name="T12" fmla="*/ 2147483647 w 169"/>
                <a:gd name="T13" fmla="*/ 2147483647 h 85"/>
                <a:gd name="T14" fmla="*/ 2147483647 w 169"/>
                <a:gd name="T15" fmla="*/ 2147483647 h 85"/>
                <a:gd name="T16" fmla="*/ 2147483647 w 169"/>
                <a:gd name="T17" fmla="*/ 2147483647 h 85"/>
                <a:gd name="T18" fmla="*/ 2147483647 w 169"/>
                <a:gd name="T19" fmla="*/ 2147483647 h 85"/>
                <a:gd name="T20" fmla="*/ 2147483647 w 169"/>
                <a:gd name="T21" fmla="*/ 2147483647 h 85"/>
                <a:gd name="T22" fmla="*/ 2147483647 w 169"/>
                <a:gd name="T23" fmla="*/ 2147483647 h 85"/>
                <a:gd name="T24" fmla="*/ 2147483647 w 169"/>
                <a:gd name="T25" fmla="*/ 2147483647 h 85"/>
                <a:gd name="T26" fmla="*/ 2147483647 w 169"/>
                <a:gd name="T27" fmla="*/ 2147483647 h 85"/>
                <a:gd name="T28" fmla="*/ 2147483647 w 169"/>
                <a:gd name="T29" fmla="*/ 2147483647 h 85"/>
                <a:gd name="T30" fmla="*/ 2147483647 w 169"/>
                <a:gd name="T31" fmla="*/ 2147483647 h 85"/>
                <a:gd name="T32" fmla="*/ 2147483647 w 169"/>
                <a:gd name="T33" fmla="*/ 2147483647 h 85"/>
                <a:gd name="T34" fmla="*/ 2147483647 w 169"/>
                <a:gd name="T35" fmla="*/ 2147483647 h 85"/>
                <a:gd name="T36" fmla="*/ 2147483647 w 169"/>
                <a:gd name="T37" fmla="*/ 2147483647 h 85"/>
                <a:gd name="T38" fmla="*/ 2147483647 w 169"/>
                <a:gd name="T39" fmla="*/ 2147483647 h 85"/>
                <a:gd name="T40" fmla="*/ 2147483647 w 169"/>
                <a:gd name="T41" fmla="*/ 2147483647 h 85"/>
                <a:gd name="T42" fmla="*/ 2147483647 w 169"/>
                <a:gd name="T43" fmla="*/ 2147483647 h 85"/>
                <a:gd name="T44" fmla="*/ 0 w 169"/>
                <a:gd name="T45" fmla="*/ 2147483647 h 85"/>
                <a:gd name="T46" fmla="*/ 2147483647 w 169"/>
                <a:gd name="T47" fmla="*/ 0 h 85"/>
                <a:gd name="T48" fmla="*/ 2147483647 w 169"/>
                <a:gd name="T49" fmla="*/ 2147483647 h 85"/>
                <a:gd name="T50" fmla="*/ 2147483647 w 169"/>
                <a:gd name="T51" fmla="*/ 2147483647 h 85"/>
                <a:gd name="T52" fmla="*/ 2147483647 w 169"/>
                <a:gd name="T53" fmla="*/ 2147483647 h 85"/>
                <a:gd name="T54" fmla="*/ 2147483647 w 169"/>
                <a:gd name="T55" fmla="*/ 2147483647 h 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9"/>
                <a:gd name="T85" fmla="*/ 0 h 85"/>
                <a:gd name="T86" fmla="*/ 169 w 169"/>
                <a:gd name="T87" fmla="*/ 85 h 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9" h="85">
                  <a:moveTo>
                    <a:pt x="154" y="78"/>
                  </a:moveTo>
                  <a:cubicBezTo>
                    <a:pt x="152" y="77"/>
                    <a:pt x="153" y="80"/>
                    <a:pt x="151" y="80"/>
                  </a:cubicBezTo>
                  <a:cubicBezTo>
                    <a:pt x="149" y="80"/>
                    <a:pt x="148" y="79"/>
                    <a:pt x="147" y="79"/>
                  </a:cubicBezTo>
                  <a:cubicBezTo>
                    <a:pt x="143" y="79"/>
                    <a:pt x="142" y="82"/>
                    <a:pt x="139" y="79"/>
                  </a:cubicBezTo>
                  <a:cubicBezTo>
                    <a:pt x="137" y="81"/>
                    <a:pt x="134" y="82"/>
                    <a:pt x="132" y="84"/>
                  </a:cubicBezTo>
                  <a:cubicBezTo>
                    <a:pt x="129" y="83"/>
                    <a:pt x="128" y="81"/>
                    <a:pt x="126" y="80"/>
                  </a:cubicBezTo>
                  <a:cubicBezTo>
                    <a:pt x="124" y="78"/>
                    <a:pt x="124" y="81"/>
                    <a:pt x="122" y="81"/>
                  </a:cubicBezTo>
                  <a:cubicBezTo>
                    <a:pt x="122" y="79"/>
                    <a:pt x="120" y="79"/>
                    <a:pt x="119" y="78"/>
                  </a:cubicBezTo>
                  <a:cubicBezTo>
                    <a:pt x="118" y="80"/>
                    <a:pt x="115" y="80"/>
                    <a:pt x="115" y="84"/>
                  </a:cubicBezTo>
                  <a:cubicBezTo>
                    <a:pt x="113" y="83"/>
                    <a:pt x="114" y="82"/>
                    <a:pt x="115" y="80"/>
                  </a:cubicBezTo>
                  <a:cubicBezTo>
                    <a:pt x="112" y="80"/>
                    <a:pt x="111" y="80"/>
                    <a:pt x="110" y="81"/>
                  </a:cubicBezTo>
                  <a:cubicBezTo>
                    <a:pt x="108" y="80"/>
                    <a:pt x="107" y="78"/>
                    <a:pt x="105" y="78"/>
                  </a:cubicBezTo>
                  <a:cubicBezTo>
                    <a:pt x="103" y="76"/>
                    <a:pt x="103" y="81"/>
                    <a:pt x="99" y="80"/>
                  </a:cubicBezTo>
                  <a:cubicBezTo>
                    <a:pt x="100" y="76"/>
                    <a:pt x="94" y="78"/>
                    <a:pt x="96" y="73"/>
                  </a:cubicBezTo>
                  <a:cubicBezTo>
                    <a:pt x="93" y="73"/>
                    <a:pt x="90" y="73"/>
                    <a:pt x="89" y="75"/>
                  </a:cubicBezTo>
                  <a:cubicBezTo>
                    <a:pt x="83" y="73"/>
                    <a:pt x="78" y="71"/>
                    <a:pt x="74" y="71"/>
                  </a:cubicBezTo>
                  <a:cubicBezTo>
                    <a:pt x="75" y="67"/>
                    <a:pt x="71" y="67"/>
                    <a:pt x="71" y="64"/>
                  </a:cubicBezTo>
                  <a:cubicBezTo>
                    <a:pt x="69" y="68"/>
                    <a:pt x="68" y="66"/>
                    <a:pt x="66" y="66"/>
                  </a:cubicBezTo>
                  <a:cubicBezTo>
                    <a:pt x="66" y="66"/>
                    <a:pt x="65" y="67"/>
                    <a:pt x="65" y="67"/>
                  </a:cubicBezTo>
                  <a:cubicBezTo>
                    <a:pt x="62" y="66"/>
                    <a:pt x="61" y="62"/>
                    <a:pt x="58" y="61"/>
                  </a:cubicBezTo>
                  <a:cubicBezTo>
                    <a:pt x="58" y="46"/>
                    <a:pt x="59" y="31"/>
                    <a:pt x="59" y="16"/>
                  </a:cubicBezTo>
                  <a:cubicBezTo>
                    <a:pt x="55" y="12"/>
                    <a:pt x="48" y="14"/>
                    <a:pt x="41" y="14"/>
                  </a:cubicBezTo>
                  <a:cubicBezTo>
                    <a:pt x="29" y="13"/>
                    <a:pt x="12" y="11"/>
                    <a:pt x="0" y="11"/>
                  </a:cubicBezTo>
                  <a:cubicBezTo>
                    <a:pt x="1" y="6"/>
                    <a:pt x="1" y="4"/>
                    <a:pt x="1" y="0"/>
                  </a:cubicBezTo>
                  <a:cubicBezTo>
                    <a:pt x="54" y="3"/>
                    <a:pt x="108" y="4"/>
                    <a:pt x="164" y="3"/>
                  </a:cubicBezTo>
                  <a:cubicBezTo>
                    <a:pt x="163" y="17"/>
                    <a:pt x="167" y="29"/>
                    <a:pt x="168" y="42"/>
                  </a:cubicBezTo>
                  <a:cubicBezTo>
                    <a:pt x="169" y="56"/>
                    <a:pt x="168" y="69"/>
                    <a:pt x="168" y="85"/>
                  </a:cubicBezTo>
                  <a:cubicBezTo>
                    <a:pt x="162" y="84"/>
                    <a:pt x="159" y="80"/>
                    <a:pt x="154" y="78"/>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8" name="Freeform 593">
              <a:extLst>
                <a:ext uri="{FF2B5EF4-FFF2-40B4-BE49-F238E27FC236}">
                  <a16:creationId xmlns:a16="http://schemas.microsoft.com/office/drawing/2014/main" id="{5347F9DF-DA56-C16C-65C2-842A8A8AC5AD}"/>
                </a:ext>
              </a:extLst>
            </p:cNvPr>
            <p:cNvSpPr>
              <a:spLocks/>
            </p:cNvSpPr>
            <p:nvPr/>
          </p:nvSpPr>
          <p:spPr bwMode="auto">
            <a:xfrm>
              <a:off x="4097181" y="2699337"/>
              <a:ext cx="1322594" cy="814261"/>
            </a:xfrm>
            <a:custGeom>
              <a:avLst/>
              <a:gdLst>
                <a:gd name="T0" fmla="*/ 2147483647 w 200"/>
                <a:gd name="T1" fmla="*/ 0 h 123"/>
                <a:gd name="T2" fmla="*/ 2147483647 w 200"/>
                <a:gd name="T3" fmla="*/ 2147483647 h 123"/>
                <a:gd name="T4" fmla="*/ 2147483647 w 200"/>
                <a:gd name="T5" fmla="*/ 2147483647 h 123"/>
                <a:gd name="T6" fmla="*/ 2147483647 w 200"/>
                <a:gd name="T7" fmla="*/ 2147483647 h 123"/>
                <a:gd name="T8" fmla="*/ 2147483647 w 200"/>
                <a:gd name="T9" fmla="*/ 2147483647 h 123"/>
                <a:gd name="T10" fmla="*/ 2147483647 w 200"/>
                <a:gd name="T11" fmla="*/ 2147483647 h 123"/>
                <a:gd name="T12" fmla="*/ 2147483647 w 200"/>
                <a:gd name="T13" fmla="*/ 2147483647 h 123"/>
                <a:gd name="T14" fmla="*/ 2147483647 w 200"/>
                <a:gd name="T15" fmla="*/ 2147483647 h 123"/>
                <a:gd name="T16" fmla="*/ 2147483647 w 200"/>
                <a:gd name="T17" fmla="*/ 2147483647 h 123"/>
                <a:gd name="T18" fmla="*/ 2147483647 w 200"/>
                <a:gd name="T19" fmla="*/ 2147483647 h 123"/>
                <a:gd name="T20" fmla="*/ 2147483647 w 200"/>
                <a:gd name="T21" fmla="*/ 2147483647 h 123"/>
                <a:gd name="T22" fmla="*/ 2147483647 w 200"/>
                <a:gd name="T23" fmla="*/ 2147483647 h 123"/>
                <a:gd name="T24" fmla="*/ 2147483647 w 200"/>
                <a:gd name="T25" fmla="*/ 2147483647 h 123"/>
                <a:gd name="T26" fmla="*/ 2147483647 w 200"/>
                <a:gd name="T27" fmla="*/ 2147483647 h 123"/>
                <a:gd name="T28" fmla="*/ 2147483647 w 200"/>
                <a:gd name="T29" fmla="*/ 2147483647 h 123"/>
                <a:gd name="T30" fmla="*/ 2147483647 w 200"/>
                <a:gd name="T31" fmla="*/ 2147483647 h 123"/>
                <a:gd name="T32" fmla="*/ 2147483647 w 200"/>
                <a:gd name="T33" fmla="*/ 2147483647 h 123"/>
                <a:gd name="T34" fmla="*/ 2147483647 w 200"/>
                <a:gd name="T35" fmla="*/ 2147483647 h 123"/>
                <a:gd name="T36" fmla="*/ 2147483647 w 200"/>
                <a:gd name="T37" fmla="*/ 2147483647 h 123"/>
                <a:gd name="T38" fmla="*/ 2147483647 w 200"/>
                <a:gd name="T39" fmla="*/ 2147483647 h 123"/>
                <a:gd name="T40" fmla="*/ 2147483647 w 200"/>
                <a:gd name="T41" fmla="*/ 2147483647 h 123"/>
                <a:gd name="T42" fmla="*/ 2147483647 w 200"/>
                <a:gd name="T43" fmla="*/ 2147483647 h 123"/>
                <a:gd name="T44" fmla="*/ 2147483647 w 200"/>
                <a:gd name="T45" fmla="*/ 2147483647 h 123"/>
                <a:gd name="T46" fmla="*/ 2147483647 w 200"/>
                <a:gd name="T47" fmla="*/ 2147483647 h 123"/>
                <a:gd name="T48" fmla="*/ 2147483647 w 200"/>
                <a:gd name="T49" fmla="*/ 2147483647 h 123"/>
                <a:gd name="T50" fmla="*/ 2147483647 w 200"/>
                <a:gd name="T51" fmla="*/ 2147483647 h 123"/>
                <a:gd name="T52" fmla="*/ 2147483647 w 200"/>
                <a:gd name="T53" fmla="*/ 2147483647 h 123"/>
                <a:gd name="T54" fmla="*/ 2147483647 w 200"/>
                <a:gd name="T55" fmla="*/ 2147483647 h 123"/>
                <a:gd name="T56" fmla="*/ 2147483647 w 200"/>
                <a:gd name="T57" fmla="*/ 2147483647 h 123"/>
                <a:gd name="T58" fmla="*/ 2147483647 w 200"/>
                <a:gd name="T59" fmla="*/ 2147483647 h 123"/>
                <a:gd name="T60" fmla="*/ 2147483647 w 200"/>
                <a:gd name="T61" fmla="*/ 2147483647 h 123"/>
                <a:gd name="T62" fmla="*/ 2147483647 w 200"/>
                <a:gd name="T63" fmla="*/ 2147483647 h 123"/>
                <a:gd name="T64" fmla="*/ 2147483647 w 200"/>
                <a:gd name="T65" fmla="*/ 2147483647 h 123"/>
                <a:gd name="T66" fmla="*/ 2147483647 w 200"/>
                <a:gd name="T67" fmla="*/ 2147483647 h 123"/>
                <a:gd name="T68" fmla="*/ 2147483647 w 200"/>
                <a:gd name="T69" fmla="*/ 2147483647 h 123"/>
                <a:gd name="T70" fmla="*/ 2147483647 w 200"/>
                <a:gd name="T71" fmla="*/ 2147483647 h 123"/>
                <a:gd name="T72" fmla="*/ 0 w 200"/>
                <a:gd name="T73" fmla="*/ 2147483647 h 123"/>
                <a:gd name="T74" fmla="*/ 2147483647 w 200"/>
                <a:gd name="T75" fmla="*/ 0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23"/>
                <a:gd name="T116" fmla="*/ 200 w 200"/>
                <a:gd name="T117" fmla="*/ 123 h 1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23">
                  <a:moveTo>
                    <a:pt x="5" y="0"/>
                  </a:moveTo>
                  <a:cubicBezTo>
                    <a:pt x="15" y="1"/>
                    <a:pt x="28" y="4"/>
                    <a:pt x="39" y="6"/>
                  </a:cubicBezTo>
                  <a:cubicBezTo>
                    <a:pt x="57" y="9"/>
                    <a:pt x="76" y="12"/>
                    <a:pt x="94" y="15"/>
                  </a:cubicBezTo>
                  <a:cubicBezTo>
                    <a:pt x="117" y="18"/>
                    <a:pt x="141" y="21"/>
                    <a:pt x="164" y="23"/>
                  </a:cubicBezTo>
                  <a:cubicBezTo>
                    <a:pt x="171" y="24"/>
                    <a:pt x="179" y="25"/>
                    <a:pt x="187" y="25"/>
                  </a:cubicBezTo>
                  <a:cubicBezTo>
                    <a:pt x="191" y="25"/>
                    <a:pt x="196" y="25"/>
                    <a:pt x="200" y="26"/>
                  </a:cubicBezTo>
                  <a:cubicBezTo>
                    <a:pt x="197" y="58"/>
                    <a:pt x="196" y="91"/>
                    <a:pt x="193" y="123"/>
                  </a:cubicBezTo>
                  <a:cubicBezTo>
                    <a:pt x="161" y="120"/>
                    <a:pt x="129" y="117"/>
                    <a:pt x="98" y="113"/>
                  </a:cubicBezTo>
                  <a:cubicBezTo>
                    <a:pt x="89" y="112"/>
                    <a:pt x="80" y="110"/>
                    <a:pt x="72" y="110"/>
                  </a:cubicBezTo>
                  <a:cubicBezTo>
                    <a:pt x="70" y="112"/>
                    <a:pt x="70" y="117"/>
                    <a:pt x="70" y="120"/>
                  </a:cubicBezTo>
                  <a:cubicBezTo>
                    <a:pt x="67" y="121"/>
                    <a:pt x="68" y="116"/>
                    <a:pt x="66" y="115"/>
                  </a:cubicBezTo>
                  <a:cubicBezTo>
                    <a:pt x="62" y="114"/>
                    <a:pt x="64" y="119"/>
                    <a:pt x="60" y="119"/>
                  </a:cubicBezTo>
                  <a:cubicBezTo>
                    <a:pt x="57" y="118"/>
                    <a:pt x="53" y="117"/>
                    <a:pt x="50" y="117"/>
                  </a:cubicBezTo>
                  <a:cubicBezTo>
                    <a:pt x="49" y="117"/>
                    <a:pt x="48" y="118"/>
                    <a:pt x="47" y="118"/>
                  </a:cubicBezTo>
                  <a:cubicBezTo>
                    <a:pt x="45" y="118"/>
                    <a:pt x="44" y="118"/>
                    <a:pt x="42" y="118"/>
                  </a:cubicBezTo>
                  <a:cubicBezTo>
                    <a:pt x="40" y="118"/>
                    <a:pt x="39" y="118"/>
                    <a:pt x="37" y="119"/>
                  </a:cubicBezTo>
                  <a:cubicBezTo>
                    <a:pt x="36" y="115"/>
                    <a:pt x="37" y="108"/>
                    <a:pt x="31" y="107"/>
                  </a:cubicBezTo>
                  <a:cubicBezTo>
                    <a:pt x="29" y="105"/>
                    <a:pt x="31" y="105"/>
                    <a:pt x="31" y="102"/>
                  </a:cubicBezTo>
                  <a:cubicBezTo>
                    <a:pt x="31" y="100"/>
                    <a:pt x="29" y="98"/>
                    <a:pt x="28" y="96"/>
                  </a:cubicBezTo>
                  <a:cubicBezTo>
                    <a:pt x="27" y="92"/>
                    <a:pt x="28" y="88"/>
                    <a:pt x="26" y="85"/>
                  </a:cubicBezTo>
                  <a:cubicBezTo>
                    <a:pt x="23" y="84"/>
                    <a:pt x="21" y="87"/>
                    <a:pt x="20" y="88"/>
                  </a:cubicBezTo>
                  <a:cubicBezTo>
                    <a:pt x="17" y="88"/>
                    <a:pt x="18" y="88"/>
                    <a:pt x="14" y="86"/>
                  </a:cubicBezTo>
                  <a:cubicBezTo>
                    <a:pt x="13" y="84"/>
                    <a:pt x="16" y="84"/>
                    <a:pt x="16" y="82"/>
                  </a:cubicBezTo>
                  <a:cubicBezTo>
                    <a:pt x="16" y="82"/>
                    <a:pt x="15" y="81"/>
                    <a:pt x="15" y="82"/>
                  </a:cubicBezTo>
                  <a:cubicBezTo>
                    <a:pt x="16" y="80"/>
                    <a:pt x="17" y="81"/>
                    <a:pt x="18" y="79"/>
                  </a:cubicBezTo>
                  <a:cubicBezTo>
                    <a:pt x="17" y="71"/>
                    <a:pt x="21" y="67"/>
                    <a:pt x="23" y="61"/>
                  </a:cubicBezTo>
                  <a:cubicBezTo>
                    <a:pt x="23" y="58"/>
                    <a:pt x="18" y="60"/>
                    <a:pt x="17" y="59"/>
                  </a:cubicBezTo>
                  <a:cubicBezTo>
                    <a:pt x="19" y="57"/>
                    <a:pt x="17" y="58"/>
                    <a:pt x="16" y="57"/>
                  </a:cubicBezTo>
                  <a:cubicBezTo>
                    <a:pt x="15" y="57"/>
                    <a:pt x="16" y="55"/>
                    <a:pt x="15" y="55"/>
                  </a:cubicBezTo>
                  <a:cubicBezTo>
                    <a:pt x="14" y="53"/>
                    <a:pt x="14" y="55"/>
                    <a:pt x="14" y="53"/>
                  </a:cubicBezTo>
                  <a:cubicBezTo>
                    <a:pt x="15" y="52"/>
                    <a:pt x="13" y="51"/>
                    <a:pt x="13" y="50"/>
                  </a:cubicBezTo>
                  <a:cubicBezTo>
                    <a:pt x="12" y="48"/>
                    <a:pt x="11" y="46"/>
                    <a:pt x="9" y="44"/>
                  </a:cubicBezTo>
                  <a:cubicBezTo>
                    <a:pt x="8" y="42"/>
                    <a:pt x="7" y="42"/>
                    <a:pt x="6" y="41"/>
                  </a:cubicBezTo>
                  <a:cubicBezTo>
                    <a:pt x="6" y="40"/>
                    <a:pt x="6" y="39"/>
                    <a:pt x="6" y="38"/>
                  </a:cubicBezTo>
                  <a:cubicBezTo>
                    <a:pt x="5" y="38"/>
                    <a:pt x="4" y="37"/>
                    <a:pt x="4" y="36"/>
                  </a:cubicBezTo>
                  <a:cubicBezTo>
                    <a:pt x="4" y="34"/>
                    <a:pt x="5" y="34"/>
                    <a:pt x="5" y="33"/>
                  </a:cubicBezTo>
                  <a:cubicBezTo>
                    <a:pt x="4" y="28"/>
                    <a:pt x="2" y="26"/>
                    <a:pt x="0" y="23"/>
                  </a:cubicBezTo>
                  <a:cubicBezTo>
                    <a:pt x="2" y="15"/>
                    <a:pt x="4" y="8"/>
                    <a:pt x="5" y="0"/>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9" name="Freeform 594">
              <a:extLst>
                <a:ext uri="{FF2B5EF4-FFF2-40B4-BE49-F238E27FC236}">
                  <a16:creationId xmlns:a16="http://schemas.microsoft.com/office/drawing/2014/main" id="{6381AC4F-52C9-924C-B939-267F1A048896}"/>
                </a:ext>
              </a:extLst>
            </p:cNvPr>
            <p:cNvSpPr>
              <a:spLocks/>
            </p:cNvSpPr>
            <p:nvPr/>
          </p:nvSpPr>
          <p:spPr bwMode="auto">
            <a:xfrm>
              <a:off x="4480362" y="3433249"/>
              <a:ext cx="891515" cy="727735"/>
            </a:xfrm>
            <a:custGeom>
              <a:avLst/>
              <a:gdLst>
                <a:gd name="T0" fmla="*/ 2147483647 w 135"/>
                <a:gd name="T1" fmla="*/ 2147483647 h 110"/>
                <a:gd name="T2" fmla="*/ 2147483647 w 135"/>
                <a:gd name="T3" fmla="*/ 2147483647 h 110"/>
                <a:gd name="T4" fmla="*/ 0 w 135"/>
                <a:gd name="T5" fmla="*/ 2147483647 h 110"/>
                <a:gd name="T6" fmla="*/ 2147483647 w 135"/>
                <a:gd name="T7" fmla="*/ 2147483647 h 110"/>
                <a:gd name="T8" fmla="*/ 2147483647 w 135"/>
                <a:gd name="T9" fmla="*/ 2147483647 h 110"/>
                <a:gd name="T10" fmla="*/ 2147483647 w 135"/>
                <a:gd name="T11" fmla="*/ 0 h 110"/>
                <a:gd name="T12" fmla="*/ 2147483647 w 135"/>
                <a:gd name="T13" fmla="*/ 2147483647 h 110"/>
                <a:gd name="T14" fmla="*/ 2147483647 w 135"/>
                <a:gd name="T15" fmla="*/ 2147483647 h 110"/>
                <a:gd name="T16" fmla="*/ 2147483647 w 135"/>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10"/>
                <a:gd name="T29" fmla="*/ 135 w 135"/>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10">
                  <a:moveTo>
                    <a:pt x="135" y="12"/>
                  </a:moveTo>
                  <a:cubicBezTo>
                    <a:pt x="131" y="44"/>
                    <a:pt x="130" y="78"/>
                    <a:pt x="127" y="110"/>
                  </a:cubicBezTo>
                  <a:cubicBezTo>
                    <a:pt x="83" y="107"/>
                    <a:pt x="40" y="102"/>
                    <a:pt x="0" y="96"/>
                  </a:cubicBezTo>
                  <a:cubicBezTo>
                    <a:pt x="3" y="73"/>
                    <a:pt x="7" y="48"/>
                    <a:pt x="10" y="24"/>
                  </a:cubicBezTo>
                  <a:cubicBezTo>
                    <a:pt x="11" y="20"/>
                    <a:pt x="12" y="16"/>
                    <a:pt x="12" y="12"/>
                  </a:cubicBezTo>
                  <a:cubicBezTo>
                    <a:pt x="13" y="8"/>
                    <a:pt x="12" y="3"/>
                    <a:pt x="15" y="0"/>
                  </a:cubicBezTo>
                  <a:cubicBezTo>
                    <a:pt x="20" y="0"/>
                    <a:pt x="31" y="2"/>
                    <a:pt x="39" y="3"/>
                  </a:cubicBezTo>
                  <a:cubicBezTo>
                    <a:pt x="65" y="6"/>
                    <a:pt x="94" y="10"/>
                    <a:pt x="120" y="12"/>
                  </a:cubicBezTo>
                  <a:cubicBezTo>
                    <a:pt x="125" y="12"/>
                    <a:pt x="130" y="13"/>
                    <a:pt x="135" y="12"/>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0" name="Freeform 595">
              <a:extLst>
                <a:ext uri="{FF2B5EF4-FFF2-40B4-BE49-F238E27FC236}">
                  <a16:creationId xmlns:a16="http://schemas.microsoft.com/office/drawing/2014/main" id="{A81B7668-5B03-9F9F-E15D-445DD67AE808}"/>
                </a:ext>
              </a:extLst>
            </p:cNvPr>
            <p:cNvSpPr>
              <a:spLocks/>
            </p:cNvSpPr>
            <p:nvPr/>
          </p:nvSpPr>
          <p:spPr bwMode="auto">
            <a:xfrm>
              <a:off x="4639501" y="4114641"/>
              <a:ext cx="925506" cy="720010"/>
            </a:xfrm>
            <a:custGeom>
              <a:avLst/>
              <a:gdLst>
                <a:gd name="T0" fmla="*/ 2147483647 w 140"/>
                <a:gd name="T1" fmla="*/ 0 h 109"/>
                <a:gd name="T2" fmla="*/ 2147483647 w 140"/>
                <a:gd name="T3" fmla="*/ 2147483647 h 109"/>
                <a:gd name="T4" fmla="*/ 2147483647 w 140"/>
                <a:gd name="T5" fmla="*/ 2147483647 h 109"/>
                <a:gd name="T6" fmla="*/ 0 w 140"/>
                <a:gd name="T7" fmla="*/ 2147483647 h 109"/>
                <a:gd name="T8" fmla="*/ 2147483647 w 140"/>
                <a:gd name="T9" fmla="*/ 2147483647 h 109"/>
                <a:gd name="T10" fmla="*/ 2147483647 w 140"/>
                <a:gd name="T11" fmla="*/ 2147483647 h 109"/>
                <a:gd name="T12" fmla="*/ 2147483647 w 140"/>
                <a:gd name="T13" fmla="*/ 0 h 109"/>
                <a:gd name="T14" fmla="*/ 0 60000 65536"/>
                <a:gd name="T15" fmla="*/ 0 60000 65536"/>
                <a:gd name="T16" fmla="*/ 0 60000 65536"/>
                <a:gd name="T17" fmla="*/ 0 60000 65536"/>
                <a:gd name="T18" fmla="*/ 0 60000 65536"/>
                <a:gd name="T19" fmla="*/ 0 60000 65536"/>
                <a:gd name="T20" fmla="*/ 0 60000 65536"/>
                <a:gd name="T21" fmla="*/ 0 w 140"/>
                <a:gd name="T22" fmla="*/ 0 h 109"/>
                <a:gd name="T23" fmla="*/ 140 w 140"/>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109">
                  <a:moveTo>
                    <a:pt x="13" y="0"/>
                  </a:moveTo>
                  <a:cubicBezTo>
                    <a:pt x="55" y="4"/>
                    <a:pt x="97" y="8"/>
                    <a:pt x="140" y="11"/>
                  </a:cubicBezTo>
                  <a:cubicBezTo>
                    <a:pt x="138" y="43"/>
                    <a:pt x="137" y="77"/>
                    <a:pt x="135" y="109"/>
                  </a:cubicBezTo>
                  <a:cubicBezTo>
                    <a:pt x="90" y="106"/>
                    <a:pt x="45" y="102"/>
                    <a:pt x="0" y="97"/>
                  </a:cubicBezTo>
                  <a:cubicBezTo>
                    <a:pt x="0" y="94"/>
                    <a:pt x="1" y="89"/>
                    <a:pt x="1" y="85"/>
                  </a:cubicBezTo>
                  <a:cubicBezTo>
                    <a:pt x="4" y="59"/>
                    <a:pt x="8" y="29"/>
                    <a:pt x="12" y="2"/>
                  </a:cubicBezTo>
                  <a:cubicBezTo>
                    <a:pt x="12" y="1"/>
                    <a:pt x="12" y="0"/>
                    <a:pt x="13" y="0"/>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1" name="Freeform 596">
              <a:extLst>
                <a:ext uri="{FF2B5EF4-FFF2-40B4-BE49-F238E27FC236}">
                  <a16:creationId xmlns:a16="http://schemas.microsoft.com/office/drawing/2014/main" id="{AD30EEFC-C1F1-38F3-8676-5BD1E7ED0A76}"/>
                </a:ext>
              </a:extLst>
            </p:cNvPr>
            <p:cNvSpPr>
              <a:spLocks/>
            </p:cNvSpPr>
            <p:nvPr/>
          </p:nvSpPr>
          <p:spPr bwMode="auto">
            <a:xfrm>
              <a:off x="4520537" y="4762027"/>
              <a:ext cx="885336" cy="927052"/>
            </a:xfrm>
            <a:custGeom>
              <a:avLst/>
              <a:gdLst>
                <a:gd name="T0" fmla="*/ 2147483647 w 134"/>
                <a:gd name="T1" fmla="*/ 2147483647 h 140"/>
                <a:gd name="T2" fmla="*/ 2147483647 w 134"/>
                <a:gd name="T3" fmla="*/ 2147483647 h 140"/>
                <a:gd name="T4" fmla="*/ 2147483647 w 134"/>
                <a:gd name="T5" fmla="*/ 2147483647 h 140"/>
                <a:gd name="T6" fmla="*/ 2147483647 w 134"/>
                <a:gd name="T7" fmla="*/ 2147483647 h 140"/>
                <a:gd name="T8" fmla="*/ 2147483647 w 134"/>
                <a:gd name="T9" fmla="*/ 2147483647 h 140"/>
                <a:gd name="T10" fmla="*/ 2147483647 w 134"/>
                <a:gd name="T11" fmla="*/ 2147483647 h 140"/>
                <a:gd name="T12" fmla="*/ 2147483647 w 134"/>
                <a:gd name="T13" fmla="*/ 2147483647 h 140"/>
                <a:gd name="T14" fmla="*/ 2147483647 w 134"/>
                <a:gd name="T15" fmla="*/ 2147483647 h 140"/>
                <a:gd name="T16" fmla="*/ 0 w 134"/>
                <a:gd name="T17" fmla="*/ 2147483647 h 140"/>
                <a:gd name="T18" fmla="*/ 2147483647 w 134"/>
                <a:gd name="T19" fmla="*/ 0 h 140"/>
                <a:gd name="T20" fmla="*/ 2147483647 w 134"/>
                <a:gd name="T21" fmla="*/ 2147483647 h 140"/>
                <a:gd name="T22" fmla="*/ 2147483647 w 134"/>
                <a:gd name="T23" fmla="*/ 2147483647 h 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4"/>
                <a:gd name="T37" fmla="*/ 0 h 140"/>
                <a:gd name="T38" fmla="*/ 134 w 134"/>
                <a:gd name="T39" fmla="*/ 140 h 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4" h="140">
                  <a:moveTo>
                    <a:pt x="132" y="24"/>
                  </a:moveTo>
                  <a:cubicBezTo>
                    <a:pt x="131" y="33"/>
                    <a:pt x="131" y="43"/>
                    <a:pt x="131" y="52"/>
                  </a:cubicBezTo>
                  <a:cubicBezTo>
                    <a:pt x="130" y="71"/>
                    <a:pt x="128" y="89"/>
                    <a:pt x="127" y="107"/>
                  </a:cubicBezTo>
                  <a:cubicBezTo>
                    <a:pt x="126" y="116"/>
                    <a:pt x="126" y="125"/>
                    <a:pt x="124" y="133"/>
                  </a:cubicBezTo>
                  <a:cubicBezTo>
                    <a:pt x="99" y="132"/>
                    <a:pt x="75" y="130"/>
                    <a:pt x="51" y="128"/>
                  </a:cubicBezTo>
                  <a:cubicBezTo>
                    <a:pt x="49" y="128"/>
                    <a:pt x="53" y="132"/>
                    <a:pt x="51" y="133"/>
                  </a:cubicBezTo>
                  <a:cubicBezTo>
                    <a:pt x="40" y="131"/>
                    <a:pt x="29" y="131"/>
                    <a:pt x="19" y="129"/>
                  </a:cubicBezTo>
                  <a:cubicBezTo>
                    <a:pt x="17" y="132"/>
                    <a:pt x="18" y="137"/>
                    <a:pt x="16" y="140"/>
                  </a:cubicBezTo>
                  <a:cubicBezTo>
                    <a:pt x="11" y="139"/>
                    <a:pt x="5" y="139"/>
                    <a:pt x="0" y="138"/>
                  </a:cubicBezTo>
                  <a:cubicBezTo>
                    <a:pt x="6" y="92"/>
                    <a:pt x="12" y="46"/>
                    <a:pt x="18" y="0"/>
                  </a:cubicBezTo>
                  <a:cubicBezTo>
                    <a:pt x="56" y="4"/>
                    <a:pt x="93" y="9"/>
                    <a:pt x="134" y="10"/>
                  </a:cubicBezTo>
                  <a:lnTo>
                    <a:pt x="132" y="24"/>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2" name="Freeform 597">
              <a:extLst>
                <a:ext uri="{FF2B5EF4-FFF2-40B4-BE49-F238E27FC236}">
                  <a16:creationId xmlns:a16="http://schemas.microsoft.com/office/drawing/2014/main" id="{F74E1BEE-8F8E-1683-427E-E789AFD08C14}"/>
                </a:ext>
              </a:extLst>
            </p:cNvPr>
            <p:cNvSpPr>
              <a:spLocks/>
            </p:cNvSpPr>
            <p:nvPr/>
          </p:nvSpPr>
          <p:spPr bwMode="auto">
            <a:xfrm>
              <a:off x="3766526" y="4663138"/>
              <a:ext cx="865248" cy="1013577"/>
            </a:xfrm>
            <a:custGeom>
              <a:avLst/>
              <a:gdLst>
                <a:gd name="T0" fmla="*/ 0 w 131"/>
                <a:gd name="T1" fmla="*/ 2147483647 h 153"/>
                <a:gd name="T2" fmla="*/ 2147483647 w 131"/>
                <a:gd name="T3" fmla="*/ 2147483647 h 153"/>
                <a:gd name="T4" fmla="*/ 2147483647 w 131"/>
                <a:gd name="T5" fmla="*/ 2147483647 h 153"/>
                <a:gd name="T6" fmla="*/ 2147483647 w 131"/>
                <a:gd name="T7" fmla="*/ 2147483647 h 153"/>
                <a:gd name="T8" fmla="*/ 2147483647 w 131"/>
                <a:gd name="T9" fmla="*/ 2147483647 h 153"/>
                <a:gd name="T10" fmla="*/ 2147483647 w 131"/>
                <a:gd name="T11" fmla="*/ 2147483647 h 153"/>
                <a:gd name="T12" fmla="*/ 2147483647 w 131"/>
                <a:gd name="T13" fmla="*/ 2147483647 h 153"/>
                <a:gd name="T14" fmla="*/ 2147483647 w 131"/>
                <a:gd name="T15" fmla="*/ 2147483647 h 153"/>
                <a:gd name="T16" fmla="*/ 2147483647 w 131"/>
                <a:gd name="T17" fmla="*/ 2147483647 h 153"/>
                <a:gd name="T18" fmla="*/ 2147483647 w 131"/>
                <a:gd name="T19" fmla="*/ 2147483647 h 153"/>
                <a:gd name="T20" fmla="*/ 2147483647 w 131"/>
                <a:gd name="T21" fmla="*/ 2147483647 h 153"/>
                <a:gd name="T22" fmla="*/ 2147483647 w 131"/>
                <a:gd name="T23" fmla="*/ 2147483647 h 153"/>
                <a:gd name="T24" fmla="*/ 2147483647 w 131"/>
                <a:gd name="T25" fmla="*/ 2147483647 h 153"/>
                <a:gd name="T26" fmla="*/ 2147483647 w 131"/>
                <a:gd name="T27" fmla="*/ 2147483647 h 153"/>
                <a:gd name="T28" fmla="*/ 2147483647 w 131"/>
                <a:gd name="T29" fmla="*/ 2147483647 h 153"/>
                <a:gd name="T30" fmla="*/ 2147483647 w 131"/>
                <a:gd name="T31" fmla="*/ 2147483647 h 153"/>
                <a:gd name="T32" fmla="*/ 2147483647 w 131"/>
                <a:gd name="T33" fmla="*/ 2147483647 h 153"/>
                <a:gd name="T34" fmla="*/ 2147483647 w 131"/>
                <a:gd name="T35" fmla="*/ 2147483647 h 153"/>
                <a:gd name="T36" fmla="*/ 2147483647 w 131"/>
                <a:gd name="T37" fmla="*/ 2147483647 h 153"/>
                <a:gd name="T38" fmla="*/ 2147483647 w 131"/>
                <a:gd name="T39" fmla="*/ 2147483647 h 153"/>
                <a:gd name="T40" fmla="*/ 2147483647 w 131"/>
                <a:gd name="T41" fmla="*/ 2147483647 h 153"/>
                <a:gd name="T42" fmla="*/ 2147483647 w 131"/>
                <a:gd name="T43" fmla="*/ 0 h 153"/>
                <a:gd name="T44" fmla="*/ 2147483647 w 131"/>
                <a:gd name="T45" fmla="*/ 2147483647 h 153"/>
                <a:gd name="T46" fmla="*/ 2147483647 w 131"/>
                <a:gd name="T47" fmla="*/ 2147483647 h 153"/>
                <a:gd name="T48" fmla="*/ 2147483647 w 131"/>
                <a:gd name="T49" fmla="*/ 2147483647 h 153"/>
                <a:gd name="T50" fmla="*/ 2147483647 w 131"/>
                <a:gd name="T51" fmla="*/ 2147483647 h 153"/>
                <a:gd name="T52" fmla="*/ 2147483647 w 131"/>
                <a:gd name="T53" fmla="*/ 2147483647 h 153"/>
                <a:gd name="T54" fmla="*/ 2147483647 w 131"/>
                <a:gd name="T55" fmla="*/ 2147483647 h 153"/>
                <a:gd name="T56" fmla="*/ 2147483647 w 131"/>
                <a:gd name="T57" fmla="*/ 2147483647 h 153"/>
                <a:gd name="T58" fmla="*/ 2147483647 w 131"/>
                <a:gd name="T59" fmla="*/ 2147483647 h 153"/>
                <a:gd name="T60" fmla="*/ 2147483647 w 131"/>
                <a:gd name="T61" fmla="*/ 2147483647 h 153"/>
                <a:gd name="T62" fmla="*/ 2147483647 w 131"/>
                <a:gd name="T63" fmla="*/ 2147483647 h 153"/>
                <a:gd name="T64" fmla="*/ 2147483647 w 131"/>
                <a:gd name="T65" fmla="*/ 2147483647 h 153"/>
                <a:gd name="T66" fmla="*/ 2147483647 w 131"/>
                <a:gd name="T67" fmla="*/ 2147483647 h 153"/>
                <a:gd name="T68" fmla="*/ 2147483647 w 131"/>
                <a:gd name="T69" fmla="*/ 2147483647 h 153"/>
                <a:gd name="T70" fmla="*/ 2147483647 w 131"/>
                <a:gd name="T71" fmla="*/ 2147483647 h 153"/>
                <a:gd name="T72" fmla="*/ 2147483647 w 131"/>
                <a:gd name="T73" fmla="*/ 2147483647 h 153"/>
                <a:gd name="T74" fmla="*/ 2147483647 w 131"/>
                <a:gd name="T75" fmla="*/ 2147483647 h 153"/>
                <a:gd name="T76" fmla="*/ 2147483647 w 131"/>
                <a:gd name="T77" fmla="*/ 2147483647 h 153"/>
                <a:gd name="T78" fmla="*/ 2147483647 w 131"/>
                <a:gd name="T79" fmla="*/ 2147483647 h 153"/>
                <a:gd name="T80" fmla="*/ 2147483647 w 131"/>
                <a:gd name="T81" fmla="*/ 2147483647 h 153"/>
                <a:gd name="T82" fmla="*/ 2147483647 w 131"/>
                <a:gd name="T83" fmla="*/ 2147483647 h 153"/>
                <a:gd name="T84" fmla="*/ 2147483647 w 131"/>
                <a:gd name="T85" fmla="*/ 2147483647 h 153"/>
                <a:gd name="T86" fmla="*/ 2147483647 w 131"/>
                <a:gd name="T87" fmla="*/ 2147483647 h 153"/>
                <a:gd name="T88" fmla="*/ 2147483647 w 131"/>
                <a:gd name="T89" fmla="*/ 2147483647 h 153"/>
                <a:gd name="T90" fmla="*/ 2147483647 w 131"/>
                <a:gd name="T91" fmla="*/ 2147483647 h 153"/>
                <a:gd name="T92" fmla="*/ 2147483647 w 131"/>
                <a:gd name="T93" fmla="*/ 2147483647 h 153"/>
                <a:gd name="T94" fmla="*/ 2147483647 w 131"/>
                <a:gd name="T95" fmla="*/ 2147483647 h 153"/>
                <a:gd name="T96" fmla="*/ 0 w 131"/>
                <a:gd name="T97" fmla="*/ 2147483647 h 1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
                <a:gd name="T148" fmla="*/ 0 h 153"/>
                <a:gd name="T149" fmla="*/ 131 w 131"/>
                <a:gd name="T150" fmla="*/ 153 h 1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 h="153">
                  <a:moveTo>
                    <a:pt x="0" y="106"/>
                  </a:moveTo>
                  <a:cubicBezTo>
                    <a:pt x="1" y="104"/>
                    <a:pt x="3" y="105"/>
                    <a:pt x="3" y="102"/>
                  </a:cubicBezTo>
                  <a:cubicBezTo>
                    <a:pt x="3" y="102"/>
                    <a:pt x="6" y="103"/>
                    <a:pt x="7" y="102"/>
                  </a:cubicBezTo>
                  <a:cubicBezTo>
                    <a:pt x="7" y="102"/>
                    <a:pt x="8" y="99"/>
                    <a:pt x="9" y="102"/>
                  </a:cubicBezTo>
                  <a:cubicBezTo>
                    <a:pt x="10" y="102"/>
                    <a:pt x="9" y="98"/>
                    <a:pt x="9" y="98"/>
                  </a:cubicBezTo>
                  <a:cubicBezTo>
                    <a:pt x="10" y="98"/>
                    <a:pt x="12" y="99"/>
                    <a:pt x="12" y="99"/>
                  </a:cubicBezTo>
                  <a:cubicBezTo>
                    <a:pt x="11" y="98"/>
                    <a:pt x="9" y="96"/>
                    <a:pt x="9" y="96"/>
                  </a:cubicBezTo>
                  <a:cubicBezTo>
                    <a:pt x="8" y="95"/>
                    <a:pt x="7" y="94"/>
                    <a:pt x="6" y="93"/>
                  </a:cubicBezTo>
                  <a:cubicBezTo>
                    <a:pt x="7" y="90"/>
                    <a:pt x="6" y="88"/>
                    <a:pt x="6" y="86"/>
                  </a:cubicBezTo>
                  <a:cubicBezTo>
                    <a:pt x="7" y="84"/>
                    <a:pt x="10" y="87"/>
                    <a:pt x="10" y="87"/>
                  </a:cubicBezTo>
                  <a:cubicBezTo>
                    <a:pt x="10" y="86"/>
                    <a:pt x="9" y="85"/>
                    <a:pt x="9" y="85"/>
                  </a:cubicBezTo>
                  <a:cubicBezTo>
                    <a:pt x="8" y="84"/>
                    <a:pt x="12" y="80"/>
                    <a:pt x="12" y="78"/>
                  </a:cubicBezTo>
                  <a:cubicBezTo>
                    <a:pt x="13" y="76"/>
                    <a:pt x="12" y="74"/>
                    <a:pt x="13" y="72"/>
                  </a:cubicBezTo>
                  <a:cubicBezTo>
                    <a:pt x="16" y="68"/>
                    <a:pt x="19" y="70"/>
                    <a:pt x="22" y="65"/>
                  </a:cubicBezTo>
                  <a:cubicBezTo>
                    <a:pt x="22" y="63"/>
                    <a:pt x="20" y="62"/>
                    <a:pt x="18" y="61"/>
                  </a:cubicBezTo>
                  <a:cubicBezTo>
                    <a:pt x="18" y="53"/>
                    <a:pt x="12" y="47"/>
                    <a:pt x="17" y="42"/>
                  </a:cubicBezTo>
                  <a:cubicBezTo>
                    <a:pt x="17" y="34"/>
                    <a:pt x="18" y="25"/>
                    <a:pt x="18" y="20"/>
                  </a:cubicBezTo>
                  <a:cubicBezTo>
                    <a:pt x="22" y="18"/>
                    <a:pt x="21" y="20"/>
                    <a:pt x="25" y="20"/>
                  </a:cubicBezTo>
                  <a:cubicBezTo>
                    <a:pt x="26" y="21"/>
                    <a:pt x="25" y="24"/>
                    <a:pt x="27" y="23"/>
                  </a:cubicBezTo>
                  <a:cubicBezTo>
                    <a:pt x="29" y="25"/>
                    <a:pt x="30" y="22"/>
                    <a:pt x="31" y="20"/>
                  </a:cubicBezTo>
                  <a:cubicBezTo>
                    <a:pt x="32" y="19"/>
                    <a:pt x="32" y="18"/>
                    <a:pt x="33" y="14"/>
                  </a:cubicBezTo>
                  <a:cubicBezTo>
                    <a:pt x="34" y="11"/>
                    <a:pt x="35" y="4"/>
                    <a:pt x="35" y="0"/>
                  </a:cubicBezTo>
                  <a:cubicBezTo>
                    <a:pt x="46" y="2"/>
                    <a:pt x="56" y="4"/>
                    <a:pt x="67" y="6"/>
                  </a:cubicBezTo>
                  <a:cubicBezTo>
                    <a:pt x="68" y="6"/>
                    <a:pt x="69" y="6"/>
                    <a:pt x="70" y="6"/>
                  </a:cubicBezTo>
                  <a:cubicBezTo>
                    <a:pt x="88" y="9"/>
                    <a:pt x="110" y="12"/>
                    <a:pt x="131" y="15"/>
                  </a:cubicBezTo>
                  <a:cubicBezTo>
                    <a:pt x="124" y="61"/>
                    <a:pt x="119" y="108"/>
                    <a:pt x="113" y="153"/>
                  </a:cubicBezTo>
                  <a:cubicBezTo>
                    <a:pt x="99" y="152"/>
                    <a:pt x="86" y="149"/>
                    <a:pt x="72" y="148"/>
                  </a:cubicBezTo>
                  <a:cubicBezTo>
                    <a:pt x="71" y="147"/>
                    <a:pt x="71" y="146"/>
                    <a:pt x="72" y="146"/>
                  </a:cubicBezTo>
                  <a:cubicBezTo>
                    <a:pt x="71" y="146"/>
                    <a:pt x="65" y="146"/>
                    <a:pt x="67" y="143"/>
                  </a:cubicBezTo>
                  <a:cubicBezTo>
                    <a:pt x="65" y="144"/>
                    <a:pt x="63" y="142"/>
                    <a:pt x="61" y="141"/>
                  </a:cubicBezTo>
                  <a:cubicBezTo>
                    <a:pt x="60" y="140"/>
                    <a:pt x="57" y="139"/>
                    <a:pt x="56" y="139"/>
                  </a:cubicBezTo>
                  <a:cubicBezTo>
                    <a:pt x="56" y="139"/>
                    <a:pt x="57" y="138"/>
                    <a:pt x="57" y="137"/>
                  </a:cubicBezTo>
                  <a:cubicBezTo>
                    <a:pt x="56" y="137"/>
                    <a:pt x="56" y="138"/>
                    <a:pt x="56" y="138"/>
                  </a:cubicBezTo>
                  <a:cubicBezTo>
                    <a:pt x="55" y="138"/>
                    <a:pt x="56" y="137"/>
                    <a:pt x="56" y="137"/>
                  </a:cubicBezTo>
                  <a:cubicBezTo>
                    <a:pt x="52" y="136"/>
                    <a:pt x="48" y="134"/>
                    <a:pt x="45" y="132"/>
                  </a:cubicBezTo>
                  <a:cubicBezTo>
                    <a:pt x="42" y="131"/>
                    <a:pt x="40" y="129"/>
                    <a:pt x="38" y="127"/>
                  </a:cubicBezTo>
                  <a:cubicBezTo>
                    <a:pt x="37" y="126"/>
                    <a:pt x="36" y="127"/>
                    <a:pt x="36" y="126"/>
                  </a:cubicBezTo>
                  <a:cubicBezTo>
                    <a:pt x="36" y="126"/>
                    <a:pt x="37" y="126"/>
                    <a:pt x="37" y="125"/>
                  </a:cubicBezTo>
                  <a:cubicBezTo>
                    <a:pt x="37" y="125"/>
                    <a:pt x="34" y="127"/>
                    <a:pt x="33" y="125"/>
                  </a:cubicBezTo>
                  <a:cubicBezTo>
                    <a:pt x="33" y="125"/>
                    <a:pt x="34" y="124"/>
                    <a:pt x="34" y="124"/>
                  </a:cubicBezTo>
                  <a:cubicBezTo>
                    <a:pt x="33" y="124"/>
                    <a:pt x="32" y="125"/>
                    <a:pt x="30" y="124"/>
                  </a:cubicBezTo>
                  <a:cubicBezTo>
                    <a:pt x="29" y="123"/>
                    <a:pt x="28" y="122"/>
                    <a:pt x="26" y="121"/>
                  </a:cubicBezTo>
                  <a:cubicBezTo>
                    <a:pt x="26" y="120"/>
                    <a:pt x="25" y="121"/>
                    <a:pt x="24" y="120"/>
                  </a:cubicBezTo>
                  <a:cubicBezTo>
                    <a:pt x="22" y="119"/>
                    <a:pt x="17" y="116"/>
                    <a:pt x="15" y="114"/>
                  </a:cubicBezTo>
                  <a:cubicBezTo>
                    <a:pt x="14" y="114"/>
                    <a:pt x="13" y="114"/>
                    <a:pt x="13" y="113"/>
                  </a:cubicBezTo>
                  <a:cubicBezTo>
                    <a:pt x="13" y="114"/>
                    <a:pt x="14" y="113"/>
                    <a:pt x="14" y="113"/>
                  </a:cubicBezTo>
                  <a:cubicBezTo>
                    <a:pt x="13" y="112"/>
                    <a:pt x="13" y="113"/>
                    <a:pt x="13" y="113"/>
                  </a:cubicBezTo>
                  <a:cubicBezTo>
                    <a:pt x="12" y="114"/>
                    <a:pt x="8" y="110"/>
                    <a:pt x="7" y="110"/>
                  </a:cubicBezTo>
                  <a:cubicBezTo>
                    <a:pt x="5" y="109"/>
                    <a:pt x="2" y="108"/>
                    <a:pt x="0" y="106"/>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3" name="Freeform 598">
              <a:extLst>
                <a:ext uri="{FF2B5EF4-FFF2-40B4-BE49-F238E27FC236}">
                  <a16:creationId xmlns:a16="http://schemas.microsoft.com/office/drawing/2014/main" id="{B19EAE3A-036A-0A23-671C-66620D0A626D}"/>
                </a:ext>
              </a:extLst>
            </p:cNvPr>
            <p:cNvSpPr>
              <a:spLocks/>
            </p:cNvSpPr>
            <p:nvPr/>
          </p:nvSpPr>
          <p:spPr bwMode="auto">
            <a:xfrm>
              <a:off x="3323095" y="3712914"/>
              <a:ext cx="812716" cy="1248430"/>
            </a:xfrm>
            <a:custGeom>
              <a:avLst/>
              <a:gdLst>
                <a:gd name="T0" fmla="*/ 2147483647 w 123"/>
                <a:gd name="T1" fmla="*/ 2147483647 h 189"/>
                <a:gd name="T2" fmla="*/ 2147483647 w 123"/>
                <a:gd name="T3" fmla="*/ 2147483647 h 189"/>
                <a:gd name="T4" fmla="*/ 2147483647 w 123"/>
                <a:gd name="T5" fmla="*/ 2147483647 h 189"/>
                <a:gd name="T6" fmla="*/ 2147483647 w 123"/>
                <a:gd name="T7" fmla="*/ 2147483647 h 189"/>
                <a:gd name="T8" fmla="*/ 2147483647 w 123"/>
                <a:gd name="T9" fmla="*/ 2147483647 h 189"/>
                <a:gd name="T10" fmla="*/ 2147483647 w 123"/>
                <a:gd name="T11" fmla="*/ 2147483647 h 189"/>
                <a:gd name="T12" fmla="*/ 2147483647 w 123"/>
                <a:gd name="T13" fmla="*/ 2147483647 h 189"/>
                <a:gd name="T14" fmla="*/ 2147483647 w 123"/>
                <a:gd name="T15" fmla="*/ 2147483647 h 189"/>
                <a:gd name="T16" fmla="*/ 2147483647 w 123"/>
                <a:gd name="T17" fmla="*/ 2147483647 h 189"/>
                <a:gd name="T18" fmla="*/ 2147483647 w 123"/>
                <a:gd name="T19" fmla="*/ 2147483647 h 189"/>
                <a:gd name="T20" fmla="*/ 2147483647 w 123"/>
                <a:gd name="T21" fmla="*/ 2147483647 h 189"/>
                <a:gd name="T22" fmla="*/ 2147483647 w 123"/>
                <a:gd name="T23" fmla="*/ 2147483647 h 189"/>
                <a:gd name="T24" fmla="*/ 2147483647 w 123"/>
                <a:gd name="T25" fmla="*/ 2147483647 h 189"/>
                <a:gd name="T26" fmla="*/ 2147483647 w 123"/>
                <a:gd name="T27" fmla="*/ 2147483647 h 189"/>
                <a:gd name="T28" fmla="*/ 2147483647 w 123"/>
                <a:gd name="T29" fmla="*/ 2147483647 h 189"/>
                <a:gd name="T30" fmla="*/ 2147483647 w 123"/>
                <a:gd name="T31" fmla="*/ 2147483647 h 189"/>
                <a:gd name="T32" fmla="*/ 2147483647 w 123"/>
                <a:gd name="T33" fmla="*/ 2147483647 h 189"/>
                <a:gd name="T34" fmla="*/ 2147483647 w 123"/>
                <a:gd name="T35" fmla="*/ 2147483647 h 189"/>
                <a:gd name="T36" fmla="*/ 2147483647 w 123"/>
                <a:gd name="T37" fmla="*/ 2147483647 h 189"/>
                <a:gd name="T38" fmla="*/ 2147483647 w 123"/>
                <a:gd name="T39" fmla="*/ 0 h 189"/>
                <a:gd name="T40" fmla="*/ 2147483647 w 123"/>
                <a:gd name="T41" fmla="*/ 2147483647 h 189"/>
                <a:gd name="T42" fmla="*/ 2147483647 w 123"/>
                <a:gd name="T43" fmla="*/ 2147483647 h 189"/>
                <a:gd name="T44" fmla="*/ 2147483647 w 123"/>
                <a:gd name="T45" fmla="*/ 2147483647 h 189"/>
                <a:gd name="T46" fmla="*/ 2147483647 w 123"/>
                <a:gd name="T47" fmla="*/ 2147483647 h 189"/>
                <a:gd name="T48" fmla="*/ 2147483647 w 123"/>
                <a:gd name="T49" fmla="*/ 2147483647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3"/>
                <a:gd name="T76" fmla="*/ 0 h 189"/>
                <a:gd name="T77" fmla="*/ 123 w 123"/>
                <a:gd name="T78" fmla="*/ 189 h 1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3" h="189">
                  <a:moveTo>
                    <a:pt x="96" y="167"/>
                  </a:moveTo>
                  <a:cubicBezTo>
                    <a:pt x="93" y="167"/>
                    <a:pt x="94" y="163"/>
                    <a:pt x="91" y="163"/>
                  </a:cubicBezTo>
                  <a:cubicBezTo>
                    <a:pt x="89" y="163"/>
                    <a:pt x="87" y="161"/>
                    <a:pt x="85" y="163"/>
                  </a:cubicBezTo>
                  <a:cubicBezTo>
                    <a:pt x="83" y="163"/>
                    <a:pt x="84" y="165"/>
                    <a:pt x="84" y="167"/>
                  </a:cubicBezTo>
                  <a:cubicBezTo>
                    <a:pt x="84" y="168"/>
                    <a:pt x="84" y="168"/>
                    <a:pt x="84" y="169"/>
                  </a:cubicBezTo>
                  <a:cubicBezTo>
                    <a:pt x="84" y="172"/>
                    <a:pt x="83" y="175"/>
                    <a:pt x="83" y="178"/>
                  </a:cubicBezTo>
                  <a:cubicBezTo>
                    <a:pt x="83" y="180"/>
                    <a:pt x="84" y="182"/>
                    <a:pt x="84" y="184"/>
                  </a:cubicBezTo>
                  <a:cubicBezTo>
                    <a:pt x="83" y="186"/>
                    <a:pt x="80" y="187"/>
                    <a:pt x="82" y="189"/>
                  </a:cubicBezTo>
                  <a:cubicBezTo>
                    <a:pt x="66" y="167"/>
                    <a:pt x="48" y="140"/>
                    <a:pt x="31" y="115"/>
                  </a:cubicBezTo>
                  <a:cubicBezTo>
                    <a:pt x="28" y="111"/>
                    <a:pt x="25" y="107"/>
                    <a:pt x="22" y="102"/>
                  </a:cubicBezTo>
                  <a:cubicBezTo>
                    <a:pt x="21" y="101"/>
                    <a:pt x="20" y="99"/>
                    <a:pt x="18" y="96"/>
                  </a:cubicBezTo>
                  <a:cubicBezTo>
                    <a:pt x="18" y="96"/>
                    <a:pt x="17" y="95"/>
                    <a:pt x="17" y="95"/>
                  </a:cubicBezTo>
                  <a:cubicBezTo>
                    <a:pt x="16" y="94"/>
                    <a:pt x="16" y="93"/>
                    <a:pt x="16" y="93"/>
                  </a:cubicBezTo>
                  <a:cubicBezTo>
                    <a:pt x="15" y="92"/>
                    <a:pt x="14" y="91"/>
                    <a:pt x="13" y="90"/>
                  </a:cubicBezTo>
                  <a:cubicBezTo>
                    <a:pt x="12" y="89"/>
                    <a:pt x="13" y="88"/>
                    <a:pt x="12" y="88"/>
                  </a:cubicBezTo>
                  <a:cubicBezTo>
                    <a:pt x="11" y="85"/>
                    <a:pt x="8" y="82"/>
                    <a:pt x="5" y="79"/>
                  </a:cubicBezTo>
                  <a:cubicBezTo>
                    <a:pt x="2" y="73"/>
                    <a:pt x="0" y="72"/>
                    <a:pt x="2" y="66"/>
                  </a:cubicBezTo>
                  <a:cubicBezTo>
                    <a:pt x="2" y="65"/>
                    <a:pt x="3" y="63"/>
                    <a:pt x="3" y="62"/>
                  </a:cubicBezTo>
                  <a:cubicBezTo>
                    <a:pt x="4" y="59"/>
                    <a:pt x="4" y="55"/>
                    <a:pt x="5" y="52"/>
                  </a:cubicBezTo>
                  <a:cubicBezTo>
                    <a:pt x="9" y="35"/>
                    <a:pt x="14" y="17"/>
                    <a:pt x="18" y="0"/>
                  </a:cubicBezTo>
                  <a:cubicBezTo>
                    <a:pt x="52" y="8"/>
                    <a:pt x="88" y="15"/>
                    <a:pt x="123" y="22"/>
                  </a:cubicBezTo>
                  <a:cubicBezTo>
                    <a:pt x="118" y="51"/>
                    <a:pt x="113" y="83"/>
                    <a:pt x="107" y="112"/>
                  </a:cubicBezTo>
                  <a:cubicBezTo>
                    <a:pt x="105" y="121"/>
                    <a:pt x="104" y="131"/>
                    <a:pt x="102" y="140"/>
                  </a:cubicBezTo>
                  <a:cubicBezTo>
                    <a:pt x="102" y="145"/>
                    <a:pt x="100" y="149"/>
                    <a:pt x="99" y="154"/>
                  </a:cubicBezTo>
                  <a:cubicBezTo>
                    <a:pt x="99" y="158"/>
                    <a:pt x="99" y="163"/>
                    <a:pt x="96" y="16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4" name="Freeform 599">
              <a:extLst>
                <a:ext uri="{FF2B5EF4-FFF2-40B4-BE49-F238E27FC236}">
                  <a16:creationId xmlns:a16="http://schemas.microsoft.com/office/drawing/2014/main" id="{7D7BB5A5-93FE-A05D-DAC3-2BF1CB855E28}"/>
                </a:ext>
              </a:extLst>
            </p:cNvPr>
            <p:cNvSpPr>
              <a:spLocks/>
            </p:cNvSpPr>
            <p:nvPr/>
          </p:nvSpPr>
          <p:spPr bwMode="auto">
            <a:xfrm>
              <a:off x="3996750" y="3858151"/>
              <a:ext cx="715375" cy="899241"/>
            </a:xfrm>
            <a:custGeom>
              <a:avLst/>
              <a:gdLst>
                <a:gd name="T0" fmla="*/ 2147483647 w 108"/>
                <a:gd name="T1" fmla="*/ 0 h 136"/>
                <a:gd name="T2" fmla="*/ 2147483647 w 108"/>
                <a:gd name="T3" fmla="*/ 2147483647 h 136"/>
                <a:gd name="T4" fmla="*/ 2147483647 w 108"/>
                <a:gd name="T5" fmla="*/ 2147483647 h 136"/>
                <a:gd name="T6" fmla="*/ 2147483647 w 108"/>
                <a:gd name="T7" fmla="*/ 2147483647 h 136"/>
                <a:gd name="T8" fmla="*/ 2147483647 w 108"/>
                <a:gd name="T9" fmla="*/ 2147483647 h 136"/>
                <a:gd name="T10" fmla="*/ 0 w 108"/>
                <a:gd name="T11" fmla="*/ 2147483647 h 136"/>
                <a:gd name="T12" fmla="*/ 2147483647 w 108"/>
                <a:gd name="T13" fmla="*/ 0 h 136"/>
                <a:gd name="T14" fmla="*/ 0 60000 65536"/>
                <a:gd name="T15" fmla="*/ 0 60000 65536"/>
                <a:gd name="T16" fmla="*/ 0 60000 65536"/>
                <a:gd name="T17" fmla="*/ 0 60000 65536"/>
                <a:gd name="T18" fmla="*/ 0 60000 65536"/>
                <a:gd name="T19" fmla="*/ 0 60000 65536"/>
                <a:gd name="T20" fmla="*/ 0 60000 65536"/>
                <a:gd name="T21" fmla="*/ 0 w 108"/>
                <a:gd name="T22" fmla="*/ 0 h 136"/>
                <a:gd name="T23" fmla="*/ 108 w 108"/>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36">
                  <a:moveTo>
                    <a:pt x="22" y="0"/>
                  </a:moveTo>
                  <a:cubicBezTo>
                    <a:pt x="40" y="3"/>
                    <a:pt x="56" y="6"/>
                    <a:pt x="75" y="8"/>
                  </a:cubicBezTo>
                  <a:cubicBezTo>
                    <a:pt x="74" y="17"/>
                    <a:pt x="73" y="25"/>
                    <a:pt x="71" y="33"/>
                  </a:cubicBezTo>
                  <a:cubicBezTo>
                    <a:pt x="84" y="34"/>
                    <a:pt x="96" y="37"/>
                    <a:pt x="108" y="38"/>
                  </a:cubicBezTo>
                  <a:cubicBezTo>
                    <a:pt x="104" y="70"/>
                    <a:pt x="100" y="103"/>
                    <a:pt x="96" y="136"/>
                  </a:cubicBezTo>
                  <a:cubicBezTo>
                    <a:pt x="63" y="132"/>
                    <a:pt x="32" y="127"/>
                    <a:pt x="0" y="121"/>
                  </a:cubicBezTo>
                  <a:cubicBezTo>
                    <a:pt x="8" y="81"/>
                    <a:pt x="15" y="41"/>
                    <a:pt x="22" y="0"/>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5" name="Freeform 600">
              <a:extLst>
                <a:ext uri="{FF2B5EF4-FFF2-40B4-BE49-F238E27FC236}">
                  <a16:creationId xmlns:a16="http://schemas.microsoft.com/office/drawing/2014/main" id="{071C77FB-D77E-8105-6853-10C7235C0F63}"/>
                </a:ext>
              </a:extLst>
            </p:cNvPr>
            <p:cNvSpPr>
              <a:spLocks/>
            </p:cNvSpPr>
            <p:nvPr/>
          </p:nvSpPr>
          <p:spPr bwMode="auto">
            <a:xfrm>
              <a:off x="3798979" y="2680801"/>
              <a:ext cx="754002" cy="1228344"/>
            </a:xfrm>
            <a:custGeom>
              <a:avLst/>
              <a:gdLst>
                <a:gd name="T0" fmla="*/ 0 w 114"/>
                <a:gd name="T1" fmla="*/ 2147483647 h 186"/>
                <a:gd name="T2" fmla="*/ 2147483647 w 114"/>
                <a:gd name="T3" fmla="*/ 2147483647 h 186"/>
                <a:gd name="T4" fmla="*/ 2147483647 w 114"/>
                <a:gd name="T5" fmla="*/ 2147483647 h 186"/>
                <a:gd name="T6" fmla="*/ 2147483647 w 114"/>
                <a:gd name="T7" fmla="*/ 2147483647 h 186"/>
                <a:gd name="T8" fmla="*/ 2147483647 w 114"/>
                <a:gd name="T9" fmla="*/ 2147483647 h 186"/>
                <a:gd name="T10" fmla="*/ 2147483647 w 114"/>
                <a:gd name="T11" fmla="*/ 2147483647 h 186"/>
                <a:gd name="T12" fmla="*/ 2147483647 w 114"/>
                <a:gd name="T13" fmla="*/ 2147483647 h 186"/>
                <a:gd name="T14" fmla="*/ 2147483647 w 114"/>
                <a:gd name="T15" fmla="*/ 2147483647 h 186"/>
                <a:gd name="T16" fmla="*/ 2147483647 w 114"/>
                <a:gd name="T17" fmla="*/ 2147483647 h 186"/>
                <a:gd name="T18" fmla="*/ 2147483647 w 114"/>
                <a:gd name="T19" fmla="*/ 2147483647 h 186"/>
                <a:gd name="T20" fmla="*/ 2147483647 w 114"/>
                <a:gd name="T21" fmla="*/ 2147483647 h 186"/>
                <a:gd name="T22" fmla="*/ 2147483647 w 114"/>
                <a:gd name="T23" fmla="*/ 2147483647 h 186"/>
                <a:gd name="T24" fmla="*/ 2147483647 w 114"/>
                <a:gd name="T25" fmla="*/ 2147483647 h 186"/>
                <a:gd name="T26" fmla="*/ 2147483647 w 114"/>
                <a:gd name="T27" fmla="*/ 2147483647 h 186"/>
                <a:gd name="T28" fmla="*/ 2147483647 w 114"/>
                <a:gd name="T29" fmla="*/ 2147483647 h 186"/>
                <a:gd name="T30" fmla="*/ 2147483647 w 114"/>
                <a:gd name="T31" fmla="*/ 2147483647 h 186"/>
                <a:gd name="T32" fmla="*/ 2147483647 w 114"/>
                <a:gd name="T33" fmla="*/ 2147483647 h 186"/>
                <a:gd name="T34" fmla="*/ 2147483647 w 114"/>
                <a:gd name="T35" fmla="*/ 2147483647 h 186"/>
                <a:gd name="T36" fmla="*/ 2147483647 w 114"/>
                <a:gd name="T37" fmla="*/ 2147483647 h 186"/>
                <a:gd name="T38" fmla="*/ 2147483647 w 114"/>
                <a:gd name="T39" fmla="*/ 2147483647 h 186"/>
                <a:gd name="T40" fmla="*/ 2147483647 w 114"/>
                <a:gd name="T41" fmla="*/ 2147483647 h 186"/>
                <a:gd name="T42" fmla="*/ 2147483647 w 114"/>
                <a:gd name="T43" fmla="*/ 0 h 186"/>
                <a:gd name="T44" fmla="*/ 2147483647 w 114"/>
                <a:gd name="T45" fmla="*/ 2147483647 h 186"/>
                <a:gd name="T46" fmla="*/ 2147483647 w 114"/>
                <a:gd name="T47" fmla="*/ 2147483647 h 186"/>
                <a:gd name="T48" fmla="*/ 2147483647 w 114"/>
                <a:gd name="T49" fmla="*/ 2147483647 h 186"/>
                <a:gd name="T50" fmla="*/ 2147483647 w 114"/>
                <a:gd name="T51" fmla="*/ 2147483647 h 186"/>
                <a:gd name="T52" fmla="*/ 2147483647 w 114"/>
                <a:gd name="T53" fmla="*/ 2147483647 h 186"/>
                <a:gd name="T54" fmla="*/ 2147483647 w 114"/>
                <a:gd name="T55" fmla="*/ 2147483647 h 186"/>
                <a:gd name="T56" fmla="*/ 2147483647 w 114"/>
                <a:gd name="T57" fmla="*/ 2147483647 h 186"/>
                <a:gd name="T58" fmla="*/ 2147483647 w 114"/>
                <a:gd name="T59" fmla="*/ 2147483647 h 186"/>
                <a:gd name="T60" fmla="*/ 2147483647 w 114"/>
                <a:gd name="T61" fmla="*/ 2147483647 h 186"/>
                <a:gd name="T62" fmla="*/ 2147483647 w 114"/>
                <a:gd name="T63" fmla="*/ 2147483647 h 186"/>
                <a:gd name="T64" fmla="*/ 2147483647 w 114"/>
                <a:gd name="T65" fmla="*/ 2147483647 h 186"/>
                <a:gd name="T66" fmla="*/ 2147483647 w 114"/>
                <a:gd name="T67" fmla="*/ 2147483647 h 186"/>
                <a:gd name="T68" fmla="*/ 2147483647 w 114"/>
                <a:gd name="T69" fmla="*/ 2147483647 h 186"/>
                <a:gd name="T70" fmla="*/ 2147483647 w 114"/>
                <a:gd name="T71" fmla="*/ 2147483647 h 186"/>
                <a:gd name="T72" fmla="*/ 2147483647 w 114"/>
                <a:gd name="T73" fmla="*/ 2147483647 h 186"/>
                <a:gd name="T74" fmla="*/ 2147483647 w 114"/>
                <a:gd name="T75" fmla="*/ 2147483647 h 186"/>
                <a:gd name="T76" fmla="*/ 2147483647 w 114"/>
                <a:gd name="T77" fmla="*/ 2147483647 h 186"/>
                <a:gd name="T78" fmla="*/ 2147483647 w 114"/>
                <a:gd name="T79" fmla="*/ 2147483647 h 186"/>
                <a:gd name="T80" fmla="*/ 2147483647 w 114"/>
                <a:gd name="T81" fmla="*/ 2147483647 h 186"/>
                <a:gd name="T82" fmla="*/ 2147483647 w 114"/>
                <a:gd name="T83" fmla="*/ 2147483647 h 186"/>
                <a:gd name="T84" fmla="*/ 2147483647 w 114"/>
                <a:gd name="T85" fmla="*/ 2147483647 h 186"/>
                <a:gd name="T86" fmla="*/ 2147483647 w 114"/>
                <a:gd name="T87" fmla="*/ 2147483647 h 186"/>
                <a:gd name="T88" fmla="*/ 2147483647 w 114"/>
                <a:gd name="T89" fmla="*/ 2147483647 h 186"/>
                <a:gd name="T90" fmla="*/ 2147483647 w 114"/>
                <a:gd name="T91" fmla="*/ 2147483647 h 186"/>
                <a:gd name="T92" fmla="*/ 2147483647 w 114"/>
                <a:gd name="T93" fmla="*/ 2147483647 h 186"/>
                <a:gd name="T94" fmla="*/ 2147483647 w 114"/>
                <a:gd name="T95" fmla="*/ 2147483647 h 186"/>
                <a:gd name="T96" fmla="*/ 2147483647 w 114"/>
                <a:gd name="T97" fmla="*/ 2147483647 h 186"/>
                <a:gd name="T98" fmla="*/ 2147483647 w 114"/>
                <a:gd name="T99" fmla="*/ 2147483647 h 186"/>
                <a:gd name="T100" fmla="*/ 2147483647 w 114"/>
                <a:gd name="T101" fmla="*/ 2147483647 h 186"/>
                <a:gd name="T102" fmla="*/ 2147483647 w 114"/>
                <a:gd name="T103" fmla="*/ 2147483647 h 186"/>
                <a:gd name="T104" fmla="*/ 0 w 114"/>
                <a:gd name="T105" fmla="*/ 2147483647 h 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
                <a:gd name="T160" fmla="*/ 0 h 186"/>
                <a:gd name="T161" fmla="*/ 114 w 114"/>
                <a:gd name="T162" fmla="*/ 186 h 1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 h="186">
                  <a:moveTo>
                    <a:pt x="0" y="167"/>
                  </a:moveTo>
                  <a:cubicBezTo>
                    <a:pt x="1" y="159"/>
                    <a:pt x="3" y="154"/>
                    <a:pt x="4" y="147"/>
                  </a:cubicBezTo>
                  <a:cubicBezTo>
                    <a:pt x="6" y="140"/>
                    <a:pt x="7" y="133"/>
                    <a:pt x="8" y="126"/>
                  </a:cubicBezTo>
                  <a:cubicBezTo>
                    <a:pt x="9" y="124"/>
                    <a:pt x="10" y="122"/>
                    <a:pt x="11" y="120"/>
                  </a:cubicBezTo>
                  <a:cubicBezTo>
                    <a:pt x="12" y="118"/>
                    <a:pt x="12" y="116"/>
                    <a:pt x="12" y="114"/>
                  </a:cubicBezTo>
                  <a:cubicBezTo>
                    <a:pt x="11" y="112"/>
                    <a:pt x="9" y="113"/>
                    <a:pt x="9" y="110"/>
                  </a:cubicBezTo>
                  <a:cubicBezTo>
                    <a:pt x="9" y="103"/>
                    <a:pt x="14" y="102"/>
                    <a:pt x="18" y="98"/>
                  </a:cubicBezTo>
                  <a:cubicBezTo>
                    <a:pt x="16" y="96"/>
                    <a:pt x="18" y="95"/>
                    <a:pt x="19" y="93"/>
                  </a:cubicBezTo>
                  <a:cubicBezTo>
                    <a:pt x="20" y="92"/>
                    <a:pt x="21" y="89"/>
                    <a:pt x="22" y="87"/>
                  </a:cubicBezTo>
                  <a:cubicBezTo>
                    <a:pt x="24" y="84"/>
                    <a:pt x="27" y="83"/>
                    <a:pt x="27" y="80"/>
                  </a:cubicBezTo>
                  <a:cubicBezTo>
                    <a:pt x="27" y="78"/>
                    <a:pt x="25" y="77"/>
                    <a:pt x="24" y="75"/>
                  </a:cubicBezTo>
                  <a:cubicBezTo>
                    <a:pt x="23" y="74"/>
                    <a:pt x="22" y="73"/>
                    <a:pt x="21" y="71"/>
                  </a:cubicBezTo>
                  <a:cubicBezTo>
                    <a:pt x="22" y="70"/>
                    <a:pt x="22" y="70"/>
                    <a:pt x="22" y="70"/>
                  </a:cubicBezTo>
                  <a:cubicBezTo>
                    <a:pt x="21" y="68"/>
                    <a:pt x="22" y="68"/>
                    <a:pt x="22" y="65"/>
                  </a:cubicBezTo>
                  <a:cubicBezTo>
                    <a:pt x="21" y="64"/>
                    <a:pt x="21" y="61"/>
                    <a:pt x="21" y="61"/>
                  </a:cubicBezTo>
                  <a:cubicBezTo>
                    <a:pt x="21" y="61"/>
                    <a:pt x="22" y="60"/>
                    <a:pt x="22" y="59"/>
                  </a:cubicBezTo>
                  <a:cubicBezTo>
                    <a:pt x="23" y="57"/>
                    <a:pt x="22" y="53"/>
                    <a:pt x="23" y="51"/>
                  </a:cubicBezTo>
                  <a:cubicBezTo>
                    <a:pt x="24" y="43"/>
                    <a:pt x="27" y="36"/>
                    <a:pt x="28" y="27"/>
                  </a:cubicBezTo>
                  <a:cubicBezTo>
                    <a:pt x="29" y="21"/>
                    <a:pt x="31" y="18"/>
                    <a:pt x="31" y="14"/>
                  </a:cubicBezTo>
                  <a:cubicBezTo>
                    <a:pt x="31" y="13"/>
                    <a:pt x="32" y="11"/>
                    <a:pt x="32" y="11"/>
                  </a:cubicBezTo>
                  <a:cubicBezTo>
                    <a:pt x="32" y="10"/>
                    <a:pt x="33" y="6"/>
                    <a:pt x="33" y="6"/>
                  </a:cubicBezTo>
                  <a:cubicBezTo>
                    <a:pt x="34" y="2"/>
                    <a:pt x="33" y="2"/>
                    <a:pt x="35" y="0"/>
                  </a:cubicBezTo>
                  <a:cubicBezTo>
                    <a:pt x="48" y="3"/>
                    <a:pt x="48" y="3"/>
                    <a:pt x="48" y="3"/>
                  </a:cubicBezTo>
                  <a:cubicBezTo>
                    <a:pt x="47" y="11"/>
                    <a:pt x="46" y="18"/>
                    <a:pt x="44" y="25"/>
                  </a:cubicBezTo>
                  <a:cubicBezTo>
                    <a:pt x="46" y="28"/>
                    <a:pt x="48" y="31"/>
                    <a:pt x="48" y="35"/>
                  </a:cubicBezTo>
                  <a:cubicBezTo>
                    <a:pt x="48" y="36"/>
                    <a:pt x="48" y="37"/>
                    <a:pt x="48" y="38"/>
                  </a:cubicBezTo>
                  <a:cubicBezTo>
                    <a:pt x="47" y="40"/>
                    <a:pt x="48" y="40"/>
                    <a:pt x="49" y="41"/>
                  </a:cubicBezTo>
                  <a:cubicBezTo>
                    <a:pt x="50" y="42"/>
                    <a:pt x="49" y="43"/>
                    <a:pt x="50" y="44"/>
                  </a:cubicBezTo>
                  <a:cubicBezTo>
                    <a:pt x="51" y="45"/>
                    <a:pt x="52" y="45"/>
                    <a:pt x="53" y="47"/>
                  </a:cubicBezTo>
                  <a:cubicBezTo>
                    <a:pt x="54" y="49"/>
                    <a:pt x="55" y="52"/>
                    <a:pt x="57" y="54"/>
                  </a:cubicBezTo>
                  <a:cubicBezTo>
                    <a:pt x="57" y="54"/>
                    <a:pt x="58" y="55"/>
                    <a:pt x="58" y="56"/>
                  </a:cubicBezTo>
                  <a:cubicBezTo>
                    <a:pt x="58" y="58"/>
                    <a:pt x="58" y="57"/>
                    <a:pt x="59" y="58"/>
                  </a:cubicBezTo>
                  <a:cubicBezTo>
                    <a:pt x="59" y="59"/>
                    <a:pt x="59" y="60"/>
                    <a:pt x="60" y="61"/>
                  </a:cubicBezTo>
                  <a:cubicBezTo>
                    <a:pt x="61" y="62"/>
                    <a:pt x="63" y="61"/>
                    <a:pt x="61" y="63"/>
                  </a:cubicBezTo>
                  <a:cubicBezTo>
                    <a:pt x="62" y="65"/>
                    <a:pt x="66" y="62"/>
                    <a:pt x="66" y="64"/>
                  </a:cubicBezTo>
                  <a:cubicBezTo>
                    <a:pt x="65" y="71"/>
                    <a:pt x="60" y="74"/>
                    <a:pt x="62" y="81"/>
                  </a:cubicBezTo>
                  <a:cubicBezTo>
                    <a:pt x="61" y="83"/>
                    <a:pt x="60" y="83"/>
                    <a:pt x="59" y="84"/>
                  </a:cubicBezTo>
                  <a:cubicBezTo>
                    <a:pt x="59" y="84"/>
                    <a:pt x="59" y="86"/>
                    <a:pt x="59" y="86"/>
                  </a:cubicBezTo>
                  <a:cubicBezTo>
                    <a:pt x="59" y="88"/>
                    <a:pt x="58" y="88"/>
                    <a:pt x="59" y="90"/>
                  </a:cubicBezTo>
                  <a:cubicBezTo>
                    <a:pt x="62" y="92"/>
                    <a:pt x="63" y="92"/>
                    <a:pt x="65" y="92"/>
                  </a:cubicBezTo>
                  <a:cubicBezTo>
                    <a:pt x="67" y="91"/>
                    <a:pt x="67" y="89"/>
                    <a:pt x="70" y="89"/>
                  </a:cubicBezTo>
                  <a:cubicBezTo>
                    <a:pt x="72" y="92"/>
                    <a:pt x="71" y="96"/>
                    <a:pt x="72" y="100"/>
                  </a:cubicBezTo>
                  <a:cubicBezTo>
                    <a:pt x="73" y="102"/>
                    <a:pt x="74" y="103"/>
                    <a:pt x="75" y="105"/>
                  </a:cubicBezTo>
                  <a:cubicBezTo>
                    <a:pt x="75" y="108"/>
                    <a:pt x="74" y="110"/>
                    <a:pt x="75" y="111"/>
                  </a:cubicBezTo>
                  <a:cubicBezTo>
                    <a:pt x="83" y="112"/>
                    <a:pt x="80" y="117"/>
                    <a:pt x="81" y="123"/>
                  </a:cubicBezTo>
                  <a:cubicBezTo>
                    <a:pt x="83" y="123"/>
                    <a:pt x="84" y="122"/>
                    <a:pt x="87" y="122"/>
                  </a:cubicBezTo>
                  <a:cubicBezTo>
                    <a:pt x="88" y="122"/>
                    <a:pt x="89" y="123"/>
                    <a:pt x="91" y="123"/>
                  </a:cubicBezTo>
                  <a:cubicBezTo>
                    <a:pt x="92" y="122"/>
                    <a:pt x="94" y="121"/>
                    <a:pt x="96" y="121"/>
                  </a:cubicBezTo>
                  <a:cubicBezTo>
                    <a:pt x="99" y="121"/>
                    <a:pt x="102" y="122"/>
                    <a:pt x="105" y="123"/>
                  </a:cubicBezTo>
                  <a:cubicBezTo>
                    <a:pt x="109" y="123"/>
                    <a:pt x="107" y="119"/>
                    <a:pt x="111" y="120"/>
                  </a:cubicBezTo>
                  <a:cubicBezTo>
                    <a:pt x="113" y="120"/>
                    <a:pt x="111" y="125"/>
                    <a:pt x="114" y="125"/>
                  </a:cubicBezTo>
                  <a:cubicBezTo>
                    <a:pt x="105" y="186"/>
                    <a:pt x="105" y="186"/>
                    <a:pt x="105" y="186"/>
                  </a:cubicBezTo>
                  <a:lnTo>
                    <a:pt x="0" y="167"/>
                  </a:ln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8" name="Freeform 603">
              <a:extLst>
                <a:ext uri="{FF2B5EF4-FFF2-40B4-BE49-F238E27FC236}">
                  <a16:creationId xmlns:a16="http://schemas.microsoft.com/office/drawing/2014/main" id="{1B8BE848-3B4F-72A0-E9A1-C9CEB516F02E}"/>
                </a:ext>
              </a:extLst>
            </p:cNvPr>
            <p:cNvSpPr>
              <a:spLocks/>
            </p:cNvSpPr>
            <p:nvPr/>
          </p:nvSpPr>
          <p:spPr bwMode="auto">
            <a:xfrm>
              <a:off x="2966178" y="4334042"/>
              <a:ext cx="6181"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9" name="Line 604">
              <a:extLst>
                <a:ext uri="{FF2B5EF4-FFF2-40B4-BE49-F238E27FC236}">
                  <a16:creationId xmlns:a16="http://schemas.microsoft.com/office/drawing/2014/main" id="{E115C457-23C7-1F09-44ED-90930B03069A}"/>
                </a:ext>
              </a:extLst>
            </p:cNvPr>
            <p:cNvSpPr>
              <a:spLocks noChangeShapeType="1"/>
            </p:cNvSpPr>
            <p:nvPr/>
          </p:nvSpPr>
          <p:spPr bwMode="auto">
            <a:xfrm>
              <a:off x="2966178" y="4334042"/>
              <a:ext cx="6181"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0" name="Freeform 605">
              <a:extLst>
                <a:ext uri="{FF2B5EF4-FFF2-40B4-BE49-F238E27FC236}">
                  <a16:creationId xmlns:a16="http://schemas.microsoft.com/office/drawing/2014/main" id="{2D022969-837F-E8D2-BEE7-D3AACEAD8DAA}"/>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1" name="Freeform 606">
              <a:extLst>
                <a:ext uri="{FF2B5EF4-FFF2-40B4-BE49-F238E27FC236}">
                  <a16:creationId xmlns:a16="http://schemas.microsoft.com/office/drawing/2014/main" id="{30E7A111-1388-7C12-B17E-D1B55888676F}"/>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2" name="Freeform 607">
              <a:extLst>
                <a:ext uri="{FF2B5EF4-FFF2-40B4-BE49-F238E27FC236}">
                  <a16:creationId xmlns:a16="http://schemas.microsoft.com/office/drawing/2014/main" id="{1DFB427F-9CEF-6636-B493-87A4753DAAC4}"/>
                </a:ext>
              </a:extLst>
            </p:cNvPr>
            <p:cNvSpPr>
              <a:spLocks/>
            </p:cNvSpPr>
            <p:nvPr/>
          </p:nvSpPr>
          <p:spPr bwMode="auto">
            <a:xfrm>
              <a:off x="2972358" y="4334042"/>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3" name="Line 608">
              <a:extLst>
                <a:ext uri="{FF2B5EF4-FFF2-40B4-BE49-F238E27FC236}">
                  <a16:creationId xmlns:a16="http://schemas.microsoft.com/office/drawing/2014/main" id="{7DBF4D23-AEAA-DEED-6ABD-F5DD08F31FC1}"/>
                </a:ext>
              </a:extLst>
            </p:cNvPr>
            <p:cNvSpPr>
              <a:spLocks noChangeShapeType="1"/>
            </p:cNvSpPr>
            <p:nvPr/>
          </p:nvSpPr>
          <p:spPr bwMode="auto">
            <a:xfrm flipV="1">
              <a:off x="2972358" y="4334042"/>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4" name="Freeform 609">
              <a:extLst>
                <a:ext uri="{FF2B5EF4-FFF2-40B4-BE49-F238E27FC236}">
                  <a16:creationId xmlns:a16="http://schemas.microsoft.com/office/drawing/2014/main" id="{549C2432-807D-5DB0-0C56-4D511B647440}"/>
                </a:ext>
              </a:extLst>
            </p:cNvPr>
            <p:cNvSpPr>
              <a:spLocks/>
            </p:cNvSpPr>
            <p:nvPr/>
          </p:nvSpPr>
          <p:spPr bwMode="auto">
            <a:xfrm>
              <a:off x="2939914" y="2924923"/>
              <a:ext cx="1030573" cy="860614"/>
            </a:xfrm>
            <a:custGeom>
              <a:avLst/>
              <a:gdLst>
                <a:gd name="T0" fmla="*/ 2147483647 w 156"/>
                <a:gd name="T1" fmla="*/ 2147483647 h 130"/>
                <a:gd name="T2" fmla="*/ 2147483647 w 156"/>
                <a:gd name="T3" fmla="*/ 2147483647 h 130"/>
                <a:gd name="T4" fmla="*/ 2147483647 w 156"/>
                <a:gd name="T5" fmla="*/ 2147483647 h 130"/>
                <a:gd name="T6" fmla="*/ 2147483647 w 156"/>
                <a:gd name="T7" fmla="*/ 2147483647 h 130"/>
                <a:gd name="T8" fmla="*/ 2147483647 w 156"/>
                <a:gd name="T9" fmla="*/ 2147483647 h 130"/>
                <a:gd name="T10" fmla="*/ 2147483647 w 156"/>
                <a:gd name="T11" fmla="*/ 2147483647 h 130"/>
                <a:gd name="T12" fmla="*/ 2147483647 w 156"/>
                <a:gd name="T13" fmla="*/ 2147483647 h 130"/>
                <a:gd name="T14" fmla="*/ 2147483647 w 156"/>
                <a:gd name="T15" fmla="*/ 2147483647 h 130"/>
                <a:gd name="T16" fmla="*/ 2147483647 w 156"/>
                <a:gd name="T17" fmla="*/ 2147483647 h 130"/>
                <a:gd name="T18" fmla="*/ 2147483647 w 156"/>
                <a:gd name="T19" fmla="*/ 2147483647 h 130"/>
                <a:gd name="T20" fmla="*/ 2147483647 w 156"/>
                <a:gd name="T21" fmla="*/ 2147483647 h 130"/>
                <a:gd name="T22" fmla="*/ 2147483647 w 156"/>
                <a:gd name="T23" fmla="*/ 2147483647 h 130"/>
                <a:gd name="T24" fmla="*/ 2147483647 w 156"/>
                <a:gd name="T25" fmla="*/ 2147483647 h 130"/>
                <a:gd name="T26" fmla="*/ 2147483647 w 156"/>
                <a:gd name="T27" fmla="*/ 2147483647 h 130"/>
                <a:gd name="T28" fmla="*/ 2147483647 w 156"/>
                <a:gd name="T29" fmla="*/ 2147483647 h 130"/>
                <a:gd name="T30" fmla="*/ 2147483647 w 156"/>
                <a:gd name="T31" fmla="*/ 2147483647 h 130"/>
                <a:gd name="T32" fmla="*/ 2147483647 w 156"/>
                <a:gd name="T33" fmla="*/ 2147483647 h 130"/>
                <a:gd name="T34" fmla="*/ 2147483647 w 156"/>
                <a:gd name="T35" fmla="*/ 2147483647 h 130"/>
                <a:gd name="T36" fmla="*/ 2147483647 w 156"/>
                <a:gd name="T37" fmla="*/ 2147483647 h 130"/>
                <a:gd name="T38" fmla="*/ 2147483647 w 156"/>
                <a:gd name="T39" fmla="*/ 2147483647 h 130"/>
                <a:gd name="T40" fmla="*/ 2147483647 w 156"/>
                <a:gd name="T41" fmla="*/ 2147483647 h 130"/>
                <a:gd name="T42" fmla="*/ 2147483647 w 156"/>
                <a:gd name="T43" fmla="*/ 2147483647 h 130"/>
                <a:gd name="T44" fmla="*/ 2147483647 w 156"/>
                <a:gd name="T45" fmla="*/ 2147483647 h 130"/>
                <a:gd name="T46" fmla="*/ 2147483647 w 156"/>
                <a:gd name="T47" fmla="*/ 2147483647 h 130"/>
                <a:gd name="T48" fmla="*/ 2147483647 w 156"/>
                <a:gd name="T49" fmla="*/ 2147483647 h 130"/>
                <a:gd name="T50" fmla="*/ 2147483647 w 156"/>
                <a:gd name="T51" fmla="*/ 2147483647 h 130"/>
                <a:gd name="T52" fmla="*/ 2147483647 w 156"/>
                <a:gd name="T53" fmla="*/ 2147483647 h 130"/>
                <a:gd name="T54" fmla="*/ 2147483647 w 156"/>
                <a:gd name="T55" fmla="*/ 2147483647 h 130"/>
                <a:gd name="T56" fmla="*/ 2147483647 w 156"/>
                <a:gd name="T57" fmla="*/ 2147483647 h 130"/>
                <a:gd name="T58" fmla="*/ 2147483647 w 156"/>
                <a:gd name="T59" fmla="*/ 2147483647 h 130"/>
                <a:gd name="T60" fmla="*/ 2147483647 w 156"/>
                <a:gd name="T61" fmla="*/ 2147483647 h 130"/>
                <a:gd name="T62" fmla="*/ 2147483647 w 156"/>
                <a:gd name="T63" fmla="*/ 2147483647 h 130"/>
                <a:gd name="T64" fmla="*/ 2147483647 w 156"/>
                <a:gd name="T65" fmla="*/ 2147483647 h 130"/>
                <a:gd name="T66" fmla="*/ 2147483647 w 156"/>
                <a:gd name="T67" fmla="*/ 2147483647 h 130"/>
                <a:gd name="T68" fmla="*/ 2147483647 w 156"/>
                <a:gd name="T69" fmla="*/ 2147483647 h 130"/>
                <a:gd name="T70" fmla="*/ 2147483647 w 156"/>
                <a:gd name="T71" fmla="*/ 2147483647 h 130"/>
                <a:gd name="T72" fmla="*/ 2147483647 w 156"/>
                <a:gd name="T73" fmla="*/ 2147483647 h 130"/>
                <a:gd name="T74" fmla="*/ 2147483647 w 156"/>
                <a:gd name="T75" fmla="*/ 2147483647 h 130"/>
                <a:gd name="T76" fmla="*/ 2147483647 w 156"/>
                <a:gd name="T77" fmla="*/ 2147483647 h 130"/>
                <a:gd name="T78" fmla="*/ 2147483647 w 156"/>
                <a:gd name="T79" fmla="*/ 2147483647 h 130"/>
                <a:gd name="T80" fmla="*/ 2147483647 w 156"/>
                <a:gd name="T81" fmla="*/ 2147483647 h 130"/>
                <a:gd name="T82" fmla="*/ 2147483647 w 156"/>
                <a:gd name="T83" fmla="*/ 2147483647 h 130"/>
                <a:gd name="T84" fmla="*/ 2147483647 w 156"/>
                <a:gd name="T85" fmla="*/ 2147483647 h 130"/>
                <a:gd name="T86" fmla="*/ 2147483647 w 156"/>
                <a:gd name="T87" fmla="*/ 2147483647 h 130"/>
                <a:gd name="T88" fmla="*/ 2147483647 w 156"/>
                <a:gd name="T89" fmla="*/ 2147483647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0"/>
                <a:gd name="T137" fmla="*/ 156 w 156"/>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0">
                  <a:moveTo>
                    <a:pt x="2" y="97"/>
                  </a:moveTo>
                  <a:cubicBezTo>
                    <a:pt x="0" y="92"/>
                    <a:pt x="1" y="86"/>
                    <a:pt x="4" y="83"/>
                  </a:cubicBezTo>
                  <a:cubicBezTo>
                    <a:pt x="0" y="76"/>
                    <a:pt x="7" y="73"/>
                    <a:pt x="8" y="67"/>
                  </a:cubicBezTo>
                  <a:cubicBezTo>
                    <a:pt x="9" y="70"/>
                    <a:pt x="11" y="63"/>
                    <a:pt x="11" y="67"/>
                  </a:cubicBezTo>
                  <a:cubicBezTo>
                    <a:pt x="14" y="65"/>
                    <a:pt x="11" y="64"/>
                    <a:pt x="12" y="61"/>
                  </a:cubicBezTo>
                  <a:cubicBezTo>
                    <a:pt x="14" y="61"/>
                    <a:pt x="13" y="58"/>
                    <a:pt x="17" y="59"/>
                  </a:cubicBezTo>
                  <a:cubicBezTo>
                    <a:pt x="17" y="57"/>
                    <a:pt x="15" y="57"/>
                    <a:pt x="16" y="54"/>
                  </a:cubicBezTo>
                  <a:cubicBezTo>
                    <a:pt x="19" y="51"/>
                    <a:pt x="19" y="44"/>
                    <a:pt x="22" y="41"/>
                  </a:cubicBezTo>
                  <a:cubicBezTo>
                    <a:pt x="22" y="33"/>
                    <a:pt x="29" y="27"/>
                    <a:pt x="30" y="18"/>
                  </a:cubicBezTo>
                  <a:cubicBezTo>
                    <a:pt x="31" y="17"/>
                    <a:pt x="32" y="17"/>
                    <a:pt x="33" y="18"/>
                  </a:cubicBezTo>
                  <a:cubicBezTo>
                    <a:pt x="33" y="17"/>
                    <a:pt x="31" y="17"/>
                    <a:pt x="31" y="16"/>
                  </a:cubicBezTo>
                  <a:cubicBezTo>
                    <a:pt x="31" y="14"/>
                    <a:pt x="33" y="14"/>
                    <a:pt x="33" y="13"/>
                  </a:cubicBezTo>
                  <a:cubicBezTo>
                    <a:pt x="33" y="11"/>
                    <a:pt x="33" y="10"/>
                    <a:pt x="33" y="9"/>
                  </a:cubicBezTo>
                  <a:cubicBezTo>
                    <a:pt x="34" y="6"/>
                    <a:pt x="35" y="4"/>
                    <a:pt x="35" y="1"/>
                  </a:cubicBezTo>
                  <a:cubicBezTo>
                    <a:pt x="38" y="0"/>
                    <a:pt x="36" y="3"/>
                    <a:pt x="38" y="2"/>
                  </a:cubicBezTo>
                  <a:cubicBezTo>
                    <a:pt x="40" y="0"/>
                    <a:pt x="44" y="2"/>
                    <a:pt x="44" y="4"/>
                  </a:cubicBezTo>
                  <a:cubicBezTo>
                    <a:pt x="48" y="4"/>
                    <a:pt x="49" y="5"/>
                    <a:pt x="51" y="7"/>
                  </a:cubicBezTo>
                  <a:cubicBezTo>
                    <a:pt x="50" y="8"/>
                    <a:pt x="51" y="8"/>
                    <a:pt x="52" y="8"/>
                  </a:cubicBezTo>
                  <a:cubicBezTo>
                    <a:pt x="53" y="15"/>
                    <a:pt x="48" y="17"/>
                    <a:pt x="54" y="21"/>
                  </a:cubicBezTo>
                  <a:cubicBezTo>
                    <a:pt x="55" y="21"/>
                    <a:pt x="56" y="21"/>
                    <a:pt x="57" y="22"/>
                  </a:cubicBezTo>
                  <a:cubicBezTo>
                    <a:pt x="57" y="22"/>
                    <a:pt x="57" y="23"/>
                    <a:pt x="58" y="23"/>
                  </a:cubicBezTo>
                  <a:cubicBezTo>
                    <a:pt x="60" y="23"/>
                    <a:pt x="62" y="23"/>
                    <a:pt x="63" y="23"/>
                  </a:cubicBezTo>
                  <a:cubicBezTo>
                    <a:pt x="65" y="23"/>
                    <a:pt x="66" y="22"/>
                    <a:pt x="67" y="22"/>
                  </a:cubicBezTo>
                  <a:cubicBezTo>
                    <a:pt x="72" y="22"/>
                    <a:pt x="75" y="23"/>
                    <a:pt x="78" y="26"/>
                  </a:cubicBezTo>
                  <a:cubicBezTo>
                    <a:pt x="80" y="27"/>
                    <a:pt x="84" y="26"/>
                    <a:pt x="87" y="26"/>
                  </a:cubicBezTo>
                  <a:cubicBezTo>
                    <a:pt x="88" y="26"/>
                    <a:pt x="90" y="28"/>
                    <a:pt x="91" y="28"/>
                  </a:cubicBezTo>
                  <a:cubicBezTo>
                    <a:pt x="96" y="28"/>
                    <a:pt x="102" y="26"/>
                    <a:pt x="107" y="26"/>
                  </a:cubicBezTo>
                  <a:cubicBezTo>
                    <a:pt x="108" y="26"/>
                    <a:pt x="111" y="27"/>
                    <a:pt x="113" y="27"/>
                  </a:cubicBezTo>
                  <a:cubicBezTo>
                    <a:pt x="115" y="27"/>
                    <a:pt x="116" y="27"/>
                    <a:pt x="118" y="27"/>
                  </a:cubicBezTo>
                  <a:cubicBezTo>
                    <a:pt x="123" y="28"/>
                    <a:pt x="128" y="30"/>
                    <a:pt x="134" y="31"/>
                  </a:cubicBezTo>
                  <a:cubicBezTo>
                    <a:pt x="139" y="32"/>
                    <a:pt x="144" y="33"/>
                    <a:pt x="150" y="34"/>
                  </a:cubicBezTo>
                  <a:cubicBezTo>
                    <a:pt x="151" y="36"/>
                    <a:pt x="152" y="37"/>
                    <a:pt x="153" y="39"/>
                  </a:cubicBezTo>
                  <a:cubicBezTo>
                    <a:pt x="154" y="40"/>
                    <a:pt x="156" y="41"/>
                    <a:pt x="156" y="43"/>
                  </a:cubicBezTo>
                  <a:cubicBezTo>
                    <a:pt x="156" y="46"/>
                    <a:pt x="153" y="48"/>
                    <a:pt x="151" y="51"/>
                  </a:cubicBezTo>
                  <a:cubicBezTo>
                    <a:pt x="150" y="53"/>
                    <a:pt x="149" y="55"/>
                    <a:pt x="148" y="56"/>
                  </a:cubicBezTo>
                  <a:cubicBezTo>
                    <a:pt x="148" y="57"/>
                    <a:pt x="145" y="58"/>
                    <a:pt x="146" y="60"/>
                  </a:cubicBezTo>
                  <a:cubicBezTo>
                    <a:pt x="142" y="64"/>
                    <a:pt x="137" y="66"/>
                    <a:pt x="137" y="74"/>
                  </a:cubicBezTo>
                  <a:cubicBezTo>
                    <a:pt x="137" y="76"/>
                    <a:pt x="140" y="75"/>
                    <a:pt x="141" y="77"/>
                  </a:cubicBezTo>
                  <a:cubicBezTo>
                    <a:pt x="141" y="79"/>
                    <a:pt x="141" y="81"/>
                    <a:pt x="140" y="83"/>
                  </a:cubicBezTo>
                  <a:cubicBezTo>
                    <a:pt x="139" y="84"/>
                    <a:pt x="138" y="86"/>
                    <a:pt x="137" y="89"/>
                  </a:cubicBezTo>
                  <a:cubicBezTo>
                    <a:pt x="136" y="95"/>
                    <a:pt x="135" y="102"/>
                    <a:pt x="133" y="109"/>
                  </a:cubicBezTo>
                  <a:cubicBezTo>
                    <a:pt x="132" y="116"/>
                    <a:pt x="130" y="123"/>
                    <a:pt x="129" y="130"/>
                  </a:cubicBezTo>
                  <a:cubicBezTo>
                    <a:pt x="94" y="123"/>
                    <a:pt x="59" y="113"/>
                    <a:pt x="26" y="104"/>
                  </a:cubicBezTo>
                  <a:cubicBezTo>
                    <a:pt x="25" y="104"/>
                    <a:pt x="24" y="104"/>
                    <a:pt x="24" y="104"/>
                  </a:cubicBezTo>
                  <a:cubicBezTo>
                    <a:pt x="16" y="101"/>
                    <a:pt x="9" y="101"/>
                    <a:pt x="2" y="9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5" name="Freeform 610">
              <a:extLst>
                <a:ext uri="{FF2B5EF4-FFF2-40B4-BE49-F238E27FC236}">
                  <a16:creationId xmlns:a16="http://schemas.microsoft.com/office/drawing/2014/main" id="{B6B38497-A808-B107-2D6D-FD15392D6609}"/>
                </a:ext>
              </a:extLst>
            </p:cNvPr>
            <p:cNvSpPr>
              <a:spLocks/>
            </p:cNvSpPr>
            <p:nvPr/>
          </p:nvSpPr>
          <p:spPr bwMode="auto">
            <a:xfrm>
              <a:off x="3403437" y="2673071"/>
              <a:ext cx="12361" cy="26266"/>
            </a:xfrm>
            <a:custGeom>
              <a:avLst/>
              <a:gdLst>
                <a:gd name="T0" fmla="*/ 0 w 2"/>
                <a:gd name="T1" fmla="*/ 2147483647 h 4"/>
                <a:gd name="T2" fmla="*/ 2147483647 w 2"/>
                <a:gd name="T3" fmla="*/ 2147483647 h 4"/>
                <a:gd name="T4" fmla="*/ 0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1"/>
                  </a:moveTo>
                  <a:cubicBezTo>
                    <a:pt x="2" y="0"/>
                    <a:pt x="1" y="2"/>
                    <a:pt x="2" y="2"/>
                  </a:cubicBezTo>
                  <a:cubicBezTo>
                    <a:pt x="2" y="4"/>
                    <a:pt x="0" y="2"/>
                    <a:pt x="0"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6" name="Freeform 611">
              <a:extLst>
                <a:ext uri="{FF2B5EF4-FFF2-40B4-BE49-F238E27FC236}">
                  <a16:creationId xmlns:a16="http://schemas.microsoft.com/office/drawing/2014/main" id="{7D76FE2F-1386-6559-CDD2-B09098A610E2}"/>
                </a:ext>
              </a:extLst>
            </p:cNvPr>
            <p:cNvSpPr>
              <a:spLocks/>
            </p:cNvSpPr>
            <p:nvPr/>
          </p:nvSpPr>
          <p:spPr bwMode="auto">
            <a:xfrm>
              <a:off x="3377170" y="2699342"/>
              <a:ext cx="26267" cy="21632"/>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1"/>
                    <a:pt x="2" y="3"/>
                    <a:pt x="0" y="3"/>
                  </a:cubicBezTo>
                  <a:cubicBezTo>
                    <a:pt x="1" y="2"/>
                    <a:pt x="2" y="2"/>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7" name="Freeform 612">
              <a:extLst>
                <a:ext uri="{FF2B5EF4-FFF2-40B4-BE49-F238E27FC236}">
                  <a16:creationId xmlns:a16="http://schemas.microsoft.com/office/drawing/2014/main" id="{6A163832-948A-6F93-7F86-6540ACEC6AC1}"/>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8" name="Freeform 613">
              <a:extLst>
                <a:ext uri="{FF2B5EF4-FFF2-40B4-BE49-F238E27FC236}">
                  <a16:creationId xmlns:a16="http://schemas.microsoft.com/office/drawing/2014/main" id="{12801BB3-FCAA-48E0-5830-B79E8C710EDA}"/>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9" name="Freeform 614">
              <a:extLst>
                <a:ext uri="{FF2B5EF4-FFF2-40B4-BE49-F238E27FC236}">
                  <a16:creationId xmlns:a16="http://schemas.microsoft.com/office/drawing/2014/main" id="{D100CD1D-965A-846D-807C-B161A2EC8D0B}"/>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0" name="Freeform 615">
              <a:extLst>
                <a:ext uri="{FF2B5EF4-FFF2-40B4-BE49-F238E27FC236}">
                  <a16:creationId xmlns:a16="http://schemas.microsoft.com/office/drawing/2014/main" id="{72A79F30-5357-C1FE-D466-1BDA156754AC}"/>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1" name="Freeform 616">
              <a:extLst>
                <a:ext uri="{FF2B5EF4-FFF2-40B4-BE49-F238E27FC236}">
                  <a16:creationId xmlns:a16="http://schemas.microsoft.com/office/drawing/2014/main" id="{66A6BB53-6461-4CC5-3196-55ED902768BA}"/>
                </a:ext>
              </a:extLst>
            </p:cNvPr>
            <p:cNvSpPr>
              <a:spLocks/>
            </p:cNvSpPr>
            <p:nvPr/>
          </p:nvSpPr>
          <p:spPr bwMode="auto">
            <a:xfrm>
              <a:off x="3357079" y="2733333"/>
              <a:ext cx="0"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0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2" name="Line 617">
              <a:extLst>
                <a:ext uri="{FF2B5EF4-FFF2-40B4-BE49-F238E27FC236}">
                  <a16:creationId xmlns:a16="http://schemas.microsoft.com/office/drawing/2014/main" id="{A57D62F9-5A60-98F9-61FC-F4072B0AF908}"/>
                </a:ext>
              </a:extLst>
            </p:cNvPr>
            <p:cNvSpPr>
              <a:spLocks noChangeShapeType="1"/>
            </p:cNvSpPr>
            <p:nvPr/>
          </p:nvSpPr>
          <p:spPr bwMode="auto">
            <a:xfrm>
              <a:off x="3357079" y="2733333"/>
              <a:ext cx="0"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3" name="Freeform 618">
              <a:extLst>
                <a:ext uri="{FF2B5EF4-FFF2-40B4-BE49-F238E27FC236}">
                  <a16:creationId xmlns:a16="http://schemas.microsoft.com/office/drawing/2014/main" id="{CFBB00AE-212B-5651-EDD3-89637FC8BA78}"/>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4" name="Freeform 619">
              <a:extLst>
                <a:ext uri="{FF2B5EF4-FFF2-40B4-BE49-F238E27FC236}">
                  <a16:creationId xmlns:a16="http://schemas.microsoft.com/office/drawing/2014/main" id="{ECF7304D-58D3-79DC-5C6D-9E522E0E7222}"/>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5" name="Freeform 620">
              <a:extLst>
                <a:ext uri="{FF2B5EF4-FFF2-40B4-BE49-F238E27FC236}">
                  <a16:creationId xmlns:a16="http://schemas.microsoft.com/office/drawing/2014/main" id="{E74309EE-23AB-6FBB-BD50-749107321833}"/>
                </a:ext>
              </a:extLst>
            </p:cNvPr>
            <p:cNvSpPr>
              <a:spLocks/>
            </p:cNvSpPr>
            <p:nvPr/>
          </p:nvSpPr>
          <p:spPr bwMode="auto">
            <a:xfrm>
              <a:off x="3357082" y="2739510"/>
              <a:ext cx="4635"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6" name="Line 621">
              <a:extLst>
                <a:ext uri="{FF2B5EF4-FFF2-40B4-BE49-F238E27FC236}">
                  <a16:creationId xmlns:a16="http://schemas.microsoft.com/office/drawing/2014/main" id="{14C1EB78-1788-8B8A-ABFB-5201600FD39C}"/>
                </a:ext>
              </a:extLst>
            </p:cNvPr>
            <p:cNvSpPr>
              <a:spLocks noChangeShapeType="1"/>
            </p:cNvSpPr>
            <p:nvPr/>
          </p:nvSpPr>
          <p:spPr bwMode="auto">
            <a:xfrm>
              <a:off x="3357082" y="2739510"/>
              <a:ext cx="463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7" name="Freeform 622">
              <a:extLst>
                <a:ext uri="{FF2B5EF4-FFF2-40B4-BE49-F238E27FC236}">
                  <a16:creationId xmlns:a16="http://schemas.microsoft.com/office/drawing/2014/main" id="{8089ADAB-2562-637A-B7DC-AA0B74B3E082}"/>
                </a:ext>
              </a:extLst>
            </p:cNvPr>
            <p:cNvSpPr>
              <a:spLocks/>
            </p:cNvSpPr>
            <p:nvPr/>
          </p:nvSpPr>
          <p:spPr bwMode="auto">
            <a:xfrm>
              <a:off x="9619319" y="3036172"/>
              <a:ext cx="12361" cy="27811"/>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1" y="0"/>
                  </a:moveTo>
                  <a:cubicBezTo>
                    <a:pt x="2" y="0"/>
                    <a:pt x="2" y="4"/>
                    <a:pt x="0" y="2"/>
                  </a:cubicBezTo>
                  <a:cubicBezTo>
                    <a:pt x="0" y="2"/>
                    <a:pt x="0" y="1"/>
                    <a:pt x="0" y="1"/>
                  </a:cubicBezTo>
                  <a:cubicBezTo>
                    <a:pt x="1" y="1"/>
                    <a:pt x="1"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8" name="Freeform 623">
              <a:extLst>
                <a:ext uri="{FF2B5EF4-FFF2-40B4-BE49-F238E27FC236}">
                  <a16:creationId xmlns:a16="http://schemas.microsoft.com/office/drawing/2014/main" id="{EF2B5DCA-7247-0234-CE60-C92FC589FD7D}"/>
                </a:ext>
              </a:extLst>
            </p:cNvPr>
            <p:cNvSpPr>
              <a:spLocks/>
            </p:cNvSpPr>
            <p:nvPr/>
          </p:nvSpPr>
          <p:spPr bwMode="auto">
            <a:xfrm>
              <a:off x="9466356" y="3142776"/>
              <a:ext cx="26266" cy="20086"/>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0"/>
                    <a:pt x="2" y="3"/>
                    <a:pt x="0" y="3"/>
                  </a:cubicBezTo>
                  <a:cubicBezTo>
                    <a:pt x="0" y="2"/>
                    <a:pt x="1" y="1"/>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9" name="Freeform 624">
              <a:extLst>
                <a:ext uri="{FF2B5EF4-FFF2-40B4-BE49-F238E27FC236}">
                  <a16:creationId xmlns:a16="http://schemas.microsoft.com/office/drawing/2014/main" id="{FCD4DBAE-8BB8-8EF0-A278-6DF281F72805}"/>
                </a:ext>
              </a:extLst>
            </p:cNvPr>
            <p:cNvSpPr>
              <a:spLocks/>
            </p:cNvSpPr>
            <p:nvPr/>
          </p:nvSpPr>
          <p:spPr bwMode="auto">
            <a:xfrm>
              <a:off x="9121803" y="2694702"/>
              <a:ext cx="475887" cy="732371"/>
            </a:xfrm>
            <a:custGeom>
              <a:avLst/>
              <a:gdLst>
                <a:gd name="T0" fmla="*/ 0 w 72"/>
                <a:gd name="T1" fmla="*/ 2147483647 h 111"/>
                <a:gd name="T2" fmla="*/ 2147483647 w 72"/>
                <a:gd name="T3" fmla="*/ 2147483647 h 111"/>
                <a:gd name="T4" fmla="*/ 2147483647 w 72"/>
                <a:gd name="T5" fmla="*/ 2147483647 h 111"/>
                <a:gd name="T6" fmla="*/ 2147483647 w 72"/>
                <a:gd name="T7" fmla="*/ 2147483647 h 111"/>
                <a:gd name="T8" fmla="*/ 2147483647 w 72"/>
                <a:gd name="T9" fmla="*/ 2147483647 h 111"/>
                <a:gd name="T10" fmla="*/ 2147483647 w 72"/>
                <a:gd name="T11" fmla="*/ 2147483647 h 111"/>
                <a:gd name="T12" fmla="*/ 2147483647 w 72"/>
                <a:gd name="T13" fmla="*/ 2147483647 h 111"/>
                <a:gd name="T14" fmla="*/ 2147483647 w 72"/>
                <a:gd name="T15" fmla="*/ 2147483647 h 111"/>
                <a:gd name="T16" fmla="*/ 2147483647 w 72"/>
                <a:gd name="T17" fmla="*/ 2147483647 h 111"/>
                <a:gd name="T18" fmla="*/ 2147483647 w 72"/>
                <a:gd name="T19" fmla="*/ 2147483647 h 111"/>
                <a:gd name="T20" fmla="*/ 2147483647 w 72"/>
                <a:gd name="T21" fmla="*/ 2147483647 h 111"/>
                <a:gd name="T22" fmla="*/ 2147483647 w 72"/>
                <a:gd name="T23" fmla="*/ 2147483647 h 111"/>
                <a:gd name="T24" fmla="*/ 2147483647 w 72"/>
                <a:gd name="T25" fmla="*/ 2147483647 h 111"/>
                <a:gd name="T26" fmla="*/ 2147483647 w 72"/>
                <a:gd name="T27" fmla="*/ 2147483647 h 111"/>
                <a:gd name="T28" fmla="*/ 2147483647 w 72"/>
                <a:gd name="T29" fmla="*/ 2147483647 h 111"/>
                <a:gd name="T30" fmla="*/ 2147483647 w 72"/>
                <a:gd name="T31" fmla="*/ 2147483647 h 111"/>
                <a:gd name="T32" fmla="*/ 2147483647 w 72"/>
                <a:gd name="T33" fmla="*/ 2147483647 h 111"/>
                <a:gd name="T34" fmla="*/ 2147483647 w 72"/>
                <a:gd name="T35" fmla="*/ 0 h 111"/>
                <a:gd name="T36" fmla="*/ 2147483647 w 72"/>
                <a:gd name="T37" fmla="*/ 2147483647 h 111"/>
                <a:gd name="T38" fmla="*/ 2147483647 w 72"/>
                <a:gd name="T39" fmla="*/ 2147483647 h 111"/>
                <a:gd name="T40" fmla="*/ 2147483647 w 72"/>
                <a:gd name="T41" fmla="*/ 2147483647 h 111"/>
                <a:gd name="T42" fmla="*/ 2147483647 w 72"/>
                <a:gd name="T43" fmla="*/ 2147483647 h 111"/>
                <a:gd name="T44" fmla="*/ 2147483647 w 72"/>
                <a:gd name="T45" fmla="*/ 2147483647 h 111"/>
                <a:gd name="T46" fmla="*/ 2147483647 w 72"/>
                <a:gd name="T47" fmla="*/ 2147483647 h 111"/>
                <a:gd name="T48" fmla="*/ 2147483647 w 72"/>
                <a:gd name="T49" fmla="*/ 2147483647 h 111"/>
                <a:gd name="T50" fmla="*/ 2147483647 w 72"/>
                <a:gd name="T51" fmla="*/ 2147483647 h 111"/>
                <a:gd name="T52" fmla="*/ 2147483647 w 72"/>
                <a:gd name="T53" fmla="*/ 2147483647 h 111"/>
                <a:gd name="T54" fmla="*/ 2147483647 w 72"/>
                <a:gd name="T55" fmla="*/ 2147483647 h 111"/>
                <a:gd name="T56" fmla="*/ 2147483647 w 72"/>
                <a:gd name="T57" fmla="*/ 2147483647 h 111"/>
                <a:gd name="T58" fmla="*/ 2147483647 w 72"/>
                <a:gd name="T59" fmla="*/ 2147483647 h 111"/>
                <a:gd name="T60" fmla="*/ 2147483647 w 72"/>
                <a:gd name="T61" fmla="*/ 2147483647 h 111"/>
                <a:gd name="T62" fmla="*/ 2147483647 w 72"/>
                <a:gd name="T63" fmla="*/ 2147483647 h 111"/>
                <a:gd name="T64" fmla="*/ 2147483647 w 72"/>
                <a:gd name="T65" fmla="*/ 2147483647 h 111"/>
                <a:gd name="T66" fmla="*/ 2147483647 w 72"/>
                <a:gd name="T67" fmla="*/ 2147483647 h 111"/>
                <a:gd name="T68" fmla="*/ 2147483647 w 72"/>
                <a:gd name="T69" fmla="*/ 2147483647 h 111"/>
                <a:gd name="T70" fmla="*/ 2147483647 w 72"/>
                <a:gd name="T71" fmla="*/ 2147483647 h 111"/>
                <a:gd name="T72" fmla="*/ 2147483647 w 72"/>
                <a:gd name="T73" fmla="*/ 2147483647 h 111"/>
                <a:gd name="T74" fmla="*/ 2147483647 w 72"/>
                <a:gd name="T75" fmla="*/ 2147483647 h 111"/>
                <a:gd name="T76" fmla="*/ 2147483647 w 72"/>
                <a:gd name="T77" fmla="*/ 2147483647 h 111"/>
                <a:gd name="T78" fmla="*/ 2147483647 w 72"/>
                <a:gd name="T79" fmla="*/ 2147483647 h 111"/>
                <a:gd name="T80" fmla="*/ 2147483647 w 72"/>
                <a:gd name="T81" fmla="*/ 2147483647 h 111"/>
                <a:gd name="T82" fmla="*/ 2147483647 w 72"/>
                <a:gd name="T83" fmla="*/ 2147483647 h 111"/>
                <a:gd name="T84" fmla="*/ 2147483647 w 72"/>
                <a:gd name="T85" fmla="*/ 2147483647 h 111"/>
                <a:gd name="T86" fmla="*/ 2147483647 w 72"/>
                <a:gd name="T87" fmla="*/ 2147483647 h 111"/>
                <a:gd name="T88" fmla="*/ 2147483647 w 72"/>
                <a:gd name="T89" fmla="*/ 2147483647 h 111"/>
                <a:gd name="T90" fmla="*/ 2147483647 w 72"/>
                <a:gd name="T91" fmla="*/ 2147483647 h 111"/>
                <a:gd name="T92" fmla="*/ 2147483647 w 72"/>
                <a:gd name="T93" fmla="*/ 2147483647 h 111"/>
                <a:gd name="T94" fmla="*/ 2147483647 w 72"/>
                <a:gd name="T95" fmla="*/ 2147483647 h 111"/>
                <a:gd name="T96" fmla="*/ 2147483647 w 72"/>
                <a:gd name="T97" fmla="*/ 2147483647 h 111"/>
                <a:gd name="T98" fmla="*/ 2147483647 w 72"/>
                <a:gd name="T99" fmla="*/ 2147483647 h 111"/>
                <a:gd name="T100" fmla="*/ 2147483647 w 72"/>
                <a:gd name="T101" fmla="*/ 2147483647 h 111"/>
                <a:gd name="T102" fmla="*/ 2147483647 w 72"/>
                <a:gd name="T103" fmla="*/ 2147483647 h 111"/>
                <a:gd name="T104" fmla="*/ 2147483647 w 72"/>
                <a:gd name="T105" fmla="*/ 2147483647 h 111"/>
                <a:gd name="T106" fmla="*/ 2147483647 w 72"/>
                <a:gd name="T107" fmla="*/ 2147483647 h 111"/>
                <a:gd name="T108" fmla="*/ 2147483647 w 72"/>
                <a:gd name="T109" fmla="*/ 2147483647 h 111"/>
                <a:gd name="T110" fmla="*/ 2147483647 w 72"/>
                <a:gd name="T111" fmla="*/ 2147483647 h 111"/>
                <a:gd name="T112" fmla="*/ 2147483647 w 72"/>
                <a:gd name="T113" fmla="*/ 2147483647 h 111"/>
                <a:gd name="T114" fmla="*/ 2147483647 w 72"/>
                <a:gd name="T115" fmla="*/ 2147483647 h 111"/>
                <a:gd name="T116" fmla="*/ 2147483647 w 72"/>
                <a:gd name="T117" fmla="*/ 2147483647 h 111"/>
                <a:gd name="T118" fmla="*/ 2147483647 w 72"/>
                <a:gd name="T119" fmla="*/ 2147483647 h 111"/>
                <a:gd name="T120" fmla="*/ 2147483647 w 72"/>
                <a:gd name="T121" fmla="*/ 2147483647 h 111"/>
                <a:gd name="T122" fmla="*/ 2147483647 w 72"/>
                <a:gd name="T123" fmla="*/ 2147483647 h 111"/>
                <a:gd name="T124" fmla="*/ 0 w 72"/>
                <a:gd name="T125" fmla="*/ 2147483647 h 1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11"/>
                <a:gd name="T191" fmla="*/ 72 w 72"/>
                <a:gd name="T192" fmla="*/ 111 h 1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11">
                  <a:moveTo>
                    <a:pt x="0" y="61"/>
                  </a:moveTo>
                  <a:cubicBezTo>
                    <a:pt x="1" y="60"/>
                    <a:pt x="2" y="61"/>
                    <a:pt x="3" y="60"/>
                  </a:cubicBezTo>
                  <a:cubicBezTo>
                    <a:pt x="5" y="59"/>
                    <a:pt x="4" y="57"/>
                    <a:pt x="7" y="57"/>
                  </a:cubicBezTo>
                  <a:cubicBezTo>
                    <a:pt x="7" y="56"/>
                    <a:pt x="5" y="55"/>
                    <a:pt x="6" y="53"/>
                  </a:cubicBezTo>
                  <a:cubicBezTo>
                    <a:pt x="6" y="50"/>
                    <a:pt x="8" y="49"/>
                    <a:pt x="9" y="48"/>
                  </a:cubicBezTo>
                  <a:cubicBezTo>
                    <a:pt x="7" y="45"/>
                    <a:pt x="10" y="45"/>
                    <a:pt x="10" y="43"/>
                  </a:cubicBezTo>
                  <a:cubicBezTo>
                    <a:pt x="10" y="40"/>
                    <a:pt x="8" y="38"/>
                    <a:pt x="8" y="35"/>
                  </a:cubicBezTo>
                  <a:cubicBezTo>
                    <a:pt x="8" y="35"/>
                    <a:pt x="8" y="32"/>
                    <a:pt x="9" y="31"/>
                  </a:cubicBezTo>
                  <a:cubicBezTo>
                    <a:pt x="9" y="30"/>
                    <a:pt x="10" y="31"/>
                    <a:pt x="10" y="30"/>
                  </a:cubicBezTo>
                  <a:cubicBezTo>
                    <a:pt x="10" y="27"/>
                    <a:pt x="9" y="25"/>
                    <a:pt x="9" y="22"/>
                  </a:cubicBezTo>
                  <a:cubicBezTo>
                    <a:pt x="10" y="20"/>
                    <a:pt x="11" y="19"/>
                    <a:pt x="12" y="17"/>
                  </a:cubicBezTo>
                  <a:cubicBezTo>
                    <a:pt x="12" y="15"/>
                    <a:pt x="12" y="13"/>
                    <a:pt x="12" y="12"/>
                  </a:cubicBezTo>
                  <a:cubicBezTo>
                    <a:pt x="13" y="10"/>
                    <a:pt x="13" y="9"/>
                    <a:pt x="14" y="8"/>
                  </a:cubicBezTo>
                  <a:cubicBezTo>
                    <a:pt x="14" y="7"/>
                    <a:pt x="15" y="5"/>
                    <a:pt x="15" y="4"/>
                  </a:cubicBezTo>
                  <a:cubicBezTo>
                    <a:pt x="16" y="3"/>
                    <a:pt x="16" y="1"/>
                    <a:pt x="18" y="1"/>
                  </a:cubicBezTo>
                  <a:cubicBezTo>
                    <a:pt x="20" y="1"/>
                    <a:pt x="19" y="3"/>
                    <a:pt x="19" y="4"/>
                  </a:cubicBezTo>
                  <a:cubicBezTo>
                    <a:pt x="20" y="5"/>
                    <a:pt x="21" y="5"/>
                    <a:pt x="22" y="7"/>
                  </a:cubicBezTo>
                  <a:cubicBezTo>
                    <a:pt x="26" y="5"/>
                    <a:pt x="29" y="2"/>
                    <a:pt x="32" y="0"/>
                  </a:cubicBezTo>
                  <a:cubicBezTo>
                    <a:pt x="33" y="0"/>
                    <a:pt x="35" y="0"/>
                    <a:pt x="37" y="1"/>
                  </a:cubicBezTo>
                  <a:cubicBezTo>
                    <a:pt x="38" y="1"/>
                    <a:pt x="38" y="2"/>
                    <a:pt x="38" y="3"/>
                  </a:cubicBezTo>
                  <a:cubicBezTo>
                    <a:pt x="39" y="3"/>
                    <a:pt x="41" y="3"/>
                    <a:pt x="41" y="4"/>
                  </a:cubicBezTo>
                  <a:cubicBezTo>
                    <a:pt x="42" y="4"/>
                    <a:pt x="43" y="8"/>
                    <a:pt x="44" y="10"/>
                  </a:cubicBezTo>
                  <a:cubicBezTo>
                    <a:pt x="45" y="15"/>
                    <a:pt x="47" y="21"/>
                    <a:pt x="49" y="27"/>
                  </a:cubicBezTo>
                  <a:cubicBezTo>
                    <a:pt x="50" y="28"/>
                    <a:pt x="51" y="31"/>
                    <a:pt x="51" y="35"/>
                  </a:cubicBezTo>
                  <a:cubicBezTo>
                    <a:pt x="52" y="36"/>
                    <a:pt x="56" y="36"/>
                    <a:pt x="59" y="36"/>
                  </a:cubicBezTo>
                  <a:cubicBezTo>
                    <a:pt x="59" y="41"/>
                    <a:pt x="61" y="44"/>
                    <a:pt x="63" y="47"/>
                  </a:cubicBezTo>
                  <a:cubicBezTo>
                    <a:pt x="64" y="46"/>
                    <a:pt x="65" y="45"/>
                    <a:pt x="65" y="45"/>
                  </a:cubicBezTo>
                  <a:cubicBezTo>
                    <a:pt x="67" y="45"/>
                    <a:pt x="67" y="47"/>
                    <a:pt x="69" y="48"/>
                  </a:cubicBezTo>
                  <a:cubicBezTo>
                    <a:pt x="69" y="49"/>
                    <a:pt x="67" y="48"/>
                    <a:pt x="68" y="50"/>
                  </a:cubicBezTo>
                  <a:cubicBezTo>
                    <a:pt x="68" y="52"/>
                    <a:pt x="70" y="54"/>
                    <a:pt x="71" y="51"/>
                  </a:cubicBezTo>
                  <a:cubicBezTo>
                    <a:pt x="72" y="53"/>
                    <a:pt x="68" y="58"/>
                    <a:pt x="66" y="56"/>
                  </a:cubicBezTo>
                  <a:cubicBezTo>
                    <a:pt x="65" y="58"/>
                    <a:pt x="64" y="60"/>
                    <a:pt x="62" y="62"/>
                  </a:cubicBezTo>
                  <a:cubicBezTo>
                    <a:pt x="61" y="61"/>
                    <a:pt x="61" y="60"/>
                    <a:pt x="60" y="60"/>
                  </a:cubicBezTo>
                  <a:cubicBezTo>
                    <a:pt x="58" y="60"/>
                    <a:pt x="59" y="63"/>
                    <a:pt x="59" y="63"/>
                  </a:cubicBezTo>
                  <a:cubicBezTo>
                    <a:pt x="59" y="64"/>
                    <a:pt x="56" y="64"/>
                    <a:pt x="57" y="66"/>
                  </a:cubicBezTo>
                  <a:cubicBezTo>
                    <a:pt x="56" y="65"/>
                    <a:pt x="53" y="66"/>
                    <a:pt x="53" y="65"/>
                  </a:cubicBezTo>
                  <a:cubicBezTo>
                    <a:pt x="51" y="67"/>
                    <a:pt x="51" y="69"/>
                    <a:pt x="49" y="66"/>
                  </a:cubicBezTo>
                  <a:cubicBezTo>
                    <a:pt x="49" y="68"/>
                    <a:pt x="49" y="70"/>
                    <a:pt x="49" y="72"/>
                  </a:cubicBezTo>
                  <a:cubicBezTo>
                    <a:pt x="44" y="73"/>
                    <a:pt x="47" y="68"/>
                    <a:pt x="44" y="67"/>
                  </a:cubicBezTo>
                  <a:cubicBezTo>
                    <a:pt x="42" y="65"/>
                    <a:pt x="43" y="69"/>
                    <a:pt x="43" y="70"/>
                  </a:cubicBezTo>
                  <a:cubicBezTo>
                    <a:pt x="43" y="70"/>
                    <a:pt x="41" y="70"/>
                    <a:pt x="41" y="70"/>
                  </a:cubicBezTo>
                  <a:cubicBezTo>
                    <a:pt x="41" y="71"/>
                    <a:pt x="42" y="72"/>
                    <a:pt x="42" y="74"/>
                  </a:cubicBezTo>
                  <a:cubicBezTo>
                    <a:pt x="42" y="76"/>
                    <a:pt x="41" y="79"/>
                    <a:pt x="41" y="82"/>
                  </a:cubicBezTo>
                  <a:cubicBezTo>
                    <a:pt x="40" y="83"/>
                    <a:pt x="35" y="81"/>
                    <a:pt x="36" y="86"/>
                  </a:cubicBezTo>
                  <a:cubicBezTo>
                    <a:pt x="35" y="88"/>
                    <a:pt x="35" y="84"/>
                    <a:pt x="35" y="83"/>
                  </a:cubicBezTo>
                  <a:cubicBezTo>
                    <a:pt x="33" y="84"/>
                    <a:pt x="31" y="87"/>
                    <a:pt x="30" y="83"/>
                  </a:cubicBezTo>
                  <a:cubicBezTo>
                    <a:pt x="28" y="86"/>
                    <a:pt x="31" y="88"/>
                    <a:pt x="30" y="91"/>
                  </a:cubicBezTo>
                  <a:cubicBezTo>
                    <a:pt x="29" y="91"/>
                    <a:pt x="29" y="89"/>
                    <a:pt x="29" y="89"/>
                  </a:cubicBezTo>
                  <a:cubicBezTo>
                    <a:pt x="28" y="88"/>
                    <a:pt x="26" y="90"/>
                    <a:pt x="25" y="92"/>
                  </a:cubicBezTo>
                  <a:cubicBezTo>
                    <a:pt x="25" y="93"/>
                    <a:pt x="25" y="95"/>
                    <a:pt x="25" y="97"/>
                  </a:cubicBezTo>
                  <a:cubicBezTo>
                    <a:pt x="25" y="98"/>
                    <a:pt x="24" y="98"/>
                    <a:pt x="24" y="99"/>
                  </a:cubicBezTo>
                  <a:cubicBezTo>
                    <a:pt x="23" y="100"/>
                    <a:pt x="25" y="101"/>
                    <a:pt x="24" y="102"/>
                  </a:cubicBezTo>
                  <a:cubicBezTo>
                    <a:pt x="24" y="103"/>
                    <a:pt x="22" y="104"/>
                    <a:pt x="22" y="105"/>
                  </a:cubicBezTo>
                  <a:cubicBezTo>
                    <a:pt x="21" y="108"/>
                    <a:pt x="22" y="110"/>
                    <a:pt x="21" y="111"/>
                  </a:cubicBezTo>
                  <a:cubicBezTo>
                    <a:pt x="19" y="111"/>
                    <a:pt x="19" y="110"/>
                    <a:pt x="19" y="108"/>
                  </a:cubicBezTo>
                  <a:cubicBezTo>
                    <a:pt x="17" y="108"/>
                    <a:pt x="16" y="106"/>
                    <a:pt x="15" y="105"/>
                  </a:cubicBezTo>
                  <a:cubicBezTo>
                    <a:pt x="15" y="100"/>
                    <a:pt x="12" y="97"/>
                    <a:pt x="11" y="93"/>
                  </a:cubicBezTo>
                  <a:cubicBezTo>
                    <a:pt x="10" y="90"/>
                    <a:pt x="10" y="88"/>
                    <a:pt x="9" y="86"/>
                  </a:cubicBezTo>
                  <a:cubicBezTo>
                    <a:pt x="9" y="85"/>
                    <a:pt x="9" y="85"/>
                    <a:pt x="9" y="85"/>
                  </a:cubicBezTo>
                  <a:cubicBezTo>
                    <a:pt x="9" y="84"/>
                    <a:pt x="9" y="84"/>
                    <a:pt x="9" y="84"/>
                  </a:cubicBezTo>
                  <a:cubicBezTo>
                    <a:pt x="9" y="83"/>
                    <a:pt x="7" y="83"/>
                    <a:pt x="7" y="82"/>
                  </a:cubicBezTo>
                  <a:cubicBezTo>
                    <a:pt x="7" y="81"/>
                    <a:pt x="6" y="79"/>
                    <a:pt x="6" y="79"/>
                  </a:cubicBezTo>
                  <a:cubicBezTo>
                    <a:pt x="5" y="73"/>
                    <a:pt x="3" y="67"/>
                    <a:pt x="0" y="61"/>
                  </a:cubicBezTo>
                  <a:close/>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0" name="Freeform 625">
              <a:extLst>
                <a:ext uri="{FF2B5EF4-FFF2-40B4-BE49-F238E27FC236}">
                  <a16:creationId xmlns:a16="http://schemas.microsoft.com/office/drawing/2014/main" id="{4F0DD2C3-5E9C-ED52-4640-F26664547F2A}"/>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rgbClr val="C0000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1" name="Freeform 626">
              <a:extLst>
                <a:ext uri="{FF2B5EF4-FFF2-40B4-BE49-F238E27FC236}">
                  <a16:creationId xmlns:a16="http://schemas.microsoft.com/office/drawing/2014/main" id="{E2DC39A5-0167-07B0-25F2-AB46CBBE4DE0}"/>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2" name="Freeform 627">
              <a:extLst>
                <a:ext uri="{FF2B5EF4-FFF2-40B4-BE49-F238E27FC236}">
                  <a16:creationId xmlns:a16="http://schemas.microsoft.com/office/drawing/2014/main" id="{99EF346B-5D88-4FFF-D034-128B03A894D9}"/>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3" name="Freeform 628">
              <a:extLst>
                <a:ext uri="{FF2B5EF4-FFF2-40B4-BE49-F238E27FC236}">
                  <a16:creationId xmlns:a16="http://schemas.microsoft.com/office/drawing/2014/main" id="{92750BCE-4FFB-ADC3-1CC7-3911605CCE00}"/>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4" name="Freeform 629">
              <a:extLst>
                <a:ext uri="{FF2B5EF4-FFF2-40B4-BE49-F238E27FC236}">
                  <a16:creationId xmlns:a16="http://schemas.microsoft.com/office/drawing/2014/main" id="{F11B622C-B6E1-9EC4-B5BC-540A2281DC74}"/>
                </a:ext>
              </a:extLst>
            </p:cNvPr>
            <p:cNvSpPr>
              <a:spLocks/>
            </p:cNvSpPr>
            <p:nvPr/>
          </p:nvSpPr>
          <p:spPr bwMode="auto">
            <a:xfrm>
              <a:off x="7080746" y="4762027"/>
              <a:ext cx="1084651" cy="383181"/>
            </a:xfrm>
            <a:custGeom>
              <a:avLst/>
              <a:gdLst>
                <a:gd name="T0" fmla="*/ 2147483647 w 164"/>
                <a:gd name="T1" fmla="*/ 2147483647 h 58"/>
                <a:gd name="T2" fmla="*/ 2147483647 w 164"/>
                <a:gd name="T3" fmla="*/ 2147483647 h 58"/>
                <a:gd name="T4" fmla="*/ 2147483647 w 164"/>
                <a:gd name="T5" fmla="*/ 2147483647 h 58"/>
                <a:gd name="T6" fmla="*/ 2147483647 w 164"/>
                <a:gd name="T7" fmla="*/ 2147483647 h 58"/>
                <a:gd name="T8" fmla="*/ 2147483647 w 164"/>
                <a:gd name="T9" fmla="*/ 2147483647 h 58"/>
                <a:gd name="T10" fmla="*/ 2147483647 w 164"/>
                <a:gd name="T11" fmla="*/ 2147483647 h 58"/>
                <a:gd name="T12" fmla="*/ 2147483647 w 164"/>
                <a:gd name="T13" fmla="*/ 2147483647 h 58"/>
                <a:gd name="T14" fmla="*/ 2147483647 w 164"/>
                <a:gd name="T15" fmla="*/ 2147483647 h 58"/>
                <a:gd name="T16" fmla="*/ 2147483647 w 164"/>
                <a:gd name="T17" fmla="*/ 2147483647 h 58"/>
                <a:gd name="T18" fmla="*/ 2147483647 w 164"/>
                <a:gd name="T19" fmla="*/ 2147483647 h 58"/>
                <a:gd name="T20" fmla="*/ 2147483647 w 164"/>
                <a:gd name="T21" fmla="*/ 2147483647 h 58"/>
                <a:gd name="T22" fmla="*/ 2147483647 w 164"/>
                <a:gd name="T23" fmla="*/ 0 h 58"/>
                <a:gd name="T24" fmla="*/ 2147483647 w 164"/>
                <a:gd name="T25" fmla="*/ 2147483647 h 58"/>
                <a:gd name="T26" fmla="*/ 2147483647 w 164"/>
                <a:gd name="T27" fmla="*/ 2147483647 h 58"/>
                <a:gd name="T28" fmla="*/ 2147483647 w 164"/>
                <a:gd name="T29" fmla="*/ 2147483647 h 58"/>
                <a:gd name="T30" fmla="*/ 2147483647 w 164"/>
                <a:gd name="T31" fmla="*/ 2147483647 h 58"/>
                <a:gd name="T32" fmla="*/ 2147483647 w 164"/>
                <a:gd name="T33" fmla="*/ 2147483647 h 58"/>
                <a:gd name="T34" fmla="*/ 2147483647 w 164"/>
                <a:gd name="T35" fmla="*/ 2147483647 h 58"/>
                <a:gd name="T36" fmla="*/ 2147483647 w 164"/>
                <a:gd name="T37" fmla="*/ 2147483647 h 58"/>
                <a:gd name="T38" fmla="*/ 2147483647 w 164"/>
                <a:gd name="T39" fmla="*/ 2147483647 h 58"/>
                <a:gd name="T40" fmla="*/ 2147483647 w 164"/>
                <a:gd name="T41" fmla="*/ 2147483647 h 58"/>
                <a:gd name="T42" fmla="*/ 2147483647 w 164"/>
                <a:gd name="T43" fmla="*/ 2147483647 h 58"/>
                <a:gd name="T44" fmla="*/ 2147483647 w 164"/>
                <a:gd name="T45" fmla="*/ 2147483647 h 58"/>
                <a:gd name="T46" fmla="*/ 2147483647 w 164"/>
                <a:gd name="T47" fmla="*/ 2147483647 h 58"/>
                <a:gd name="T48" fmla="*/ 0 w 164"/>
                <a:gd name="T49" fmla="*/ 2147483647 h 58"/>
                <a:gd name="T50" fmla="*/ 2147483647 w 164"/>
                <a:gd name="T51" fmla="*/ 2147483647 h 58"/>
                <a:gd name="T52" fmla="*/ 2147483647 w 164"/>
                <a:gd name="T53" fmla="*/ 2147483647 h 58"/>
                <a:gd name="T54" fmla="*/ 2147483647 w 164"/>
                <a:gd name="T55" fmla="*/ 2147483647 h 58"/>
                <a:gd name="T56" fmla="*/ 2147483647 w 164"/>
                <a:gd name="T57" fmla="*/ 2147483647 h 58"/>
                <a:gd name="T58" fmla="*/ 2147483647 w 164"/>
                <a:gd name="T59" fmla="*/ 2147483647 h 58"/>
                <a:gd name="T60" fmla="*/ 2147483647 w 164"/>
                <a:gd name="T61" fmla="*/ 2147483647 h 58"/>
                <a:gd name="T62" fmla="*/ 2147483647 w 164"/>
                <a:gd name="T63" fmla="*/ 2147483647 h 58"/>
                <a:gd name="T64" fmla="*/ 2147483647 w 164"/>
                <a:gd name="T65" fmla="*/ 2147483647 h 58"/>
                <a:gd name="T66" fmla="*/ 2147483647 w 164"/>
                <a:gd name="T67" fmla="*/ 2147483647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4"/>
                <a:gd name="T103" fmla="*/ 0 h 58"/>
                <a:gd name="T104" fmla="*/ 164 w 164"/>
                <a:gd name="T105" fmla="*/ 58 h 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4" h="58">
                  <a:moveTo>
                    <a:pt x="10" y="28"/>
                  </a:moveTo>
                  <a:cubicBezTo>
                    <a:pt x="12" y="28"/>
                    <a:pt x="11" y="25"/>
                    <a:pt x="11" y="25"/>
                  </a:cubicBezTo>
                  <a:cubicBezTo>
                    <a:pt x="11" y="25"/>
                    <a:pt x="12" y="25"/>
                    <a:pt x="12" y="25"/>
                  </a:cubicBezTo>
                  <a:cubicBezTo>
                    <a:pt x="13" y="24"/>
                    <a:pt x="11" y="22"/>
                    <a:pt x="13" y="21"/>
                  </a:cubicBezTo>
                  <a:cubicBezTo>
                    <a:pt x="23" y="21"/>
                    <a:pt x="32" y="20"/>
                    <a:pt x="41" y="19"/>
                  </a:cubicBezTo>
                  <a:cubicBezTo>
                    <a:pt x="40" y="18"/>
                    <a:pt x="41" y="15"/>
                    <a:pt x="40" y="15"/>
                  </a:cubicBezTo>
                  <a:cubicBezTo>
                    <a:pt x="43" y="15"/>
                    <a:pt x="48" y="14"/>
                    <a:pt x="52" y="13"/>
                  </a:cubicBezTo>
                  <a:cubicBezTo>
                    <a:pt x="62" y="12"/>
                    <a:pt x="72" y="12"/>
                    <a:pt x="82" y="11"/>
                  </a:cubicBezTo>
                  <a:cubicBezTo>
                    <a:pt x="88" y="11"/>
                    <a:pt x="93" y="9"/>
                    <a:pt x="99" y="9"/>
                  </a:cubicBezTo>
                  <a:cubicBezTo>
                    <a:pt x="105" y="9"/>
                    <a:pt x="113" y="8"/>
                    <a:pt x="120" y="8"/>
                  </a:cubicBezTo>
                  <a:cubicBezTo>
                    <a:pt x="123" y="7"/>
                    <a:pt x="127" y="6"/>
                    <a:pt x="131" y="5"/>
                  </a:cubicBezTo>
                  <a:cubicBezTo>
                    <a:pt x="142" y="4"/>
                    <a:pt x="153" y="3"/>
                    <a:pt x="163" y="0"/>
                  </a:cubicBezTo>
                  <a:cubicBezTo>
                    <a:pt x="164" y="1"/>
                    <a:pt x="162" y="3"/>
                    <a:pt x="163" y="6"/>
                  </a:cubicBezTo>
                  <a:cubicBezTo>
                    <a:pt x="160" y="7"/>
                    <a:pt x="159" y="10"/>
                    <a:pt x="158" y="13"/>
                  </a:cubicBezTo>
                  <a:cubicBezTo>
                    <a:pt x="154" y="11"/>
                    <a:pt x="151" y="15"/>
                    <a:pt x="149" y="18"/>
                  </a:cubicBezTo>
                  <a:cubicBezTo>
                    <a:pt x="147" y="18"/>
                    <a:pt x="148" y="16"/>
                    <a:pt x="147" y="16"/>
                  </a:cubicBezTo>
                  <a:cubicBezTo>
                    <a:pt x="145" y="16"/>
                    <a:pt x="145" y="20"/>
                    <a:pt x="143" y="19"/>
                  </a:cubicBezTo>
                  <a:cubicBezTo>
                    <a:pt x="142" y="20"/>
                    <a:pt x="142" y="22"/>
                    <a:pt x="141" y="24"/>
                  </a:cubicBezTo>
                  <a:cubicBezTo>
                    <a:pt x="138" y="23"/>
                    <a:pt x="135" y="28"/>
                    <a:pt x="132" y="31"/>
                  </a:cubicBezTo>
                  <a:cubicBezTo>
                    <a:pt x="126" y="30"/>
                    <a:pt x="122" y="33"/>
                    <a:pt x="122" y="39"/>
                  </a:cubicBezTo>
                  <a:cubicBezTo>
                    <a:pt x="120" y="39"/>
                    <a:pt x="120" y="41"/>
                    <a:pt x="117" y="40"/>
                  </a:cubicBezTo>
                  <a:cubicBezTo>
                    <a:pt x="117" y="43"/>
                    <a:pt x="117" y="45"/>
                    <a:pt x="117" y="47"/>
                  </a:cubicBezTo>
                  <a:cubicBezTo>
                    <a:pt x="98" y="49"/>
                    <a:pt x="78" y="52"/>
                    <a:pt x="58" y="53"/>
                  </a:cubicBezTo>
                  <a:cubicBezTo>
                    <a:pt x="44" y="54"/>
                    <a:pt x="31" y="57"/>
                    <a:pt x="17" y="57"/>
                  </a:cubicBezTo>
                  <a:cubicBezTo>
                    <a:pt x="11" y="58"/>
                    <a:pt x="6" y="58"/>
                    <a:pt x="0" y="58"/>
                  </a:cubicBezTo>
                  <a:cubicBezTo>
                    <a:pt x="0" y="57"/>
                    <a:pt x="2" y="57"/>
                    <a:pt x="3" y="56"/>
                  </a:cubicBezTo>
                  <a:cubicBezTo>
                    <a:pt x="2" y="52"/>
                    <a:pt x="2" y="51"/>
                    <a:pt x="3" y="48"/>
                  </a:cubicBezTo>
                  <a:cubicBezTo>
                    <a:pt x="3" y="48"/>
                    <a:pt x="2" y="47"/>
                    <a:pt x="2" y="46"/>
                  </a:cubicBezTo>
                  <a:cubicBezTo>
                    <a:pt x="4" y="45"/>
                    <a:pt x="5" y="45"/>
                    <a:pt x="5" y="44"/>
                  </a:cubicBezTo>
                  <a:cubicBezTo>
                    <a:pt x="6" y="43"/>
                    <a:pt x="5" y="41"/>
                    <a:pt x="5" y="40"/>
                  </a:cubicBezTo>
                  <a:cubicBezTo>
                    <a:pt x="6" y="40"/>
                    <a:pt x="7" y="40"/>
                    <a:pt x="8" y="40"/>
                  </a:cubicBezTo>
                  <a:cubicBezTo>
                    <a:pt x="8" y="39"/>
                    <a:pt x="8" y="38"/>
                    <a:pt x="9" y="37"/>
                  </a:cubicBezTo>
                  <a:cubicBezTo>
                    <a:pt x="11" y="35"/>
                    <a:pt x="9" y="35"/>
                    <a:pt x="8" y="34"/>
                  </a:cubicBezTo>
                  <a:cubicBezTo>
                    <a:pt x="8" y="31"/>
                    <a:pt x="11" y="31"/>
                    <a:pt x="11" y="28"/>
                  </a:cubicBezTo>
                </a:path>
              </a:pathLst>
            </a:custGeom>
            <a:solidFill>
              <a:srgbClr val="FFC000">
                <a:alpha val="80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5" name="Freeform 631">
              <a:extLst>
                <a:ext uri="{FF2B5EF4-FFF2-40B4-BE49-F238E27FC236}">
                  <a16:creationId xmlns:a16="http://schemas.microsoft.com/office/drawing/2014/main" id="{52F79DD4-2AAD-B0C4-F573-A3E48C0DECF5}"/>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solidFill>
              <a:schemeClr val="tx2">
                <a:lumMod val="40000"/>
                <a:lumOff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6" name="Freeform 632">
              <a:extLst>
                <a:ext uri="{FF2B5EF4-FFF2-40B4-BE49-F238E27FC236}">
                  <a16:creationId xmlns:a16="http://schemas.microsoft.com/office/drawing/2014/main" id="{1660FA00-67D6-1685-7DA7-A66E4F54EE2A}"/>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7" name="Freeform 633">
              <a:extLst>
                <a:ext uri="{FF2B5EF4-FFF2-40B4-BE49-F238E27FC236}">
                  <a16:creationId xmlns:a16="http://schemas.microsoft.com/office/drawing/2014/main" id="{A622EA6F-08FB-D4E1-3A94-F7DAE6EE874B}"/>
                </a:ext>
              </a:extLst>
            </p:cNvPr>
            <p:cNvSpPr>
              <a:spLocks/>
            </p:cNvSpPr>
            <p:nvPr/>
          </p:nvSpPr>
          <p:spPr bwMode="auto">
            <a:xfrm>
              <a:off x="8883856" y="4908815"/>
              <a:ext cx="1546"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8" name="Line 634">
              <a:extLst>
                <a:ext uri="{FF2B5EF4-FFF2-40B4-BE49-F238E27FC236}">
                  <a16:creationId xmlns:a16="http://schemas.microsoft.com/office/drawing/2014/main" id="{E41142C3-B11B-D753-1247-FA5BBB782A83}"/>
                </a:ext>
              </a:extLst>
            </p:cNvPr>
            <p:cNvSpPr>
              <a:spLocks noChangeShapeType="1"/>
            </p:cNvSpPr>
            <p:nvPr/>
          </p:nvSpPr>
          <p:spPr bwMode="auto">
            <a:xfrm>
              <a:off x="8883856" y="4908815"/>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9" name="Freeform 635">
              <a:extLst>
                <a:ext uri="{FF2B5EF4-FFF2-40B4-BE49-F238E27FC236}">
                  <a16:creationId xmlns:a16="http://schemas.microsoft.com/office/drawing/2014/main" id="{D00EA1E4-C1FB-6C23-7709-CDB2C185A7FD}"/>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0" name="Freeform 636">
              <a:extLst>
                <a:ext uri="{FF2B5EF4-FFF2-40B4-BE49-F238E27FC236}">
                  <a16:creationId xmlns:a16="http://schemas.microsoft.com/office/drawing/2014/main" id="{78F80FC8-62B2-6BF2-A9D5-C5C8E324F98A}"/>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1" name="Freeform 637">
              <a:extLst>
                <a:ext uri="{FF2B5EF4-FFF2-40B4-BE49-F238E27FC236}">
                  <a16:creationId xmlns:a16="http://schemas.microsoft.com/office/drawing/2014/main" id="{A4A3BFEE-3843-A394-B902-AD590101F4ED}"/>
                </a:ext>
              </a:extLst>
            </p:cNvPr>
            <p:cNvSpPr>
              <a:spLocks/>
            </p:cNvSpPr>
            <p:nvPr/>
          </p:nvSpPr>
          <p:spPr bwMode="auto">
            <a:xfrm>
              <a:off x="8883856" y="4914992"/>
              <a:ext cx="7727"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2" name="Line 638">
              <a:extLst>
                <a:ext uri="{FF2B5EF4-FFF2-40B4-BE49-F238E27FC236}">
                  <a16:creationId xmlns:a16="http://schemas.microsoft.com/office/drawing/2014/main" id="{9DABC189-4D62-F7DD-E2A3-F1F2AC4AC912}"/>
                </a:ext>
              </a:extLst>
            </p:cNvPr>
            <p:cNvSpPr>
              <a:spLocks noChangeShapeType="1"/>
            </p:cNvSpPr>
            <p:nvPr/>
          </p:nvSpPr>
          <p:spPr bwMode="auto">
            <a:xfrm>
              <a:off x="8883856" y="4914992"/>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3" name="Freeform 639">
              <a:extLst>
                <a:ext uri="{FF2B5EF4-FFF2-40B4-BE49-F238E27FC236}">
                  <a16:creationId xmlns:a16="http://schemas.microsoft.com/office/drawing/2014/main" id="{8EC40071-422A-637F-639D-686C405FE6DC}"/>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4" name="Freeform 640">
              <a:extLst>
                <a:ext uri="{FF2B5EF4-FFF2-40B4-BE49-F238E27FC236}">
                  <a16:creationId xmlns:a16="http://schemas.microsoft.com/office/drawing/2014/main" id="{953C648A-6135-E6F5-E964-A0856A468CEE}"/>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5" name="Freeform 641">
              <a:extLst>
                <a:ext uri="{FF2B5EF4-FFF2-40B4-BE49-F238E27FC236}">
                  <a16:creationId xmlns:a16="http://schemas.microsoft.com/office/drawing/2014/main" id="{3D4A57FE-10E9-C3B8-13B3-6552AB39A20F}"/>
                </a:ext>
              </a:extLst>
            </p:cNvPr>
            <p:cNvSpPr>
              <a:spLocks/>
            </p:cNvSpPr>
            <p:nvPr/>
          </p:nvSpPr>
          <p:spPr bwMode="auto">
            <a:xfrm>
              <a:off x="7694142" y="5054050"/>
              <a:ext cx="693744" cy="726191"/>
            </a:xfrm>
            <a:custGeom>
              <a:avLst/>
              <a:gdLst>
                <a:gd name="T0" fmla="*/ 2147483647 w 105"/>
                <a:gd name="T1" fmla="*/ 2147483647 h 110"/>
                <a:gd name="T2" fmla="*/ 2147483647 w 105"/>
                <a:gd name="T3" fmla="*/ 2147483647 h 110"/>
                <a:gd name="T4" fmla="*/ 2147483647 w 105"/>
                <a:gd name="T5" fmla="*/ 2147483647 h 110"/>
                <a:gd name="T6" fmla="*/ 2147483647 w 105"/>
                <a:gd name="T7" fmla="*/ 2147483647 h 110"/>
                <a:gd name="T8" fmla="*/ 2147483647 w 105"/>
                <a:gd name="T9" fmla="*/ 2147483647 h 110"/>
                <a:gd name="T10" fmla="*/ 2147483647 w 105"/>
                <a:gd name="T11" fmla="*/ 2147483647 h 110"/>
                <a:gd name="T12" fmla="*/ 2147483647 w 105"/>
                <a:gd name="T13" fmla="*/ 2147483647 h 110"/>
                <a:gd name="T14" fmla="*/ 2147483647 w 105"/>
                <a:gd name="T15" fmla="*/ 2147483647 h 110"/>
                <a:gd name="T16" fmla="*/ 2147483647 w 105"/>
                <a:gd name="T17" fmla="*/ 2147483647 h 110"/>
                <a:gd name="T18" fmla="*/ 2147483647 w 105"/>
                <a:gd name="T19" fmla="*/ 2147483647 h 110"/>
                <a:gd name="T20" fmla="*/ 2147483647 w 105"/>
                <a:gd name="T21" fmla="*/ 2147483647 h 110"/>
                <a:gd name="T22" fmla="*/ 0 w 105"/>
                <a:gd name="T23" fmla="*/ 2147483647 h 110"/>
                <a:gd name="T24" fmla="*/ 2147483647 w 105"/>
                <a:gd name="T25" fmla="*/ 0 h 110"/>
                <a:gd name="T26" fmla="*/ 2147483647 w 105"/>
                <a:gd name="T27" fmla="*/ 2147483647 h 110"/>
                <a:gd name="T28" fmla="*/ 2147483647 w 105"/>
                <a:gd name="T29" fmla="*/ 2147483647 h 110"/>
                <a:gd name="T30" fmla="*/ 2147483647 w 105"/>
                <a:gd name="T31" fmla="*/ 2147483647 h 110"/>
                <a:gd name="T32" fmla="*/ 2147483647 w 105"/>
                <a:gd name="T33" fmla="*/ 2147483647 h 110"/>
                <a:gd name="T34" fmla="*/ 2147483647 w 105"/>
                <a:gd name="T35" fmla="*/ 2147483647 h 110"/>
                <a:gd name="T36" fmla="*/ 2147483647 w 105"/>
                <a:gd name="T37" fmla="*/ 2147483647 h 110"/>
                <a:gd name="T38" fmla="*/ 2147483647 w 105"/>
                <a:gd name="T39" fmla="*/ 2147483647 h 110"/>
                <a:gd name="T40" fmla="*/ 2147483647 w 105"/>
                <a:gd name="T41" fmla="*/ 2147483647 h 110"/>
                <a:gd name="T42" fmla="*/ 2147483647 w 105"/>
                <a:gd name="T43" fmla="*/ 2147483647 h 110"/>
                <a:gd name="T44" fmla="*/ 2147483647 w 105"/>
                <a:gd name="T45" fmla="*/ 2147483647 h 110"/>
                <a:gd name="T46" fmla="*/ 2147483647 w 105"/>
                <a:gd name="T47" fmla="*/ 2147483647 h 110"/>
                <a:gd name="T48" fmla="*/ 2147483647 w 105"/>
                <a:gd name="T49" fmla="*/ 2147483647 h 110"/>
                <a:gd name="T50" fmla="*/ 2147483647 w 105"/>
                <a:gd name="T51" fmla="*/ 2147483647 h 110"/>
                <a:gd name="T52" fmla="*/ 2147483647 w 105"/>
                <a:gd name="T53" fmla="*/ 2147483647 h 110"/>
                <a:gd name="T54" fmla="*/ 2147483647 w 105"/>
                <a:gd name="T55" fmla="*/ 2147483647 h 110"/>
                <a:gd name="T56" fmla="*/ 2147483647 w 105"/>
                <a:gd name="T57" fmla="*/ 2147483647 h 110"/>
                <a:gd name="T58" fmla="*/ 2147483647 w 105"/>
                <a:gd name="T59" fmla="*/ 2147483647 h 110"/>
                <a:gd name="T60" fmla="*/ 2147483647 w 105"/>
                <a:gd name="T61" fmla="*/ 2147483647 h 110"/>
                <a:gd name="T62" fmla="*/ 2147483647 w 105"/>
                <a:gd name="T63" fmla="*/ 2147483647 h 110"/>
                <a:gd name="T64" fmla="*/ 2147483647 w 105"/>
                <a:gd name="T65" fmla="*/ 2147483647 h 110"/>
                <a:gd name="T66" fmla="*/ 2147483647 w 105"/>
                <a:gd name="T67" fmla="*/ 2147483647 h 110"/>
                <a:gd name="T68" fmla="*/ 2147483647 w 105"/>
                <a:gd name="T69" fmla="*/ 2147483647 h 110"/>
                <a:gd name="T70" fmla="*/ 2147483647 w 105"/>
                <a:gd name="T71" fmla="*/ 2147483647 h 110"/>
                <a:gd name="T72" fmla="*/ 2147483647 w 105"/>
                <a:gd name="T73" fmla="*/ 2147483647 h 110"/>
                <a:gd name="T74" fmla="*/ 2147483647 w 105"/>
                <a:gd name="T75" fmla="*/ 2147483647 h 110"/>
                <a:gd name="T76" fmla="*/ 2147483647 w 105"/>
                <a:gd name="T77" fmla="*/ 2147483647 h 110"/>
                <a:gd name="T78" fmla="*/ 2147483647 w 105"/>
                <a:gd name="T79" fmla="*/ 2147483647 h 110"/>
                <a:gd name="T80" fmla="*/ 2147483647 w 105"/>
                <a:gd name="T81" fmla="*/ 2147483647 h 110"/>
                <a:gd name="T82" fmla="*/ 2147483647 w 105"/>
                <a:gd name="T83" fmla="*/ 2147483647 h 1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110"/>
                <a:gd name="T128" fmla="*/ 105 w 105"/>
                <a:gd name="T129" fmla="*/ 110 h 1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110">
                  <a:moveTo>
                    <a:pt x="35" y="108"/>
                  </a:moveTo>
                  <a:cubicBezTo>
                    <a:pt x="33" y="108"/>
                    <a:pt x="31" y="110"/>
                    <a:pt x="27" y="109"/>
                  </a:cubicBezTo>
                  <a:cubicBezTo>
                    <a:pt x="26" y="106"/>
                    <a:pt x="25" y="103"/>
                    <a:pt x="23" y="100"/>
                  </a:cubicBezTo>
                  <a:cubicBezTo>
                    <a:pt x="22" y="99"/>
                    <a:pt x="22" y="99"/>
                    <a:pt x="21" y="98"/>
                  </a:cubicBezTo>
                  <a:cubicBezTo>
                    <a:pt x="21" y="96"/>
                    <a:pt x="22" y="92"/>
                    <a:pt x="21" y="89"/>
                  </a:cubicBezTo>
                  <a:cubicBezTo>
                    <a:pt x="21" y="87"/>
                    <a:pt x="19" y="86"/>
                    <a:pt x="19" y="84"/>
                  </a:cubicBezTo>
                  <a:cubicBezTo>
                    <a:pt x="19" y="80"/>
                    <a:pt x="20" y="75"/>
                    <a:pt x="22" y="72"/>
                  </a:cubicBezTo>
                  <a:cubicBezTo>
                    <a:pt x="21" y="70"/>
                    <a:pt x="21" y="68"/>
                    <a:pt x="20" y="66"/>
                  </a:cubicBezTo>
                  <a:cubicBezTo>
                    <a:pt x="19" y="65"/>
                    <a:pt x="18" y="65"/>
                    <a:pt x="18" y="64"/>
                  </a:cubicBezTo>
                  <a:cubicBezTo>
                    <a:pt x="17" y="63"/>
                    <a:pt x="15" y="59"/>
                    <a:pt x="15" y="57"/>
                  </a:cubicBezTo>
                  <a:cubicBezTo>
                    <a:pt x="12" y="51"/>
                    <a:pt x="11" y="42"/>
                    <a:pt x="9" y="35"/>
                  </a:cubicBezTo>
                  <a:cubicBezTo>
                    <a:pt x="6" y="25"/>
                    <a:pt x="3" y="15"/>
                    <a:pt x="0" y="6"/>
                  </a:cubicBezTo>
                  <a:cubicBezTo>
                    <a:pt x="16" y="4"/>
                    <a:pt x="33" y="3"/>
                    <a:pt x="48" y="0"/>
                  </a:cubicBezTo>
                  <a:cubicBezTo>
                    <a:pt x="47" y="2"/>
                    <a:pt x="46" y="4"/>
                    <a:pt x="44" y="6"/>
                  </a:cubicBezTo>
                  <a:cubicBezTo>
                    <a:pt x="45" y="10"/>
                    <a:pt x="51" y="9"/>
                    <a:pt x="52" y="13"/>
                  </a:cubicBezTo>
                  <a:cubicBezTo>
                    <a:pt x="54" y="12"/>
                    <a:pt x="53" y="12"/>
                    <a:pt x="56" y="13"/>
                  </a:cubicBezTo>
                  <a:cubicBezTo>
                    <a:pt x="58" y="16"/>
                    <a:pt x="61" y="22"/>
                    <a:pt x="64" y="25"/>
                  </a:cubicBezTo>
                  <a:cubicBezTo>
                    <a:pt x="64" y="25"/>
                    <a:pt x="65" y="25"/>
                    <a:pt x="66" y="25"/>
                  </a:cubicBezTo>
                  <a:cubicBezTo>
                    <a:pt x="67" y="26"/>
                    <a:pt x="65" y="27"/>
                    <a:pt x="68" y="26"/>
                  </a:cubicBezTo>
                  <a:cubicBezTo>
                    <a:pt x="68" y="28"/>
                    <a:pt x="71" y="28"/>
                    <a:pt x="71" y="29"/>
                  </a:cubicBezTo>
                  <a:cubicBezTo>
                    <a:pt x="71" y="29"/>
                    <a:pt x="69" y="29"/>
                    <a:pt x="70" y="30"/>
                  </a:cubicBezTo>
                  <a:cubicBezTo>
                    <a:pt x="70" y="30"/>
                    <a:pt x="71" y="29"/>
                    <a:pt x="71" y="30"/>
                  </a:cubicBezTo>
                  <a:cubicBezTo>
                    <a:pt x="73" y="32"/>
                    <a:pt x="74" y="32"/>
                    <a:pt x="77" y="34"/>
                  </a:cubicBezTo>
                  <a:cubicBezTo>
                    <a:pt x="79" y="39"/>
                    <a:pt x="83" y="42"/>
                    <a:pt x="88" y="44"/>
                  </a:cubicBezTo>
                  <a:cubicBezTo>
                    <a:pt x="89" y="47"/>
                    <a:pt x="91" y="48"/>
                    <a:pt x="91" y="52"/>
                  </a:cubicBezTo>
                  <a:cubicBezTo>
                    <a:pt x="92" y="54"/>
                    <a:pt x="94" y="54"/>
                    <a:pt x="96" y="55"/>
                  </a:cubicBezTo>
                  <a:cubicBezTo>
                    <a:pt x="94" y="57"/>
                    <a:pt x="96" y="56"/>
                    <a:pt x="96" y="56"/>
                  </a:cubicBezTo>
                  <a:cubicBezTo>
                    <a:pt x="98" y="59"/>
                    <a:pt x="98" y="61"/>
                    <a:pt x="100" y="65"/>
                  </a:cubicBezTo>
                  <a:cubicBezTo>
                    <a:pt x="102" y="64"/>
                    <a:pt x="103" y="65"/>
                    <a:pt x="105" y="66"/>
                  </a:cubicBezTo>
                  <a:cubicBezTo>
                    <a:pt x="104" y="68"/>
                    <a:pt x="102" y="70"/>
                    <a:pt x="100" y="68"/>
                  </a:cubicBezTo>
                  <a:cubicBezTo>
                    <a:pt x="100" y="70"/>
                    <a:pt x="101" y="71"/>
                    <a:pt x="101" y="73"/>
                  </a:cubicBezTo>
                  <a:cubicBezTo>
                    <a:pt x="97" y="72"/>
                    <a:pt x="99" y="81"/>
                    <a:pt x="100" y="82"/>
                  </a:cubicBezTo>
                  <a:cubicBezTo>
                    <a:pt x="98" y="82"/>
                    <a:pt x="98" y="83"/>
                    <a:pt x="97" y="84"/>
                  </a:cubicBezTo>
                  <a:cubicBezTo>
                    <a:pt x="96" y="84"/>
                    <a:pt x="95" y="82"/>
                    <a:pt x="94" y="84"/>
                  </a:cubicBezTo>
                  <a:cubicBezTo>
                    <a:pt x="95" y="85"/>
                    <a:pt x="98" y="84"/>
                    <a:pt x="99" y="86"/>
                  </a:cubicBezTo>
                  <a:cubicBezTo>
                    <a:pt x="99" y="89"/>
                    <a:pt x="98" y="88"/>
                    <a:pt x="96" y="87"/>
                  </a:cubicBezTo>
                  <a:cubicBezTo>
                    <a:pt x="97" y="93"/>
                    <a:pt x="95" y="95"/>
                    <a:pt x="97" y="99"/>
                  </a:cubicBezTo>
                  <a:cubicBezTo>
                    <a:pt x="94" y="99"/>
                    <a:pt x="90" y="99"/>
                    <a:pt x="89" y="97"/>
                  </a:cubicBezTo>
                  <a:cubicBezTo>
                    <a:pt x="88" y="98"/>
                    <a:pt x="87" y="99"/>
                    <a:pt x="85" y="101"/>
                  </a:cubicBezTo>
                  <a:cubicBezTo>
                    <a:pt x="87" y="103"/>
                    <a:pt x="88" y="107"/>
                    <a:pt x="86" y="110"/>
                  </a:cubicBezTo>
                  <a:cubicBezTo>
                    <a:pt x="83" y="110"/>
                    <a:pt x="85" y="106"/>
                    <a:pt x="82" y="105"/>
                  </a:cubicBezTo>
                  <a:cubicBezTo>
                    <a:pt x="67" y="106"/>
                    <a:pt x="51" y="107"/>
                    <a:pt x="35" y="108"/>
                  </a:cubicBezTo>
                  <a:close/>
                </a:path>
              </a:pathLst>
            </a:custGeom>
            <a:solidFill>
              <a:schemeClr val="accent4">
                <a:lumMod val="75000"/>
                <a:alpha val="34000"/>
              </a:schemeClr>
            </a:solidFill>
            <a:ln w="7937">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Calibri" panose="020F0502020204030204"/>
                <a:ea typeface="+mn-ea"/>
                <a:cs typeface="Arial"/>
                <a:sym typeface="Arial"/>
              </a:endParaRPr>
            </a:p>
          </p:txBody>
        </p:sp>
        <p:sp>
          <p:nvSpPr>
            <p:cNvPr id="206" name="Freeform 642">
              <a:extLst>
                <a:ext uri="{FF2B5EF4-FFF2-40B4-BE49-F238E27FC236}">
                  <a16:creationId xmlns:a16="http://schemas.microsoft.com/office/drawing/2014/main" id="{4126C8A2-2C7A-59C6-809A-E903B5881AB0}"/>
                </a:ext>
              </a:extLst>
            </p:cNvPr>
            <p:cNvSpPr>
              <a:spLocks/>
            </p:cNvSpPr>
            <p:nvPr/>
          </p:nvSpPr>
          <p:spPr bwMode="auto">
            <a:xfrm>
              <a:off x="7343406" y="5100400"/>
              <a:ext cx="503699" cy="798811"/>
            </a:xfrm>
            <a:custGeom>
              <a:avLst/>
              <a:gdLst>
                <a:gd name="T0" fmla="*/ 2147483647 w 76"/>
                <a:gd name="T1" fmla="*/ 2147483647 h 121"/>
                <a:gd name="T2" fmla="*/ 2147483647 w 76"/>
                <a:gd name="T3" fmla="*/ 2147483647 h 121"/>
                <a:gd name="T4" fmla="*/ 2147483647 w 76"/>
                <a:gd name="T5" fmla="*/ 2147483647 h 121"/>
                <a:gd name="T6" fmla="*/ 2147483647 w 76"/>
                <a:gd name="T7" fmla="*/ 2147483647 h 121"/>
                <a:gd name="T8" fmla="*/ 2147483647 w 76"/>
                <a:gd name="T9" fmla="*/ 2147483647 h 121"/>
                <a:gd name="T10" fmla="*/ 2147483647 w 76"/>
                <a:gd name="T11" fmla="*/ 2147483647 h 121"/>
                <a:gd name="T12" fmla="*/ 2147483647 w 76"/>
                <a:gd name="T13" fmla="*/ 2147483647 h 121"/>
                <a:gd name="T14" fmla="*/ 2147483647 w 76"/>
                <a:gd name="T15" fmla="*/ 2147483647 h 121"/>
                <a:gd name="T16" fmla="*/ 2147483647 w 76"/>
                <a:gd name="T17" fmla="*/ 2147483647 h 121"/>
                <a:gd name="T18" fmla="*/ 2147483647 w 76"/>
                <a:gd name="T19" fmla="*/ 2147483647 h 121"/>
                <a:gd name="T20" fmla="*/ 2147483647 w 76"/>
                <a:gd name="T21" fmla="*/ 2147483647 h 121"/>
                <a:gd name="T22" fmla="*/ 2147483647 w 76"/>
                <a:gd name="T23" fmla="*/ 0 h 121"/>
                <a:gd name="T24" fmla="*/ 2147483647 w 76"/>
                <a:gd name="T25" fmla="*/ 2147483647 h 121"/>
                <a:gd name="T26" fmla="*/ 2147483647 w 76"/>
                <a:gd name="T27" fmla="*/ 2147483647 h 121"/>
                <a:gd name="T28" fmla="*/ 2147483647 w 76"/>
                <a:gd name="T29" fmla="*/ 2147483647 h 121"/>
                <a:gd name="T30" fmla="*/ 2147483647 w 76"/>
                <a:gd name="T31" fmla="*/ 2147483647 h 121"/>
                <a:gd name="T32" fmla="*/ 2147483647 w 76"/>
                <a:gd name="T33" fmla="*/ 2147483647 h 121"/>
                <a:gd name="T34" fmla="*/ 2147483647 w 76"/>
                <a:gd name="T35" fmla="*/ 2147483647 h 121"/>
                <a:gd name="T36" fmla="*/ 2147483647 w 76"/>
                <a:gd name="T37" fmla="*/ 2147483647 h 121"/>
                <a:gd name="T38" fmla="*/ 2147483647 w 76"/>
                <a:gd name="T39" fmla="*/ 2147483647 h 121"/>
                <a:gd name="T40" fmla="*/ 2147483647 w 76"/>
                <a:gd name="T41" fmla="*/ 2147483647 h 121"/>
                <a:gd name="T42" fmla="*/ 2147483647 w 76"/>
                <a:gd name="T43" fmla="*/ 2147483647 h 121"/>
                <a:gd name="T44" fmla="*/ 2147483647 w 76"/>
                <a:gd name="T45" fmla="*/ 2147483647 h 121"/>
                <a:gd name="T46" fmla="*/ 2147483647 w 76"/>
                <a:gd name="T47" fmla="*/ 2147483647 h 121"/>
                <a:gd name="T48" fmla="*/ 2147483647 w 76"/>
                <a:gd name="T49" fmla="*/ 2147483647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21"/>
                <a:gd name="T77" fmla="*/ 76 w 76"/>
                <a:gd name="T78" fmla="*/ 121 h 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21">
                  <a:moveTo>
                    <a:pt x="27" y="117"/>
                  </a:moveTo>
                  <a:cubicBezTo>
                    <a:pt x="26" y="117"/>
                    <a:pt x="24" y="120"/>
                    <a:pt x="24" y="118"/>
                  </a:cubicBezTo>
                  <a:cubicBezTo>
                    <a:pt x="22" y="117"/>
                    <a:pt x="24" y="121"/>
                    <a:pt x="22" y="121"/>
                  </a:cubicBezTo>
                  <a:cubicBezTo>
                    <a:pt x="20" y="120"/>
                    <a:pt x="20" y="116"/>
                    <a:pt x="17" y="117"/>
                  </a:cubicBezTo>
                  <a:cubicBezTo>
                    <a:pt x="17" y="113"/>
                    <a:pt x="16" y="110"/>
                    <a:pt x="14" y="109"/>
                  </a:cubicBezTo>
                  <a:cubicBezTo>
                    <a:pt x="12" y="111"/>
                    <a:pt x="12" y="115"/>
                    <a:pt x="12" y="118"/>
                  </a:cubicBezTo>
                  <a:cubicBezTo>
                    <a:pt x="11" y="118"/>
                    <a:pt x="9" y="118"/>
                    <a:pt x="7" y="118"/>
                  </a:cubicBezTo>
                  <a:cubicBezTo>
                    <a:pt x="6" y="112"/>
                    <a:pt x="6" y="106"/>
                    <a:pt x="5" y="99"/>
                  </a:cubicBezTo>
                  <a:cubicBezTo>
                    <a:pt x="4" y="91"/>
                    <a:pt x="1" y="83"/>
                    <a:pt x="2" y="73"/>
                  </a:cubicBezTo>
                  <a:cubicBezTo>
                    <a:pt x="4" y="54"/>
                    <a:pt x="3" y="30"/>
                    <a:pt x="4" y="9"/>
                  </a:cubicBezTo>
                  <a:cubicBezTo>
                    <a:pt x="5" y="6"/>
                    <a:pt x="0" y="5"/>
                    <a:pt x="2" y="4"/>
                  </a:cubicBezTo>
                  <a:cubicBezTo>
                    <a:pt x="20" y="4"/>
                    <a:pt x="36" y="2"/>
                    <a:pt x="52" y="0"/>
                  </a:cubicBezTo>
                  <a:cubicBezTo>
                    <a:pt x="55" y="12"/>
                    <a:pt x="60" y="24"/>
                    <a:pt x="63" y="37"/>
                  </a:cubicBezTo>
                  <a:cubicBezTo>
                    <a:pt x="64" y="41"/>
                    <a:pt x="65" y="46"/>
                    <a:pt x="66" y="50"/>
                  </a:cubicBezTo>
                  <a:cubicBezTo>
                    <a:pt x="67" y="52"/>
                    <a:pt x="68" y="55"/>
                    <a:pt x="69" y="56"/>
                  </a:cubicBezTo>
                  <a:cubicBezTo>
                    <a:pt x="70" y="58"/>
                    <a:pt x="72" y="58"/>
                    <a:pt x="72" y="59"/>
                  </a:cubicBezTo>
                  <a:cubicBezTo>
                    <a:pt x="73" y="61"/>
                    <a:pt x="71" y="64"/>
                    <a:pt x="74" y="65"/>
                  </a:cubicBezTo>
                  <a:cubicBezTo>
                    <a:pt x="72" y="67"/>
                    <a:pt x="72" y="69"/>
                    <a:pt x="71" y="72"/>
                  </a:cubicBezTo>
                  <a:cubicBezTo>
                    <a:pt x="71" y="76"/>
                    <a:pt x="71" y="79"/>
                    <a:pt x="74" y="82"/>
                  </a:cubicBezTo>
                  <a:cubicBezTo>
                    <a:pt x="73" y="85"/>
                    <a:pt x="74" y="88"/>
                    <a:pt x="73" y="89"/>
                  </a:cubicBezTo>
                  <a:cubicBezTo>
                    <a:pt x="73" y="92"/>
                    <a:pt x="76" y="93"/>
                    <a:pt x="76" y="96"/>
                  </a:cubicBezTo>
                  <a:cubicBezTo>
                    <a:pt x="64" y="97"/>
                    <a:pt x="50" y="99"/>
                    <a:pt x="38" y="100"/>
                  </a:cubicBezTo>
                  <a:cubicBezTo>
                    <a:pt x="32" y="101"/>
                    <a:pt x="23" y="99"/>
                    <a:pt x="21" y="104"/>
                  </a:cubicBezTo>
                  <a:cubicBezTo>
                    <a:pt x="22" y="108"/>
                    <a:pt x="25" y="109"/>
                    <a:pt x="27" y="111"/>
                  </a:cubicBezTo>
                  <a:cubicBezTo>
                    <a:pt x="26" y="113"/>
                    <a:pt x="27" y="113"/>
                    <a:pt x="27" y="117"/>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7" name="Freeform 643">
              <a:extLst>
                <a:ext uri="{FF2B5EF4-FFF2-40B4-BE49-F238E27FC236}">
                  <a16:creationId xmlns:a16="http://schemas.microsoft.com/office/drawing/2014/main" id="{8DB465C9-D5A0-9821-55C2-BB3BF7CA662F}"/>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8" name="Freeform 644">
              <a:extLst>
                <a:ext uri="{FF2B5EF4-FFF2-40B4-BE49-F238E27FC236}">
                  <a16:creationId xmlns:a16="http://schemas.microsoft.com/office/drawing/2014/main" id="{5A03C46F-9281-DDBE-E177-AE631EF86CC0}"/>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9" name="Freeform 645">
              <a:extLst>
                <a:ext uri="{FF2B5EF4-FFF2-40B4-BE49-F238E27FC236}">
                  <a16:creationId xmlns:a16="http://schemas.microsoft.com/office/drawing/2014/main" id="{DB0D2AB2-72BB-47C8-B0F2-5D7E573B6E65}"/>
                </a:ext>
              </a:extLst>
            </p:cNvPr>
            <p:cNvSpPr>
              <a:spLocks/>
            </p:cNvSpPr>
            <p:nvPr/>
          </p:nvSpPr>
          <p:spPr bwMode="auto">
            <a:xfrm>
              <a:off x="8494494" y="6013550"/>
              <a:ext cx="18542" cy="26266"/>
            </a:xfrm>
            <a:custGeom>
              <a:avLst/>
              <a:gdLst>
                <a:gd name="T0" fmla="*/ 2147483647 w 3"/>
                <a:gd name="T1" fmla="*/ 0 h 4"/>
                <a:gd name="T2" fmla="*/ 2147483647 w 3"/>
                <a:gd name="T3" fmla="*/ 2147483647 h 4"/>
                <a:gd name="T4" fmla="*/ 214748364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2" y="1"/>
                    <a:pt x="2" y="2"/>
                    <a:pt x="3" y="2"/>
                  </a:cubicBezTo>
                  <a:cubicBezTo>
                    <a:pt x="3" y="4"/>
                    <a:pt x="0" y="2"/>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0" name="Freeform 646">
              <a:extLst>
                <a:ext uri="{FF2B5EF4-FFF2-40B4-BE49-F238E27FC236}">
                  <a16:creationId xmlns:a16="http://schemas.microsoft.com/office/drawing/2014/main" id="{74A4A189-2F3D-EFE7-425F-ADFD3D57B303}"/>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1" name="Freeform 647">
              <a:extLst>
                <a:ext uri="{FF2B5EF4-FFF2-40B4-BE49-F238E27FC236}">
                  <a16:creationId xmlns:a16="http://schemas.microsoft.com/office/drawing/2014/main" id="{595477A5-1415-CB48-2D22-49E04EBF218A}"/>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2" name="Freeform 648">
              <a:extLst>
                <a:ext uri="{FF2B5EF4-FFF2-40B4-BE49-F238E27FC236}">
                  <a16:creationId xmlns:a16="http://schemas.microsoft.com/office/drawing/2014/main" id="{C5B8021E-9574-5F89-7C60-47DDA6712471}"/>
                </a:ext>
              </a:extLst>
            </p:cNvPr>
            <p:cNvSpPr>
              <a:spLocks/>
            </p:cNvSpPr>
            <p:nvPr/>
          </p:nvSpPr>
          <p:spPr bwMode="auto">
            <a:xfrm>
              <a:off x="8567117" y="6575955"/>
              <a:ext cx="6181" cy="0"/>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0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3" name="Line 649">
              <a:extLst>
                <a:ext uri="{FF2B5EF4-FFF2-40B4-BE49-F238E27FC236}">
                  <a16:creationId xmlns:a16="http://schemas.microsoft.com/office/drawing/2014/main" id="{EBCB98CE-4F9A-E298-8B28-406B64EB092D}"/>
                </a:ext>
              </a:extLst>
            </p:cNvPr>
            <p:cNvSpPr>
              <a:spLocks noChangeShapeType="1"/>
            </p:cNvSpPr>
            <p:nvPr/>
          </p:nvSpPr>
          <p:spPr bwMode="auto">
            <a:xfrm flipH="1">
              <a:off x="8567117" y="6575955"/>
              <a:ext cx="6181"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4" name="Freeform 650">
              <a:extLst>
                <a:ext uri="{FF2B5EF4-FFF2-40B4-BE49-F238E27FC236}">
                  <a16:creationId xmlns:a16="http://schemas.microsoft.com/office/drawing/2014/main" id="{88EB8DA4-F045-78C6-443C-4D0AD5255BA2}"/>
                </a:ext>
              </a:extLst>
            </p:cNvPr>
            <p:cNvSpPr>
              <a:spLocks/>
            </p:cNvSpPr>
            <p:nvPr/>
          </p:nvSpPr>
          <p:spPr bwMode="auto">
            <a:xfrm>
              <a:off x="8236462" y="6163420"/>
              <a:ext cx="0"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0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5" name="Line 651">
              <a:extLst>
                <a:ext uri="{FF2B5EF4-FFF2-40B4-BE49-F238E27FC236}">
                  <a16:creationId xmlns:a16="http://schemas.microsoft.com/office/drawing/2014/main" id="{B662D1CD-069C-8B87-1FF6-C64D43B6A7B0}"/>
                </a:ext>
              </a:extLst>
            </p:cNvPr>
            <p:cNvSpPr>
              <a:spLocks noChangeShapeType="1"/>
            </p:cNvSpPr>
            <p:nvPr/>
          </p:nvSpPr>
          <p:spPr bwMode="auto">
            <a:xfrm flipV="1">
              <a:off x="8236462" y="6163420"/>
              <a:ext cx="0"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6" name="Line 652">
              <a:extLst>
                <a:ext uri="{FF2B5EF4-FFF2-40B4-BE49-F238E27FC236}">
                  <a16:creationId xmlns:a16="http://schemas.microsoft.com/office/drawing/2014/main" id="{2AA0A4FF-54AC-7714-E265-97109745825E}"/>
                </a:ext>
              </a:extLst>
            </p:cNvPr>
            <p:cNvSpPr>
              <a:spLocks noChangeShapeType="1"/>
            </p:cNvSpPr>
            <p:nvPr/>
          </p:nvSpPr>
          <p:spPr bwMode="auto">
            <a:xfrm>
              <a:off x="8236462" y="6178874"/>
              <a:ext cx="0"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7" name="Line 654">
              <a:extLst>
                <a:ext uri="{FF2B5EF4-FFF2-40B4-BE49-F238E27FC236}">
                  <a16:creationId xmlns:a16="http://schemas.microsoft.com/office/drawing/2014/main" id="{CB07871B-6E7B-B039-16EB-DFA82F447F7E}"/>
                </a:ext>
              </a:extLst>
            </p:cNvPr>
            <p:cNvSpPr>
              <a:spLocks noChangeShapeType="1"/>
            </p:cNvSpPr>
            <p:nvPr/>
          </p:nvSpPr>
          <p:spPr bwMode="auto">
            <a:xfrm>
              <a:off x="8236467" y="6178874"/>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8" name="Freeform 655">
              <a:extLst>
                <a:ext uri="{FF2B5EF4-FFF2-40B4-BE49-F238E27FC236}">
                  <a16:creationId xmlns:a16="http://schemas.microsoft.com/office/drawing/2014/main" id="{73DB812B-8209-728D-506A-4E24B73CDB83}"/>
                </a:ext>
              </a:extLst>
            </p:cNvPr>
            <p:cNvSpPr>
              <a:spLocks/>
            </p:cNvSpPr>
            <p:nvPr/>
          </p:nvSpPr>
          <p:spPr bwMode="auto">
            <a:xfrm>
              <a:off x="8230290" y="6178874"/>
              <a:ext cx="6181"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9" name="Line 656">
              <a:extLst>
                <a:ext uri="{FF2B5EF4-FFF2-40B4-BE49-F238E27FC236}">
                  <a16:creationId xmlns:a16="http://schemas.microsoft.com/office/drawing/2014/main" id="{1A28E0C7-43FB-801D-4B77-1EAC09EF2D37}"/>
                </a:ext>
              </a:extLst>
            </p:cNvPr>
            <p:cNvSpPr>
              <a:spLocks noChangeShapeType="1"/>
            </p:cNvSpPr>
            <p:nvPr/>
          </p:nvSpPr>
          <p:spPr bwMode="auto">
            <a:xfrm>
              <a:off x="8230290" y="6178874"/>
              <a:ext cx="6181"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0" name="Freeform 657">
              <a:extLst>
                <a:ext uri="{FF2B5EF4-FFF2-40B4-BE49-F238E27FC236}">
                  <a16:creationId xmlns:a16="http://schemas.microsoft.com/office/drawing/2014/main" id="{00E6C470-BD62-37F5-2582-129E5B5B408F}"/>
                </a:ext>
              </a:extLst>
            </p:cNvPr>
            <p:cNvSpPr>
              <a:spLocks/>
            </p:cNvSpPr>
            <p:nvPr/>
          </p:nvSpPr>
          <p:spPr bwMode="auto">
            <a:xfrm>
              <a:off x="8230290" y="6164973"/>
              <a:ext cx="6181" cy="7725"/>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1" name="Line 658">
              <a:extLst>
                <a:ext uri="{FF2B5EF4-FFF2-40B4-BE49-F238E27FC236}">
                  <a16:creationId xmlns:a16="http://schemas.microsoft.com/office/drawing/2014/main" id="{C990A2DA-776D-8D9F-575A-36DD0F981C9D}"/>
                </a:ext>
              </a:extLst>
            </p:cNvPr>
            <p:cNvSpPr>
              <a:spLocks noChangeShapeType="1"/>
            </p:cNvSpPr>
            <p:nvPr/>
          </p:nvSpPr>
          <p:spPr bwMode="auto">
            <a:xfrm flipH="1">
              <a:off x="8230290" y="6164973"/>
              <a:ext cx="6181"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2" name="Freeform 659">
              <a:extLst>
                <a:ext uri="{FF2B5EF4-FFF2-40B4-BE49-F238E27FC236}">
                  <a16:creationId xmlns:a16="http://schemas.microsoft.com/office/drawing/2014/main" id="{2E155A72-5913-98AB-FAF0-D023DDBEAE42}"/>
                </a:ext>
              </a:extLst>
            </p:cNvPr>
            <p:cNvSpPr>
              <a:spLocks/>
            </p:cNvSpPr>
            <p:nvPr/>
          </p:nvSpPr>
          <p:spPr bwMode="auto">
            <a:xfrm>
              <a:off x="7494826" y="5702985"/>
              <a:ext cx="1171176" cy="891515"/>
            </a:xfrm>
            <a:custGeom>
              <a:avLst/>
              <a:gdLst>
                <a:gd name="T0" fmla="*/ 2147483647 w 177"/>
                <a:gd name="T1" fmla="*/ 2147483647 h 135"/>
                <a:gd name="T2" fmla="*/ 2147483647 w 177"/>
                <a:gd name="T3" fmla="*/ 2147483647 h 135"/>
                <a:gd name="T4" fmla="*/ 2147483647 w 177"/>
                <a:gd name="T5" fmla="*/ 2147483647 h 135"/>
                <a:gd name="T6" fmla="*/ 2147483647 w 177"/>
                <a:gd name="T7" fmla="*/ 2147483647 h 135"/>
                <a:gd name="T8" fmla="*/ 2147483647 w 177"/>
                <a:gd name="T9" fmla="*/ 2147483647 h 135"/>
                <a:gd name="T10" fmla="*/ 2147483647 w 177"/>
                <a:gd name="T11" fmla="*/ 2147483647 h 135"/>
                <a:gd name="T12" fmla="*/ 2147483647 w 177"/>
                <a:gd name="T13" fmla="*/ 2147483647 h 135"/>
                <a:gd name="T14" fmla="*/ 2147483647 w 177"/>
                <a:gd name="T15" fmla="*/ 2147483647 h 135"/>
                <a:gd name="T16" fmla="*/ 2147483647 w 177"/>
                <a:gd name="T17" fmla="*/ 2147483647 h 135"/>
                <a:gd name="T18" fmla="*/ 2147483647 w 177"/>
                <a:gd name="T19" fmla="*/ 2147483647 h 135"/>
                <a:gd name="T20" fmla="*/ 2147483647 w 177"/>
                <a:gd name="T21" fmla="*/ 2147483647 h 135"/>
                <a:gd name="T22" fmla="*/ 2147483647 w 177"/>
                <a:gd name="T23" fmla="*/ 2147483647 h 135"/>
                <a:gd name="T24" fmla="*/ 2147483647 w 177"/>
                <a:gd name="T25" fmla="*/ 2147483647 h 135"/>
                <a:gd name="T26" fmla="*/ 2147483647 w 177"/>
                <a:gd name="T27" fmla="*/ 2147483647 h 135"/>
                <a:gd name="T28" fmla="*/ 2147483647 w 177"/>
                <a:gd name="T29" fmla="*/ 2147483647 h 135"/>
                <a:gd name="T30" fmla="*/ 2147483647 w 177"/>
                <a:gd name="T31" fmla="*/ 2147483647 h 135"/>
                <a:gd name="T32" fmla="*/ 2147483647 w 177"/>
                <a:gd name="T33" fmla="*/ 2147483647 h 135"/>
                <a:gd name="T34" fmla="*/ 2147483647 w 177"/>
                <a:gd name="T35" fmla="*/ 2147483647 h 135"/>
                <a:gd name="T36" fmla="*/ 2147483647 w 177"/>
                <a:gd name="T37" fmla="*/ 2147483647 h 135"/>
                <a:gd name="T38" fmla="*/ 2147483647 w 177"/>
                <a:gd name="T39" fmla="*/ 2147483647 h 135"/>
                <a:gd name="T40" fmla="*/ 2147483647 w 177"/>
                <a:gd name="T41" fmla="*/ 2147483647 h 135"/>
                <a:gd name="T42" fmla="*/ 2147483647 w 177"/>
                <a:gd name="T43" fmla="*/ 2147483647 h 135"/>
                <a:gd name="T44" fmla="*/ 2147483647 w 177"/>
                <a:gd name="T45" fmla="*/ 2147483647 h 135"/>
                <a:gd name="T46" fmla="*/ 2147483647 w 177"/>
                <a:gd name="T47" fmla="*/ 2147483647 h 135"/>
                <a:gd name="T48" fmla="*/ 2147483647 w 177"/>
                <a:gd name="T49" fmla="*/ 2147483647 h 135"/>
                <a:gd name="T50" fmla="*/ 2147483647 w 177"/>
                <a:gd name="T51" fmla="*/ 2147483647 h 135"/>
                <a:gd name="T52" fmla="*/ 2147483647 w 177"/>
                <a:gd name="T53" fmla="*/ 2147483647 h 135"/>
                <a:gd name="T54" fmla="*/ 2147483647 w 177"/>
                <a:gd name="T55" fmla="*/ 2147483647 h 135"/>
                <a:gd name="T56" fmla="*/ 2147483647 w 177"/>
                <a:gd name="T57" fmla="*/ 2147483647 h 135"/>
                <a:gd name="T58" fmla="*/ 2147483647 w 177"/>
                <a:gd name="T59" fmla="*/ 2147483647 h 135"/>
                <a:gd name="T60" fmla="*/ 2147483647 w 177"/>
                <a:gd name="T61" fmla="*/ 2147483647 h 135"/>
                <a:gd name="T62" fmla="*/ 2147483647 w 177"/>
                <a:gd name="T63" fmla="*/ 2147483647 h 135"/>
                <a:gd name="T64" fmla="*/ 2147483647 w 177"/>
                <a:gd name="T65" fmla="*/ 2147483647 h 135"/>
                <a:gd name="T66" fmla="*/ 2147483647 w 177"/>
                <a:gd name="T67" fmla="*/ 2147483647 h 135"/>
                <a:gd name="T68" fmla="*/ 2147483647 w 177"/>
                <a:gd name="T69" fmla="*/ 2147483647 h 135"/>
                <a:gd name="T70" fmla="*/ 2147483647 w 177"/>
                <a:gd name="T71" fmla="*/ 2147483647 h 135"/>
                <a:gd name="T72" fmla="*/ 2147483647 w 177"/>
                <a:gd name="T73" fmla="*/ 2147483647 h 135"/>
                <a:gd name="T74" fmla="*/ 2147483647 w 177"/>
                <a:gd name="T75" fmla="*/ 2147483647 h 135"/>
                <a:gd name="T76" fmla="*/ 2147483647 w 177"/>
                <a:gd name="T77" fmla="*/ 2147483647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35"/>
                <a:gd name="T119" fmla="*/ 177 w 177"/>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35">
                  <a:moveTo>
                    <a:pt x="111" y="71"/>
                  </a:moveTo>
                  <a:cubicBezTo>
                    <a:pt x="111" y="65"/>
                    <a:pt x="114" y="57"/>
                    <a:pt x="111" y="50"/>
                  </a:cubicBezTo>
                  <a:cubicBezTo>
                    <a:pt x="108" y="48"/>
                    <a:pt x="108" y="45"/>
                    <a:pt x="106" y="43"/>
                  </a:cubicBezTo>
                  <a:cubicBezTo>
                    <a:pt x="104" y="42"/>
                    <a:pt x="102" y="45"/>
                    <a:pt x="102" y="43"/>
                  </a:cubicBezTo>
                  <a:cubicBezTo>
                    <a:pt x="98" y="41"/>
                    <a:pt x="97" y="37"/>
                    <a:pt x="92" y="36"/>
                  </a:cubicBezTo>
                  <a:cubicBezTo>
                    <a:pt x="94" y="32"/>
                    <a:pt x="90" y="33"/>
                    <a:pt x="88" y="31"/>
                  </a:cubicBezTo>
                  <a:cubicBezTo>
                    <a:pt x="87" y="30"/>
                    <a:pt x="87" y="28"/>
                    <a:pt x="86" y="27"/>
                  </a:cubicBezTo>
                  <a:cubicBezTo>
                    <a:pt x="85" y="27"/>
                    <a:pt x="80" y="25"/>
                    <a:pt x="78" y="24"/>
                  </a:cubicBezTo>
                  <a:cubicBezTo>
                    <a:pt x="77" y="24"/>
                    <a:pt x="74" y="24"/>
                    <a:pt x="72" y="24"/>
                  </a:cubicBezTo>
                  <a:cubicBezTo>
                    <a:pt x="71" y="25"/>
                    <a:pt x="71" y="25"/>
                    <a:pt x="70" y="27"/>
                  </a:cubicBezTo>
                  <a:cubicBezTo>
                    <a:pt x="70" y="26"/>
                    <a:pt x="68" y="29"/>
                    <a:pt x="68" y="28"/>
                  </a:cubicBezTo>
                  <a:cubicBezTo>
                    <a:pt x="68" y="28"/>
                    <a:pt x="69" y="29"/>
                    <a:pt x="70" y="29"/>
                  </a:cubicBezTo>
                  <a:cubicBezTo>
                    <a:pt x="69" y="30"/>
                    <a:pt x="68" y="30"/>
                    <a:pt x="66" y="30"/>
                  </a:cubicBezTo>
                  <a:cubicBezTo>
                    <a:pt x="64" y="31"/>
                    <a:pt x="63" y="33"/>
                    <a:pt x="62" y="35"/>
                  </a:cubicBezTo>
                  <a:cubicBezTo>
                    <a:pt x="61" y="36"/>
                    <a:pt x="60" y="33"/>
                    <a:pt x="60" y="33"/>
                  </a:cubicBezTo>
                  <a:cubicBezTo>
                    <a:pt x="59" y="34"/>
                    <a:pt x="59" y="35"/>
                    <a:pt x="57" y="36"/>
                  </a:cubicBezTo>
                  <a:cubicBezTo>
                    <a:pt x="55" y="37"/>
                    <a:pt x="53" y="36"/>
                    <a:pt x="52" y="38"/>
                  </a:cubicBezTo>
                  <a:cubicBezTo>
                    <a:pt x="51" y="35"/>
                    <a:pt x="50" y="31"/>
                    <a:pt x="46" y="31"/>
                  </a:cubicBezTo>
                  <a:cubicBezTo>
                    <a:pt x="47" y="30"/>
                    <a:pt x="47" y="31"/>
                    <a:pt x="48" y="30"/>
                  </a:cubicBezTo>
                  <a:cubicBezTo>
                    <a:pt x="47" y="28"/>
                    <a:pt x="44" y="27"/>
                    <a:pt x="42" y="27"/>
                  </a:cubicBezTo>
                  <a:cubicBezTo>
                    <a:pt x="43" y="25"/>
                    <a:pt x="44" y="24"/>
                    <a:pt x="45" y="23"/>
                  </a:cubicBezTo>
                  <a:cubicBezTo>
                    <a:pt x="45" y="20"/>
                    <a:pt x="42" y="24"/>
                    <a:pt x="42" y="24"/>
                  </a:cubicBezTo>
                  <a:cubicBezTo>
                    <a:pt x="40" y="25"/>
                    <a:pt x="38" y="22"/>
                    <a:pt x="38" y="26"/>
                  </a:cubicBezTo>
                  <a:cubicBezTo>
                    <a:pt x="35" y="26"/>
                    <a:pt x="34" y="24"/>
                    <a:pt x="31" y="24"/>
                  </a:cubicBezTo>
                  <a:cubicBezTo>
                    <a:pt x="35" y="21"/>
                    <a:pt x="27" y="20"/>
                    <a:pt x="25" y="20"/>
                  </a:cubicBezTo>
                  <a:cubicBezTo>
                    <a:pt x="23" y="23"/>
                    <a:pt x="19" y="23"/>
                    <a:pt x="15" y="24"/>
                  </a:cubicBezTo>
                  <a:cubicBezTo>
                    <a:pt x="15" y="23"/>
                    <a:pt x="14" y="22"/>
                    <a:pt x="13" y="19"/>
                  </a:cubicBezTo>
                  <a:cubicBezTo>
                    <a:pt x="11" y="19"/>
                    <a:pt x="13" y="22"/>
                    <a:pt x="12" y="22"/>
                  </a:cubicBezTo>
                  <a:cubicBezTo>
                    <a:pt x="12" y="22"/>
                    <a:pt x="11" y="21"/>
                    <a:pt x="10" y="21"/>
                  </a:cubicBezTo>
                  <a:cubicBezTo>
                    <a:pt x="9" y="20"/>
                    <a:pt x="10" y="23"/>
                    <a:pt x="8" y="25"/>
                  </a:cubicBezTo>
                  <a:cubicBezTo>
                    <a:pt x="7" y="25"/>
                    <a:pt x="7" y="25"/>
                    <a:pt x="7" y="25"/>
                  </a:cubicBezTo>
                  <a:cubicBezTo>
                    <a:pt x="6" y="24"/>
                    <a:pt x="3" y="22"/>
                    <a:pt x="5" y="20"/>
                  </a:cubicBezTo>
                  <a:cubicBezTo>
                    <a:pt x="4" y="17"/>
                    <a:pt x="0" y="17"/>
                    <a:pt x="0" y="14"/>
                  </a:cubicBezTo>
                  <a:cubicBezTo>
                    <a:pt x="1" y="9"/>
                    <a:pt x="6" y="11"/>
                    <a:pt x="9" y="11"/>
                  </a:cubicBezTo>
                  <a:cubicBezTo>
                    <a:pt x="22" y="9"/>
                    <a:pt x="39" y="7"/>
                    <a:pt x="54" y="6"/>
                  </a:cubicBezTo>
                  <a:cubicBezTo>
                    <a:pt x="55" y="8"/>
                    <a:pt x="56" y="10"/>
                    <a:pt x="57" y="12"/>
                  </a:cubicBezTo>
                  <a:cubicBezTo>
                    <a:pt x="76" y="12"/>
                    <a:pt x="96" y="8"/>
                    <a:pt x="113" y="9"/>
                  </a:cubicBezTo>
                  <a:cubicBezTo>
                    <a:pt x="113" y="10"/>
                    <a:pt x="114" y="12"/>
                    <a:pt x="115" y="12"/>
                  </a:cubicBezTo>
                  <a:cubicBezTo>
                    <a:pt x="121" y="13"/>
                    <a:pt x="115" y="3"/>
                    <a:pt x="118" y="1"/>
                  </a:cubicBezTo>
                  <a:cubicBezTo>
                    <a:pt x="120" y="0"/>
                    <a:pt x="124" y="3"/>
                    <a:pt x="128" y="2"/>
                  </a:cubicBezTo>
                  <a:cubicBezTo>
                    <a:pt x="129" y="4"/>
                    <a:pt x="128" y="8"/>
                    <a:pt x="131" y="9"/>
                  </a:cubicBezTo>
                  <a:cubicBezTo>
                    <a:pt x="131" y="13"/>
                    <a:pt x="134" y="17"/>
                    <a:pt x="136" y="21"/>
                  </a:cubicBezTo>
                  <a:cubicBezTo>
                    <a:pt x="140" y="30"/>
                    <a:pt x="145" y="39"/>
                    <a:pt x="152" y="46"/>
                  </a:cubicBezTo>
                  <a:cubicBezTo>
                    <a:pt x="152" y="47"/>
                    <a:pt x="151" y="46"/>
                    <a:pt x="150" y="46"/>
                  </a:cubicBezTo>
                  <a:cubicBezTo>
                    <a:pt x="149" y="49"/>
                    <a:pt x="151" y="53"/>
                    <a:pt x="153" y="56"/>
                  </a:cubicBezTo>
                  <a:cubicBezTo>
                    <a:pt x="154" y="58"/>
                    <a:pt x="156" y="61"/>
                    <a:pt x="158" y="64"/>
                  </a:cubicBezTo>
                  <a:cubicBezTo>
                    <a:pt x="159" y="66"/>
                    <a:pt x="160" y="67"/>
                    <a:pt x="162" y="69"/>
                  </a:cubicBezTo>
                  <a:cubicBezTo>
                    <a:pt x="164" y="71"/>
                    <a:pt x="165" y="77"/>
                    <a:pt x="168" y="80"/>
                  </a:cubicBezTo>
                  <a:cubicBezTo>
                    <a:pt x="168" y="81"/>
                    <a:pt x="168" y="82"/>
                    <a:pt x="168" y="82"/>
                  </a:cubicBezTo>
                  <a:cubicBezTo>
                    <a:pt x="171" y="84"/>
                    <a:pt x="172" y="85"/>
                    <a:pt x="174" y="91"/>
                  </a:cubicBezTo>
                  <a:cubicBezTo>
                    <a:pt x="176" y="96"/>
                    <a:pt x="177" y="109"/>
                    <a:pt x="176" y="115"/>
                  </a:cubicBezTo>
                  <a:cubicBezTo>
                    <a:pt x="175" y="117"/>
                    <a:pt x="174" y="119"/>
                    <a:pt x="174" y="120"/>
                  </a:cubicBezTo>
                  <a:cubicBezTo>
                    <a:pt x="173" y="122"/>
                    <a:pt x="174" y="124"/>
                    <a:pt x="174" y="126"/>
                  </a:cubicBezTo>
                  <a:cubicBezTo>
                    <a:pt x="174" y="128"/>
                    <a:pt x="172" y="128"/>
                    <a:pt x="173" y="130"/>
                  </a:cubicBezTo>
                  <a:cubicBezTo>
                    <a:pt x="168" y="129"/>
                    <a:pt x="167" y="135"/>
                    <a:pt x="163" y="132"/>
                  </a:cubicBezTo>
                  <a:cubicBezTo>
                    <a:pt x="163" y="132"/>
                    <a:pt x="163" y="132"/>
                    <a:pt x="163" y="132"/>
                  </a:cubicBezTo>
                  <a:cubicBezTo>
                    <a:pt x="162" y="132"/>
                    <a:pt x="162" y="132"/>
                    <a:pt x="162" y="132"/>
                  </a:cubicBezTo>
                  <a:cubicBezTo>
                    <a:pt x="162" y="130"/>
                    <a:pt x="161" y="129"/>
                    <a:pt x="158" y="129"/>
                  </a:cubicBezTo>
                  <a:cubicBezTo>
                    <a:pt x="156" y="127"/>
                    <a:pt x="154" y="125"/>
                    <a:pt x="152" y="122"/>
                  </a:cubicBezTo>
                  <a:cubicBezTo>
                    <a:pt x="150" y="120"/>
                    <a:pt x="150" y="118"/>
                    <a:pt x="147" y="117"/>
                  </a:cubicBezTo>
                  <a:cubicBezTo>
                    <a:pt x="145" y="117"/>
                    <a:pt x="143" y="118"/>
                    <a:pt x="142" y="117"/>
                  </a:cubicBezTo>
                  <a:cubicBezTo>
                    <a:pt x="140" y="114"/>
                    <a:pt x="138" y="112"/>
                    <a:pt x="138" y="108"/>
                  </a:cubicBezTo>
                  <a:cubicBezTo>
                    <a:pt x="138" y="106"/>
                    <a:pt x="136" y="106"/>
                    <a:pt x="135" y="106"/>
                  </a:cubicBezTo>
                  <a:cubicBezTo>
                    <a:pt x="135" y="103"/>
                    <a:pt x="137" y="101"/>
                    <a:pt x="138" y="100"/>
                  </a:cubicBezTo>
                  <a:cubicBezTo>
                    <a:pt x="134" y="99"/>
                    <a:pt x="135" y="102"/>
                    <a:pt x="133" y="104"/>
                  </a:cubicBezTo>
                  <a:cubicBezTo>
                    <a:pt x="131" y="103"/>
                    <a:pt x="130" y="97"/>
                    <a:pt x="132" y="94"/>
                  </a:cubicBezTo>
                  <a:cubicBezTo>
                    <a:pt x="131" y="93"/>
                    <a:pt x="129" y="96"/>
                    <a:pt x="127" y="94"/>
                  </a:cubicBezTo>
                  <a:cubicBezTo>
                    <a:pt x="125" y="95"/>
                    <a:pt x="129" y="96"/>
                    <a:pt x="128" y="98"/>
                  </a:cubicBezTo>
                  <a:cubicBezTo>
                    <a:pt x="123" y="97"/>
                    <a:pt x="121" y="92"/>
                    <a:pt x="119" y="88"/>
                  </a:cubicBezTo>
                  <a:cubicBezTo>
                    <a:pt x="119" y="85"/>
                    <a:pt x="116" y="86"/>
                    <a:pt x="115" y="83"/>
                  </a:cubicBezTo>
                  <a:cubicBezTo>
                    <a:pt x="118" y="83"/>
                    <a:pt x="117" y="80"/>
                    <a:pt x="118" y="79"/>
                  </a:cubicBezTo>
                  <a:cubicBezTo>
                    <a:pt x="118" y="77"/>
                    <a:pt x="121" y="77"/>
                    <a:pt x="120" y="75"/>
                  </a:cubicBezTo>
                  <a:cubicBezTo>
                    <a:pt x="119" y="71"/>
                    <a:pt x="116" y="73"/>
                    <a:pt x="113" y="71"/>
                  </a:cubicBezTo>
                  <a:cubicBezTo>
                    <a:pt x="112" y="72"/>
                    <a:pt x="112" y="72"/>
                    <a:pt x="112" y="72"/>
                  </a:cubicBezTo>
                  <a:cubicBezTo>
                    <a:pt x="114" y="72"/>
                    <a:pt x="113" y="75"/>
                    <a:pt x="115" y="74"/>
                  </a:cubicBezTo>
                  <a:cubicBezTo>
                    <a:pt x="115" y="75"/>
                    <a:pt x="115" y="76"/>
                    <a:pt x="115" y="77"/>
                  </a:cubicBezTo>
                  <a:cubicBezTo>
                    <a:pt x="112" y="78"/>
                    <a:pt x="113" y="75"/>
                    <a:pt x="110" y="76"/>
                  </a:cubicBezTo>
                  <a:cubicBezTo>
                    <a:pt x="110" y="74"/>
                    <a:pt x="111" y="74"/>
                    <a:pt x="111" y="72"/>
                  </a:cubicBezTo>
                  <a:lnTo>
                    <a:pt x="111" y="71"/>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3" name="Freeform 660">
              <a:extLst>
                <a:ext uri="{FF2B5EF4-FFF2-40B4-BE49-F238E27FC236}">
                  <a16:creationId xmlns:a16="http://schemas.microsoft.com/office/drawing/2014/main" id="{658F5CDD-49E3-A3B7-ACFF-FD30A0B9F81B}"/>
                </a:ext>
              </a:extLst>
            </p:cNvPr>
            <p:cNvSpPr>
              <a:spLocks/>
            </p:cNvSpPr>
            <p:nvPr/>
          </p:nvSpPr>
          <p:spPr bwMode="auto">
            <a:xfrm>
              <a:off x="6590955" y="5491315"/>
              <a:ext cx="720010" cy="621124"/>
            </a:xfrm>
            <a:custGeom>
              <a:avLst/>
              <a:gdLst>
                <a:gd name="T0" fmla="*/ 2147483647 w 109"/>
                <a:gd name="T1" fmla="*/ 2147483647 h 94"/>
                <a:gd name="T2" fmla="*/ 2147483647 w 109"/>
                <a:gd name="T3" fmla="*/ 2147483647 h 94"/>
                <a:gd name="T4" fmla="*/ 2147483647 w 109"/>
                <a:gd name="T5" fmla="*/ 2147483647 h 94"/>
                <a:gd name="T6" fmla="*/ 2147483647 w 109"/>
                <a:gd name="T7" fmla="*/ 2147483647 h 94"/>
                <a:gd name="T8" fmla="*/ 2147483647 w 109"/>
                <a:gd name="T9" fmla="*/ 2147483647 h 94"/>
                <a:gd name="T10" fmla="*/ 2147483647 w 109"/>
                <a:gd name="T11" fmla="*/ 2147483647 h 94"/>
                <a:gd name="T12" fmla="*/ 2147483647 w 109"/>
                <a:gd name="T13" fmla="*/ 2147483647 h 94"/>
                <a:gd name="T14" fmla="*/ 2147483647 w 109"/>
                <a:gd name="T15" fmla="*/ 2147483647 h 94"/>
                <a:gd name="T16" fmla="*/ 2147483647 w 109"/>
                <a:gd name="T17" fmla="*/ 2147483647 h 94"/>
                <a:gd name="T18" fmla="*/ 2147483647 w 109"/>
                <a:gd name="T19" fmla="*/ 2147483647 h 94"/>
                <a:gd name="T20" fmla="*/ 2147483647 w 109"/>
                <a:gd name="T21" fmla="*/ 2147483647 h 94"/>
                <a:gd name="T22" fmla="*/ 2147483647 w 109"/>
                <a:gd name="T23" fmla="*/ 2147483647 h 94"/>
                <a:gd name="T24" fmla="*/ 2147483647 w 109"/>
                <a:gd name="T25" fmla="*/ 2147483647 h 94"/>
                <a:gd name="T26" fmla="*/ 2147483647 w 109"/>
                <a:gd name="T27" fmla="*/ 2147483647 h 94"/>
                <a:gd name="T28" fmla="*/ 2147483647 w 109"/>
                <a:gd name="T29" fmla="*/ 2147483647 h 94"/>
                <a:gd name="T30" fmla="*/ 2147483647 w 109"/>
                <a:gd name="T31" fmla="*/ 2147483647 h 94"/>
                <a:gd name="T32" fmla="*/ 2147483647 w 109"/>
                <a:gd name="T33" fmla="*/ 2147483647 h 94"/>
                <a:gd name="T34" fmla="*/ 2147483647 w 109"/>
                <a:gd name="T35" fmla="*/ 2147483647 h 94"/>
                <a:gd name="T36" fmla="*/ 2147483647 w 109"/>
                <a:gd name="T37" fmla="*/ 2147483647 h 94"/>
                <a:gd name="T38" fmla="*/ 2147483647 w 109"/>
                <a:gd name="T39" fmla="*/ 2147483647 h 94"/>
                <a:gd name="T40" fmla="*/ 2147483647 w 109"/>
                <a:gd name="T41" fmla="*/ 2147483647 h 94"/>
                <a:gd name="T42" fmla="*/ 2147483647 w 109"/>
                <a:gd name="T43" fmla="*/ 2147483647 h 94"/>
                <a:gd name="T44" fmla="*/ 2147483647 w 109"/>
                <a:gd name="T45" fmla="*/ 2147483647 h 94"/>
                <a:gd name="T46" fmla="*/ 2147483647 w 109"/>
                <a:gd name="T47" fmla="*/ 2147483647 h 94"/>
                <a:gd name="T48" fmla="*/ 2147483647 w 109"/>
                <a:gd name="T49" fmla="*/ 2147483647 h 94"/>
                <a:gd name="T50" fmla="*/ 2147483647 w 109"/>
                <a:gd name="T51" fmla="*/ 2147483647 h 94"/>
                <a:gd name="T52" fmla="*/ 2147483647 w 109"/>
                <a:gd name="T53" fmla="*/ 2147483647 h 94"/>
                <a:gd name="T54" fmla="*/ 2147483647 w 109"/>
                <a:gd name="T55" fmla="*/ 2147483647 h 94"/>
                <a:gd name="T56" fmla="*/ 2147483647 w 109"/>
                <a:gd name="T57" fmla="*/ 2147483647 h 94"/>
                <a:gd name="T58" fmla="*/ 2147483647 w 109"/>
                <a:gd name="T59" fmla="*/ 2147483647 h 94"/>
                <a:gd name="T60" fmla="*/ 2147483647 w 109"/>
                <a:gd name="T61" fmla="*/ 2147483647 h 94"/>
                <a:gd name="T62" fmla="*/ 2147483647 w 109"/>
                <a:gd name="T63" fmla="*/ 2147483647 h 94"/>
                <a:gd name="T64" fmla="*/ 2147483647 w 109"/>
                <a:gd name="T65" fmla="*/ 2147483647 h 94"/>
                <a:gd name="T66" fmla="*/ 2147483647 w 109"/>
                <a:gd name="T67" fmla="*/ 2147483647 h 94"/>
                <a:gd name="T68" fmla="*/ 2147483647 w 109"/>
                <a:gd name="T69" fmla="*/ 2147483647 h 94"/>
                <a:gd name="T70" fmla="*/ 2147483647 w 109"/>
                <a:gd name="T71" fmla="*/ 2147483647 h 94"/>
                <a:gd name="T72" fmla="*/ 2147483647 w 109"/>
                <a:gd name="T73" fmla="*/ 2147483647 h 94"/>
                <a:gd name="T74" fmla="*/ 0 w 109"/>
                <a:gd name="T75" fmla="*/ 2147483647 h 94"/>
                <a:gd name="T76" fmla="*/ 2147483647 w 109"/>
                <a:gd name="T77" fmla="*/ 0 h 94"/>
                <a:gd name="T78" fmla="*/ 2147483647 w 109"/>
                <a:gd name="T79" fmla="*/ 2147483647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
                <a:gd name="T121" fmla="*/ 0 h 94"/>
                <a:gd name="T122" fmla="*/ 109 w 109"/>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 h="94">
                  <a:moveTo>
                    <a:pt x="59" y="1"/>
                  </a:moveTo>
                  <a:cubicBezTo>
                    <a:pt x="60" y="1"/>
                    <a:pt x="58" y="3"/>
                    <a:pt x="59" y="4"/>
                  </a:cubicBezTo>
                  <a:cubicBezTo>
                    <a:pt x="59" y="5"/>
                    <a:pt x="60" y="6"/>
                    <a:pt x="60" y="6"/>
                  </a:cubicBezTo>
                  <a:cubicBezTo>
                    <a:pt x="60" y="7"/>
                    <a:pt x="58" y="8"/>
                    <a:pt x="59" y="9"/>
                  </a:cubicBezTo>
                  <a:cubicBezTo>
                    <a:pt x="59" y="9"/>
                    <a:pt x="60" y="10"/>
                    <a:pt x="60" y="10"/>
                  </a:cubicBezTo>
                  <a:cubicBezTo>
                    <a:pt x="60" y="11"/>
                    <a:pt x="60" y="12"/>
                    <a:pt x="60" y="12"/>
                  </a:cubicBezTo>
                  <a:cubicBezTo>
                    <a:pt x="61" y="14"/>
                    <a:pt x="62" y="15"/>
                    <a:pt x="63" y="16"/>
                  </a:cubicBezTo>
                  <a:cubicBezTo>
                    <a:pt x="63" y="18"/>
                    <a:pt x="60" y="18"/>
                    <a:pt x="59" y="20"/>
                  </a:cubicBezTo>
                  <a:cubicBezTo>
                    <a:pt x="60" y="20"/>
                    <a:pt x="61" y="21"/>
                    <a:pt x="62" y="21"/>
                  </a:cubicBezTo>
                  <a:cubicBezTo>
                    <a:pt x="61" y="22"/>
                    <a:pt x="57" y="23"/>
                    <a:pt x="61" y="23"/>
                  </a:cubicBezTo>
                  <a:cubicBezTo>
                    <a:pt x="59" y="26"/>
                    <a:pt x="58" y="27"/>
                    <a:pt x="56" y="29"/>
                  </a:cubicBezTo>
                  <a:cubicBezTo>
                    <a:pt x="57" y="32"/>
                    <a:pt x="53" y="35"/>
                    <a:pt x="53" y="36"/>
                  </a:cubicBezTo>
                  <a:cubicBezTo>
                    <a:pt x="53" y="37"/>
                    <a:pt x="54" y="38"/>
                    <a:pt x="53" y="39"/>
                  </a:cubicBezTo>
                  <a:cubicBezTo>
                    <a:pt x="53" y="39"/>
                    <a:pt x="52" y="39"/>
                    <a:pt x="52" y="39"/>
                  </a:cubicBezTo>
                  <a:cubicBezTo>
                    <a:pt x="51" y="40"/>
                    <a:pt x="53" y="41"/>
                    <a:pt x="53" y="42"/>
                  </a:cubicBezTo>
                  <a:cubicBezTo>
                    <a:pt x="52" y="43"/>
                    <a:pt x="51" y="43"/>
                    <a:pt x="50" y="43"/>
                  </a:cubicBezTo>
                  <a:cubicBezTo>
                    <a:pt x="51" y="45"/>
                    <a:pt x="53" y="49"/>
                    <a:pt x="50" y="50"/>
                  </a:cubicBezTo>
                  <a:cubicBezTo>
                    <a:pt x="64" y="49"/>
                    <a:pt x="78" y="49"/>
                    <a:pt x="91" y="47"/>
                  </a:cubicBezTo>
                  <a:cubicBezTo>
                    <a:pt x="90" y="49"/>
                    <a:pt x="90" y="52"/>
                    <a:pt x="89" y="54"/>
                  </a:cubicBezTo>
                  <a:cubicBezTo>
                    <a:pt x="91" y="59"/>
                    <a:pt x="94" y="61"/>
                    <a:pt x="96" y="66"/>
                  </a:cubicBezTo>
                  <a:cubicBezTo>
                    <a:pt x="95" y="69"/>
                    <a:pt x="94" y="66"/>
                    <a:pt x="92" y="65"/>
                  </a:cubicBezTo>
                  <a:cubicBezTo>
                    <a:pt x="91" y="65"/>
                    <a:pt x="89" y="66"/>
                    <a:pt x="88" y="65"/>
                  </a:cubicBezTo>
                  <a:cubicBezTo>
                    <a:pt x="88" y="65"/>
                    <a:pt x="86" y="62"/>
                    <a:pt x="83" y="62"/>
                  </a:cubicBezTo>
                  <a:cubicBezTo>
                    <a:pt x="80" y="64"/>
                    <a:pt x="79" y="66"/>
                    <a:pt x="78" y="70"/>
                  </a:cubicBezTo>
                  <a:cubicBezTo>
                    <a:pt x="82" y="74"/>
                    <a:pt x="90" y="69"/>
                    <a:pt x="92" y="69"/>
                  </a:cubicBezTo>
                  <a:cubicBezTo>
                    <a:pt x="95" y="70"/>
                    <a:pt x="90" y="70"/>
                    <a:pt x="91" y="72"/>
                  </a:cubicBezTo>
                  <a:cubicBezTo>
                    <a:pt x="92" y="74"/>
                    <a:pt x="94" y="74"/>
                    <a:pt x="96" y="75"/>
                  </a:cubicBezTo>
                  <a:cubicBezTo>
                    <a:pt x="98" y="74"/>
                    <a:pt x="96" y="70"/>
                    <a:pt x="100" y="70"/>
                  </a:cubicBezTo>
                  <a:cubicBezTo>
                    <a:pt x="99" y="74"/>
                    <a:pt x="101" y="73"/>
                    <a:pt x="101" y="76"/>
                  </a:cubicBezTo>
                  <a:cubicBezTo>
                    <a:pt x="98" y="75"/>
                    <a:pt x="96" y="77"/>
                    <a:pt x="97" y="79"/>
                  </a:cubicBezTo>
                  <a:cubicBezTo>
                    <a:pt x="94" y="79"/>
                    <a:pt x="97" y="81"/>
                    <a:pt x="94" y="82"/>
                  </a:cubicBezTo>
                  <a:cubicBezTo>
                    <a:pt x="94" y="84"/>
                    <a:pt x="98" y="84"/>
                    <a:pt x="99" y="85"/>
                  </a:cubicBezTo>
                  <a:cubicBezTo>
                    <a:pt x="99" y="85"/>
                    <a:pt x="99" y="87"/>
                    <a:pt x="100" y="87"/>
                  </a:cubicBezTo>
                  <a:cubicBezTo>
                    <a:pt x="100" y="87"/>
                    <a:pt x="101" y="86"/>
                    <a:pt x="102" y="86"/>
                  </a:cubicBezTo>
                  <a:cubicBezTo>
                    <a:pt x="102" y="86"/>
                    <a:pt x="103" y="89"/>
                    <a:pt x="106" y="88"/>
                  </a:cubicBezTo>
                  <a:cubicBezTo>
                    <a:pt x="108" y="89"/>
                    <a:pt x="109" y="91"/>
                    <a:pt x="108" y="94"/>
                  </a:cubicBezTo>
                  <a:cubicBezTo>
                    <a:pt x="106" y="93"/>
                    <a:pt x="105" y="92"/>
                    <a:pt x="104" y="91"/>
                  </a:cubicBezTo>
                  <a:cubicBezTo>
                    <a:pt x="103" y="91"/>
                    <a:pt x="103" y="92"/>
                    <a:pt x="102" y="92"/>
                  </a:cubicBezTo>
                  <a:cubicBezTo>
                    <a:pt x="102" y="91"/>
                    <a:pt x="101" y="91"/>
                    <a:pt x="101" y="89"/>
                  </a:cubicBezTo>
                  <a:cubicBezTo>
                    <a:pt x="99" y="90"/>
                    <a:pt x="98" y="88"/>
                    <a:pt x="97" y="88"/>
                  </a:cubicBezTo>
                  <a:cubicBezTo>
                    <a:pt x="96" y="87"/>
                    <a:pt x="95" y="88"/>
                    <a:pt x="94" y="88"/>
                  </a:cubicBezTo>
                  <a:cubicBezTo>
                    <a:pt x="94" y="87"/>
                    <a:pt x="94" y="86"/>
                    <a:pt x="94" y="85"/>
                  </a:cubicBezTo>
                  <a:cubicBezTo>
                    <a:pt x="92" y="84"/>
                    <a:pt x="91" y="86"/>
                    <a:pt x="89" y="85"/>
                  </a:cubicBezTo>
                  <a:cubicBezTo>
                    <a:pt x="88" y="84"/>
                    <a:pt x="86" y="82"/>
                    <a:pt x="84" y="82"/>
                  </a:cubicBezTo>
                  <a:cubicBezTo>
                    <a:pt x="83" y="86"/>
                    <a:pt x="87" y="85"/>
                    <a:pt x="88" y="87"/>
                  </a:cubicBezTo>
                  <a:cubicBezTo>
                    <a:pt x="89" y="89"/>
                    <a:pt x="86" y="89"/>
                    <a:pt x="86" y="89"/>
                  </a:cubicBezTo>
                  <a:cubicBezTo>
                    <a:pt x="86" y="90"/>
                    <a:pt x="89" y="93"/>
                    <a:pt x="85" y="94"/>
                  </a:cubicBezTo>
                  <a:cubicBezTo>
                    <a:pt x="83" y="94"/>
                    <a:pt x="84" y="91"/>
                    <a:pt x="84" y="90"/>
                  </a:cubicBezTo>
                  <a:cubicBezTo>
                    <a:pt x="83" y="89"/>
                    <a:pt x="81" y="90"/>
                    <a:pt x="80" y="90"/>
                  </a:cubicBezTo>
                  <a:cubicBezTo>
                    <a:pt x="80" y="89"/>
                    <a:pt x="81" y="88"/>
                    <a:pt x="78" y="89"/>
                  </a:cubicBezTo>
                  <a:cubicBezTo>
                    <a:pt x="76" y="90"/>
                    <a:pt x="75" y="91"/>
                    <a:pt x="74" y="94"/>
                  </a:cubicBezTo>
                  <a:cubicBezTo>
                    <a:pt x="72" y="94"/>
                    <a:pt x="68" y="92"/>
                    <a:pt x="66" y="93"/>
                  </a:cubicBezTo>
                  <a:cubicBezTo>
                    <a:pt x="65" y="89"/>
                    <a:pt x="61" y="89"/>
                    <a:pt x="62" y="83"/>
                  </a:cubicBezTo>
                  <a:cubicBezTo>
                    <a:pt x="61" y="83"/>
                    <a:pt x="61" y="84"/>
                    <a:pt x="61" y="85"/>
                  </a:cubicBezTo>
                  <a:cubicBezTo>
                    <a:pt x="59" y="86"/>
                    <a:pt x="58" y="84"/>
                    <a:pt x="56" y="85"/>
                  </a:cubicBezTo>
                  <a:cubicBezTo>
                    <a:pt x="55" y="81"/>
                    <a:pt x="53" y="80"/>
                    <a:pt x="49" y="80"/>
                  </a:cubicBezTo>
                  <a:cubicBezTo>
                    <a:pt x="49" y="79"/>
                    <a:pt x="49" y="79"/>
                    <a:pt x="49" y="78"/>
                  </a:cubicBezTo>
                  <a:cubicBezTo>
                    <a:pt x="46" y="79"/>
                    <a:pt x="44" y="80"/>
                    <a:pt x="41" y="81"/>
                  </a:cubicBezTo>
                  <a:cubicBezTo>
                    <a:pt x="39" y="82"/>
                    <a:pt x="44" y="82"/>
                    <a:pt x="43" y="85"/>
                  </a:cubicBezTo>
                  <a:cubicBezTo>
                    <a:pt x="41" y="84"/>
                    <a:pt x="41" y="86"/>
                    <a:pt x="39" y="86"/>
                  </a:cubicBezTo>
                  <a:cubicBezTo>
                    <a:pt x="38" y="86"/>
                    <a:pt x="35" y="85"/>
                    <a:pt x="33" y="85"/>
                  </a:cubicBezTo>
                  <a:cubicBezTo>
                    <a:pt x="30" y="84"/>
                    <a:pt x="28" y="84"/>
                    <a:pt x="24" y="82"/>
                  </a:cubicBezTo>
                  <a:cubicBezTo>
                    <a:pt x="22" y="82"/>
                    <a:pt x="21" y="80"/>
                    <a:pt x="18" y="81"/>
                  </a:cubicBezTo>
                  <a:cubicBezTo>
                    <a:pt x="20" y="78"/>
                    <a:pt x="18" y="75"/>
                    <a:pt x="17" y="73"/>
                  </a:cubicBezTo>
                  <a:cubicBezTo>
                    <a:pt x="17" y="75"/>
                    <a:pt x="14" y="79"/>
                    <a:pt x="15" y="80"/>
                  </a:cubicBezTo>
                  <a:cubicBezTo>
                    <a:pt x="14" y="83"/>
                    <a:pt x="8" y="81"/>
                    <a:pt x="6" y="82"/>
                  </a:cubicBezTo>
                  <a:cubicBezTo>
                    <a:pt x="5" y="81"/>
                    <a:pt x="7" y="81"/>
                    <a:pt x="8" y="79"/>
                  </a:cubicBezTo>
                  <a:cubicBezTo>
                    <a:pt x="8" y="78"/>
                    <a:pt x="8" y="77"/>
                    <a:pt x="8" y="76"/>
                  </a:cubicBezTo>
                  <a:cubicBezTo>
                    <a:pt x="8" y="75"/>
                    <a:pt x="9" y="74"/>
                    <a:pt x="9" y="73"/>
                  </a:cubicBezTo>
                  <a:cubicBezTo>
                    <a:pt x="10" y="71"/>
                    <a:pt x="8" y="70"/>
                    <a:pt x="8" y="68"/>
                  </a:cubicBezTo>
                  <a:cubicBezTo>
                    <a:pt x="8" y="67"/>
                    <a:pt x="8" y="64"/>
                    <a:pt x="9" y="62"/>
                  </a:cubicBezTo>
                  <a:cubicBezTo>
                    <a:pt x="9" y="61"/>
                    <a:pt x="11" y="59"/>
                    <a:pt x="12" y="57"/>
                  </a:cubicBezTo>
                  <a:cubicBezTo>
                    <a:pt x="12" y="53"/>
                    <a:pt x="12" y="48"/>
                    <a:pt x="12" y="47"/>
                  </a:cubicBezTo>
                  <a:cubicBezTo>
                    <a:pt x="11" y="45"/>
                    <a:pt x="9" y="45"/>
                    <a:pt x="9" y="44"/>
                  </a:cubicBezTo>
                  <a:cubicBezTo>
                    <a:pt x="8" y="42"/>
                    <a:pt x="8" y="38"/>
                    <a:pt x="6" y="38"/>
                  </a:cubicBezTo>
                  <a:cubicBezTo>
                    <a:pt x="6" y="31"/>
                    <a:pt x="3" y="30"/>
                    <a:pt x="0" y="26"/>
                  </a:cubicBezTo>
                  <a:cubicBezTo>
                    <a:pt x="1" y="18"/>
                    <a:pt x="0" y="11"/>
                    <a:pt x="0" y="3"/>
                  </a:cubicBezTo>
                  <a:cubicBezTo>
                    <a:pt x="14" y="2"/>
                    <a:pt x="29" y="1"/>
                    <a:pt x="43" y="0"/>
                  </a:cubicBezTo>
                  <a:cubicBezTo>
                    <a:pt x="48" y="0"/>
                    <a:pt x="53" y="0"/>
                    <a:pt x="57" y="0"/>
                  </a:cubicBezTo>
                  <a:cubicBezTo>
                    <a:pt x="56" y="3"/>
                    <a:pt x="57" y="3"/>
                    <a:pt x="59" y="1"/>
                  </a:cubicBez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4" name="Freeform 661">
              <a:extLst>
                <a:ext uri="{FF2B5EF4-FFF2-40B4-BE49-F238E27FC236}">
                  <a16:creationId xmlns:a16="http://schemas.microsoft.com/office/drawing/2014/main" id="{67D51B25-B5E0-F8E0-5B8F-ABE886419384}"/>
                </a:ext>
              </a:extLst>
            </p:cNvPr>
            <p:cNvSpPr>
              <a:spLocks/>
            </p:cNvSpPr>
            <p:nvPr/>
          </p:nvSpPr>
          <p:spPr bwMode="auto">
            <a:xfrm>
              <a:off x="6893785" y="6039815"/>
              <a:ext cx="26267" cy="33992"/>
            </a:xfrm>
            <a:custGeom>
              <a:avLst/>
              <a:gdLst>
                <a:gd name="T0" fmla="*/ 2147483647 w 4"/>
                <a:gd name="T1" fmla="*/ 2147483647 h 5"/>
                <a:gd name="T2" fmla="*/ 0 w 4"/>
                <a:gd name="T3" fmla="*/ 2147483647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3"/>
                  </a:moveTo>
                  <a:cubicBezTo>
                    <a:pt x="3" y="5"/>
                    <a:pt x="2" y="2"/>
                    <a:pt x="0" y="2"/>
                  </a:cubicBezTo>
                  <a:cubicBezTo>
                    <a:pt x="1" y="1"/>
                    <a:pt x="4" y="0"/>
                    <a:pt x="4" y="3"/>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5" name="Freeform 662">
              <a:extLst>
                <a:ext uri="{FF2B5EF4-FFF2-40B4-BE49-F238E27FC236}">
                  <a16:creationId xmlns:a16="http://schemas.microsoft.com/office/drawing/2014/main" id="{C9D607D2-3907-3537-0A9E-7C9308B6C9E6}"/>
                </a:ext>
              </a:extLst>
            </p:cNvPr>
            <p:cNvSpPr>
              <a:spLocks/>
            </p:cNvSpPr>
            <p:nvPr/>
          </p:nvSpPr>
          <p:spPr bwMode="auto">
            <a:xfrm>
              <a:off x="6992675" y="6086164"/>
              <a:ext cx="20087" cy="18542"/>
            </a:xfrm>
            <a:custGeom>
              <a:avLst/>
              <a:gdLst>
                <a:gd name="T0" fmla="*/ 2147483647 w 3"/>
                <a:gd name="T1" fmla="*/ 0 h 3"/>
                <a:gd name="T2" fmla="*/ 2147483647 w 3"/>
                <a:gd name="T3" fmla="*/ 2147483647 h 3"/>
                <a:gd name="T4" fmla="*/ 214748364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2" y="1"/>
                    <a:pt x="3" y="1"/>
                  </a:cubicBezTo>
                  <a:cubicBezTo>
                    <a:pt x="2" y="3"/>
                    <a:pt x="0"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6" name="Freeform 663">
              <a:extLst>
                <a:ext uri="{FF2B5EF4-FFF2-40B4-BE49-F238E27FC236}">
                  <a16:creationId xmlns:a16="http://schemas.microsoft.com/office/drawing/2014/main" id="{4627C3E4-30C0-29AF-C858-169FFE54FDDB}"/>
                </a:ext>
              </a:extLst>
            </p:cNvPr>
            <p:cNvSpPr>
              <a:spLocks/>
            </p:cNvSpPr>
            <p:nvPr/>
          </p:nvSpPr>
          <p:spPr bwMode="auto">
            <a:xfrm>
              <a:off x="4857362" y="4914992"/>
              <a:ext cx="1806207" cy="1759854"/>
            </a:xfrm>
            <a:custGeom>
              <a:avLst/>
              <a:gdLst>
                <a:gd name="T0" fmla="*/ 2147483647 w 273"/>
                <a:gd name="T1" fmla="*/ 2147483647 h 266"/>
                <a:gd name="T2" fmla="*/ 2147483647 w 273"/>
                <a:gd name="T3" fmla="*/ 2147483647 h 266"/>
                <a:gd name="T4" fmla="*/ 2147483647 w 273"/>
                <a:gd name="T5" fmla="*/ 2147483647 h 266"/>
                <a:gd name="T6" fmla="*/ 2147483647 w 273"/>
                <a:gd name="T7" fmla="*/ 2147483647 h 266"/>
                <a:gd name="T8" fmla="*/ 2147483647 w 273"/>
                <a:gd name="T9" fmla="*/ 2147483647 h 266"/>
                <a:gd name="T10" fmla="*/ 2147483647 w 273"/>
                <a:gd name="T11" fmla="*/ 2147483647 h 266"/>
                <a:gd name="T12" fmla="*/ 2147483647 w 273"/>
                <a:gd name="T13" fmla="*/ 2147483647 h 266"/>
                <a:gd name="T14" fmla="*/ 2147483647 w 273"/>
                <a:gd name="T15" fmla="*/ 2147483647 h 266"/>
                <a:gd name="T16" fmla="*/ 2147483647 w 273"/>
                <a:gd name="T17" fmla="*/ 2147483647 h 266"/>
                <a:gd name="T18" fmla="*/ 2147483647 w 273"/>
                <a:gd name="T19" fmla="*/ 2147483647 h 266"/>
                <a:gd name="T20" fmla="*/ 2147483647 w 273"/>
                <a:gd name="T21" fmla="*/ 2147483647 h 266"/>
                <a:gd name="T22" fmla="*/ 2147483647 w 273"/>
                <a:gd name="T23" fmla="*/ 2147483647 h 266"/>
                <a:gd name="T24" fmla="*/ 2147483647 w 273"/>
                <a:gd name="T25" fmla="*/ 2147483647 h 266"/>
                <a:gd name="T26" fmla="*/ 2147483647 w 273"/>
                <a:gd name="T27" fmla="*/ 2147483647 h 266"/>
                <a:gd name="T28" fmla="*/ 2147483647 w 273"/>
                <a:gd name="T29" fmla="*/ 2147483647 h 266"/>
                <a:gd name="T30" fmla="*/ 2147483647 w 273"/>
                <a:gd name="T31" fmla="*/ 2147483647 h 266"/>
                <a:gd name="T32" fmla="*/ 2147483647 w 273"/>
                <a:gd name="T33" fmla="*/ 2147483647 h 266"/>
                <a:gd name="T34" fmla="*/ 2147483647 w 273"/>
                <a:gd name="T35" fmla="*/ 2147483647 h 266"/>
                <a:gd name="T36" fmla="*/ 2147483647 w 273"/>
                <a:gd name="T37" fmla="*/ 2147483647 h 266"/>
                <a:gd name="T38" fmla="*/ 2147483647 w 273"/>
                <a:gd name="T39" fmla="*/ 2147483647 h 266"/>
                <a:gd name="T40" fmla="*/ 2147483647 w 273"/>
                <a:gd name="T41" fmla="*/ 2147483647 h 266"/>
                <a:gd name="T42" fmla="*/ 2147483647 w 273"/>
                <a:gd name="T43" fmla="*/ 2147483647 h 266"/>
                <a:gd name="T44" fmla="*/ 2147483647 w 273"/>
                <a:gd name="T45" fmla="*/ 2147483647 h 266"/>
                <a:gd name="T46" fmla="*/ 2147483647 w 273"/>
                <a:gd name="T47" fmla="*/ 2147483647 h 266"/>
                <a:gd name="T48" fmla="*/ 2147483647 w 273"/>
                <a:gd name="T49" fmla="*/ 2147483647 h 266"/>
                <a:gd name="T50" fmla="*/ 2147483647 w 273"/>
                <a:gd name="T51" fmla="*/ 2147483647 h 266"/>
                <a:gd name="T52" fmla="*/ 2147483647 w 273"/>
                <a:gd name="T53" fmla="*/ 2147483647 h 266"/>
                <a:gd name="T54" fmla="*/ 2147483647 w 273"/>
                <a:gd name="T55" fmla="*/ 2147483647 h 266"/>
                <a:gd name="T56" fmla="*/ 2147483647 w 273"/>
                <a:gd name="T57" fmla="*/ 2147483647 h 266"/>
                <a:gd name="T58" fmla="*/ 2147483647 w 273"/>
                <a:gd name="T59" fmla="*/ 2147483647 h 266"/>
                <a:gd name="T60" fmla="*/ 2147483647 w 273"/>
                <a:gd name="T61" fmla="*/ 2147483647 h 266"/>
                <a:gd name="T62" fmla="*/ 2147483647 w 273"/>
                <a:gd name="T63" fmla="*/ 2147483647 h 266"/>
                <a:gd name="T64" fmla="*/ 2147483647 w 273"/>
                <a:gd name="T65" fmla="*/ 2147483647 h 266"/>
                <a:gd name="T66" fmla="*/ 2147483647 w 273"/>
                <a:gd name="T67" fmla="*/ 2147483647 h 266"/>
                <a:gd name="T68" fmla="*/ 2147483647 w 273"/>
                <a:gd name="T69" fmla="*/ 2147483647 h 266"/>
                <a:gd name="T70" fmla="*/ 2147483647 w 273"/>
                <a:gd name="T71" fmla="*/ 2147483647 h 266"/>
                <a:gd name="T72" fmla="*/ 2147483647 w 273"/>
                <a:gd name="T73" fmla="*/ 2147483647 h 266"/>
                <a:gd name="T74" fmla="*/ 2147483647 w 273"/>
                <a:gd name="T75" fmla="*/ 2147483647 h 266"/>
                <a:gd name="T76" fmla="*/ 2147483647 w 273"/>
                <a:gd name="T77" fmla="*/ 2147483647 h 266"/>
                <a:gd name="T78" fmla="*/ 2147483647 w 273"/>
                <a:gd name="T79" fmla="*/ 2147483647 h 266"/>
                <a:gd name="T80" fmla="*/ 2147483647 w 273"/>
                <a:gd name="T81" fmla="*/ 2147483647 h 266"/>
                <a:gd name="T82" fmla="*/ 2147483647 w 273"/>
                <a:gd name="T83" fmla="*/ 2147483647 h 266"/>
                <a:gd name="T84" fmla="*/ 2147483647 w 273"/>
                <a:gd name="T85" fmla="*/ 2147483647 h 266"/>
                <a:gd name="T86" fmla="*/ 2147483647 w 273"/>
                <a:gd name="T87" fmla="*/ 2147483647 h 266"/>
                <a:gd name="T88" fmla="*/ 2147483647 w 273"/>
                <a:gd name="T89" fmla="*/ 2147483647 h 266"/>
                <a:gd name="T90" fmla="*/ 2147483647 w 273"/>
                <a:gd name="T91" fmla="*/ 2147483647 h 266"/>
                <a:gd name="T92" fmla="*/ 2147483647 w 273"/>
                <a:gd name="T93" fmla="*/ 2147483647 h 266"/>
                <a:gd name="T94" fmla="*/ 2147483647 w 273"/>
                <a:gd name="T95" fmla="*/ 2147483647 h 266"/>
                <a:gd name="T96" fmla="*/ 2147483647 w 273"/>
                <a:gd name="T97" fmla="*/ 2147483647 h 266"/>
                <a:gd name="T98" fmla="*/ 2147483647 w 273"/>
                <a:gd name="T99" fmla="*/ 2147483647 h 266"/>
                <a:gd name="T100" fmla="*/ 2147483647 w 273"/>
                <a:gd name="T101" fmla="*/ 2147483647 h 266"/>
                <a:gd name="T102" fmla="*/ 2147483647 w 273"/>
                <a:gd name="T103" fmla="*/ 2147483647 h 266"/>
                <a:gd name="T104" fmla="*/ 2147483647 w 273"/>
                <a:gd name="T105" fmla="*/ 2147483647 h 266"/>
                <a:gd name="T106" fmla="*/ 2147483647 w 273"/>
                <a:gd name="T107" fmla="*/ 2147483647 h 266"/>
                <a:gd name="T108" fmla="*/ 2147483647 w 273"/>
                <a:gd name="T109" fmla="*/ 2147483647 h 266"/>
                <a:gd name="T110" fmla="*/ 2147483647 w 273"/>
                <a:gd name="T111" fmla="*/ 2147483647 h 266"/>
                <a:gd name="T112" fmla="*/ 2147483647 w 273"/>
                <a:gd name="T113" fmla="*/ 2147483647 h 266"/>
                <a:gd name="T114" fmla="*/ 2147483647 w 273"/>
                <a:gd name="T115" fmla="*/ 2147483647 h 266"/>
                <a:gd name="T116" fmla="*/ 2147483647 w 273"/>
                <a:gd name="T117" fmla="*/ 2147483647 h 266"/>
                <a:gd name="T118" fmla="*/ 2147483647 w 273"/>
                <a:gd name="T119" fmla="*/ 2147483647 h 266"/>
                <a:gd name="T120" fmla="*/ 2147483647 w 273"/>
                <a:gd name="T121" fmla="*/ 2147483647 h 266"/>
                <a:gd name="T122" fmla="*/ 2147483647 w 273"/>
                <a:gd name="T123" fmla="*/ 2147483647 h 266"/>
                <a:gd name="T124" fmla="*/ 2147483647 w 273"/>
                <a:gd name="T125" fmla="*/ 2147483647 h 2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3"/>
                <a:gd name="T190" fmla="*/ 0 h 266"/>
                <a:gd name="T191" fmla="*/ 273 w 273"/>
                <a:gd name="T192" fmla="*/ 266 h 2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3" h="266">
                  <a:moveTo>
                    <a:pt x="197" y="217"/>
                  </a:moveTo>
                  <a:cubicBezTo>
                    <a:pt x="195" y="216"/>
                    <a:pt x="191" y="216"/>
                    <a:pt x="189" y="217"/>
                  </a:cubicBezTo>
                  <a:cubicBezTo>
                    <a:pt x="190" y="219"/>
                    <a:pt x="191" y="218"/>
                    <a:pt x="192" y="219"/>
                  </a:cubicBezTo>
                  <a:cubicBezTo>
                    <a:pt x="192" y="219"/>
                    <a:pt x="193" y="220"/>
                    <a:pt x="194" y="222"/>
                  </a:cubicBezTo>
                  <a:cubicBezTo>
                    <a:pt x="194" y="225"/>
                    <a:pt x="192" y="226"/>
                    <a:pt x="192" y="229"/>
                  </a:cubicBezTo>
                  <a:cubicBezTo>
                    <a:pt x="187" y="230"/>
                    <a:pt x="186" y="228"/>
                    <a:pt x="183" y="227"/>
                  </a:cubicBezTo>
                  <a:cubicBezTo>
                    <a:pt x="183" y="229"/>
                    <a:pt x="185" y="229"/>
                    <a:pt x="185" y="232"/>
                  </a:cubicBezTo>
                  <a:cubicBezTo>
                    <a:pt x="188" y="232"/>
                    <a:pt x="189" y="233"/>
                    <a:pt x="191" y="232"/>
                  </a:cubicBezTo>
                  <a:cubicBezTo>
                    <a:pt x="190" y="234"/>
                    <a:pt x="190" y="237"/>
                    <a:pt x="188" y="238"/>
                  </a:cubicBezTo>
                  <a:cubicBezTo>
                    <a:pt x="186" y="241"/>
                    <a:pt x="190" y="243"/>
                    <a:pt x="190" y="245"/>
                  </a:cubicBezTo>
                  <a:cubicBezTo>
                    <a:pt x="191" y="247"/>
                    <a:pt x="190" y="249"/>
                    <a:pt x="191" y="251"/>
                  </a:cubicBezTo>
                  <a:cubicBezTo>
                    <a:pt x="191" y="253"/>
                    <a:pt x="193" y="254"/>
                    <a:pt x="193" y="256"/>
                  </a:cubicBezTo>
                  <a:cubicBezTo>
                    <a:pt x="194" y="259"/>
                    <a:pt x="193" y="262"/>
                    <a:pt x="195" y="263"/>
                  </a:cubicBezTo>
                  <a:cubicBezTo>
                    <a:pt x="195" y="265"/>
                    <a:pt x="191" y="263"/>
                    <a:pt x="192" y="266"/>
                  </a:cubicBezTo>
                  <a:cubicBezTo>
                    <a:pt x="189" y="266"/>
                    <a:pt x="188" y="261"/>
                    <a:pt x="184" y="260"/>
                  </a:cubicBezTo>
                  <a:cubicBezTo>
                    <a:pt x="181" y="259"/>
                    <a:pt x="178" y="261"/>
                    <a:pt x="173" y="260"/>
                  </a:cubicBezTo>
                  <a:cubicBezTo>
                    <a:pt x="170" y="258"/>
                    <a:pt x="169" y="255"/>
                    <a:pt x="163" y="256"/>
                  </a:cubicBezTo>
                  <a:cubicBezTo>
                    <a:pt x="162" y="253"/>
                    <a:pt x="159" y="252"/>
                    <a:pt x="155" y="252"/>
                  </a:cubicBezTo>
                  <a:cubicBezTo>
                    <a:pt x="154" y="252"/>
                    <a:pt x="155" y="251"/>
                    <a:pt x="154" y="250"/>
                  </a:cubicBezTo>
                  <a:cubicBezTo>
                    <a:pt x="154" y="250"/>
                    <a:pt x="153" y="249"/>
                    <a:pt x="153" y="249"/>
                  </a:cubicBezTo>
                  <a:cubicBezTo>
                    <a:pt x="152" y="248"/>
                    <a:pt x="153" y="245"/>
                    <a:pt x="152" y="244"/>
                  </a:cubicBezTo>
                  <a:cubicBezTo>
                    <a:pt x="151" y="241"/>
                    <a:pt x="149" y="238"/>
                    <a:pt x="147" y="236"/>
                  </a:cubicBezTo>
                  <a:cubicBezTo>
                    <a:pt x="146" y="234"/>
                    <a:pt x="148" y="234"/>
                    <a:pt x="148" y="233"/>
                  </a:cubicBezTo>
                  <a:cubicBezTo>
                    <a:pt x="148" y="231"/>
                    <a:pt x="146" y="231"/>
                    <a:pt x="146" y="230"/>
                  </a:cubicBezTo>
                  <a:cubicBezTo>
                    <a:pt x="146" y="228"/>
                    <a:pt x="147" y="226"/>
                    <a:pt x="146" y="224"/>
                  </a:cubicBezTo>
                  <a:cubicBezTo>
                    <a:pt x="145" y="222"/>
                    <a:pt x="143" y="221"/>
                    <a:pt x="141" y="220"/>
                  </a:cubicBezTo>
                  <a:cubicBezTo>
                    <a:pt x="139" y="216"/>
                    <a:pt x="136" y="213"/>
                    <a:pt x="134" y="209"/>
                  </a:cubicBezTo>
                  <a:cubicBezTo>
                    <a:pt x="134" y="208"/>
                    <a:pt x="132" y="208"/>
                    <a:pt x="131" y="207"/>
                  </a:cubicBezTo>
                  <a:cubicBezTo>
                    <a:pt x="130" y="205"/>
                    <a:pt x="129" y="204"/>
                    <a:pt x="129" y="201"/>
                  </a:cubicBezTo>
                  <a:cubicBezTo>
                    <a:pt x="129" y="201"/>
                    <a:pt x="129" y="199"/>
                    <a:pt x="128" y="197"/>
                  </a:cubicBezTo>
                  <a:cubicBezTo>
                    <a:pt x="127" y="197"/>
                    <a:pt x="126" y="196"/>
                    <a:pt x="126" y="196"/>
                  </a:cubicBezTo>
                  <a:cubicBezTo>
                    <a:pt x="126" y="196"/>
                    <a:pt x="126" y="195"/>
                    <a:pt x="126" y="195"/>
                  </a:cubicBezTo>
                  <a:cubicBezTo>
                    <a:pt x="125" y="193"/>
                    <a:pt x="125" y="192"/>
                    <a:pt x="124" y="191"/>
                  </a:cubicBezTo>
                  <a:cubicBezTo>
                    <a:pt x="123" y="190"/>
                    <a:pt x="123" y="188"/>
                    <a:pt x="122" y="186"/>
                  </a:cubicBezTo>
                  <a:cubicBezTo>
                    <a:pt x="121" y="182"/>
                    <a:pt x="118" y="181"/>
                    <a:pt x="116" y="178"/>
                  </a:cubicBezTo>
                  <a:cubicBezTo>
                    <a:pt x="115" y="176"/>
                    <a:pt x="112" y="174"/>
                    <a:pt x="110" y="172"/>
                  </a:cubicBezTo>
                  <a:cubicBezTo>
                    <a:pt x="110" y="172"/>
                    <a:pt x="109" y="172"/>
                    <a:pt x="110" y="172"/>
                  </a:cubicBezTo>
                  <a:cubicBezTo>
                    <a:pt x="107" y="170"/>
                    <a:pt x="107" y="168"/>
                    <a:pt x="105" y="166"/>
                  </a:cubicBezTo>
                  <a:cubicBezTo>
                    <a:pt x="102" y="167"/>
                    <a:pt x="97" y="167"/>
                    <a:pt x="93" y="166"/>
                  </a:cubicBezTo>
                  <a:cubicBezTo>
                    <a:pt x="90" y="165"/>
                    <a:pt x="87" y="162"/>
                    <a:pt x="85" y="166"/>
                  </a:cubicBezTo>
                  <a:cubicBezTo>
                    <a:pt x="83" y="165"/>
                    <a:pt x="80" y="167"/>
                    <a:pt x="78" y="169"/>
                  </a:cubicBezTo>
                  <a:cubicBezTo>
                    <a:pt x="77" y="170"/>
                    <a:pt x="76" y="174"/>
                    <a:pt x="75" y="177"/>
                  </a:cubicBezTo>
                  <a:cubicBezTo>
                    <a:pt x="73" y="180"/>
                    <a:pt x="70" y="182"/>
                    <a:pt x="68" y="184"/>
                  </a:cubicBezTo>
                  <a:cubicBezTo>
                    <a:pt x="64" y="184"/>
                    <a:pt x="61" y="181"/>
                    <a:pt x="57" y="179"/>
                  </a:cubicBezTo>
                  <a:cubicBezTo>
                    <a:pt x="57" y="178"/>
                    <a:pt x="56" y="177"/>
                    <a:pt x="55" y="177"/>
                  </a:cubicBezTo>
                  <a:cubicBezTo>
                    <a:pt x="54" y="176"/>
                    <a:pt x="52" y="176"/>
                    <a:pt x="50" y="175"/>
                  </a:cubicBezTo>
                  <a:cubicBezTo>
                    <a:pt x="47" y="173"/>
                    <a:pt x="45" y="169"/>
                    <a:pt x="41" y="168"/>
                  </a:cubicBezTo>
                  <a:cubicBezTo>
                    <a:pt x="41" y="164"/>
                    <a:pt x="36" y="161"/>
                    <a:pt x="37" y="156"/>
                  </a:cubicBezTo>
                  <a:cubicBezTo>
                    <a:pt x="38" y="154"/>
                    <a:pt x="38" y="153"/>
                    <a:pt x="37" y="150"/>
                  </a:cubicBezTo>
                  <a:cubicBezTo>
                    <a:pt x="36" y="150"/>
                    <a:pt x="36" y="148"/>
                    <a:pt x="36" y="148"/>
                  </a:cubicBezTo>
                  <a:cubicBezTo>
                    <a:pt x="36" y="148"/>
                    <a:pt x="34" y="147"/>
                    <a:pt x="34" y="147"/>
                  </a:cubicBezTo>
                  <a:cubicBezTo>
                    <a:pt x="34" y="146"/>
                    <a:pt x="35" y="145"/>
                    <a:pt x="34" y="144"/>
                  </a:cubicBezTo>
                  <a:cubicBezTo>
                    <a:pt x="34" y="143"/>
                    <a:pt x="33" y="142"/>
                    <a:pt x="32" y="141"/>
                  </a:cubicBezTo>
                  <a:cubicBezTo>
                    <a:pt x="31" y="140"/>
                    <a:pt x="30" y="138"/>
                    <a:pt x="28" y="137"/>
                  </a:cubicBezTo>
                  <a:cubicBezTo>
                    <a:pt x="27" y="137"/>
                    <a:pt x="25" y="136"/>
                    <a:pt x="24" y="135"/>
                  </a:cubicBezTo>
                  <a:cubicBezTo>
                    <a:pt x="23" y="134"/>
                    <a:pt x="23" y="132"/>
                    <a:pt x="22" y="131"/>
                  </a:cubicBezTo>
                  <a:cubicBezTo>
                    <a:pt x="21" y="130"/>
                    <a:pt x="20" y="130"/>
                    <a:pt x="19" y="128"/>
                  </a:cubicBezTo>
                  <a:cubicBezTo>
                    <a:pt x="15" y="124"/>
                    <a:pt x="14" y="121"/>
                    <a:pt x="8" y="119"/>
                  </a:cubicBezTo>
                  <a:cubicBezTo>
                    <a:pt x="8" y="117"/>
                    <a:pt x="7" y="116"/>
                    <a:pt x="7" y="113"/>
                  </a:cubicBezTo>
                  <a:cubicBezTo>
                    <a:pt x="5" y="111"/>
                    <a:pt x="0" y="111"/>
                    <a:pt x="1" y="105"/>
                  </a:cubicBezTo>
                  <a:cubicBezTo>
                    <a:pt x="24" y="108"/>
                    <a:pt x="48" y="110"/>
                    <a:pt x="73" y="111"/>
                  </a:cubicBezTo>
                  <a:cubicBezTo>
                    <a:pt x="74" y="111"/>
                    <a:pt x="74" y="110"/>
                    <a:pt x="75" y="110"/>
                  </a:cubicBezTo>
                  <a:cubicBezTo>
                    <a:pt x="77" y="73"/>
                    <a:pt x="80" y="37"/>
                    <a:pt x="83" y="0"/>
                  </a:cubicBezTo>
                  <a:cubicBezTo>
                    <a:pt x="102" y="2"/>
                    <a:pt x="122" y="2"/>
                    <a:pt x="141" y="3"/>
                  </a:cubicBezTo>
                  <a:cubicBezTo>
                    <a:pt x="141" y="19"/>
                    <a:pt x="141" y="35"/>
                    <a:pt x="139" y="50"/>
                  </a:cubicBezTo>
                  <a:cubicBezTo>
                    <a:pt x="143" y="51"/>
                    <a:pt x="144" y="54"/>
                    <a:pt x="147" y="55"/>
                  </a:cubicBezTo>
                  <a:cubicBezTo>
                    <a:pt x="151" y="56"/>
                    <a:pt x="153" y="54"/>
                    <a:pt x="155" y="55"/>
                  </a:cubicBezTo>
                  <a:cubicBezTo>
                    <a:pt x="156" y="56"/>
                    <a:pt x="155" y="60"/>
                    <a:pt x="157" y="61"/>
                  </a:cubicBezTo>
                  <a:cubicBezTo>
                    <a:pt x="162" y="61"/>
                    <a:pt x="168" y="62"/>
                    <a:pt x="171" y="64"/>
                  </a:cubicBezTo>
                  <a:cubicBezTo>
                    <a:pt x="174" y="62"/>
                    <a:pt x="174" y="62"/>
                    <a:pt x="178" y="63"/>
                  </a:cubicBezTo>
                  <a:cubicBezTo>
                    <a:pt x="178" y="65"/>
                    <a:pt x="179" y="66"/>
                    <a:pt x="181" y="66"/>
                  </a:cubicBezTo>
                  <a:cubicBezTo>
                    <a:pt x="181" y="67"/>
                    <a:pt x="181" y="69"/>
                    <a:pt x="182" y="69"/>
                  </a:cubicBezTo>
                  <a:cubicBezTo>
                    <a:pt x="185" y="69"/>
                    <a:pt x="185" y="67"/>
                    <a:pt x="187" y="67"/>
                  </a:cubicBezTo>
                  <a:cubicBezTo>
                    <a:pt x="189" y="67"/>
                    <a:pt x="190" y="68"/>
                    <a:pt x="191" y="70"/>
                  </a:cubicBezTo>
                  <a:cubicBezTo>
                    <a:pt x="193" y="70"/>
                    <a:pt x="195" y="70"/>
                    <a:pt x="195" y="69"/>
                  </a:cubicBezTo>
                  <a:cubicBezTo>
                    <a:pt x="197" y="69"/>
                    <a:pt x="195" y="73"/>
                    <a:pt x="198" y="72"/>
                  </a:cubicBezTo>
                  <a:cubicBezTo>
                    <a:pt x="199" y="73"/>
                    <a:pt x="200" y="70"/>
                    <a:pt x="201" y="69"/>
                  </a:cubicBezTo>
                  <a:cubicBezTo>
                    <a:pt x="201" y="68"/>
                    <a:pt x="202" y="68"/>
                    <a:pt x="201" y="67"/>
                  </a:cubicBezTo>
                  <a:cubicBezTo>
                    <a:pt x="204" y="68"/>
                    <a:pt x="205" y="70"/>
                    <a:pt x="209" y="69"/>
                  </a:cubicBezTo>
                  <a:cubicBezTo>
                    <a:pt x="210" y="71"/>
                    <a:pt x="213" y="71"/>
                    <a:pt x="215" y="73"/>
                  </a:cubicBezTo>
                  <a:cubicBezTo>
                    <a:pt x="216" y="72"/>
                    <a:pt x="219" y="71"/>
                    <a:pt x="220" y="69"/>
                  </a:cubicBezTo>
                  <a:cubicBezTo>
                    <a:pt x="222" y="69"/>
                    <a:pt x="222" y="69"/>
                    <a:pt x="224" y="69"/>
                  </a:cubicBezTo>
                  <a:cubicBezTo>
                    <a:pt x="226" y="69"/>
                    <a:pt x="228" y="68"/>
                    <a:pt x="229" y="67"/>
                  </a:cubicBezTo>
                  <a:cubicBezTo>
                    <a:pt x="230" y="68"/>
                    <a:pt x="235" y="71"/>
                    <a:pt x="236" y="67"/>
                  </a:cubicBezTo>
                  <a:cubicBezTo>
                    <a:pt x="240" y="66"/>
                    <a:pt x="242" y="71"/>
                    <a:pt x="244" y="72"/>
                  </a:cubicBezTo>
                  <a:cubicBezTo>
                    <a:pt x="244" y="72"/>
                    <a:pt x="245" y="71"/>
                    <a:pt x="246" y="72"/>
                  </a:cubicBezTo>
                  <a:cubicBezTo>
                    <a:pt x="246" y="72"/>
                    <a:pt x="247" y="73"/>
                    <a:pt x="247" y="73"/>
                  </a:cubicBezTo>
                  <a:cubicBezTo>
                    <a:pt x="249" y="74"/>
                    <a:pt x="253" y="73"/>
                    <a:pt x="254" y="76"/>
                  </a:cubicBezTo>
                  <a:cubicBezTo>
                    <a:pt x="256" y="75"/>
                    <a:pt x="258" y="75"/>
                    <a:pt x="260" y="76"/>
                  </a:cubicBezTo>
                  <a:cubicBezTo>
                    <a:pt x="261" y="88"/>
                    <a:pt x="261" y="102"/>
                    <a:pt x="262" y="114"/>
                  </a:cubicBezTo>
                  <a:cubicBezTo>
                    <a:pt x="263" y="116"/>
                    <a:pt x="265" y="117"/>
                    <a:pt x="266" y="119"/>
                  </a:cubicBezTo>
                  <a:cubicBezTo>
                    <a:pt x="266" y="121"/>
                    <a:pt x="268" y="122"/>
                    <a:pt x="266" y="123"/>
                  </a:cubicBezTo>
                  <a:cubicBezTo>
                    <a:pt x="267" y="124"/>
                    <a:pt x="267" y="125"/>
                    <a:pt x="268" y="126"/>
                  </a:cubicBezTo>
                  <a:cubicBezTo>
                    <a:pt x="268" y="127"/>
                    <a:pt x="270" y="128"/>
                    <a:pt x="270" y="128"/>
                  </a:cubicBezTo>
                  <a:cubicBezTo>
                    <a:pt x="270" y="129"/>
                    <a:pt x="270" y="130"/>
                    <a:pt x="270" y="131"/>
                  </a:cubicBezTo>
                  <a:cubicBezTo>
                    <a:pt x="271" y="133"/>
                    <a:pt x="273" y="133"/>
                    <a:pt x="273" y="138"/>
                  </a:cubicBezTo>
                  <a:cubicBezTo>
                    <a:pt x="273" y="138"/>
                    <a:pt x="272" y="138"/>
                    <a:pt x="272" y="139"/>
                  </a:cubicBezTo>
                  <a:cubicBezTo>
                    <a:pt x="272" y="139"/>
                    <a:pt x="273" y="142"/>
                    <a:pt x="273" y="143"/>
                  </a:cubicBezTo>
                  <a:cubicBezTo>
                    <a:pt x="269" y="147"/>
                    <a:pt x="268" y="155"/>
                    <a:pt x="271" y="160"/>
                  </a:cubicBezTo>
                  <a:cubicBezTo>
                    <a:pt x="269" y="163"/>
                    <a:pt x="263" y="167"/>
                    <a:pt x="267" y="170"/>
                  </a:cubicBezTo>
                  <a:cubicBezTo>
                    <a:pt x="265" y="171"/>
                    <a:pt x="264" y="171"/>
                    <a:pt x="262" y="172"/>
                  </a:cubicBezTo>
                  <a:cubicBezTo>
                    <a:pt x="260" y="172"/>
                    <a:pt x="258" y="174"/>
                    <a:pt x="257" y="175"/>
                  </a:cubicBezTo>
                  <a:cubicBezTo>
                    <a:pt x="255" y="175"/>
                    <a:pt x="255" y="174"/>
                    <a:pt x="254" y="174"/>
                  </a:cubicBezTo>
                  <a:cubicBezTo>
                    <a:pt x="254" y="174"/>
                    <a:pt x="251" y="175"/>
                    <a:pt x="249" y="175"/>
                  </a:cubicBezTo>
                  <a:cubicBezTo>
                    <a:pt x="250" y="174"/>
                    <a:pt x="250" y="171"/>
                    <a:pt x="250" y="169"/>
                  </a:cubicBezTo>
                  <a:cubicBezTo>
                    <a:pt x="247" y="167"/>
                    <a:pt x="247" y="171"/>
                    <a:pt x="245" y="172"/>
                  </a:cubicBezTo>
                  <a:cubicBezTo>
                    <a:pt x="244" y="172"/>
                    <a:pt x="244" y="169"/>
                    <a:pt x="242" y="171"/>
                  </a:cubicBezTo>
                  <a:cubicBezTo>
                    <a:pt x="242" y="175"/>
                    <a:pt x="244" y="176"/>
                    <a:pt x="245" y="181"/>
                  </a:cubicBezTo>
                  <a:cubicBezTo>
                    <a:pt x="243" y="181"/>
                    <a:pt x="243" y="184"/>
                    <a:pt x="240" y="184"/>
                  </a:cubicBezTo>
                  <a:cubicBezTo>
                    <a:pt x="240" y="191"/>
                    <a:pt x="233" y="191"/>
                    <a:pt x="230" y="195"/>
                  </a:cubicBezTo>
                  <a:cubicBezTo>
                    <a:pt x="228" y="194"/>
                    <a:pt x="227" y="196"/>
                    <a:pt x="224" y="195"/>
                  </a:cubicBezTo>
                  <a:cubicBezTo>
                    <a:pt x="223" y="196"/>
                    <a:pt x="224" y="197"/>
                    <a:pt x="224" y="198"/>
                  </a:cubicBezTo>
                  <a:cubicBezTo>
                    <a:pt x="222" y="199"/>
                    <a:pt x="223" y="197"/>
                    <a:pt x="221" y="197"/>
                  </a:cubicBezTo>
                  <a:cubicBezTo>
                    <a:pt x="222" y="197"/>
                    <a:pt x="219" y="199"/>
                    <a:pt x="218" y="198"/>
                  </a:cubicBezTo>
                  <a:cubicBezTo>
                    <a:pt x="218" y="198"/>
                    <a:pt x="218" y="196"/>
                    <a:pt x="218" y="196"/>
                  </a:cubicBezTo>
                  <a:cubicBezTo>
                    <a:pt x="216" y="196"/>
                    <a:pt x="214" y="199"/>
                    <a:pt x="213" y="195"/>
                  </a:cubicBezTo>
                  <a:cubicBezTo>
                    <a:pt x="211" y="195"/>
                    <a:pt x="214" y="197"/>
                    <a:pt x="213" y="198"/>
                  </a:cubicBezTo>
                  <a:cubicBezTo>
                    <a:pt x="210" y="199"/>
                    <a:pt x="212" y="195"/>
                    <a:pt x="208" y="195"/>
                  </a:cubicBezTo>
                  <a:cubicBezTo>
                    <a:pt x="206" y="197"/>
                    <a:pt x="212" y="200"/>
                    <a:pt x="210" y="203"/>
                  </a:cubicBezTo>
                  <a:cubicBezTo>
                    <a:pt x="210" y="202"/>
                    <a:pt x="211" y="202"/>
                    <a:pt x="213" y="202"/>
                  </a:cubicBezTo>
                  <a:cubicBezTo>
                    <a:pt x="210" y="206"/>
                    <a:pt x="207" y="205"/>
                    <a:pt x="205" y="202"/>
                  </a:cubicBezTo>
                  <a:cubicBezTo>
                    <a:pt x="203" y="204"/>
                    <a:pt x="206" y="207"/>
                    <a:pt x="204" y="209"/>
                  </a:cubicBezTo>
                  <a:cubicBezTo>
                    <a:pt x="203" y="206"/>
                    <a:pt x="199" y="211"/>
                    <a:pt x="196" y="209"/>
                  </a:cubicBezTo>
                  <a:cubicBezTo>
                    <a:pt x="197" y="211"/>
                    <a:pt x="195" y="213"/>
                    <a:pt x="198" y="214"/>
                  </a:cubicBezTo>
                  <a:cubicBezTo>
                    <a:pt x="198" y="213"/>
                    <a:pt x="199" y="213"/>
                    <a:pt x="199" y="212"/>
                  </a:cubicBezTo>
                  <a:cubicBezTo>
                    <a:pt x="201" y="213"/>
                    <a:pt x="197" y="215"/>
                    <a:pt x="197" y="217"/>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7" name="Group 449">
            <a:extLst>
              <a:ext uri="{FF2B5EF4-FFF2-40B4-BE49-F238E27FC236}">
                <a16:creationId xmlns:a16="http://schemas.microsoft.com/office/drawing/2014/main" id="{F61FD74C-DE34-BE8F-3FF7-4D5FAA590521}"/>
              </a:ext>
            </a:extLst>
          </p:cNvPr>
          <p:cNvGrpSpPr>
            <a:grpSpLocks/>
          </p:cNvGrpSpPr>
          <p:nvPr/>
        </p:nvGrpSpPr>
        <p:grpSpPr bwMode="auto">
          <a:xfrm>
            <a:off x="190931" y="1107904"/>
            <a:ext cx="2493770" cy="2062691"/>
            <a:chOff x="2819400" y="228600"/>
            <a:chExt cx="2562225" cy="2119313"/>
          </a:xfrm>
          <a:solidFill>
            <a:srgbClr val="92D050"/>
          </a:solidFill>
        </p:grpSpPr>
        <p:sp>
          <p:nvSpPr>
            <p:cNvPr id="240" name="Freeform 664">
              <a:extLst>
                <a:ext uri="{FF2B5EF4-FFF2-40B4-BE49-F238E27FC236}">
                  <a16:creationId xmlns:a16="http://schemas.microsoft.com/office/drawing/2014/main" id="{5FD89EF3-719F-546B-11A3-59EEB01E184D}"/>
                </a:ext>
              </a:extLst>
            </p:cNvPr>
            <p:cNvSpPr>
              <a:spLocks/>
            </p:cNvSpPr>
            <p:nvPr/>
          </p:nvSpPr>
          <p:spPr bwMode="auto">
            <a:xfrm>
              <a:off x="3328988" y="744538"/>
              <a:ext cx="20637" cy="26987"/>
            </a:xfrm>
            <a:custGeom>
              <a:avLst/>
              <a:gdLst>
                <a:gd name="T0" fmla="*/ 0 w 3"/>
                <a:gd name="T1" fmla="*/ 0 h 4"/>
                <a:gd name="T2" fmla="*/ 2147483647 w 3"/>
                <a:gd name="T3" fmla="*/ 2147483647 h 4"/>
                <a:gd name="T4" fmla="*/ 0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0"/>
                  </a:moveTo>
                  <a:cubicBezTo>
                    <a:pt x="2" y="0"/>
                    <a:pt x="2" y="2"/>
                    <a:pt x="3" y="4"/>
                  </a:cubicBezTo>
                  <a:cubicBezTo>
                    <a:pt x="2"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1" name="Line 665">
              <a:extLst>
                <a:ext uri="{FF2B5EF4-FFF2-40B4-BE49-F238E27FC236}">
                  <a16:creationId xmlns:a16="http://schemas.microsoft.com/office/drawing/2014/main" id="{C8F4292B-00D2-D151-3BFB-D7D84AE82E1A}"/>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2" name="Line 666">
              <a:extLst>
                <a:ext uri="{FF2B5EF4-FFF2-40B4-BE49-F238E27FC236}">
                  <a16:creationId xmlns:a16="http://schemas.microsoft.com/office/drawing/2014/main" id="{D0E5E4EC-2710-093A-10BD-2AB0604247A9}"/>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3" name="Freeform 667">
              <a:extLst>
                <a:ext uri="{FF2B5EF4-FFF2-40B4-BE49-F238E27FC236}">
                  <a16:creationId xmlns:a16="http://schemas.microsoft.com/office/drawing/2014/main" id="{EA5DB425-C661-501A-82F6-B989CC228833}"/>
                </a:ext>
              </a:extLst>
            </p:cNvPr>
            <p:cNvSpPr>
              <a:spLocks/>
            </p:cNvSpPr>
            <p:nvPr/>
          </p:nvSpPr>
          <p:spPr bwMode="auto">
            <a:xfrm>
              <a:off x="2833688" y="1077913"/>
              <a:ext cx="149225" cy="87312"/>
            </a:xfrm>
            <a:custGeom>
              <a:avLst/>
              <a:gdLst>
                <a:gd name="T0" fmla="*/ 2147483647 w 22"/>
                <a:gd name="T1" fmla="*/ 2147483647 h 13"/>
                <a:gd name="T2" fmla="*/ 2147483647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2147483647 h 13"/>
                <a:gd name="T12" fmla="*/ 2147483647 w 22"/>
                <a:gd name="T13" fmla="*/ 2147483647 h 13"/>
                <a:gd name="T14" fmla="*/ 2147483647 w 22"/>
                <a:gd name="T15" fmla="*/ 2147483647 h 13"/>
                <a:gd name="T16" fmla="*/ 2147483647 w 22"/>
                <a:gd name="T17" fmla="*/ 2147483647 h 13"/>
                <a:gd name="T18" fmla="*/ 2147483647 w 22"/>
                <a:gd name="T19" fmla="*/ 2147483647 h 13"/>
                <a:gd name="T20" fmla="*/ 2147483647 w 22"/>
                <a:gd name="T21" fmla="*/ 2147483647 h 13"/>
                <a:gd name="T22" fmla="*/ 0 w 22"/>
                <a:gd name="T23" fmla="*/ 0 h 13"/>
                <a:gd name="T24" fmla="*/ 0 w 22"/>
                <a:gd name="T25" fmla="*/ 2147483647 h 13"/>
                <a:gd name="T26" fmla="*/ 2147483647 w 22"/>
                <a:gd name="T27" fmla="*/ 214748364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5" y="3"/>
                  </a:moveTo>
                  <a:cubicBezTo>
                    <a:pt x="7" y="3"/>
                    <a:pt x="7" y="3"/>
                    <a:pt x="7" y="3"/>
                  </a:cubicBezTo>
                  <a:cubicBezTo>
                    <a:pt x="8" y="5"/>
                    <a:pt x="10" y="6"/>
                    <a:pt x="11" y="8"/>
                  </a:cubicBezTo>
                  <a:cubicBezTo>
                    <a:pt x="12" y="10"/>
                    <a:pt x="14" y="10"/>
                    <a:pt x="15" y="13"/>
                  </a:cubicBezTo>
                  <a:cubicBezTo>
                    <a:pt x="16" y="12"/>
                    <a:pt x="18" y="10"/>
                    <a:pt x="20" y="10"/>
                  </a:cubicBezTo>
                  <a:cubicBezTo>
                    <a:pt x="21" y="10"/>
                    <a:pt x="22" y="9"/>
                    <a:pt x="22" y="9"/>
                  </a:cubicBezTo>
                  <a:cubicBezTo>
                    <a:pt x="21" y="9"/>
                    <a:pt x="20" y="9"/>
                    <a:pt x="19" y="9"/>
                  </a:cubicBezTo>
                  <a:cubicBezTo>
                    <a:pt x="16" y="6"/>
                    <a:pt x="13" y="5"/>
                    <a:pt x="12" y="4"/>
                  </a:cubicBezTo>
                  <a:cubicBezTo>
                    <a:pt x="12" y="3"/>
                    <a:pt x="12" y="1"/>
                    <a:pt x="10" y="1"/>
                  </a:cubicBezTo>
                  <a:cubicBezTo>
                    <a:pt x="9" y="1"/>
                    <a:pt x="9" y="2"/>
                    <a:pt x="7" y="2"/>
                  </a:cubicBezTo>
                  <a:cubicBezTo>
                    <a:pt x="7" y="3"/>
                    <a:pt x="6" y="2"/>
                    <a:pt x="5" y="2"/>
                  </a:cubicBezTo>
                  <a:cubicBezTo>
                    <a:pt x="4" y="0"/>
                    <a:pt x="3" y="0"/>
                    <a:pt x="0" y="0"/>
                  </a:cubicBezTo>
                  <a:cubicBezTo>
                    <a:pt x="0" y="2"/>
                    <a:pt x="0" y="3"/>
                    <a:pt x="0" y="5"/>
                  </a:cubicBezTo>
                  <a:cubicBezTo>
                    <a:pt x="3" y="6"/>
                    <a:pt x="3" y="3"/>
                    <a:pt x="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4" name="Freeform 668">
              <a:extLst>
                <a:ext uri="{FF2B5EF4-FFF2-40B4-BE49-F238E27FC236}">
                  <a16:creationId xmlns:a16="http://schemas.microsoft.com/office/drawing/2014/main" id="{07C6D015-6957-B1A2-B4A2-F253F0B41EA5}"/>
                </a:ext>
              </a:extLst>
            </p:cNvPr>
            <p:cNvSpPr>
              <a:spLocks/>
            </p:cNvSpPr>
            <p:nvPr/>
          </p:nvSpPr>
          <p:spPr bwMode="auto">
            <a:xfrm>
              <a:off x="4972050" y="1479550"/>
              <a:ext cx="76200" cy="80963"/>
            </a:xfrm>
            <a:custGeom>
              <a:avLst/>
              <a:gdLst>
                <a:gd name="T0" fmla="*/ 2147483647 w 11"/>
                <a:gd name="T1" fmla="*/ 2147483647 h 12"/>
                <a:gd name="T2" fmla="*/ 2147483647 w 11"/>
                <a:gd name="T3" fmla="*/ 2147483647 h 12"/>
                <a:gd name="T4" fmla="*/ 2147483647 w 11"/>
                <a:gd name="T5" fmla="*/ 2147483647 h 12"/>
                <a:gd name="T6" fmla="*/ 0 w 11"/>
                <a:gd name="T7" fmla="*/ 2147483647 h 12"/>
                <a:gd name="T8" fmla="*/ 2147483647 w 11"/>
                <a:gd name="T9" fmla="*/ 0 h 12"/>
                <a:gd name="T10" fmla="*/ 2147483647 w 11"/>
                <a:gd name="T11" fmla="*/ 2147483647 h 12"/>
                <a:gd name="T12" fmla="*/ 2147483647 w 11"/>
                <a:gd name="T13" fmla="*/ 2147483647 h 12"/>
                <a:gd name="T14" fmla="*/ 2147483647 w 11"/>
                <a:gd name="T15" fmla="*/ 2147483647 h 12"/>
                <a:gd name="T16" fmla="*/ 2147483647 w 11"/>
                <a:gd name="T17" fmla="*/ 2147483647 h 12"/>
                <a:gd name="T18" fmla="*/ 2147483647 w 11"/>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8" y="12"/>
                  </a:moveTo>
                  <a:cubicBezTo>
                    <a:pt x="6" y="11"/>
                    <a:pt x="6" y="11"/>
                    <a:pt x="7" y="9"/>
                  </a:cubicBezTo>
                  <a:cubicBezTo>
                    <a:pt x="6" y="9"/>
                    <a:pt x="6" y="10"/>
                    <a:pt x="6" y="10"/>
                  </a:cubicBezTo>
                  <a:cubicBezTo>
                    <a:pt x="3" y="8"/>
                    <a:pt x="1" y="5"/>
                    <a:pt x="0" y="1"/>
                  </a:cubicBezTo>
                  <a:cubicBezTo>
                    <a:pt x="1" y="1"/>
                    <a:pt x="1" y="1"/>
                    <a:pt x="1" y="0"/>
                  </a:cubicBezTo>
                  <a:cubicBezTo>
                    <a:pt x="4" y="0"/>
                    <a:pt x="4" y="4"/>
                    <a:pt x="6" y="6"/>
                  </a:cubicBezTo>
                  <a:cubicBezTo>
                    <a:pt x="7" y="6"/>
                    <a:pt x="9" y="6"/>
                    <a:pt x="9" y="7"/>
                  </a:cubicBezTo>
                  <a:cubicBezTo>
                    <a:pt x="10" y="8"/>
                    <a:pt x="9" y="11"/>
                    <a:pt x="11" y="10"/>
                  </a:cubicBezTo>
                  <a:cubicBezTo>
                    <a:pt x="11" y="12"/>
                    <a:pt x="10" y="12"/>
                    <a:pt x="9" y="11"/>
                  </a:cubicBezTo>
                  <a:cubicBezTo>
                    <a:pt x="9" y="11"/>
                    <a:pt x="9" y="11"/>
                    <a:pt x="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5" name="Freeform 669">
              <a:extLst>
                <a:ext uri="{FF2B5EF4-FFF2-40B4-BE49-F238E27FC236}">
                  <a16:creationId xmlns:a16="http://schemas.microsoft.com/office/drawing/2014/main" id="{77D29561-4469-870D-5F5A-EF7093B9200D}"/>
                </a:ext>
              </a:extLst>
            </p:cNvPr>
            <p:cNvSpPr>
              <a:spLocks/>
            </p:cNvSpPr>
            <p:nvPr/>
          </p:nvSpPr>
          <p:spPr bwMode="auto">
            <a:xfrm>
              <a:off x="5032375"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6" name="Line 670">
              <a:extLst>
                <a:ext uri="{FF2B5EF4-FFF2-40B4-BE49-F238E27FC236}">
                  <a16:creationId xmlns:a16="http://schemas.microsoft.com/office/drawing/2014/main" id="{B4B1FDC9-A8DF-4D6A-87F2-6F25DCA75612}"/>
                </a:ext>
              </a:extLst>
            </p:cNvPr>
            <p:cNvSpPr>
              <a:spLocks noChangeShapeType="1"/>
            </p:cNvSpPr>
            <p:nvPr/>
          </p:nvSpPr>
          <p:spPr bwMode="auto">
            <a:xfrm flipV="1">
              <a:off x="5032375"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7" name="Freeform 671">
              <a:extLst>
                <a:ext uri="{FF2B5EF4-FFF2-40B4-BE49-F238E27FC236}">
                  <a16:creationId xmlns:a16="http://schemas.microsoft.com/office/drawing/2014/main" id="{94AE98C2-B1AE-86F3-3465-0CEECDD1AF2F}"/>
                </a:ext>
              </a:extLst>
            </p:cNvPr>
            <p:cNvSpPr>
              <a:spLocks/>
            </p:cNvSpPr>
            <p:nvPr/>
          </p:nvSpPr>
          <p:spPr bwMode="auto">
            <a:xfrm>
              <a:off x="5032375" y="1560513"/>
              <a:ext cx="1588" cy="6350"/>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8" name="Line 672">
              <a:extLst>
                <a:ext uri="{FF2B5EF4-FFF2-40B4-BE49-F238E27FC236}">
                  <a16:creationId xmlns:a16="http://schemas.microsoft.com/office/drawing/2014/main" id="{AA8D769D-6635-A951-A790-BDD55F8654FC}"/>
                </a:ext>
              </a:extLst>
            </p:cNvPr>
            <p:cNvSpPr>
              <a:spLocks noChangeShapeType="1"/>
            </p:cNvSpPr>
            <p:nvPr/>
          </p:nvSpPr>
          <p:spPr bwMode="auto">
            <a:xfrm flipV="1">
              <a:off x="5032375" y="15605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9" name="Freeform 673">
              <a:extLst>
                <a:ext uri="{FF2B5EF4-FFF2-40B4-BE49-F238E27FC236}">
                  <a16:creationId xmlns:a16="http://schemas.microsoft.com/office/drawing/2014/main" id="{2339099D-15F9-99CB-2418-971686B94152}"/>
                </a:ext>
              </a:extLst>
            </p:cNvPr>
            <p:cNvSpPr>
              <a:spLocks/>
            </p:cNvSpPr>
            <p:nvPr/>
          </p:nvSpPr>
          <p:spPr bwMode="auto">
            <a:xfrm>
              <a:off x="5019675" y="1560513"/>
              <a:ext cx="34925" cy="33337"/>
            </a:xfrm>
            <a:custGeom>
              <a:avLst/>
              <a:gdLst>
                <a:gd name="T0" fmla="*/ 2147483647 w 5"/>
                <a:gd name="T1" fmla="*/ 0 h 5"/>
                <a:gd name="T2" fmla="*/ 2147483647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2" y="0"/>
                  </a:moveTo>
                  <a:cubicBezTo>
                    <a:pt x="5" y="1"/>
                    <a:pt x="2" y="4"/>
                    <a:pt x="2" y="5"/>
                  </a:cubicBezTo>
                  <a:cubicBezTo>
                    <a:pt x="0" y="5"/>
                    <a:pt x="1"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0" name="Freeform 674">
              <a:extLst>
                <a:ext uri="{FF2B5EF4-FFF2-40B4-BE49-F238E27FC236}">
                  <a16:creationId xmlns:a16="http://schemas.microsoft.com/office/drawing/2014/main" id="{3A2C6C9B-7569-B9CB-D8DF-D254D603816F}"/>
                </a:ext>
              </a:extLst>
            </p:cNvPr>
            <p:cNvSpPr>
              <a:spLocks/>
            </p:cNvSpPr>
            <p:nvPr/>
          </p:nvSpPr>
          <p:spPr bwMode="auto">
            <a:xfrm>
              <a:off x="5027613" y="1560513"/>
              <a:ext cx="4762" cy="6350"/>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1" name="Line 675">
              <a:extLst>
                <a:ext uri="{FF2B5EF4-FFF2-40B4-BE49-F238E27FC236}">
                  <a16:creationId xmlns:a16="http://schemas.microsoft.com/office/drawing/2014/main" id="{6D908FC8-B1A0-2B24-05C8-9BE041A03E46}"/>
                </a:ext>
              </a:extLst>
            </p:cNvPr>
            <p:cNvSpPr>
              <a:spLocks noChangeShapeType="1"/>
            </p:cNvSpPr>
            <p:nvPr/>
          </p:nvSpPr>
          <p:spPr bwMode="auto">
            <a:xfrm>
              <a:off x="5027613" y="156051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2" name="Freeform 676">
              <a:extLst>
                <a:ext uri="{FF2B5EF4-FFF2-40B4-BE49-F238E27FC236}">
                  <a16:creationId xmlns:a16="http://schemas.microsoft.com/office/drawing/2014/main" id="{86484920-1945-91CB-1341-E6DC2DB2C8F4}"/>
                </a:ext>
              </a:extLst>
            </p:cNvPr>
            <p:cNvSpPr>
              <a:spLocks/>
            </p:cNvSpPr>
            <p:nvPr/>
          </p:nvSpPr>
          <p:spPr bwMode="auto">
            <a:xfrm>
              <a:off x="5027613" y="1554163"/>
              <a:ext cx="4762" cy="6350"/>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3" name="Line 677">
              <a:extLst>
                <a:ext uri="{FF2B5EF4-FFF2-40B4-BE49-F238E27FC236}">
                  <a16:creationId xmlns:a16="http://schemas.microsoft.com/office/drawing/2014/main" id="{F1327F48-F55E-F728-1F24-7ED61F9B7F76}"/>
                </a:ext>
              </a:extLst>
            </p:cNvPr>
            <p:cNvSpPr>
              <a:spLocks noChangeShapeType="1"/>
            </p:cNvSpPr>
            <p:nvPr/>
          </p:nvSpPr>
          <p:spPr bwMode="auto">
            <a:xfrm flipH="1">
              <a:off x="5027613" y="15541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4" name="Freeform 678">
              <a:extLst>
                <a:ext uri="{FF2B5EF4-FFF2-40B4-BE49-F238E27FC236}">
                  <a16:creationId xmlns:a16="http://schemas.microsoft.com/office/drawing/2014/main" id="{C14B6994-86E3-5045-C8A2-8D8EFA102A53}"/>
                </a:ext>
              </a:extLst>
            </p:cNvPr>
            <p:cNvSpPr>
              <a:spLocks/>
            </p:cNvSpPr>
            <p:nvPr/>
          </p:nvSpPr>
          <p:spPr bwMode="auto">
            <a:xfrm>
              <a:off x="3022600" y="1498600"/>
              <a:ext cx="88900" cy="68263"/>
            </a:xfrm>
            <a:custGeom>
              <a:avLst/>
              <a:gdLst>
                <a:gd name="T0" fmla="*/ 2147483647 w 13"/>
                <a:gd name="T1" fmla="*/ 2147483647 h 10"/>
                <a:gd name="T2" fmla="*/ 2147483647 w 13"/>
                <a:gd name="T3" fmla="*/ 2147483647 h 10"/>
                <a:gd name="T4" fmla="*/ 0 w 13"/>
                <a:gd name="T5" fmla="*/ 2147483647 h 10"/>
                <a:gd name="T6" fmla="*/ 2147483647 w 13"/>
                <a:gd name="T7" fmla="*/ 2147483647 h 10"/>
                <a:gd name="T8" fmla="*/ 2147483647 w 13"/>
                <a:gd name="T9" fmla="*/ 0 h 10"/>
                <a:gd name="T10" fmla="*/ 2147483647 w 13"/>
                <a:gd name="T11" fmla="*/ 2147483647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2"/>
                  </a:moveTo>
                  <a:cubicBezTo>
                    <a:pt x="13" y="4"/>
                    <a:pt x="13" y="6"/>
                    <a:pt x="13" y="8"/>
                  </a:cubicBezTo>
                  <a:cubicBezTo>
                    <a:pt x="7" y="10"/>
                    <a:pt x="2" y="7"/>
                    <a:pt x="0" y="4"/>
                  </a:cubicBezTo>
                  <a:cubicBezTo>
                    <a:pt x="0" y="1"/>
                    <a:pt x="1" y="3"/>
                    <a:pt x="3" y="3"/>
                  </a:cubicBezTo>
                  <a:cubicBezTo>
                    <a:pt x="4" y="1"/>
                    <a:pt x="7" y="2"/>
                    <a:pt x="8" y="0"/>
                  </a:cubicBezTo>
                  <a:cubicBezTo>
                    <a:pt x="10" y="1"/>
                    <a:pt x="11" y="2"/>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5" name="Freeform 679">
              <a:extLst>
                <a:ext uri="{FF2B5EF4-FFF2-40B4-BE49-F238E27FC236}">
                  <a16:creationId xmlns:a16="http://schemas.microsoft.com/office/drawing/2014/main" id="{B910264A-C9BE-7073-4759-D20083A198B0}"/>
                </a:ext>
              </a:extLst>
            </p:cNvPr>
            <p:cNvSpPr>
              <a:spLocks/>
            </p:cNvSpPr>
            <p:nvPr/>
          </p:nvSpPr>
          <p:spPr bwMode="auto">
            <a:xfrm>
              <a:off x="4878388" y="1498600"/>
              <a:ext cx="66675" cy="74613"/>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0 w 10"/>
                <a:gd name="T9" fmla="*/ 2147483647 h 11"/>
                <a:gd name="T10" fmla="*/ 2147483647 w 10"/>
                <a:gd name="T11" fmla="*/ 2147483647 h 11"/>
                <a:gd name="T12" fmla="*/ 2147483647 w 10"/>
                <a:gd name="T13" fmla="*/ 0 h 11"/>
                <a:gd name="T14" fmla="*/ 2147483647 w 10"/>
                <a:gd name="T15" fmla="*/ 0 h 11"/>
                <a:gd name="T16" fmla="*/ 2147483647 w 10"/>
                <a:gd name="T17" fmla="*/ 2147483647 h 11"/>
                <a:gd name="T18" fmla="*/ 2147483647 w 10"/>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7" y="10"/>
                  </a:moveTo>
                  <a:cubicBezTo>
                    <a:pt x="5" y="11"/>
                    <a:pt x="5" y="9"/>
                    <a:pt x="4" y="9"/>
                  </a:cubicBezTo>
                  <a:cubicBezTo>
                    <a:pt x="4" y="8"/>
                    <a:pt x="3" y="9"/>
                    <a:pt x="3" y="9"/>
                  </a:cubicBezTo>
                  <a:cubicBezTo>
                    <a:pt x="0" y="6"/>
                    <a:pt x="3" y="7"/>
                    <a:pt x="3" y="7"/>
                  </a:cubicBezTo>
                  <a:cubicBezTo>
                    <a:pt x="4" y="6"/>
                    <a:pt x="1" y="5"/>
                    <a:pt x="0" y="4"/>
                  </a:cubicBezTo>
                  <a:cubicBezTo>
                    <a:pt x="1" y="3"/>
                    <a:pt x="3" y="4"/>
                    <a:pt x="2" y="1"/>
                  </a:cubicBezTo>
                  <a:cubicBezTo>
                    <a:pt x="3" y="2"/>
                    <a:pt x="4" y="1"/>
                    <a:pt x="4" y="0"/>
                  </a:cubicBezTo>
                  <a:cubicBezTo>
                    <a:pt x="5" y="0"/>
                    <a:pt x="5" y="0"/>
                    <a:pt x="6" y="0"/>
                  </a:cubicBezTo>
                  <a:cubicBezTo>
                    <a:pt x="8" y="2"/>
                    <a:pt x="4" y="2"/>
                    <a:pt x="5" y="6"/>
                  </a:cubicBezTo>
                  <a:cubicBezTo>
                    <a:pt x="7" y="6"/>
                    <a:pt x="10" y="5"/>
                    <a:pt x="1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6" name="Freeform 680">
              <a:extLst>
                <a:ext uri="{FF2B5EF4-FFF2-40B4-BE49-F238E27FC236}">
                  <a16:creationId xmlns:a16="http://schemas.microsoft.com/office/drawing/2014/main" id="{9D39B261-D98F-35F8-AF06-2400334606D7}"/>
                </a:ext>
              </a:extLst>
            </p:cNvPr>
            <p:cNvSpPr>
              <a:spLocks/>
            </p:cNvSpPr>
            <p:nvPr/>
          </p:nvSpPr>
          <p:spPr bwMode="auto">
            <a:xfrm>
              <a:off x="4965700" y="154622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7" name="Line 681">
              <a:extLst>
                <a:ext uri="{FF2B5EF4-FFF2-40B4-BE49-F238E27FC236}">
                  <a16:creationId xmlns:a16="http://schemas.microsoft.com/office/drawing/2014/main" id="{57771CBA-FC9B-9EEA-EB96-B25CEAFE7610}"/>
                </a:ext>
              </a:extLst>
            </p:cNvPr>
            <p:cNvSpPr>
              <a:spLocks noChangeShapeType="1"/>
            </p:cNvSpPr>
            <p:nvPr/>
          </p:nvSpPr>
          <p:spPr bwMode="auto">
            <a:xfrm flipV="1">
              <a:off x="4965700" y="154622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8" name="Freeform 682">
              <a:extLst>
                <a:ext uri="{FF2B5EF4-FFF2-40B4-BE49-F238E27FC236}">
                  <a16:creationId xmlns:a16="http://schemas.microsoft.com/office/drawing/2014/main" id="{26D7751E-9D4C-3350-EAEB-366FF7A2DDEC}"/>
                </a:ext>
              </a:extLst>
            </p:cNvPr>
            <p:cNvSpPr>
              <a:spLocks/>
            </p:cNvSpPr>
            <p:nvPr/>
          </p:nvSpPr>
          <p:spPr bwMode="auto">
            <a:xfrm>
              <a:off x="4965700" y="1541463"/>
              <a:ext cx="20638" cy="25400"/>
            </a:xfrm>
            <a:custGeom>
              <a:avLst/>
              <a:gdLst>
                <a:gd name="T0" fmla="*/ 0 w 3"/>
                <a:gd name="T1" fmla="*/ 2147483647 h 4"/>
                <a:gd name="T2" fmla="*/ 2147483647 w 3"/>
                <a:gd name="T3" fmla="*/ 0 h 4"/>
                <a:gd name="T4" fmla="*/ 2147483647 w 3"/>
                <a:gd name="T5" fmla="*/ 2147483647 h 4"/>
                <a:gd name="T6" fmla="*/ 0 w 3"/>
                <a:gd name="T7" fmla="*/ 2147483647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1"/>
                  </a:moveTo>
                  <a:cubicBezTo>
                    <a:pt x="0" y="0"/>
                    <a:pt x="1" y="0"/>
                    <a:pt x="2" y="0"/>
                  </a:cubicBezTo>
                  <a:cubicBezTo>
                    <a:pt x="2" y="1"/>
                    <a:pt x="3" y="2"/>
                    <a:pt x="3" y="3"/>
                  </a:cubicBezTo>
                  <a:cubicBezTo>
                    <a:pt x="2" y="4"/>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9" name="Freeform 683">
              <a:extLst>
                <a:ext uri="{FF2B5EF4-FFF2-40B4-BE49-F238E27FC236}">
                  <a16:creationId xmlns:a16="http://schemas.microsoft.com/office/drawing/2014/main" id="{1D4342F9-A22B-5CF5-20B6-20E06DE60782}"/>
                </a:ext>
              </a:extLst>
            </p:cNvPr>
            <p:cNvSpPr>
              <a:spLocks/>
            </p:cNvSpPr>
            <p:nvPr/>
          </p:nvSpPr>
          <p:spPr bwMode="auto">
            <a:xfrm>
              <a:off x="4965700"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0" name="Line 684">
              <a:extLst>
                <a:ext uri="{FF2B5EF4-FFF2-40B4-BE49-F238E27FC236}">
                  <a16:creationId xmlns:a16="http://schemas.microsoft.com/office/drawing/2014/main" id="{794B1BD0-8BC9-5CEC-2956-4C2AAC063A44}"/>
                </a:ext>
              </a:extLst>
            </p:cNvPr>
            <p:cNvSpPr>
              <a:spLocks noChangeShapeType="1"/>
            </p:cNvSpPr>
            <p:nvPr/>
          </p:nvSpPr>
          <p:spPr bwMode="auto">
            <a:xfrm flipV="1">
              <a:off x="4965700"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1" name="Line 685">
              <a:extLst>
                <a:ext uri="{FF2B5EF4-FFF2-40B4-BE49-F238E27FC236}">
                  <a16:creationId xmlns:a16="http://schemas.microsoft.com/office/drawing/2014/main" id="{A06586B6-BACC-09FE-1851-DC33093408FF}"/>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2" name="Line 686">
              <a:extLst>
                <a:ext uri="{FF2B5EF4-FFF2-40B4-BE49-F238E27FC236}">
                  <a16:creationId xmlns:a16="http://schemas.microsoft.com/office/drawing/2014/main" id="{F7D84721-FF4E-5463-B710-E642FFC485B0}"/>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3" name="Freeform 687">
              <a:extLst>
                <a:ext uri="{FF2B5EF4-FFF2-40B4-BE49-F238E27FC236}">
                  <a16:creationId xmlns:a16="http://schemas.microsoft.com/office/drawing/2014/main" id="{41FE0799-7079-3112-05CD-701F6EB1D8C9}"/>
                </a:ext>
              </a:extLst>
            </p:cNvPr>
            <p:cNvSpPr>
              <a:spLocks/>
            </p:cNvSpPr>
            <p:nvPr/>
          </p:nvSpPr>
          <p:spPr bwMode="auto">
            <a:xfrm>
              <a:off x="4926013" y="1560513"/>
              <a:ext cx="1587"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4" name="Line 688">
              <a:extLst>
                <a:ext uri="{FF2B5EF4-FFF2-40B4-BE49-F238E27FC236}">
                  <a16:creationId xmlns:a16="http://schemas.microsoft.com/office/drawing/2014/main" id="{23543A77-00D0-AC7E-866C-1D19FFFF85D6}"/>
                </a:ext>
              </a:extLst>
            </p:cNvPr>
            <p:cNvSpPr>
              <a:spLocks noChangeShapeType="1"/>
            </p:cNvSpPr>
            <p:nvPr/>
          </p:nvSpPr>
          <p:spPr bwMode="auto">
            <a:xfrm>
              <a:off x="4926013" y="1560513"/>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5" name="Freeform 689">
              <a:extLst>
                <a:ext uri="{FF2B5EF4-FFF2-40B4-BE49-F238E27FC236}">
                  <a16:creationId xmlns:a16="http://schemas.microsoft.com/office/drawing/2014/main" id="{198C4796-E23D-DAFD-EB59-60A6F8C0B1C4}"/>
                </a:ext>
              </a:extLst>
            </p:cNvPr>
            <p:cNvSpPr>
              <a:spLocks/>
            </p:cNvSpPr>
            <p:nvPr/>
          </p:nvSpPr>
          <p:spPr bwMode="auto">
            <a:xfrm>
              <a:off x="4932363" y="1498600"/>
              <a:ext cx="33337" cy="42863"/>
            </a:xfrm>
            <a:custGeom>
              <a:avLst/>
              <a:gdLst>
                <a:gd name="T0" fmla="*/ 2147483647 w 5"/>
                <a:gd name="T1" fmla="*/ 2147483647 h 6"/>
                <a:gd name="T2" fmla="*/ 2147483647 w 5"/>
                <a:gd name="T3" fmla="*/ 2147483647 h 6"/>
                <a:gd name="T4" fmla="*/ 0 w 5"/>
                <a:gd name="T5" fmla="*/ 2147483647 h 6"/>
                <a:gd name="T6" fmla="*/ 0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5" y="3"/>
                    <a:pt x="2" y="3"/>
                    <a:pt x="5" y="4"/>
                  </a:cubicBezTo>
                  <a:cubicBezTo>
                    <a:pt x="4" y="6"/>
                    <a:pt x="2" y="3"/>
                    <a:pt x="0" y="4"/>
                  </a:cubicBezTo>
                  <a:cubicBezTo>
                    <a:pt x="0" y="3"/>
                    <a:pt x="0" y="2"/>
                    <a:pt x="0" y="1"/>
                  </a:cubicBezTo>
                  <a:cubicBezTo>
                    <a:pt x="2" y="2"/>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6" name="Freeform 690">
              <a:extLst>
                <a:ext uri="{FF2B5EF4-FFF2-40B4-BE49-F238E27FC236}">
                  <a16:creationId xmlns:a16="http://schemas.microsoft.com/office/drawing/2014/main" id="{7F2B3764-615F-4690-355F-19FFD99BAA62}"/>
                </a:ext>
              </a:extLst>
            </p:cNvPr>
            <p:cNvSpPr>
              <a:spLocks/>
            </p:cNvSpPr>
            <p:nvPr/>
          </p:nvSpPr>
          <p:spPr bwMode="auto">
            <a:xfrm>
              <a:off x="4957763" y="1573213"/>
              <a:ext cx="96837" cy="117475"/>
            </a:xfrm>
            <a:custGeom>
              <a:avLst/>
              <a:gdLst>
                <a:gd name="T0" fmla="*/ 0 w 14"/>
                <a:gd name="T1" fmla="*/ 0 h 17"/>
                <a:gd name="T2" fmla="*/ 2147483647 w 14"/>
                <a:gd name="T3" fmla="*/ 0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0 w 14"/>
                <a:gd name="T19" fmla="*/ 2147483647 h 17"/>
                <a:gd name="T20" fmla="*/ 0 w 14"/>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7"/>
                <a:gd name="T35" fmla="*/ 14 w 1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7">
                  <a:moveTo>
                    <a:pt x="0" y="0"/>
                  </a:moveTo>
                  <a:cubicBezTo>
                    <a:pt x="1" y="2"/>
                    <a:pt x="2" y="0"/>
                    <a:pt x="4" y="0"/>
                  </a:cubicBezTo>
                  <a:cubicBezTo>
                    <a:pt x="6" y="2"/>
                    <a:pt x="7" y="4"/>
                    <a:pt x="8" y="6"/>
                  </a:cubicBezTo>
                  <a:cubicBezTo>
                    <a:pt x="10" y="8"/>
                    <a:pt x="12" y="10"/>
                    <a:pt x="13" y="12"/>
                  </a:cubicBezTo>
                  <a:cubicBezTo>
                    <a:pt x="13" y="13"/>
                    <a:pt x="12" y="15"/>
                    <a:pt x="14" y="16"/>
                  </a:cubicBezTo>
                  <a:cubicBezTo>
                    <a:pt x="12" y="17"/>
                    <a:pt x="9" y="13"/>
                    <a:pt x="8" y="11"/>
                  </a:cubicBezTo>
                  <a:cubicBezTo>
                    <a:pt x="8" y="9"/>
                    <a:pt x="7" y="11"/>
                    <a:pt x="6" y="11"/>
                  </a:cubicBezTo>
                  <a:cubicBezTo>
                    <a:pt x="5" y="9"/>
                    <a:pt x="5" y="8"/>
                    <a:pt x="5" y="7"/>
                  </a:cubicBezTo>
                  <a:cubicBezTo>
                    <a:pt x="4" y="6"/>
                    <a:pt x="2" y="6"/>
                    <a:pt x="3" y="3"/>
                  </a:cubicBezTo>
                  <a:cubicBezTo>
                    <a:pt x="3" y="2"/>
                    <a:pt x="2" y="4"/>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7" name="Freeform 691">
              <a:extLst>
                <a:ext uri="{FF2B5EF4-FFF2-40B4-BE49-F238E27FC236}">
                  <a16:creationId xmlns:a16="http://schemas.microsoft.com/office/drawing/2014/main" id="{DD060CC8-CCAB-6473-B246-9A50E1704493}"/>
                </a:ext>
              </a:extLst>
            </p:cNvPr>
            <p:cNvSpPr>
              <a:spLocks/>
            </p:cNvSpPr>
            <p:nvPr/>
          </p:nvSpPr>
          <p:spPr bwMode="auto">
            <a:xfrm>
              <a:off x="5141913" y="1593850"/>
              <a:ext cx="28575" cy="22225"/>
            </a:xfrm>
            <a:custGeom>
              <a:avLst/>
              <a:gdLst>
                <a:gd name="T0" fmla="*/ 0 w 4"/>
                <a:gd name="T1" fmla="*/ 0 h 3"/>
                <a:gd name="T2" fmla="*/ 2147483647 w 4"/>
                <a:gd name="T3" fmla="*/ 214748364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2" y="0"/>
                    <a:pt x="4" y="1"/>
                    <a:pt x="2" y="3"/>
                  </a:cubicBezTo>
                  <a:cubicBezTo>
                    <a:pt x="1"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8" name="Freeform 692">
              <a:extLst>
                <a:ext uri="{FF2B5EF4-FFF2-40B4-BE49-F238E27FC236}">
                  <a16:creationId xmlns:a16="http://schemas.microsoft.com/office/drawing/2014/main" id="{0D1CA24B-9075-EC2F-F259-CB4ED509B365}"/>
                </a:ext>
              </a:extLst>
            </p:cNvPr>
            <p:cNvSpPr>
              <a:spLocks/>
            </p:cNvSpPr>
            <p:nvPr/>
          </p:nvSpPr>
          <p:spPr bwMode="auto">
            <a:xfrm>
              <a:off x="5054600" y="1608138"/>
              <a:ext cx="39688" cy="39687"/>
            </a:xfrm>
            <a:custGeom>
              <a:avLst/>
              <a:gdLst>
                <a:gd name="T0" fmla="*/ 2147483647 w 6"/>
                <a:gd name="T1" fmla="*/ 2147483647 h 6"/>
                <a:gd name="T2" fmla="*/ 2147483647 w 6"/>
                <a:gd name="T3" fmla="*/ 2147483647 h 6"/>
                <a:gd name="T4" fmla="*/ 0 w 6"/>
                <a:gd name="T5" fmla="*/ 2147483647 h 6"/>
                <a:gd name="T6" fmla="*/ 2147483647 w 6"/>
                <a:gd name="T7" fmla="*/ 2147483647 h 6"/>
                <a:gd name="T8" fmla="*/ 2147483647 w 6"/>
                <a:gd name="T9" fmla="*/ 2147483647 h 6"/>
                <a:gd name="T10" fmla="*/ 2147483647 w 6"/>
                <a:gd name="T11" fmla="*/ 2147483647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6"/>
                  </a:moveTo>
                  <a:cubicBezTo>
                    <a:pt x="3" y="6"/>
                    <a:pt x="2" y="6"/>
                    <a:pt x="3" y="4"/>
                  </a:cubicBezTo>
                  <a:cubicBezTo>
                    <a:pt x="2" y="2"/>
                    <a:pt x="1" y="5"/>
                    <a:pt x="0" y="3"/>
                  </a:cubicBezTo>
                  <a:cubicBezTo>
                    <a:pt x="1" y="2"/>
                    <a:pt x="1" y="2"/>
                    <a:pt x="2" y="1"/>
                  </a:cubicBezTo>
                  <a:cubicBezTo>
                    <a:pt x="3" y="0"/>
                    <a:pt x="3" y="3"/>
                    <a:pt x="4" y="3"/>
                  </a:cubicBezTo>
                  <a:cubicBezTo>
                    <a:pt x="4" y="3"/>
                    <a:pt x="6" y="2"/>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9" name="Freeform 693">
              <a:extLst>
                <a:ext uri="{FF2B5EF4-FFF2-40B4-BE49-F238E27FC236}">
                  <a16:creationId xmlns:a16="http://schemas.microsoft.com/office/drawing/2014/main" id="{F26A01E5-ED18-0B72-CBE4-2C1A73EDDFFC}"/>
                </a:ext>
              </a:extLst>
            </p:cNvPr>
            <p:cNvSpPr>
              <a:spLocks/>
            </p:cNvSpPr>
            <p:nvPr/>
          </p:nvSpPr>
          <p:spPr bwMode="auto">
            <a:xfrm>
              <a:off x="5081588" y="1647825"/>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0" name="Line 694">
              <a:extLst>
                <a:ext uri="{FF2B5EF4-FFF2-40B4-BE49-F238E27FC236}">
                  <a16:creationId xmlns:a16="http://schemas.microsoft.com/office/drawing/2014/main" id="{1B36BAD7-5B37-1691-323E-D56A2E09D08D}"/>
                </a:ext>
              </a:extLst>
            </p:cNvPr>
            <p:cNvSpPr>
              <a:spLocks noChangeShapeType="1"/>
            </p:cNvSpPr>
            <p:nvPr/>
          </p:nvSpPr>
          <p:spPr bwMode="auto">
            <a:xfrm flipH="1">
              <a:off x="5081588" y="1647825"/>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1" name="Freeform 695">
              <a:extLst>
                <a:ext uri="{FF2B5EF4-FFF2-40B4-BE49-F238E27FC236}">
                  <a16:creationId xmlns:a16="http://schemas.microsoft.com/office/drawing/2014/main" id="{817FD1B1-A643-C6E1-BF05-7AB5F1035900}"/>
                </a:ext>
              </a:extLst>
            </p:cNvPr>
            <p:cNvSpPr>
              <a:spLocks/>
            </p:cNvSpPr>
            <p:nvPr/>
          </p:nvSpPr>
          <p:spPr bwMode="auto">
            <a:xfrm>
              <a:off x="5081588" y="1647825"/>
              <a:ext cx="12700" cy="20638"/>
            </a:xfrm>
            <a:custGeom>
              <a:avLst/>
              <a:gdLst>
                <a:gd name="T0" fmla="*/ 2147483647 w 2"/>
                <a:gd name="T1" fmla="*/ 2147483647 h 3"/>
                <a:gd name="T2" fmla="*/ 0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2"/>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2" name="Line 696">
              <a:extLst>
                <a:ext uri="{FF2B5EF4-FFF2-40B4-BE49-F238E27FC236}">
                  <a16:creationId xmlns:a16="http://schemas.microsoft.com/office/drawing/2014/main" id="{47A6696A-C71B-4026-67A8-100A6908F6D9}"/>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3" name="Line 697">
              <a:extLst>
                <a:ext uri="{FF2B5EF4-FFF2-40B4-BE49-F238E27FC236}">
                  <a16:creationId xmlns:a16="http://schemas.microsoft.com/office/drawing/2014/main" id="{5A08C903-F7CA-EF0C-8F3D-E5C66E70A183}"/>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4" name="Freeform 698">
              <a:extLst>
                <a:ext uri="{FF2B5EF4-FFF2-40B4-BE49-F238E27FC236}">
                  <a16:creationId xmlns:a16="http://schemas.microsoft.com/office/drawing/2014/main" id="{23073BD7-9354-E323-07FB-86783D6CAFDC}"/>
                </a:ext>
              </a:extLst>
            </p:cNvPr>
            <p:cNvSpPr>
              <a:spLocks/>
            </p:cNvSpPr>
            <p:nvPr/>
          </p:nvSpPr>
          <p:spPr bwMode="auto">
            <a:xfrm>
              <a:off x="5197475" y="1616075"/>
              <a:ext cx="19050" cy="19050"/>
            </a:xfrm>
            <a:custGeom>
              <a:avLst/>
              <a:gdLst>
                <a:gd name="T0" fmla="*/ 0 w 3"/>
                <a:gd name="T1" fmla="*/ 0 h 3"/>
                <a:gd name="T2" fmla="*/ 2147483647 w 3"/>
                <a:gd name="T3" fmla="*/ 2147483647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1" y="1"/>
                    <a:pt x="3" y="0"/>
                    <a:pt x="3" y="2"/>
                  </a:cubicBezTo>
                  <a:cubicBezTo>
                    <a:pt x="1"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5" name="Freeform 699">
              <a:extLst>
                <a:ext uri="{FF2B5EF4-FFF2-40B4-BE49-F238E27FC236}">
                  <a16:creationId xmlns:a16="http://schemas.microsoft.com/office/drawing/2014/main" id="{81D01161-31AB-E12E-CE13-71A198D496BB}"/>
                </a:ext>
              </a:extLst>
            </p:cNvPr>
            <p:cNvSpPr>
              <a:spLocks/>
            </p:cNvSpPr>
            <p:nvPr/>
          </p:nvSpPr>
          <p:spPr bwMode="auto">
            <a:xfrm>
              <a:off x="5156200" y="1620838"/>
              <a:ext cx="26988" cy="26987"/>
            </a:xfrm>
            <a:custGeom>
              <a:avLst/>
              <a:gdLst>
                <a:gd name="T0" fmla="*/ 2147483647 w 4"/>
                <a:gd name="T1" fmla="*/ 2147483647 h 4"/>
                <a:gd name="T2" fmla="*/ 0 w 4"/>
                <a:gd name="T3" fmla="*/ 2147483647 h 4"/>
                <a:gd name="T4" fmla="*/ 2147483647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2" y="4"/>
                  </a:moveTo>
                  <a:cubicBezTo>
                    <a:pt x="1" y="3"/>
                    <a:pt x="1" y="2"/>
                    <a:pt x="0" y="2"/>
                  </a:cubicBezTo>
                  <a:cubicBezTo>
                    <a:pt x="1" y="0"/>
                    <a:pt x="4" y="1"/>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6" name="Freeform 700">
              <a:extLst>
                <a:ext uri="{FF2B5EF4-FFF2-40B4-BE49-F238E27FC236}">
                  <a16:creationId xmlns:a16="http://schemas.microsoft.com/office/drawing/2014/main" id="{62A62239-6A6A-FF8E-EBE9-F3417CF2A2D0}"/>
                </a:ext>
              </a:extLst>
            </p:cNvPr>
            <p:cNvSpPr>
              <a:spLocks/>
            </p:cNvSpPr>
            <p:nvPr/>
          </p:nvSpPr>
          <p:spPr bwMode="auto">
            <a:xfrm>
              <a:off x="5183188" y="1628775"/>
              <a:ext cx="41275" cy="34925"/>
            </a:xfrm>
            <a:custGeom>
              <a:avLst/>
              <a:gdLst>
                <a:gd name="T0" fmla="*/ 2147483647 w 6"/>
                <a:gd name="T1" fmla="*/ 0 h 5"/>
                <a:gd name="T2" fmla="*/ 2147483647 w 6"/>
                <a:gd name="T3" fmla="*/ 2147483647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0"/>
                  </a:moveTo>
                  <a:cubicBezTo>
                    <a:pt x="1" y="0"/>
                    <a:pt x="1" y="1"/>
                    <a:pt x="1" y="1"/>
                  </a:cubicBezTo>
                  <a:cubicBezTo>
                    <a:pt x="3" y="2"/>
                    <a:pt x="6" y="2"/>
                    <a:pt x="5" y="5"/>
                  </a:cubicBezTo>
                  <a:cubicBezTo>
                    <a:pt x="3" y="4"/>
                    <a:pt x="1" y="4"/>
                    <a:pt x="0" y="3"/>
                  </a:cubicBezTo>
                  <a:cubicBezTo>
                    <a:pt x="0" y="3"/>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7" name="Freeform 701">
              <a:extLst>
                <a:ext uri="{FF2B5EF4-FFF2-40B4-BE49-F238E27FC236}">
                  <a16:creationId xmlns:a16="http://schemas.microsoft.com/office/drawing/2014/main" id="{0266DD65-BCFB-41E9-322B-D15BDBD20546}"/>
                </a:ext>
              </a:extLst>
            </p:cNvPr>
            <p:cNvSpPr>
              <a:spLocks/>
            </p:cNvSpPr>
            <p:nvPr/>
          </p:nvSpPr>
          <p:spPr bwMode="auto">
            <a:xfrm>
              <a:off x="5114925" y="1676400"/>
              <a:ext cx="41275" cy="19050"/>
            </a:xfrm>
            <a:custGeom>
              <a:avLst/>
              <a:gdLst>
                <a:gd name="T0" fmla="*/ 2147483647 w 6"/>
                <a:gd name="T1" fmla="*/ 0 h 3"/>
                <a:gd name="T2" fmla="*/ 2147483647 w 6"/>
                <a:gd name="T3" fmla="*/ 2147483647 h 3"/>
                <a:gd name="T4" fmla="*/ 2147483647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3" y="0"/>
                  </a:moveTo>
                  <a:cubicBezTo>
                    <a:pt x="6" y="1"/>
                    <a:pt x="2" y="2"/>
                    <a:pt x="3" y="3"/>
                  </a:cubicBezTo>
                  <a:cubicBezTo>
                    <a:pt x="0" y="3"/>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8" name="Freeform 702">
              <a:extLst>
                <a:ext uri="{FF2B5EF4-FFF2-40B4-BE49-F238E27FC236}">
                  <a16:creationId xmlns:a16="http://schemas.microsoft.com/office/drawing/2014/main" id="{17BA3D56-0E6A-6295-AF4A-3A1C5BF40A08}"/>
                </a:ext>
              </a:extLst>
            </p:cNvPr>
            <p:cNvSpPr>
              <a:spLocks/>
            </p:cNvSpPr>
            <p:nvPr/>
          </p:nvSpPr>
          <p:spPr bwMode="auto">
            <a:xfrm>
              <a:off x="3892550" y="1724025"/>
              <a:ext cx="34925" cy="33338"/>
            </a:xfrm>
            <a:custGeom>
              <a:avLst/>
              <a:gdLst>
                <a:gd name="T0" fmla="*/ 0 w 5"/>
                <a:gd name="T1" fmla="*/ 2147483647 h 5"/>
                <a:gd name="T2" fmla="*/ 0 w 5"/>
                <a:gd name="T3" fmla="*/ 0 h 5"/>
                <a:gd name="T4" fmla="*/ 2147483647 w 5"/>
                <a:gd name="T5" fmla="*/ 2147483647 h 5"/>
                <a:gd name="T6" fmla="*/ 2147483647 w 5"/>
                <a:gd name="T7" fmla="*/ 214748364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4"/>
                  </a:moveTo>
                  <a:cubicBezTo>
                    <a:pt x="0" y="2"/>
                    <a:pt x="0" y="1"/>
                    <a:pt x="0" y="0"/>
                  </a:cubicBezTo>
                  <a:cubicBezTo>
                    <a:pt x="2" y="1"/>
                    <a:pt x="5" y="0"/>
                    <a:pt x="5" y="3"/>
                  </a:cubicBezTo>
                  <a:cubicBezTo>
                    <a:pt x="3" y="2"/>
                    <a:pt x="3" y="5"/>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9" name="Freeform 703">
              <a:extLst>
                <a:ext uri="{FF2B5EF4-FFF2-40B4-BE49-F238E27FC236}">
                  <a16:creationId xmlns:a16="http://schemas.microsoft.com/office/drawing/2014/main" id="{7285C47C-985E-C5F5-0D36-F9910C463909}"/>
                </a:ext>
              </a:extLst>
            </p:cNvPr>
            <p:cNvSpPr>
              <a:spLocks/>
            </p:cNvSpPr>
            <p:nvPr/>
          </p:nvSpPr>
          <p:spPr bwMode="auto">
            <a:xfrm>
              <a:off x="3898900" y="174307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0" name="Line 704">
              <a:extLst>
                <a:ext uri="{FF2B5EF4-FFF2-40B4-BE49-F238E27FC236}">
                  <a16:creationId xmlns:a16="http://schemas.microsoft.com/office/drawing/2014/main" id="{EDDAAE2F-EFAF-123A-4003-5233B4AE5A7C}"/>
                </a:ext>
              </a:extLst>
            </p:cNvPr>
            <p:cNvSpPr>
              <a:spLocks noChangeShapeType="1"/>
            </p:cNvSpPr>
            <p:nvPr/>
          </p:nvSpPr>
          <p:spPr bwMode="auto">
            <a:xfrm flipV="1">
              <a:off x="3898900" y="17430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1" name="Freeform 705">
              <a:extLst>
                <a:ext uri="{FF2B5EF4-FFF2-40B4-BE49-F238E27FC236}">
                  <a16:creationId xmlns:a16="http://schemas.microsoft.com/office/drawing/2014/main" id="{69E107C8-62C5-D641-FBD6-750D4553D908}"/>
                </a:ext>
              </a:extLst>
            </p:cNvPr>
            <p:cNvSpPr>
              <a:spLocks/>
            </p:cNvSpPr>
            <p:nvPr/>
          </p:nvSpPr>
          <p:spPr bwMode="auto">
            <a:xfrm>
              <a:off x="3884613" y="1743075"/>
              <a:ext cx="14287" cy="7938"/>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1"/>
                    <a:pt x="1"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2" name="Freeform 706">
              <a:extLst>
                <a:ext uri="{FF2B5EF4-FFF2-40B4-BE49-F238E27FC236}">
                  <a16:creationId xmlns:a16="http://schemas.microsoft.com/office/drawing/2014/main" id="{37F9B091-78A9-BFBF-B208-09BA67508E21}"/>
                </a:ext>
              </a:extLst>
            </p:cNvPr>
            <p:cNvSpPr>
              <a:spLocks/>
            </p:cNvSpPr>
            <p:nvPr/>
          </p:nvSpPr>
          <p:spPr bwMode="auto">
            <a:xfrm>
              <a:off x="3892550" y="1743075"/>
              <a:ext cx="6350" cy="7938"/>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3" name="Line 707">
              <a:extLst>
                <a:ext uri="{FF2B5EF4-FFF2-40B4-BE49-F238E27FC236}">
                  <a16:creationId xmlns:a16="http://schemas.microsoft.com/office/drawing/2014/main" id="{2B1EDFBF-4060-9B34-567A-7394CF2CE535}"/>
                </a:ext>
              </a:extLst>
            </p:cNvPr>
            <p:cNvSpPr>
              <a:spLocks noChangeShapeType="1"/>
            </p:cNvSpPr>
            <p:nvPr/>
          </p:nvSpPr>
          <p:spPr bwMode="auto">
            <a:xfrm flipH="1">
              <a:off x="3892550" y="1743075"/>
              <a:ext cx="6350"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4" name="Freeform 708">
              <a:extLst>
                <a:ext uri="{FF2B5EF4-FFF2-40B4-BE49-F238E27FC236}">
                  <a16:creationId xmlns:a16="http://schemas.microsoft.com/office/drawing/2014/main" id="{DF2F160D-3E77-035C-B665-C6A1952582D9}"/>
                </a:ext>
              </a:extLst>
            </p:cNvPr>
            <p:cNvSpPr>
              <a:spLocks/>
            </p:cNvSpPr>
            <p:nvPr/>
          </p:nvSpPr>
          <p:spPr bwMode="auto">
            <a:xfrm>
              <a:off x="3797300" y="1887538"/>
              <a:ext cx="20638" cy="19050"/>
            </a:xfrm>
            <a:custGeom>
              <a:avLst/>
              <a:gdLst>
                <a:gd name="T0" fmla="*/ 2147483647 w 3"/>
                <a:gd name="T1" fmla="*/ 0 h 3"/>
                <a:gd name="T2" fmla="*/ 2147483647 w 3"/>
                <a:gd name="T3" fmla="*/ 2147483647 h 3"/>
                <a:gd name="T4" fmla="*/ 0 w 3"/>
                <a:gd name="T5" fmla="*/ 2147483647 h 3"/>
                <a:gd name="T6" fmla="*/ 2147483647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0"/>
                  </a:moveTo>
                  <a:cubicBezTo>
                    <a:pt x="3" y="1"/>
                    <a:pt x="2" y="2"/>
                    <a:pt x="3" y="3"/>
                  </a:cubicBezTo>
                  <a:cubicBezTo>
                    <a:pt x="2" y="3"/>
                    <a:pt x="1" y="2"/>
                    <a:pt x="0" y="2"/>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5" name="Freeform 709">
              <a:extLst>
                <a:ext uri="{FF2B5EF4-FFF2-40B4-BE49-F238E27FC236}">
                  <a16:creationId xmlns:a16="http://schemas.microsoft.com/office/drawing/2014/main" id="{28EA701A-6E5B-A3EF-46EE-C4D6C98B94B5}"/>
                </a:ext>
              </a:extLst>
            </p:cNvPr>
            <p:cNvSpPr>
              <a:spLocks/>
            </p:cNvSpPr>
            <p:nvPr/>
          </p:nvSpPr>
          <p:spPr bwMode="auto">
            <a:xfrm>
              <a:off x="3389313" y="2111375"/>
              <a:ext cx="14287" cy="20638"/>
            </a:xfrm>
            <a:custGeom>
              <a:avLst/>
              <a:gdLst>
                <a:gd name="T0" fmla="*/ 0 w 2"/>
                <a:gd name="T1" fmla="*/ 0 h 3"/>
                <a:gd name="T2" fmla="*/ 2147483647 w 2"/>
                <a:gd name="T3" fmla="*/ 2147483647 h 3"/>
                <a:gd name="T4" fmla="*/ 2147483647 w 2"/>
                <a:gd name="T5" fmla="*/ 2147483647 h 3"/>
                <a:gd name="T6" fmla="*/ 2147483647 w 2"/>
                <a:gd name="T7" fmla="*/ 2147483647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cubicBezTo>
                    <a:pt x="1" y="1"/>
                    <a:pt x="1" y="1"/>
                    <a:pt x="2" y="1"/>
                  </a:cubicBezTo>
                  <a:cubicBezTo>
                    <a:pt x="2" y="1"/>
                    <a:pt x="2" y="2"/>
                    <a:pt x="2" y="2"/>
                  </a:cubicBezTo>
                  <a:cubicBezTo>
                    <a:pt x="2" y="2"/>
                    <a:pt x="1" y="3"/>
                    <a:pt x="1" y="3"/>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6" name="Freeform 710">
              <a:extLst>
                <a:ext uri="{FF2B5EF4-FFF2-40B4-BE49-F238E27FC236}">
                  <a16:creationId xmlns:a16="http://schemas.microsoft.com/office/drawing/2014/main" id="{58BD1179-68E9-401A-6AD0-84B728BF23DC}"/>
                </a:ext>
              </a:extLst>
            </p:cNvPr>
            <p:cNvSpPr>
              <a:spLocks/>
            </p:cNvSpPr>
            <p:nvPr/>
          </p:nvSpPr>
          <p:spPr bwMode="auto">
            <a:xfrm>
              <a:off x="3111500" y="2117725"/>
              <a:ext cx="107950" cy="101600"/>
            </a:xfrm>
            <a:custGeom>
              <a:avLst/>
              <a:gdLst>
                <a:gd name="T0" fmla="*/ 2147483647 w 16"/>
                <a:gd name="T1" fmla="*/ 2147483647 h 15"/>
                <a:gd name="T2" fmla="*/ 2147483647 w 16"/>
                <a:gd name="T3" fmla="*/ 2147483647 h 15"/>
                <a:gd name="T4" fmla="*/ 0 w 16"/>
                <a:gd name="T5" fmla="*/ 2147483647 h 15"/>
                <a:gd name="T6" fmla="*/ 2147483647 w 16"/>
                <a:gd name="T7" fmla="*/ 2147483647 h 15"/>
                <a:gd name="T8" fmla="*/ 2147483647 w 16"/>
                <a:gd name="T9" fmla="*/ 2147483647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5" y="9"/>
                  </a:moveTo>
                  <a:cubicBezTo>
                    <a:pt x="13" y="11"/>
                    <a:pt x="10" y="10"/>
                    <a:pt x="8" y="10"/>
                  </a:cubicBezTo>
                  <a:cubicBezTo>
                    <a:pt x="5" y="11"/>
                    <a:pt x="4" y="15"/>
                    <a:pt x="0" y="13"/>
                  </a:cubicBezTo>
                  <a:cubicBezTo>
                    <a:pt x="0" y="9"/>
                    <a:pt x="4" y="10"/>
                    <a:pt x="4" y="6"/>
                  </a:cubicBezTo>
                  <a:cubicBezTo>
                    <a:pt x="9" y="6"/>
                    <a:pt x="16" y="0"/>
                    <a:pt x="1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7" name="Freeform 711">
              <a:extLst>
                <a:ext uri="{FF2B5EF4-FFF2-40B4-BE49-F238E27FC236}">
                  <a16:creationId xmlns:a16="http://schemas.microsoft.com/office/drawing/2014/main" id="{DFA54C3D-D7D7-B786-8181-6CE0965291F6}"/>
                </a:ext>
              </a:extLst>
            </p:cNvPr>
            <p:cNvSpPr>
              <a:spLocks/>
            </p:cNvSpPr>
            <p:nvPr/>
          </p:nvSpPr>
          <p:spPr bwMode="auto">
            <a:xfrm>
              <a:off x="3030538" y="2225675"/>
              <a:ext cx="12700" cy="20638"/>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3"/>
                    <a:pt x="0" y="3"/>
                    <a:pt x="0" y="2"/>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8" name="Freeform 712">
              <a:extLst>
                <a:ext uri="{FF2B5EF4-FFF2-40B4-BE49-F238E27FC236}">
                  <a16:creationId xmlns:a16="http://schemas.microsoft.com/office/drawing/2014/main" id="{C9F8DD2E-3409-5E94-139E-0C335306B6F1}"/>
                </a:ext>
              </a:extLst>
            </p:cNvPr>
            <p:cNvSpPr>
              <a:spLocks/>
            </p:cNvSpPr>
            <p:nvPr/>
          </p:nvSpPr>
          <p:spPr bwMode="auto">
            <a:xfrm>
              <a:off x="2852738" y="2287588"/>
              <a:ext cx="41275" cy="33337"/>
            </a:xfrm>
            <a:custGeom>
              <a:avLst/>
              <a:gdLst>
                <a:gd name="T0" fmla="*/ 2147483647 w 6"/>
                <a:gd name="T1" fmla="*/ 2147483647 h 5"/>
                <a:gd name="T2" fmla="*/ 0 w 6"/>
                <a:gd name="T3" fmla="*/ 2147483647 h 5"/>
                <a:gd name="T4" fmla="*/ 2147483647 w 6"/>
                <a:gd name="T5" fmla="*/ 2147483647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1"/>
                  </a:moveTo>
                  <a:cubicBezTo>
                    <a:pt x="6" y="3"/>
                    <a:pt x="3" y="5"/>
                    <a:pt x="0" y="4"/>
                  </a:cubicBezTo>
                  <a:cubicBezTo>
                    <a:pt x="1" y="1"/>
                    <a:pt x="3"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9" name="Freeform 713">
              <a:extLst>
                <a:ext uri="{FF2B5EF4-FFF2-40B4-BE49-F238E27FC236}">
                  <a16:creationId xmlns:a16="http://schemas.microsoft.com/office/drawing/2014/main" id="{9982FADC-A826-F078-DAD0-190AD0FE565A}"/>
                </a:ext>
              </a:extLst>
            </p:cNvPr>
            <p:cNvSpPr>
              <a:spLocks/>
            </p:cNvSpPr>
            <p:nvPr/>
          </p:nvSpPr>
          <p:spPr bwMode="auto">
            <a:xfrm>
              <a:off x="2894013" y="2308225"/>
              <a:ext cx="41275" cy="20638"/>
            </a:xfrm>
            <a:custGeom>
              <a:avLst/>
              <a:gdLst>
                <a:gd name="T0" fmla="*/ 2147483647 w 6"/>
                <a:gd name="T1" fmla="*/ 2147483647 h 3"/>
                <a:gd name="T2" fmla="*/ 2147483647 w 6"/>
                <a:gd name="T3" fmla="*/ 2147483647 h 3"/>
                <a:gd name="T4" fmla="*/ 2147483647 w 6"/>
                <a:gd name="T5" fmla="*/ 2147483647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5" y="1"/>
                  </a:moveTo>
                  <a:cubicBezTo>
                    <a:pt x="6" y="3"/>
                    <a:pt x="2" y="0"/>
                    <a:pt x="2" y="2"/>
                  </a:cubicBezTo>
                  <a:cubicBezTo>
                    <a:pt x="0" y="1"/>
                    <a:pt x="4"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0" name="Freeform 714">
              <a:extLst>
                <a:ext uri="{FF2B5EF4-FFF2-40B4-BE49-F238E27FC236}">
                  <a16:creationId xmlns:a16="http://schemas.microsoft.com/office/drawing/2014/main" id="{71A88795-ED1E-32F2-C0E9-A896DFB5CB71}"/>
                </a:ext>
              </a:extLst>
            </p:cNvPr>
            <p:cNvSpPr>
              <a:spLocks/>
            </p:cNvSpPr>
            <p:nvPr/>
          </p:nvSpPr>
          <p:spPr bwMode="auto">
            <a:xfrm>
              <a:off x="2819400" y="2316163"/>
              <a:ext cx="33338" cy="31750"/>
            </a:xfrm>
            <a:custGeom>
              <a:avLst/>
              <a:gdLst>
                <a:gd name="T0" fmla="*/ 2147483647 w 5"/>
                <a:gd name="T1" fmla="*/ 2147483647 h 5"/>
                <a:gd name="T2" fmla="*/ 2147483647 w 5"/>
                <a:gd name="T3" fmla="*/ 2147483647 h 5"/>
                <a:gd name="T4" fmla="*/ 2147483647 w 5"/>
                <a:gd name="T5" fmla="*/ 2147483647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1"/>
                  </a:moveTo>
                  <a:cubicBezTo>
                    <a:pt x="5" y="3"/>
                    <a:pt x="3" y="3"/>
                    <a:pt x="2" y="5"/>
                  </a:cubicBezTo>
                  <a:cubicBezTo>
                    <a:pt x="0" y="3"/>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1" name="Freeform 715">
              <a:extLst>
                <a:ext uri="{FF2B5EF4-FFF2-40B4-BE49-F238E27FC236}">
                  <a16:creationId xmlns:a16="http://schemas.microsoft.com/office/drawing/2014/main" id="{5FBEB7A7-1E95-D6C2-79B1-086B2C4C348F}"/>
                </a:ext>
              </a:extLst>
            </p:cNvPr>
            <p:cNvSpPr>
              <a:spLocks/>
            </p:cNvSpPr>
            <p:nvPr/>
          </p:nvSpPr>
          <p:spPr bwMode="auto">
            <a:xfrm>
              <a:off x="4638675" y="1404938"/>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2" name="Line 716">
              <a:extLst>
                <a:ext uri="{FF2B5EF4-FFF2-40B4-BE49-F238E27FC236}">
                  <a16:creationId xmlns:a16="http://schemas.microsoft.com/office/drawing/2014/main" id="{5D144C79-62FE-8883-8011-4A1B880823A4}"/>
                </a:ext>
              </a:extLst>
            </p:cNvPr>
            <p:cNvSpPr>
              <a:spLocks noChangeShapeType="1"/>
            </p:cNvSpPr>
            <p:nvPr/>
          </p:nvSpPr>
          <p:spPr bwMode="auto">
            <a:xfrm flipV="1">
              <a:off x="4638675" y="14049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3" name="Line 717">
              <a:extLst>
                <a:ext uri="{FF2B5EF4-FFF2-40B4-BE49-F238E27FC236}">
                  <a16:creationId xmlns:a16="http://schemas.microsoft.com/office/drawing/2014/main" id="{3718D0AE-698B-3826-9E1B-F70157BC1CAB}"/>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4" name="Line 718">
              <a:extLst>
                <a:ext uri="{FF2B5EF4-FFF2-40B4-BE49-F238E27FC236}">
                  <a16:creationId xmlns:a16="http://schemas.microsoft.com/office/drawing/2014/main" id="{416F35A6-EC57-F449-66C7-1B49F827CBDF}"/>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5" name="Freeform 719">
              <a:extLst>
                <a:ext uri="{FF2B5EF4-FFF2-40B4-BE49-F238E27FC236}">
                  <a16:creationId xmlns:a16="http://schemas.microsoft.com/office/drawing/2014/main" id="{9E2EA035-55AE-B71A-1B6B-B3DEBC18EAB8}"/>
                </a:ext>
              </a:extLst>
            </p:cNvPr>
            <p:cNvSpPr>
              <a:spLocks/>
            </p:cNvSpPr>
            <p:nvPr/>
          </p:nvSpPr>
          <p:spPr bwMode="auto">
            <a:xfrm>
              <a:off x="4633913" y="1370013"/>
              <a:ext cx="4762" cy="1587"/>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6" name="Line 720">
              <a:extLst>
                <a:ext uri="{FF2B5EF4-FFF2-40B4-BE49-F238E27FC236}">
                  <a16:creationId xmlns:a16="http://schemas.microsoft.com/office/drawing/2014/main" id="{2656A90A-CC89-C453-FB1E-A9034C0161F9}"/>
                </a:ext>
              </a:extLst>
            </p:cNvPr>
            <p:cNvSpPr>
              <a:spLocks noChangeShapeType="1"/>
            </p:cNvSpPr>
            <p:nvPr/>
          </p:nvSpPr>
          <p:spPr bwMode="auto">
            <a:xfrm>
              <a:off x="4633913" y="1370013"/>
              <a:ext cx="4762"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7" name="Freeform 721">
              <a:extLst>
                <a:ext uri="{FF2B5EF4-FFF2-40B4-BE49-F238E27FC236}">
                  <a16:creationId xmlns:a16="http://schemas.microsoft.com/office/drawing/2014/main" id="{49BC6D01-6395-AC4A-31A1-7A282EADC595}"/>
                </a:ext>
              </a:extLst>
            </p:cNvPr>
            <p:cNvSpPr>
              <a:spLocks/>
            </p:cNvSpPr>
            <p:nvPr/>
          </p:nvSpPr>
          <p:spPr bwMode="auto">
            <a:xfrm>
              <a:off x="4137025" y="1363663"/>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8" name="Line 722">
              <a:extLst>
                <a:ext uri="{FF2B5EF4-FFF2-40B4-BE49-F238E27FC236}">
                  <a16:creationId xmlns:a16="http://schemas.microsoft.com/office/drawing/2014/main" id="{2AAAC71C-A2C1-0FF1-441B-9714F8571EDD}"/>
                </a:ext>
              </a:extLst>
            </p:cNvPr>
            <p:cNvSpPr>
              <a:spLocks noChangeShapeType="1"/>
            </p:cNvSpPr>
            <p:nvPr/>
          </p:nvSpPr>
          <p:spPr bwMode="auto">
            <a:xfrm flipH="1">
              <a:off x="413702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9" name="Freeform 723">
              <a:extLst>
                <a:ext uri="{FF2B5EF4-FFF2-40B4-BE49-F238E27FC236}">
                  <a16:creationId xmlns:a16="http://schemas.microsoft.com/office/drawing/2014/main" id="{2D9E713D-8D9E-C2A6-3082-C7439308F924}"/>
                </a:ext>
              </a:extLst>
            </p:cNvPr>
            <p:cNvSpPr>
              <a:spLocks/>
            </p:cNvSpPr>
            <p:nvPr/>
          </p:nvSpPr>
          <p:spPr bwMode="auto">
            <a:xfrm>
              <a:off x="4137025" y="1363663"/>
              <a:ext cx="1588" cy="12700"/>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0" name="Freeform 724">
              <a:extLst>
                <a:ext uri="{FF2B5EF4-FFF2-40B4-BE49-F238E27FC236}">
                  <a16:creationId xmlns:a16="http://schemas.microsoft.com/office/drawing/2014/main" id="{877A6784-8621-5C51-6DAB-73A76B8EE6D8}"/>
                </a:ext>
              </a:extLst>
            </p:cNvPr>
            <p:cNvSpPr>
              <a:spLocks/>
            </p:cNvSpPr>
            <p:nvPr/>
          </p:nvSpPr>
          <p:spPr bwMode="auto">
            <a:xfrm>
              <a:off x="4130675" y="1363663"/>
              <a:ext cx="6350" cy="1587"/>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1" name="Line 725">
              <a:extLst>
                <a:ext uri="{FF2B5EF4-FFF2-40B4-BE49-F238E27FC236}">
                  <a16:creationId xmlns:a16="http://schemas.microsoft.com/office/drawing/2014/main" id="{6EFC890D-56E3-EC41-A193-38B64BD7046B}"/>
                </a:ext>
              </a:extLst>
            </p:cNvPr>
            <p:cNvSpPr>
              <a:spLocks noChangeShapeType="1"/>
            </p:cNvSpPr>
            <p:nvPr/>
          </p:nvSpPr>
          <p:spPr bwMode="auto">
            <a:xfrm flipH="1">
              <a:off x="413067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2" name="Line 726">
              <a:extLst>
                <a:ext uri="{FF2B5EF4-FFF2-40B4-BE49-F238E27FC236}">
                  <a16:creationId xmlns:a16="http://schemas.microsoft.com/office/drawing/2014/main" id="{7DF427AC-1DE9-B694-E1FB-300CC8698924}"/>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3" name="Line 727">
              <a:extLst>
                <a:ext uri="{FF2B5EF4-FFF2-40B4-BE49-F238E27FC236}">
                  <a16:creationId xmlns:a16="http://schemas.microsoft.com/office/drawing/2014/main" id="{DB0ABF41-7B9E-2C44-C8A3-1B647A66C9A9}"/>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4" name="Freeform 728">
              <a:extLst>
                <a:ext uri="{FF2B5EF4-FFF2-40B4-BE49-F238E27FC236}">
                  <a16:creationId xmlns:a16="http://schemas.microsoft.com/office/drawing/2014/main" id="{D568921F-DD45-DF10-82A0-04C2D1CFE48B}"/>
                </a:ext>
              </a:extLst>
            </p:cNvPr>
            <p:cNvSpPr>
              <a:spLocks/>
            </p:cNvSpPr>
            <p:nvPr/>
          </p:nvSpPr>
          <p:spPr bwMode="auto">
            <a:xfrm>
              <a:off x="3416300" y="2070100"/>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5" name="Line 729">
              <a:extLst>
                <a:ext uri="{FF2B5EF4-FFF2-40B4-BE49-F238E27FC236}">
                  <a16:creationId xmlns:a16="http://schemas.microsoft.com/office/drawing/2014/main" id="{21529B01-A77A-7780-7639-9162F4B6BE57}"/>
                </a:ext>
              </a:extLst>
            </p:cNvPr>
            <p:cNvSpPr>
              <a:spLocks noChangeShapeType="1"/>
            </p:cNvSpPr>
            <p:nvPr/>
          </p:nvSpPr>
          <p:spPr bwMode="auto">
            <a:xfrm>
              <a:off x="3416300" y="2070100"/>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6" name="Freeform 730">
              <a:extLst>
                <a:ext uri="{FF2B5EF4-FFF2-40B4-BE49-F238E27FC236}">
                  <a16:creationId xmlns:a16="http://schemas.microsoft.com/office/drawing/2014/main" id="{556358FC-7BD9-37A4-5990-F167E8C0A694}"/>
                </a:ext>
              </a:extLst>
            </p:cNvPr>
            <p:cNvSpPr>
              <a:spLocks/>
            </p:cNvSpPr>
            <p:nvPr/>
          </p:nvSpPr>
          <p:spPr bwMode="auto">
            <a:xfrm>
              <a:off x="3416300" y="206375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7" name="Line 731">
              <a:extLst>
                <a:ext uri="{FF2B5EF4-FFF2-40B4-BE49-F238E27FC236}">
                  <a16:creationId xmlns:a16="http://schemas.microsoft.com/office/drawing/2014/main" id="{F29B2AD1-6956-338A-9891-DB5216443AA9}"/>
                </a:ext>
              </a:extLst>
            </p:cNvPr>
            <p:cNvSpPr>
              <a:spLocks noChangeShapeType="1"/>
            </p:cNvSpPr>
            <p:nvPr/>
          </p:nvSpPr>
          <p:spPr bwMode="auto">
            <a:xfrm>
              <a:off x="3416300" y="206375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8" name="Freeform 732">
              <a:extLst>
                <a:ext uri="{FF2B5EF4-FFF2-40B4-BE49-F238E27FC236}">
                  <a16:creationId xmlns:a16="http://schemas.microsoft.com/office/drawing/2014/main" id="{2DD3ABC5-A4C9-6BA2-0074-25714FF97AE4}"/>
                </a:ext>
              </a:extLst>
            </p:cNvPr>
            <p:cNvSpPr>
              <a:spLocks/>
            </p:cNvSpPr>
            <p:nvPr/>
          </p:nvSpPr>
          <p:spPr bwMode="auto">
            <a:xfrm>
              <a:off x="3416300" y="2057400"/>
              <a:ext cx="20638" cy="12700"/>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2"/>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9" name="Freeform 733">
              <a:extLst>
                <a:ext uri="{FF2B5EF4-FFF2-40B4-BE49-F238E27FC236}">
                  <a16:creationId xmlns:a16="http://schemas.microsoft.com/office/drawing/2014/main" id="{DBEFFD29-1EDF-E7B2-D5DE-AF8B952603E1}"/>
                </a:ext>
              </a:extLst>
            </p:cNvPr>
            <p:cNvSpPr>
              <a:spLocks/>
            </p:cNvSpPr>
            <p:nvPr/>
          </p:nvSpPr>
          <p:spPr bwMode="auto">
            <a:xfrm>
              <a:off x="3430588" y="2057400"/>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0" name="Line 734">
              <a:extLst>
                <a:ext uri="{FF2B5EF4-FFF2-40B4-BE49-F238E27FC236}">
                  <a16:creationId xmlns:a16="http://schemas.microsoft.com/office/drawing/2014/main" id="{5EF6D0F9-9C6D-7CD3-AFD2-515E19D6F646}"/>
                </a:ext>
              </a:extLst>
            </p:cNvPr>
            <p:cNvSpPr>
              <a:spLocks noChangeShapeType="1"/>
            </p:cNvSpPr>
            <p:nvPr/>
          </p:nvSpPr>
          <p:spPr bwMode="auto">
            <a:xfrm flipH="1">
              <a:off x="3430588" y="20574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1" name="Freeform 735">
              <a:extLst>
                <a:ext uri="{FF2B5EF4-FFF2-40B4-BE49-F238E27FC236}">
                  <a16:creationId xmlns:a16="http://schemas.microsoft.com/office/drawing/2014/main" id="{35C5947F-4FCA-7DF6-1429-9006633A65CA}"/>
                </a:ext>
              </a:extLst>
            </p:cNvPr>
            <p:cNvSpPr>
              <a:spLocks/>
            </p:cNvSpPr>
            <p:nvPr/>
          </p:nvSpPr>
          <p:spPr bwMode="auto">
            <a:xfrm>
              <a:off x="3124200" y="135731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2" name="Line 736">
              <a:extLst>
                <a:ext uri="{FF2B5EF4-FFF2-40B4-BE49-F238E27FC236}">
                  <a16:creationId xmlns:a16="http://schemas.microsoft.com/office/drawing/2014/main" id="{257ED29F-2D3B-6579-3965-FAF08877F1BB}"/>
                </a:ext>
              </a:extLst>
            </p:cNvPr>
            <p:cNvSpPr>
              <a:spLocks noChangeShapeType="1"/>
            </p:cNvSpPr>
            <p:nvPr/>
          </p:nvSpPr>
          <p:spPr bwMode="auto">
            <a:xfrm flipV="1">
              <a:off x="3124200" y="13573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3" name="Freeform 737">
              <a:extLst>
                <a:ext uri="{FF2B5EF4-FFF2-40B4-BE49-F238E27FC236}">
                  <a16:creationId xmlns:a16="http://schemas.microsoft.com/office/drawing/2014/main" id="{1342A3DF-9FB5-FE3A-E9EF-ACFB5598DF2F}"/>
                </a:ext>
              </a:extLst>
            </p:cNvPr>
            <p:cNvSpPr>
              <a:spLocks/>
            </p:cNvSpPr>
            <p:nvPr/>
          </p:nvSpPr>
          <p:spPr bwMode="auto">
            <a:xfrm>
              <a:off x="3395663" y="814388"/>
              <a:ext cx="7937" cy="1587"/>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4" name="Line 738">
              <a:extLst>
                <a:ext uri="{FF2B5EF4-FFF2-40B4-BE49-F238E27FC236}">
                  <a16:creationId xmlns:a16="http://schemas.microsoft.com/office/drawing/2014/main" id="{96E44618-325E-5B77-9625-8E46573EAF64}"/>
                </a:ext>
              </a:extLst>
            </p:cNvPr>
            <p:cNvSpPr>
              <a:spLocks noChangeShapeType="1"/>
            </p:cNvSpPr>
            <p:nvPr/>
          </p:nvSpPr>
          <p:spPr bwMode="auto">
            <a:xfrm>
              <a:off x="3395663" y="814388"/>
              <a:ext cx="793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5" name="Line 739">
              <a:extLst>
                <a:ext uri="{FF2B5EF4-FFF2-40B4-BE49-F238E27FC236}">
                  <a16:creationId xmlns:a16="http://schemas.microsoft.com/office/drawing/2014/main" id="{32F9848E-E0D4-F540-8849-C39AF8DC365D}"/>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6" name="Line 740">
              <a:extLst>
                <a:ext uri="{FF2B5EF4-FFF2-40B4-BE49-F238E27FC236}">
                  <a16:creationId xmlns:a16="http://schemas.microsoft.com/office/drawing/2014/main" id="{8EBDE719-253E-53B5-BB36-411162C1C6AC}"/>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7" name="Freeform 741">
              <a:extLst>
                <a:ext uri="{FF2B5EF4-FFF2-40B4-BE49-F238E27FC236}">
                  <a16:creationId xmlns:a16="http://schemas.microsoft.com/office/drawing/2014/main" id="{9696D1BF-92EA-F94B-B4DE-4D370C1DDB61}"/>
                </a:ext>
              </a:extLst>
            </p:cNvPr>
            <p:cNvSpPr>
              <a:spLocks/>
            </p:cNvSpPr>
            <p:nvPr/>
          </p:nvSpPr>
          <p:spPr bwMode="auto">
            <a:xfrm>
              <a:off x="3376613" y="792163"/>
              <a:ext cx="19050" cy="14287"/>
            </a:xfrm>
            <a:custGeom>
              <a:avLst/>
              <a:gdLst>
                <a:gd name="T0" fmla="*/ 2147483647 w 3"/>
                <a:gd name="T1" fmla="*/ 2147483647 h 2"/>
                <a:gd name="T2" fmla="*/ 0 w 3"/>
                <a:gd name="T3" fmla="*/ 2147483647 h 2"/>
                <a:gd name="T4" fmla="*/ 2147483647 w 3"/>
                <a:gd name="T5" fmla="*/ 2147483647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2" y="2"/>
                    <a:pt x="1" y="2"/>
                    <a:pt x="0" y="2"/>
                  </a:cubicBezTo>
                  <a:cubicBezTo>
                    <a:pt x="0" y="0"/>
                    <a:pt x="3" y="0"/>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8" name="Freeform 742">
              <a:extLst>
                <a:ext uri="{FF2B5EF4-FFF2-40B4-BE49-F238E27FC236}">
                  <a16:creationId xmlns:a16="http://schemas.microsoft.com/office/drawing/2014/main" id="{FB52B5BB-C0B1-C6AD-95B8-8BF640CD9F87}"/>
                </a:ext>
              </a:extLst>
            </p:cNvPr>
            <p:cNvSpPr>
              <a:spLocks/>
            </p:cNvSpPr>
            <p:nvPr/>
          </p:nvSpPr>
          <p:spPr bwMode="auto">
            <a:xfrm>
              <a:off x="3389313" y="806450"/>
              <a:ext cx="6350"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9" name="Line 743">
              <a:extLst>
                <a:ext uri="{FF2B5EF4-FFF2-40B4-BE49-F238E27FC236}">
                  <a16:creationId xmlns:a16="http://schemas.microsoft.com/office/drawing/2014/main" id="{E7119BD3-DC12-EC73-8D32-27009EDC0963}"/>
                </a:ext>
              </a:extLst>
            </p:cNvPr>
            <p:cNvSpPr>
              <a:spLocks noChangeShapeType="1"/>
            </p:cNvSpPr>
            <p:nvPr/>
          </p:nvSpPr>
          <p:spPr bwMode="auto">
            <a:xfrm flipH="1">
              <a:off x="3389313" y="80645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0" name="Freeform 744">
              <a:extLst>
                <a:ext uri="{FF2B5EF4-FFF2-40B4-BE49-F238E27FC236}">
                  <a16:creationId xmlns:a16="http://schemas.microsoft.com/office/drawing/2014/main" id="{E76C8328-0CF8-D0EB-9558-9712C056F935}"/>
                </a:ext>
              </a:extLst>
            </p:cNvPr>
            <p:cNvSpPr>
              <a:spLocks/>
            </p:cNvSpPr>
            <p:nvPr/>
          </p:nvSpPr>
          <p:spPr bwMode="auto">
            <a:xfrm>
              <a:off x="3389313" y="806450"/>
              <a:ext cx="14287" cy="7938"/>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1"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1" name="Freeform 745">
              <a:extLst>
                <a:ext uri="{FF2B5EF4-FFF2-40B4-BE49-F238E27FC236}">
                  <a16:creationId xmlns:a16="http://schemas.microsoft.com/office/drawing/2014/main" id="{4F2C7956-3B76-6BE2-45E8-6D2FAF0DD889}"/>
                </a:ext>
              </a:extLst>
            </p:cNvPr>
            <p:cNvSpPr>
              <a:spLocks/>
            </p:cNvSpPr>
            <p:nvPr/>
          </p:nvSpPr>
          <p:spPr bwMode="auto">
            <a:xfrm>
              <a:off x="3403600" y="806450"/>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2" name="Line 746">
              <a:extLst>
                <a:ext uri="{FF2B5EF4-FFF2-40B4-BE49-F238E27FC236}">
                  <a16:creationId xmlns:a16="http://schemas.microsoft.com/office/drawing/2014/main" id="{9CDBAEA5-F8DD-EF93-7A66-EF5D39B26363}"/>
                </a:ext>
              </a:extLst>
            </p:cNvPr>
            <p:cNvSpPr>
              <a:spLocks noChangeShapeType="1"/>
            </p:cNvSpPr>
            <p:nvPr/>
          </p:nvSpPr>
          <p:spPr bwMode="auto">
            <a:xfrm flipV="1">
              <a:off x="3403600" y="806450"/>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3" name="Freeform 747">
              <a:extLst>
                <a:ext uri="{FF2B5EF4-FFF2-40B4-BE49-F238E27FC236}">
                  <a16:creationId xmlns:a16="http://schemas.microsoft.com/office/drawing/2014/main" id="{FD688311-7F2F-82F8-D3AF-F6D32C8EAAD0}"/>
                </a:ext>
              </a:extLst>
            </p:cNvPr>
            <p:cNvSpPr>
              <a:spLocks/>
            </p:cNvSpPr>
            <p:nvPr/>
          </p:nvSpPr>
          <p:spPr bwMode="auto">
            <a:xfrm>
              <a:off x="4633913" y="1363663"/>
              <a:ext cx="4762" cy="6350"/>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4" name="Line 748">
              <a:extLst>
                <a:ext uri="{FF2B5EF4-FFF2-40B4-BE49-F238E27FC236}">
                  <a16:creationId xmlns:a16="http://schemas.microsoft.com/office/drawing/2014/main" id="{C95594F5-F948-A5FE-40E1-D5579EC708FC}"/>
                </a:ext>
              </a:extLst>
            </p:cNvPr>
            <p:cNvSpPr>
              <a:spLocks noChangeShapeType="1"/>
            </p:cNvSpPr>
            <p:nvPr/>
          </p:nvSpPr>
          <p:spPr bwMode="auto">
            <a:xfrm flipH="1">
              <a:off x="4633913" y="13636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5" name="Freeform 749">
              <a:extLst>
                <a:ext uri="{FF2B5EF4-FFF2-40B4-BE49-F238E27FC236}">
                  <a16:creationId xmlns:a16="http://schemas.microsoft.com/office/drawing/2014/main" id="{E57A4E69-4EF4-3749-D299-0DBD3C92C0EF}"/>
                </a:ext>
              </a:extLst>
            </p:cNvPr>
            <p:cNvSpPr>
              <a:spLocks/>
            </p:cNvSpPr>
            <p:nvPr/>
          </p:nvSpPr>
          <p:spPr bwMode="auto">
            <a:xfrm>
              <a:off x="3057525" y="228600"/>
              <a:ext cx="1597025" cy="1916113"/>
            </a:xfrm>
            <a:custGeom>
              <a:avLst/>
              <a:gdLst>
                <a:gd name="T0" fmla="*/ 2147483647 w 235"/>
                <a:gd name="T1" fmla="*/ 2147483647 h 282"/>
                <a:gd name="T2" fmla="*/ 2147483647 w 235"/>
                <a:gd name="T3" fmla="*/ 2147483647 h 282"/>
                <a:gd name="T4" fmla="*/ 2147483647 w 235"/>
                <a:gd name="T5" fmla="*/ 2147483647 h 282"/>
                <a:gd name="T6" fmla="*/ 2147483647 w 235"/>
                <a:gd name="T7" fmla="*/ 2147483647 h 282"/>
                <a:gd name="T8" fmla="*/ 2147483647 w 235"/>
                <a:gd name="T9" fmla="*/ 2147483647 h 282"/>
                <a:gd name="T10" fmla="*/ 2147483647 w 235"/>
                <a:gd name="T11" fmla="*/ 2147483647 h 282"/>
                <a:gd name="T12" fmla="*/ 2147483647 w 235"/>
                <a:gd name="T13" fmla="*/ 2147483647 h 282"/>
                <a:gd name="T14" fmla="*/ 2147483647 w 235"/>
                <a:gd name="T15" fmla="*/ 2147483647 h 282"/>
                <a:gd name="T16" fmla="*/ 2147483647 w 235"/>
                <a:gd name="T17" fmla="*/ 2147483647 h 282"/>
                <a:gd name="T18" fmla="*/ 2147483647 w 235"/>
                <a:gd name="T19" fmla="*/ 2147483647 h 282"/>
                <a:gd name="T20" fmla="*/ 2147483647 w 235"/>
                <a:gd name="T21" fmla="*/ 2147483647 h 282"/>
                <a:gd name="T22" fmla="*/ 2147483647 w 235"/>
                <a:gd name="T23" fmla="*/ 2147483647 h 282"/>
                <a:gd name="T24" fmla="*/ 2147483647 w 235"/>
                <a:gd name="T25" fmla="*/ 2147483647 h 282"/>
                <a:gd name="T26" fmla="*/ 2147483647 w 235"/>
                <a:gd name="T27" fmla="*/ 2147483647 h 282"/>
                <a:gd name="T28" fmla="*/ 2147483647 w 235"/>
                <a:gd name="T29" fmla="*/ 2147483647 h 282"/>
                <a:gd name="T30" fmla="*/ 2147483647 w 235"/>
                <a:gd name="T31" fmla="*/ 2147483647 h 282"/>
                <a:gd name="T32" fmla="*/ 2147483647 w 235"/>
                <a:gd name="T33" fmla="*/ 2147483647 h 282"/>
                <a:gd name="T34" fmla="*/ 2147483647 w 235"/>
                <a:gd name="T35" fmla="*/ 2147483647 h 282"/>
                <a:gd name="T36" fmla="*/ 2147483647 w 235"/>
                <a:gd name="T37" fmla="*/ 2147483647 h 282"/>
                <a:gd name="T38" fmla="*/ 2147483647 w 235"/>
                <a:gd name="T39" fmla="*/ 2147483647 h 282"/>
                <a:gd name="T40" fmla="*/ 2147483647 w 235"/>
                <a:gd name="T41" fmla="*/ 2147483647 h 282"/>
                <a:gd name="T42" fmla="*/ 2147483647 w 235"/>
                <a:gd name="T43" fmla="*/ 2147483647 h 282"/>
                <a:gd name="T44" fmla="*/ 2147483647 w 235"/>
                <a:gd name="T45" fmla="*/ 2147483647 h 282"/>
                <a:gd name="T46" fmla="*/ 2147483647 w 235"/>
                <a:gd name="T47" fmla="*/ 2147483647 h 282"/>
                <a:gd name="T48" fmla="*/ 2147483647 w 235"/>
                <a:gd name="T49" fmla="*/ 2147483647 h 282"/>
                <a:gd name="T50" fmla="*/ 2147483647 w 235"/>
                <a:gd name="T51" fmla="*/ 2147483647 h 282"/>
                <a:gd name="T52" fmla="*/ 2147483647 w 235"/>
                <a:gd name="T53" fmla="*/ 2147483647 h 282"/>
                <a:gd name="T54" fmla="*/ 2147483647 w 235"/>
                <a:gd name="T55" fmla="*/ 2147483647 h 282"/>
                <a:gd name="T56" fmla="*/ 2147483647 w 235"/>
                <a:gd name="T57" fmla="*/ 2147483647 h 282"/>
                <a:gd name="T58" fmla="*/ 2147483647 w 235"/>
                <a:gd name="T59" fmla="*/ 2147483647 h 282"/>
                <a:gd name="T60" fmla="*/ 2147483647 w 235"/>
                <a:gd name="T61" fmla="*/ 2147483647 h 282"/>
                <a:gd name="T62" fmla="*/ 2147483647 w 235"/>
                <a:gd name="T63" fmla="*/ 2147483647 h 282"/>
                <a:gd name="T64" fmla="*/ 2147483647 w 235"/>
                <a:gd name="T65" fmla="*/ 2147483647 h 282"/>
                <a:gd name="T66" fmla="*/ 2147483647 w 235"/>
                <a:gd name="T67" fmla="*/ 2147483647 h 282"/>
                <a:gd name="T68" fmla="*/ 2147483647 w 235"/>
                <a:gd name="T69" fmla="*/ 2147483647 h 282"/>
                <a:gd name="T70" fmla="*/ 2147483647 w 235"/>
                <a:gd name="T71" fmla="*/ 2147483647 h 282"/>
                <a:gd name="T72" fmla="*/ 2147483647 w 235"/>
                <a:gd name="T73" fmla="*/ 2147483647 h 282"/>
                <a:gd name="T74" fmla="*/ 2147483647 w 235"/>
                <a:gd name="T75" fmla="*/ 2147483647 h 282"/>
                <a:gd name="T76" fmla="*/ 2147483647 w 235"/>
                <a:gd name="T77" fmla="*/ 2147483647 h 282"/>
                <a:gd name="T78" fmla="*/ 2147483647 w 235"/>
                <a:gd name="T79" fmla="*/ 2147483647 h 282"/>
                <a:gd name="T80" fmla="*/ 2147483647 w 235"/>
                <a:gd name="T81" fmla="*/ 2147483647 h 282"/>
                <a:gd name="T82" fmla="*/ 2147483647 w 235"/>
                <a:gd name="T83" fmla="*/ 2147483647 h 282"/>
                <a:gd name="T84" fmla="*/ 2147483647 w 235"/>
                <a:gd name="T85" fmla="*/ 2147483647 h 282"/>
                <a:gd name="T86" fmla="*/ 2147483647 w 235"/>
                <a:gd name="T87" fmla="*/ 2147483647 h 282"/>
                <a:gd name="T88" fmla="*/ 2147483647 w 235"/>
                <a:gd name="T89" fmla="*/ 2147483647 h 282"/>
                <a:gd name="T90" fmla="*/ 2147483647 w 235"/>
                <a:gd name="T91" fmla="*/ 2147483647 h 282"/>
                <a:gd name="T92" fmla="*/ 2147483647 w 235"/>
                <a:gd name="T93" fmla="*/ 2147483647 h 282"/>
                <a:gd name="T94" fmla="*/ 2147483647 w 235"/>
                <a:gd name="T95" fmla="*/ 2147483647 h 282"/>
                <a:gd name="T96" fmla="*/ 2147483647 w 235"/>
                <a:gd name="T97" fmla="*/ 2147483647 h 282"/>
                <a:gd name="T98" fmla="*/ 2147483647 w 235"/>
                <a:gd name="T99" fmla="*/ 2147483647 h 282"/>
                <a:gd name="T100" fmla="*/ 2147483647 w 235"/>
                <a:gd name="T101" fmla="*/ 2147483647 h 282"/>
                <a:gd name="T102" fmla="*/ 2147483647 w 235"/>
                <a:gd name="T103" fmla="*/ 2147483647 h 282"/>
                <a:gd name="T104" fmla="*/ 2147483647 w 235"/>
                <a:gd name="T105" fmla="*/ 2147483647 h 282"/>
                <a:gd name="T106" fmla="*/ 2147483647 w 235"/>
                <a:gd name="T107" fmla="*/ 2147483647 h 282"/>
                <a:gd name="T108" fmla="*/ 2147483647 w 235"/>
                <a:gd name="T109" fmla="*/ 2147483647 h 282"/>
                <a:gd name="T110" fmla="*/ 2147483647 w 235"/>
                <a:gd name="T111" fmla="*/ 2147483647 h 282"/>
                <a:gd name="T112" fmla="*/ 2147483647 w 235"/>
                <a:gd name="T113" fmla="*/ 2147483647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5"/>
                <a:gd name="T172" fmla="*/ 0 h 282"/>
                <a:gd name="T173" fmla="*/ 235 w 235"/>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5" h="282">
                  <a:moveTo>
                    <a:pt x="235" y="169"/>
                  </a:moveTo>
                  <a:cubicBezTo>
                    <a:pt x="234" y="169"/>
                    <a:pt x="233" y="168"/>
                    <a:pt x="232" y="168"/>
                  </a:cubicBezTo>
                  <a:cubicBezTo>
                    <a:pt x="233" y="168"/>
                    <a:pt x="233" y="168"/>
                    <a:pt x="233" y="168"/>
                  </a:cubicBezTo>
                  <a:cubicBezTo>
                    <a:pt x="232" y="168"/>
                    <a:pt x="231" y="168"/>
                    <a:pt x="230" y="168"/>
                  </a:cubicBezTo>
                  <a:cubicBezTo>
                    <a:pt x="229" y="174"/>
                    <a:pt x="224" y="178"/>
                    <a:pt x="217" y="176"/>
                  </a:cubicBezTo>
                  <a:cubicBezTo>
                    <a:pt x="217" y="173"/>
                    <a:pt x="216" y="173"/>
                    <a:pt x="215" y="171"/>
                  </a:cubicBezTo>
                  <a:cubicBezTo>
                    <a:pt x="214" y="172"/>
                    <a:pt x="214" y="174"/>
                    <a:pt x="213" y="175"/>
                  </a:cubicBezTo>
                  <a:cubicBezTo>
                    <a:pt x="211" y="174"/>
                    <a:pt x="207" y="174"/>
                    <a:pt x="205" y="174"/>
                  </a:cubicBezTo>
                  <a:cubicBezTo>
                    <a:pt x="204" y="174"/>
                    <a:pt x="203" y="176"/>
                    <a:pt x="201" y="176"/>
                  </a:cubicBezTo>
                  <a:cubicBezTo>
                    <a:pt x="199" y="177"/>
                    <a:pt x="195" y="177"/>
                    <a:pt x="195" y="179"/>
                  </a:cubicBezTo>
                  <a:cubicBezTo>
                    <a:pt x="192" y="178"/>
                    <a:pt x="191" y="175"/>
                    <a:pt x="186" y="176"/>
                  </a:cubicBezTo>
                  <a:cubicBezTo>
                    <a:pt x="185" y="175"/>
                    <a:pt x="185" y="170"/>
                    <a:pt x="186" y="169"/>
                  </a:cubicBezTo>
                  <a:cubicBezTo>
                    <a:pt x="184" y="168"/>
                    <a:pt x="182" y="173"/>
                    <a:pt x="182" y="176"/>
                  </a:cubicBezTo>
                  <a:cubicBezTo>
                    <a:pt x="179" y="176"/>
                    <a:pt x="176" y="174"/>
                    <a:pt x="178" y="172"/>
                  </a:cubicBezTo>
                  <a:cubicBezTo>
                    <a:pt x="177" y="172"/>
                    <a:pt x="176" y="172"/>
                    <a:pt x="175" y="172"/>
                  </a:cubicBezTo>
                  <a:cubicBezTo>
                    <a:pt x="173" y="171"/>
                    <a:pt x="175" y="171"/>
                    <a:pt x="175" y="169"/>
                  </a:cubicBezTo>
                  <a:cubicBezTo>
                    <a:pt x="171" y="167"/>
                    <a:pt x="171" y="171"/>
                    <a:pt x="168" y="169"/>
                  </a:cubicBezTo>
                  <a:cubicBezTo>
                    <a:pt x="168" y="169"/>
                    <a:pt x="168" y="168"/>
                    <a:pt x="168" y="168"/>
                  </a:cubicBezTo>
                  <a:cubicBezTo>
                    <a:pt x="167" y="165"/>
                    <a:pt x="171" y="167"/>
                    <a:pt x="172" y="166"/>
                  </a:cubicBezTo>
                  <a:cubicBezTo>
                    <a:pt x="172" y="165"/>
                    <a:pt x="170" y="165"/>
                    <a:pt x="170" y="164"/>
                  </a:cubicBezTo>
                  <a:cubicBezTo>
                    <a:pt x="166" y="166"/>
                    <a:pt x="164" y="171"/>
                    <a:pt x="160" y="167"/>
                  </a:cubicBezTo>
                  <a:cubicBezTo>
                    <a:pt x="160" y="167"/>
                    <a:pt x="160" y="167"/>
                    <a:pt x="160" y="167"/>
                  </a:cubicBezTo>
                  <a:cubicBezTo>
                    <a:pt x="158" y="167"/>
                    <a:pt x="158" y="167"/>
                    <a:pt x="158" y="167"/>
                  </a:cubicBezTo>
                  <a:cubicBezTo>
                    <a:pt x="159" y="166"/>
                    <a:pt x="159" y="165"/>
                    <a:pt x="159" y="164"/>
                  </a:cubicBezTo>
                  <a:cubicBezTo>
                    <a:pt x="157" y="164"/>
                    <a:pt x="157" y="166"/>
                    <a:pt x="157" y="168"/>
                  </a:cubicBezTo>
                  <a:cubicBezTo>
                    <a:pt x="155" y="167"/>
                    <a:pt x="155" y="169"/>
                    <a:pt x="153" y="168"/>
                  </a:cubicBezTo>
                  <a:cubicBezTo>
                    <a:pt x="152" y="171"/>
                    <a:pt x="155" y="170"/>
                    <a:pt x="155" y="172"/>
                  </a:cubicBezTo>
                  <a:cubicBezTo>
                    <a:pt x="153" y="173"/>
                    <a:pt x="151" y="173"/>
                    <a:pt x="152" y="175"/>
                  </a:cubicBezTo>
                  <a:cubicBezTo>
                    <a:pt x="152" y="176"/>
                    <a:pt x="153" y="176"/>
                    <a:pt x="153" y="175"/>
                  </a:cubicBezTo>
                  <a:cubicBezTo>
                    <a:pt x="154" y="175"/>
                    <a:pt x="155" y="178"/>
                    <a:pt x="155" y="176"/>
                  </a:cubicBezTo>
                  <a:cubicBezTo>
                    <a:pt x="157" y="177"/>
                    <a:pt x="153" y="177"/>
                    <a:pt x="153" y="178"/>
                  </a:cubicBezTo>
                  <a:cubicBezTo>
                    <a:pt x="155" y="180"/>
                    <a:pt x="156" y="179"/>
                    <a:pt x="158" y="178"/>
                  </a:cubicBezTo>
                  <a:cubicBezTo>
                    <a:pt x="157" y="180"/>
                    <a:pt x="157" y="182"/>
                    <a:pt x="155" y="183"/>
                  </a:cubicBezTo>
                  <a:cubicBezTo>
                    <a:pt x="155" y="184"/>
                    <a:pt x="157" y="183"/>
                    <a:pt x="157" y="183"/>
                  </a:cubicBezTo>
                  <a:cubicBezTo>
                    <a:pt x="156" y="185"/>
                    <a:pt x="156" y="187"/>
                    <a:pt x="155" y="188"/>
                  </a:cubicBezTo>
                  <a:cubicBezTo>
                    <a:pt x="152" y="189"/>
                    <a:pt x="150" y="188"/>
                    <a:pt x="148" y="187"/>
                  </a:cubicBezTo>
                  <a:cubicBezTo>
                    <a:pt x="147" y="187"/>
                    <a:pt x="149" y="189"/>
                    <a:pt x="147" y="190"/>
                  </a:cubicBezTo>
                  <a:cubicBezTo>
                    <a:pt x="147" y="190"/>
                    <a:pt x="145" y="190"/>
                    <a:pt x="145" y="190"/>
                  </a:cubicBezTo>
                  <a:cubicBezTo>
                    <a:pt x="144" y="192"/>
                    <a:pt x="147" y="195"/>
                    <a:pt x="143" y="193"/>
                  </a:cubicBezTo>
                  <a:cubicBezTo>
                    <a:pt x="143" y="195"/>
                    <a:pt x="144" y="195"/>
                    <a:pt x="143" y="196"/>
                  </a:cubicBezTo>
                  <a:cubicBezTo>
                    <a:pt x="141" y="192"/>
                    <a:pt x="141" y="199"/>
                    <a:pt x="139" y="197"/>
                  </a:cubicBezTo>
                  <a:cubicBezTo>
                    <a:pt x="137" y="197"/>
                    <a:pt x="140" y="198"/>
                    <a:pt x="139" y="200"/>
                  </a:cubicBezTo>
                  <a:cubicBezTo>
                    <a:pt x="138" y="201"/>
                    <a:pt x="137" y="201"/>
                    <a:pt x="137" y="203"/>
                  </a:cubicBezTo>
                  <a:cubicBezTo>
                    <a:pt x="135" y="203"/>
                    <a:pt x="135" y="202"/>
                    <a:pt x="134" y="202"/>
                  </a:cubicBezTo>
                  <a:cubicBezTo>
                    <a:pt x="133" y="202"/>
                    <a:pt x="134" y="203"/>
                    <a:pt x="134" y="204"/>
                  </a:cubicBezTo>
                  <a:cubicBezTo>
                    <a:pt x="133" y="204"/>
                    <a:pt x="132" y="205"/>
                    <a:pt x="129" y="206"/>
                  </a:cubicBezTo>
                  <a:cubicBezTo>
                    <a:pt x="129" y="205"/>
                    <a:pt x="129" y="204"/>
                    <a:pt x="128" y="204"/>
                  </a:cubicBezTo>
                  <a:cubicBezTo>
                    <a:pt x="128" y="202"/>
                    <a:pt x="130" y="201"/>
                    <a:pt x="132" y="201"/>
                  </a:cubicBezTo>
                  <a:cubicBezTo>
                    <a:pt x="132" y="199"/>
                    <a:pt x="135" y="197"/>
                    <a:pt x="136" y="194"/>
                  </a:cubicBezTo>
                  <a:cubicBezTo>
                    <a:pt x="133" y="194"/>
                    <a:pt x="133" y="197"/>
                    <a:pt x="129" y="197"/>
                  </a:cubicBezTo>
                  <a:cubicBezTo>
                    <a:pt x="129" y="196"/>
                    <a:pt x="129" y="196"/>
                    <a:pt x="128" y="196"/>
                  </a:cubicBezTo>
                  <a:cubicBezTo>
                    <a:pt x="128" y="190"/>
                    <a:pt x="134" y="185"/>
                    <a:pt x="130" y="178"/>
                  </a:cubicBezTo>
                  <a:cubicBezTo>
                    <a:pt x="133" y="178"/>
                    <a:pt x="134" y="174"/>
                    <a:pt x="137" y="173"/>
                  </a:cubicBezTo>
                  <a:cubicBezTo>
                    <a:pt x="138" y="173"/>
                    <a:pt x="138" y="174"/>
                    <a:pt x="139" y="174"/>
                  </a:cubicBezTo>
                  <a:cubicBezTo>
                    <a:pt x="142" y="174"/>
                    <a:pt x="145" y="173"/>
                    <a:pt x="148" y="174"/>
                  </a:cubicBezTo>
                  <a:cubicBezTo>
                    <a:pt x="148" y="171"/>
                    <a:pt x="142" y="172"/>
                    <a:pt x="140" y="170"/>
                  </a:cubicBezTo>
                  <a:cubicBezTo>
                    <a:pt x="141" y="167"/>
                    <a:pt x="143" y="165"/>
                    <a:pt x="145" y="163"/>
                  </a:cubicBezTo>
                  <a:cubicBezTo>
                    <a:pt x="142" y="161"/>
                    <a:pt x="140" y="165"/>
                    <a:pt x="139" y="168"/>
                  </a:cubicBezTo>
                  <a:cubicBezTo>
                    <a:pt x="136" y="168"/>
                    <a:pt x="136" y="169"/>
                    <a:pt x="135" y="166"/>
                  </a:cubicBezTo>
                  <a:cubicBezTo>
                    <a:pt x="135" y="168"/>
                    <a:pt x="134" y="168"/>
                    <a:pt x="132" y="170"/>
                  </a:cubicBezTo>
                  <a:cubicBezTo>
                    <a:pt x="130" y="171"/>
                    <a:pt x="129" y="174"/>
                    <a:pt x="126" y="175"/>
                  </a:cubicBezTo>
                  <a:cubicBezTo>
                    <a:pt x="127" y="176"/>
                    <a:pt x="124" y="177"/>
                    <a:pt x="126" y="178"/>
                  </a:cubicBezTo>
                  <a:cubicBezTo>
                    <a:pt x="124" y="179"/>
                    <a:pt x="123" y="181"/>
                    <a:pt x="122" y="183"/>
                  </a:cubicBezTo>
                  <a:cubicBezTo>
                    <a:pt x="122" y="186"/>
                    <a:pt x="122" y="186"/>
                    <a:pt x="121" y="188"/>
                  </a:cubicBezTo>
                  <a:cubicBezTo>
                    <a:pt x="118" y="188"/>
                    <a:pt x="118" y="187"/>
                    <a:pt x="115" y="187"/>
                  </a:cubicBezTo>
                  <a:cubicBezTo>
                    <a:pt x="116" y="190"/>
                    <a:pt x="119" y="189"/>
                    <a:pt x="120" y="191"/>
                  </a:cubicBezTo>
                  <a:cubicBezTo>
                    <a:pt x="120" y="195"/>
                    <a:pt x="116" y="194"/>
                    <a:pt x="114" y="196"/>
                  </a:cubicBezTo>
                  <a:cubicBezTo>
                    <a:pt x="115" y="197"/>
                    <a:pt x="118" y="196"/>
                    <a:pt x="117" y="198"/>
                  </a:cubicBezTo>
                  <a:cubicBezTo>
                    <a:pt x="115" y="199"/>
                    <a:pt x="115" y="198"/>
                    <a:pt x="115" y="197"/>
                  </a:cubicBezTo>
                  <a:cubicBezTo>
                    <a:pt x="114" y="198"/>
                    <a:pt x="114" y="200"/>
                    <a:pt x="112" y="199"/>
                  </a:cubicBezTo>
                  <a:cubicBezTo>
                    <a:pt x="112" y="205"/>
                    <a:pt x="106" y="204"/>
                    <a:pt x="108" y="211"/>
                  </a:cubicBezTo>
                  <a:cubicBezTo>
                    <a:pt x="113" y="210"/>
                    <a:pt x="114" y="211"/>
                    <a:pt x="117" y="213"/>
                  </a:cubicBezTo>
                  <a:cubicBezTo>
                    <a:pt x="116" y="213"/>
                    <a:pt x="116" y="215"/>
                    <a:pt x="115" y="216"/>
                  </a:cubicBezTo>
                  <a:cubicBezTo>
                    <a:pt x="114" y="217"/>
                    <a:pt x="113" y="216"/>
                    <a:pt x="112" y="217"/>
                  </a:cubicBezTo>
                  <a:cubicBezTo>
                    <a:pt x="112" y="217"/>
                    <a:pt x="110" y="219"/>
                    <a:pt x="109" y="220"/>
                  </a:cubicBezTo>
                  <a:cubicBezTo>
                    <a:pt x="109" y="220"/>
                    <a:pt x="111" y="221"/>
                    <a:pt x="110" y="222"/>
                  </a:cubicBezTo>
                  <a:cubicBezTo>
                    <a:pt x="110" y="223"/>
                    <a:pt x="108" y="222"/>
                    <a:pt x="108" y="224"/>
                  </a:cubicBezTo>
                  <a:cubicBezTo>
                    <a:pt x="108" y="224"/>
                    <a:pt x="110" y="224"/>
                    <a:pt x="109" y="226"/>
                  </a:cubicBezTo>
                  <a:cubicBezTo>
                    <a:pt x="108" y="226"/>
                    <a:pt x="107" y="226"/>
                    <a:pt x="107" y="226"/>
                  </a:cubicBezTo>
                  <a:cubicBezTo>
                    <a:pt x="106" y="227"/>
                    <a:pt x="106" y="227"/>
                    <a:pt x="107" y="227"/>
                  </a:cubicBezTo>
                  <a:cubicBezTo>
                    <a:pt x="106" y="227"/>
                    <a:pt x="102" y="229"/>
                    <a:pt x="102" y="229"/>
                  </a:cubicBezTo>
                  <a:cubicBezTo>
                    <a:pt x="101" y="230"/>
                    <a:pt x="102" y="231"/>
                    <a:pt x="102" y="231"/>
                  </a:cubicBezTo>
                  <a:cubicBezTo>
                    <a:pt x="101" y="232"/>
                    <a:pt x="99" y="232"/>
                    <a:pt x="100" y="234"/>
                  </a:cubicBezTo>
                  <a:cubicBezTo>
                    <a:pt x="99" y="234"/>
                    <a:pt x="99" y="233"/>
                    <a:pt x="98" y="233"/>
                  </a:cubicBezTo>
                  <a:cubicBezTo>
                    <a:pt x="97" y="234"/>
                    <a:pt x="96" y="235"/>
                    <a:pt x="96" y="237"/>
                  </a:cubicBezTo>
                  <a:cubicBezTo>
                    <a:pt x="92" y="237"/>
                    <a:pt x="92" y="241"/>
                    <a:pt x="89" y="241"/>
                  </a:cubicBezTo>
                  <a:cubicBezTo>
                    <a:pt x="89" y="243"/>
                    <a:pt x="91" y="242"/>
                    <a:pt x="90" y="244"/>
                  </a:cubicBezTo>
                  <a:cubicBezTo>
                    <a:pt x="90" y="245"/>
                    <a:pt x="89" y="247"/>
                    <a:pt x="88" y="248"/>
                  </a:cubicBezTo>
                  <a:cubicBezTo>
                    <a:pt x="87" y="248"/>
                    <a:pt x="86" y="248"/>
                    <a:pt x="86" y="248"/>
                  </a:cubicBezTo>
                  <a:cubicBezTo>
                    <a:pt x="84" y="249"/>
                    <a:pt x="83" y="251"/>
                    <a:pt x="81" y="250"/>
                  </a:cubicBezTo>
                  <a:cubicBezTo>
                    <a:pt x="80" y="250"/>
                    <a:pt x="81" y="253"/>
                    <a:pt x="80" y="254"/>
                  </a:cubicBezTo>
                  <a:cubicBezTo>
                    <a:pt x="78" y="255"/>
                    <a:pt x="78" y="252"/>
                    <a:pt x="76" y="254"/>
                  </a:cubicBezTo>
                  <a:cubicBezTo>
                    <a:pt x="75" y="256"/>
                    <a:pt x="76" y="256"/>
                    <a:pt x="77" y="256"/>
                  </a:cubicBezTo>
                  <a:cubicBezTo>
                    <a:pt x="75" y="257"/>
                    <a:pt x="71" y="258"/>
                    <a:pt x="69" y="260"/>
                  </a:cubicBezTo>
                  <a:cubicBezTo>
                    <a:pt x="70" y="262"/>
                    <a:pt x="72" y="260"/>
                    <a:pt x="73" y="260"/>
                  </a:cubicBezTo>
                  <a:cubicBezTo>
                    <a:pt x="72" y="263"/>
                    <a:pt x="68" y="264"/>
                    <a:pt x="67" y="267"/>
                  </a:cubicBezTo>
                  <a:cubicBezTo>
                    <a:pt x="64" y="267"/>
                    <a:pt x="62" y="267"/>
                    <a:pt x="61" y="270"/>
                  </a:cubicBezTo>
                  <a:cubicBezTo>
                    <a:pt x="61" y="272"/>
                    <a:pt x="61" y="268"/>
                    <a:pt x="61" y="268"/>
                  </a:cubicBezTo>
                  <a:cubicBezTo>
                    <a:pt x="59" y="267"/>
                    <a:pt x="58" y="268"/>
                    <a:pt x="56" y="269"/>
                  </a:cubicBezTo>
                  <a:cubicBezTo>
                    <a:pt x="54" y="272"/>
                    <a:pt x="54" y="272"/>
                    <a:pt x="54" y="272"/>
                  </a:cubicBezTo>
                  <a:cubicBezTo>
                    <a:pt x="53" y="272"/>
                    <a:pt x="52" y="274"/>
                    <a:pt x="50" y="273"/>
                  </a:cubicBezTo>
                  <a:cubicBezTo>
                    <a:pt x="49" y="274"/>
                    <a:pt x="49" y="274"/>
                    <a:pt x="47" y="274"/>
                  </a:cubicBezTo>
                  <a:cubicBezTo>
                    <a:pt x="47" y="275"/>
                    <a:pt x="45" y="278"/>
                    <a:pt x="44" y="276"/>
                  </a:cubicBezTo>
                  <a:cubicBezTo>
                    <a:pt x="43" y="274"/>
                    <a:pt x="45" y="274"/>
                    <a:pt x="46" y="274"/>
                  </a:cubicBezTo>
                  <a:cubicBezTo>
                    <a:pt x="45" y="273"/>
                    <a:pt x="45" y="272"/>
                    <a:pt x="44" y="272"/>
                  </a:cubicBezTo>
                  <a:cubicBezTo>
                    <a:pt x="41" y="271"/>
                    <a:pt x="41" y="273"/>
                    <a:pt x="40" y="273"/>
                  </a:cubicBezTo>
                  <a:cubicBezTo>
                    <a:pt x="40" y="274"/>
                    <a:pt x="40" y="276"/>
                    <a:pt x="39" y="277"/>
                  </a:cubicBezTo>
                  <a:cubicBezTo>
                    <a:pt x="39" y="278"/>
                    <a:pt x="38" y="277"/>
                    <a:pt x="37" y="278"/>
                  </a:cubicBezTo>
                  <a:cubicBezTo>
                    <a:pt x="36" y="279"/>
                    <a:pt x="37" y="280"/>
                    <a:pt x="36" y="280"/>
                  </a:cubicBezTo>
                  <a:cubicBezTo>
                    <a:pt x="36" y="281"/>
                    <a:pt x="34" y="282"/>
                    <a:pt x="33" y="282"/>
                  </a:cubicBezTo>
                  <a:cubicBezTo>
                    <a:pt x="32" y="278"/>
                    <a:pt x="33" y="276"/>
                    <a:pt x="35" y="272"/>
                  </a:cubicBezTo>
                  <a:cubicBezTo>
                    <a:pt x="36" y="271"/>
                    <a:pt x="36" y="271"/>
                    <a:pt x="39" y="269"/>
                  </a:cubicBezTo>
                  <a:cubicBezTo>
                    <a:pt x="40" y="268"/>
                    <a:pt x="42" y="266"/>
                    <a:pt x="46" y="267"/>
                  </a:cubicBezTo>
                  <a:cubicBezTo>
                    <a:pt x="47" y="268"/>
                    <a:pt x="48" y="270"/>
                    <a:pt x="50" y="271"/>
                  </a:cubicBezTo>
                  <a:cubicBezTo>
                    <a:pt x="51" y="271"/>
                    <a:pt x="51" y="270"/>
                    <a:pt x="51" y="269"/>
                  </a:cubicBezTo>
                  <a:cubicBezTo>
                    <a:pt x="51" y="269"/>
                    <a:pt x="53" y="269"/>
                    <a:pt x="53" y="270"/>
                  </a:cubicBezTo>
                  <a:cubicBezTo>
                    <a:pt x="55" y="269"/>
                    <a:pt x="55" y="269"/>
                    <a:pt x="55" y="269"/>
                  </a:cubicBezTo>
                  <a:cubicBezTo>
                    <a:pt x="55" y="268"/>
                    <a:pt x="55" y="267"/>
                    <a:pt x="53" y="267"/>
                  </a:cubicBezTo>
                  <a:cubicBezTo>
                    <a:pt x="52" y="262"/>
                    <a:pt x="54" y="262"/>
                    <a:pt x="57" y="259"/>
                  </a:cubicBezTo>
                  <a:cubicBezTo>
                    <a:pt x="58" y="258"/>
                    <a:pt x="58" y="257"/>
                    <a:pt x="59" y="257"/>
                  </a:cubicBezTo>
                  <a:cubicBezTo>
                    <a:pt x="61" y="255"/>
                    <a:pt x="66" y="255"/>
                    <a:pt x="66" y="251"/>
                  </a:cubicBezTo>
                  <a:cubicBezTo>
                    <a:pt x="68" y="251"/>
                    <a:pt x="68" y="252"/>
                    <a:pt x="69" y="252"/>
                  </a:cubicBezTo>
                  <a:cubicBezTo>
                    <a:pt x="71" y="252"/>
                    <a:pt x="70" y="249"/>
                    <a:pt x="70" y="247"/>
                  </a:cubicBezTo>
                  <a:cubicBezTo>
                    <a:pt x="72" y="245"/>
                    <a:pt x="75" y="242"/>
                    <a:pt x="77" y="239"/>
                  </a:cubicBezTo>
                  <a:cubicBezTo>
                    <a:pt x="79" y="240"/>
                    <a:pt x="81" y="241"/>
                    <a:pt x="81" y="239"/>
                  </a:cubicBezTo>
                  <a:cubicBezTo>
                    <a:pt x="80" y="238"/>
                    <a:pt x="80" y="238"/>
                    <a:pt x="79" y="236"/>
                  </a:cubicBezTo>
                  <a:cubicBezTo>
                    <a:pt x="79" y="234"/>
                    <a:pt x="79" y="232"/>
                    <a:pt x="79" y="229"/>
                  </a:cubicBezTo>
                  <a:cubicBezTo>
                    <a:pt x="81" y="229"/>
                    <a:pt x="81" y="227"/>
                    <a:pt x="84" y="228"/>
                  </a:cubicBezTo>
                  <a:cubicBezTo>
                    <a:pt x="84" y="226"/>
                    <a:pt x="82" y="226"/>
                    <a:pt x="80" y="226"/>
                  </a:cubicBezTo>
                  <a:cubicBezTo>
                    <a:pt x="79" y="221"/>
                    <a:pt x="82" y="220"/>
                    <a:pt x="85" y="218"/>
                  </a:cubicBezTo>
                  <a:cubicBezTo>
                    <a:pt x="83" y="215"/>
                    <a:pt x="87" y="214"/>
                    <a:pt x="86" y="210"/>
                  </a:cubicBezTo>
                  <a:cubicBezTo>
                    <a:pt x="84" y="210"/>
                    <a:pt x="84" y="213"/>
                    <a:pt x="84" y="214"/>
                  </a:cubicBezTo>
                  <a:cubicBezTo>
                    <a:pt x="81" y="216"/>
                    <a:pt x="77" y="217"/>
                    <a:pt x="74" y="219"/>
                  </a:cubicBezTo>
                  <a:cubicBezTo>
                    <a:pt x="72" y="219"/>
                    <a:pt x="72" y="217"/>
                    <a:pt x="71" y="216"/>
                  </a:cubicBezTo>
                  <a:cubicBezTo>
                    <a:pt x="70" y="214"/>
                    <a:pt x="72" y="215"/>
                    <a:pt x="72" y="214"/>
                  </a:cubicBezTo>
                  <a:cubicBezTo>
                    <a:pt x="74" y="213"/>
                    <a:pt x="73" y="216"/>
                    <a:pt x="75" y="216"/>
                  </a:cubicBezTo>
                  <a:cubicBezTo>
                    <a:pt x="78" y="212"/>
                    <a:pt x="70" y="213"/>
                    <a:pt x="71" y="210"/>
                  </a:cubicBezTo>
                  <a:cubicBezTo>
                    <a:pt x="69" y="211"/>
                    <a:pt x="70" y="216"/>
                    <a:pt x="67" y="214"/>
                  </a:cubicBezTo>
                  <a:cubicBezTo>
                    <a:pt x="69" y="217"/>
                    <a:pt x="66" y="218"/>
                    <a:pt x="68" y="223"/>
                  </a:cubicBezTo>
                  <a:cubicBezTo>
                    <a:pt x="66" y="224"/>
                    <a:pt x="65" y="221"/>
                    <a:pt x="64" y="220"/>
                  </a:cubicBezTo>
                  <a:cubicBezTo>
                    <a:pt x="64" y="219"/>
                    <a:pt x="62" y="216"/>
                    <a:pt x="61" y="214"/>
                  </a:cubicBezTo>
                  <a:cubicBezTo>
                    <a:pt x="60" y="215"/>
                    <a:pt x="59" y="215"/>
                    <a:pt x="59" y="216"/>
                  </a:cubicBezTo>
                  <a:cubicBezTo>
                    <a:pt x="57" y="215"/>
                    <a:pt x="55" y="214"/>
                    <a:pt x="54" y="212"/>
                  </a:cubicBezTo>
                  <a:cubicBezTo>
                    <a:pt x="52" y="214"/>
                    <a:pt x="49" y="215"/>
                    <a:pt x="46" y="216"/>
                  </a:cubicBezTo>
                  <a:cubicBezTo>
                    <a:pt x="45" y="217"/>
                    <a:pt x="44" y="220"/>
                    <a:pt x="41" y="220"/>
                  </a:cubicBezTo>
                  <a:cubicBezTo>
                    <a:pt x="43" y="217"/>
                    <a:pt x="40" y="214"/>
                    <a:pt x="43" y="213"/>
                  </a:cubicBezTo>
                  <a:cubicBezTo>
                    <a:pt x="42" y="211"/>
                    <a:pt x="40" y="211"/>
                    <a:pt x="40" y="209"/>
                  </a:cubicBezTo>
                  <a:cubicBezTo>
                    <a:pt x="40" y="207"/>
                    <a:pt x="41" y="206"/>
                    <a:pt x="42" y="205"/>
                  </a:cubicBezTo>
                  <a:cubicBezTo>
                    <a:pt x="43" y="203"/>
                    <a:pt x="41" y="201"/>
                    <a:pt x="40" y="199"/>
                  </a:cubicBezTo>
                  <a:cubicBezTo>
                    <a:pt x="40" y="199"/>
                    <a:pt x="40" y="198"/>
                    <a:pt x="40" y="197"/>
                  </a:cubicBezTo>
                  <a:cubicBezTo>
                    <a:pt x="40" y="196"/>
                    <a:pt x="39" y="196"/>
                    <a:pt x="39" y="196"/>
                  </a:cubicBezTo>
                  <a:cubicBezTo>
                    <a:pt x="38" y="195"/>
                    <a:pt x="39" y="194"/>
                    <a:pt x="39" y="193"/>
                  </a:cubicBezTo>
                  <a:cubicBezTo>
                    <a:pt x="38" y="192"/>
                    <a:pt x="37" y="191"/>
                    <a:pt x="37" y="191"/>
                  </a:cubicBezTo>
                  <a:cubicBezTo>
                    <a:pt x="37" y="188"/>
                    <a:pt x="39" y="187"/>
                    <a:pt x="41" y="184"/>
                  </a:cubicBezTo>
                  <a:cubicBezTo>
                    <a:pt x="41" y="183"/>
                    <a:pt x="40" y="183"/>
                    <a:pt x="39" y="183"/>
                  </a:cubicBezTo>
                  <a:cubicBezTo>
                    <a:pt x="37" y="185"/>
                    <a:pt x="37" y="189"/>
                    <a:pt x="34" y="191"/>
                  </a:cubicBezTo>
                  <a:cubicBezTo>
                    <a:pt x="34" y="193"/>
                    <a:pt x="37" y="192"/>
                    <a:pt x="36" y="195"/>
                  </a:cubicBezTo>
                  <a:cubicBezTo>
                    <a:pt x="35" y="196"/>
                    <a:pt x="34" y="195"/>
                    <a:pt x="33" y="195"/>
                  </a:cubicBezTo>
                  <a:cubicBezTo>
                    <a:pt x="31" y="196"/>
                    <a:pt x="30" y="198"/>
                    <a:pt x="26" y="198"/>
                  </a:cubicBezTo>
                  <a:cubicBezTo>
                    <a:pt x="25" y="199"/>
                    <a:pt x="24" y="197"/>
                    <a:pt x="22" y="198"/>
                  </a:cubicBezTo>
                  <a:cubicBezTo>
                    <a:pt x="21" y="196"/>
                    <a:pt x="22" y="197"/>
                    <a:pt x="22" y="195"/>
                  </a:cubicBezTo>
                  <a:cubicBezTo>
                    <a:pt x="21" y="193"/>
                    <a:pt x="18" y="192"/>
                    <a:pt x="18" y="188"/>
                  </a:cubicBezTo>
                  <a:cubicBezTo>
                    <a:pt x="15" y="191"/>
                    <a:pt x="16" y="185"/>
                    <a:pt x="13" y="185"/>
                  </a:cubicBezTo>
                  <a:cubicBezTo>
                    <a:pt x="14" y="183"/>
                    <a:pt x="16" y="182"/>
                    <a:pt x="17" y="180"/>
                  </a:cubicBezTo>
                  <a:cubicBezTo>
                    <a:pt x="18" y="180"/>
                    <a:pt x="19" y="181"/>
                    <a:pt x="21" y="181"/>
                  </a:cubicBezTo>
                  <a:cubicBezTo>
                    <a:pt x="21" y="184"/>
                    <a:pt x="19" y="184"/>
                    <a:pt x="19" y="185"/>
                  </a:cubicBezTo>
                  <a:cubicBezTo>
                    <a:pt x="22" y="185"/>
                    <a:pt x="22" y="183"/>
                    <a:pt x="24" y="183"/>
                  </a:cubicBezTo>
                  <a:cubicBezTo>
                    <a:pt x="24" y="184"/>
                    <a:pt x="25" y="185"/>
                    <a:pt x="25" y="186"/>
                  </a:cubicBezTo>
                  <a:cubicBezTo>
                    <a:pt x="30" y="185"/>
                    <a:pt x="27" y="181"/>
                    <a:pt x="26" y="178"/>
                  </a:cubicBezTo>
                  <a:cubicBezTo>
                    <a:pt x="23" y="182"/>
                    <a:pt x="20" y="178"/>
                    <a:pt x="15" y="178"/>
                  </a:cubicBezTo>
                  <a:cubicBezTo>
                    <a:pt x="15" y="176"/>
                    <a:pt x="18" y="178"/>
                    <a:pt x="18" y="176"/>
                  </a:cubicBezTo>
                  <a:cubicBezTo>
                    <a:pt x="18" y="175"/>
                    <a:pt x="16" y="175"/>
                    <a:pt x="15" y="175"/>
                  </a:cubicBezTo>
                  <a:cubicBezTo>
                    <a:pt x="16" y="175"/>
                    <a:pt x="16" y="171"/>
                    <a:pt x="15" y="173"/>
                  </a:cubicBezTo>
                  <a:cubicBezTo>
                    <a:pt x="12" y="170"/>
                    <a:pt x="19" y="170"/>
                    <a:pt x="18" y="167"/>
                  </a:cubicBezTo>
                  <a:cubicBezTo>
                    <a:pt x="17" y="166"/>
                    <a:pt x="15" y="169"/>
                    <a:pt x="13" y="170"/>
                  </a:cubicBezTo>
                  <a:cubicBezTo>
                    <a:pt x="14" y="172"/>
                    <a:pt x="12" y="172"/>
                    <a:pt x="12" y="175"/>
                  </a:cubicBezTo>
                  <a:cubicBezTo>
                    <a:pt x="10" y="174"/>
                    <a:pt x="12" y="170"/>
                    <a:pt x="9" y="171"/>
                  </a:cubicBezTo>
                  <a:cubicBezTo>
                    <a:pt x="8" y="169"/>
                    <a:pt x="12" y="169"/>
                    <a:pt x="10" y="167"/>
                  </a:cubicBezTo>
                  <a:cubicBezTo>
                    <a:pt x="11" y="166"/>
                    <a:pt x="11" y="166"/>
                    <a:pt x="11" y="166"/>
                  </a:cubicBezTo>
                  <a:cubicBezTo>
                    <a:pt x="10" y="165"/>
                    <a:pt x="9" y="164"/>
                    <a:pt x="8" y="163"/>
                  </a:cubicBezTo>
                  <a:cubicBezTo>
                    <a:pt x="9" y="162"/>
                    <a:pt x="10" y="163"/>
                    <a:pt x="11" y="163"/>
                  </a:cubicBezTo>
                  <a:cubicBezTo>
                    <a:pt x="11" y="157"/>
                    <a:pt x="15" y="155"/>
                    <a:pt x="16" y="151"/>
                  </a:cubicBezTo>
                  <a:cubicBezTo>
                    <a:pt x="19" y="151"/>
                    <a:pt x="19" y="154"/>
                    <a:pt x="22" y="153"/>
                  </a:cubicBezTo>
                  <a:cubicBezTo>
                    <a:pt x="22" y="152"/>
                    <a:pt x="21" y="151"/>
                    <a:pt x="19" y="151"/>
                  </a:cubicBezTo>
                  <a:cubicBezTo>
                    <a:pt x="19" y="149"/>
                    <a:pt x="22" y="150"/>
                    <a:pt x="22" y="148"/>
                  </a:cubicBezTo>
                  <a:cubicBezTo>
                    <a:pt x="22" y="147"/>
                    <a:pt x="21" y="147"/>
                    <a:pt x="21" y="148"/>
                  </a:cubicBezTo>
                  <a:cubicBezTo>
                    <a:pt x="19" y="147"/>
                    <a:pt x="20" y="143"/>
                    <a:pt x="21" y="143"/>
                  </a:cubicBezTo>
                  <a:cubicBezTo>
                    <a:pt x="22" y="142"/>
                    <a:pt x="23" y="143"/>
                    <a:pt x="23" y="143"/>
                  </a:cubicBezTo>
                  <a:cubicBezTo>
                    <a:pt x="25" y="143"/>
                    <a:pt x="22" y="142"/>
                    <a:pt x="23" y="140"/>
                  </a:cubicBezTo>
                  <a:cubicBezTo>
                    <a:pt x="24" y="138"/>
                    <a:pt x="27" y="140"/>
                    <a:pt x="28" y="140"/>
                  </a:cubicBezTo>
                  <a:cubicBezTo>
                    <a:pt x="28" y="142"/>
                    <a:pt x="27" y="142"/>
                    <a:pt x="27" y="143"/>
                  </a:cubicBezTo>
                  <a:cubicBezTo>
                    <a:pt x="29" y="142"/>
                    <a:pt x="32" y="143"/>
                    <a:pt x="33" y="143"/>
                  </a:cubicBezTo>
                  <a:cubicBezTo>
                    <a:pt x="37" y="141"/>
                    <a:pt x="38" y="138"/>
                    <a:pt x="40" y="135"/>
                  </a:cubicBezTo>
                  <a:cubicBezTo>
                    <a:pt x="42" y="136"/>
                    <a:pt x="45" y="137"/>
                    <a:pt x="47" y="136"/>
                  </a:cubicBezTo>
                  <a:cubicBezTo>
                    <a:pt x="49" y="136"/>
                    <a:pt x="52" y="132"/>
                    <a:pt x="52" y="130"/>
                  </a:cubicBezTo>
                  <a:cubicBezTo>
                    <a:pt x="52" y="130"/>
                    <a:pt x="51" y="128"/>
                    <a:pt x="51" y="126"/>
                  </a:cubicBezTo>
                  <a:cubicBezTo>
                    <a:pt x="51" y="125"/>
                    <a:pt x="51" y="124"/>
                    <a:pt x="51" y="123"/>
                  </a:cubicBezTo>
                  <a:cubicBezTo>
                    <a:pt x="50" y="120"/>
                    <a:pt x="48" y="119"/>
                    <a:pt x="47" y="118"/>
                  </a:cubicBezTo>
                  <a:cubicBezTo>
                    <a:pt x="49" y="119"/>
                    <a:pt x="52" y="117"/>
                    <a:pt x="52" y="115"/>
                  </a:cubicBezTo>
                  <a:cubicBezTo>
                    <a:pt x="53" y="112"/>
                    <a:pt x="49" y="111"/>
                    <a:pt x="51" y="110"/>
                  </a:cubicBezTo>
                  <a:cubicBezTo>
                    <a:pt x="48" y="109"/>
                    <a:pt x="47" y="111"/>
                    <a:pt x="46" y="113"/>
                  </a:cubicBezTo>
                  <a:cubicBezTo>
                    <a:pt x="45" y="109"/>
                    <a:pt x="39" y="115"/>
                    <a:pt x="37" y="118"/>
                  </a:cubicBezTo>
                  <a:cubicBezTo>
                    <a:pt x="35" y="117"/>
                    <a:pt x="36" y="114"/>
                    <a:pt x="33" y="115"/>
                  </a:cubicBezTo>
                  <a:cubicBezTo>
                    <a:pt x="32" y="115"/>
                    <a:pt x="32" y="116"/>
                    <a:pt x="33" y="116"/>
                  </a:cubicBezTo>
                  <a:cubicBezTo>
                    <a:pt x="32" y="118"/>
                    <a:pt x="32" y="115"/>
                    <a:pt x="31" y="115"/>
                  </a:cubicBezTo>
                  <a:cubicBezTo>
                    <a:pt x="28" y="115"/>
                    <a:pt x="23" y="117"/>
                    <a:pt x="19" y="116"/>
                  </a:cubicBezTo>
                  <a:cubicBezTo>
                    <a:pt x="15" y="116"/>
                    <a:pt x="14" y="114"/>
                    <a:pt x="11" y="113"/>
                  </a:cubicBezTo>
                  <a:cubicBezTo>
                    <a:pt x="10" y="111"/>
                    <a:pt x="11" y="107"/>
                    <a:pt x="8" y="105"/>
                  </a:cubicBezTo>
                  <a:cubicBezTo>
                    <a:pt x="10" y="105"/>
                    <a:pt x="11" y="103"/>
                    <a:pt x="13" y="103"/>
                  </a:cubicBezTo>
                  <a:cubicBezTo>
                    <a:pt x="13" y="99"/>
                    <a:pt x="7" y="100"/>
                    <a:pt x="3" y="98"/>
                  </a:cubicBezTo>
                  <a:cubicBezTo>
                    <a:pt x="2" y="97"/>
                    <a:pt x="2" y="95"/>
                    <a:pt x="0" y="95"/>
                  </a:cubicBezTo>
                  <a:cubicBezTo>
                    <a:pt x="2" y="94"/>
                    <a:pt x="5" y="94"/>
                    <a:pt x="5" y="91"/>
                  </a:cubicBezTo>
                  <a:cubicBezTo>
                    <a:pt x="9" y="93"/>
                    <a:pt x="9" y="88"/>
                    <a:pt x="13" y="87"/>
                  </a:cubicBezTo>
                  <a:cubicBezTo>
                    <a:pt x="15" y="87"/>
                    <a:pt x="15" y="89"/>
                    <a:pt x="18" y="88"/>
                  </a:cubicBezTo>
                  <a:cubicBezTo>
                    <a:pt x="19" y="88"/>
                    <a:pt x="17" y="86"/>
                    <a:pt x="18" y="85"/>
                  </a:cubicBezTo>
                  <a:cubicBezTo>
                    <a:pt x="19" y="84"/>
                    <a:pt x="20" y="83"/>
                    <a:pt x="23" y="83"/>
                  </a:cubicBezTo>
                  <a:cubicBezTo>
                    <a:pt x="24" y="82"/>
                    <a:pt x="28" y="80"/>
                    <a:pt x="31" y="82"/>
                  </a:cubicBezTo>
                  <a:cubicBezTo>
                    <a:pt x="30" y="84"/>
                    <a:pt x="30" y="87"/>
                    <a:pt x="28" y="87"/>
                  </a:cubicBezTo>
                  <a:cubicBezTo>
                    <a:pt x="29" y="88"/>
                    <a:pt x="30" y="89"/>
                    <a:pt x="31" y="90"/>
                  </a:cubicBezTo>
                  <a:cubicBezTo>
                    <a:pt x="33" y="91"/>
                    <a:pt x="36" y="89"/>
                    <a:pt x="38" y="90"/>
                  </a:cubicBezTo>
                  <a:cubicBezTo>
                    <a:pt x="38" y="90"/>
                    <a:pt x="38" y="92"/>
                    <a:pt x="38" y="92"/>
                  </a:cubicBezTo>
                  <a:cubicBezTo>
                    <a:pt x="39" y="92"/>
                    <a:pt x="43" y="89"/>
                    <a:pt x="44" y="92"/>
                  </a:cubicBezTo>
                  <a:cubicBezTo>
                    <a:pt x="46" y="92"/>
                    <a:pt x="45" y="89"/>
                    <a:pt x="47" y="87"/>
                  </a:cubicBezTo>
                  <a:cubicBezTo>
                    <a:pt x="50" y="86"/>
                    <a:pt x="48" y="90"/>
                    <a:pt x="49" y="90"/>
                  </a:cubicBezTo>
                  <a:cubicBezTo>
                    <a:pt x="50" y="89"/>
                    <a:pt x="51" y="87"/>
                    <a:pt x="50" y="86"/>
                  </a:cubicBezTo>
                  <a:cubicBezTo>
                    <a:pt x="51" y="85"/>
                    <a:pt x="51" y="85"/>
                    <a:pt x="51" y="85"/>
                  </a:cubicBezTo>
                  <a:cubicBezTo>
                    <a:pt x="53" y="85"/>
                    <a:pt x="55" y="86"/>
                    <a:pt x="56" y="85"/>
                  </a:cubicBezTo>
                  <a:cubicBezTo>
                    <a:pt x="57" y="82"/>
                    <a:pt x="55" y="82"/>
                    <a:pt x="55" y="80"/>
                  </a:cubicBezTo>
                  <a:cubicBezTo>
                    <a:pt x="53" y="80"/>
                    <a:pt x="52" y="80"/>
                    <a:pt x="51" y="80"/>
                  </a:cubicBezTo>
                  <a:cubicBezTo>
                    <a:pt x="48" y="79"/>
                    <a:pt x="49" y="82"/>
                    <a:pt x="46" y="82"/>
                  </a:cubicBezTo>
                  <a:cubicBezTo>
                    <a:pt x="47" y="80"/>
                    <a:pt x="45" y="80"/>
                    <a:pt x="45" y="79"/>
                  </a:cubicBezTo>
                  <a:cubicBezTo>
                    <a:pt x="44" y="76"/>
                    <a:pt x="47" y="76"/>
                    <a:pt x="46" y="74"/>
                  </a:cubicBezTo>
                  <a:cubicBezTo>
                    <a:pt x="44" y="73"/>
                    <a:pt x="41" y="74"/>
                    <a:pt x="41" y="70"/>
                  </a:cubicBezTo>
                  <a:cubicBezTo>
                    <a:pt x="40" y="73"/>
                    <a:pt x="36" y="73"/>
                    <a:pt x="33" y="72"/>
                  </a:cubicBezTo>
                  <a:cubicBezTo>
                    <a:pt x="32" y="60"/>
                    <a:pt x="23" y="56"/>
                    <a:pt x="16" y="50"/>
                  </a:cubicBezTo>
                  <a:cubicBezTo>
                    <a:pt x="18" y="47"/>
                    <a:pt x="18" y="44"/>
                    <a:pt x="19" y="41"/>
                  </a:cubicBezTo>
                  <a:cubicBezTo>
                    <a:pt x="30" y="42"/>
                    <a:pt x="33" y="41"/>
                    <a:pt x="37" y="34"/>
                  </a:cubicBezTo>
                  <a:cubicBezTo>
                    <a:pt x="37" y="34"/>
                    <a:pt x="38" y="33"/>
                    <a:pt x="39" y="32"/>
                  </a:cubicBezTo>
                  <a:cubicBezTo>
                    <a:pt x="39" y="31"/>
                    <a:pt x="39" y="29"/>
                    <a:pt x="39" y="27"/>
                  </a:cubicBezTo>
                  <a:cubicBezTo>
                    <a:pt x="41" y="24"/>
                    <a:pt x="44" y="23"/>
                    <a:pt x="44" y="19"/>
                  </a:cubicBezTo>
                  <a:cubicBezTo>
                    <a:pt x="50" y="19"/>
                    <a:pt x="53" y="17"/>
                    <a:pt x="56" y="14"/>
                  </a:cubicBezTo>
                  <a:cubicBezTo>
                    <a:pt x="57" y="14"/>
                    <a:pt x="56" y="17"/>
                    <a:pt x="56" y="17"/>
                  </a:cubicBezTo>
                  <a:cubicBezTo>
                    <a:pt x="57" y="17"/>
                    <a:pt x="57" y="18"/>
                    <a:pt x="58" y="18"/>
                  </a:cubicBezTo>
                  <a:cubicBezTo>
                    <a:pt x="58" y="16"/>
                    <a:pt x="60" y="15"/>
                    <a:pt x="61" y="14"/>
                  </a:cubicBezTo>
                  <a:cubicBezTo>
                    <a:pt x="60" y="12"/>
                    <a:pt x="59" y="14"/>
                    <a:pt x="58" y="12"/>
                  </a:cubicBezTo>
                  <a:cubicBezTo>
                    <a:pt x="58" y="10"/>
                    <a:pt x="60" y="10"/>
                    <a:pt x="60" y="9"/>
                  </a:cubicBezTo>
                  <a:cubicBezTo>
                    <a:pt x="61" y="9"/>
                    <a:pt x="61" y="10"/>
                    <a:pt x="61" y="11"/>
                  </a:cubicBezTo>
                  <a:cubicBezTo>
                    <a:pt x="63" y="9"/>
                    <a:pt x="66" y="10"/>
                    <a:pt x="69" y="9"/>
                  </a:cubicBezTo>
                  <a:cubicBezTo>
                    <a:pt x="72" y="7"/>
                    <a:pt x="74" y="4"/>
                    <a:pt x="76" y="0"/>
                  </a:cubicBezTo>
                  <a:cubicBezTo>
                    <a:pt x="79" y="0"/>
                    <a:pt x="78" y="3"/>
                    <a:pt x="81" y="2"/>
                  </a:cubicBezTo>
                  <a:cubicBezTo>
                    <a:pt x="82" y="5"/>
                    <a:pt x="80" y="5"/>
                    <a:pt x="79" y="6"/>
                  </a:cubicBezTo>
                  <a:cubicBezTo>
                    <a:pt x="79" y="7"/>
                    <a:pt x="80" y="8"/>
                    <a:pt x="81" y="8"/>
                  </a:cubicBezTo>
                  <a:cubicBezTo>
                    <a:pt x="83" y="8"/>
                    <a:pt x="84" y="6"/>
                    <a:pt x="84" y="4"/>
                  </a:cubicBezTo>
                  <a:cubicBezTo>
                    <a:pt x="85" y="4"/>
                    <a:pt x="87" y="7"/>
                    <a:pt x="86" y="4"/>
                  </a:cubicBezTo>
                  <a:cubicBezTo>
                    <a:pt x="88" y="5"/>
                    <a:pt x="87" y="8"/>
                    <a:pt x="89" y="8"/>
                  </a:cubicBezTo>
                  <a:cubicBezTo>
                    <a:pt x="92" y="8"/>
                    <a:pt x="92" y="7"/>
                    <a:pt x="94" y="6"/>
                  </a:cubicBezTo>
                  <a:cubicBezTo>
                    <a:pt x="96" y="5"/>
                    <a:pt x="99" y="7"/>
                    <a:pt x="100" y="6"/>
                  </a:cubicBezTo>
                  <a:cubicBezTo>
                    <a:pt x="101" y="7"/>
                    <a:pt x="100" y="9"/>
                    <a:pt x="100" y="10"/>
                  </a:cubicBezTo>
                  <a:cubicBezTo>
                    <a:pt x="103" y="11"/>
                    <a:pt x="109" y="15"/>
                    <a:pt x="112" y="11"/>
                  </a:cubicBezTo>
                  <a:cubicBezTo>
                    <a:pt x="113" y="10"/>
                    <a:pt x="113" y="12"/>
                    <a:pt x="114" y="12"/>
                  </a:cubicBezTo>
                  <a:cubicBezTo>
                    <a:pt x="115" y="11"/>
                    <a:pt x="116" y="10"/>
                    <a:pt x="117" y="9"/>
                  </a:cubicBezTo>
                  <a:cubicBezTo>
                    <a:pt x="118" y="9"/>
                    <a:pt x="119" y="10"/>
                    <a:pt x="119" y="10"/>
                  </a:cubicBezTo>
                  <a:cubicBezTo>
                    <a:pt x="120" y="10"/>
                    <a:pt x="124" y="9"/>
                    <a:pt x="124" y="12"/>
                  </a:cubicBezTo>
                  <a:cubicBezTo>
                    <a:pt x="127" y="10"/>
                    <a:pt x="130" y="13"/>
                    <a:pt x="133" y="13"/>
                  </a:cubicBezTo>
                  <a:cubicBezTo>
                    <a:pt x="135" y="13"/>
                    <a:pt x="137" y="11"/>
                    <a:pt x="140" y="12"/>
                  </a:cubicBezTo>
                  <a:cubicBezTo>
                    <a:pt x="142" y="12"/>
                    <a:pt x="144" y="14"/>
                    <a:pt x="145" y="14"/>
                  </a:cubicBezTo>
                  <a:cubicBezTo>
                    <a:pt x="147" y="14"/>
                    <a:pt x="151" y="12"/>
                    <a:pt x="152" y="12"/>
                  </a:cubicBezTo>
                  <a:cubicBezTo>
                    <a:pt x="152" y="11"/>
                    <a:pt x="152" y="11"/>
                    <a:pt x="152" y="9"/>
                  </a:cubicBezTo>
                  <a:cubicBezTo>
                    <a:pt x="154" y="9"/>
                    <a:pt x="155" y="10"/>
                    <a:pt x="156" y="10"/>
                  </a:cubicBezTo>
                  <a:cubicBezTo>
                    <a:pt x="158" y="10"/>
                    <a:pt x="157" y="8"/>
                    <a:pt x="159" y="9"/>
                  </a:cubicBezTo>
                  <a:cubicBezTo>
                    <a:pt x="160" y="9"/>
                    <a:pt x="161" y="10"/>
                    <a:pt x="162" y="11"/>
                  </a:cubicBezTo>
                  <a:cubicBezTo>
                    <a:pt x="162" y="11"/>
                    <a:pt x="163" y="11"/>
                    <a:pt x="164" y="11"/>
                  </a:cubicBezTo>
                  <a:cubicBezTo>
                    <a:pt x="164" y="11"/>
                    <a:pt x="164" y="12"/>
                    <a:pt x="165" y="12"/>
                  </a:cubicBezTo>
                  <a:cubicBezTo>
                    <a:pt x="165" y="12"/>
                    <a:pt x="166" y="11"/>
                    <a:pt x="167" y="12"/>
                  </a:cubicBezTo>
                  <a:cubicBezTo>
                    <a:pt x="167" y="12"/>
                    <a:pt x="168" y="14"/>
                    <a:pt x="171" y="13"/>
                  </a:cubicBezTo>
                  <a:cubicBezTo>
                    <a:pt x="175" y="24"/>
                    <a:pt x="178" y="38"/>
                    <a:pt x="182" y="50"/>
                  </a:cubicBezTo>
                  <a:cubicBezTo>
                    <a:pt x="183" y="53"/>
                    <a:pt x="184" y="58"/>
                    <a:pt x="185" y="62"/>
                  </a:cubicBezTo>
                  <a:cubicBezTo>
                    <a:pt x="187" y="67"/>
                    <a:pt x="189" y="76"/>
                    <a:pt x="191" y="82"/>
                  </a:cubicBezTo>
                  <a:cubicBezTo>
                    <a:pt x="197" y="101"/>
                    <a:pt x="203" y="123"/>
                    <a:pt x="209" y="143"/>
                  </a:cubicBezTo>
                  <a:cubicBezTo>
                    <a:pt x="210" y="146"/>
                    <a:pt x="212" y="150"/>
                    <a:pt x="213" y="155"/>
                  </a:cubicBezTo>
                  <a:cubicBezTo>
                    <a:pt x="213" y="156"/>
                    <a:pt x="214" y="158"/>
                    <a:pt x="215" y="160"/>
                  </a:cubicBezTo>
                  <a:cubicBezTo>
                    <a:pt x="216" y="163"/>
                    <a:pt x="215" y="166"/>
                    <a:pt x="218" y="168"/>
                  </a:cubicBezTo>
                  <a:cubicBezTo>
                    <a:pt x="222" y="169"/>
                    <a:pt x="222" y="166"/>
                    <a:pt x="225" y="168"/>
                  </a:cubicBezTo>
                  <a:cubicBezTo>
                    <a:pt x="228" y="166"/>
                    <a:pt x="231" y="162"/>
                    <a:pt x="233" y="163"/>
                  </a:cubicBezTo>
                  <a:cubicBezTo>
                    <a:pt x="234" y="164"/>
                    <a:pt x="233" y="166"/>
                    <a:pt x="233" y="167"/>
                  </a:cubicBezTo>
                  <a:lnTo>
                    <a:pt x="23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6" name="Freeform 750">
              <a:extLst>
                <a:ext uri="{FF2B5EF4-FFF2-40B4-BE49-F238E27FC236}">
                  <a16:creationId xmlns:a16="http://schemas.microsoft.com/office/drawing/2014/main" id="{0880067E-7F15-F663-7B4D-9AE4447D06BD}"/>
                </a:ext>
              </a:extLst>
            </p:cNvPr>
            <p:cNvSpPr>
              <a:spLocks/>
            </p:cNvSpPr>
            <p:nvPr/>
          </p:nvSpPr>
          <p:spPr bwMode="auto">
            <a:xfrm>
              <a:off x="4654550" y="1376363"/>
              <a:ext cx="12700" cy="7937"/>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7" name="Freeform 751">
              <a:extLst>
                <a:ext uri="{FF2B5EF4-FFF2-40B4-BE49-F238E27FC236}">
                  <a16:creationId xmlns:a16="http://schemas.microsoft.com/office/drawing/2014/main" id="{B1E481C7-1CA2-A1D4-ACFC-A6138BAA4F76}"/>
                </a:ext>
              </a:extLst>
            </p:cNvPr>
            <p:cNvSpPr>
              <a:spLocks/>
            </p:cNvSpPr>
            <p:nvPr/>
          </p:nvSpPr>
          <p:spPr bwMode="auto">
            <a:xfrm>
              <a:off x="4667250" y="1384300"/>
              <a:ext cx="6350" cy="1588"/>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8" name="Line 752">
              <a:extLst>
                <a:ext uri="{FF2B5EF4-FFF2-40B4-BE49-F238E27FC236}">
                  <a16:creationId xmlns:a16="http://schemas.microsoft.com/office/drawing/2014/main" id="{AD15F6BB-A581-2118-2064-D50E4AE5008A}"/>
                </a:ext>
              </a:extLst>
            </p:cNvPr>
            <p:cNvSpPr>
              <a:spLocks noChangeShapeType="1"/>
            </p:cNvSpPr>
            <p:nvPr/>
          </p:nvSpPr>
          <p:spPr bwMode="auto">
            <a:xfrm>
              <a:off x="4667250" y="13843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9" name="Line 753">
              <a:extLst>
                <a:ext uri="{FF2B5EF4-FFF2-40B4-BE49-F238E27FC236}">
                  <a16:creationId xmlns:a16="http://schemas.microsoft.com/office/drawing/2014/main" id="{72B91EBC-4FC8-2CA4-33DB-D0A92484FB1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0" name="Line 754">
              <a:extLst>
                <a:ext uri="{FF2B5EF4-FFF2-40B4-BE49-F238E27FC236}">
                  <a16:creationId xmlns:a16="http://schemas.microsoft.com/office/drawing/2014/main" id="{07CDC32E-FA16-98C2-176C-BE13EED61C5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1" name="Freeform 755">
              <a:extLst>
                <a:ext uri="{FF2B5EF4-FFF2-40B4-BE49-F238E27FC236}">
                  <a16:creationId xmlns:a16="http://schemas.microsoft.com/office/drawing/2014/main" id="{E6CA55F2-7CEA-F2E3-27D5-EBB9C0E7E10B}"/>
                </a:ext>
              </a:extLst>
            </p:cNvPr>
            <p:cNvSpPr>
              <a:spLocks/>
            </p:cNvSpPr>
            <p:nvPr/>
          </p:nvSpPr>
          <p:spPr bwMode="auto">
            <a:xfrm>
              <a:off x="4619625" y="1384300"/>
              <a:ext cx="263525" cy="128588"/>
            </a:xfrm>
            <a:custGeom>
              <a:avLst/>
              <a:gdLst>
                <a:gd name="T0" fmla="*/ 2147483647 w 39"/>
                <a:gd name="T1" fmla="*/ 2147483647 h 19"/>
                <a:gd name="T2" fmla="*/ 2147483647 w 39"/>
                <a:gd name="T3" fmla="*/ 2147483647 h 19"/>
                <a:gd name="T4" fmla="*/ 2147483647 w 39"/>
                <a:gd name="T5" fmla="*/ 2147483647 h 19"/>
                <a:gd name="T6" fmla="*/ 2147483647 w 39"/>
                <a:gd name="T7" fmla="*/ 0 h 19"/>
                <a:gd name="T8" fmla="*/ 2147483647 w 39"/>
                <a:gd name="T9" fmla="*/ 0 h 19"/>
                <a:gd name="T10" fmla="*/ 2147483647 w 39"/>
                <a:gd name="T11" fmla="*/ 2147483647 h 19"/>
                <a:gd name="T12" fmla="*/ 2147483647 w 39"/>
                <a:gd name="T13" fmla="*/ 2147483647 h 19"/>
                <a:gd name="T14" fmla="*/ 2147483647 w 39"/>
                <a:gd name="T15" fmla="*/ 2147483647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2147483647 w 39"/>
                <a:gd name="T25" fmla="*/ 2147483647 h 19"/>
                <a:gd name="T26" fmla="*/ 2147483647 w 39"/>
                <a:gd name="T27" fmla="*/ 2147483647 h 19"/>
                <a:gd name="T28" fmla="*/ 2147483647 w 39"/>
                <a:gd name="T29" fmla="*/ 2147483647 h 19"/>
                <a:gd name="T30" fmla="*/ 2147483647 w 39"/>
                <a:gd name="T31" fmla="*/ 2147483647 h 19"/>
                <a:gd name="T32" fmla="*/ 2147483647 w 39"/>
                <a:gd name="T33" fmla="*/ 2147483647 h 19"/>
                <a:gd name="T34" fmla="*/ 2147483647 w 39"/>
                <a:gd name="T35" fmla="*/ 2147483647 h 19"/>
                <a:gd name="T36" fmla="*/ 2147483647 w 39"/>
                <a:gd name="T37" fmla="*/ 2147483647 h 19"/>
                <a:gd name="T38" fmla="*/ 2147483647 w 39"/>
                <a:gd name="T39" fmla="*/ 2147483647 h 19"/>
                <a:gd name="T40" fmla="*/ 2147483647 w 39"/>
                <a:gd name="T41" fmla="*/ 2147483647 h 19"/>
                <a:gd name="T42" fmla="*/ 2147483647 w 39"/>
                <a:gd name="T43" fmla="*/ 2147483647 h 19"/>
                <a:gd name="T44" fmla="*/ 2147483647 w 3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19"/>
                <a:gd name="T71" fmla="*/ 39 w 3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19">
                  <a:moveTo>
                    <a:pt x="26" y="9"/>
                  </a:moveTo>
                  <a:cubicBezTo>
                    <a:pt x="24" y="9"/>
                    <a:pt x="26" y="12"/>
                    <a:pt x="24" y="12"/>
                  </a:cubicBezTo>
                  <a:cubicBezTo>
                    <a:pt x="23" y="10"/>
                    <a:pt x="21" y="9"/>
                    <a:pt x="21" y="6"/>
                  </a:cubicBezTo>
                  <a:cubicBezTo>
                    <a:pt x="15" y="5"/>
                    <a:pt x="12" y="2"/>
                    <a:pt x="8" y="0"/>
                  </a:cubicBezTo>
                  <a:cubicBezTo>
                    <a:pt x="7" y="0"/>
                    <a:pt x="7" y="0"/>
                    <a:pt x="7" y="0"/>
                  </a:cubicBezTo>
                  <a:cubicBezTo>
                    <a:pt x="8" y="3"/>
                    <a:pt x="4" y="0"/>
                    <a:pt x="4" y="2"/>
                  </a:cubicBezTo>
                  <a:cubicBezTo>
                    <a:pt x="5" y="1"/>
                    <a:pt x="5" y="5"/>
                    <a:pt x="4" y="5"/>
                  </a:cubicBezTo>
                  <a:cubicBezTo>
                    <a:pt x="4" y="4"/>
                    <a:pt x="4" y="3"/>
                    <a:pt x="3" y="3"/>
                  </a:cubicBezTo>
                  <a:cubicBezTo>
                    <a:pt x="3" y="2"/>
                    <a:pt x="3" y="2"/>
                    <a:pt x="3" y="2"/>
                  </a:cubicBezTo>
                  <a:cubicBezTo>
                    <a:pt x="2" y="2"/>
                    <a:pt x="2" y="3"/>
                    <a:pt x="2" y="3"/>
                  </a:cubicBezTo>
                  <a:cubicBezTo>
                    <a:pt x="2" y="3"/>
                    <a:pt x="3" y="4"/>
                    <a:pt x="3" y="4"/>
                  </a:cubicBezTo>
                  <a:cubicBezTo>
                    <a:pt x="3" y="4"/>
                    <a:pt x="2" y="4"/>
                    <a:pt x="2" y="4"/>
                  </a:cubicBezTo>
                  <a:cubicBezTo>
                    <a:pt x="0" y="5"/>
                    <a:pt x="2" y="7"/>
                    <a:pt x="2" y="8"/>
                  </a:cubicBezTo>
                  <a:cubicBezTo>
                    <a:pt x="7" y="8"/>
                    <a:pt x="11" y="11"/>
                    <a:pt x="15" y="9"/>
                  </a:cubicBezTo>
                  <a:cubicBezTo>
                    <a:pt x="16" y="12"/>
                    <a:pt x="21" y="11"/>
                    <a:pt x="21" y="15"/>
                  </a:cubicBezTo>
                  <a:cubicBezTo>
                    <a:pt x="23" y="15"/>
                    <a:pt x="24" y="16"/>
                    <a:pt x="26" y="15"/>
                  </a:cubicBezTo>
                  <a:cubicBezTo>
                    <a:pt x="26" y="15"/>
                    <a:pt x="26" y="17"/>
                    <a:pt x="26" y="17"/>
                  </a:cubicBezTo>
                  <a:cubicBezTo>
                    <a:pt x="28" y="18"/>
                    <a:pt x="33" y="17"/>
                    <a:pt x="35" y="19"/>
                  </a:cubicBezTo>
                  <a:cubicBezTo>
                    <a:pt x="34" y="15"/>
                    <a:pt x="34" y="16"/>
                    <a:pt x="38" y="16"/>
                  </a:cubicBezTo>
                  <a:cubicBezTo>
                    <a:pt x="39" y="14"/>
                    <a:pt x="36" y="15"/>
                    <a:pt x="37" y="13"/>
                  </a:cubicBezTo>
                  <a:cubicBezTo>
                    <a:pt x="34" y="14"/>
                    <a:pt x="33" y="13"/>
                    <a:pt x="32" y="11"/>
                  </a:cubicBezTo>
                  <a:cubicBezTo>
                    <a:pt x="29" y="10"/>
                    <a:pt x="28" y="12"/>
                    <a:pt x="27" y="11"/>
                  </a:cubicBezTo>
                  <a:cubicBezTo>
                    <a:pt x="27" y="10"/>
                    <a:pt x="27" y="10"/>
                    <a:pt x="2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2" name="Freeform 756">
              <a:extLst>
                <a:ext uri="{FF2B5EF4-FFF2-40B4-BE49-F238E27FC236}">
                  <a16:creationId xmlns:a16="http://schemas.microsoft.com/office/drawing/2014/main" id="{967545E0-913D-2766-2640-631D835AF2D2}"/>
                </a:ext>
              </a:extLst>
            </p:cNvPr>
            <p:cNvSpPr>
              <a:spLocks/>
            </p:cNvSpPr>
            <p:nvPr/>
          </p:nvSpPr>
          <p:spPr bwMode="auto">
            <a:xfrm>
              <a:off x="4795838" y="1444625"/>
              <a:ext cx="1587"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3" name="Line 757">
              <a:extLst>
                <a:ext uri="{FF2B5EF4-FFF2-40B4-BE49-F238E27FC236}">
                  <a16:creationId xmlns:a16="http://schemas.microsoft.com/office/drawing/2014/main" id="{A7DC3D41-E8DA-C7C2-7D28-4ECFE0B279FA}"/>
                </a:ext>
              </a:extLst>
            </p:cNvPr>
            <p:cNvSpPr>
              <a:spLocks noChangeShapeType="1"/>
            </p:cNvSpPr>
            <p:nvPr/>
          </p:nvSpPr>
          <p:spPr bwMode="auto">
            <a:xfrm>
              <a:off x="4795838" y="14446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4" name="Freeform 758">
              <a:extLst>
                <a:ext uri="{FF2B5EF4-FFF2-40B4-BE49-F238E27FC236}">
                  <a16:creationId xmlns:a16="http://schemas.microsoft.com/office/drawing/2014/main" id="{65BA9406-DCE7-458F-FC7F-B1E7BD005659}"/>
                </a:ext>
              </a:extLst>
            </p:cNvPr>
            <p:cNvSpPr>
              <a:spLocks/>
            </p:cNvSpPr>
            <p:nvPr/>
          </p:nvSpPr>
          <p:spPr bwMode="auto">
            <a:xfrm>
              <a:off x="4795838" y="1431925"/>
              <a:ext cx="12700" cy="19050"/>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3"/>
                  </a:moveTo>
                  <a:cubicBezTo>
                    <a:pt x="1" y="2"/>
                    <a:pt x="1"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5" name="Line 759">
              <a:extLst>
                <a:ext uri="{FF2B5EF4-FFF2-40B4-BE49-F238E27FC236}">
                  <a16:creationId xmlns:a16="http://schemas.microsoft.com/office/drawing/2014/main" id="{627294C8-7CA7-83EE-DF08-6F8458B428A2}"/>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6" name="Line 760">
              <a:extLst>
                <a:ext uri="{FF2B5EF4-FFF2-40B4-BE49-F238E27FC236}">
                  <a16:creationId xmlns:a16="http://schemas.microsoft.com/office/drawing/2014/main" id="{70BD6021-8562-F873-2E28-8512C1736A67}"/>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7" name="Freeform 761">
              <a:extLst>
                <a:ext uri="{FF2B5EF4-FFF2-40B4-BE49-F238E27FC236}">
                  <a16:creationId xmlns:a16="http://schemas.microsoft.com/office/drawing/2014/main" id="{D357D46E-9B02-F3EC-621D-A2C99DABCE31}"/>
                </a:ext>
              </a:extLst>
            </p:cNvPr>
            <p:cNvSpPr>
              <a:spLocks/>
            </p:cNvSpPr>
            <p:nvPr/>
          </p:nvSpPr>
          <p:spPr bwMode="auto">
            <a:xfrm>
              <a:off x="4883150" y="1349375"/>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8" name="Line 762">
              <a:extLst>
                <a:ext uri="{FF2B5EF4-FFF2-40B4-BE49-F238E27FC236}">
                  <a16:creationId xmlns:a16="http://schemas.microsoft.com/office/drawing/2014/main" id="{5FC833D5-71C7-0AB9-6BF0-77189FB547FD}"/>
                </a:ext>
              </a:extLst>
            </p:cNvPr>
            <p:cNvSpPr>
              <a:spLocks noChangeShapeType="1"/>
            </p:cNvSpPr>
            <p:nvPr/>
          </p:nvSpPr>
          <p:spPr bwMode="auto">
            <a:xfrm flipH="1">
              <a:off x="4883150" y="1349375"/>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9" name="Freeform 763">
              <a:extLst>
                <a:ext uri="{FF2B5EF4-FFF2-40B4-BE49-F238E27FC236}">
                  <a16:creationId xmlns:a16="http://schemas.microsoft.com/office/drawing/2014/main" id="{ACC62CC2-46E2-0514-7A71-9362408F7D36}"/>
                </a:ext>
              </a:extLst>
            </p:cNvPr>
            <p:cNvSpPr>
              <a:spLocks/>
            </p:cNvSpPr>
            <p:nvPr/>
          </p:nvSpPr>
          <p:spPr bwMode="auto">
            <a:xfrm>
              <a:off x="4891088" y="1357313"/>
              <a:ext cx="6350" cy="6350"/>
            </a:xfrm>
            <a:custGeom>
              <a:avLst/>
              <a:gdLst>
                <a:gd name="T0" fmla="*/ 0 w 4"/>
                <a:gd name="T1" fmla="*/ 2147483647 h 4"/>
                <a:gd name="T2" fmla="*/ 2147483647 w 4"/>
                <a:gd name="T3" fmla="*/ 0 h 4"/>
                <a:gd name="T4" fmla="*/ 0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0" name="Line 764">
              <a:extLst>
                <a:ext uri="{FF2B5EF4-FFF2-40B4-BE49-F238E27FC236}">
                  <a16:creationId xmlns:a16="http://schemas.microsoft.com/office/drawing/2014/main" id="{6A8642CF-AA03-FD7C-4C8F-FAC43CCF2CEA}"/>
                </a:ext>
              </a:extLst>
            </p:cNvPr>
            <p:cNvSpPr>
              <a:spLocks noChangeShapeType="1"/>
            </p:cNvSpPr>
            <p:nvPr/>
          </p:nvSpPr>
          <p:spPr bwMode="auto">
            <a:xfrm flipV="1">
              <a:off x="4891088" y="1357313"/>
              <a:ext cx="6350"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1" name="Freeform 765">
              <a:extLst>
                <a:ext uri="{FF2B5EF4-FFF2-40B4-BE49-F238E27FC236}">
                  <a16:creationId xmlns:a16="http://schemas.microsoft.com/office/drawing/2014/main" id="{2D1998AF-4DF4-C131-F0F1-B79268ED8306}"/>
                </a:ext>
              </a:extLst>
            </p:cNvPr>
            <p:cNvSpPr>
              <a:spLocks/>
            </p:cNvSpPr>
            <p:nvPr/>
          </p:nvSpPr>
          <p:spPr bwMode="auto">
            <a:xfrm>
              <a:off x="5000625" y="1417638"/>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2" name="Line 766">
              <a:extLst>
                <a:ext uri="{FF2B5EF4-FFF2-40B4-BE49-F238E27FC236}">
                  <a16:creationId xmlns:a16="http://schemas.microsoft.com/office/drawing/2014/main" id="{2962A510-DF38-F600-E566-45D340479279}"/>
                </a:ext>
              </a:extLst>
            </p:cNvPr>
            <p:cNvSpPr>
              <a:spLocks noChangeShapeType="1"/>
            </p:cNvSpPr>
            <p:nvPr/>
          </p:nvSpPr>
          <p:spPr bwMode="auto">
            <a:xfrm flipH="1">
              <a:off x="5000625" y="1417638"/>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3" name="Line 767">
              <a:extLst>
                <a:ext uri="{FF2B5EF4-FFF2-40B4-BE49-F238E27FC236}">
                  <a16:creationId xmlns:a16="http://schemas.microsoft.com/office/drawing/2014/main" id="{081EF1BF-D05E-2C86-7F60-DF2233E653D4}"/>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4" name="Line 768">
              <a:extLst>
                <a:ext uri="{FF2B5EF4-FFF2-40B4-BE49-F238E27FC236}">
                  <a16:creationId xmlns:a16="http://schemas.microsoft.com/office/drawing/2014/main" id="{41F123E8-D67B-9454-402F-448914B3B37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5" name="Freeform 769">
              <a:extLst>
                <a:ext uri="{FF2B5EF4-FFF2-40B4-BE49-F238E27FC236}">
                  <a16:creationId xmlns:a16="http://schemas.microsoft.com/office/drawing/2014/main" id="{9B11E9F6-F040-9E16-1851-416DF52538DA}"/>
                </a:ext>
              </a:extLst>
            </p:cNvPr>
            <p:cNvSpPr>
              <a:spLocks/>
            </p:cNvSpPr>
            <p:nvPr/>
          </p:nvSpPr>
          <p:spPr bwMode="auto">
            <a:xfrm>
              <a:off x="5359400" y="1716088"/>
              <a:ext cx="1588" cy="793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6" name="Line 770">
              <a:extLst>
                <a:ext uri="{FF2B5EF4-FFF2-40B4-BE49-F238E27FC236}">
                  <a16:creationId xmlns:a16="http://schemas.microsoft.com/office/drawing/2014/main" id="{BB102E91-10CE-01CB-702A-FD8A188ABE87}"/>
                </a:ext>
              </a:extLst>
            </p:cNvPr>
            <p:cNvSpPr>
              <a:spLocks noChangeShapeType="1"/>
            </p:cNvSpPr>
            <p:nvPr/>
          </p:nvSpPr>
          <p:spPr bwMode="auto">
            <a:xfrm flipV="1">
              <a:off x="5359400" y="1716088"/>
              <a:ext cx="1588" cy="793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7" name="Line 771">
              <a:extLst>
                <a:ext uri="{FF2B5EF4-FFF2-40B4-BE49-F238E27FC236}">
                  <a16:creationId xmlns:a16="http://schemas.microsoft.com/office/drawing/2014/main" id="{BC93410C-FD91-CBF0-6CFB-83C9DF21F70B}"/>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8" name="Line 772">
              <a:extLst>
                <a:ext uri="{FF2B5EF4-FFF2-40B4-BE49-F238E27FC236}">
                  <a16:creationId xmlns:a16="http://schemas.microsoft.com/office/drawing/2014/main" id="{E8F0A531-F492-D397-991B-EDDB33603CB7}"/>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9" name="Line 773">
              <a:extLst>
                <a:ext uri="{FF2B5EF4-FFF2-40B4-BE49-F238E27FC236}">
                  <a16:creationId xmlns:a16="http://schemas.microsoft.com/office/drawing/2014/main" id="{BBA39DD5-38EE-0365-216D-B95CA63E7FBC}"/>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0" name="Line 774">
              <a:extLst>
                <a:ext uri="{FF2B5EF4-FFF2-40B4-BE49-F238E27FC236}">
                  <a16:creationId xmlns:a16="http://schemas.microsoft.com/office/drawing/2014/main" id="{A55A2FE0-DC01-5A7B-3618-1EEB06DDC814}"/>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1" name="Freeform 775">
              <a:extLst>
                <a:ext uri="{FF2B5EF4-FFF2-40B4-BE49-F238E27FC236}">
                  <a16:creationId xmlns:a16="http://schemas.microsoft.com/office/drawing/2014/main" id="{5B5953DC-4428-0E73-8688-AE6008065097}"/>
                </a:ext>
              </a:extLst>
            </p:cNvPr>
            <p:cNvSpPr>
              <a:spLocks/>
            </p:cNvSpPr>
            <p:nvPr/>
          </p:nvSpPr>
          <p:spPr bwMode="auto">
            <a:xfrm>
              <a:off x="5224463" y="1647825"/>
              <a:ext cx="33337" cy="42863"/>
            </a:xfrm>
            <a:custGeom>
              <a:avLst/>
              <a:gdLst>
                <a:gd name="T0" fmla="*/ 2147483647 w 5"/>
                <a:gd name="T1" fmla="*/ 0 h 6"/>
                <a:gd name="T2" fmla="*/ 2147483647 w 5"/>
                <a:gd name="T3" fmla="*/ 2147483647 h 6"/>
                <a:gd name="T4" fmla="*/ 2147483647 w 5"/>
                <a:gd name="T5" fmla="*/ 2147483647 h 6"/>
                <a:gd name="T6" fmla="*/ 2147483647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2" y="0"/>
                  </a:moveTo>
                  <a:cubicBezTo>
                    <a:pt x="2" y="2"/>
                    <a:pt x="5" y="3"/>
                    <a:pt x="2" y="6"/>
                  </a:cubicBezTo>
                  <a:cubicBezTo>
                    <a:pt x="2" y="6"/>
                    <a:pt x="0" y="5"/>
                    <a:pt x="1" y="3"/>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2" name="Line 776">
              <a:extLst>
                <a:ext uri="{FF2B5EF4-FFF2-40B4-BE49-F238E27FC236}">
                  <a16:creationId xmlns:a16="http://schemas.microsoft.com/office/drawing/2014/main" id="{98962523-EEF5-D2C4-9068-0D5BB2A31BC7}"/>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3" name="Line 777">
              <a:extLst>
                <a:ext uri="{FF2B5EF4-FFF2-40B4-BE49-F238E27FC236}">
                  <a16:creationId xmlns:a16="http://schemas.microsoft.com/office/drawing/2014/main" id="{061E74A9-A0E2-E3AC-17AF-EDD0E238D552}"/>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4" name="Line 778">
              <a:extLst>
                <a:ext uri="{FF2B5EF4-FFF2-40B4-BE49-F238E27FC236}">
                  <a16:creationId xmlns:a16="http://schemas.microsoft.com/office/drawing/2014/main" id="{BA03DA00-D43E-33BA-DEF0-013B7B4A2AC1}"/>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5" name="Line 779">
              <a:extLst>
                <a:ext uri="{FF2B5EF4-FFF2-40B4-BE49-F238E27FC236}">
                  <a16:creationId xmlns:a16="http://schemas.microsoft.com/office/drawing/2014/main" id="{959564D1-4C06-4957-EDE6-EF3337C21588}"/>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6" name="Freeform 780">
              <a:extLst>
                <a:ext uri="{FF2B5EF4-FFF2-40B4-BE49-F238E27FC236}">
                  <a16:creationId xmlns:a16="http://schemas.microsoft.com/office/drawing/2014/main" id="{B6BEB29C-D925-B5D8-B8E6-173B4B6557CF}"/>
                </a:ext>
              </a:extLst>
            </p:cNvPr>
            <p:cNvSpPr>
              <a:spLocks/>
            </p:cNvSpPr>
            <p:nvPr/>
          </p:nvSpPr>
          <p:spPr bwMode="auto">
            <a:xfrm>
              <a:off x="4992688" y="1417638"/>
              <a:ext cx="388937" cy="3206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2147483647 w 57"/>
                <a:gd name="T59" fmla="*/ 2147483647 h 47"/>
                <a:gd name="T60" fmla="*/ 2147483647 w 57"/>
                <a:gd name="T61" fmla="*/ 2147483647 h 47"/>
                <a:gd name="T62" fmla="*/ 2147483647 w 57"/>
                <a:gd name="T63" fmla="*/ 2147483647 h 47"/>
                <a:gd name="T64" fmla="*/ 2147483647 w 57"/>
                <a:gd name="T65" fmla="*/ 2147483647 h 47"/>
                <a:gd name="T66" fmla="*/ 2147483647 w 57"/>
                <a:gd name="T67" fmla="*/ 2147483647 h 47"/>
                <a:gd name="T68" fmla="*/ 2147483647 w 57"/>
                <a:gd name="T69" fmla="*/ 2147483647 h 47"/>
                <a:gd name="T70" fmla="*/ 2147483647 w 57"/>
                <a:gd name="T71" fmla="*/ 2147483647 h 47"/>
                <a:gd name="T72" fmla="*/ 2147483647 w 57"/>
                <a:gd name="T73" fmla="*/ 2147483647 h 47"/>
                <a:gd name="T74" fmla="*/ 2147483647 w 57"/>
                <a:gd name="T75" fmla="*/ 2147483647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2147483647 w 57"/>
                <a:gd name="T91" fmla="*/ 2147483647 h 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47"/>
                <a:gd name="T140" fmla="*/ 57 w 57"/>
                <a:gd name="T141" fmla="*/ 47 h 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47">
                  <a:moveTo>
                    <a:pt x="54" y="45"/>
                  </a:moveTo>
                  <a:cubicBezTo>
                    <a:pt x="55" y="45"/>
                    <a:pt x="54" y="47"/>
                    <a:pt x="56" y="47"/>
                  </a:cubicBezTo>
                  <a:cubicBezTo>
                    <a:pt x="57" y="45"/>
                    <a:pt x="57" y="41"/>
                    <a:pt x="57" y="37"/>
                  </a:cubicBezTo>
                  <a:cubicBezTo>
                    <a:pt x="53" y="35"/>
                    <a:pt x="52" y="30"/>
                    <a:pt x="51" y="26"/>
                  </a:cubicBezTo>
                  <a:cubicBezTo>
                    <a:pt x="49" y="25"/>
                    <a:pt x="50" y="27"/>
                    <a:pt x="48" y="26"/>
                  </a:cubicBezTo>
                  <a:cubicBezTo>
                    <a:pt x="46" y="24"/>
                    <a:pt x="42" y="25"/>
                    <a:pt x="39" y="25"/>
                  </a:cubicBezTo>
                  <a:cubicBezTo>
                    <a:pt x="36" y="25"/>
                    <a:pt x="34" y="22"/>
                    <a:pt x="31" y="25"/>
                  </a:cubicBezTo>
                  <a:cubicBezTo>
                    <a:pt x="31" y="22"/>
                    <a:pt x="28" y="22"/>
                    <a:pt x="27" y="19"/>
                  </a:cubicBezTo>
                  <a:cubicBezTo>
                    <a:pt x="25" y="18"/>
                    <a:pt x="24" y="19"/>
                    <a:pt x="24" y="18"/>
                  </a:cubicBezTo>
                  <a:cubicBezTo>
                    <a:pt x="24" y="15"/>
                    <a:pt x="20" y="14"/>
                    <a:pt x="19" y="13"/>
                  </a:cubicBezTo>
                  <a:cubicBezTo>
                    <a:pt x="18" y="13"/>
                    <a:pt x="18" y="12"/>
                    <a:pt x="18" y="12"/>
                  </a:cubicBezTo>
                  <a:cubicBezTo>
                    <a:pt x="14" y="9"/>
                    <a:pt x="10" y="5"/>
                    <a:pt x="6" y="3"/>
                  </a:cubicBezTo>
                  <a:cubicBezTo>
                    <a:pt x="5" y="2"/>
                    <a:pt x="6" y="0"/>
                    <a:pt x="3" y="1"/>
                  </a:cubicBezTo>
                  <a:cubicBezTo>
                    <a:pt x="3" y="1"/>
                    <a:pt x="3" y="1"/>
                    <a:pt x="3" y="1"/>
                  </a:cubicBezTo>
                  <a:cubicBezTo>
                    <a:pt x="0" y="2"/>
                    <a:pt x="2" y="8"/>
                    <a:pt x="4" y="9"/>
                  </a:cubicBezTo>
                  <a:cubicBezTo>
                    <a:pt x="5" y="9"/>
                    <a:pt x="4" y="6"/>
                    <a:pt x="6" y="6"/>
                  </a:cubicBezTo>
                  <a:cubicBezTo>
                    <a:pt x="6" y="8"/>
                    <a:pt x="6" y="9"/>
                    <a:pt x="6" y="11"/>
                  </a:cubicBezTo>
                  <a:cubicBezTo>
                    <a:pt x="8" y="11"/>
                    <a:pt x="10" y="7"/>
                    <a:pt x="11" y="9"/>
                  </a:cubicBezTo>
                  <a:cubicBezTo>
                    <a:pt x="12" y="11"/>
                    <a:pt x="8" y="9"/>
                    <a:pt x="9" y="11"/>
                  </a:cubicBezTo>
                  <a:cubicBezTo>
                    <a:pt x="11" y="13"/>
                    <a:pt x="15" y="12"/>
                    <a:pt x="15" y="15"/>
                  </a:cubicBezTo>
                  <a:cubicBezTo>
                    <a:pt x="14" y="15"/>
                    <a:pt x="14" y="15"/>
                    <a:pt x="13" y="15"/>
                  </a:cubicBezTo>
                  <a:cubicBezTo>
                    <a:pt x="14" y="16"/>
                    <a:pt x="14" y="16"/>
                    <a:pt x="14" y="16"/>
                  </a:cubicBezTo>
                  <a:cubicBezTo>
                    <a:pt x="13" y="16"/>
                    <a:pt x="13" y="16"/>
                    <a:pt x="13" y="16"/>
                  </a:cubicBezTo>
                  <a:cubicBezTo>
                    <a:pt x="13" y="20"/>
                    <a:pt x="16" y="15"/>
                    <a:pt x="16" y="18"/>
                  </a:cubicBezTo>
                  <a:cubicBezTo>
                    <a:pt x="16" y="20"/>
                    <a:pt x="13" y="19"/>
                    <a:pt x="13" y="21"/>
                  </a:cubicBezTo>
                  <a:cubicBezTo>
                    <a:pt x="16" y="20"/>
                    <a:pt x="16" y="20"/>
                    <a:pt x="19" y="21"/>
                  </a:cubicBezTo>
                  <a:cubicBezTo>
                    <a:pt x="19" y="20"/>
                    <a:pt x="20" y="20"/>
                    <a:pt x="21" y="19"/>
                  </a:cubicBezTo>
                  <a:cubicBezTo>
                    <a:pt x="21" y="21"/>
                    <a:pt x="22" y="22"/>
                    <a:pt x="22" y="23"/>
                  </a:cubicBezTo>
                  <a:cubicBezTo>
                    <a:pt x="24" y="24"/>
                    <a:pt x="26" y="22"/>
                    <a:pt x="26" y="23"/>
                  </a:cubicBezTo>
                  <a:cubicBezTo>
                    <a:pt x="26" y="24"/>
                    <a:pt x="25" y="24"/>
                    <a:pt x="26" y="26"/>
                  </a:cubicBezTo>
                  <a:cubicBezTo>
                    <a:pt x="29" y="24"/>
                    <a:pt x="27" y="26"/>
                    <a:pt x="29" y="27"/>
                  </a:cubicBezTo>
                  <a:cubicBezTo>
                    <a:pt x="29" y="27"/>
                    <a:pt x="30" y="27"/>
                    <a:pt x="30" y="27"/>
                  </a:cubicBezTo>
                  <a:cubicBezTo>
                    <a:pt x="30" y="27"/>
                    <a:pt x="30" y="28"/>
                    <a:pt x="31" y="29"/>
                  </a:cubicBezTo>
                  <a:cubicBezTo>
                    <a:pt x="31" y="29"/>
                    <a:pt x="33" y="28"/>
                    <a:pt x="34" y="29"/>
                  </a:cubicBezTo>
                  <a:cubicBezTo>
                    <a:pt x="34" y="29"/>
                    <a:pt x="34" y="30"/>
                    <a:pt x="35" y="30"/>
                  </a:cubicBezTo>
                  <a:cubicBezTo>
                    <a:pt x="35" y="30"/>
                    <a:pt x="37" y="28"/>
                    <a:pt x="37" y="30"/>
                  </a:cubicBezTo>
                  <a:cubicBezTo>
                    <a:pt x="36" y="31"/>
                    <a:pt x="34" y="32"/>
                    <a:pt x="36" y="34"/>
                  </a:cubicBezTo>
                  <a:cubicBezTo>
                    <a:pt x="36" y="34"/>
                    <a:pt x="36" y="38"/>
                    <a:pt x="37" y="34"/>
                  </a:cubicBezTo>
                  <a:cubicBezTo>
                    <a:pt x="37" y="33"/>
                    <a:pt x="40" y="33"/>
                    <a:pt x="41" y="32"/>
                  </a:cubicBezTo>
                  <a:cubicBezTo>
                    <a:pt x="41" y="31"/>
                    <a:pt x="41" y="28"/>
                    <a:pt x="43" y="29"/>
                  </a:cubicBezTo>
                  <a:cubicBezTo>
                    <a:pt x="42" y="32"/>
                    <a:pt x="45" y="32"/>
                    <a:pt x="46" y="33"/>
                  </a:cubicBezTo>
                  <a:cubicBezTo>
                    <a:pt x="49" y="35"/>
                    <a:pt x="48" y="39"/>
                    <a:pt x="51" y="41"/>
                  </a:cubicBezTo>
                  <a:cubicBezTo>
                    <a:pt x="50" y="41"/>
                    <a:pt x="49" y="42"/>
                    <a:pt x="49" y="44"/>
                  </a:cubicBezTo>
                  <a:cubicBezTo>
                    <a:pt x="50" y="44"/>
                    <a:pt x="51" y="44"/>
                    <a:pt x="52" y="44"/>
                  </a:cubicBezTo>
                  <a:cubicBezTo>
                    <a:pt x="52" y="41"/>
                    <a:pt x="52" y="39"/>
                    <a:pt x="54" y="39"/>
                  </a:cubicBezTo>
                  <a:cubicBezTo>
                    <a:pt x="54" y="40"/>
                    <a:pt x="54" y="42"/>
                    <a:pt x="5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7" name="Line 781">
              <a:extLst>
                <a:ext uri="{FF2B5EF4-FFF2-40B4-BE49-F238E27FC236}">
                  <a16:creationId xmlns:a16="http://schemas.microsoft.com/office/drawing/2014/main" id="{746F9841-D0A0-1845-C305-B5625D38CC2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8" name="Line 782">
              <a:extLst>
                <a:ext uri="{FF2B5EF4-FFF2-40B4-BE49-F238E27FC236}">
                  <a16:creationId xmlns:a16="http://schemas.microsoft.com/office/drawing/2014/main" id="{E03BC293-CF0D-0D7C-6C23-005E6696BECE}"/>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9" name="Freeform 783">
              <a:extLst>
                <a:ext uri="{FF2B5EF4-FFF2-40B4-BE49-F238E27FC236}">
                  <a16:creationId xmlns:a16="http://schemas.microsoft.com/office/drawing/2014/main" id="{4B5A5116-B322-54C9-05AB-C262187E04BB}"/>
                </a:ext>
              </a:extLst>
            </p:cNvPr>
            <p:cNvSpPr>
              <a:spLocks/>
            </p:cNvSpPr>
            <p:nvPr/>
          </p:nvSpPr>
          <p:spPr bwMode="auto">
            <a:xfrm>
              <a:off x="5000625" y="1417638"/>
              <a:ext cx="1588"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0" name="Line 784">
              <a:extLst>
                <a:ext uri="{FF2B5EF4-FFF2-40B4-BE49-F238E27FC236}">
                  <a16:creationId xmlns:a16="http://schemas.microsoft.com/office/drawing/2014/main" id="{0A2C88EA-5DA5-9258-016D-5184C281E5A6}"/>
                </a:ext>
              </a:extLst>
            </p:cNvPr>
            <p:cNvSpPr>
              <a:spLocks noChangeShapeType="1"/>
            </p:cNvSpPr>
            <p:nvPr/>
          </p:nvSpPr>
          <p:spPr bwMode="auto">
            <a:xfrm>
              <a:off x="5000625" y="14176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1" name="Freeform 785">
              <a:extLst>
                <a:ext uri="{FF2B5EF4-FFF2-40B4-BE49-F238E27FC236}">
                  <a16:creationId xmlns:a16="http://schemas.microsoft.com/office/drawing/2014/main" id="{1DA8D894-0D74-9824-33D2-4AFE1DE2086C}"/>
                </a:ext>
              </a:extLst>
            </p:cNvPr>
            <p:cNvSpPr>
              <a:spLocks/>
            </p:cNvSpPr>
            <p:nvPr/>
          </p:nvSpPr>
          <p:spPr bwMode="auto">
            <a:xfrm>
              <a:off x="4883150" y="1357313"/>
              <a:ext cx="123825" cy="10795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0 w 18"/>
                <a:gd name="T11" fmla="*/ 0 h 16"/>
                <a:gd name="T12" fmla="*/ 2147483647 w 18"/>
                <a:gd name="T13" fmla="*/ 0 h 16"/>
                <a:gd name="T14" fmla="*/ 2147483647 w 18"/>
                <a:gd name="T15" fmla="*/ 2147483647 h 16"/>
                <a:gd name="T16" fmla="*/ 2147483647 w 18"/>
                <a:gd name="T17" fmla="*/ 2147483647 h 16"/>
                <a:gd name="T18" fmla="*/ 2147483647 w 18"/>
                <a:gd name="T19" fmla="*/ 2147483647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7" y="10"/>
                  </a:moveTo>
                  <a:cubicBezTo>
                    <a:pt x="16" y="10"/>
                    <a:pt x="18" y="15"/>
                    <a:pt x="16" y="15"/>
                  </a:cubicBezTo>
                  <a:cubicBezTo>
                    <a:pt x="14" y="16"/>
                    <a:pt x="13" y="14"/>
                    <a:pt x="11" y="15"/>
                  </a:cubicBezTo>
                  <a:cubicBezTo>
                    <a:pt x="10" y="12"/>
                    <a:pt x="6" y="12"/>
                    <a:pt x="8" y="10"/>
                  </a:cubicBezTo>
                  <a:cubicBezTo>
                    <a:pt x="7" y="10"/>
                    <a:pt x="6" y="9"/>
                    <a:pt x="5" y="9"/>
                  </a:cubicBezTo>
                  <a:cubicBezTo>
                    <a:pt x="4" y="5"/>
                    <a:pt x="0" y="4"/>
                    <a:pt x="0" y="0"/>
                  </a:cubicBezTo>
                  <a:cubicBezTo>
                    <a:pt x="2" y="0"/>
                    <a:pt x="2" y="0"/>
                    <a:pt x="2" y="0"/>
                  </a:cubicBezTo>
                  <a:cubicBezTo>
                    <a:pt x="3" y="1"/>
                    <a:pt x="4" y="2"/>
                    <a:pt x="6" y="2"/>
                  </a:cubicBezTo>
                  <a:cubicBezTo>
                    <a:pt x="6" y="3"/>
                    <a:pt x="8" y="3"/>
                    <a:pt x="7" y="2"/>
                  </a:cubicBezTo>
                  <a:cubicBezTo>
                    <a:pt x="9" y="3"/>
                    <a:pt x="10" y="6"/>
                    <a:pt x="12" y="7"/>
                  </a:cubicBezTo>
                  <a:cubicBezTo>
                    <a:pt x="14" y="8"/>
                    <a:pt x="17" y="6"/>
                    <a:pt x="18" y="9"/>
                  </a:cubicBezTo>
                  <a:lnTo>
                    <a:pt x="1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2" name="Freeform 786">
              <a:extLst>
                <a:ext uri="{FF2B5EF4-FFF2-40B4-BE49-F238E27FC236}">
                  <a16:creationId xmlns:a16="http://schemas.microsoft.com/office/drawing/2014/main" id="{CA2F6447-0B90-BBCC-4428-11DAE2452BAD}"/>
                </a:ext>
              </a:extLst>
            </p:cNvPr>
            <p:cNvSpPr>
              <a:spLocks/>
            </p:cNvSpPr>
            <p:nvPr/>
          </p:nvSpPr>
          <p:spPr bwMode="auto">
            <a:xfrm>
              <a:off x="4883150" y="1357313"/>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3" name="Line 787">
              <a:extLst>
                <a:ext uri="{FF2B5EF4-FFF2-40B4-BE49-F238E27FC236}">
                  <a16:creationId xmlns:a16="http://schemas.microsoft.com/office/drawing/2014/main" id="{D0947F4C-5FFF-1618-CB06-C0E0BF4C04A6}"/>
                </a:ext>
              </a:extLst>
            </p:cNvPr>
            <p:cNvSpPr>
              <a:spLocks noChangeShapeType="1"/>
            </p:cNvSpPr>
            <p:nvPr/>
          </p:nvSpPr>
          <p:spPr bwMode="auto">
            <a:xfrm>
              <a:off x="4883150" y="1357313"/>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4" name="Freeform 788">
              <a:extLst>
                <a:ext uri="{FF2B5EF4-FFF2-40B4-BE49-F238E27FC236}">
                  <a16:creationId xmlns:a16="http://schemas.microsoft.com/office/drawing/2014/main" id="{636775CD-E495-FC40-595B-10E697E45600}"/>
                </a:ext>
              </a:extLst>
            </p:cNvPr>
            <p:cNvSpPr>
              <a:spLocks/>
            </p:cNvSpPr>
            <p:nvPr/>
          </p:nvSpPr>
          <p:spPr bwMode="auto">
            <a:xfrm>
              <a:off x="4883150" y="1349375"/>
              <a:ext cx="7938" cy="14288"/>
            </a:xfrm>
            <a:custGeom>
              <a:avLst/>
              <a:gdLst>
                <a:gd name="T0" fmla="*/ 2147483647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2"/>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5" name="Freeform 789">
              <a:extLst>
                <a:ext uri="{FF2B5EF4-FFF2-40B4-BE49-F238E27FC236}">
                  <a16:creationId xmlns:a16="http://schemas.microsoft.com/office/drawing/2014/main" id="{D83EEE80-7F8A-94F7-B99A-9DDF27D56BF6}"/>
                </a:ext>
              </a:extLst>
            </p:cNvPr>
            <p:cNvSpPr>
              <a:spLocks/>
            </p:cNvSpPr>
            <p:nvPr/>
          </p:nvSpPr>
          <p:spPr bwMode="auto">
            <a:xfrm>
              <a:off x="4883150" y="1349375"/>
              <a:ext cx="1588" cy="7938"/>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6" name="Line 790">
              <a:extLst>
                <a:ext uri="{FF2B5EF4-FFF2-40B4-BE49-F238E27FC236}">
                  <a16:creationId xmlns:a16="http://schemas.microsoft.com/office/drawing/2014/main" id="{7081E96D-4890-3C57-5532-3676F4511FDE}"/>
                </a:ext>
              </a:extLst>
            </p:cNvPr>
            <p:cNvSpPr>
              <a:spLocks noChangeShapeType="1"/>
            </p:cNvSpPr>
            <p:nvPr/>
          </p:nvSpPr>
          <p:spPr bwMode="auto">
            <a:xfrm>
              <a:off x="4883150" y="13493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7" name="Freeform 791">
              <a:extLst>
                <a:ext uri="{FF2B5EF4-FFF2-40B4-BE49-F238E27FC236}">
                  <a16:creationId xmlns:a16="http://schemas.microsoft.com/office/drawing/2014/main" id="{684F3CB5-4886-E258-4C35-F0EE12C17DBD}"/>
                </a:ext>
              </a:extLst>
            </p:cNvPr>
            <p:cNvSpPr>
              <a:spLocks/>
            </p:cNvSpPr>
            <p:nvPr/>
          </p:nvSpPr>
          <p:spPr bwMode="auto">
            <a:xfrm>
              <a:off x="4808538" y="1322388"/>
              <a:ext cx="136525" cy="169862"/>
            </a:xfrm>
            <a:custGeom>
              <a:avLst/>
              <a:gdLst>
                <a:gd name="T0" fmla="*/ 2147483647 w 20"/>
                <a:gd name="T1" fmla="*/ 2147483647 h 25"/>
                <a:gd name="T2" fmla="*/ 2147483647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2147483647 w 20"/>
                <a:gd name="T17" fmla="*/ 2147483647 h 25"/>
                <a:gd name="T18" fmla="*/ 0 w 20"/>
                <a:gd name="T19" fmla="*/ 2147483647 h 25"/>
                <a:gd name="T20" fmla="*/ 0 w 20"/>
                <a:gd name="T21" fmla="*/ 2147483647 h 25"/>
                <a:gd name="T22" fmla="*/ 2147483647 w 20"/>
                <a:gd name="T23" fmla="*/ 2147483647 h 25"/>
                <a:gd name="T24" fmla="*/ 2147483647 w 20"/>
                <a:gd name="T25" fmla="*/ 2147483647 h 25"/>
                <a:gd name="T26" fmla="*/ 2147483647 w 20"/>
                <a:gd name="T27" fmla="*/ 2147483647 h 25"/>
                <a:gd name="T28" fmla="*/ 2147483647 w 20"/>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5"/>
                <a:gd name="T47" fmla="*/ 20 w 2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5">
                  <a:moveTo>
                    <a:pt x="11" y="5"/>
                  </a:moveTo>
                  <a:cubicBezTo>
                    <a:pt x="11" y="5"/>
                    <a:pt x="10" y="5"/>
                    <a:pt x="10" y="5"/>
                  </a:cubicBezTo>
                  <a:cubicBezTo>
                    <a:pt x="8" y="4"/>
                    <a:pt x="11" y="8"/>
                    <a:pt x="9" y="7"/>
                  </a:cubicBezTo>
                  <a:cubicBezTo>
                    <a:pt x="13" y="13"/>
                    <a:pt x="16" y="18"/>
                    <a:pt x="20" y="23"/>
                  </a:cubicBezTo>
                  <a:cubicBezTo>
                    <a:pt x="19" y="25"/>
                    <a:pt x="17" y="22"/>
                    <a:pt x="16" y="22"/>
                  </a:cubicBezTo>
                  <a:cubicBezTo>
                    <a:pt x="13" y="21"/>
                    <a:pt x="14" y="24"/>
                    <a:pt x="12" y="23"/>
                  </a:cubicBezTo>
                  <a:cubicBezTo>
                    <a:pt x="15" y="20"/>
                    <a:pt x="6" y="18"/>
                    <a:pt x="10" y="16"/>
                  </a:cubicBezTo>
                  <a:cubicBezTo>
                    <a:pt x="10" y="15"/>
                    <a:pt x="8" y="15"/>
                    <a:pt x="7" y="15"/>
                  </a:cubicBezTo>
                  <a:cubicBezTo>
                    <a:pt x="5" y="15"/>
                    <a:pt x="8" y="16"/>
                    <a:pt x="8" y="18"/>
                  </a:cubicBezTo>
                  <a:cubicBezTo>
                    <a:pt x="4" y="19"/>
                    <a:pt x="3" y="15"/>
                    <a:pt x="0" y="17"/>
                  </a:cubicBezTo>
                  <a:cubicBezTo>
                    <a:pt x="0" y="16"/>
                    <a:pt x="0" y="16"/>
                    <a:pt x="0" y="16"/>
                  </a:cubicBezTo>
                  <a:cubicBezTo>
                    <a:pt x="0" y="15"/>
                    <a:pt x="2" y="14"/>
                    <a:pt x="3" y="12"/>
                  </a:cubicBezTo>
                  <a:cubicBezTo>
                    <a:pt x="3" y="11"/>
                    <a:pt x="2" y="7"/>
                    <a:pt x="3" y="5"/>
                  </a:cubicBezTo>
                  <a:cubicBezTo>
                    <a:pt x="3" y="3"/>
                    <a:pt x="7" y="1"/>
                    <a:pt x="7" y="1"/>
                  </a:cubicBezTo>
                  <a:cubicBezTo>
                    <a:pt x="8" y="1"/>
                    <a:pt x="11" y="0"/>
                    <a:pt x="1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8" name="Freeform 792">
              <a:extLst>
                <a:ext uri="{FF2B5EF4-FFF2-40B4-BE49-F238E27FC236}">
                  <a16:creationId xmlns:a16="http://schemas.microsoft.com/office/drawing/2014/main" id="{9568E513-D75E-B328-A99B-19CC8FAFC512}"/>
                </a:ext>
              </a:extLst>
            </p:cNvPr>
            <p:cNvSpPr>
              <a:spLocks/>
            </p:cNvSpPr>
            <p:nvPr/>
          </p:nvSpPr>
          <p:spPr bwMode="auto">
            <a:xfrm>
              <a:off x="4808538" y="1431925"/>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9" name="Line 793">
              <a:extLst>
                <a:ext uri="{FF2B5EF4-FFF2-40B4-BE49-F238E27FC236}">
                  <a16:creationId xmlns:a16="http://schemas.microsoft.com/office/drawing/2014/main" id="{3658550A-06CB-A277-197B-6850137D6CD8}"/>
                </a:ext>
              </a:extLst>
            </p:cNvPr>
            <p:cNvSpPr>
              <a:spLocks noChangeShapeType="1"/>
            </p:cNvSpPr>
            <p:nvPr/>
          </p:nvSpPr>
          <p:spPr bwMode="auto">
            <a:xfrm flipV="1">
              <a:off x="4808538" y="14319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0" name="Freeform 794">
              <a:extLst>
                <a:ext uri="{FF2B5EF4-FFF2-40B4-BE49-F238E27FC236}">
                  <a16:creationId xmlns:a16="http://schemas.microsoft.com/office/drawing/2014/main" id="{8DE98E18-05BE-E737-BCB7-9359A0D44202}"/>
                </a:ext>
              </a:extLst>
            </p:cNvPr>
            <p:cNvSpPr>
              <a:spLocks/>
            </p:cNvSpPr>
            <p:nvPr/>
          </p:nvSpPr>
          <p:spPr bwMode="auto">
            <a:xfrm>
              <a:off x="4795838" y="1450975"/>
              <a:ext cx="7937" cy="1588"/>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1" name="Line 795">
              <a:extLst>
                <a:ext uri="{FF2B5EF4-FFF2-40B4-BE49-F238E27FC236}">
                  <a16:creationId xmlns:a16="http://schemas.microsoft.com/office/drawing/2014/main" id="{FBC95CD5-2F57-09A5-4546-6B9FFD997710}"/>
                </a:ext>
              </a:extLst>
            </p:cNvPr>
            <p:cNvSpPr>
              <a:spLocks noChangeShapeType="1"/>
            </p:cNvSpPr>
            <p:nvPr/>
          </p:nvSpPr>
          <p:spPr bwMode="auto">
            <a:xfrm>
              <a:off x="4795838" y="1450975"/>
              <a:ext cx="793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2" name="Freeform 796">
              <a:extLst>
                <a:ext uri="{FF2B5EF4-FFF2-40B4-BE49-F238E27FC236}">
                  <a16:creationId xmlns:a16="http://schemas.microsoft.com/office/drawing/2014/main" id="{DA6F3ACE-45ED-87C0-D0F2-91261D65AB60}"/>
                </a:ext>
              </a:extLst>
            </p:cNvPr>
            <p:cNvSpPr>
              <a:spLocks/>
            </p:cNvSpPr>
            <p:nvPr/>
          </p:nvSpPr>
          <p:spPr bwMode="auto">
            <a:xfrm>
              <a:off x="4164013" y="1492250"/>
              <a:ext cx="6350" cy="6350"/>
            </a:xfrm>
            <a:custGeom>
              <a:avLst/>
              <a:gdLst>
                <a:gd name="T0" fmla="*/ 0 w 1"/>
                <a:gd name="T1" fmla="*/ 2147483647 h 1"/>
                <a:gd name="T2" fmla="*/ 2147483647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3" name="Freeform 797">
              <a:extLst>
                <a:ext uri="{FF2B5EF4-FFF2-40B4-BE49-F238E27FC236}">
                  <a16:creationId xmlns:a16="http://schemas.microsoft.com/office/drawing/2014/main" id="{B3E8D0F4-C81C-BD0B-DF94-C365EA713E63}"/>
                </a:ext>
              </a:extLst>
            </p:cNvPr>
            <p:cNvSpPr>
              <a:spLocks/>
            </p:cNvSpPr>
            <p:nvPr/>
          </p:nvSpPr>
          <p:spPr bwMode="auto">
            <a:xfrm>
              <a:off x="5067300" y="1581150"/>
              <a:ext cx="68263" cy="60325"/>
            </a:xfrm>
            <a:custGeom>
              <a:avLst/>
              <a:gdLst>
                <a:gd name="T0" fmla="*/ 2147483647 w 10"/>
                <a:gd name="T1" fmla="*/ 2147483647 h 9"/>
                <a:gd name="T2" fmla="*/ 2147483647 w 10"/>
                <a:gd name="T3" fmla="*/ 2147483647 h 9"/>
                <a:gd name="T4" fmla="*/ 2147483647 w 10"/>
                <a:gd name="T5" fmla="*/ 2147483647 h 9"/>
                <a:gd name="T6" fmla="*/ 0 w 10"/>
                <a:gd name="T7" fmla="*/ 0 h 9"/>
                <a:gd name="T8" fmla="*/ 2147483647 w 10"/>
                <a:gd name="T9" fmla="*/ 2147483647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6" y="2"/>
                  </a:moveTo>
                  <a:cubicBezTo>
                    <a:pt x="7" y="4"/>
                    <a:pt x="8" y="5"/>
                    <a:pt x="10" y="6"/>
                  </a:cubicBezTo>
                  <a:cubicBezTo>
                    <a:pt x="10" y="8"/>
                    <a:pt x="7" y="7"/>
                    <a:pt x="7" y="9"/>
                  </a:cubicBezTo>
                  <a:cubicBezTo>
                    <a:pt x="5" y="5"/>
                    <a:pt x="2" y="4"/>
                    <a:pt x="0" y="0"/>
                  </a:cubicBezTo>
                  <a:cubicBezTo>
                    <a:pt x="2" y="0"/>
                    <a:pt x="5" y="0"/>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4" name="Freeform 798">
              <a:extLst>
                <a:ext uri="{FF2B5EF4-FFF2-40B4-BE49-F238E27FC236}">
                  <a16:creationId xmlns:a16="http://schemas.microsoft.com/office/drawing/2014/main" id="{A7EB77BF-A4F6-5E4A-7EEB-26A48466EE3F}"/>
                </a:ext>
              </a:extLst>
            </p:cNvPr>
            <p:cNvSpPr>
              <a:spLocks/>
            </p:cNvSpPr>
            <p:nvPr/>
          </p:nvSpPr>
          <p:spPr bwMode="auto">
            <a:xfrm>
              <a:off x="5108575" y="158750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5" name="Line 799">
              <a:extLst>
                <a:ext uri="{FF2B5EF4-FFF2-40B4-BE49-F238E27FC236}">
                  <a16:creationId xmlns:a16="http://schemas.microsoft.com/office/drawing/2014/main" id="{0D145815-815A-D0BF-69F5-4BBF73DD878B}"/>
                </a:ext>
              </a:extLst>
            </p:cNvPr>
            <p:cNvSpPr>
              <a:spLocks noChangeShapeType="1"/>
            </p:cNvSpPr>
            <p:nvPr/>
          </p:nvSpPr>
          <p:spPr bwMode="auto">
            <a:xfrm>
              <a:off x="5108575" y="158750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6" name="Line 800">
              <a:extLst>
                <a:ext uri="{FF2B5EF4-FFF2-40B4-BE49-F238E27FC236}">
                  <a16:creationId xmlns:a16="http://schemas.microsoft.com/office/drawing/2014/main" id="{37E424D9-BA34-9467-8228-61D08DCCA19E}"/>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7" name="Line 801">
              <a:extLst>
                <a:ext uri="{FF2B5EF4-FFF2-40B4-BE49-F238E27FC236}">
                  <a16:creationId xmlns:a16="http://schemas.microsoft.com/office/drawing/2014/main" id="{C139290F-BE27-169A-EDB2-D6258BC4657B}"/>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8" name="Freeform 802">
              <a:extLst>
                <a:ext uri="{FF2B5EF4-FFF2-40B4-BE49-F238E27FC236}">
                  <a16:creationId xmlns:a16="http://schemas.microsoft.com/office/drawing/2014/main" id="{DFAA1CC7-E2B1-78FD-742C-0DA7663477D2}"/>
                </a:ext>
              </a:extLst>
            </p:cNvPr>
            <p:cNvSpPr>
              <a:spLocks/>
            </p:cNvSpPr>
            <p:nvPr/>
          </p:nvSpPr>
          <p:spPr bwMode="auto">
            <a:xfrm>
              <a:off x="4945063" y="1593850"/>
              <a:ext cx="20637" cy="53975"/>
            </a:xfrm>
            <a:custGeom>
              <a:avLst/>
              <a:gdLst>
                <a:gd name="T0" fmla="*/ 0 w 3"/>
                <a:gd name="T1" fmla="*/ 2147483647 h 8"/>
                <a:gd name="T2" fmla="*/ 2147483647 w 3"/>
                <a:gd name="T3" fmla="*/ 2147483647 h 8"/>
                <a:gd name="T4" fmla="*/ 0 w 3"/>
                <a:gd name="T5" fmla="*/ 2147483647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3"/>
                  </a:moveTo>
                  <a:cubicBezTo>
                    <a:pt x="1" y="0"/>
                    <a:pt x="2" y="3"/>
                    <a:pt x="3" y="3"/>
                  </a:cubicBezTo>
                  <a:cubicBezTo>
                    <a:pt x="2" y="8"/>
                    <a:pt x="2"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9" name="Freeform 803">
              <a:extLst>
                <a:ext uri="{FF2B5EF4-FFF2-40B4-BE49-F238E27FC236}">
                  <a16:creationId xmlns:a16="http://schemas.microsoft.com/office/drawing/2014/main" id="{09339F40-31A2-D729-377B-BD99AEEE68A1}"/>
                </a:ext>
              </a:extLst>
            </p:cNvPr>
            <p:cNvSpPr>
              <a:spLocks/>
            </p:cNvSpPr>
            <p:nvPr/>
          </p:nvSpPr>
          <p:spPr bwMode="auto">
            <a:xfrm>
              <a:off x="5257800" y="1641475"/>
              <a:ext cx="61913" cy="68263"/>
            </a:xfrm>
            <a:custGeom>
              <a:avLst/>
              <a:gdLst>
                <a:gd name="T0" fmla="*/ 2147483647 w 9"/>
                <a:gd name="T1" fmla="*/ 2147483647 h 10"/>
                <a:gd name="T2" fmla="*/ 2147483647 w 9"/>
                <a:gd name="T3" fmla="*/ 2147483647 h 10"/>
                <a:gd name="T4" fmla="*/ 2147483647 w 9"/>
                <a:gd name="T5" fmla="*/ 0 h 10"/>
                <a:gd name="T6" fmla="*/ 2147483647 w 9"/>
                <a:gd name="T7" fmla="*/ 2147483647 h 10"/>
                <a:gd name="T8" fmla="*/ 2147483647 w 9"/>
                <a:gd name="T9" fmla="*/ 2147483647 h 10"/>
                <a:gd name="T10" fmla="*/ 2147483647 w 9"/>
                <a:gd name="T11" fmla="*/ 2147483647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4" y="10"/>
                  </a:moveTo>
                  <a:cubicBezTo>
                    <a:pt x="0" y="8"/>
                    <a:pt x="4" y="2"/>
                    <a:pt x="1" y="2"/>
                  </a:cubicBezTo>
                  <a:cubicBezTo>
                    <a:pt x="1" y="1"/>
                    <a:pt x="2" y="1"/>
                    <a:pt x="2" y="0"/>
                  </a:cubicBezTo>
                  <a:cubicBezTo>
                    <a:pt x="7" y="1"/>
                    <a:pt x="9" y="4"/>
                    <a:pt x="9" y="10"/>
                  </a:cubicBezTo>
                  <a:cubicBezTo>
                    <a:pt x="7" y="9"/>
                    <a:pt x="7" y="6"/>
                    <a:pt x="5" y="6"/>
                  </a:cubicBezTo>
                  <a:cubicBezTo>
                    <a:pt x="4" y="6"/>
                    <a:pt x="5" y="7"/>
                    <a:pt x="5" y="7"/>
                  </a:cubicBezTo>
                  <a:cubicBezTo>
                    <a:pt x="5" y="8"/>
                    <a:pt x="3" y="6"/>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0" name="Freeform 804">
              <a:extLst>
                <a:ext uri="{FF2B5EF4-FFF2-40B4-BE49-F238E27FC236}">
                  <a16:creationId xmlns:a16="http://schemas.microsoft.com/office/drawing/2014/main" id="{8A4D17C5-5205-0137-2C4B-1A88E0CE5905}"/>
                </a:ext>
              </a:extLst>
            </p:cNvPr>
            <p:cNvSpPr>
              <a:spLocks/>
            </p:cNvSpPr>
            <p:nvPr/>
          </p:nvSpPr>
          <p:spPr bwMode="auto">
            <a:xfrm>
              <a:off x="5156200" y="1668463"/>
              <a:ext cx="115888" cy="101600"/>
            </a:xfrm>
            <a:custGeom>
              <a:avLst/>
              <a:gdLst>
                <a:gd name="T0" fmla="*/ 2147483647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2147483647 w 17"/>
                <a:gd name="T13" fmla="*/ 2147483647 h 15"/>
                <a:gd name="T14" fmla="*/ 2147483647 w 17"/>
                <a:gd name="T15" fmla="*/ 2147483647 h 15"/>
                <a:gd name="T16" fmla="*/ 2147483647 w 17"/>
                <a:gd name="T17" fmla="*/ 2147483647 h 15"/>
                <a:gd name="T18" fmla="*/ 2147483647 w 17"/>
                <a:gd name="T19" fmla="*/ 2147483647 h 15"/>
                <a:gd name="T20" fmla="*/ 0 w 17"/>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5"/>
                <a:gd name="T35" fmla="*/ 17 w 17"/>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5">
                  <a:moveTo>
                    <a:pt x="1" y="1"/>
                  </a:moveTo>
                  <a:cubicBezTo>
                    <a:pt x="7" y="0"/>
                    <a:pt x="11" y="4"/>
                    <a:pt x="9" y="9"/>
                  </a:cubicBezTo>
                  <a:cubicBezTo>
                    <a:pt x="10" y="9"/>
                    <a:pt x="11" y="8"/>
                    <a:pt x="14" y="9"/>
                  </a:cubicBezTo>
                  <a:cubicBezTo>
                    <a:pt x="15" y="11"/>
                    <a:pt x="17" y="12"/>
                    <a:pt x="17" y="15"/>
                  </a:cubicBezTo>
                  <a:cubicBezTo>
                    <a:pt x="16" y="15"/>
                    <a:pt x="16" y="15"/>
                    <a:pt x="16" y="15"/>
                  </a:cubicBezTo>
                  <a:cubicBezTo>
                    <a:pt x="15" y="15"/>
                    <a:pt x="15" y="15"/>
                    <a:pt x="15" y="15"/>
                  </a:cubicBezTo>
                  <a:cubicBezTo>
                    <a:pt x="13" y="15"/>
                    <a:pt x="13" y="12"/>
                    <a:pt x="11" y="12"/>
                  </a:cubicBezTo>
                  <a:cubicBezTo>
                    <a:pt x="10" y="11"/>
                    <a:pt x="9" y="12"/>
                    <a:pt x="10" y="12"/>
                  </a:cubicBezTo>
                  <a:cubicBezTo>
                    <a:pt x="7" y="11"/>
                    <a:pt x="5" y="10"/>
                    <a:pt x="5" y="7"/>
                  </a:cubicBezTo>
                  <a:cubicBezTo>
                    <a:pt x="3" y="7"/>
                    <a:pt x="4" y="8"/>
                    <a:pt x="2" y="8"/>
                  </a:cubicBezTo>
                  <a:cubicBezTo>
                    <a:pt x="3" y="5"/>
                    <a:pt x="1" y="4"/>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1" name="Freeform 805">
              <a:extLst>
                <a:ext uri="{FF2B5EF4-FFF2-40B4-BE49-F238E27FC236}">
                  <a16:creationId xmlns:a16="http://schemas.microsoft.com/office/drawing/2014/main" id="{B2050C2C-BCCF-3E04-8A0C-D9319FB5D964}"/>
                </a:ext>
              </a:extLst>
            </p:cNvPr>
            <p:cNvSpPr>
              <a:spLocks/>
            </p:cNvSpPr>
            <p:nvPr/>
          </p:nvSpPr>
          <p:spPr bwMode="auto">
            <a:xfrm>
              <a:off x="5141913" y="1663700"/>
              <a:ext cx="20637" cy="19050"/>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0 w 3"/>
                <a:gd name="T9" fmla="*/ 0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cubicBezTo>
                    <a:pt x="3" y="2"/>
                    <a:pt x="3" y="2"/>
                    <a:pt x="3" y="2"/>
                  </a:cubicBezTo>
                  <a:cubicBezTo>
                    <a:pt x="3" y="2"/>
                    <a:pt x="3" y="2"/>
                    <a:pt x="3" y="2"/>
                  </a:cubicBezTo>
                  <a:cubicBezTo>
                    <a:pt x="2" y="1"/>
                    <a:pt x="1" y="1"/>
                    <a:pt x="1" y="0"/>
                  </a:cubicBezTo>
                  <a:cubicBezTo>
                    <a:pt x="0" y="0"/>
                    <a:pt x="0" y="0"/>
                    <a:pt x="0" y="0"/>
                  </a:cubicBezTo>
                  <a:cubicBezTo>
                    <a:pt x="2" y="3"/>
                    <a:pt x="2" y="3"/>
                    <a:pt x="2" y="3"/>
                  </a:cubicBezTo>
                  <a:cubicBezTo>
                    <a:pt x="3" y="3"/>
                    <a:pt x="3" y="3"/>
                    <a:pt x="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2" name="Freeform 806">
              <a:extLst>
                <a:ext uri="{FF2B5EF4-FFF2-40B4-BE49-F238E27FC236}">
                  <a16:creationId xmlns:a16="http://schemas.microsoft.com/office/drawing/2014/main" id="{E498C31D-07F7-832F-1FC8-883B7F53CACD}"/>
                </a:ext>
              </a:extLst>
            </p:cNvPr>
            <p:cNvSpPr>
              <a:spLocks/>
            </p:cNvSpPr>
            <p:nvPr/>
          </p:nvSpPr>
          <p:spPr bwMode="auto">
            <a:xfrm>
              <a:off x="3784600" y="1784350"/>
              <a:ext cx="149225" cy="107950"/>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2147483647 w 22"/>
                <a:gd name="T25" fmla="*/ 2147483647 h 16"/>
                <a:gd name="T26" fmla="*/ 2147483647 w 22"/>
                <a:gd name="T27" fmla="*/ 2147483647 h 16"/>
                <a:gd name="T28" fmla="*/ 2147483647 w 22"/>
                <a:gd name="T29" fmla="*/ 2147483647 h 16"/>
                <a:gd name="T30" fmla="*/ 2147483647 w 22"/>
                <a:gd name="T31" fmla="*/ 0 h 16"/>
                <a:gd name="T32" fmla="*/ 2147483647 w 22"/>
                <a:gd name="T33" fmla="*/ 2147483647 h 16"/>
                <a:gd name="T34" fmla="*/ 2147483647 w 22"/>
                <a:gd name="T35" fmla="*/ 0 h 16"/>
                <a:gd name="T36" fmla="*/ 2147483647 w 22"/>
                <a:gd name="T37" fmla="*/ 2147483647 h 16"/>
                <a:gd name="T38" fmla="*/ 2147483647 w 22"/>
                <a:gd name="T39" fmla="*/ 2147483647 h 16"/>
                <a:gd name="T40" fmla="*/ 2147483647 w 22"/>
                <a:gd name="T41" fmla="*/ 2147483647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6"/>
                <a:gd name="T65" fmla="*/ 22 w 22"/>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6">
                  <a:moveTo>
                    <a:pt x="15" y="10"/>
                  </a:moveTo>
                  <a:cubicBezTo>
                    <a:pt x="12" y="10"/>
                    <a:pt x="15" y="11"/>
                    <a:pt x="13" y="12"/>
                  </a:cubicBezTo>
                  <a:cubicBezTo>
                    <a:pt x="11" y="12"/>
                    <a:pt x="10" y="15"/>
                    <a:pt x="9" y="16"/>
                  </a:cubicBezTo>
                  <a:cubicBezTo>
                    <a:pt x="8" y="16"/>
                    <a:pt x="9" y="15"/>
                    <a:pt x="9" y="14"/>
                  </a:cubicBezTo>
                  <a:cubicBezTo>
                    <a:pt x="8" y="13"/>
                    <a:pt x="7" y="15"/>
                    <a:pt x="7" y="15"/>
                  </a:cubicBezTo>
                  <a:cubicBezTo>
                    <a:pt x="6" y="15"/>
                    <a:pt x="6" y="13"/>
                    <a:pt x="3" y="14"/>
                  </a:cubicBezTo>
                  <a:cubicBezTo>
                    <a:pt x="2" y="15"/>
                    <a:pt x="3" y="16"/>
                    <a:pt x="2" y="14"/>
                  </a:cubicBezTo>
                  <a:cubicBezTo>
                    <a:pt x="1" y="13"/>
                    <a:pt x="0" y="12"/>
                    <a:pt x="0" y="11"/>
                  </a:cubicBezTo>
                  <a:cubicBezTo>
                    <a:pt x="0" y="9"/>
                    <a:pt x="2" y="7"/>
                    <a:pt x="5" y="6"/>
                  </a:cubicBezTo>
                  <a:cubicBezTo>
                    <a:pt x="5" y="9"/>
                    <a:pt x="7" y="10"/>
                    <a:pt x="9" y="12"/>
                  </a:cubicBezTo>
                  <a:cubicBezTo>
                    <a:pt x="8" y="11"/>
                    <a:pt x="9" y="9"/>
                    <a:pt x="9" y="7"/>
                  </a:cubicBezTo>
                  <a:cubicBezTo>
                    <a:pt x="9" y="7"/>
                    <a:pt x="9" y="5"/>
                    <a:pt x="9" y="5"/>
                  </a:cubicBezTo>
                  <a:cubicBezTo>
                    <a:pt x="9" y="4"/>
                    <a:pt x="5" y="4"/>
                    <a:pt x="7" y="2"/>
                  </a:cubicBezTo>
                  <a:cubicBezTo>
                    <a:pt x="9" y="2"/>
                    <a:pt x="9" y="3"/>
                    <a:pt x="9" y="5"/>
                  </a:cubicBezTo>
                  <a:cubicBezTo>
                    <a:pt x="10" y="5"/>
                    <a:pt x="11" y="2"/>
                    <a:pt x="12" y="5"/>
                  </a:cubicBezTo>
                  <a:cubicBezTo>
                    <a:pt x="14" y="5"/>
                    <a:pt x="13" y="2"/>
                    <a:pt x="13" y="0"/>
                  </a:cubicBezTo>
                  <a:cubicBezTo>
                    <a:pt x="15" y="0"/>
                    <a:pt x="16" y="1"/>
                    <a:pt x="15" y="3"/>
                  </a:cubicBezTo>
                  <a:cubicBezTo>
                    <a:pt x="17" y="3"/>
                    <a:pt x="17" y="0"/>
                    <a:pt x="19" y="0"/>
                  </a:cubicBezTo>
                  <a:cubicBezTo>
                    <a:pt x="20" y="2"/>
                    <a:pt x="18" y="5"/>
                    <a:pt x="22" y="5"/>
                  </a:cubicBezTo>
                  <a:cubicBezTo>
                    <a:pt x="22" y="6"/>
                    <a:pt x="20" y="5"/>
                    <a:pt x="20" y="7"/>
                  </a:cubicBezTo>
                  <a:cubicBezTo>
                    <a:pt x="18" y="7"/>
                    <a:pt x="16" y="6"/>
                    <a:pt x="1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3" name="Freeform 807">
              <a:extLst>
                <a:ext uri="{FF2B5EF4-FFF2-40B4-BE49-F238E27FC236}">
                  <a16:creationId xmlns:a16="http://schemas.microsoft.com/office/drawing/2014/main" id="{6A8F818F-5267-0E59-01BA-B2961CD608C5}"/>
                </a:ext>
              </a:extLst>
            </p:cNvPr>
            <p:cNvSpPr>
              <a:spLocks/>
            </p:cNvSpPr>
            <p:nvPr/>
          </p:nvSpPr>
          <p:spPr bwMode="auto">
            <a:xfrm>
              <a:off x="3879850" y="1839913"/>
              <a:ext cx="4763" cy="4762"/>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4" name="Line 808">
              <a:extLst>
                <a:ext uri="{FF2B5EF4-FFF2-40B4-BE49-F238E27FC236}">
                  <a16:creationId xmlns:a16="http://schemas.microsoft.com/office/drawing/2014/main" id="{A56B9F2D-D25D-5AAC-B6E3-8DE3410E3DDB}"/>
                </a:ext>
              </a:extLst>
            </p:cNvPr>
            <p:cNvSpPr>
              <a:spLocks noChangeShapeType="1"/>
            </p:cNvSpPr>
            <p:nvPr/>
          </p:nvSpPr>
          <p:spPr bwMode="auto">
            <a:xfrm flipH="1">
              <a:off x="3879850" y="1839913"/>
              <a:ext cx="4763" cy="4762"/>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5" name="Freeform 809">
              <a:extLst>
                <a:ext uri="{FF2B5EF4-FFF2-40B4-BE49-F238E27FC236}">
                  <a16:creationId xmlns:a16="http://schemas.microsoft.com/office/drawing/2014/main" id="{BA60D84E-05AD-08E5-71F0-289CEAE71045}"/>
                </a:ext>
              </a:extLst>
            </p:cNvPr>
            <p:cNvSpPr>
              <a:spLocks/>
            </p:cNvSpPr>
            <p:nvPr/>
          </p:nvSpPr>
          <p:spPr bwMode="auto">
            <a:xfrm>
              <a:off x="3879850" y="1844675"/>
              <a:ext cx="4763" cy="7938"/>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6" name="Line 810">
              <a:extLst>
                <a:ext uri="{FF2B5EF4-FFF2-40B4-BE49-F238E27FC236}">
                  <a16:creationId xmlns:a16="http://schemas.microsoft.com/office/drawing/2014/main" id="{D018A235-B973-20CA-2E54-69421DB0C8F1}"/>
                </a:ext>
              </a:extLst>
            </p:cNvPr>
            <p:cNvSpPr>
              <a:spLocks noChangeShapeType="1"/>
            </p:cNvSpPr>
            <p:nvPr/>
          </p:nvSpPr>
          <p:spPr bwMode="auto">
            <a:xfrm>
              <a:off x="3879850" y="1844675"/>
              <a:ext cx="4763"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7" name="Freeform 811">
              <a:extLst>
                <a:ext uri="{FF2B5EF4-FFF2-40B4-BE49-F238E27FC236}">
                  <a16:creationId xmlns:a16="http://schemas.microsoft.com/office/drawing/2014/main" id="{540453EA-F909-4DC5-A24E-651F13665494}"/>
                </a:ext>
              </a:extLst>
            </p:cNvPr>
            <p:cNvSpPr>
              <a:spLocks/>
            </p:cNvSpPr>
            <p:nvPr/>
          </p:nvSpPr>
          <p:spPr bwMode="auto">
            <a:xfrm>
              <a:off x="3865563" y="1873250"/>
              <a:ext cx="19050" cy="14288"/>
            </a:xfrm>
            <a:custGeom>
              <a:avLst/>
              <a:gdLst>
                <a:gd name="T0" fmla="*/ 2147483647 w 3"/>
                <a:gd name="T1" fmla="*/ 0 h 2"/>
                <a:gd name="T2" fmla="*/ 2147483647 w 3"/>
                <a:gd name="T3" fmla="*/ 2147483647 h 2"/>
                <a:gd name="T4" fmla="*/ 214748364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3" y="1"/>
                    <a:pt x="2" y="1"/>
                    <a:pt x="2" y="2"/>
                  </a:cubicBezTo>
                  <a:cubicBezTo>
                    <a:pt x="0" y="2"/>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8" name="Freeform 812">
              <a:extLst>
                <a:ext uri="{FF2B5EF4-FFF2-40B4-BE49-F238E27FC236}">
                  <a16:creationId xmlns:a16="http://schemas.microsoft.com/office/drawing/2014/main" id="{86751FDE-F8C9-D5F2-5E42-00F6B04BD390}"/>
                </a:ext>
              </a:extLst>
            </p:cNvPr>
            <p:cNvSpPr>
              <a:spLocks/>
            </p:cNvSpPr>
            <p:nvPr/>
          </p:nvSpPr>
          <p:spPr bwMode="auto">
            <a:xfrm>
              <a:off x="3824288" y="1900238"/>
              <a:ext cx="26987" cy="26987"/>
            </a:xfrm>
            <a:custGeom>
              <a:avLst/>
              <a:gdLst>
                <a:gd name="T0" fmla="*/ 2147483647 w 4"/>
                <a:gd name="T1" fmla="*/ 0 h 4"/>
                <a:gd name="T2" fmla="*/ 2147483647 w 4"/>
                <a:gd name="T3" fmla="*/ 2147483647 h 4"/>
                <a:gd name="T4" fmla="*/ 2147483647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cubicBezTo>
                    <a:pt x="4" y="0"/>
                    <a:pt x="2" y="1"/>
                    <a:pt x="2" y="1"/>
                  </a:cubicBezTo>
                  <a:cubicBezTo>
                    <a:pt x="2" y="2"/>
                    <a:pt x="2" y="2"/>
                    <a:pt x="2" y="3"/>
                  </a:cubicBezTo>
                  <a:cubicBezTo>
                    <a:pt x="2" y="3"/>
                    <a:pt x="0" y="4"/>
                    <a:pt x="0" y="4"/>
                  </a:cubicBezTo>
                  <a:cubicBezTo>
                    <a:pt x="0" y="3"/>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9" name="Freeform 813">
              <a:extLst>
                <a:ext uri="{FF2B5EF4-FFF2-40B4-BE49-F238E27FC236}">
                  <a16:creationId xmlns:a16="http://schemas.microsoft.com/office/drawing/2014/main" id="{ACA2D937-25C6-E7C5-C625-4EA24FA39B31}"/>
                </a:ext>
              </a:extLst>
            </p:cNvPr>
            <p:cNvSpPr>
              <a:spLocks/>
            </p:cNvSpPr>
            <p:nvPr/>
          </p:nvSpPr>
          <p:spPr bwMode="auto">
            <a:xfrm>
              <a:off x="3219450" y="2111375"/>
              <a:ext cx="47625" cy="39688"/>
            </a:xfrm>
            <a:custGeom>
              <a:avLst/>
              <a:gdLst>
                <a:gd name="T0" fmla="*/ 2147483647 w 7"/>
                <a:gd name="T1" fmla="*/ 0 h 6"/>
                <a:gd name="T2" fmla="*/ 2147483647 w 7"/>
                <a:gd name="T3" fmla="*/ 2147483647 h 6"/>
                <a:gd name="T4" fmla="*/ 2147483647 w 7"/>
                <a:gd name="T5" fmla="*/ 2147483647 h 6"/>
                <a:gd name="T6" fmla="*/ 2147483647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6" y="0"/>
                    <a:pt x="7" y="4"/>
                    <a:pt x="6" y="6"/>
                  </a:cubicBezTo>
                  <a:cubicBezTo>
                    <a:pt x="4" y="6"/>
                    <a:pt x="5" y="3"/>
                    <a:pt x="2" y="3"/>
                  </a:cubicBezTo>
                  <a:cubicBezTo>
                    <a:pt x="0" y="3"/>
                    <a:pt x="4" y="1"/>
                    <a:pt x="4" y="3"/>
                  </a:cubicBezTo>
                  <a:cubicBezTo>
                    <a:pt x="5" y="3"/>
                    <a:pt x="5"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0" name="Freeform 814">
              <a:extLst>
                <a:ext uri="{FF2B5EF4-FFF2-40B4-BE49-F238E27FC236}">
                  <a16:creationId xmlns:a16="http://schemas.microsoft.com/office/drawing/2014/main" id="{CEDD49F8-2916-3A2E-7253-4BADDC060560}"/>
                </a:ext>
              </a:extLst>
            </p:cNvPr>
            <p:cNvSpPr>
              <a:spLocks/>
            </p:cNvSpPr>
            <p:nvPr/>
          </p:nvSpPr>
          <p:spPr bwMode="auto">
            <a:xfrm>
              <a:off x="2955925" y="2246313"/>
              <a:ext cx="60325" cy="26987"/>
            </a:xfrm>
            <a:custGeom>
              <a:avLst/>
              <a:gdLst>
                <a:gd name="T0" fmla="*/ 2147483647 w 9"/>
                <a:gd name="T1" fmla="*/ 2147483647 h 4"/>
                <a:gd name="T2" fmla="*/ 0 w 9"/>
                <a:gd name="T3" fmla="*/ 2147483647 h 4"/>
                <a:gd name="T4" fmla="*/ 2147483647 w 9"/>
                <a:gd name="T5" fmla="*/ 0 h 4"/>
                <a:gd name="T6" fmla="*/ 2147483647 w 9"/>
                <a:gd name="T7" fmla="*/ 2147483647 h 4"/>
                <a:gd name="T8" fmla="*/ 2147483647 w 9"/>
                <a:gd name="T9" fmla="*/ 2147483647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3" y="4"/>
                  </a:moveTo>
                  <a:cubicBezTo>
                    <a:pt x="2" y="4"/>
                    <a:pt x="1" y="3"/>
                    <a:pt x="0" y="2"/>
                  </a:cubicBezTo>
                  <a:cubicBezTo>
                    <a:pt x="0" y="1"/>
                    <a:pt x="2" y="0"/>
                    <a:pt x="4" y="0"/>
                  </a:cubicBezTo>
                  <a:cubicBezTo>
                    <a:pt x="4" y="2"/>
                    <a:pt x="6" y="3"/>
                    <a:pt x="7" y="2"/>
                  </a:cubicBezTo>
                  <a:cubicBezTo>
                    <a:pt x="9" y="0"/>
                    <a:pt x="6" y="3"/>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1" name="Freeform 815">
              <a:extLst>
                <a:ext uri="{FF2B5EF4-FFF2-40B4-BE49-F238E27FC236}">
                  <a16:creationId xmlns:a16="http://schemas.microsoft.com/office/drawing/2014/main" id="{0D25994C-E754-954C-650D-335BE9630060}"/>
                </a:ext>
              </a:extLst>
            </p:cNvPr>
            <p:cNvSpPr>
              <a:spLocks/>
            </p:cNvSpPr>
            <p:nvPr/>
          </p:nvSpPr>
          <p:spPr bwMode="auto">
            <a:xfrm>
              <a:off x="2982913" y="2273300"/>
              <a:ext cx="4762"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2" name="Line 816">
              <a:extLst>
                <a:ext uri="{FF2B5EF4-FFF2-40B4-BE49-F238E27FC236}">
                  <a16:creationId xmlns:a16="http://schemas.microsoft.com/office/drawing/2014/main" id="{63F76AF8-19C1-D8D4-175A-164240917ECA}"/>
                </a:ext>
              </a:extLst>
            </p:cNvPr>
            <p:cNvSpPr>
              <a:spLocks noChangeShapeType="1"/>
            </p:cNvSpPr>
            <p:nvPr/>
          </p:nvSpPr>
          <p:spPr bwMode="auto">
            <a:xfrm flipH="1">
              <a:off x="2982913" y="2273300"/>
              <a:ext cx="4762"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3" name="Freeform 817">
              <a:extLst>
                <a:ext uri="{FF2B5EF4-FFF2-40B4-BE49-F238E27FC236}">
                  <a16:creationId xmlns:a16="http://schemas.microsoft.com/office/drawing/2014/main" id="{2DA70B08-31AF-BED9-A8D4-22F4B2A2EF9E}"/>
                </a:ext>
              </a:extLst>
            </p:cNvPr>
            <p:cNvSpPr>
              <a:spLocks/>
            </p:cNvSpPr>
            <p:nvPr/>
          </p:nvSpPr>
          <p:spPr bwMode="auto">
            <a:xfrm>
              <a:off x="2968625" y="2273300"/>
              <a:ext cx="14288" cy="20638"/>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2"/>
                  </a:moveTo>
                  <a:cubicBezTo>
                    <a:pt x="1" y="3"/>
                    <a:pt x="2"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4" name="Freeform 818">
              <a:extLst>
                <a:ext uri="{FF2B5EF4-FFF2-40B4-BE49-F238E27FC236}">
                  <a16:creationId xmlns:a16="http://schemas.microsoft.com/office/drawing/2014/main" id="{ACC95DBA-CBCF-7AB3-4FAB-0F0DF4355FA9}"/>
                </a:ext>
              </a:extLst>
            </p:cNvPr>
            <p:cNvSpPr>
              <a:spLocks/>
            </p:cNvSpPr>
            <p:nvPr/>
          </p:nvSpPr>
          <p:spPr bwMode="auto">
            <a:xfrm>
              <a:off x="2974975" y="2273300"/>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5" name="Line 819">
              <a:extLst>
                <a:ext uri="{FF2B5EF4-FFF2-40B4-BE49-F238E27FC236}">
                  <a16:creationId xmlns:a16="http://schemas.microsoft.com/office/drawing/2014/main" id="{16ADFDE0-C40F-4FE0-A809-A0A575C09903}"/>
                </a:ext>
              </a:extLst>
            </p:cNvPr>
            <p:cNvSpPr>
              <a:spLocks noChangeShapeType="1"/>
            </p:cNvSpPr>
            <p:nvPr/>
          </p:nvSpPr>
          <p:spPr bwMode="auto">
            <a:xfrm flipH="1">
              <a:off x="2974975" y="2273300"/>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6" name="Freeform 820">
              <a:extLst>
                <a:ext uri="{FF2B5EF4-FFF2-40B4-BE49-F238E27FC236}">
                  <a16:creationId xmlns:a16="http://schemas.microsoft.com/office/drawing/2014/main" id="{3CD563CD-4A25-B235-A18B-8EC4E56C42FA}"/>
                </a:ext>
              </a:extLst>
            </p:cNvPr>
            <p:cNvSpPr>
              <a:spLocks/>
            </p:cNvSpPr>
            <p:nvPr/>
          </p:nvSpPr>
          <p:spPr bwMode="auto">
            <a:xfrm>
              <a:off x="2927350" y="2300288"/>
              <a:ext cx="28575" cy="15875"/>
            </a:xfrm>
            <a:custGeom>
              <a:avLst/>
              <a:gdLst>
                <a:gd name="T0" fmla="*/ 2147483647 w 4"/>
                <a:gd name="T1" fmla="*/ 0 h 2"/>
                <a:gd name="T2" fmla="*/ 2147483647 w 4"/>
                <a:gd name="T3" fmla="*/ 2147483647 h 2"/>
                <a:gd name="T4" fmla="*/ 2147483647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0"/>
                  </a:moveTo>
                  <a:cubicBezTo>
                    <a:pt x="3" y="1"/>
                    <a:pt x="2" y="1"/>
                    <a:pt x="2" y="2"/>
                  </a:cubicBezTo>
                  <a:cubicBezTo>
                    <a:pt x="0" y="1"/>
                    <a:pt x="3"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8" name="Group 448">
            <a:extLst>
              <a:ext uri="{FF2B5EF4-FFF2-40B4-BE49-F238E27FC236}">
                <a16:creationId xmlns:a16="http://schemas.microsoft.com/office/drawing/2014/main" id="{A5AAC235-6CA3-A8FD-8097-5373656D8CE1}"/>
              </a:ext>
            </a:extLst>
          </p:cNvPr>
          <p:cNvGrpSpPr>
            <a:grpSpLocks/>
          </p:cNvGrpSpPr>
          <p:nvPr/>
        </p:nvGrpSpPr>
        <p:grpSpPr bwMode="auto">
          <a:xfrm>
            <a:off x="856565" y="5839549"/>
            <a:ext cx="1010487" cy="720010"/>
            <a:chOff x="5791200" y="838200"/>
            <a:chExt cx="1038225" cy="739775"/>
          </a:xfrm>
          <a:solidFill>
            <a:schemeClr val="accent5">
              <a:lumMod val="40000"/>
              <a:lumOff val="60000"/>
            </a:schemeClr>
          </a:solidFill>
        </p:grpSpPr>
        <p:sp>
          <p:nvSpPr>
            <p:cNvPr id="229" name="Freeform 821">
              <a:extLst>
                <a:ext uri="{FF2B5EF4-FFF2-40B4-BE49-F238E27FC236}">
                  <a16:creationId xmlns:a16="http://schemas.microsoft.com/office/drawing/2014/main" id="{EC62073F-E81C-2C63-CABA-8D07AC06D923}"/>
                </a:ext>
              </a:extLst>
            </p:cNvPr>
            <p:cNvSpPr>
              <a:spLocks/>
            </p:cNvSpPr>
            <p:nvPr/>
          </p:nvSpPr>
          <p:spPr bwMode="auto">
            <a:xfrm>
              <a:off x="5791200" y="838200"/>
              <a:ext cx="87313" cy="87313"/>
            </a:xfrm>
            <a:custGeom>
              <a:avLst/>
              <a:gdLst>
                <a:gd name="T0" fmla="*/ 2147483647 w 13"/>
                <a:gd name="T1" fmla="*/ 2147483647 h 13"/>
                <a:gd name="T2" fmla="*/ 2147483647 w 13"/>
                <a:gd name="T3" fmla="*/ 2147483647 h 13"/>
                <a:gd name="T4" fmla="*/ 0 w 13"/>
                <a:gd name="T5" fmla="*/ 2147483647 h 13"/>
                <a:gd name="T6" fmla="*/ 2147483647 w 13"/>
                <a:gd name="T7" fmla="*/ 2147483647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12" y="3"/>
                  </a:moveTo>
                  <a:cubicBezTo>
                    <a:pt x="13" y="8"/>
                    <a:pt x="11" y="10"/>
                    <a:pt x="10" y="12"/>
                  </a:cubicBezTo>
                  <a:cubicBezTo>
                    <a:pt x="5" y="13"/>
                    <a:pt x="3" y="10"/>
                    <a:pt x="0" y="9"/>
                  </a:cubicBezTo>
                  <a:cubicBezTo>
                    <a:pt x="1" y="4"/>
                    <a:pt x="8" y="0"/>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0" name="Freeform 822">
              <a:extLst>
                <a:ext uri="{FF2B5EF4-FFF2-40B4-BE49-F238E27FC236}">
                  <a16:creationId xmlns:a16="http://schemas.microsoft.com/office/drawing/2014/main" id="{F92EC3C8-4B03-DCBA-02DB-5C8A863D18A1}"/>
                </a:ext>
              </a:extLst>
            </p:cNvPr>
            <p:cNvSpPr>
              <a:spLocks/>
            </p:cNvSpPr>
            <p:nvPr/>
          </p:nvSpPr>
          <p:spPr bwMode="auto">
            <a:xfrm>
              <a:off x="6110288" y="973138"/>
              <a:ext cx="107950" cy="101600"/>
            </a:xfrm>
            <a:custGeom>
              <a:avLst/>
              <a:gdLst>
                <a:gd name="T0" fmla="*/ 2147483647 w 16"/>
                <a:gd name="T1" fmla="*/ 2147483647 h 15"/>
                <a:gd name="T2" fmla="*/ 2147483647 w 16"/>
                <a:gd name="T3" fmla="*/ 2147483647 h 15"/>
                <a:gd name="T4" fmla="*/ 2147483647 w 16"/>
                <a:gd name="T5" fmla="*/ 2147483647 h 15"/>
                <a:gd name="T6" fmla="*/ 2147483647 w 16"/>
                <a:gd name="T7" fmla="*/ 2147483647 h 15"/>
                <a:gd name="T8" fmla="*/ 0 w 16"/>
                <a:gd name="T9" fmla="*/ 2147483647 h 15"/>
                <a:gd name="T10" fmla="*/ 2147483647 w 16"/>
                <a:gd name="T11" fmla="*/ 2147483647 h 15"/>
                <a:gd name="T12" fmla="*/ 0 60000 65536"/>
                <a:gd name="T13" fmla="*/ 0 60000 65536"/>
                <a:gd name="T14" fmla="*/ 0 60000 65536"/>
                <a:gd name="T15" fmla="*/ 0 60000 65536"/>
                <a:gd name="T16" fmla="*/ 0 60000 65536"/>
                <a:gd name="T17" fmla="*/ 0 60000 65536"/>
                <a:gd name="T18" fmla="*/ 0 w 16"/>
                <a:gd name="T19" fmla="*/ 0 h 15"/>
                <a:gd name="T20" fmla="*/ 16 w 1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6" h="15">
                  <a:moveTo>
                    <a:pt x="9" y="1"/>
                  </a:moveTo>
                  <a:cubicBezTo>
                    <a:pt x="9" y="7"/>
                    <a:pt x="15" y="7"/>
                    <a:pt x="16" y="13"/>
                  </a:cubicBezTo>
                  <a:cubicBezTo>
                    <a:pt x="13" y="15"/>
                    <a:pt x="10" y="9"/>
                    <a:pt x="8" y="9"/>
                  </a:cubicBezTo>
                  <a:cubicBezTo>
                    <a:pt x="7" y="9"/>
                    <a:pt x="6" y="11"/>
                    <a:pt x="7" y="12"/>
                  </a:cubicBezTo>
                  <a:cubicBezTo>
                    <a:pt x="4" y="10"/>
                    <a:pt x="2" y="9"/>
                    <a:pt x="0" y="4"/>
                  </a:cubicBezTo>
                  <a:cubicBezTo>
                    <a:pt x="5" y="5"/>
                    <a:pt x="4"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1" name="Freeform 823">
              <a:extLst>
                <a:ext uri="{FF2B5EF4-FFF2-40B4-BE49-F238E27FC236}">
                  <a16:creationId xmlns:a16="http://schemas.microsoft.com/office/drawing/2014/main" id="{5CB69B7B-6F62-02DC-063D-EA9617CFA913}"/>
                </a:ext>
              </a:extLst>
            </p:cNvPr>
            <p:cNvSpPr>
              <a:spLocks/>
            </p:cNvSpPr>
            <p:nvPr/>
          </p:nvSpPr>
          <p:spPr bwMode="auto">
            <a:xfrm>
              <a:off x="6469063" y="1141413"/>
              <a:ext cx="96837" cy="69850"/>
            </a:xfrm>
            <a:custGeom>
              <a:avLst/>
              <a:gdLst>
                <a:gd name="T0" fmla="*/ 0 w 14"/>
                <a:gd name="T1" fmla="*/ 2147483647 h 10"/>
                <a:gd name="T2" fmla="*/ 2147483647 w 14"/>
                <a:gd name="T3" fmla="*/ 2147483647 h 10"/>
                <a:gd name="T4" fmla="*/ 2147483647 w 14"/>
                <a:gd name="T5" fmla="*/ 2147483647 h 10"/>
                <a:gd name="T6" fmla="*/ 0 w 14"/>
                <a:gd name="T7" fmla="*/ 2147483647 h 10"/>
                <a:gd name="T8" fmla="*/ 0 60000 65536"/>
                <a:gd name="T9" fmla="*/ 0 60000 65536"/>
                <a:gd name="T10" fmla="*/ 0 60000 65536"/>
                <a:gd name="T11" fmla="*/ 0 60000 65536"/>
                <a:gd name="T12" fmla="*/ 0 w 14"/>
                <a:gd name="T13" fmla="*/ 0 h 10"/>
                <a:gd name="T14" fmla="*/ 14 w 14"/>
                <a:gd name="T15" fmla="*/ 10 h 10"/>
              </a:gdLst>
              <a:ahLst/>
              <a:cxnLst>
                <a:cxn ang="T8">
                  <a:pos x="T0" y="T1"/>
                </a:cxn>
                <a:cxn ang="T9">
                  <a:pos x="T2" y="T3"/>
                </a:cxn>
                <a:cxn ang="T10">
                  <a:pos x="T4" y="T5"/>
                </a:cxn>
                <a:cxn ang="T11">
                  <a:pos x="T6" y="T7"/>
                </a:cxn>
              </a:cxnLst>
              <a:rect l="T12" t="T13" r="T14" b="T15"/>
              <a:pathLst>
                <a:path w="14" h="10">
                  <a:moveTo>
                    <a:pt x="0" y="1"/>
                  </a:moveTo>
                  <a:cubicBezTo>
                    <a:pt x="7" y="0"/>
                    <a:pt x="13" y="2"/>
                    <a:pt x="14" y="7"/>
                  </a:cubicBezTo>
                  <a:cubicBezTo>
                    <a:pt x="11" y="9"/>
                    <a:pt x="8" y="10"/>
                    <a:pt x="4" y="10"/>
                  </a:cubicBezTo>
                  <a:cubicBezTo>
                    <a:pt x="3" y="7"/>
                    <a:pt x="2" y="5"/>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2" name="Freeform 824">
              <a:extLst>
                <a:ext uri="{FF2B5EF4-FFF2-40B4-BE49-F238E27FC236}">
                  <a16:creationId xmlns:a16="http://schemas.microsoft.com/office/drawing/2014/main" id="{662A0EE0-3636-BB3C-69F9-8780B774DFE7}"/>
                </a:ext>
              </a:extLst>
            </p:cNvPr>
            <p:cNvSpPr>
              <a:spLocks/>
            </p:cNvSpPr>
            <p:nvPr/>
          </p:nvSpPr>
          <p:spPr bwMode="auto">
            <a:xfrm>
              <a:off x="6469063" y="1157288"/>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3" name="Line 825">
              <a:extLst>
                <a:ext uri="{FF2B5EF4-FFF2-40B4-BE49-F238E27FC236}">
                  <a16:creationId xmlns:a16="http://schemas.microsoft.com/office/drawing/2014/main" id="{208C7165-23CF-774B-6C8F-DA33745838D7}"/>
                </a:ext>
              </a:extLst>
            </p:cNvPr>
            <p:cNvSpPr>
              <a:spLocks noChangeShapeType="1"/>
            </p:cNvSpPr>
            <p:nvPr/>
          </p:nvSpPr>
          <p:spPr bwMode="auto">
            <a:xfrm flipV="1">
              <a:off x="6469063" y="1157288"/>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4" name="Freeform 826">
              <a:extLst>
                <a:ext uri="{FF2B5EF4-FFF2-40B4-BE49-F238E27FC236}">
                  <a16:creationId xmlns:a16="http://schemas.microsoft.com/office/drawing/2014/main" id="{9B8AF11E-F8D9-1A5E-CA90-21DFCD56171E}"/>
                </a:ext>
              </a:extLst>
            </p:cNvPr>
            <p:cNvSpPr>
              <a:spLocks/>
            </p:cNvSpPr>
            <p:nvPr/>
          </p:nvSpPr>
          <p:spPr bwMode="auto">
            <a:xfrm>
              <a:off x="6456363" y="1149350"/>
              <a:ext cx="12700" cy="7938"/>
            </a:xfrm>
            <a:custGeom>
              <a:avLst/>
              <a:gdLst>
                <a:gd name="T0" fmla="*/ 2147483647 w 2"/>
                <a:gd name="T1" fmla="*/ 2147483647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1"/>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5" name="Freeform 827">
              <a:extLst>
                <a:ext uri="{FF2B5EF4-FFF2-40B4-BE49-F238E27FC236}">
                  <a16:creationId xmlns:a16="http://schemas.microsoft.com/office/drawing/2014/main" id="{EB90CC44-E1E3-658A-545A-15979C92901A}"/>
                </a:ext>
              </a:extLst>
            </p:cNvPr>
            <p:cNvSpPr>
              <a:spLocks/>
            </p:cNvSpPr>
            <p:nvPr/>
          </p:nvSpPr>
          <p:spPr bwMode="auto">
            <a:xfrm>
              <a:off x="6469063" y="1149350"/>
              <a:ext cx="1587"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6" name="Line 828">
              <a:extLst>
                <a:ext uri="{FF2B5EF4-FFF2-40B4-BE49-F238E27FC236}">
                  <a16:creationId xmlns:a16="http://schemas.microsoft.com/office/drawing/2014/main" id="{44C1D6D0-DC81-D9E1-35A5-37C2FB3A8B34}"/>
                </a:ext>
              </a:extLst>
            </p:cNvPr>
            <p:cNvSpPr>
              <a:spLocks noChangeShapeType="1"/>
            </p:cNvSpPr>
            <p:nvPr/>
          </p:nvSpPr>
          <p:spPr bwMode="auto">
            <a:xfrm flipV="1">
              <a:off x="6469063" y="1149350"/>
              <a:ext cx="1587"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7" name="Freeform 829">
              <a:extLst>
                <a:ext uri="{FF2B5EF4-FFF2-40B4-BE49-F238E27FC236}">
                  <a16:creationId xmlns:a16="http://schemas.microsoft.com/office/drawing/2014/main" id="{19FF29DD-CAFB-19C0-BC40-C162E7C4CBF0}"/>
                </a:ext>
              </a:extLst>
            </p:cNvPr>
            <p:cNvSpPr>
              <a:spLocks/>
            </p:cNvSpPr>
            <p:nvPr/>
          </p:nvSpPr>
          <p:spPr bwMode="auto">
            <a:xfrm>
              <a:off x="6361113" y="1136650"/>
              <a:ext cx="33337" cy="39688"/>
            </a:xfrm>
            <a:custGeom>
              <a:avLst/>
              <a:gdLst>
                <a:gd name="T0" fmla="*/ 0 w 5"/>
                <a:gd name="T1" fmla="*/ 2147483647 h 6"/>
                <a:gd name="T2" fmla="*/ 2147483647 w 5"/>
                <a:gd name="T3" fmla="*/ 2147483647 h 6"/>
                <a:gd name="T4" fmla="*/ 0 w 5"/>
                <a:gd name="T5" fmla="*/ 2147483647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3"/>
                  </a:moveTo>
                  <a:cubicBezTo>
                    <a:pt x="1" y="0"/>
                    <a:pt x="5" y="3"/>
                    <a:pt x="4" y="6"/>
                  </a:cubicBezTo>
                  <a:cubicBezTo>
                    <a:pt x="3" y="5"/>
                    <a:pt x="2"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8" name="Freeform 830">
              <a:extLst>
                <a:ext uri="{FF2B5EF4-FFF2-40B4-BE49-F238E27FC236}">
                  <a16:creationId xmlns:a16="http://schemas.microsoft.com/office/drawing/2014/main" id="{76429A8D-9DEF-73DE-3175-15EEBA09C176}"/>
                </a:ext>
              </a:extLst>
            </p:cNvPr>
            <p:cNvSpPr>
              <a:spLocks/>
            </p:cNvSpPr>
            <p:nvPr/>
          </p:nvSpPr>
          <p:spPr bwMode="auto">
            <a:xfrm>
              <a:off x="6592888" y="1298575"/>
              <a:ext cx="236537" cy="279400"/>
            </a:xfrm>
            <a:custGeom>
              <a:avLst/>
              <a:gdLst>
                <a:gd name="T0" fmla="*/ 2147483647 w 35"/>
                <a:gd name="T1" fmla="*/ 0 h 41"/>
                <a:gd name="T2" fmla="*/ 2147483647 w 35"/>
                <a:gd name="T3" fmla="*/ 2147483647 h 41"/>
                <a:gd name="T4" fmla="*/ 2147483647 w 35"/>
                <a:gd name="T5" fmla="*/ 2147483647 h 41"/>
                <a:gd name="T6" fmla="*/ 2147483647 w 35"/>
                <a:gd name="T7" fmla="*/ 2147483647 h 41"/>
                <a:gd name="T8" fmla="*/ 2147483647 w 35"/>
                <a:gd name="T9" fmla="*/ 2147483647 h 41"/>
                <a:gd name="T10" fmla="*/ 2147483647 w 35"/>
                <a:gd name="T11" fmla="*/ 2147483647 h 41"/>
                <a:gd name="T12" fmla="*/ 2147483647 w 35"/>
                <a:gd name="T13" fmla="*/ 2147483647 h 41"/>
                <a:gd name="T14" fmla="*/ 2147483647 w 35"/>
                <a:gd name="T15" fmla="*/ 2147483647 h 41"/>
                <a:gd name="T16" fmla="*/ 2147483647 w 35"/>
                <a:gd name="T17" fmla="*/ 2147483647 h 41"/>
                <a:gd name="T18" fmla="*/ 2147483647 w 35"/>
                <a:gd name="T19" fmla="*/ 2147483647 h 41"/>
                <a:gd name="T20" fmla="*/ 0 w 35"/>
                <a:gd name="T21" fmla="*/ 2147483647 h 41"/>
                <a:gd name="T22" fmla="*/ 2147483647 w 35"/>
                <a:gd name="T23" fmla="*/ 2147483647 h 41"/>
                <a:gd name="T24" fmla="*/ 2147483647 w 35"/>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1"/>
                <a:gd name="T41" fmla="*/ 35 w 35"/>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1">
                  <a:moveTo>
                    <a:pt x="4" y="0"/>
                  </a:moveTo>
                  <a:cubicBezTo>
                    <a:pt x="7" y="2"/>
                    <a:pt x="12" y="3"/>
                    <a:pt x="15" y="5"/>
                  </a:cubicBezTo>
                  <a:cubicBezTo>
                    <a:pt x="21" y="7"/>
                    <a:pt x="25" y="9"/>
                    <a:pt x="28" y="14"/>
                  </a:cubicBezTo>
                  <a:cubicBezTo>
                    <a:pt x="29" y="15"/>
                    <a:pt x="28" y="15"/>
                    <a:pt x="29" y="16"/>
                  </a:cubicBezTo>
                  <a:cubicBezTo>
                    <a:pt x="30" y="18"/>
                    <a:pt x="31" y="19"/>
                    <a:pt x="32" y="20"/>
                  </a:cubicBezTo>
                  <a:cubicBezTo>
                    <a:pt x="32" y="21"/>
                    <a:pt x="34" y="23"/>
                    <a:pt x="35" y="25"/>
                  </a:cubicBezTo>
                  <a:cubicBezTo>
                    <a:pt x="31" y="25"/>
                    <a:pt x="31" y="29"/>
                    <a:pt x="27" y="31"/>
                  </a:cubicBezTo>
                  <a:cubicBezTo>
                    <a:pt x="25" y="31"/>
                    <a:pt x="22" y="30"/>
                    <a:pt x="20" y="31"/>
                  </a:cubicBezTo>
                  <a:cubicBezTo>
                    <a:pt x="16" y="33"/>
                    <a:pt x="13" y="36"/>
                    <a:pt x="11" y="41"/>
                  </a:cubicBezTo>
                  <a:cubicBezTo>
                    <a:pt x="8" y="41"/>
                    <a:pt x="7" y="38"/>
                    <a:pt x="4" y="38"/>
                  </a:cubicBezTo>
                  <a:cubicBezTo>
                    <a:pt x="4" y="30"/>
                    <a:pt x="3" y="23"/>
                    <a:pt x="0" y="18"/>
                  </a:cubicBezTo>
                  <a:cubicBezTo>
                    <a:pt x="1" y="13"/>
                    <a:pt x="4" y="11"/>
                    <a:pt x="6" y="7"/>
                  </a:cubicBezTo>
                  <a:cubicBezTo>
                    <a:pt x="6" y="5"/>
                    <a:pt x="3"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9" name="Freeform 831">
              <a:extLst>
                <a:ext uri="{FF2B5EF4-FFF2-40B4-BE49-F238E27FC236}">
                  <a16:creationId xmlns:a16="http://schemas.microsoft.com/office/drawing/2014/main" id="{87B5C3A5-737B-7174-8D3A-69394B0E16D7}"/>
                </a:ext>
              </a:extLst>
            </p:cNvPr>
            <p:cNvSpPr>
              <a:spLocks/>
            </p:cNvSpPr>
            <p:nvPr/>
          </p:nvSpPr>
          <p:spPr bwMode="auto">
            <a:xfrm>
              <a:off x="6346825" y="1095375"/>
              <a:ext cx="26988" cy="6350"/>
            </a:xfrm>
            <a:custGeom>
              <a:avLst/>
              <a:gdLst>
                <a:gd name="T0" fmla="*/ 0 w 4"/>
                <a:gd name="T1" fmla="*/ 0 h 1"/>
                <a:gd name="T2" fmla="*/ 2147483647 w 4"/>
                <a:gd name="T3" fmla="*/ 2147483647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0" y="0"/>
                  </a:moveTo>
                  <a:cubicBezTo>
                    <a:pt x="2" y="0"/>
                    <a:pt x="3" y="1"/>
                    <a:pt x="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399" name="TextBox 398">
            <a:extLst>
              <a:ext uri="{FF2B5EF4-FFF2-40B4-BE49-F238E27FC236}">
                <a16:creationId xmlns:a16="http://schemas.microsoft.com/office/drawing/2014/main" id="{5CF15565-B4BE-5C33-FBC3-50E7537B41C5}"/>
              </a:ext>
            </a:extLst>
          </p:cNvPr>
          <p:cNvSpPr txBox="1"/>
          <p:nvPr/>
        </p:nvSpPr>
        <p:spPr>
          <a:xfrm>
            <a:off x="9492048" y="2569423"/>
            <a:ext cx="2229353" cy="738664"/>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Scott Salesses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MA, NY, FBOP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2"/>
              </a:rPr>
              <a:t>Scott.Salesses@ged.com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2" name="TextBox 401">
            <a:extLst>
              <a:ext uri="{FF2B5EF4-FFF2-40B4-BE49-F238E27FC236}">
                <a16:creationId xmlns:a16="http://schemas.microsoft.com/office/drawing/2014/main" id="{24321B62-B23E-B9F6-7017-4637D89D0A35}"/>
              </a:ext>
            </a:extLst>
          </p:cNvPr>
          <p:cNvSpPr txBox="1"/>
          <p:nvPr/>
        </p:nvSpPr>
        <p:spPr>
          <a:xfrm>
            <a:off x="289456" y="4837544"/>
            <a:ext cx="3145597" cy="738664"/>
          </a:xfrm>
          <a:prstGeom prst="rect">
            <a:avLst/>
          </a:prstGeom>
          <a:solidFill>
            <a:schemeClr val="accent5">
              <a:lumMod val="60000"/>
              <a:lumOff val="40000"/>
              <a:alpha val="67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Liz Lanphear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CO, HI, IN, KS, MO, NE, NM, ND, SD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3"/>
              </a:rPr>
              <a:t>Elizabeth.Lanphear@ged.com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4" name="TextBox 403">
            <a:extLst>
              <a:ext uri="{FF2B5EF4-FFF2-40B4-BE49-F238E27FC236}">
                <a16:creationId xmlns:a16="http://schemas.microsoft.com/office/drawing/2014/main" id="{EC853867-D53F-F013-E853-B209591A87F2}"/>
              </a:ext>
            </a:extLst>
          </p:cNvPr>
          <p:cNvSpPr txBox="1"/>
          <p:nvPr/>
        </p:nvSpPr>
        <p:spPr>
          <a:xfrm>
            <a:off x="231639" y="3425229"/>
            <a:ext cx="2383220" cy="954107"/>
          </a:xfrm>
          <a:prstGeom prst="rect">
            <a:avLst/>
          </a:prstGeom>
          <a:solidFill>
            <a:srgbClr val="92D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Lisa Pool-Osorio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AK, AZ, CA, ID, NV, OR, UT, WA, Guam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hlinkClick r:id="rId4"/>
              </a:rPr>
              <a:t>Lisa.Pool-Osorio@ged.com</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6" name="TextBox 405">
            <a:extLst>
              <a:ext uri="{FF2B5EF4-FFF2-40B4-BE49-F238E27FC236}">
                <a16:creationId xmlns:a16="http://schemas.microsoft.com/office/drawing/2014/main" id="{02D2581D-C730-AA73-D98B-EA6A99B644FB}"/>
              </a:ext>
            </a:extLst>
          </p:cNvPr>
          <p:cNvSpPr txBox="1"/>
          <p:nvPr/>
        </p:nvSpPr>
        <p:spPr>
          <a:xfrm>
            <a:off x="9030839" y="3750610"/>
            <a:ext cx="2429648" cy="954107"/>
          </a:xfrm>
          <a:prstGeom prst="rect">
            <a:avLst/>
          </a:prstGeom>
          <a:solidFill>
            <a:schemeClr val="accent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Adora Beard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AL, DC, DE, MD, VA, 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Military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5"/>
              </a:rPr>
              <a:t>Adora.Beard@ged.com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8" name="TextBox 407">
            <a:extLst>
              <a:ext uri="{FF2B5EF4-FFF2-40B4-BE49-F238E27FC236}">
                <a16:creationId xmlns:a16="http://schemas.microsoft.com/office/drawing/2014/main" id="{9C5EAF6D-3A42-B3AD-EB4C-A953B434F882}"/>
              </a:ext>
            </a:extLst>
          </p:cNvPr>
          <p:cNvSpPr txBox="1"/>
          <p:nvPr/>
        </p:nvSpPr>
        <p:spPr>
          <a:xfrm>
            <a:off x="9690312" y="1109263"/>
            <a:ext cx="2103198" cy="738664"/>
          </a:xfrm>
          <a:prstGeom prst="rect">
            <a:avLst/>
          </a:prstGeom>
          <a:solidFill>
            <a:srgbClr val="00B0F0">
              <a:alpha val="34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Brian Smith,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6"/>
              </a:rPr>
              <a:t>Brian.Smith@ged.com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0" name="TextBox 409">
            <a:extLst>
              <a:ext uri="{FF2B5EF4-FFF2-40B4-BE49-F238E27FC236}">
                <a16:creationId xmlns:a16="http://schemas.microsoft.com/office/drawing/2014/main" id="{2DF90DD8-40AF-DF72-1AA0-A18C57D6C7FD}"/>
              </a:ext>
            </a:extLst>
          </p:cNvPr>
          <p:cNvSpPr txBox="1"/>
          <p:nvPr/>
        </p:nvSpPr>
        <p:spPr>
          <a:xfrm>
            <a:off x="6077414" y="5710800"/>
            <a:ext cx="2277355" cy="954107"/>
          </a:xfrm>
          <a:prstGeom prst="rect">
            <a:avLst/>
          </a:prstGeom>
          <a:solidFill>
            <a:schemeClr val="accent4">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Shawn Watts (Starting </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8/17)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AR, GA, LA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7"/>
              </a:rPr>
              <a:t>Shawn.Watts@ged.com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endParaRPr kumimoji="0" lang="en-US" sz="1400" b="0" i="0" u="none" strike="noStrike" kern="0" cap="none" spc="0" normalizeH="0" baseline="0" noProof="0">
              <a:ln>
                <a:noFill/>
              </a:ln>
              <a:solidFill>
                <a:srgbClr val="000000"/>
              </a:solidFill>
              <a:effectLst/>
              <a:uLnTx/>
              <a:uFillTx/>
              <a:latin typeface="Arial"/>
              <a:ea typeface="+mn-ea"/>
              <a:cs typeface="Arial"/>
            </a:endParaRPr>
          </a:p>
        </p:txBody>
      </p:sp>
      <p:sp>
        <p:nvSpPr>
          <p:cNvPr id="412" name="TextBox 411">
            <a:extLst>
              <a:ext uri="{FF2B5EF4-FFF2-40B4-BE49-F238E27FC236}">
                <a16:creationId xmlns:a16="http://schemas.microsoft.com/office/drawing/2014/main" id="{E6E25982-20B7-E93B-F9D6-97D4DC6398F2}"/>
              </a:ext>
            </a:extLst>
          </p:cNvPr>
          <p:cNvSpPr txBox="1"/>
          <p:nvPr/>
        </p:nvSpPr>
        <p:spPr>
          <a:xfrm>
            <a:off x="8719181" y="4942666"/>
            <a:ext cx="3259714" cy="954107"/>
          </a:xfrm>
          <a:prstGeom prst="rect">
            <a:avLst/>
          </a:prstGeom>
          <a:solidFill>
            <a:schemeClr val="accent3">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Diane Vaccari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CT, FL, KY, NJ, OH, RI, SC, WV</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Bermuda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8"/>
              </a:rPr>
              <a:t>Diane.Vaccari@ged.com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4" name="TextBox 413">
            <a:extLst>
              <a:ext uri="{FF2B5EF4-FFF2-40B4-BE49-F238E27FC236}">
                <a16:creationId xmlns:a16="http://schemas.microsoft.com/office/drawing/2014/main" id="{79BADE48-E95E-0189-9745-E2CB68C97973}"/>
              </a:ext>
            </a:extLst>
          </p:cNvPr>
          <p:cNvSpPr txBox="1"/>
          <p:nvPr/>
        </p:nvSpPr>
        <p:spPr>
          <a:xfrm>
            <a:off x="2943852" y="5722605"/>
            <a:ext cx="2677805" cy="954107"/>
          </a:xfrm>
          <a:prstGeom prst="rect">
            <a:avLst/>
          </a:prstGeom>
          <a:solidFill>
            <a:schemeClr val="tx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Jonna Forsyth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CA, MS, MT, NC, NH, OK, TX, WY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9"/>
              </a:rPr>
              <a:t>Jonna.Mcdonough@ged.com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6" name="TextBox 415">
            <a:extLst>
              <a:ext uri="{FF2B5EF4-FFF2-40B4-BE49-F238E27FC236}">
                <a16:creationId xmlns:a16="http://schemas.microsoft.com/office/drawing/2014/main" id="{82EA1878-E8C4-F27F-A796-3A9150A996E9}"/>
              </a:ext>
            </a:extLst>
          </p:cNvPr>
          <p:cNvSpPr txBox="1"/>
          <p:nvPr/>
        </p:nvSpPr>
        <p:spPr>
          <a:xfrm>
            <a:off x="5973537" y="1121684"/>
            <a:ext cx="2849494" cy="954107"/>
          </a:xfrm>
          <a:prstGeom prst="rect">
            <a:avLst/>
          </a:prstGeom>
          <a:solidFill>
            <a:srgbClr val="FFC000">
              <a:alpha val="80000"/>
            </a:srgb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Mellissa Hultstrand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IL, MI, MN, TN, VT, WI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PR, VI, MI Prisons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10"/>
              </a:rPr>
              <a:t>Mellissa.Hultstrand@ged.com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endParaRPr kumimoji="0" lang="en-US" sz="1400" b="0" i="0" u="none" strike="noStrike" kern="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874188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7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71</a:t>
            </a:fld>
            <a:endParaRPr sz="900" b="0" i="0" u="none" strike="noStrike" cap="none">
              <a:solidFill>
                <a:srgbClr val="AEABAB"/>
              </a:solidFill>
              <a:latin typeface="Arial"/>
              <a:ea typeface="Arial"/>
              <a:cs typeface="Arial"/>
              <a:sym typeface="Arial"/>
            </a:endParaRPr>
          </a:p>
        </p:txBody>
      </p:sp>
      <p:sp>
        <p:nvSpPr>
          <p:cNvPr id="1268" name="Google Shape;1268;p70"/>
          <p:cNvSpPr txBox="1"/>
          <p:nvPr/>
        </p:nvSpPr>
        <p:spPr>
          <a:xfrm>
            <a:off x="134332" y="300910"/>
            <a:ext cx="11865990" cy="58323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000000"/>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4400"/>
              <a:buFont typeface="Rockwell"/>
              <a:buNone/>
            </a:pPr>
            <a:r>
              <a:rPr lang="en-US" sz="4400" b="1" i="0" u="none" strike="noStrike" cap="none">
                <a:solidFill>
                  <a:srgbClr val="000000"/>
                </a:solidFill>
                <a:latin typeface="Rockwell"/>
                <a:ea typeface="Rockwell"/>
                <a:cs typeface="Rockwell"/>
                <a:sym typeface="Rockwell"/>
              </a:rPr>
              <a:t>Gracias!</a:t>
            </a:r>
            <a:br>
              <a:rPr lang="en-US" sz="3300" b="0" i="0" u="none" strike="noStrike" cap="none">
                <a:solidFill>
                  <a:srgbClr val="000000"/>
                </a:solidFill>
                <a:latin typeface="Rockwell"/>
                <a:ea typeface="Rockwell"/>
                <a:cs typeface="Rockwell"/>
                <a:sym typeface="Rockwell"/>
              </a:rPr>
            </a:br>
            <a:endParaRPr sz="3300" b="0" i="0" u="none" strike="noStrike" cap="none">
              <a:solidFill>
                <a:srgbClr val="000000"/>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Communicate con el Servicio de Examines de GED: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Calibri"/>
              <a:buNone/>
            </a:pPr>
            <a:r>
              <a:rPr lang="en-US" sz="28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contactus@ged.com</a:t>
            </a:r>
            <a:endParaRPr sz="2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Lisa Pool-Osorio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Calibri"/>
              <a:buNone/>
            </a:pPr>
            <a:r>
              <a:rPr lang="en-US" sz="28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Lisa.pool-Osorio@ged.com</a:t>
            </a:r>
            <a:endParaRPr sz="2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(818) 517-8606</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Sandra Milagro </a:t>
            </a:r>
            <a:r>
              <a:rPr lang="en-US" sz="2800" b="0" i="0" u="none" strike="noStrike" cap="none">
                <a:solidFill>
                  <a:schemeClr val="dk1"/>
                </a:solidFill>
                <a:latin typeface="Arial"/>
                <a:ea typeface="Arial"/>
                <a:cs typeface="Arial"/>
                <a:sym typeface="Arial"/>
              </a:rPr>
              <a:t>Gonzalez Ledoux</a:t>
            </a: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Calibri"/>
              <a:buNone/>
            </a:pPr>
            <a:r>
              <a:rPr lang="en-US" sz="28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thedomasgroup@gmail.com</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71"/>
          <p:cNvSpPr txBox="1">
            <a:spLocks noGrp="1"/>
          </p:cNvSpPr>
          <p:nvPr>
            <p:ph type="title"/>
          </p:nvPr>
        </p:nvSpPr>
        <p:spPr>
          <a:xfrm>
            <a:off x="838200" y="365128"/>
            <a:ext cx="10515600" cy="13257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dk1"/>
              </a:buClr>
              <a:buSzPts val="3300"/>
              <a:buFont typeface="Rockwell"/>
              <a:buNone/>
            </a:pPr>
            <a:r>
              <a:rPr lang="en-US"/>
              <a:t>Resources – Links within GED Manager</a:t>
            </a:r>
            <a:endParaRPr/>
          </a:p>
        </p:txBody>
      </p:sp>
      <p:sp>
        <p:nvSpPr>
          <p:cNvPr id="1274" name="Google Shape;1274;p71"/>
          <p:cNvSpPr txBox="1">
            <a:spLocks noGrp="1"/>
          </p:cNvSpPr>
          <p:nvPr>
            <p:ph type="body" idx="1"/>
          </p:nvPr>
        </p:nvSpPr>
        <p:spPr>
          <a:xfrm>
            <a:off x="401444" y="1825625"/>
            <a:ext cx="11352000" cy="4048200"/>
          </a:xfrm>
          <a:prstGeom prst="rect">
            <a:avLst/>
          </a:prstGeom>
          <a:noFill/>
          <a:ln>
            <a:noFill/>
          </a:ln>
        </p:spPr>
        <p:txBody>
          <a:bodyPr spcFirstLastPara="1" wrap="square" lIns="91425" tIns="45700" rIns="91425" bIns="45700" anchor="t" anchorCtr="0">
            <a:normAutofit/>
          </a:bodyPr>
          <a:lstStyle/>
          <a:p>
            <a:pPr marL="457200" marR="0" lvl="0" indent="-385762" algn="l" rtl="0">
              <a:lnSpc>
                <a:spcPct val="90000"/>
              </a:lnSpc>
              <a:spcBef>
                <a:spcPts val="750"/>
              </a:spcBef>
              <a:spcAft>
                <a:spcPts val="0"/>
              </a:spcAft>
              <a:buClr>
                <a:srgbClr val="AEABAB"/>
              </a:buClr>
              <a:buSzPts val="2475"/>
              <a:buFont typeface="Arial"/>
              <a:buChar char="•"/>
            </a:pPr>
            <a:r>
              <a:rPr lang="en-US" b="0" i="0" u="sng" strike="noStrike">
                <a:solidFill>
                  <a:srgbClr val="0080A4"/>
                </a:solidFill>
                <a:latin typeface="Roboto"/>
                <a:ea typeface="Roboto"/>
                <a:cs typeface="Roboto"/>
                <a:sym typeface="Roboto"/>
                <a:hlinkClick r:id="rId3">
                  <a:extLst>
                    <a:ext uri="{A12FA001-AC4F-418D-AE19-62706E023703}">
                      <ahyp:hlinkClr xmlns:ahyp="http://schemas.microsoft.com/office/drawing/2018/hyperlinkcolor" val="tx"/>
                    </a:ext>
                  </a:extLst>
                </a:hlinkClick>
              </a:rPr>
              <a:t>GED Direct Info</a:t>
            </a:r>
            <a:endParaRPr b="0" i="0" u="none" strike="noStrike">
              <a:solidFill>
                <a:srgbClr val="0080A4"/>
              </a:solidFill>
              <a:latin typeface="Roboto"/>
              <a:ea typeface="Roboto"/>
              <a:cs typeface="Roboto"/>
              <a:sym typeface="Roboto"/>
            </a:endParaRPr>
          </a:p>
          <a:p>
            <a:pPr marL="457200" marR="0" lvl="0" indent="-385762" algn="l" rtl="0">
              <a:lnSpc>
                <a:spcPct val="90000"/>
              </a:lnSpc>
              <a:spcBef>
                <a:spcPts val="750"/>
              </a:spcBef>
              <a:spcAft>
                <a:spcPts val="0"/>
              </a:spcAft>
              <a:buClr>
                <a:srgbClr val="AEABAB"/>
              </a:buClr>
              <a:buSzPts val="2475"/>
              <a:buFont typeface="Arial"/>
              <a:buChar char="•"/>
            </a:pPr>
            <a:r>
              <a:rPr lang="en-US" b="0" i="0" u="sng" strike="noStrike">
                <a:solidFill>
                  <a:srgbClr val="001C25"/>
                </a:solidFill>
                <a:latin typeface="Roboto"/>
                <a:ea typeface="Roboto"/>
                <a:cs typeface="Roboto"/>
                <a:sym typeface="Roboto"/>
                <a:hlinkClick r:id="rId4">
                  <a:extLst>
                    <a:ext uri="{A12FA001-AC4F-418D-AE19-62706E023703}">
                      <ahyp:hlinkClr xmlns:ahyp="http://schemas.microsoft.com/office/drawing/2018/hyperlinkcolor" val="tx"/>
                    </a:ext>
                  </a:extLst>
                </a:hlinkClick>
              </a:rPr>
              <a:t>GED Direct Training Video</a:t>
            </a:r>
            <a:endParaRPr>
              <a:solidFill>
                <a:srgbClr val="0080A4"/>
              </a:solidFill>
              <a:latin typeface="Roboto"/>
              <a:ea typeface="Roboto"/>
              <a:cs typeface="Roboto"/>
              <a:sym typeface="Roboto"/>
            </a:endParaRPr>
          </a:p>
          <a:p>
            <a:pPr marL="457200" lvl="0" indent="-385762" algn="l" rtl="0">
              <a:lnSpc>
                <a:spcPct val="90000"/>
              </a:lnSpc>
              <a:spcBef>
                <a:spcPts val="750"/>
              </a:spcBef>
              <a:spcAft>
                <a:spcPts val="0"/>
              </a:spcAft>
              <a:buSzPts val="2475"/>
              <a:buChar char="•"/>
            </a:pPr>
            <a:r>
              <a:rPr lang="en-US" b="0" i="0" u="sng" strike="noStrike">
                <a:solidFill>
                  <a:srgbClr val="0080A4"/>
                </a:solidFill>
                <a:latin typeface="Roboto"/>
                <a:ea typeface="Roboto"/>
                <a:cs typeface="Roboto"/>
                <a:sym typeface="Roboto"/>
                <a:hlinkClick r:id="rId5">
                  <a:extLst>
                    <a:ext uri="{A12FA001-AC4F-418D-AE19-62706E023703}">
                      <ahyp:hlinkClr xmlns:ahyp="http://schemas.microsoft.com/office/drawing/2018/hyperlinkcolor" val="tx"/>
                    </a:ext>
                  </a:extLst>
                </a:hlinkClick>
              </a:rPr>
              <a:t>State Admins GED Manager Training Video</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ts val="2475"/>
              <a:buChar char="•"/>
            </a:pPr>
            <a:r>
              <a:rPr lang="en-US" b="0" i="0" u="sng" strike="noStrike">
                <a:solidFill>
                  <a:srgbClr val="001C25"/>
                </a:solidFill>
                <a:latin typeface="Roboto"/>
                <a:ea typeface="Roboto"/>
                <a:cs typeface="Roboto"/>
                <a:sym typeface="Roboto"/>
                <a:hlinkClick r:id="rId6">
                  <a:extLst>
                    <a:ext uri="{A12FA001-AC4F-418D-AE19-62706E023703}">
                      <ahyp:hlinkClr xmlns:ahyp="http://schemas.microsoft.com/office/drawing/2018/hyperlinkcolor" val="tx"/>
                    </a:ext>
                  </a:extLst>
                </a:hlinkClick>
              </a:rPr>
              <a:t>GEDWorks Employer Program</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ts val="2475"/>
              <a:buChar char="•"/>
            </a:pPr>
            <a:r>
              <a:rPr lang="en-US" b="0" i="0" u="sng" strike="noStrike">
                <a:solidFill>
                  <a:srgbClr val="0080A4"/>
                </a:solidFill>
                <a:latin typeface="Roboto"/>
                <a:ea typeface="Roboto"/>
                <a:cs typeface="Roboto"/>
                <a:sym typeface="Roboto"/>
                <a:hlinkClick r:id="rId7">
                  <a:extLst>
                    <a:ext uri="{A12FA001-AC4F-418D-AE19-62706E023703}">
                      <ahyp:hlinkClr xmlns:ahyp="http://schemas.microsoft.com/office/drawing/2018/hyperlinkcolor" val="tx"/>
                    </a:ext>
                  </a:extLst>
                </a:hlinkClick>
              </a:rPr>
              <a:t>GED Ready ER Scoring Tool - English</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ts val="2475"/>
              <a:buChar char="•"/>
            </a:pPr>
            <a:r>
              <a:rPr lang="en-US" b="0" i="0" u="sng" strike="noStrike">
                <a:solidFill>
                  <a:srgbClr val="0080A4"/>
                </a:solidFill>
                <a:latin typeface="Roboto"/>
                <a:ea typeface="Roboto"/>
                <a:cs typeface="Roboto"/>
                <a:sym typeface="Roboto"/>
                <a:hlinkClick r:id="rId7">
                  <a:extLst>
                    <a:ext uri="{A12FA001-AC4F-418D-AE19-62706E023703}">
                      <ahyp:hlinkClr xmlns:ahyp="http://schemas.microsoft.com/office/drawing/2018/hyperlinkcolor" val="tx"/>
                    </a:ext>
                  </a:extLst>
                </a:hlinkClick>
              </a:rPr>
              <a:t>GED Ready ER Scoring Tool - Spanish</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ts val="2475"/>
              <a:buChar char="•"/>
            </a:pPr>
            <a:r>
              <a:rPr lang="en-US" b="0" i="0" u="sng" strike="noStrike">
                <a:solidFill>
                  <a:srgbClr val="0080A4"/>
                </a:solidFill>
                <a:latin typeface="Roboto"/>
                <a:ea typeface="Roboto"/>
                <a:cs typeface="Roboto"/>
                <a:sym typeface="Roboto"/>
                <a:hlinkClick r:id="rId8">
                  <a:extLst>
                    <a:ext uri="{A12FA001-AC4F-418D-AE19-62706E023703}">
                      <ahyp:hlinkClr xmlns:ahyp="http://schemas.microsoft.com/office/drawing/2018/hyperlinkcolor" val="tx"/>
                    </a:ext>
                  </a:extLst>
                </a:hlinkClick>
              </a:rPr>
              <a:t>Tips for successful password resets</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ts val="2475"/>
              <a:buChar char="•"/>
            </a:pPr>
            <a:r>
              <a:rPr lang="en-US" b="0" i="0" u="sng" strike="noStrike">
                <a:solidFill>
                  <a:srgbClr val="0080A4"/>
                </a:solidFill>
                <a:latin typeface="Roboto"/>
                <a:ea typeface="Roboto"/>
                <a:cs typeface="Roboto"/>
                <a:sym typeface="Roboto"/>
                <a:hlinkClick r:id="rId9">
                  <a:extLst>
                    <a:ext uri="{A12FA001-AC4F-418D-AE19-62706E023703}">
                      <ahyp:hlinkClr xmlns:ahyp="http://schemas.microsoft.com/office/drawing/2018/hyperlinkcolor" val="tx"/>
                    </a:ext>
                  </a:extLst>
                </a:hlinkClick>
              </a:rPr>
              <a:t>Corrections GED Manager Training Video</a:t>
            </a:r>
            <a:endParaRPr b="0" i="0">
              <a:solidFill>
                <a:srgbClr val="212529"/>
              </a:solidFill>
              <a:latin typeface="Roboto"/>
              <a:ea typeface="Roboto"/>
              <a:cs typeface="Roboto"/>
              <a:sym typeface="Roboto"/>
            </a:endParaRPr>
          </a:p>
          <a:p>
            <a:pPr marL="457200" marR="0" lvl="0" indent="-228599" algn="l" rtl="0">
              <a:lnSpc>
                <a:spcPct val="90000"/>
              </a:lnSpc>
              <a:spcBef>
                <a:spcPts val="750"/>
              </a:spcBef>
              <a:spcAft>
                <a:spcPts val="0"/>
              </a:spcAft>
              <a:buClr>
                <a:srgbClr val="AEABAB"/>
              </a:buClr>
              <a:buSzPts val="2475"/>
              <a:buFont typeface="Arial"/>
              <a:buNone/>
            </a:pPr>
            <a:endParaRPr/>
          </a:p>
        </p:txBody>
      </p:sp>
      <p:sp>
        <p:nvSpPr>
          <p:cNvPr id="1275" name="Google Shape;1275;p71"/>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888888"/>
              </a:buClr>
              <a:buSzPts val="900"/>
              <a:buFont typeface="Arial"/>
              <a:buNone/>
            </a:pPr>
            <a:fld id="{00000000-1234-1234-1234-123412341234}" type="slidenum">
              <a:rPr lang="en-US" sz="900" b="0" i="0" u="none" strike="noStrike" cap="none">
                <a:solidFill>
                  <a:srgbClr val="888888"/>
                </a:solidFill>
                <a:latin typeface="Arial"/>
                <a:ea typeface="Arial"/>
                <a:cs typeface="Arial"/>
                <a:sym typeface="Arial"/>
              </a:rPr>
              <a:t>72</a:t>
            </a:fld>
            <a:endParaRPr sz="900" b="0" i="0" u="none" strike="noStrike" cap="none">
              <a:solidFill>
                <a:srgbClr val="888888"/>
              </a:solidFill>
              <a:latin typeface="Arial"/>
              <a:ea typeface="Arial"/>
              <a:cs typeface="Arial"/>
              <a:sym typeface="Arial"/>
            </a:endParaRPr>
          </a:p>
        </p:txBody>
      </p:sp>
      <p:pic>
        <p:nvPicPr>
          <p:cNvPr id="1276" name="Google Shape;1276;p71"/>
          <p:cNvPicPr preferRelativeResize="0"/>
          <p:nvPr/>
        </p:nvPicPr>
        <p:blipFill rotWithShape="1">
          <a:blip r:embed="rId10">
            <a:alphaModFix/>
          </a:blip>
          <a:srcRect/>
          <a:stretch/>
        </p:blipFill>
        <p:spPr>
          <a:xfrm>
            <a:off x="0" y="-21866"/>
            <a:ext cx="12192000" cy="23744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72"/>
          <p:cNvSpPr txBox="1">
            <a:spLocks noGrp="1"/>
          </p:cNvSpPr>
          <p:nvPr>
            <p:ph type="title"/>
          </p:nvPr>
        </p:nvSpPr>
        <p:spPr>
          <a:xfrm>
            <a:off x="838200" y="365128"/>
            <a:ext cx="10515600" cy="13257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dk1"/>
              </a:buClr>
              <a:buSzPts val="3300"/>
              <a:buFont typeface="Rockwell"/>
              <a:buNone/>
            </a:pPr>
            <a:r>
              <a:rPr lang="en-US"/>
              <a:t>Helpful Documents</a:t>
            </a:r>
            <a:endParaRPr/>
          </a:p>
        </p:txBody>
      </p:sp>
      <p:sp>
        <p:nvSpPr>
          <p:cNvPr id="1282" name="Google Shape;1282;p72"/>
          <p:cNvSpPr txBox="1">
            <a:spLocks noGrp="1"/>
          </p:cNvSpPr>
          <p:nvPr>
            <p:ph type="body" idx="1"/>
          </p:nvPr>
        </p:nvSpPr>
        <p:spPr>
          <a:xfrm>
            <a:off x="401444" y="886968"/>
            <a:ext cx="11352000" cy="5777969"/>
          </a:xfrm>
          <a:prstGeom prst="rect">
            <a:avLst/>
          </a:prstGeom>
          <a:noFill/>
          <a:ln>
            <a:noFill/>
          </a:ln>
        </p:spPr>
        <p:txBody>
          <a:bodyPr spcFirstLastPara="1" wrap="square" lIns="91425" tIns="45700" rIns="91425" bIns="45700" anchor="t" anchorCtr="0">
            <a:normAutofit fontScale="85000" lnSpcReduction="20000"/>
          </a:bodyPr>
          <a:lstStyle/>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3">
                  <a:extLst>
                    <a:ext uri="{A12FA001-AC4F-418D-AE19-62706E023703}">
                      <ahyp:hlinkClr xmlns:ahyp="http://schemas.microsoft.com/office/drawing/2018/hyperlinkcolor" val="tx"/>
                    </a:ext>
                  </a:extLst>
                </a:hlinkClick>
              </a:rPr>
              <a:t>Manage Student/Student Search</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4">
                  <a:extLst>
                    <a:ext uri="{A12FA001-AC4F-418D-AE19-62706E023703}">
                      <ahyp:hlinkClr xmlns:ahyp="http://schemas.microsoft.com/office/drawing/2018/hyperlinkcolor" val="tx"/>
                    </a:ext>
                  </a:extLst>
                </a:hlinkClick>
              </a:rPr>
              <a:t>Passers Report</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1C25"/>
                </a:solidFill>
                <a:latin typeface="Roboto"/>
                <a:ea typeface="Roboto"/>
                <a:cs typeface="Roboto"/>
                <a:sym typeface="Roboto"/>
                <a:hlinkClick r:id="rId5">
                  <a:extLst>
                    <a:ext uri="{A12FA001-AC4F-418D-AE19-62706E023703}">
                      <ahyp:hlinkClr xmlns:ahyp="http://schemas.microsoft.com/office/drawing/2018/hyperlinkcolor" val="tx"/>
                    </a:ext>
                  </a:extLst>
                </a:hlinkClick>
              </a:rPr>
              <a:t>GED Direct vs Marketplace - Bulk Purchasing</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6">
                  <a:extLst>
                    <a:ext uri="{A12FA001-AC4F-418D-AE19-62706E023703}">
                      <ahyp:hlinkClr xmlns:ahyp="http://schemas.microsoft.com/office/drawing/2018/hyperlinkcolor" val="tx"/>
                    </a:ext>
                  </a:extLst>
                </a:hlinkClick>
              </a:rPr>
              <a:t>GED Manager User Guide</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7">
                  <a:extLst>
                    <a:ext uri="{A12FA001-AC4F-418D-AE19-62706E023703}">
                      <ahyp:hlinkClr xmlns:ahyp="http://schemas.microsoft.com/office/drawing/2018/hyperlinkcolor" val="tx"/>
                    </a:ext>
                  </a:extLst>
                </a:hlinkClick>
              </a:rPr>
              <a:t>GED Manager Access Guide</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8">
                  <a:extLst>
                    <a:ext uri="{A12FA001-AC4F-418D-AE19-62706E023703}">
                      <ahyp:hlinkClr xmlns:ahyp="http://schemas.microsoft.com/office/drawing/2018/hyperlinkcolor" val="tx"/>
                    </a:ext>
                  </a:extLst>
                </a:hlinkClick>
              </a:rPr>
              <a:t>Accessing GED Analytics</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9">
                  <a:extLst>
                    <a:ext uri="{A12FA001-AC4F-418D-AE19-62706E023703}">
                      <ahyp:hlinkClr xmlns:ahyp="http://schemas.microsoft.com/office/drawing/2018/hyperlinkcolor" val="tx"/>
                    </a:ext>
                  </a:extLst>
                </a:hlinkClick>
              </a:rPr>
              <a:t>Finance and Billing Frequently Asked Questions</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10">
                  <a:extLst>
                    <a:ext uri="{A12FA001-AC4F-418D-AE19-62706E023703}">
                      <ahyp:hlinkClr xmlns:ahyp="http://schemas.microsoft.com/office/drawing/2018/hyperlinkcolor" val="tx"/>
                    </a:ext>
                  </a:extLst>
                </a:hlinkClick>
              </a:rPr>
              <a:t>Instructions for Testers to Claim Their GED Account Upon Release</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11">
                  <a:extLst>
                    <a:ext uri="{A12FA001-AC4F-418D-AE19-62706E023703}">
                      <ahyp:hlinkClr xmlns:ahyp="http://schemas.microsoft.com/office/drawing/2018/hyperlinkcolor" val="tx"/>
                    </a:ext>
                  </a:extLst>
                </a:hlinkClick>
              </a:rPr>
              <a:t>Creating Student Accounts</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12">
                  <a:extLst>
                    <a:ext uri="{A12FA001-AC4F-418D-AE19-62706E023703}">
                      <ahyp:hlinkClr xmlns:ahyp="http://schemas.microsoft.com/office/drawing/2018/hyperlinkcolor" val="tx"/>
                    </a:ext>
                  </a:extLst>
                </a:hlinkClick>
              </a:rPr>
              <a:t>Accessing Account After Release</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13">
                  <a:extLst>
                    <a:ext uri="{A12FA001-AC4F-418D-AE19-62706E023703}">
                      <ahyp:hlinkClr xmlns:ahyp="http://schemas.microsoft.com/office/drawing/2018/hyperlinkcolor" val="tx"/>
                    </a:ext>
                  </a:extLst>
                </a:hlinkClick>
              </a:rPr>
              <a:t>Releasing Student From Program</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14">
                  <a:extLst>
                    <a:ext uri="{A12FA001-AC4F-418D-AE19-62706E023703}">
                      <ahyp:hlinkClr xmlns:ahyp="http://schemas.microsoft.com/office/drawing/2018/hyperlinkcolor" val="tx"/>
                    </a:ext>
                  </a:extLst>
                </a:hlinkClick>
              </a:rPr>
              <a:t>Scheduling DOC Students</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15">
                  <a:extLst>
                    <a:ext uri="{A12FA001-AC4F-418D-AE19-62706E023703}">
                      <ahyp:hlinkClr xmlns:ahyp="http://schemas.microsoft.com/office/drawing/2018/hyperlinkcolor" val="tx"/>
                    </a:ext>
                  </a:extLst>
                </a:hlinkClick>
              </a:rPr>
              <a:t>Scheduling Questions</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16">
                  <a:extLst>
                    <a:ext uri="{A12FA001-AC4F-418D-AE19-62706E023703}">
                      <ahyp:hlinkClr xmlns:ahyp="http://schemas.microsoft.com/office/drawing/2018/hyperlinkcolor" val="tx"/>
                    </a:ext>
                  </a:extLst>
                </a:hlinkClick>
              </a:rPr>
              <a:t>Manage Enrollments</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17">
                  <a:extLst>
                    <a:ext uri="{A12FA001-AC4F-418D-AE19-62706E023703}">
                      <ahyp:hlinkClr xmlns:ahyp="http://schemas.microsoft.com/office/drawing/2018/hyperlinkcolor" val="tx"/>
                    </a:ext>
                  </a:extLst>
                </a:hlinkClick>
              </a:rPr>
              <a:t>Student Test Activity Report</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18">
                  <a:extLst>
                    <a:ext uri="{A12FA001-AC4F-418D-AE19-62706E023703}">
                      <ahyp:hlinkClr xmlns:ahyp="http://schemas.microsoft.com/office/drawing/2018/hyperlinkcolor" val="tx"/>
                    </a:ext>
                  </a:extLst>
                </a:hlinkClick>
              </a:rPr>
              <a:t>Printing Score Reports in Bulk</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19">
                  <a:extLst>
                    <a:ext uri="{A12FA001-AC4F-418D-AE19-62706E023703}">
                      <ahyp:hlinkClr xmlns:ahyp="http://schemas.microsoft.com/office/drawing/2018/hyperlinkcolor" val="tx"/>
                    </a:ext>
                  </a:extLst>
                </a:hlinkClick>
              </a:rPr>
              <a:t>Purchasing GED Ready with Vouchers</a:t>
            </a:r>
            <a:endParaRPr b="0" i="0">
              <a:solidFill>
                <a:srgbClr val="212529"/>
              </a:solidFill>
              <a:latin typeface="Roboto"/>
              <a:ea typeface="Roboto"/>
              <a:cs typeface="Roboto"/>
              <a:sym typeface="Roboto"/>
            </a:endParaRPr>
          </a:p>
          <a:p>
            <a:pPr marL="457200" lvl="0" indent="-385762" algn="l" rtl="0">
              <a:lnSpc>
                <a:spcPct val="90000"/>
              </a:lnSpc>
              <a:spcBef>
                <a:spcPts val="750"/>
              </a:spcBef>
              <a:spcAft>
                <a:spcPts val="0"/>
              </a:spcAft>
              <a:buSzPct val="126535"/>
              <a:buChar char="•"/>
            </a:pPr>
            <a:r>
              <a:rPr lang="en-US" b="0" i="0" u="sng" strike="noStrike">
                <a:solidFill>
                  <a:srgbClr val="0080A4"/>
                </a:solidFill>
                <a:latin typeface="Roboto"/>
                <a:ea typeface="Roboto"/>
                <a:cs typeface="Roboto"/>
                <a:sym typeface="Roboto"/>
                <a:hlinkClick r:id="rId20">
                  <a:extLst>
                    <a:ext uri="{A12FA001-AC4F-418D-AE19-62706E023703}">
                      <ahyp:hlinkClr xmlns:ahyp="http://schemas.microsoft.com/office/drawing/2018/hyperlinkcolor" val="tx"/>
                    </a:ext>
                  </a:extLst>
                </a:hlinkClick>
              </a:rPr>
              <a:t>How to Apply for Accommodations</a:t>
            </a:r>
            <a:endParaRPr b="0" i="0">
              <a:solidFill>
                <a:srgbClr val="212529"/>
              </a:solidFill>
              <a:latin typeface="Roboto"/>
              <a:ea typeface="Roboto"/>
              <a:cs typeface="Roboto"/>
              <a:sym typeface="Roboto"/>
            </a:endParaRPr>
          </a:p>
          <a:p>
            <a:pPr marL="457200" marR="0" lvl="0" indent="-228599" algn="l" rtl="0">
              <a:lnSpc>
                <a:spcPct val="90000"/>
              </a:lnSpc>
              <a:spcBef>
                <a:spcPts val="750"/>
              </a:spcBef>
              <a:spcAft>
                <a:spcPts val="0"/>
              </a:spcAft>
              <a:buClr>
                <a:srgbClr val="AEABAB"/>
              </a:buClr>
              <a:buSzPct val="129411"/>
              <a:buFont typeface="Arial"/>
              <a:buNone/>
            </a:pPr>
            <a:endParaRPr/>
          </a:p>
        </p:txBody>
      </p:sp>
      <p:sp>
        <p:nvSpPr>
          <p:cNvPr id="1283" name="Google Shape;1283;p72"/>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888888"/>
              </a:buClr>
              <a:buSzPts val="900"/>
              <a:buFont typeface="Arial"/>
              <a:buNone/>
            </a:pPr>
            <a:fld id="{00000000-1234-1234-1234-123412341234}" type="slidenum">
              <a:rPr lang="en-US" sz="900" b="0" i="0" u="none" strike="noStrike" cap="none">
                <a:solidFill>
                  <a:srgbClr val="888888"/>
                </a:solidFill>
                <a:latin typeface="Arial"/>
                <a:ea typeface="Arial"/>
                <a:cs typeface="Arial"/>
                <a:sym typeface="Arial"/>
              </a:rPr>
              <a:t>73</a:t>
            </a:fld>
            <a:endParaRPr sz="900" b="0" i="0" u="none" strike="noStrike" cap="none">
              <a:solidFill>
                <a:srgbClr val="888888"/>
              </a:solidFill>
              <a:latin typeface="Arial"/>
              <a:ea typeface="Arial"/>
              <a:cs typeface="Arial"/>
              <a:sym typeface="Arial"/>
            </a:endParaRPr>
          </a:p>
        </p:txBody>
      </p:sp>
      <p:pic>
        <p:nvPicPr>
          <p:cNvPr id="1284" name="Google Shape;1284;p72"/>
          <p:cNvPicPr preferRelativeResize="0"/>
          <p:nvPr/>
        </p:nvPicPr>
        <p:blipFill rotWithShape="1">
          <a:blip r:embed="rId21">
            <a:alphaModFix/>
          </a:blip>
          <a:srcRect/>
          <a:stretch/>
        </p:blipFill>
        <p:spPr>
          <a:xfrm>
            <a:off x="-18556" y="-14516"/>
            <a:ext cx="12192000" cy="23744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73"/>
          <p:cNvSpPr txBox="1">
            <a:spLocks noGrp="1"/>
          </p:cNvSpPr>
          <p:nvPr>
            <p:ph type="title"/>
          </p:nvPr>
        </p:nvSpPr>
        <p:spPr>
          <a:xfrm>
            <a:off x="1825626" y="881063"/>
            <a:ext cx="4106602" cy="3681412"/>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SzPts val="4800"/>
              <a:buNone/>
            </a:pPr>
            <a:r>
              <a:rPr lang="en-US" sz="4800"/>
              <a:t>Recursos para el aula de GED en Español</a:t>
            </a:r>
            <a:endParaRPr/>
          </a:p>
        </p:txBody>
      </p:sp>
      <p:sp>
        <p:nvSpPr>
          <p:cNvPr id="1295" name="Google Shape;1295;p73"/>
          <p:cNvSpPr txBox="1">
            <a:spLocks noGrp="1"/>
          </p:cNvSpPr>
          <p:nvPr>
            <p:ph type="sldNum" idx="12"/>
          </p:nvPr>
        </p:nvSpPr>
        <p:spPr>
          <a:xfrm>
            <a:off x="1825625" y="6446839"/>
            <a:ext cx="2057400" cy="217487"/>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74</a:t>
            </a:fld>
            <a:endParaRPr sz="900" b="0" i="0" u="none" strike="noStrike" cap="none">
              <a:solidFill>
                <a:srgbClr val="AEABAB"/>
              </a:solidFill>
              <a:latin typeface="Arial"/>
              <a:ea typeface="Arial"/>
              <a:cs typeface="Arial"/>
              <a:sym typeface="Arial"/>
            </a:endParaRPr>
          </a:p>
        </p:txBody>
      </p:sp>
      <p:pic>
        <p:nvPicPr>
          <p:cNvPr id="1296" name="Google Shape;1296;p73" descr="A screenshot of a cell phone&#10;&#10;Description automatically generated"/>
          <p:cNvPicPr preferRelativeResize="0"/>
          <p:nvPr/>
        </p:nvPicPr>
        <p:blipFill rotWithShape="1">
          <a:blip r:embed="rId3">
            <a:alphaModFix/>
          </a:blip>
          <a:srcRect/>
          <a:stretch/>
        </p:blipFill>
        <p:spPr>
          <a:xfrm rot="5400000">
            <a:off x="5364139" y="1554141"/>
            <a:ext cx="6827290" cy="378043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74"/>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Think Beyond the Textbook</a:t>
            </a:r>
            <a:endParaRPr/>
          </a:p>
        </p:txBody>
      </p:sp>
      <p:sp>
        <p:nvSpPr>
          <p:cNvPr id="1306" name="Google Shape;1306;p7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75</a:t>
            </a:fld>
            <a:endParaRPr sz="900" b="0" i="0" u="none" strike="noStrike" cap="none">
              <a:solidFill>
                <a:srgbClr val="AEABAB"/>
              </a:solidFill>
              <a:latin typeface="Arial"/>
              <a:ea typeface="Arial"/>
              <a:cs typeface="Arial"/>
              <a:sym typeface="Arial"/>
            </a:endParaRPr>
          </a:p>
        </p:txBody>
      </p:sp>
      <p:pic>
        <p:nvPicPr>
          <p:cNvPr id="1307" name="Google Shape;1307;p74"/>
          <p:cNvPicPr preferRelativeResize="0"/>
          <p:nvPr/>
        </p:nvPicPr>
        <p:blipFill rotWithShape="1">
          <a:blip r:embed="rId3">
            <a:alphaModFix/>
          </a:blip>
          <a:srcRect/>
          <a:stretch/>
        </p:blipFill>
        <p:spPr>
          <a:xfrm>
            <a:off x="2912077" y="1277786"/>
            <a:ext cx="2990850" cy="914400"/>
          </a:xfrm>
          <a:prstGeom prst="rect">
            <a:avLst/>
          </a:prstGeom>
          <a:noFill/>
          <a:ln>
            <a:noFill/>
          </a:ln>
        </p:spPr>
      </p:pic>
      <p:pic>
        <p:nvPicPr>
          <p:cNvPr id="1308" name="Google Shape;1308;p74"/>
          <p:cNvPicPr preferRelativeResize="0"/>
          <p:nvPr/>
        </p:nvPicPr>
        <p:blipFill rotWithShape="1">
          <a:blip r:embed="rId4">
            <a:alphaModFix/>
          </a:blip>
          <a:srcRect/>
          <a:stretch/>
        </p:blipFill>
        <p:spPr>
          <a:xfrm>
            <a:off x="8434039" y="514940"/>
            <a:ext cx="1715346" cy="1715346"/>
          </a:xfrm>
          <a:prstGeom prst="rect">
            <a:avLst/>
          </a:prstGeom>
          <a:noFill/>
          <a:ln>
            <a:noFill/>
          </a:ln>
        </p:spPr>
      </p:pic>
      <p:pic>
        <p:nvPicPr>
          <p:cNvPr id="1309" name="Google Shape;1309;p74" descr="A picture containing drawing&#10;&#10;Description automatically generated"/>
          <p:cNvPicPr preferRelativeResize="0"/>
          <p:nvPr/>
        </p:nvPicPr>
        <p:blipFill rotWithShape="1">
          <a:blip r:embed="rId5">
            <a:alphaModFix/>
          </a:blip>
          <a:srcRect/>
          <a:stretch/>
        </p:blipFill>
        <p:spPr>
          <a:xfrm>
            <a:off x="1952132" y="2693679"/>
            <a:ext cx="3239850" cy="1385831"/>
          </a:xfrm>
          <a:prstGeom prst="rect">
            <a:avLst/>
          </a:prstGeom>
          <a:noFill/>
          <a:ln>
            <a:noFill/>
          </a:ln>
        </p:spPr>
      </p:pic>
      <p:pic>
        <p:nvPicPr>
          <p:cNvPr id="1310" name="Google Shape;1310;p74" descr="A close up of a sign&#10;&#10;Description automatically generated"/>
          <p:cNvPicPr preferRelativeResize="0"/>
          <p:nvPr/>
        </p:nvPicPr>
        <p:blipFill rotWithShape="1">
          <a:blip r:embed="rId6">
            <a:alphaModFix/>
          </a:blip>
          <a:srcRect/>
          <a:stretch/>
        </p:blipFill>
        <p:spPr>
          <a:xfrm>
            <a:off x="8434040" y="4308251"/>
            <a:ext cx="1866629" cy="1385831"/>
          </a:xfrm>
          <a:prstGeom prst="rect">
            <a:avLst/>
          </a:prstGeom>
          <a:noFill/>
          <a:ln>
            <a:noFill/>
          </a:ln>
        </p:spPr>
      </p:pic>
      <p:pic>
        <p:nvPicPr>
          <p:cNvPr id="1311" name="Google Shape;1311;p74"/>
          <p:cNvPicPr preferRelativeResize="0"/>
          <p:nvPr/>
        </p:nvPicPr>
        <p:blipFill rotWithShape="1">
          <a:blip r:embed="rId7">
            <a:alphaModFix/>
          </a:blip>
          <a:srcRect/>
          <a:stretch/>
        </p:blipFill>
        <p:spPr>
          <a:xfrm>
            <a:off x="2712108" y="5001167"/>
            <a:ext cx="2732625" cy="925219"/>
          </a:xfrm>
          <a:prstGeom prst="rect">
            <a:avLst/>
          </a:prstGeom>
          <a:noFill/>
          <a:ln>
            <a:noFill/>
          </a:ln>
        </p:spPr>
      </p:pic>
      <p:pic>
        <p:nvPicPr>
          <p:cNvPr id="1312" name="Google Shape;1312;p74" descr="A picture containing table, drawing&#10;&#10;Description automatically generated"/>
          <p:cNvPicPr preferRelativeResize="0"/>
          <p:nvPr/>
        </p:nvPicPr>
        <p:blipFill rotWithShape="1">
          <a:blip r:embed="rId8">
            <a:alphaModFix/>
          </a:blip>
          <a:srcRect/>
          <a:stretch/>
        </p:blipFill>
        <p:spPr>
          <a:xfrm>
            <a:off x="5479366" y="3753912"/>
            <a:ext cx="2133898" cy="838317"/>
          </a:xfrm>
          <a:prstGeom prst="rect">
            <a:avLst/>
          </a:prstGeom>
          <a:noFill/>
          <a:ln>
            <a:noFill/>
          </a:ln>
        </p:spPr>
      </p:pic>
      <p:pic>
        <p:nvPicPr>
          <p:cNvPr id="1313" name="Google Shape;1313;p74" descr="A close up of a logo&#10;&#10;Description automatically generated"/>
          <p:cNvPicPr preferRelativeResize="0"/>
          <p:nvPr/>
        </p:nvPicPr>
        <p:blipFill rotWithShape="1">
          <a:blip r:embed="rId9">
            <a:alphaModFix/>
          </a:blip>
          <a:srcRect/>
          <a:stretch/>
        </p:blipFill>
        <p:spPr>
          <a:xfrm>
            <a:off x="5902927" y="2225076"/>
            <a:ext cx="4497050" cy="9144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7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76</a:t>
            </a:fld>
            <a:endParaRPr sz="900" b="0" i="0" u="none" strike="noStrike" cap="none">
              <a:solidFill>
                <a:srgbClr val="AEABAB"/>
              </a:solidFill>
              <a:latin typeface="Arial"/>
              <a:ea typeface="Arial"/>
              <a:cs typeface="Arial"/>
              <a:sym typeface="Arial"/>
            </a:endParaRPr>
          </a:p>
        </p:txBody>
      </p:sp>
      <p:pic>
        <p:nvPicPr>
          <p:cNvPr id="1323" name="Google Shape;1323;p75"/>
          <p:cNvPicPr preferRelativeResize="0"/>
          <p:nvPr/>
        </p:nvPicPr>
        <p:blipFill rotWithShape="1">
          <a:blip r:embed="rId3">
            <a:alphaModFix/>
          </a:blip>
          <a:srcRect/>
          <a:stretch/>
        </p:blipFill>
        <p:spPr>
          <a:xfrm>
            <a:off x="7870209" y="2241694"/>
            <a:ext cx="2660481" cy="914400"/>
          </a:xfrm>
          <a:prstGeom prst="rect">
            <a:avLst/>
          </a:prstGeom>
          <a:noFill/>
          <a:ln>
            <a:noFill/>
          </a:ln>
        </p:spPr>
      </p:pic>
      <p:pic>
        <p:nvPicPr>
          <p:cNvPr id="1324" name="Google Shape;1324;p75" descr="A screenshot of a cell phone&#10;&#10;Description automatically generated"/>
          <p:cNvPicPr preferRelativeResize="0"/>
          <p:nvPr/>
        </p:nvPicPr>
        <p:blipFill rotWithShape="1">
          <a:blip r:embed="rId4">
            <a:alphaModFix/>
          </a:blip>
          <a:srcRect/>
          <a:stretch/>
        </p:blipFill>
        <p:spPr>
          <a:xfrm>
            <a:off x="1661311" y="413724"/>
            <a:ext cx="5723408" cy="5484740"/>
          </a:xfrm>
          <a:prstGeom prst="rect">
            <a:avLst/>
          </a:prstGeom>
          <a:noFill/>
          <a:ln>
            <a:noFill/>
          </a:ln>
        </p:spPr>
      </p:pic>
      <p:sp>
        <p:nvSpPr>
          <p:cNvPr id="1325" name="Google Shape;1325;p75"/>
          <p:cNvSpPr/>
          <p:nvPr/>
        </p:nvSpPr>
        <p:spPr>
          <a:xfrm>
            <a:off x="2675408" y="6026369"/>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sng" strike="noStrike" cap="none">
                <a:solidFill>
                  <a:srgbClr val="000000"/>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https://sites.google.com/a/boisestate.edu/ged-2014-bsu/spanish-ged-hse-class-resources</a:t>
            </a:r>
            <a:endParaRPr sz="18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7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77</a:t>
            </a:fld>
            <a:endParaRPr sz="900" b="0" i="0" u="none" strike="noStrike" cap="none">
              <a:solidFill>
                <a:srgbClr val="AEABAB"/>
              </a:solidFill>
              <a:latin typeface="Arial"/>
              <a:ea typeface="Arial"/>
              <a:cs typeface="Arial"/>
              <a:sym typeface="Arial"/>
            </a:endParaRPr>
          </a:p>
        </p:txBody>
      </p:sp>
      <p:pic>
        <p:nvPicPr>
          <p:cNvPr id="1335" name="Google Shape;1335;p76"/>
          <p:cNvPicPr preferRelativeResize="0"/>
          <p:nvPr/>
        </p:nvPicPr>
        <p:blipFill rotWithShape="1">
          <a:blip r:embed="rId3">
            <a:alphaModFix/>
          </a:blip>
          <a:srcRect/>
          <a:stretch/>
        </p:blipFill>
        <p:spPr>
          <a:xfrm>
            <a:off x="7870209" y="2241694"/>
            <a:ext cx="2660481" cy="914400"/>
          </a:xfrm>
          <a:prstGeom prst="rect">
            <a:avLst/>
          </a:prstGeom>
          <a:noFill/>
          <a:ln>
            <a:noFill/>
          </a:ln>
        </p:spPr>
      </p:pic>
      <p:sp>
        <p:nvSpPr>
          <p:cNvPr id="1336" name="Google Shape;1336;p76"/>
          <p:cNvSpPr/>
          <p:nvPr/>
        </p:nvSpPr>
        <p:spPr>
          <a:xfrm>
            <a:off x="7207298" y="4183632"/>
            <a:ext cx="346070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sng" strike="noStrike" cap="none">
                <a:solidFill>
                  <a:srgbClr val="000000"/>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https://sites.google.com/a/boisestate.edu/ged-2014-bsu/spanish-ged-hse-class-resources</a:t>
            </a:r>
            <a:endParaRPr sz="1800" b="0" i="0" u="none" strike="noStrike" cap="none">
              <a:solidFill>
                <a:srgbClr val="000000"/>
              </a:solidFill>
              <a:latin typeface="Times New Roman"/>
              <a:ea typeface="Times New Roman"/>
              <a:cs typeface="Times New Roman"/>
              <a:sym typeface="Times New Roman"/>
            </a:endParaRPr>
          </a:p>
        </p:txBody>
      </p:sp>
      <p:pic>
        <p:nvPicPr>
          <p:cNvPr id="1337" name="Google Shape;1337;p76" descr="A screenshot of a cell phone&#10;&#10;Description automatically generated"/>
          <p:cNvPicPr preferRelativeResize="0"/>
          <p:nvPr/>
        </p:nvPicPr>
        <p:blipFill rotWithShape="1">
          <a:blip r:embed="rId5">
            <a:alphaModFix/>
          </a:blip>
          <a:srcRect/>
          <a:stretch/>
        </p:blipFill>
        <p:spPr>
          <a:xfrm>
            <a:off x="1524000" y="0"/>
            <a:ext cx="5458740" cy="6858000"/>
          </a:xfrm>
          <a:prstGeom prst="rect">
            <a:avLst/>
          </a:prstGeom>
          <a:noFill/>
          <a:ln>
            <a:noFill/>
          </a:ln>
        </p:spPr>
      </p:pic>
      <p:sp>
        <p:nvSpPr>
          <p:cNvPr id="1338" name="Google Shape;1338;p76"/>
          <p:cNvSpPr/>
          <p:nvPr/>
        </p:nvSpPr>
        <p:spPr>
          <a:xfrm>
            <a:off x="1495830" y="1813128"/>
            <a:ext cx="2715904" cy="1342966"/>
          </a:xfrm>
          <a:prstGeom prst="ellipse">
            <a:avLst/>
          </a:prstGeom>
          <a:noFill/>
          <a:ln w="57150" cap="flat" cmpd="sng">
            <a:solidFill>
              <a:srgbClr val="005F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39" name="Google Shape;1339;p76" descr="A screenshot of a cell phone&#10;&#10;Description automatically generated"/>
          <p:cNvPicPr preferRelativeResize="0"/>
          <p:nvPr/>
        </p:nvPicPr>
        <p:blipFill rotWithShape="1">
          <a:blip r:embed="rId6">
            <a:alphaModFix/>
          </a:blip>
          <a:srcRect/>
          <a:stretch/>
        </p:blipFill>
        <p:spPr>
          <a:xfrm>
            <a:off x="1524000" y="2"/>
            <a:ext cx="9144000" cy="6857999"/>
          </a:xfrm>
          <a:prstGeom prst="rect">
            <a:avLst/>
          </a:prstGeom>
          <a:noFill/>
          <a:ln>
            <a:noFill/>
          </a:ln>
        </p:spPr>
      </p:pic>
      <p:pic>
        <p:nvPicPr>
          <p:cNvPr id="1340" name="Google Shape;1340;p76" descr="A screenshot of a cell phone&#10;&#10;Description automatically generated"/>
          <p:cNvPicPr preferRelativeResize="0"/>
          <p:nvPr/>
        </p:nvPicPr>
        <p:blipFill rotWithShape="1">
          <a:blip r:embed="rId7">
            <a:alphaModFix/>
          </a:blip>
          <a:srcRect/>
          <a:stretch/>
        </p:blipFill>
        <p:spPr>
          <a:xfrm>
            <a:off x="1495830" y="0"/>
            <a:ext cx="920034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8"/>
                                        </p:tgtEl>
                                        <p:attrNameLst>
                                          <p:attrName>style.visibility</p:attrName>
                                        </p:attrNameLst>
                                      </p:cBhvr>
                                      <p:to>
                                        <p:strVal val="visible"/>
                                      </p:to>
                                    </p:set>
                                    <p:animEffect transition="in" filter="fade">
                                      <p:cBhvr>
                                        <p:cTn id="7" dur="2000"/>
                                        <p:tgtEl>
                                          <p:spTgt spid="1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9"/>
                                        </p:tgtEl>
                                        <p:attrNameLst>
                                          <p:attrName>style.visibility</p:attrName>
                                        </p:attrNameLst>
                                      </p:cBhvr>
                                      <p:to>
                                        <p:strVal val="visible"/>
                                      </p:to>
                                    </p:set>
                                    <p:animEffect transition="in" filter="fade">
                                      <p:cBhvr>
                                        <p:cTn id="12" dur="2000"/>
                                        <p:tgtEl>
                                          <p:spTgt spid="133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40"/>
                                        </p:tgtEl>
                                        <p:attrNameLst>
                                          <p:attrName>style.visibility</p:attrName>
                                        </p:attrNameLst>
                                      </p:cBhvr>
                                      <p:to>
                                        <p:strVal val="visible"/>
                                      </p:to>
                                    </p:set>
                                    <p:anim calcmode="lin" valueType="num">
                                      <p:cBhvr additive="base">
                                        <p:cTn id="17" dur="500"/>
                                        <p:tgtEl>
                                          <p:spTgt spid="13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7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78</a:t>
            </a:fld>
            <a:endParaRPr sz="900" b="0" i="0" u="none" strike="noStrike" cap="none">
              <a:solidFill>
                <a:srgbClr val="AEABAB"/>
              </a:solidFill>
              <a:latin typeface="Arial"/>
              <a:ea typeface="Arial"/>
              <a:cs typeface="Arial"/>
              <a:sym typeface="Arial"/>
            </a:endParaRPr>
          </a:p>
        </p:txBody>
      </p:sp>
      <p:pic>
        <p:nvPicPr>
          <p:cNvPr id="1350" name="Google Shape;1350;p77"/>
          <p:cNvPicPr preferRelativeResize="0"/>
          <p:nvPr/>
        </p:nvPicPr>
        <p:blipFill rotWithShape="1">
          <a:blip r:embed="rId3">
            <a:alphaModFix/>
          </a:blip>
          <a:srcRect/>
          <a:stretch/>
        </p:blipFill>
        <p:spPr>
          <a:xfrm>
            <a:off x="2242457" y="1580606"/>
            <a:ext cx="7485018" cy="3461656"/>
          </a:xfrm>
          <a:prstGeom prst="rect">
            <a:avLst/>
          </a:prstGeom>
          <a:noFill/>
          <a:ln>
            <a:noFill/>
          </a:ln>
        </p:spPr>
      </p:pic>
      <p:pic>
        <p:nvPicPr>
          <p:cNvPr id="1351" name="Google Shape;1351;p77" descr="A picture containing drawing&#10;&#10;Description automatically generated"/>
          <p:cNvPicPr preferRelativeResize="0"/>
          <p:nvPr/>
        </p:nvPicPr>
        <p:blipFill rotWithShape="1">
          <a:blip r:embed="rId4">
            <a:alphaModFix/>
          </a:blip>
          <a:srcRect/>
          <a:stretch/>
        </p:blipFill>
        <p:spPr>
          <a:xfrm>
            <a:off x="1825082" y="412183"/>
            <a:ext cx="4642409" cy="881041"/>
          </a:xfrm>
          <a:prstGeom prst="rect">
            <a:avLst/>
          </a:prstGeom>
          <a:noFill/>
          <a:ln>
            <a:noFill/>
          </a:ln>
        </p:spPr>
      </p:pic>
      <p:pic>
        <p:nvPicPr>
          <p:cNvPr id="1352" name="Google Shape;1352;p77" descr="A screenshot of a social media post&#10;&#10;Description automatically generated"/>
          <p:cNvPicPr preferRelativeResize="0"/>
          <p:nvPr/>
        </p:nvPicPr>
        <p:blipFill rotWithShape="1">
          <a:blip r:embed="rId5">
            <a:alphaModFix/>
          </a:blip>
          <a:srcRect/>
          <a:stretch/>
        </p:blipFill>
        <p:spPr>
          <a:xfrm>
            <a:off x="1524000" y="0"/>
            <a:ext cx="9144000" cy="6858000"/>
          </a:xfrm>
          <a:prstGeom prst="rect">
            <a:avLst/>
          </a:prstGeom>
          <a:noFill/>
          <a:ln>
            <a:noFill/>
          </a:ln>
        </p:spPr>
      </p:pic>
      <p:sp>
        <p:nvSpPr>
          <p:cNvPr id="1353" name="Google Shape;1353;p77"/>
          <p:cNvSpPr/>
          <p:nvPr/>
        </p:nvSpPr>
        <p:spPr>
          <a:xfrm>
            <a:off x="6096000" y="852702"/>
            <a:ext cx="41760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https://usahello.org/resources/education/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7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79</a:t>
            </a:fld>
            <a:endParaRPr sz="900" b="0" i="0" u="none" strike="noStrike" cap="none">
              <a:solidFill>
                <a:srgbClr val="AEABAB"/>
              </a:solidFill>
              <a:latin typeface="Arial"/>
              <a:ea typeface="Arial"/>
              <a:cs typeface="Arial"/>
              <a:sym typeface="Arial"/>
            </a:endParaRPr>
          </a:p>
        </p:txBody>
      </p:sp>
      <p:pic>
        <p:nvPicPr>
          <p:cNvPr id="1363" name="Google Shape;1363;p78"/>
          <p:cNvPicPr preferRelativeResize="0"/>
          <p:nvPr/>
        </p:nvPicPr>
        <p:blipFill rotWithShape="1">
          <a:blip r:embed="rId3">
            <a:alphaModFix/>
          </a:blip>
          <a:srcRect/>
          <a:stretch/>
        </p:blipFill>
        <p:spPr>
          <a:xfrm>
            <a:off x="9068057" y="652031"/>
            <a:ext cx="1302238" cy="1302238"/>
          </a:xfrm>
          <a:prstGeom prst="rect">
            <a:avLst/>
          </a:prstGeom>
          <a:noFill/>
          <a:ln>
            <a:noFill/>
          </a:ln>
        </p:spPr>
      </p:pic>
      <p:pic>
        <p:nvPicPr>
          <p:cNvPr id="1364" name="Google Shape;1364;p78"/>
          <p:cNvPicPr preferRelativeResize="0"/>
          <p:nvPr/>
        </p:nvPicPr>
        <p:blipFill rotWithShape="1">
          <a:blip r:embed="rId4">
            <a:alphaModFix/>
          </a:blip>
          <a:srcRect/>
          <a:stretch/>
        </p:blipFill>
        <p:spPr>
          <a:xfrm>
            <a:off x="1622688" y="321018"/>
            <a:ext cx="6957205" cy="5724941"/>
          </a:xfrm>
          <a:prstGeom prst="rect">
            <a:avLst/>
          </a:prstGeom>
          <a:noFill/>
          <a:ln w="28575" cap="flat" cmpd="sng">
            <a:solidFill>
              <a:schemeClr val="dk1"/>
            </a:solidFill>
            <a:prstDash val="solid"/>
            <a:round/>
            <a:headEnd type="none" w="sm" len="sm"/>
            <a:tailEnd type="none" w="sm" len="sm"/>
          </a:ln>
        </p:spPr>
      </p:pic>
      <p:sp>
        <p:nvSpPr>
          <p:cNvPr id="1365" name="Google Shape;1365;p78"/>
          <p:cNvSpPr/>
          <p:nvPr/>
        </p:nvSpPr>
        <p:spPr>
          <a:xfrm>
            <a:off x="2067330" y="6185227"/>
            <a:ext cx="494307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https://cnnespanol.cnn.com/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
          <p:cNvSpPr txBox="1">
            <a:spLocks noGrp="1"/>
          </p:cNvSpPr>
          <p:nvPr>
            <p:ph type="title"/>
          </p:nvPr>
        </p:nvSpPr>
        <p:spPr>
          <a:xfrm>
            <a:off x="401450" y="880958"/>
            <a:ext cx="11270090" cy="563794"/>
          </a:xfrm>
          <a:prstGeom prst="rect">
            <a:avLst/>
          </a:prstGeom>
          <a:noFill/>
          <a:ln>
            <a:noFill/>
          </a:ln>
        </p:spPr>
        <p:txBody>
          <a:bodyPr spcFirstLastPara="1" wrap="square" lIns="0" tIns="0" rIns="0" bIns="0" anchor="b" anchorCtr="0">
            <a:normAutofit fontScale="90000"/>
          </a:bodyPr>
          <a:lstStyle/>
          <a:p>
            <a:pPr marL="0" lvl="0" indent="0" algn="ctr" rtl="0">
              <a:lnSpc>
                <a:spcPct val="90000"/>
              </a:lnSpc>
              <a:spcBef>
                <a:spcPts val="0"/>
              </a:spcBef>
              <a:spcAft>
                <a:spcPts val="0"/>
              </a:spcAft>
              <a:buSzPct val="111111"/>
              <a:buNone/>
            </a:pPr>
            <a:r>
              <a:rPr lang="en-US" sz="4000"/>
              <a:t>La mayoría de los Estados muestran un aumento en las pruebas en Español</a:t>
            </a:r>
            <a:endParaRPr sz="4800"/>
          </a:p>
        </p:txBody>
      </p:sp>
      <p:sp>
        <p:nvSpPr>
          <p:cNvPr id="670" name="Google Shape;670;p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8</a:t>
            </a:fld>
            <a:endParaRPr sz="900" b="0" i="0" u="none" strike="noStrike" cap="none">
              <a:solidFill>
                <a:srgbClr val="AEABAB"/>
              </a:solidFill>
              <a:latin typeface="Arial"/>
              <a:ea typeface="Arial"/>
              <a:cs typeface="Arial"/>
              <a:sym typeface="Arial"/>
            </a:endParaRPr>
          </a:p>
        </p:txBody>
      </p:sp>
      <p:pic>
        <p:nvPicPr>
          <p:cNvPr id="671" name="Google Shape;671;p8"/>
          <p:cNvPicPr preferRelativeResize="0"/>
          <p:nvPr/>
        </p:nvPicPr>
        <p:blipFill rotWithShape="1">
          <a:blip r:embed="rId3">
            <a:alphaModFix/>
          </a:blip>
          <a:srcRect/>
          <a:stretch/>
        </p:blipFill>
        <p:spPr>
          <a:xfrm>
            <a:off x="2655546" y="1682496"/>
            <a:ext cx="5734850" cy="498241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7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80</a:t>
            </a:fld>
            <a:endParaRPr sz="900" b="0" i="0" u="none" strike="noStrike" cap="none">
              <a:solidFill>
                <a:srgbClr val="AEABAB"/>
              </a:solidFill>
              <a:latin typeface="Arial"/>
              <a:ea typeface="Arial"/>
              <a:cs typeface="Arial"/>
              <a:sym typeface="Arial"/>
            </a:endParaRPr>
          </a:p>
        </p:txBody>
      </p:sp>
      <p:pic>
        <p:nvPicPr>
          <p:cNvPr id="1375" name="Google Shape;1375;p79" descr="A picture containing drawing&#10;&#10;Description automatically generated"/>
          <p:cNvPicPr preferRelativeResize="0"/>
          <p:nvPr/>
        </p:nvPicPr>
        <p:blipFill rotWithShape="1">
          <a:blip r:embed="rId3">
            <a:alphaModFix/>
          </a:blip>
          <a:srcRect/>
          <a:stretch/>
        </p:blipFill>
        <p:spPr>
          <a:xfrm>
            <a:off x="7428150" y="2323076"/>
            <a:ext cx="3239850" cy="1385831"/>
          </a:xfrm>
          <a:prstGeom prst="rect">
            <a:avLst/>
          </a:prstGeom>
          <a:noFill/>
          <a:ln>
            <a:noFill/>
          </a:ln>
        </p:spPr>
      </p:pic>
      <p:pic>
        <p:nvPicPr>
          <p:cNvPr id="1376" name="Google Shape;1376;p79"/>
          <p:cNvPicPr preferRelativeResize="0"/>
          <p:nvPr/>
        </p:nvPicPr>
        <p:blipFill rotWithShape="1">
          <a:blip r:embed="rId4">
            <a:alphaModFix/>
          </a:blip>
          <a:srcRect/>
          <a:stretch/>
        </p:blipFill>
        <p:spPr>
          <a:xfrm>
            <a:off x="1524001" y="0"/>
            <a:ext cx="6005015" cy="6031982"/>
          </a:xfrm>
          <a:prstGeom prst="rect">
            <a:avLst/>
          </a:prstGeom>
          <a:noFill/>
          <a:ln>
            <a:noFill/>
          </a:ln>
        </p:spPr>
      </p:pic>
      <p:sp>
        <p:nvSpPr>
          <p:cNvPr id="1377" name="Google Shape;1377;p79"/>
          <p:cNvSpPr/>
          <p:nvPr/>
        </p:nvSpPr>
        <p:spPr>
          <a:xfrm>
            <a:off x="2339752" y="6264448"/>
            <a:ext cx="404065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400"/>
              <a:buFont typeface="Calibri"/>
              <a:buNone/>
            </a:pPr>
            <a:r>
              <a:rPr lang="en-US" sz="2400" b="0" i="0" u="sng" strike="noStrike" cap="none">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https://www.elnuevodia.com/</a:t>
            </a:r>
            <a:r>
              <a:rPr lang="en-US" sz="2400" b="0" i="0" u="none" strike="noStrike" cap="none">
                <a:solidFill>
                  <a:srgbClr val="000000"/>
                </a:solidFill>
                <a:latin typeface="Calibri"/>
                <a:ea typeface="Calibri"/>
                <a:cs typeface="Calibri"/>
                <a:sym typeface="Calibri"/>
              </a:rPr>
              <a:t> </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8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81</a:t>
            </a:fld>
            <a:endParaRPr sz="900" b="0" i="0" u="none" strike="noStrike" cap="none">
              <a:solidFill>
                <a:srgbClr val="AEABAB"/>
              </a:solidFill>
              <a:latin typeface="Arial"/>
              <a:ea typeface="Arial"/>
              <a:cs typeface="Arial"/>
              <a:sym typeface="Arial"/>
            </a:endParaRPr>
          </a:p>
        </p:txBody>
      </p:sp>
      <p:pic>
        <p:nvPicPr>
          <p:cNvPr id="1387" name="Google Shape;1387;p80" descr="A picture containing person, player, holding, ball&#10;&#10;Description automatically generated"/>
          <p:cNvPicPr preferRelativeResize="0"/>
          <p:nvPr/>
        </p:nvPicPr>
        <p:blipFill rotWithShape="1">
          <a:blip r:embed="rId3">
            <a:alphaModFix/>
          </a:blip>
          <a:srcRect/>
          <a:stretch/>
        </p:blipFill>
        <p:spPr>
          <a:xfrm>
            <a:off x="1645690" y="251096"/>
            <a:ext cx="3365154" cy="895316"/>
          </a:xfrm>
          <a:prstGeom prst="rect">
            <a:avLst/>
          </a:prstGeom>
          <a:noFill/>
          <a:ln>
            <a:noFill/>
          </a:ln>
        </p:spPr>
      </p:pic>
      <p:pic>
        <p:nvPicPr>
          <p:cNvPr id="1388" name="Google Shape;1388;p80" descr="A screen shot of a smart phone&#10;&#10;Description automatically generated"/>
          <p:cNvPicPr preferRelativeResize="0"/>
          <p:nvPr/>
        </p:nvPicPr>
        <p:blipFill rotWithShape="1">
          <a:blip r:embed="rId4">
            <a:alphaModFix/>
          </a:blip>
          <a:srcRect/>
          <a:stretch/>
        </p:blipFill>
        <p:spPr>
          <a:xfrm>
            <a:off x="1645690" y="1411654"/>
            <a:ext cx="7621064" cy="5144218"/>
          </a:xfrm>
          <a:prstGeom prst="rect">
            <a:avLst/>
          </a:prstGeom>
          <a:noFill/>
          <a:ln>
            <a:noFill/>
          </a:ln>
        </p:spPr>
      </p:pic>
      <p:sp>
        <p:nvSpPr>
          <p:cNvPr id="1389" name="Google Shape;1389;p80"/>
          <p:cNvSpPr/>
          <p:nvPr/>
        </p:nvSpPr>
        <p:spPr>
          <a:xfrm>
            <a:off x="5796576" y="523210"/>
            <a:ext cx="411522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https://spanish-resources.com/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8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82</a:t>
            </a:fld>
            <a:endParaRPr sz="900" b="0" i="0" u="none" strike="noStrike" cap="none">
              <a:solidFill>
                <a:srgbClr val="AEABAB"/>
              </a:solidFill>
              <a:latin typeface="Arial"/>
              <a:ea typeface="Arial"/>
              <a:cs typeface="Arial"/>
              <a:sym typeface="Arial"/>
            </a:endParaRPr>
          </a:p>
        </p:txBody>
      </p:sp>
      <p:sp>
        <p:nvSpPr>
          <p:cNvPr id="1399" name="Google Shape;1399;p81"/>
          <p:cNvSpPr/>
          <p:nvPr/>
        </p:nvSpPr>
        <p:spPr>
          <a:xfrm>
            <a:off x="2117677" y="6318697"/>
            <a:ext cx="73766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http://www.oercommons.org/courses/spanish-grammar-in-context/view</a:t>
            </a:r>
            <a:endParaRPr sz="1800" b="0" i="0" u="none" strike="noStrike" cap="none">
              <a:solidFill>
                <a:srgbClr val="000000"/>
              </a:solidFill>
              <a:latin typeface="Calibri"/>
              <a:ea typeface="Calibri"/>
              <a:cs typeface="Calibri"/>
              <a:sym typeface="Calibri"/>
            </a:endParaRPr>
          </a:p>
        </p:txBody>
      </p:sp>
      <p:pic>
        <p:nvPicPr>
          <p:cNvPr id="1400" name="Google Shape;1400;p81" descr="A screenshot of a cell phone&#10;&#10;Description automatically generated"/>
          <p:cNvPicPr preferRelativeResize="0"/>
          <p:nvPr/>
        </p:nvPicPr>
        <p:blipFill rotWithShape="1">
          <a:blip r:embed="rId4">
            <a:alphaModFix/>
          </a:blip>
          <a:srcRect/>
          <a:stretch/>
        </p:blipFill>
        <p:spPr>
          <a:xfrm>
            <a:off x="1947912" y="410143"/>
            <a:ext cx="7033685" cy="584448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8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83</a:t>
            </a:fld>
            <a:endParaRPr sz="900" b="0" i="0" u="none" strike="noStrike" cap="none">
              <a:solidFill>
                <a:srgbClr val="AEABAB"/>
              </a:solidFill>
              <a:latin typeface="Arial"/>
              <a:ea typeface="Arial"/>
              <a:cs typeface="Arial"/>
              <a:sym typeface="Arial"/>
            </a:endParaRPr>
          </a:p>
        </p:txBody>
      </p:sp>
      <p:pic>
        <p:nvPicPr>
          <p:cNvPr id="1410" name="Google Shape;1410;p82" descr="A close up of a sign&#10;&#10;Description automatically generated"/>
          <p:cNvPicPr preferRelativeResize="0"/>
          <p:nvPr/>
        </p:nvPicPr>
        <p:blipFill rotWithShape="1">
          <a:blip r:embed="rId3">
            <a:alphaModFix/>
          </a:blip>
          <a:srcRect/>
          <a:stretch/>
        </p:blipFill>
        <p:spPr>
          <a:xfrm>
            <a:off x="8526860" y="2220143"/>
            <a:ext cx="1866629" cy="1385831"/>
          </a:xfrm>
          <a:prstGeom prst="rect">
            <a:avLst/>
          </a:prstGeom>
          <a:noFill/>
          <a:ln>
            <a:noFill/>
          </a:ln>
        </p:spPr>
      </p:pic>
      <p:pic>
        <p:nvPicPr>
          <p:cNvPr id="1411" name="Google Shape;1411;p82" descr="A screenshot of a social media post&#10;&#10;Description automatically generated"/>
          <p:cNvPicPr preferRelativeResize="0"/>
          <p:nvPr/>
        </p:nvPicPr>
        <p:blipFill rotWithShape="1">
          <a:blip r:embed="rId4">
            <a:alphaModFix/>
          </a:blip>
          <a:srcRect/>
          <a:stretch/>
        </p:blipFill>
        <p:spPr>
          <a:xfrm>
            <a:off x="1592239" y="98520"/>
            <a:ext cx="6647618" cy="6108700"/>
          </a:xfrm>
          <a:prstGeom prst="rect">
            <a:avLst/>
          </a:prstGeom>
          <a:noFill/>
          <a:ln w="28575" cap="flat" cmpd="sng">
            <a:solidFill>
              <a:schemeClr val="dk1"/>
            </a:solidFill>
            <a:prstDash val="solid"/>
            <a:round/>
            <a:headEnd type="none" w="sm" len="sm"/>
            <a:tailEnd type="none" w="sm" len="sm"/>
          </a:ln>
        </p:spPr>
      </p:pic>
      <p:sp>
        <p:nvSpPr>
          <p:cNvPr id="1412" name="Google Shape;1412;p82"/>
          <p:cNvSpPr/>
          <p:nvPr/>
        </p:nvSpPr>
        <p:spPr>
          <a:xfrm>
            <a:off x="1632025" y="6287092"/>
            <a:ext cx="6844353" cy="37555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FF"/>
              </a:buClr>
              <a:buSzPts val="1800"/>
              <a:buFont typeface="Calibri"/>
              <a:buNone/>
            </a:pPr>
            <a:r>
              <a:rPr lang="en-US" sz="1800" b="0" i="0" u="sng" strike="noStrike" cap="none">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https://www.uscis.gov/citizenship/other-languages/spanish-resources</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8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84</a:t>
            </a:fld>
            <a:endParaRPr sz="900" b="0" i="0" u="none" strike="noStrike" cap="none">
              <a:solidFill>
                <a:srgbClr val="AEABAB"/>
              </a:solidFill>
              <a:latin typeface="Arial"/>
              <a:ea typeface="Arial"/>
              <a:cs typeface="Arial"/>
              <a:sym typeface="Arial"/>
            </a:endParaRPr>
          </a:p>
        </p:txBody>
      </p:sp>
      <p:pic>
        <p:nvPicPr>
          <p:cNvPr id="1422" name="Google Shape;1422;p83"/>
          <p:cNvPicPr preferRelativeResize="0"/>
          <p:nvPr/>
        </p:nvPicPr>
        <p:blipFill rotWithShape="1">
          <a:blip r:embed="rId3">
            <a:alphaModFix/>
          </a:blip>
          <a:srcRect/>
          <a:stretch/>
        </p:blipFill>
        <p:spPr>
          <a:xfrm>
            <a:off x="2069908" y="579978"/>
            <a:ext cx="2811439" cy="4824830"/>
          </a:xfrm>
          <a:prstGeom prst="rect">
            <a:avLst/>
          </a:prstGeom>
          <a:noFill/>
          <a:ln>
            <a:noFill/>
          </a:ln>
        </p:spPr>
      </p:pic>
      <p:pic>
        <p:nvPicPr>
          <p:cNvPr id="1423" name="Google Shape;1423;p83"/>
          <p:cNvPicPr preferRelativeResize="0"/>
          <p:nvPr/>
        </p:nvPicPr>
        <p:blipFill rotWithShape="1">
          <a:blip r:embed="rId4">
            <a:alphaModFix/>
          </a:blip>
          <a:srcRect/>
          <a:stretch/>
        </p:blipFill>
        <p:spPr>
          <a:xfrm rot="-5400000">
            <a:off x="4404803" y="2230106"/>
            <a:ext cx="5470506" cy="3152633"/>
          </a:xfrm>
          <a:prstGeom prst="rect">
            <a:avLst/>
          </a:prstGeom>
          <a:noFill/>
          <a:ln w="28575" cap="flat" cmpd="sng">
            <a:solidFill>
              <a:schemeClr val="dk1"/>
            </a:solidFill>
            <a:prstDash val="solid"/>
            <a:round/>
            <a:headEnd type="none" w="sm" len="sm"/>
            <a:tailEnd type="none" w="sm" len="sm"/>
          </a:ln>
        </p:spPr>
      </p:pic>
      <p:sp>
        <p:nvSpPr>
          <p:cNvPr id="1424" name="Google Shape;1424;p83"/>
          <p:cNvSpPr/>
          <p:nvPr/>
        </p:nvSpPr>
        <p:spPr>
          <a:xfrm>
            <a:off x="5092889" y="310471"/>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https://www.uscis.gov/sites/default/files/files/nativedocuments/M-1122-S.pdf</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8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85</a:t>
            </a:fld>
            <a:endParaRPr sz="900" b="0" i="0" u="none" strike="noStrike" cap="none">
              <a:solidFill>
                <a:srgbClr val="AEABAB"/>
              </a:solidFill>
              <a:latin typeface="Arial"/>
              <a:ea typeface="Arial"/>
              <a:cs typeface="Arial"/>
              <a:sym typeface="Arial"/>
            </a:endParaRPr>
          </a:p>
        </p:txBody>
      </p:sp>
      <p:pic>
        <p:nvPicPr>
          <p:cNvPr id="1434" name="Google Shape;1434;p84" descr="A screenshot of a social media post&#10;&#10;Description automatically generated"/>
          <p:cNvPicPr preferRelativeResize="0"/>
          <p:nvPr/>
        </p:nvPicPr>
        <p:blipFill rotWithShape="1">
          <a:blip r:embed="rId3">
            <a:alphaModFix/>
          </a:blip>
          <a:srcRect/>
          <a:stretch/>
        </p:blipFill>
        <p:spPr>
          <a:xfrm>
            <a:off x="1524000" y="0"/>
            <a:ext cx="9144000" cy="6858000"/>
          </a:xfrm>
          <a:prstGeom prst="rect">
            <a:avLst/>
          </a:prstGeom>
          <a:noFill/>
          <a:ln>
            <a:noFill/>
          </a:ln>
        </p:spPr>
      </p:pic>
      <p:sp>
        <p:nvSpPr>
          <p:cNvPr id="1435" name="Google Shape;1435;p84"/>
          <p:cNvSpPr/>
          <p:nvPr/>
        </p:nvSpPr>
        <p:spPr>
          <a:xfrm>
            <a:off x="4000380" y="1511068"/>
            <a:ext cx="342696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https://www.archives.gov/espanol</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8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86</a:t>
            </a:fld>
            <a:endParaRPr sz="900" b="0" i="0" u="none" strike="noStrike" cap="none">
              <a:solidFill>
                <a:srgbClr val="AEABAB"/>
              </a:solidFill>
              <a:latin typeface="Arial"/>
              <a:ea typeface="Arial"/>
              <a:cs typeface="Arial"/>
              <a:sym typeface="Arial"/>
            </a:endParaRPr>
          </a:p>
        </p:txBody>
      </p:sp>
      <p:pic>
        <p:nvPicPr>
          <p:cNvPr id="1445" name="Google Shape;1445;p85"/>
          <p:cNvPicPr preferRelativeResize="0"/>
          <p:nvPr/>
        </p:nvPicPr>
        <p:blipFill rotWithShape="1">
          <a:blip r:embed="rId3">
            <a:alphaModFix/>
          </a:blip>
          <a:srcRect/>
          <a:stretch/>
        </p:blipFill>
        <p:spPr>
          <a:xfrm>
            <a:off x="2482497" y="1819573"/>
            <a:ext cx="6861670" cy="4627265"/>
          </a:xfrm>
          <a:prstGeom prst="rect">
            <a:avLst/>
          </a:prstGeom>
          <a:noFill/>
          <a:ln>
            <a:noFill/>
          </a:ln>
        </p:spPr>
      </p:pic>
      <p:pic>
        <p:nvPicPr>
          <p:cNvPr id="1446" name="Google Shape;1446;p85" descr="A close up of a sign&#10;&#10;Description automatically generated"/>
          <p:cNvPicPr preferRelativeResize="0"/>
          <p:nvPr/>
        </p:nvPicPr>
        <p:blipFill rotWithShape="1">
          <a:blip r:embed="rId4">
            <a:alphaModFix/>
          </a:blip>
          <a:srcRect/>
          <a:stretch/>
        </p:blipFill>
        <p:spPr>
          <a:xfrm>
            <a:off x="1629649" y="193094"/>
            <a:ext cx="2448267" cy="1171739"/>
          </a:xfrm>
          <a:prstGeom prst="rect">
            <a:avLst/>
          </a:prstGeom>
          <a:noFill/>
          <a:ln>
            <a:noFill/>
          </a:ln>
        </p:spPr>
      </p:pic>
      <p:sp>
        <p:nvSpPr>
          <p:cNvPr id="1447" name="Google Shape;1447;p85"/>
          <p:cNvSpPr/>
          <p:nvPr/>
        </p:nvSpPr>
        <p:spPr>
          <a:xfrm>
            <a:off x="4530900" y="594297"/>
            <a:ext cx="559119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https://www.practicalmoneyskills.com/sp</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pic>
        <p:nvPicPr>
          <p:cNvPr id="1456" name="Google Shape;1456;p86"/>
          <p:cNvPicPr preferRelativeResize="0"/>
          <p:nvPr/>
        </p:nvPicPr>
        <p:blipFill rotWithShape="1">
          <a:blip r:embed="rId3">
            <a:alphaModFix/>
          </a:blip>
          <a:srcRect/>
          <a:stretch/>
        </p:blipFill>
        <p:spPr>
          <a:xfrm>
            <a:off x="1825082" y="313900"/>
            <a:ext cx="7764745" cy="5868536"/>
          </a:xfrm>
          <a:prstGeom prst="rect">
            <a:avLst/>
          </a:prstGeom>
          <a:noFill/>
          <a:ln>
            <a:noFill/>
          </a:ln>
        </p:spPr>
      </p:pic>
      <p:sp>
        <p:nvSpPr>
          <p:cNvPr id="1457" name="Google Shape;1457;p86"/>
          <p:cNvSpPr/>
          <p:nvPr/>
        </p:nvSpPr>
        <p:spPr>
          <a:xfrm>
            <a:off x="2054563" y="6356324"/>
            <a:ext cx="3550118" cy="37555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FF"/>
              </a:buClr>
              <a:buSzPts val="1800"/>
              <a:buFont typeface="Calibri"/>
              <a:buNone/>
            </a:pPr>
            <a:r>
              <a:rPr lang="en-US" sz="1800" b="0" i="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https://www.mathsisfun.com/</a:t>
            </a:r>
            <a:endParaRPr sz="1800" b="0" i="0" u="none" strike="noStrike" cap="none">
              <a:solidFill>
                <a:srgbClr val="000000"/>
              </a:solidFill>
              <a:latin typeface="Calibri"/>
              <a:ea typeface="Calibri"/>
              <a:cs typeface="Calibri"/>
              <a:sym typeface="Calibri"/>
            </a:endParaRPr>
          </a:p>
        </p:txBody>
      </p:sp>
      <p:sp>
        <p:nvSpPr>
          <p:cNvPr id="1458" name="Google Shape;1458;p86"/>
          <p:cNvSpPr/>
          <p:nvPr/>
        </p:nvSpPr>
        <p:spPr>
          <a:xfrm rot="3506070">
            <a:off x="7699764" y="1808551"/>
            <a:ext cx="2027289" cy="370274"/>
          </a:xfrm>
          <a:prstGeom prst="leftArrow">
            <a:avLst>
              <a:gd name="adj1" fmla="val 50000"/>
              <a:gd name="adj2" fmla="val 50000"/>
            </a:avLst>
          </a:prstGeom>
          <a:solidFill>
            <a:schemeClr val="accent1"/>
          </a:solidFill>
          <a:ln w="12700" cap="flat" cmpd="sng">
            <a:solidFill>
              <a:srgbClr val="005F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8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88</a:t>
            </a:fld>
            <a:endParaRPr sz="900" b="0" i="0" u="none" strike="noStrike" cap="none">
              <a:solidFill>
                <a:srgbClr val="AEABAB"/>
              </a:solidFill>
              <a:latin typeface="Arial"/>
              <a:ea typeface="Arial"/>
              <a:cs typeface="Arial"/>
              <a:sym typeface="Arial"/>
            </a:endParaRPr>
          </a:p>
        </p:txBody>
      </p:sp>
      <p:pic>
        <p:nvPicPr>
          <p:cNvPr id="1468" name="Google Shape;1468;p87" descr="A screenshot of a cell phone&#10;&#10;Description automatically generated"/>
          <p:cNvPicPr preferRelativeResize="0"/>
          <p:nvPr/>
        </p:nvPicPr>
        <p:blipFill rotWithShape="1">
          <a:blip r:embed="rId3">
            <a:alphaModFix/>
          </a:blip>
          <a:srcRect/>
          <a:stretch/>
        </p:blipFill>
        <p:spPr>
          <a:xfrm>
            <a:off x="5072419" y="762251"/>
            <a:ext cx="5291514" cy="5902657"/>
          </a:xfrm>
          <a:prstGeom prst="rect">
            <a:avLst/>
          </a:prstGeom>
          <a:noFill/>
          <a:ln>
            <a:noFill/>
          </a:ln>
        </p:spPr>
      </p:pic>
      <p:pic>
        <p:nvPicPr>
          <p:cNvPr id="1469" name="Google Shape;1469;p87" descr="A picture containing drawing&#10;&#10;Description automatically generated"/>
          <p:cNvPicPr preferRelativeResize="0"/>
          <p:nvPr/>
        </p:nvPicPr>
        <p:blipFill rotWithShape="1">
          <a:blip r:embed="rId4">
            <a:alphaModFix/>
          </a:blip>
          <a:srcRect/>
          <a:stretch/>
        </p:blipFill>
        <p:spPr>
          <a:xfrm>
            <a:off x="1825083" y="475751"/>
            <a:ext cx="2514951" cy="1047896"/>
          </a:xfrm>
          <a:prstGeom prst="rect">
            <a:avLst/>
          </a:prstGeom>
          <a:noFill/>
          <a:ln>
            <a:noFill/>
          </a:ln>
        </p:spPr>
      </p:pic>
      <p:pic>
        <p:nvPicPr>
          <p:cNvPr id="1470" name="Google Shape;1470;p87" descr="A screenshot of a social media post&#10;&#10;Description automatically generated"/>
          <p:cNvPicPr preferRelativeResize="0"/>
          <p:nvPr/>
        </p:nvPicPr>
        <p:blipFill rotWithShape="1">
          <a:blip r:embed="rId5">
            <a:alphaModFix/>
          </a:blip>
          <a:srcRect/>
          <a:stretch/>
        </p:blipFill>
        <p:spPr>
          <a:xfrm>
            <a:off x="5246093" y="712955"/>
            <a:ext cx="5117840" cy="5887272"/>
          </a:xfrm>
          <a:prstGeom prst="rect">
            <a:avLst/>
          </a:prstGeom>
          <a:noFill/>
          <a:ln>
            <a:noFill/>
          </a:ln>
        </p:spPr>
      </p:pic>
      <p:sp>
        <p:nvSpPr>
          <p:cNvPr id="1471" name="Google Shape;1471;p87"/>
          <p:cNvSpPr/>
          <p:nvPr/>
        </p:nvSpPr>
        <p:spPr>
          <a:xfrm>
            <a:off x="1692146" y="2493707"/>
            <a:ext cx="336662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https://www.aaaknow.com/xlate/</a:t>
            </a:r>
            <a:endParaRPr sz="18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0"/>
                                        </p:tgtEl>
                                        <p:attrNameLst>
                                          <p:attrName>style.visibility</p:attrName>
                                        </p:attrNameLst>
                                      </p:cBhvr>
                                      <p:to>
                                        <p:strVal val="visible"/>
                                      </p:to>
                                    </p:set>
                                    <p:animEffect transition="in" filter="fade">
                                      <p:cBhvr>
                                        <p:cTn id="7" dur="500"/>
                                        <p:tgtEl>
                                          <p:spTgt spid="1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8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89</a:t>
            </a:fld>
            <a:endParaRPr sz="900" b="0" i="0" u="none" strike="noStrike" cap="none">
              <a:solidFill>
                <a:srgbClr val="AEABAB"/>
              </a:solidFill>
              <a:latin typeface="Arial"/>
              <a:ea typeface="Arial"/>
              <a:cs typeface="Arial"/>
              <a:sym typeface="Arial"/>
            </a:endParaRPr>
          </a:p>
        </p:txBody>
      </p:sp>
      <p:pic>
        <p:nvPicPr>
          <p:cNvPr id="1481" name="Google Shape;1481;p88"/>
          <p:cNvPicPr preferRelativeResize="0"/>
          <p:nvPr/>
        </p:nvPicPr>
        <p:blipFill rotWithShape="1">
          <a:blip r:embed="rId3">
            <a:alphaModFix/>
          </a:blip>
          <a:srcRect/>
          <a:stretch/>
        </p:blipFill>
        <p:spPr>
          <a:xfrm>
            <a:off x="1825083" y="627797"/>
            <a:ext cx="7109652" cy="5363570"/>
          </a:xfrm>
          <a:prstGeom prst="rect">
            <a:avLst/>
          </a:prstGeom>
          <a:noFill/>
          <a:ln w="28575" cap="flat" cmpd="sng">
            <a:solidFill>
              <a:schemeClr val="dk1"/>
            </a:solidFill>
            <a:prstDash val="solid"/>
            <a:round/>
            <a:headEnd type="none" w="sm" len="sm"/>
            <a:tailEnd type="none" w="sm" len="sm"/>
          </a:ln>
        </p:spPr>
      </p:pic>
      <p:pic>
        <p:nvPicPr>
          <p:cNvPr id="1482" name="Google Shape;1482;p88"/>
          <p:cNvPicPr preferRelativeResize="0"/>
          <p:nvPr/>
        </p:nvPicPr>
        <p:blipFill rotWithShape="1">
          <a:blip r:embed="rId4">
            <a:alphaModFix/>
          </a:blip>
          <a:srcRect/>
          <a:stretch/>
        </p:blipFill>
        <p:spPr>
          <a:xfrm>
            <a:off x="1687773" y="518615"/>
            <a:ext cx="8106770" cy="57115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2"/>
                                        </p:tgtEl>
                                        <p:attrNameLst>
                                          <p:attrName>style.visibility</p:attrName>
                                        </p:attrNameLst>
                                      </p:cBhvr>
                                      <p:to>
                                        <p:strVal val="visible"/>
                                      </p:to>
                                    </p:set>
                                    <p:animEffect transition="in" filter="fade">
                                      <p:cBhvr>
                                        <p:cTn id="7" dur="2000"/>
                                        <p:tgtEl>
                                          <p:spTgt spid="1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9"/>
          <p:cNvSpPr txBox="1">
            <a:spLocks noGrp="1"/>
          </p:cNvSpPr>
          <p:nvPr>
            <p:ph type="title"/>
          </p:nvPr>
        </p:nvSpPr>
        <p:spPr>
          <a:xfrm>
            <a:off x="164434" y="2398011"/>
            <a:ext cx="7226966" cy="1422264"/>
          </a:xfrm>
          <a:prstGeom prst="rect">
            <a:avLst/>
          </a:prstGeom>
          <a:noFill/>
          <a:ln>
            <a:noFill/>
          </a:ln>
        </p:spPr>
        <p:txBody>
          <a:bodyPr spcFirstLastPara="1" wrap="square" lIns="0" tIns="0" rIns="0" bIns="0" anchor="b" anchorCtr="0">
            <a:noAutofit/>
          </a:bodyPr>
          <a:lstStyle/>
          <a:p>
            <a:pPr marL="0" lvl="0" indent="0" algn="ctr" rtl="0">
              <a:lnSpc>
                <a:spcPct val="107000"/>
              </a:lnSpc>
              <a:spcBef>
                <a:spcPts val="0"/>
              </a:spcBef>
              <a:spcAft>
                <a:spcPts val="0"/>
              </a:spcAft>
              <a:buClr>
                <a:srgbClr val="AEABAB"/>
              </a:buClr>
              <a:buSzPts val="5720"/>
              <a:buNone/>
            </a:pPr>
            <a:r>
              <a:rPr lang="en-US" sz="3600">
                <a:latin typeface="Rockwell"/>
                <a:ea typeface="Rockwell"/>
                <a:cs typeface="Rockwell"/>
                <a:sym typeface="Rockwell"/>
              </a:rPr>
              <a:t>Recursos en Español para estudiantes</a:t>
            </a:r>
            <a:endParaRPr sz="3600" b="1" i="0" u="none" strike="noStrike" cap="none">
              <a:latin typeface="Rockwell"/>
              <a:ea typeface="Rockwell"/>
              <a:cs typeface="Rockwell"/>
              <a:sym typeface="Rockwell"/>
            </a:endParaRPr>
          </a:p>
        </p:txBody>
      </p:sp>
      <p:sp>
        <p:nvSpPr>
          <p:cNvPr id="677" name="Google Shape;677;p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9</a:t>
            </a:fld>
            <a:endParaRPr sz="900" b="0" i="0" u="none" strike="noStrike" cap="none">
              <a:solidFill>
                <a:srgbClr val="AEABAB"/>
              </a:solidFill>
              <a:latin typeface="Arial"/>
              <a:ea typeface="Arial"/>
              <a:cs typeface="Arial"/>
              <a:sym typeface="Arial"/>
            </a:endParaRPr>
          </a:p>
        </p:txBody>
      </p:sp>
      <p:pic>
        <p:nvPicPr>
          <p:cNvPr id="678" name="Google Shape;678;p9"/>
          <p:cNvPicPr preferRelativeResize="0"/>
          <p:nvPr/>
        </p:nvPicPr>
        <p:blipFill rotWithShape="1">
          <a:blip r:embed="rId3">
            <a:alphaModFix/>
          </a:blip>
          <a:srcRect/>
          <a:stretch/>
        </p:blipFill>
        <p:spPr>
          <a:xfrm>
            <a:off x="7193608" y="1335583"/>
            <a:ext cx="4450466" cy="496938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8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90</a:t>
            </a:fld>
            <a:endParaRPr sz="900" b="0" i="0" u="none" strike="noStrike" cap="none">
              <a:solidFill>
                <a:srgbClr val="AEABAB"/>
              </a:solidFill>
              <a:latin typeface="Arial"/>
              <a:ea typeface="Arial"/>
              <a:cs typeface="Arial"/>
              <a:sym typeface="Arial"/>
            </a:endParaRPr>
          </a:p>
        </p:txBody>
      </p:sp>
      <p:sp>
        <p:nvSpPr>
          <p:cNvPr id="1492" name="Google Shape;1492;p89"/>
          <p:cNvSpPr/>
          <p:nvPr/>
        </p:nvSpPr>
        <p:spPr>
          <a:xfrm>
            <a:off x="2487473" y="6277423"/>
            <a:ext cx="407291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http://nlvm.usu.edu/es/nav/vlibrary.html</a:t>
            </a:r>
            <a:endParaRPr sz="1800" b="0" i="0" u="none" strike="noStrike" cap="none">
              <a:solidFill>
                <a:srgbClr val="000000"/>
              </a:solidFill>
              <a:latin typeface="Calibri"/>
              <a:ea typeface="Calibri"/>
              <a:cs typeface="Calibri"/>
              <a:sym typeface="Calibri"/>
            </a:endParaRPr>
          </a:p>
        </p:txBody>
      </p:sp>
      <p:pic>
        <p:nvPicPr>
          <p:cNvPr id="1493" name="Google Shape;1493;p89" descr="A screenshot of a social media post&#10;&#10;Description automatically generated"/>
          <p:cNvPicPr preferRelativeResize="0"/>
          <p:nvPr/>
        </p:nvPicPr>
        <p:blipFill rotWithShape="1">
          <a:blip r:embed="rId4">
            <a:alphaModFix/>
          </a:blip>
          <a:srcRect/>
          <a:stretch/>
        </p:blipFill>
        <p:spPr>
          <a:xfrm>
            <a:off x="2394520" y="279513"/>
            <a:ext cx="6908705" cy="599791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9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91</a:t>
            </a:fld>
            <a:endParaRPr sz="900" b="0" i="0" u="none" strike="noStrike" cap="none">
              <a:solidFill>
                <a:srgbClr val="AEABAB"/>
              </a:solidFill>
              <a:latin typeface="Arial"/>
              <a:ea typeface="Arial"/>
              <a:cs typeface="Arial"/>
              <a:sym typeface="Arial"/>
            </a:endParaRPr>
          </a:p>
        </p:txBody>
      </p:sp>
      <p:pic>
        <p:nvPicPr>
          <p:cNvPr id="1503" name="Google Shape;1503;p90"/>
          <p:cNvPicPr preferRelativeResize="0"/>
          <p:nvPr/>
        </p:nvPicPr>
        <p:blipFill rotWithShape="1">
          <a:blip r:embed="rId3">
            <a:alphaModFix/>
          </a:blip>
          <a:srcRect/>
          <a:stretch/>
        </p:blipFill>
        <p:spPr>
          <a:xfrm>
            <a:off x="2069910" y="1419367"/>
            <a:ext cx="8256896" cy="4544704"/>
          </a:xfrm>
          <a:prstGeom prst="rect">
            <a:avLst/>
          </a:prstGeom>
          <a:noFill/>
          <a:ln>
            <a:noFill/>
          </a:ln>
        </p:spPr>
      </p:pic>
      <p:pic>
        <p:nvPicPr>
          <p:cNvPr id="1504" name="Google Shape;1504;p90"/>
          <p:cNvPicPr preferRelativeResize="0"/>
          <p:nvPr/>
        </p:nvPicPr>
        <p:blipFill rotWithShape="1">
          <a:blip r:embed="rId4">
            <a:alphaModFix/>
          </a:blip>
          <a:srcRect/>
          <a:stretch/>
        </p:blipFill>
        <p:spPr>
          <a:xfrm>
            <a:off x="1702174" y="303081"/>
            <a:ext cx="2732625" cy="925219"/>
          </a:xfrm>
          <a:prstGeom prst="rect">
            <a:avLst/>
          </a:prstGeom>
          <a:noFill/>
          <a:ln>
            <a:noFill/>
          </a:ln>
        </p:spPr>
      </p:pic>
      <p:sp>
        <p:nvSpPr>
          <p:cNvPr id="1505" name="Google Shape;1505;p90"/>
          <p:cNvSpPr/>
          <p:nvPr/>
        </p:nvSpPr>
        <p:spPr>
          <a:xfrm>
            <a:off x="2143095" y="6199720"/>
            <a:ext cx="6627866" cy="4700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FF"/>
              </a:buClr>
              <a:buSzPts val="2400"/>
              <a:buFont typeface="Calibri"/>
              <a:buNone/>
            </a:pPr>
            <a:r>
              <a:rPr lang="en-US" sz="2400" b="0" i="0" u="sng" strike="noStrike" cap="none">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https://newsela.com/rules/spanish</a:t>
            </a:r>
            <a:endParaRPr sz="2400" b="0" i="0" u="none" strike="noStrike" cap="none">
              <a:solidFill>
                <a:srgbClr val="000000"/>
              </a:solidFill>
              <a:latin typeface="Calibri"/>
              <a:ea typeface="Calibri"/>
              <a:cs typeface="Calibri"/>
              <a:sym typeface="Calibri"/>
            </a:endParaRPr>
          </a:p>
        </p:txBody>
      </p:sp>
      <p:pic>
        <p:nvPicPr>
          <p:cNvPr id="1506" name="Google Shape;1506;p90"/>
          <p:cNvPicPr preferRelativeResize="0"/>
          <p:nvPr/>
        </p:nvPicPr>
        <p:blipFill rotWithShape="1">
          <a:blip r:embed="rId6">
            <a:alphaModFix/>
          </a:blip>
          <a:srcRect/>
          <a:stretch/>
        </p:blipFill>
        <p:spPr>
          <a:xfrm>
            <a:off x="1702174" y="287977"/>
            <a:ext cx="8965826" cy="64094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6"/>
                                        </p:tgtEl>
                                        <p:attrNameLst>
                                          <p:attrName>style.visibility</p:attrName>
                                        </p:attrNameLst>
                                      </p:cBhvr>
                                      <p:to>
                                        <p:strVal val="visible"/>
                                      </p:to>
                                    </p:set>
                                    <p:animEffect transition="in" filter="fade">
                                      <p:cBhvr>
                                        <p:cTn id="7" dur="500"/>
                                        <p:tgtEl>
                                          <p:spTgt spid="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9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92</a:t>
            </a:fld>
            <a:endParaRPr sz="900" b="0" i="0" u="none" strike="noStrike" cap="none">
              <a:solidFill>
                <a:srgbClr val="AEABAB"/>
              </a:solidFill>
              <a:latin typeface="Arial"/>
              <a:ea typeface="Arial"/>
              <a:cs typeface="Arial"/>
              <a:sym typeface="Arial"/>
            </a:endParaRPr>
          </a:p>
        </p:txBody>
      </p:sp>
      <p:pic>
        <p:nvPicPr>
          <p:cNvPr id="1516" name="Google Shape;1516;p91"/>
          <p:cNvPicPr preferRelativeResize="0"/>
          <p:nvPr/>
        </p:nvPicPr>
        <p:blipFill rotWithShape="1">
          <a:blip r:embed="rId3">
            <a:alphaModFix/>
          </a:blip>
          <a:srcRect/>
          <a:stretch/>
        </p:blipFill>
        <p:spPr>
          <a:xfrm>
            <a:off x="1825082" y="464024"/>
            <a:ext cx="7027767" cy="5186150"/>
          </a:xfrm>
          <a:prstGeom prst="rect">
            <a:avLst/>
          </a:prstGeom>
          <a:noFill/>
          <a:ln>
            <a:noFill/>
          </a:ln>
        </p:spPr>
      </p:pic>
      <p:sp>
        <p:nvSpPr>
          <p:cNvPr id="1517" name="Google Shape;1517;p91"/>
          <p:cNvSpPr/>
          <p:nvPr/>
        </p:nvSpPr>
        <p:spPr>
          <a:xfrm>
            <a:off x="2163574" y="6011481"/>
            <a:ext cx="6689275" cy="4700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FF"/>
              </a:buClr>
              <a:buSzPts val="2400"/>
              <a:buFont typeface="Calibri"/>
              <a:buNone/>
            </a:pPr>
            <a:r>
              <a:rPr lang="en-US" sz="2400" b="0" i="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http://www.developingwritingskills.com/</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9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AEABAB"/>
              </a:buClr>
              <a:buSzPts val="900"/>
              <a:buFont typeface="Arial"/>
              <a:buNone/>
            </a:pPr>
            <a:fld id="{00000000-1234-1234-1234-123412341234}" type="slidenum">
              <a:rPr lang="en-US" sz="900" b="0" i="0" u="none" strike="noStrike" cap="none">
                <a:solidFill>
                  <a:srgbClr val="AEABAB"/>
                </a:solidFill>
                <a:latin typeface="Arial"/>
                <a:ea typeface="Arial"/>
                <a:cs typeface="Arial"/>
                <a:sym typeface="Arial"/>
              </a:rPr>
              <a:t>93</a:t>
            </a:fld>
            <a:endParaRPr sz="900" b="0" i="0" u="none" strike="noStrike" cap="none">
              <a:solidFill>
                <a:srgbClr val="AEABAB"/>
              </a:solidFill>
              <a:latin typeface="Arial"/>
              <a:ea typeface="Arial"/>
              <a:cs typeface="Arial"/>
              <a:sym typeface="Arial"/>
            </a:endParaRPr>
          </a:p>
        </p:txBody>
      </p:sp>
      <p:pic>
        <p:nvPicPr>
          <p:cNvPr id="1527" name="Google Shape;1527;p92"/>
          <p:cNvPicPr preferRelativeResize="0"/>
          <p:nvPr/>
        </p:nvPicPr>
        <p:blipFill rotWithShape="1">
          <a:blip r:embed="rId3">
            <a:alphaModFix/>
          </a:blip>
          <a:srcRect/>
          <a:stretch/>
        </p:blipFill>
        <p:spPr>
          <a:xfrm>
            <a:off x="1713881" y="829101"/>
            <a:ext cx="7902054" cy="5199797"/>
          </a:xfrm>
          <a:prstGeom prst="rect">
            <a:avLst/>
          </a:prstGeom>
          <a:noFill/>
          <a:ln>
            <a:noFill/>
          </a:ln>
        </p:spPr>
      </p:pic>
      <p:pic>
        <p:nvPicPr>
          <p:cNvPr id="1528" name="Google Shape;1528;p92" descr="A close up of a logo&#10;&#10;Description automatically generated"/>
          <p:cNvPicPr preferRelativeResize="0"/>
          <p:nvPr/>
        </p:nvPicPr>
        <p:blipFill rotWithShape="1">
          <a:blip r:embed="rId4">
            <a:alphaModFix/>
          </a:blip>
          <a:srcRect/>
          <a:stretch/>
        </p:blipFill>
        <p:spPr>
          <a:xfrm>
            <a:off x="1581947" y="317866"/>
            <a:ext cx="4497050" cy="914400"/>
          </a:xfrm>
          <a:prstGeom prst="rect">
            <a:avLst/>
          </a:prstGeom>
          <a:noFill/>
          <a:ln>
            <a:noFill/>
          </a:ln>
        </p:spPr>
      </p:pic>
      <p:sp>
        <p:nvSpPr>
          <p:cNvPr id="1529" name="Google Shape;1529;p92"/>
          <p:cNvSpPr/>
          <p:nvPr/>
        </p:nvSpPr>
        <p:spPr>
          <a:xfrm>
            <a:off x="2199564" y="6050734"/>
            <a:ext cx="7253785" cy="67191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FF"/>
              </a:buClr>
              <a:buSzPts val="1800"/>
              <a:buFont typeface="Calibri"/>
              <a:buNone/>
            </a:pPr>
            <a:r>
              <a:rPr lang="en-US" sz="1800" b="0" i="0" u="sng" strike="noStrike" cap="none">
                <a:solidFill>
                  <a:srgbClr val="0000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https://www.teacherspayteachers.com/Browse/Grade-Level/Eighth/PreK-12-Subject-Area/Spanish</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2_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Aztec TEST">
      <a:dk1>
        <a:srgbClr val="00467F"/>
      </a:dk1>
      <a:lt1>
        <a:srgbClr val="FFFFFF"/>
      </a:lt1>
      <a:dk2>
        <a:srgbClr val="4D5159"/>
      </a:dk2>
      <a:lt2>
        <a:srgbClr val="E7E6E6"/>
      </a:lt2>
      <a:accent1>
        <a:srgbClr val="0064A3"/>
      </a:accent1>
      <a:accent2>
        <a:srgbClr val="F68B33"/>
      </a:accent2>
      <a:accent3>
        <a:srgbClr val="AEB3B8"/>
      </a:accent3>
      <a:accent4>
        <a:srgbClr val="FFC000"/>
      </a:accent4>
      <a:accent5>
        <a:srgbClr val="49C7EB"/>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ED Conf 25">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 Conf 25" id="{6FC84717-794A-46CE-940C-D19DEE556BA0}" vid="{7F59A824-5D42-4A49-9ABF-7837E60032B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15D556-CBAF-475C-81EF-B8E6347D0CDF}">
  <ds:schemaRefs>
    <ds:schemaRef ds:uri="http://schemas.microsoft.com/sharepoint/v3/contenttype/forms"/>
  </ds:schemaRefs>
</ds:datastoreItem>
</file>

<file path=customXml/itemProps2.xml><?xml version="1.0" encoding="utf-8"?>
<ds:datastoreItem xmlns:ds="http://schemas.openxmlformats.org/officeDocument/2006/customXml" ds:itemID="{8EE6225D-4D18-4B3E-8926-10D8D70D133A}">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customXml/itemProps3.xml><?xml version="1.0" encoding="utf-8"?>
<ds:datastoreItem xmlns:ds="http://schemas.openxmlformats.org/officeDocument/2006/customXml" ds:itemID="{17EEB721-086F-4067-8EE4-277B932545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5707</Words>
  <Application>Microsoft Office PowerPoint</Application>
  <PresentationFormat>Widescreen</PresentationFormat>
  <Paragraphs>625</Paragraphs>
  <Slides>93</Slides>
  <Notes>92</Notes>
  <HiddenSlides>0</HiddenSlides>
  <MMClips>0</MMClips>
  <ScaleCrop>false</ScaleCrop>
  <HeadingPairs>
    <vt:vector size="4" baseType="variant">
      <vt:variant>
        <vt:lpstr>Theme</vt:lpstr>
      </vt:variant>
      <vt:variant>
        <vt:i4>5</vt:i4>
      </vt:variant>
      <vt:variant>
        <vt:lpstr>Slide Titles</vt:lpstr>
      </vt:variant>
      <vt:variant>
        <vt:i4>93</vt:i4>
      </vt:variant>
    </vt:vector>
  </HeadingPairs>
  <TitlesOfParts>
    <vt:vector size="98" baseType="lpstr">
      <vt:lpstr>2_GEDTS_theme_2018</vt:lpstr>
      <vt:lpstr>1_Office Theme</vt:lpstr>
      <vt:lpstr>1_GEDTS_theme_2018</vt:lpstr>
      <vt:lpstr>GEDTS_theme_2018</vt:lpstr>
      <vt:lpstr>GED Conf 25</vt:lpstr>
      <vt:lpstr>PowerPoint Presentation</vt:lpstr>
      <vt:lpstr>En la sesión de hoy:</vt:lpstr>
      <vt:lpstr>GED® Pruebas en español</vt:lpstr>
      <vt:lpstr>Participantes del examen de GED que presentaron la prueba en español de 2021 a 2024</vt:lpstr>
      <vt:lpstr>Porcentajes de aprobación por materia en 2024 para estudiantes que tomaron la prueba en español</vt:lpstr>
      <vt:lpstr>Información Demográfica: Personas que hicieron la prueba en español o en español/inglés mixto</vt:lpstr>
      <vt:lpstr>Más información demográfica: Aquellas personas que hicieron la prueba en español</vt:lpstr>
      <vt:lpstr>La mayoría de los Estados muestran un aumento en las pruebas en Español</vt:lpstr>
      <vt:lpstr>Recursos en Español para estudiantes</vt:lpstr>
      <vt:lpstr>El GED® Test</vt:lpstr>
      <vt:lpstr>Seleccione: Español-Crear una cuenta para quien toma el examen</vt:lpstr>
      <vt:lpstr>El proceso de creación de la cuenta les lleva a Educación de Adultos</vt:lpstr>
      <vt:lpstr>Buscador de clases - https://www.ged.com/study/ged_classes  ¡Mantenga su sitio actualizado!</vt:lpstr>
      <vt:lpstr>Las cuentas de los estudiantes tienen muchos recursos para ayudarlos a estudiar en español</vt:lpstr>
      <vt:lpstr>Explicación de los niveles de puntuación del GED</vt:lpstr>
      <vt:lpstr>Informes de puntuación</vt:lpstr>
      <vt:lpstr>Guías de estudio individualizadas</vt:lpstr>
      <vt:lpstr>¡Recién publicado!  Actualización del informe de puntuación  Nuevo informe de puntuación: Vídeos incorporados en el informe de puntuación, destinados a ayudar a los estudiantes a entender cómo utilizar su informe de puntuaciones y la lista de actividades de estudio para avanzar</vt:lpstr>
      <vt:lpstr>PowerPoint Presentation</vt:lpstr>
      <vt:lpstr>PowerPoint Presentation</vt:lpstr>
      <vt:lpstr>Es importante señalar que si desea tomar el examen en línea, y si desea un supervisor de habla hispana, DEBE programar la prueba desde el portal en español en la cuenta de estudiante.</vt:lpstr>
      <vt:lpstr>Recursos y herramientas importantes para los educadores</vt:lpstr>
      <vt:lpstr>¡Todo comienza aquí!</vt:lpstr>
      <vt:lpstr>Pestaña Educadores en GED.com</vt:lpstr>
      <vt:lpstr>Recursos didácticos: comience con el Manual del educador</vt:lpstr>
      <vt:lpstr>Materiales gratuitos para el aula</vt:lpstr>
      <vt:lpstr>¿Dónde los vemos?</vt:lpstr>
      <vt:lpstr>https://www.ged.com/educators-admins/teaching/classroom_materials/ </vt:lpstr>
      <vt:lpstr>Recursos de Sugerencias para Escribir (Antecedentes)</vt:lpstr>
      <vt:lpstr>Recursos de Sugerencias para Escribir (Antecedentes)</vt:lpstr>
      <vt:lpstr>Recursos de Sugerencias para Escribir (Antecedentes)</vt:lpstr>
      <vt:lpstr>Recursos sobre GED.com (English)</vt:lpstr>
      <vt:lpstr>Hojas de Referencia</vt:lpstr>
      <vt:lpstr>Fórmulas</vt:lpstr>
      <vt:lpstr>Recursos en GED.com</vt:lpstr>
      <vt:lpstr>Algunos recursos disponibles en español https://www.ged.com/</vt:lpstr>
      <vt:lpstr>GED Works</vt:lpstr>
      <vt:lpstr>PowerPoint Presentation</vt:lpstr>
      <vt:lpstr>Uso del conector de Works</vt:lpstr>
      <vt:lpstr>Se le pregunta al participante si está empleado actualmente</vt:lpstr>
      <vt:lpstr>Cómo encontrar un empleador que participe en GEDWorks</vt:lpstr>
      <vt:lpstr>GED &amp; Me™  La aplicación móvil oficial de GED® Lanzada en Junio Descargas al 07/30/25: ¡200,000+!  (¡400-500 / semana!)</vt:lpstr>
      <vt:lpstr>PowerPoint Presentation</vt:lpstr>
      <vt:lpstr>Nuestro objetivo: Mejorar la confianza para impulsar una mayor persistencia en el examen final a través de una aplicación móvil</vt:lpstr>
      <vt:lpstr>¿Qué creen los maestros que los estudiantes deben saber para tener éxito en los exámenes de GED?</vt:lpstr>
      <vt:lpstr>Hallazgos Beta: Eliminó los sentimientos de "no confianza en absoluto" y mejoró la confianza de muy/extremadamente del 22% al 50%</vt:lpstr>
      <vt:lpstr>Lanzado en la App Store de Apple en junio de 2024 para estudiantes independientes</vt:lpstr>
      <vt:lpstr>Cómo usan los profesores la aplicación</vt:lpstr>
      <vt:lpstr>¿Qué sigue?</vt:lpstr>
      <vt:lpstr>Hoja de Ruta</vt:lpstr>
      <vt:lpstr>PowerPoint Presentation</vt:lpstr>
      <vt:lpstr>RECURSOS EN ESPAÑOL AZTEC</vt:lpstr>
      <vt:lpstr>AZTEC SPANISH GED® PREP</vt:lpstr>
      <vt:lpstr>ÚNICO SOCIO PREFERIDO PARA EL EXAMEN DE GED® EN ESPAÑOL</vt:lpstr>
      <vt:lpstr>GED Flash en Español</vt:lpstr>
      <vt:lpstr>GED FLASH™ PARA ORGANIZACIONES Herramienta de Práctica Oficial  More Practice. Higher Pass Rates.  La herramienta de práctica oficial creada en asociación con el Servicio de Pruebas de GED® para ayudar a los estudiantes a aprobar el examen de GED® al proporcionar miles de preguntas completamente alineadas y examinadas con retroalimentación inmediata </vt:lpstr>
      <vt:lpstr>ACCESO DE ESTUDIANTES</vt:lpstr>
      <vt:lpstr>HIGHER LIKELIHOOD OF PASSING</vt:lpstr>
      <vt:lpstr>MORE CONFIDENCE   </vt:lpstr>
      <vt:lpstr>GED Flash en Español</vt:lpstr>
      <vt:lpstr>GED Flash en Español</vt:lpstr>
      <vt:lpstr>GED Flash en Español</vt:lpstr>
      <vt:lpstr>GED Flash en Español</vt:lpstr>
      <vt:lpstr>GED Flash en Español</vt:lpstr>
      <vt:lpstr>Día Nacional del GED</vt:lpstr>
      <vt:lpstr>PowerPoint Presentation</vt:lpstr>
      <vt:lpstr>PowerPoint Presentation</vt:lpstr>
      <vt:lpstr> Encuesta de Sesión</vt:lpstr>
      <vt:lpstr>PowerPoint Presentation</vt:lpstr>
      <vt:lpstr>Your State Relationship Team</vt:lpstr>
      <vt:lpstr>PowerPoint Presentation</vt:lpstr>
      <vt:lpstr>Resources – Links within GED Manager</vt:lpstr>
      <vt:lpstr>Helpful Documents</vt:lpstr>
      <vt:lpstr>Recursos para el aula de GED en Español</vt:lpstr>
      <vt:lpstr>Think Beyond the Textbook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Jane Bledsoe</dc:creator>
  <cp:lastModifiedBy>Lisa Pool-Osorio</cp:lastModifiedBy>
  <cp:revision>4</cp:revision>
  <dcterms:created xsi:type="dcterms:W3CDTF">2024-01-23T22:47:49Z</dcterms:created>
  <dcterms:modified xsi:type="dcterms:W3CDTF">2025-08-18T18:03:28Z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