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20"/>
  </p:notesMasterIdLst>
  <p:handoutMasterIdLst>
    <p:handoutMasterId r:id="rId21"/>
  </p:handoutMasterIdLst>
  <p:sldIdLst>
    <p:sldId id="292" r:id="rId5"/>
    <p:sldId id="294" r:id="rId6"/>
    <p:sldId id="259" r:id="rId7"/>
    <p:sldId id="295" r:id="rId8"/>
    <p:sldId id="300" r:id="rId9"/>
    <p:sldId id="296" r:id="rId10"/>
    <p:sldId id="301" r:id="rId11"/>
    <p:sldId id="337" r:id="rId12"/>
    <p:sldId id="445" r:id="rId13"/>
    <p:sldId id="299" r:id="rId14"/>
    <p:sldId id="338" r:id="rId15"/>
    <p:sldId id="444" r:id="rId16"/>
    <p:sldId id="347" r:id="rId17"/>
    <p:sldId id="349" r:id="rId18"/>
    <p:sldId id="293" r:id="rId1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A9"/>
    <a:srgbClr val="014B64"/>
    <a:srgbClr val="9CCFD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77169-8671-1A62-C62B-7CBEB2AE7CD3}" v="44" dt="2025-08-21T19:56:48.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6306"/>
  </p:normalViewPr>
  <p:slideViewPr>
    <p:cSldViewPr snapToGrid="0" snapToObjects="1">
      <p:cViewPr varScale="1">
        <p:scale>
          <a:sx n="60" d="100"/>
          <a:sy n="60" d="100"/>
        </p:scale>
        <p:origin x="1284" y="28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Rutscher" userId="S::robert.rutscher@ged.com::5beef577-f013-4797-8f68-537ff808c5f0" providerId="AD" clId="Web-{28D77169-8671-1A62-C62B-7CBEB2AE7CD3}"/>
    <pc:docChg chg="modSld">
      <pc:chgData name="Robert Rutscher" userId="S::robert.rutscher@ged.com::5beef577-f013-4797-8f68-537ff808c5f0" providerId="AD" clId="Web-{28D77169-8671-1A62-C62B-7CBEB2AE7CD3}" dt="2025-08-21T19:56:48.097" v="41" actId="20577"/>
      <pc:docMkLst>
        <pc:docMk/>
      </pc:docMkLst>
      <pc:sldChg chg="modSp">
        <pc:chgData name="Robert Rutscher" userId="S::robert.rutscher@ged.com::5beef577-f013-4797-8f68-537ff808c5f0" providerId="AD" clId="Web-{28D77169-8671-1A62-C62B-7CBEB2AE7CD3}" dt="2025-08-21T19:52:28.646" v="22" actId="20577"/>
        <pc:sldMkLst>
          <pc:docMk/>
          <pc:sldMk cId="3157357322" sldId="259"/>
        </pc:sldMkLst>
        <pc:spChg chg="mod">
          <ac:chgData name="Robert Rutscher" userId="S::robert.rutscher@ged.com::5beef577-f013-4797-8f68-537ff808c5f0" providerId="AD" clId="Web-{28D77169-8671-1A62-C62B-7CBEB2AE7CD3}" dt="2025-08-21T19:52:28.646" v="22" actId="20577"/>
          <ac:spMkLst>
            <pc:docMk/>
            <pc:sldMk cId="3157357322" sldId="259"/>
            <ac:spMk id="7" creationId="{B8AC304D-65D4-FB43-BCBD-2E61D1F231F8}"/>
          </ac:spMkLst>
        </pc:spChg>
      </pc:sldChg>
      <pc:sldChg chg="modSp">
        <pc:chgData name="Robert Rutscher" userId="S::robert.rutscher@ged.com::5beef577-f013-4797-8f68-537ff808c5f0" providerId="AD" clId="Web-{28D77169-8671-1A62-C62B-7CBEB2AE7CD3}" dt="2025-08-21T19:56:48.097" v="41" actId="20577"/>
        <pc:sldMkLst>
          <pc:docMk/>
          <pc:sldMk cId="3710582521" sldId="299"/>
        </pc:sldMkLst>
        <pc:spChg chg="mod">
          <ac:chgData name="Robert Rutscher" userId="S::robert.rutscher@ged.com::5beef577-f013-4797-8f68-537ff808c5f0" providerId="AD" clId="Web-{28D77169-8671-1A62-C62B-7CBEB2AE7CD3}" dt="2025-08-21T19:56:48.097" v="41" actId="20577"/>
          <ac:spMkLst>
            <pc:docMk/>
            <pc:sldMk cId="3710582521" sldId="299"/>
            <ac:spMk id="3" creationId="{49C1B81B-9C04-ED1B-49E6-F8821D2FD837}"/>
          </ac:spMkLst>
        </pc:spChg>
      </pc:sldChg>
      <pc:sldChg chg="modSp">
        <pc:chgData name="Robert Rutscher" userId="S::robert.rutscher@ged.com::5beef577-f013-4797-8f68-537ff808c5f0" providerId="AD" clId="Web-{28D77169-8671-1A62-C62B-7CBEB2AE7CD3}" dt="2025-08-21T19:54:15.429" v="37" actId="20577"/>
        <pc:sldMkLst>
          <pc:docMk/>
          <pc:sldMk cId="553018396" sldId="300"/>
        </pc:sldMkLst>
        <pc:spChg chg="mod">
          <ac:chgData name="Robert Rutscher" userId="S::robert.rutscher@ged.com::5beef577-f013-4797-8f68-537ff808c5f0" providerId="AD" clId="Web-{28D77169-8671-1A62-C62B-7CBEB2AE7CD3}" dt="2025-08-21T19:54:15.429" v="37" actId="20577"/>
          <ac:spMkLst>
            <pc:docMk/>
            <pc:sldMk cId="553018396" sldId="300"/>
            <ac:spMk id="4" creationId="{610453DB-C952-3778-E220-34604E473BD9}"/>
          </ac:spMkLst>
        </pc:spChg>
        <pc:spChg chg="mod">
          <ac:chgData name="Robert Rutscher" userId="S::robert.rutscher@ged.com::5beef577-f013-4797-8f68-537ff808c5f0" providerId="AD" clId="Web-{28D77169-8671-1A62-C62B-7CBEB2AE7CD3}" dt="2025-08-21T19:53:53.007" v="33" actId="20577"/>
          <ac:spMkLst>
            <pc:docMk/>
            <pc:sldMk cId="553018396" sldId="300"/>
            <ac:spMk id="6" creationId="{09EDA2A1-BCF8-ABAC-3EAF-01F3F236D131}"/>
          </ac:spMkLst>
        </pc:spChg>
      </pc:sldChg>
    </pc:docChg>
  </pc:docChgLst>
  <pc:docChgLst>
    <pc:chgData clId="Web-{1BB58CD8-8832-2153-075B-42897A751D20}"/>
    <pc:docChg chg="modSld">
      <pc:chgData name="" userId="" providerId="" clId="Web-{1BB58CD8-8832-2153-075B-42897A751D20}" dt="2025-08-18T18:02:39.019" v="1"/>
      <pc:docMkLst>
        <pc:docMk/>
      </pc:docMkLst>
      <pc:sldChg chg="addSp delSp">
        <pc:chgData name="" userId="" providerId="" clId="Web-{1BB58CD8-8832-2153-075B-42897A751D20}" dt="2025-08-18T18:02:39.019" v="1"/>
        <pc:sldMkLst>
          <pc:docMk/>
          <pc:sldMk cId="4083366582" sldId="292"/>
        </pc:sldMkLst>
        <pc:spChg chg="add">
          <ac:chgData name="" userId="" providerId="" clId="Web-{1BB58CD8-8832-2153-075B-42897A751D20}" dt="2025-08-18T18:02:39.019" v="1"/>
          <ac:spMkLst>
            <pc:docMk/>
            <pc:sldMk cId="4083366582" sldId="292"/>
            <ac:spMk id="5" creationId="{79871222-9E2E-4716-A8EF-3ABB90124BE6}"/>
          </ac:spMkLst>
        </pc:spChg>
      </pc:sldChg>
    </pc:docChg>
  </pc:docChgLst>
  <pc:docChgLst>
    <pc:chgData name="Amber Thompson" userId="378dec18-f1bb-4a65-9044-cbc824e50df3" providerId="ADAL" clId="{80B27A53-7447-4028-9937-6199AB23A2D4}"/>
    <pc:docChg chg="undo custSel addSld delSld modSld sldOrd">
      <pc:chgData name="Amber Thompson" userId="378dec18-f1bb-4a65-9044-cbc824e50df3" providerId="ADAL" clId="{80B27A53-7447-4028-9937-6199AB23A2D4}" dt="2025-07-29T19:24:50.342" v="924" actId="47"/>
      <pc:docMkLst>
        <pc:docMk/>
      </pc:docMkLst>
      <pc:sldChg chg="del">
        <pc:chgData name="Amber Thompson" userId="378dec18-f1bb-4a65-9044-cbc824e50df3" providerId="ADAL" clId="{80B27A53-7447-4028-9937-6199AB23A2D4}" dt="2025-07-25T15:01:04.734" v="872" actId="47"/>
        <pc:sldMkLst>
          <pc:docMk/>
          <pc:sldMk cId="514744217" sldId="258"/>
        </pc:sldMkLst>
      </pc:sldChg>
      <pc:sldChg chg="modSp mod ord">
        <pc:chgData name="Amber Thompson" userId="378dec18-f1bb-4a65-9044-cbc824e50df3" providerId="ADAL" clId="{80B27A53-7447-4028-9937-6199AB23A2D4}" dt="2025-07-25T14:10:56.491" v="864"/>
        <pc:sldMkLst>
          <pc:docMk/>
          <pc:sldMk cId="3157357322" sldId="259"/>
        </pc:sldMkLst>
      </pc:sldChg>
      <pc:sldChg chg="del">
        <pc:chgData name="Amber Thompson" userId="378dec18-f1bb-4a65-9044-cbc824e50df3" providerId="ADAL" clId="{80B27A53-7447-4028-9937-6199AB23A2D4}" dt="2025-07-25T15:01:33.763" v="876" actId="47"/>
        <pc:sldMkLst>
          <pc:docMk/>
          <pc:sldMk cId="727240868" sldId="261"/>
        </pc:sldMkLst>
      </pc:sldChg>
      <pc:sldChg chg="del">
        <pc:chgData name="Amber Thompson" userId="378dec18-f1bb-4a65-9044-cbc824e50df3" providerId="ADAL" clId="{80B27A53-7447-4028-9937-6199AB23A2D4}" dt="2025-07-25T15:01:31.944" v="875" actId="47"/>
        <pc:sldMkLst>
          <pc:docMk/>
          <pc:sldMk cId="3450665468" sldId="262"/>
        </pc:sldMkLst>
      </pc:sldChg>
      <pc:sldChg chg="del">
        <pc:chgData name="Amber Thompson" userId="378dec18-f1bb-4a65-9044-cbc824e50df3" providerId="ADAL" clId="{80B27A53-7447-4028-9937-6199AB23A2D4}" dt="2025-07-25T15:00:43.300" v="871" actId="47"/>
        <pc:sldMkLst>
          <pc:docMk/>
          <pc:sldMk cId="2497358471" sldId="280"/>
        </pc:sldMkLst>
      </pc:sldChg>
      <pc:sldChg chg="del">
        <pc:chgData name="Amber Thompson" userId="378dec18-f1bb-4a65-9044-cbc824e50df3" providerId="ADAL" clId="{80B27A53-7447-4028-9937-6199AB23A2D4}" dt="2025-07-25T15:00:41.636" v="870" actId="47"/>
        <pc:sldMkLst>
          <pc:docMk/>
          <pc:sldMk cId="31205944" sldId="281"/>
        </pc:sldMkLst>
      </pc:sldChg>
      <pc:sldChg chg="del">
        <pc:chgData name="Amber Thompson" userId="378dec18-f1bb-4a65-9044-cbc824e50df3" providerId="ADAL" clId="{80B27A53-7447-4028-9937-6199AB23A2D4}" dt="2025-07-25T15:01:35.109" v="877" actId="47"/>
        <pc:sldMkLst>
          <pc:docMk/>
          <pc:sldMk cId="4066498958" sldId="283"/>
        </pc:sldMkLst>
      </pc:sldChg>
      <pc:sldChg chg="del">
        <pc:chgData name="Amber Thompson" userId="378dec18-f1bb-4a65-9044-cbc824e50df3" providerId="ADAL" clId="{80B27A53-7447-4028-9937-6199AB23A2D4}" dt="2025-07-25T15:01:23.317" v="874" actId="47"/>
        <pc:sldMkLst>
          <pc:docMk/>
          <pc:sldMk cId="617142661" sldId="288"/>
        </pc:sldMkLst>
      </pc:sldChg>
      <pc:sldChg chg="del">
        <pc:chgData name="Amber Thompson" userId="378dec18-f1bb-4a65-9044-cbc824e50df3" providerId="ADAL" clId="{80B27A53-7447-4028-9937-6199AB23A2D4}" dt="2025-07-25T15:01:20.543" v="873" actId="47"/>
        <pc:sldMkLst>
          <pc:docMk/>
          <pc:sldMk cId="3709106740" sldId="291"/>
        </pc:sldMkLst>
      </pc:sldChg>
      <pc:sldChg chg="addSp modSp mod">
        <pc:chgData name="Amber Thompson" userId="378dec18-f1bb-4a65-9044-cbc824e50df3" providerId="ADAL" clId="{80B27A53-7447-4028-9937-6199AB23A2D4}" dt="2025-07-25T15:00:23.362" v="869" actId="1076"/>
        <pc:sldMkLst>
          <pc:docMk/>
          <pc:sldMk cId="3612406414" sldId="293"/>
        </pc:sldMkLst>
        <pc:spChg chg="mod">
          <ac:chgData name="Amber Thompson" userId="378dec18-f1bb-4a65-9044-cbc824e50df3" providerId="ADAL" clId="{80B27A53-7447-4028-9937-6199AB23A2D4}" dt="2025-07-25T15:00:20.051" v="868" actId="20577"/>
          <ac:spMkLst>
            <pc:docMk/>
            <pc:sldMk cId="3612406414" sldId="293"/>
            <ac:spMk id="6" creationId="{DD0811B8-D6D5-6C1E-65E7-89ED37625372}"/>
          </ac:spMkLst>
        </pc:spChg>
        <pc:picChg chg="add mod">
          <ac:chgData name="Amber Thompson" userId="378dec18-f1bb-4a65-9044-cbc824e50df3" providerId="ADAL" clId="{80B27A53-7447-4028-9937-6199AB23A2D4}" dt="2025-07-25T15:00:23.362" v="869" actId="1076"/>
          <ac:picMkLst>
            <pc:docMk/>
            <pc:sldMk cId="3612406414" sldId="293"/>
            <ac:picMk id="8" creationId="{EFC16033-D491-8925-F3B5-1B66BABC5416}"/>
          </ac:picMkLst>
        </pc:picChg>
      </pc:sldChg>
      <pc:sldChg chg="modSp mod">
        <pc:chgData name="Amber Thompson" userId="378dec18-f1bb-4a65-9044-cbc824e50df3" providerId="ADAL" clId="{80B27A53-7447-4028-9937-6199AB23A2D4}" dt="2025-07-25T15:02:05.372" v="883"/>
        <pc:sldMkLst>
          <pc:docMk/>
          <pc:sldMk cId="3328043271" sldId="294"/>
        </pc:sldMkLst>
        <pc:graphicFrameChg chg="mod modGraphic">
          <ac:chgData name="Amber Thompson" userId="378dec18-f1bb-4a65-9044-cbc824e50df3" providerId="ADAL" clId="{80B27A53-7447-4028-9937-6199AB23A2D4}" dt="2025-07-25T15:02:05.372" v="883"/>
          <ac:graphicFrameMkLst>
            <pc:docMk/>
            <pc:sldMk cId="3328043271" sldId="294"/>
            <ac:graphicFrameMk id="9" creationId="{4E8E5B17-941B-802C-7DCB-6F14163959D0}"/>
          </ac:graphicFrameMkLst>
        </pc:graphicFrameChg>
      </pc:sldChg>
      <pc:sldChg chg="addSp delSp modSp mod modClrScheme chgLayout">
        <pc:chgData name="Amber Thompson" userId="378dec18-f1bb-4a65-9044-cbc824e50df3" providerId="ADAL" clId="{80B27A53-7447-4028-9937-6199AB23A2D4}" dt="2025-07-22T14:23:10.026" v="789" actId="14100"/>
        <pc:sldMkLst>
          <pc:docMk/>
          <pc:sldMk cId="2510198904" sldId="295"/>
        </pc:sldMkLst>
        <pc:spChg chg="mod ord">
          <ac:chgData name="Amber Thompson" userId="378dec18-f1bb-4a65-9044-cbc824e50df3" providerId="ADAL" clId="{80B27A53-7447-4028-9937-6199AB23A2D4}" dt="2025-07-22T14:23:10.026" v="789" actId="14100"/>
          <ac:spMkLst>
            <pc:docMk/>
            <pc:sldMk cId="2510198904" sldId="295"/>
            <ac:spMk id="2" creationId="{53817DCC-5474-F7D0-0C15-317A63314E0C}"/>
          </ac:spMkLst>
        </pc:spChg>
        <pc:spChg chg="mod">
          <ac:chgData name="Amber Thompson" userId="378dec18-f1bb-4a65-9044-cbc824e50df3" providerId="ADAL" clId="{80B27A53-7447-4028-9937-6199AB23A2D4}" dt="2025-07-22T14:22:36.605" v="783" actId="26606"/>
          <ac:spMkLst>
            <pc:docMk/>
            <pc:sldMk cId="2510198904" sldId="295"/>
            <ac:spMk id="4" creationId="{0E4DAF77-E7A4-2829-E4A3-EB7141FBDEA1}"/>
          </ac:spMkLst>
        </pc:spChg>
        <pc:graphicFrameChg chg="add mod">
          <ac:chgData name="Amber Thompson" userId="378dec18-f1bb-4a65-9044-cbc824e50df3" providerId="ADAL" clId="{80B27A53-7447-4028-9937-6199AB23A2D4}" dt="2025-07-22T14:23:02.136" v="787" actId="1076"/>
          <ac:graphicFrameMkLst>
            <pc:docMk/>
            <pc:sldMk cId="2510198904" sldId="295"/>
            <ac:graphicFrameMk id="16" creationId="{6166CCE5-FB3A-C74E-8D2F-2A7719A2614A}"/>
          </ac:graphicFrameMkLst>
        </pc:graphicFrameChg>
      </pc:sldChg>
      <pc:sldChg chg="addSp delSp modSp del mod">
        <pc:chgData name="Amber Thompson" userId="378dec18-f1bb-4a65-9044-cbc824e50df3" providerId="ADAL" clId="{80B27A53-7447-4028-9937-6199AB23A2D4}" dt="2025-07-29T19:24:50.342" v="924" actId="47"/>
        <pc:sldMkLst>
          <pc:docMk/>
          <pc:sldMk cId="3798144570" sldId="298"/>
        </pc:sldMkLst>
      </pc:sldChg>
      <pc:sldChg chg="addSp delSp modSp mod setBg modClrScheme chgLayout">
        <pc:chgData name="Amber Thompson" userId="378dec18-f1bb-4a65-9044-cbc824e50df3" providerId="ADAL" clId="{80B27A53-7447-4028-9937-6199AB23A2D4}" dt="2025-07-28T20:44:20.733" v="892" actId="5793"/>
        <pc:sldMkLst>
          <pc:docMk/>
          <pc:sldMk cId="3710582521" sldId="299"/>
        </pc:sldMkLst>
        <pc:spChg chg="mod">
          <ac:chgData name="Amber Thompson" userId="378dec18-f1bb-4a65-9044-cbc824e50df3" providerId="ADAL" clId="{80B27A53-7447-4028-9937-6199AB23A2D4}" dt="2025-07-22T14:29:20.828" v="821" actId="26606"/>
          <ac:spMkLst>
            <pc:docMk/>
            <pc:sldMk cId="3710582521" sldId="299"/>
            <ac:spMk id="2" creationId="{C238FEE9-A0D0-5022-5951-7D0649B69F5C}"/>
          </ac:spMkLst>
        </pc:spChg>
        <pc:spChg chg="mod">
          <ac:chgData name="Amber Thompson" userId="378dec18-f1bb-4a65-9044-cbc824e50df3" providerId="ADAL" clId="{80B27A53-7447-4028-9937-6199AB23A2D4}" dt="2025-07-28T20:44:20.733" v="892" actId="5793"/>
          <ac:spMkLst>
            <pc:docMk/>
            <pc:sldMk cId="3710582521" sldId="299"/>
            <ac:spMk id="3" creationId="{49C1B81B-9C04-ED1B-49E6-F8821D2FD837}"/>
          </ac:spMkLst>
        </pc:spChg>
        <pc:spChg chg="mod">
          <ac:chgData name="Amber Thompson" userId="378dec18-f1bb-4a65-9044-cbc824e50df3" providerId="ADAL" clId="{80B27A53-7447-4028-9937-6199AB23A2D4}" dt="2025-07-22T14:29:20.828" v="821" actId="26606"/>
          <ac:spMkLst>
            <pc:docMk/>
            <pc:sldMk cId="3710582521" sldId="299"/>
            <ac:spMk id="4" creationId="{5999DDCA-3850-60BE-7907-DE2807235A98}"/>
          </ac:spMkLst>
        </pc:spChg>
      </pc:sldChg>
      <pc:sldChg chg="addSp">
        <pc:chgData name="Amber Thompson" userId="378dec18-f1bb-4a65-9044-cbc824e50df3" providerId="ADAL" clId="{80B27A53-7447-4028-9937-6199AB23A2D4}" dt="2025-07-22T13:20:29.458" v="711"/>
        <pc:sldMkLst>
          <pc:docMk/>
          <pc:sldMk cId="3355519449" sldId="301"/>
        </pc:sldMkLst>
      </pc:sldChg>
      <pc:sldChg chg="new del">
        <pc:chgData name="Amber Thompson" userId="378dec18-f1bb-4a65-9044-cbc824e50df3" providerId="ADAL" clId="{80B27A53-7447-4028-9937-6199AB23A2D4}" dt="2025-07-22T13:19:53.297" v="709" actId="47"/>
        <pc:sldMkLst>
          <pc:docMk/>
          <pc:sldMk cId="540069802" sldId="302"/>
        </pc:sldMkLst>
      </pc:sldChg>
      <pc:sldChg chg="addSp delSp modSp new del">
        <pc:chgData name="Amber Thompson" userId="378dec18-f1bb-4a65-9044-cbc824e50df3" providerId="ADAL" clId="{80B27A53-7447-4028-9937-6199AB23A2D4}" dt="2025-07-22T13:21:01.663" v="716" actId="47"/>
        <pc:sldMkLst>
          <pc:docMk/>
          <pc:sldMk cId="1963111479" sldId="302"/>
        </pc:sldMkLst>
      </pc:sldChg>
      <pc:sldChg chg="add ord">
        <pc:chgData name="Amber Thompson" userId="378dec18-f1bb-4a65-9044-cbc824e50df3" providerId="ADAL" clId="{80B27A53-7447-4028-9937-6199AB23A2D4}" dt="2025-07-22T14:27:36.261" v="811"/>
        <pc:sldMkLst>
          <pc:docMk/>
          <pc:sldMk cId="2729443007" sldId="337"/>
        </pc:sldMkLst>
      </pc:sldChg>
      <pc:sldChg chg="addSp delSp modSp new mod">
        <pc:chgData name="Amber Thompson" userId="378dec18-f1bb-4a65-9044-cbc824e50df3" providerId="ADAL" clId="{80B27A53-7447-4028-9937-6199AB23A2D4}" dt="2025-07-22T14:21:06.163" v="776" actId="404"/>
        <pc:sldMkLst>
          <pc:docMk/>
          <pc:sldMk cId="382765804" sldId="338"/>
        </pc:sldMkLst>
        <pc:spChg chg="mod">
          <ac:chgData name="Amber Thompson" userId="378dec18-f1bb-4a65-9044-cbc824e50df3" providerId="ADAL" clId="{80B27A53-7447-4028-9937-6199AB23A2D4}" dt="2025-07-22T14:21:06.163" v="776" actId="404"/>
          <ac:spMkLst>
            <pc:docMk/>
            <pc:sldMk cId="382765804" sldId="338"/>
            <ac:spMk id="2" creationId="{91E50CD4-BCF9-B53D-EE87-F99822893009}"/>
          </ac:spMkLst>
        </pc:spChg>
        <pc:spChg chg="add mod">
          <ac:chgData name="Amber Thompson" userId="378dec18-f1bb-4a65-9044-cbc824e50df3" providerId="ADAL" clId="{80B27A53-7447-4028-9937-6199AB23A2D4}" dt="2025-07-22T14:20:59.283" v="773" actId="6549"/>
          <ac:spMkLst>
            <pc:docMk/>
            <pc:sldMk cId="382765804" sldId="338"/>
            <ac:spMk id="5" creationId="{664C653A-CD52-061D-B7C5-FDFAB80C3EA3}"/>
          </ac:spMkLst>
        </pc:spChg>
      </pc:sldChg>
      <pc:sldChg chg="add setBg">
        <pc:chgData name="Amber Thompson" userId="378dec18-f1bb-4a65-9044-cbc824e50df3" providerId="ADAL" clId="{80B27A53-7447-4028-9937-6199AB23A2D4}" dt="2025-07-24T13:24:21.395" v="862"/>
        <pc:sldMkLst>
          <pc:docMk/>
          <pc:sldMk cId="1282340052" sldId="347"/>
        </pc:sldMkLst>
      </pc:sldChg>
      <pc:sldChg chg="add">
        <pc:chgData name="Amber Thompson" userId="378dec18-f1bb-4a65-9044-cbc824e50df3" providerId="ADAL" clId="{80B27A53-7447-4028-9937-6199AB23A2D4}" dt="2025-07-24T13:09:52.413" v="854"/>
        <pc:sldMkLst>
          <pc:docMk/>
          <pc:sldMk cId="1230983021" sldId="349"/>
        </pc:sldMkLst>
      </pc:sldChg>
      <pc:sldChg chg="modSp add mod">
        <pc:chgData name="Amber Thompson" userId="378dec18-f1bb-4a65-9044-cbc824e50df3" providerId="ADAL" clId="{80B27A53-7447-4028-9937-6199AB23A2D4}" dt="2025-07-24T13:10:31.335" v="856" actId="1076"/>
        <pc:sldMkLst>
          <pc:docMk/>
          <pc:sldMk cId="1213762975" sldId="444"/>
        </pc:sldMkLst>
        <pc:picChg chg="mod">
          <ac:chgData name="Amber Thompson" userId="378dec18-f1bb-4a65-9044-cbc824e50df3" providerId="ADAL" clId="{80B27A53-7447-4028-9937-6199AB23A2D4}" dt="2025-07-24T13:10:22.865" v="855" actId="1076"/>
          <ac:picMkLst>
            <pc:docMk/>
            <pc:sldMk cId="1213762975" sldId="444"/>
            <ac:picMk id="6" creationId="{462B31CA-B53B-737F-2635-A1D54BE4692E}"/>
          </ac:picMkLst>
        </pc:picChg>
        <pc:picChg chg="mod">
          <ac:chgData name="Amber Thompson" userId="378dec18-f1bb-4a65-9044-cbc824e50df3" providerId="ADAL" clId="{80B27A53-7447-4028-9937-6199AB23A2D4}" dt="2025-07-24T13:10:31.335" v="856" actId="1076"/>
          <ac:picMkLst>
            <pc:docMk/>
            <pc:sldMk cId="1213762975" sldId="444"/>
            <ac:picMk id="8" creationId="{0007BF2D-294D-5D88-A674-BA3B33FE59F1}"/>
          </ac:picMkLst>
        </pc:picChg>
      </pc:sldChg>
      <pc:sldChg chg="add">
        <pc:chgData name="Amber Thompson" userId="378dec18-f1bb-4a65-9044-cbc824e50df3" providerId="ADAL" clId="{80B27A53-7447-4028-9937-6199AB23A2D4}" dt="2025-07-29T19:24:48.249" v="923"/>
        <pc:sldMkLst>
          <pc:docMk/>
          <pc:sldMk cId="1163970763" sldId="445"/>
        </pc:sldMkLst>
      </pc:sldChg>
      <pc:sldChg chg="add del">
        <pc:chgData name="Amber Thompson" userId="378dec18-f1bb-4a65-9044-cbc824e50df3" providerId="ADAL" clId="{80B27A53-7447-4028-9937-6199AB23A2D4}" dt="2025-07-24T13:09:43.241" v="853" actId="47"/>
        <pc:sldMkLst>
          <pc:docMk/>
          <pc:sldMk cId="3264289453" sldId="445"/>
        </pc:sldMkLst>
      </pc:sldChg>
    </pc:docChg>
  </pc:docChgLst>
  <pc:docChgLst>
    <pc:chgData clId="Web-{008C4A68-8C89-F591-D77F-E8F0B197CF02}"/>
    <pc:docChg chg="modSld">
      <pc:chgData name="" userId="" providerId="" clId="Web-{008C4A68-8C89-F591-D77F-E8F0B197CF02}" dt="2025-08-14T19:50:02.008" v="0"/>
      <pc:docMkLst>
        <pc:docMk/>
      </pc:docMkLst>
      <pc:sldChg chg="addSp">
        <pc:chgData name="" userId="" providerId="" clId="Web-{008C4A68-8C89-F591-D77F-E8F0B197CF02}" dt="2025-08-14T19:50:02.008" v="0"/>
        <pc:sldMkLst>
          <pc:docMk/>
          <pc:sldMk cId="4083366582" sldId="29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8542A-1E7C-4433-8CF2-2BCC559D4EE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89F22B3-2B1D-4D56-8774-76861114EDDF}">
      <dgm:prSet/>
      <dgm:spPr/>
      <dgm:t>
        <a:bodyPr/>
        <a:lstStyle/>
        <a:p>
          <a:r>
            <a:rPr lang="en-US"/>
            <a:t>ID policies</a:t>
          </a:r>
        </a:p>
      </dgm:t>
    </dgm:pt>
    <dgm:pt modelId="{AF8F4AAC-7088-4A23-98C2-AAB8BE6730D3}" type="parTrans" cxnId="{A5BA95FB-ACC7-4D80-AB0F-7487CA8B6C3F}">
      <dgm:prSet/>
      <dgm:spPr/>
      <dgm:t>
        <a:bodyPr/>
        <a:lstStyle/>
        <a:p>
          <a:endParaRPr lang="en-US"/>
        </a:p>
      </dgm:t>
    </dgm:pt>
    <dgm:pt modelId="{9E851A9B-5D9D-41B7-9BB6-EAAB899C1C54}" type="sibTrans" cxnId="{A5BA95FB-ACC7-4D80-AB0F-7487CA8B6C3F}">
      <dgm:prSet/>
      <dgm:spPr/>
      <dgm:t>
        <a:bodyPr/>
        <a:lstStyle/>
        <a:p>
          <a:endParaRPr lang="en-US"/>
        </a:p>
      </dgm:t>
    </dgm:pt>
    <dgm:pt modelId="{1FD77F2A-51AF-4F27-BE69-D9400501EC3A}">
      <dgm:prSet/>
      <dgm:spPr/>
      <dgm:t>
        <a:bodyPr/>
        <a:lstStyle/>
        <a:p>
          <a:r>
            <a:rPr lang="en-US"/>
            <a:t>What if the ID doesn’t match?</a:t>
          </a:r>
        </a:p>
      </dgm:t>
    </dgm:pt>
    <dgm:pt modelId="{E6BA71C5-9E3A-45F9-B5DD-107C7CAFC17E}" type="parTrans" cxnId="{E8C0AC7F-AEE5-4F5C-9F08-E7C4E710B38F}">
      <dgm:prSet/>
      <dgm:spPr/>
      <dgm:t>
        <a:bodyPr/>
        <a:lstStyle/>
        <a:p>
          <a:endParaRPr lang="en-US"/>
        </a:p>
      </dgm:t>
    </dgm:pt>
    <dgm:pt modelId="{584B5CEF-679D-4DB7-845D-4C3F05776B75}" type="sibTrans" cxnId="{E8C0AC7F-AEE5-4F5C-9F08-E7C4E710B38F}">
      <dgm:prSet/>
      <dgm:spPr/>
      <dgm:t>
        <a:bodyPr/>
        <a:lstStyle/>
        <a:p>
          <a:endParaRPr lang="en-US"/>
        </a:p>
      </dgm:t>
    </dgm:pt>
    <dgm:pt modelId="{D2932FB9-AC2F-4F5A-A8FA-0BC6E0655C52}">
      <dgm:prSet/>
      <dgm:spPr/>
      <dgm:t>
        <a:bodyPr/>
        <a:lstStyle/>
        <a:p>
          <a:r>
            <a:rPr lang="en-US"/>
            <a:t>DOB</a:t>
          </a:r>
        </a:p>
      </dgm:t>
    </dgm:pt>
    <dgm:pt modelId="{D96DE2A0-40D3-4D38-9DBF-E66189812618}" type="parTrans" cxnId="{50A68415-A55C-4B4E-9390-7CF700E993E3}">
      <dgm:prSet/>
      <dgm:spPr/>
      <dgm:t>
        <a:bodyPr/>
        <a:lstStyle/>
        <a:p>
          <a:endParaRPr lang="en-US"/>
        </a:p>
      </dgm:t>
    </dgm:pt>
    <dgm:pt modelId="{089A6885-ECEB-4CC1-B09A-39605566FEA2}" type="sibTrans" cxnId="{50A68415-A55C-4B4E-9390-7CF700E993E3}">
      <dgm:prSet/>
      <dgm:spPr/>
      <dgm:t>
        <a:bodyPr/>
        <a:lstStyle/>
        <a:p>
          <a:endParaRPr lang="en-US"/>
        </a:p>
      </dgm:t>
    </dgm:pt>
    <dgm:pt modelId="{01D58FA9-96F4-4BBC-A63B-35ABC6EFF70A}">
      <dgm:prSet/>
      <dgm:spPr/>
      <dgm:t>
        <a:bodyPr/>
        <a:lstStyle/>
        <a:p>
          <a:r>
            <a:rPr lang="en-US"/>
            <a:t>Out of state</a:t>
          </a:r>
        </a:p>
      </dgm:t>
    </dgm:pt>
    <dgm:pt modelId="{B1A7E5BD-C9B1-483E-A108-50011593AF9F}" type="parTrans" cxnId="{D6BCFDF3-F3AD-47C1-AE6A-341876752428}">
      <dgm:prSet/>
      <dgm:spPr/>
      <dgm:t>
        <a:bodyPr/>
        <a:lstStyle/>
        <a:p>
          <a:endParaRPr lang="en-US"/>
        </a:p>
      </dgm:t>
    </dgm:pt>
    <dgm:pt modelId="{3BF387D8-2C19-4D7C-A394-F822D3B043EB}" type="sibTrans" cxnId="{D6BCFDF3-F3AD-47C1-AE6A-341876752428}">
      <dgm:prSet/>
      <dgm:spPr/>
      <dgm:t>
        <a:bodyPr/>
        <a:lstStyle/>
        <a:p>
          <a:endParaRPr lang="en-US"/>
        </a:p>
      </dgm:t>
    </dgm:pt>
    <dgm:pt modelId="{307B108F-F2D6-4236-BC77-F9464F9E3FFC}">
      <dgm:prSet/>
      <dgm:spPr/>
      <dgm:t>
        <a:bodyPr/>
        <a:lstStyle/>
        <a:p>
          <a:r>
            <a:rPr lang="en-US"/>
            <a:t>Breaks</a:t>
          </a:r>
        </a:p>
      </dgm:t>
    </dgm:pt>
    <dgm:pt modelId="{2A940B31-2884-45C9-8850-2C16B23A3B56}" type="parTrans" cxnId="{6642858C-E7C5-419A-820A-49FB5101A969}">
      <dgm:prSet/>
      <dgm:spPr/>
      <dgm:t>
        <a:bodyPr/>
        <a:lstStyle/>
        <a:p>
          <a:endParaRPr lang="en-US"/>
        </a:p>
      </dgm:t>
    </dgm:pt>
    <dgm:pt modelId="{7D204CC3-8096-4214-8C5D-18761BD04E1A}" type="sibTrans" cxnId="{6642858C-E7C5-419A-820A-49FB5101A969}">
      <dgm:prSet/>
      <dgm:spPr/>
      <dgm:t>
        <a:bodyPr/>
        <a:lstStyle/>
        <a:p>
          <a:endParaRPr lang="en-US"/>
        </a:p>
      </dgm:t>
    </dgm:pt>
    <dgm:pt modelId="{4725BF0D-4DA7-49BE-8136-4BD340E8D170}">
      <dgm:prSet/>
      <dgm:spPr/>
      <dgm:t>
        <a:bodyPr/>
        <a:lstStyle/>
        <a:p>
          <a:r>
            <a:rPr lang="en-US"/>
            <a:t>Unscheduled breaks are not allowed</a:t>
          </a:r>
        </a:p>
      </dgm:t>
    </dgm:pt>
    <dgm:pt modelId="{7A2D0EFD-9301-4315-9753-6709D67A3355}" type="parTrans" cxnId="{F34DA62A-2E19-4BD3-9483-3DFF14938A22}">
      <dgm:prSet/>
      <dgm:spPr/>
      <dgm:t>
        <a:bodyPr/>
        <a:lstStyle/>
        <a:p>
          <a:endParaRPr lang="en-US"/>
        </a:p>
      </dgm:t>
    </dgm:pt>
    <dgm:pt modelId="{3542F55D-38F3-427F-A2FF-E6C26BE5AC32}" type="sibTrans" cxnId="{F34DA62A-2E19-4BD3-9483-3DFF14938A22}">
      <dgm:prSet/>
      <dgm:spPr/>
      <dgm:t>
        <a:bodyPr/>
        <a:lstStyle/>
        <a:p>
          <a:endParaRPr lang="en-US"/>
        </a:p>
      </dgm:t>
    </dgm:pt>
    <dgm:pt modelId="{FB4BCB45-5946-4E27-9E5A-716C738E96DC}">
      <dgm:prSet/>
      <dgm:spPr/>
      <dgm:t>
        <a:bodyPr/>
        <a:lstStyle/>
        <a:p>
          <a:r>
            <a:rPr lang="en-US"/>
            <a:t>Exhibits</a:t>
          </a:r>
        </a:p>
      </dgm:t>
    </dgm:pt>
    <dgm:pt modelId="{BE9F55F7-397A-4EEC-A937-81BA54A40C3D}" type="parTrans" cxnId="{1B870397-AB25-4201-B9DF-3B746117BB43}">
      <dgm:prSet/>
      <dgm:spPr/>
      <dgm:t>
        <a:bodyPr/>
        <a:lstStyle/>
        <a:p>
          <a:endParaRPr lang="en-US"/>
        </a:p>
      </dgm:t>
    </dgm:pt>
    <dgm:pt modelId="{76CB4CA0-B7DE-4966-BC53-F6E5ACCBDE24}" type="sibTrans" cxnId="{1B870397-AB25-4201-B9DF-3B746117BB43}">
      <dgm:prSet/>
      <dgm:spPr/>
      <dgm:t>
        <a:bodyPr/>
        <a:lstStyle/>
        <a:p>
          <a:endParaRPr lang="en-US"/>
        </a:p>
      </dgm:t>
    </dgm:pt>
    <dgm:pt modelId="{37FC76E4-7792-41BB-9D52-4B8C71348912}">
      <dgm:prSet/>
      <dgm:spPr/>
      <dgm:t>
        <a:bodyPr/>
        <a:lstStyle/>
        <a:p>
          <a:r>
            <a:rPr lang="en-US"/>
            <a:t>Create a case to request additional RLA and Math exhibits</a:t>
          </a:r>
        </a:p>
      </dgm:t>
    </dgm:pt>
    <dgm:pt modelId="{DC5E07D4-2122-44B2-B16A-38695F4D44B6}" type="parTrans" cxnId="{30E630FD-363F-4CD3-A221-E021C23828A4}">
      <dgm:prSet/>
      <dgm:spPr/>
      <dgm:t>
        <a:bodyPr/>
        <a:lstStyle/>
        <a:p>
          <a:endParaRPr lang="en-US"/>
        </a:p>
      </dgm:t>
    </dgm:pt>
    <dgm:pt modelId="{1A30E792-E705-4A3F-8F42-7B69B157595D}" type="sibTrans" cxnId="{30E630FD-363F-4CD3-A221-E021C23828A4}">
      <dgm:prSet/>
      <dgm:spPr/>
      <dgm:t>
        <a:bodyPr/>
        <a:lstStyle/>
        <a:p>
          <a:endParaRPr lang="en-US"/>
        </a:p>
      </dgm:t>
    </dgm:pt>
    <dgm:pt modelId="{9E71003C-1E5E-48C8-A93B-269D8A044C30}">
      <dgm:prSet/>
      <dgm:spPr/>
      <dgm:t>
        <a:bodyPr/>
        <a:lstStyle/>
        <a:p>
          <a:r>
            <a:rPr lang="en-US"/>
            <a:t>Be up to date with your state specific policies</a:t>
          </a:r>
        </a:p>
      </dgm:t>
    </dgm:pt>
    <dgm:pt modelId="{FFDC0F5F-B7D8-4E89-BEA4-1CBFA6B53653}" type="parTrans" cxnId="{C21932EE-0D6E-4625-BAEF-5029E7D2B423}">
      <dgm:prSet/>
      <dgm:spPr/>
      <dgm:t>
        <a:bodyPr/>
        <a:lstStyle/>
        <a:p>
          <a:endParaRPr lang="en-US"/>
        </a:p>
      </dgm:t>
    </dgm:pt>
    <dgm:pt modelId="{E66FF85A-0768-4E7B-A8CB-5F4A5ECC1B0C}" type="sibTrans" cxnId="{C21932EE-0D6E-4625-BAEF-5029E7D2B423}">
      <dgm:prSet/>
      <dgm:spPr/>
      <dgm:t>
        <a:bodyPr/>
        <a:lstStyle/>
        <a:p>
          <a:endParaRPr lang="en-US"/>
        </a:p>
      </dgm:t>
    </dgm:pt>
    <dgm:pt modelId="{711E1DBD-0D61-4701-A797-9797E51F22E1}">
      <dgm:prSet/>
      <dgm:spPr/>
      <dgm:t>
        <a:bodyPr/>
        <a:lstStyle/>
        <a:p>
          <a:r>
            <a:rPr lang="en-US"/>
            <a:t>Review in connect</a:t>
          </a:r>
        </a:p>
      </dgm:t>
    </dgm:pt>
    <dgm:pt modelId="{A762BAAE-AE75-47FA-9199-BE4A43DC9E65}" type="parTrans" cxnId="{A9F19DF2-162E-40C2-9673-3310AB43733F}">
      <dgm:prSet/>
      <dgm:spPr/>
      <dgm:t>
        <a:bodyPr/>
        <a:lstStyle/>
        <a:p>
          <a:endParaRPr lang="en-US"/>
        </a:p>
      </dgm:t>
    </dgm:pt>
    <dgm:pt modelId="{D608ACCF-1D9A-43B6-A224-827273E794C8}" type="sibTrans" cxnId="{A9F19DF2-162E-40C2-9673-3310AB43733F}">
      <dgm:prSet/>
      <dgm:spPr/>
      <dgm:t>
        <a:bodyPr/>
        <a:lstStyle/>
        <a:p>
          <a:endParaRPr lang="en-US"/>
        </a:p>
      </dgm:t>
    </dgm:pt>
    <dgm:pt modelId="{EFF5F16E-4284-4124-940C-C64843D474C1}" type="pres">
      <dgm:prSet presAssocID="{91E8542A-1E7C-4433-8CF2-2BCC559D4EE3}" presName="linear" presStyleCnt="0">
        <dgm:presLayoutVars>
          <dgm:animLvl val="lvl"/>
          <dgm:resizeHandles val="exact"/>
        </dgm:presLayoutVars>
      </dgm:prSet>
      <dgm:spPr/>
    </dgm:pt>
    <dgm:pt modelId="{E5EA2E21-0303-4977-B4F7-6D03FF58C6A2}" type="pres">
      <dgm:prSet presAssocID="{F89F22B3-2B1D-4D56-8774-76861114EDDF}" presName="parentText" presStyleLbl="node1" presStyleIdx="0" presStyleCnt="4">
        <dgm:presLayoutVars>
          <dgm:chMax val="0"/>
          <dgm:bulletEnabled val="1"/>
        </dgm:presLayoutVars>
      </dgm:prSet>
      <dgm:spPr/>
    </dgm:pt>
    <dgm:pt modelId="{5A21D4A8-3D1A-44AB-8B96-2E15C2316BD7}" type="pres">
      <dgm:prSet presAssocID="{F89F22B3-2B1D-4D56-8774-76861114EDDF}" presName="childText" presStyleLbl="revTx" presStyleIdx="0" presStyleCnt="4">
        <dgm:presLayoutVars>
          <dgm:bulletEnabled val="1"/>
        </dgm:presLayoutVars>
      </dgm:prSet>
      <dgm:spPr/>
    </dgm:pt>
    <dgm:pt modelId="{51FC1123-71BC-4974-BA7A-EDA34789630F}" type="pres">
      <dgm:prSet presAssocID="{307B108F-F2D6-4236-BC77-F9464F9E3FFC}" presName="parentText" presStyleLbl="node1" presStyleIdx="1" presStyleCnt="4">
        <dgm:presLayoutVars>
          <dgm:chMax val="0"/>
          <dgm:bulletEnabled val="1"/>
        </dgm:presLayoutVars>
      </dgm:prSet>
      <dgm:spPr/>
    </dgm:pt>
    <dgm:pt modelId="{07CC911D-DC40-4A3E-9D2E-6493A3C85C3B}" type="pres">
      <dgm:prSet presAssocID="{307B108F-F2D6-4236-BC77-F9464F9E3FFC}" presName="childText" presStyleLbl="revTx" presStyleIdx="1" presStyleCnt="4">
        <dgm:presLayoutVars>
          <dgm:bulletEnabled val="1"/>
        </dgm:presLayoutVars>
      </dgm:prSet>
      <dgm:spPr/>
    </dgm:pt>
    <dgm:pt modelId="{0961DDEF-D4C1-4845-A21C-04D573585E64}" type="pres">
      <dgm:prSet presAssocID="{FB4BCB45-5946-4E27-9E5A-716C738E96DC}" presName="parentText" presStyleLbl="node1" presStyleIdx="2" presStyleCnt="4">
        <dgm:presLayoutVars>
          <dgm:chMax val="0"/>
          <dgm:bulletEnabled val="1"/>
        </dgm:presLayoutVars>
      </dgm:prSet>
      <dgm:spPr/>
    </dgm:pt>
    <dgm:pt modelId="{430D090C-0B58-4BAA-8DFC-B34E3BF16BC8}" type="pres">
      <dgm:prSet presAssocID="{FB4BCB45-5946-4E27-9E5A-716C738E96DC}" presName="childText" presStyleLbl="revTx" presStyleIdx="2" presStyleCnt="4">
        <dgm:presLayoutVars>
          <dgm:bulletEnabled val="1"/>
        </dgm:presLayoutVars>
      </dgm:prSet>
      <dgm:spPr/>
    </dgm:pt>
    <dgm:pt modelId="{F637CCFA-3506-4303-B123-ABE49CBDEDEE}" type="pres">
      <dgm:prSet presAssocID="{9E71003C-1E5E-48C8-A93B-269D8A044C30}" presName="parentText" presStyleLbl="node1" presStyleIdx="3" presStyleCnt="4">
        <dgm:presLayoutVars>
          <dgm:chMax val="0"/>
          <dgm:bulletEnabled val="1"/>
        </dgm:presLayoutVars>
      </dgm:prSet>
      <dgm:spPr/>
    </dgm:pt>
    <dgm:pt modelId="{7055E9AF-9693-49FC-A173-10EE4760708E}" type="pres">
      <dgm:prSet presAssocID="{9E71003C-1E5E-48C8-A93B-269D8A044C30}" presName="childText" presStyleLbl="revTx" presStyleIdx="3" presStyleCnt="4">
        <dgm:presLayoutVars>
          <dgm:bulletEnabled val="1"/>
        </dgm:presLayoutVars>
      </dgm:prSet>
      <dgm:spPr/>
    </dgm:pt>
  </dgm:ptLst>
  <dgm:cxnLst>
    <dgm:cxn modelId="{50A68415-A55C-4B4E-9390-7CF700E993E3}" srcId="{F89F22B3-2B1D-4D56-8774-76861114EDDF}" destId="{D2932FB9-AC2F-4F5A-A8FA-0BC6E0655C52}" srcOrd="1" destOrd="0" parTransId="{D96DE2A0-40D3-4D38-9DBF-E66189812618}" sibTransId="{089A6885-ECEB-4CC1-B09A-39605566FEA2}"/>
    <dgm:cxn modelId="{27EBF715-4688-4466-886E-35128ED9A9B7}" type="presOf" srcId="{9E71003C-1E5E-48C8-A93B-269D8A044C30}" destId="{F637CCFA-3506-4303-B123-ABE49CBDEDEE}" srcOrd="0" destOrd="0" presId="urn:microsoft.com/office/officeart/2005/8/layout/vList2"/>
    <dgm:cxn modelId="{F34DA62A-2E19-4BD3-9483-3DFF14938A22}" srcId="{307B108F-F2D6-4236-BC77-F9464F9E3FFC}" destId="{4725BF0D-4DA7-49BE-8136-4BD340E8D170}" srcOrd="0" destOrd="0" parTransId="{7A2D0EFD-9301-4315-9753-6709D67A3355}" sibTransId="{3542F55D-38F3-427F-A2FF-E6C26BE5AC32}"/>
    <dgm:cxn modelId="{EE82872C-77DB-47CD-BB4C-0D5C0314245B}" type="presOf" srcId="{307B108F-F2D6-4236-BC77-F9464F9E3FFC}" destId="{51FC1123-71BC-4974-BA7A-EDA34789630F}" srcOrd="0" destOrd="0" presId="urn:microsoft.com/office/officeart/2005/8/layout/vList2"/>
    <dgm:cxn modelId="{2BB7633A-3B02-448E-B77D-38DB1FCF7CDC}" type="presOf" srcId="{FB4BCB45-5946-4E27-9E5A-716C738E96DC}" destId="{0961DDEF-D4C1-4845-A21C-04D573585E64}" srcOrd="0" destOrd="0" presId="urn:microsoft.com/office/officeart/2005/8/layout/vList2"/>
    <dgm:cxn modelId="{8F7F2C77-E59A-4B96-A2BE-DF971C69537C}" type="presOf" srcId="{37FC76E4-7792-41BB-9D52-4B8C71348912}" destId="{430D090C-0B58-4BAA-8DFC-B34E3BF16BC8}" srcOrd="0" destOrd="0" presId="urn:microsoft.com/office/officeart/2005/8/layout/vList2"/>
    <dgm:cxn modelId="{4D393E57-8237-4FF8-819A-72A3CAC9A4C6}" type="presOf" srcId="{711E1DBD-0D61-4701-A797-9797E51F22E1}" destId="{7055E9AF-9693-49FC-A173-10EE4760708E}" srcOrd="0" destOrd="0" presId="urn:microsoft.com/office/officeart/2005/8/layout/vList2"/>
    <dgm:cxn modelId="{E8C0AC7F-AEE5-4F5C-9F08-E7C4E710B38F}" srcId="{F89F22B3-2B1D-4D56-8774-76861114EDDF}" destId="{1FD77F2A-51AF-4F27-BE69-D9400501EC3A}" srcOrd="0" destOrd="0" parTransId="{E6BA71C5-9E3A-45F9-B5DD-107C7CAFC17E}" sibTransId="{584B5CEF-679D-4DB7-845D-4C3F05776B75}"/>
    <dgm:cxn modelId="{853FDB7F-220B-43AD-B82D-08F9E4A1CFED}" type="presOf" srcId="{D2932FB9-AC2F-4F5A-A8FA-0BC6E0655C52}" destId="{5A21D4A8-3D1A-44AB-8B96-2E15C2316BD7}" srcOrd="0" destOrd="1" presId="urn:microsoft.com/office/officeart/2005/8/layout/vList2"/>
    <dgm:cxn modelId="{4CDC5D8B-103F-4A79-B091-C0C14CF12699}" type="presOf" srcId="{01D58FA9-96F4-4BBC-A63B-35ABC6EFF70A}" destId="{5A21D4A8-3D1A-44AB-8B96-2E15C2316BD7}" srcOrd="0" destOrd="2" presId="urn:microsoft.com/office/officeart/2005/8/layout/vList2"/>
    <dgm:cxn modelId="{6642858C-E7C5-419A-820A-49FB5101A969}" srcId="{91E8542A-1E7C-4433-8CF2-2BCC559D4EE3}" destId="{307B108F-F2D6-4236-BC77-F9464F9E3FFC}" srcOrd="1" destOrd="0" parTransId="{2A940B31-2884-45C9-8850-2C16B23A3B56}" sibTransId="{7D204CC3-8096-4214-8C5D-18761BD04E1A}"/>
    <dgm:cxn modelId="{1B870397-AB25-4201-B9DF-3B746117BB43}" srcId="{91E8542A-1E7C-4433-8CF2-2BCC559D4EE3}" destId="{FB4BCB45-5946-4E27-9E5A-716C738E96DC}" srcOrd="2" destOrd="0" parTransId="{BE9F55F7-397A-4EEC-A937-81BA54A40C3D}" sibTransId="{76CB4CA0-B7DE-4966-BC53-F6E5ACCBDE24}"/>
    <dgm:cxn modelId="{4B63359E-C9CD-43AA-94CC-3C12FFF9292C}" type="presOf" srcId="{F89F22B3-2B1D-4D56-8774-76861114EDDF}" destId="{E5EA2E21-0303-4977-B4F7-6D03FF58C6A2}" srcOrd="0" destOrd="0" presId="urn:microsoft.com/office/officeart/2005/8/layout/vList2"/>
    <dgm:cxn modelId="{F14CFFBB-F777-49E9-8682-4EA8C55CA578}" type="presOf" srcId="{91E8542A-1E7C-4433-8CF2-2BCC559D4EE3}" destId="{EFF5F16E-4284-4124-940C-C64843D474C1}" srcOrd="0" destOrd="0" presId="urn:microsoft.com/office/officeart/2005/8/layout/vList2"/>
    <dgm:cxn modelId="{8C63A5C3-99B4-4BD6-A6D8-D0A1C83C87A9}" type="presOf" srcId="{1FD77F2A-51AF-4F27-BE69-D9400501EC3A}" destId="{5A21D4A8-3D1A-44AB-8B96-2E15C2316BD7}" srcOrd="0" destOrd="0" presId="urn:microsoft.com/office/officeart/2005/8/layout/vList2"/>
    <dgm:cxn modelId="{3C2B65E9-19C9-4406-9289-3BF75E55BF37}" type="presOf" srcId="{4725BF0D-4DA7-49BE-8136-4BD340E8D170}" destId="{07CC911D-DC40-4A3E-9D2E-6493A3C85C3B}" srcOrd="0" destOrd="0" presId="urn:microsoft.com/office/officeart/2005/8/layout/vList2"/>
    <dgm:cxn modelId="{C21932EE-0D6E-4625-BAEF-5029E7D2B423}" srcId="{91E8542A-1E7C-4433-8CF2-2BCC559D4EE3}" destId="{9E71003C-1E5E-48C8-A93B-269D8A044C30}" srcOrd="3" destOrd="0" parTransId="{FFDC0F5F-B7D8-4E89-BEA4-1CBFA6B53653}" sibTransId="{E66FF85A-0768-4E7B-A8CB-5F4A5ECC1B0C}"/>
    <dgm:cxn modelId="{A9F19DF2-162E-40C2-9673-3310AB43733F}" srcId="{9E71003C-1E5E-48C8-A93B-269D8A044C30}" destId="{711E1DBD-0D61-4701-A797-9797E51F22E1}" srcOrd="0" destOrd="0" parTransId="{A762BAAE-AE75-47FA-9199-BE4A43DC9E65}" sibTransId="{D608ACCF-1D9A-43B6-A224-827273E794C8}"/>
    <dgm:cxn modelId="{D6BCFDF3-F3AD-47C1-AE6A-341876752428}" srcId="{F89F22B3-2B1D-4D56-8774-76861114EDDF}" destId="{01D58FA9-96F4-4BBC-A63B-35ABC6EFF70A}" srcOrd="2" destOrd="0" parTransId="{B1A7E5BD-C9B1-483E-A108-50011593AF9F}" sibTransId="{3BF387D8-2C19-4D7C-A394-F822D3B043EB}"/>
    <dgm:cxn modelId="{A5BA95FB-ACC7-4D80-AB0F-7487CA8B6C3F}" srcId="{91E8542A-1E7C-4433-8CF2-2BCC559D4EE3}" destId="{F89F22B3-2B1D-4D56-8774-76861114EDDF}" srcOrd="0" destOrd="0" parTransId="{AF8F4AAC-7088-4A23-98C2-AAB8BE6730D3}" sibTransId="{9E851A9B-5D9D-41B7-9BB6-EAAB899C1C54}"/>
    <dgm:cxn modelId="{30E630FD-363F-4CD3-A221-E021C23828A4}" srcId="{FB4BCB45-5946-4E27-9E5A-716C738E96DC}" destId="{37FC76E4-7792-41BB-9D52-4B8C71348912}" srcOrd="0" destOrd="0" parTransId="{DC5E07D4-2122-44B2-B16A-38695F4D44B6}" sibTransId="{1A30E792-E705-4A3F-8F42-7B69B157595D}"/>
    <dgm:cxn modelId="{2DD6386D-8CA4-4173-8C4D-BD4A2D9E85D1}" type="presParOf" srcId="{EFF5F16E-4284-4124-940C-C64843D474C1}" destId="{E5EA2E21-0303-4977-B4F7-6D03FF58C6A2}" srcOrd="0" destOrd="0" presId="urn:microsoft.com/office/officeart/2005/8/layout/vList2"/>
    <dgm:cxn modelId="{1F598B0D-B35B-4EDE-9621-0F47A42E3B98}" type="presParOf" srcId="{EFF5F16E-4284-4124-940C-C64843D474C1}" destId="{5A21D4A8-3D1A-44AB-8B96-2E15C2316BD7}" srcOrd="1" destOrd="0" presId="urn:microsoft.com/office/officeart/2005/8/layout/vList2"/>
    <dgm:cxn modelId="{5F6A9FBB-184C-48D0-B91E-C71AB4A569C9}" type="presParOf" srcId="{EFF5F16E-4284-4124-940C-C64843D474C1}" destId="{51FC1123-71BC-4974-BA7A-EDA34789630F}" srcOrd="2" destOrd="0" presId="urn:microsoft.com/office/officeart/2005/8/layout/vList2"/>
    <dgm:cxn modelId="{27D79B38-C428-4AA3-9984-B249932A12B3}" type="presParOf" srcId="{EFF5F16E-4284-4124-940C-C64843D474C1}" destId="{07CC911D-DC40-4A3E-9D2E-6493A3C85C3B}" srcOrd="3" destOrd="0" presId="urn:microsoft.com/office/officeart/2005/8/layout/vList2"/>
    <dgm:cxn modelId="{AE7A23E1-E200-46E4-8B80-B04DA47CEB65}" type="presParOf" srcId="{EFF5F16E-4284-4124-940C-C64843D474C1}" destId="{0961DDEF-D4C1-4845-A21C-04D573585E64}" srcOrd="4" destOrd="0" presId="urn:microsoft.com/office/officeart/2005/8/layout/vList2"/>
    <dgm:cxn modelId="{DEE7966F-4EBA-4F37-BD6D-E3ADA7017CE0}" type="presParOf" srcId="{EFF5F16E-4284-4124-940C-C64843D474C1}" destId="{430D090C-0B58-4BAA-8DFC-B34E3BF16BC8}" srcOrd="5" destOrd="0" presId="urn:microsoft.com/office/officeart/2005/8/layout/vList2"/>
    <dgm:cxn modelId="{39C1B333-40C3-472A-B7BE-944489B33C41}" type="presParOf" srcId="{EFF5F16E-4284-4124-940C-C64843D474C1}" destId="{F637CCFA-3506-4303-B123-ABE49CBDEDEE}" srcOrd="6" destOrd="0" presId="urn:microsoft.com/office/officeart/2005/8/layout/vList2"/>
    <dgm:cxn modelId="{04EBC504-8CAF-4EF5-9D64-1911107C13DC}" type="presParOf" srcId="{EFF5F16E-4284-4124-940C-C64843D474C1}" destId="{7055E9AF-9693-49FC-A173-10EE4760708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A2E21-0303-4977-B4F7-6D03FF58C6A2}">
      <dsp:nvSpPr>
        <dsp:cNvPr id="0" name=""/>
        <dsp:cNvSpPr/>
      </dsp:nvSpPr>
      <dsp:spPr>
        <a:xfrm>
          <a:off x="0" y="98474"/>
          <a:ext cx="10409552"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ID policies</a:t>
          </a:r>
        </a:p>
      </dsp:txBody>
      <dsp:txXfrm>
        <a:off x="24588" y="123062"/>
        <a:ext cx="10360376" cy="454509"/>
      </dsp:txXfrm>
    </dsp:sp>
    <dsp:sp modelId="{5A21D4A8-3D1A-44AB-8B96-2E15C2316BD7}">
      <dsp:nvSpPr>
        <dsp:cNvPr id="0" name=""/>
        <dsp:cNvSpPr/>
      </dsp:nvSpPr>
      <dsp:spPr>
        <a:xfrm>
          <a:off x="0" y="602159"/>
          <a:ext cx="10409552"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5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What if the ID doesn’t match?</a:t>
          </a:r>
        </a:p>
        <a:p>
          <a:pPr marL="171450" lvl="1" indent="-171450" algn="l" defTabSz="711200">
            <a:lnSpc>
              <a:spcPct val="90000"/>
            </a:lnSpc>
            <a:spcBef>
              <a:spcPct val="0"/>
            </a:spcBef>
            <a:spcAft>
              <a:spcPct val="20000"/>
            </a:spcAft>
            <a:buChar char="•"/>
          </a:pPr>
          <a:r>
            <a:rPr lang="en-US" sz="1600" kern="1200"/>
            <a:t>DOB</a:t>
          </a:r>
        </a:p>
        <a:p>
          <a:pPr marL="171450" lvl="1" indent="-171450" algn="l" defTabSz="711200">
            <a:lnSpc>
              <a:spcPct val="90000"/>
            </a:lnSpc>
            <a:spcBef>
              <a:spcPct val="0"/>
            </a:spcBef>
            <a:spcAft>
              <a:spcPct val="20000"/>
            </a:spcAft>
            <a:buChar char="•"/>
          </a:pPr>
          <a:r>
            <a:rPr lang="en-US" sz="1600" kern="1200"/>
            <a:t>Out of state</a:t>
          </a:r>
        </a:p>
      </dsp:txBody>
      <dsp:txXfrm>
        <a:off x="0" y="602159"/>
        <a:ext cx="10409552" cy="825930"/>
      </dsp:txXfrm>
    </dsp:sp>
    <dsp:sp modelId="{51FC1123-71BC-4974-BA7A-EDA34789630F}">
      <dsp:nvSpPr>
        <dsp:cNvPr id="0" name=""/>
        <dsp:cNvSpPr/>
      </dsp:nvSpPr>
      <dsp:spPr>
        <a:xfrm>
          <a:off x="0" y="1428089"/>
          <a:ext cx="10409552"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Breaks</a:t>
          </a:r>
        </a:p>
      </dsp:txBody>
      <dsp:txXfrm>
        <a:off x="24588" y="1452677"/>
        <a:ext cx="10360376" cy="454509"/>
      </dsp:txXfrm>
    </dsp:sp>
    <dsp:sp modelId="{07CC911D-DC40-4A3E-9D2E-6493A3C85C3B}">
      <dsp:nvSpPr>
        <dsp:cNvPr id="0" name=""/>
        <dsp:cNvSpPr/>
      </dsp:nvSpPr>
      <dsp:spPr>
        <a:xfrm>
          <a:off x="0" y="1931774"/>
          <a:ext cx="10409552"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5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Unscheduled breaks are not allowed</a:t>
          </a:r>
        </a:p>
      </dsp:txBody>
      <dsp:txXfrm>
        <a:off x="0" y="1931774"/>
        <a:ext cx="10409552" cy="347760"/>
      </dsp:txXfrm>
    </dsp:sp>
    <dsp:sp modelId="{0961DDEF-D4C1-4845-A21C-04D573585E64}">
      <dsp:nvSpPr>
        <dsp:cNvPr id="0" name=""/>
        <dsp:cNvSpPr/>
      </dsp:nvSpPr>
      <dsp:spPr>
        <a:xfrm>
          <a:off x="0" y="2279534"/>
          <a:ext cx="10409552"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Exhibits</a:t>
          </a:r>
        </a:p>
      </dsp:txBody>
      <dsp:txXfrm>
        <a:off x="24588" y="2304122"/>
        <a:ext cx="10360376" cy="454509"/>
      </dsp:txXfrm>
    </dsp:sp>
    <dsp:sp modelId="{430D090C-0B58-4BAA-8DFC-B34E3BF16BC8}">
      <dsp:nvSpPr>
        <dsp:cNvPr id="0" name=""/>
        <dsp:cNvSpPr/>
      </dsp:nvSpPr>
      <dsp:spPr>
        <a:xfrm>
          <a:off x="0" y="2783219"/>
          <a:ext cx="10409552"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5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Create a case to request additional RLA and Math exhibits</a:t>
          </a:r>
        </a:p>
      </dsp:txBody>
      <dsp:txXfrm>
        <a:off x="0" y="2783219"/>
        <a:ext cx="10409552" cy="347760"/>
      </dsp:txXfrm>
    </dsp:sp>
    <dsp:sp modelId="{F637CCFA-3506-4303-B123-ABE49CBDEDEE}">
      <dsp:nvSpPr>
        <dsp:cNvPr id="0" name=""/>
        <dsp:cNvSpPr/>
      </dsp:nvSpPr>
      <dsp:spPr>
        <a:xfrm>
          <a:off x="0" y="3130979"/>
          <a:ext cx="10409552"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Be up to date with your state specific policies</a:t>
          </a:r>
        </a:p>
      </dsp:txBody>
      <dsp:txXfrm>
        <a:off x="24588" y="3155567"/>
        <a:ext cx="10360376" cy="454509"/>
      </dsp:txXfrm>
    </dsp:sp>
    <dsp:sp modelId="{7055E9AF-9693-49FC-A173-10EE4760708E}">
      <dsp:nvSpPr>
        <dsp:cNvPr id="0" name=""/>
        <dsp:cNvSpPr/>
      </dsp:nvSpPr>
      <dsp:spPr>
        <a:xfrm>
          <a:off x="0" y="3634664"/>
          <a:ext cx="10409552"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5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Review in connect</a:t>
          </a:r>
        </a:p>
      </dsp:txBody>
      <dsp:txXfrm>
        <a:off x="0" y="3634664"/>
        <a:ext cx="10409552" cy="3477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83787-3F18-0941-951C-86CE87CB8BF0}"/>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FD4A53-B40D-A44E-AAA5-FBB21649604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0F8A632-5CF8-D44E-AD53-C703B91031D5}" type="datetimeFigureOut">
              <a:rPr lang="en-US" smtClean="0"/>
              <a:t>8/21/2025</a:t>
            </a:fld>
            <a:endParaRPr lang="en-US"/>
          </a:p>
        </p:txBody>
      </p:sp>
      <p:sp>
        <p:nvSpPr>
          <p:cNvPr id="4" name="Footer Placeholder 3">
            <a:extLst>
              <a:ext uri="{FF2B5EF4-FFF2-40B4-BE49-F238E27FC236}">
                <a16:creationId xmlns:a16="http://schemas.microsoft.com/office/drawing/2014/main" id="{AADF25D8-01A8-9D45-880D-B3EEF298B7F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CD358B-6D43-F24A-8F80-11175938C27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419389A-39F6-AD46-9C37-7F1CB3D658D0}" type="slidenum">
              <a:rPr lang="en-US" smtClean="0"/>
              <a:t>‹#›</a:t>
            </a:fld>
            <a:endParaRPr lang="en-US"/>
          </a:p>
        </p:txBody>
      </p:sp>
    </p:spTree>
    <p:extLst>
      <p:ext uri="{BB962C8B-B14F-4D97-AF65-F5344CB8AC3E}">
        <p14:creationId xmlns:p14="http://schemas.microsoft.com/office/powerpoint/2010/main" val="2838730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49CF907-54E3-414C-B907-4EC57FF97ED0}" type="datetimeFigureOut">
              <a:rPr lang="en-US" smtClean="0"/>
              <a:t>8/21/2025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83769A-2A3C-664A-B1A3-FCFF0FA87D20}" type="slidenum">
              <a:rPr lang="en-US" smtClean="0"/>
              <a:t>‹#›</a:t>
            </a:fld>
            <a:endParaRPr lang="en-US"/>
          </a:p>
        </p:txBody>
      </p:sp>
    </p:spTree>
    <p:extLst>
      <p:ext uri="{BB962C8B-B14F-4D97-AF65-F5344CB8AC3E}">
        <p14:creationId xmlns:p14="http://schemas.microsoft.com/office/powerpoint/2010/main" val="308587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Slide color accent left</a:t>
            </a: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12</a:t>
            </a:fld>
            <a:endParaRPr lang="en-US"/>
          </a:p>
        </p:txBody>
      </p:sp>
    </p:spTree>
    <p:extLst>
      <p:ext uri="{BB962C8B-B14F-4D97-AF65-F5344CB8AC3E}">
        <p14:creationId xmlns:p14="http://schemas.microsoft.com/office/powerpoint/2010/main" val="398248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13</a:t>
            </a:fld>
            <a:endParaRPr lang="en-US"/>
          </a:p>
        </p:txBody>
      </p:sp>
    </p:spTree>
    <p:extLst>
      <p:ext uri="{BB962C8B-B14F-4D97-AF65-F5344CB8AC3E}">
        <p14:creationId xmlns:p14="http://schemas.microsoft.com/office/powerpoint/2010/main" val="1532876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747056-D864-9943-B945-CBDEC0DBFA18}"/>
              </a:ext>
            </a:extLst>
          </p:cNvPr>
          <p:cNvSpPr/>
          <p:nvPr/>
        </p:nvSpPr>
        <p:spPr>
          <a:xfrm>
            <a:off x="0" y="-1"/>
            <a:ext cx="12192000" cy="5184001"/>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78E8A0C-6B04-7DC2-7A66-1942B9265CB9}"/>
              </a:ext>
            </a:extLst>
          </p:cNvPr>
          <p:cNvPicPr>
            <a:picLocks noChangeAspect="1"/>
          </p:cNvPicPr>
          <p:nvPr userDrawn="1"/>
        </p:nvPicPr>
        <p:blipFill>
          <a:blip r:embed="rId2"/>
          <a:srcRect/>
          <a:stretch/>
        </p:blipFill>
        <p:spPr>
          <a:xfrm>
            <a:off x="3620298" y="-187201"/>
            <a:ext cx="4951405" cy="3686401"/>
          </a:xfrm>
          <a:prstGeom prst="rect">
            <a:avLst/>
          </a:prstGeom>
        </p:spPr>
      </p:pic>
      <p:sp>
        <p:nvSpPr>
          <p:cNvPr id="3" name="Subtitle 2">
            <a:extLst>
              <a:ext uri="{FF2B5EF4-FFF2-40B4-BE49-F238E27FC236}">
                <a16:creationId xmlns:a16="http://schemas.microsoft.com/office/drawing/2014/main" id="{15E7EC74-D20B-574D-AB10-A4B7B90B2B2B}"/>
              </a:ext>
            </a:extLst>
          </p:cNvPr>
          <p:cNvSpPr>
            <a:spLocks noGrp="1"/>
          </p:cNvSpPr>
          <p:nvPr>
            <p:ph type="subTitle" idx="1" hasCustomPrompt="1"/>
          </p:nvPr>
        </p:nvSpPr>
        <p:spPr>
          <a:xfrm>
            <a:off x="656161" y="4461452"/>
            <a:ext cx="10879667" cy="407805"/>
          </a:xfrm>
          <a:noFill/>
        </p:spPr>
        <p:txBody>
          <a:bodyPr wrap="none" lIns="0" tIns="0" rIns="0" bIns="0" anchor="t" anchorCtr="0">
            <a:noAutofit/>
          </a:bodyPr>
          <a:lstStyle>
            <a:lvl1pPr marL="0" indent="0" algn="ctr">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add presenter name and/or date</a:t>
            </a:r>
          </a:p>
        </p:txBody>
      </p:sp>
      <p:pic>
        <p:nvPicPr>
          <p:cNvPr id="7" name="Picture 6">
            <a:extLst>
              <a:ext uri="{FF2B5EF4-FFF2-40B4-BE49-F238E27FC236}">
                <a16:creationId xmlns:a16="http://schemas.microsoft.com/office/drawing/2014/main" id="{ECDBD8AF-4133-606C-2E2D-5499C0D38F9E}"/>
              </a:ext>
            </a:extLst>
          </p:cNvPr>
          <p:cNvPicPr>
            <a:picLocks noChangeAspect="1"/>
          </p:cNvPicPr>
          <p:nvPr userDrawn="1"/>
        </p:nvPicPr>
        <p:blipFill>
          <a:blip r:embed="rId3"/>
          <a:stretch>
            <a:fillRect/>
          </a:stretch>
        </p:blipFill>
        <p:spPr>
          <a:xfrm>
            <a:off x="5269044" y="5525321"/>
            <a:ext cx="1567513" cy="905994"/>
          </a:xfrm>
          <a:prstGeom prst="rect">
            <a:avLst/>
          </a:prstGeom>
        </p:spPr>
      </p:pic>
      <p:sp>
        <p:nvSpPr>
          <p:cNvPr id="4" name="Text Placeholder 3">
            <a:extLst>
              <a:ext uri="{FF2B5EF4-FFF2-40B4-BE49-F238E27FC236}">
                <a16:creationId xmlns:a16="http://schemas.microsoft.com/office/drawing/2014/main" id="{896E5C3F-8D26-E84F-B390-3C5ADC75341C}"/>
              </a:ext>
            </a:extLst>
          </p:cNvPr>
          <p:cNvSpPr>
            <a:spLocks noGrp="1"/>
          </p:cNvSpPr>
          <p:nvPr>
            <p:ph type="body" sz="quarter" idx="10" hasCustomPrompt="1"/>
          </p:nvPr>
        </p:nvSpPr>
        <p:spPr>
          <a:xfrm>
            <a:off x="656162" y="2961621"/>
            <a:ext cx="10879667" cy="1332221"/>
          </a:xfrm>
        </p:spPr>
        <p:txBody>
          <a:bodyPr lIns="0" tIns="0" rIns="0" bIns="0" anchor="ctr" anchorCtr="0">
            <a:normAutofit/>
          </a:bodyPr>
          <a:lstStyle>
            <a:lvl1pPr marL="0" indent="0" algn="ctr">
              <a:buNone/>
              <a:defRPr sz="5200" b="1">
                <a:solidFill>
                  <a:schemeClr val="bg1"/>
                </a:solidFill>
                <a:latin typeface="Arial" panose="020B0604020202020204" pitchFamily="34" charset="0"/>
                <a:cs typeface="Arial" panose="020B0604020202020204" pitchFamily="34" charset="0"/>
              </a:defRPr>
            </a:lvl1pPr>
          </a:lstStyle>
          <a:p>
            <a:pPr lvl="0"/>
            <a:r>
              <a:rPr lang="en-US" dirty="0"/>
              <a:t>Edit Title</a:t>
            </a:r>
          </a:p>
        </p:txBody>
      </p:sp>
    </p:spTree>
    <p:extLst>
      <p:ext uri="{BB962C8B-B14F-4D97-AF65-F5344CB8AC3E}">
        <p14:creationId xmlns:p14="http://schemas.microsoft.com/office/powerpoint/2010/main" val="11570653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2n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0270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3r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9507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05A573-266D-FD4C-B96B-20E086323414}"/>
              </a:ext>
            </a:extLst>
          </p:cNvPr>
          <p:cNvSpPr>
            <a:spLocks noGrp="1"/>
          </p:cNvSpPr>
          <p:nvPr>
            <p:ph type="body" idx="1"/>
          </p:nvPr>
        </p:nvSpPr>
        <p:spPr>
          <a:xfrm>
            <a:off x="401443" y="1681163"/>
            <a:ext cx="5157787"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55411A-0306-BE4F-8725-1A6F3DAAE2B9}"/>
              </a:ext>
            </a:extLst>
          </p:cNvPr>
          <p:cNvSpPr>
            <a:spLocks noGrp="1"/>
          </p:cNvSpPr>
          <p:nvPr>
            <p:ph sz="half" idx="2"/>
          </p:nvPr>
        </p:nvSpPr>
        <p:spPr>
          <a:xfrm>
            <a:off x="401443" y="2505075"/>
            <a:ext cx="5157787"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BBEA7-A3E5-A548-A13A-B8061E4F8610}"/>
              </a:ext>
            </a:extLst>
          </p:cNvPr>
          <p:cNvSpPr>
            <a:spLocks noGrp="1"/>
          </p:cNvSpPr>
          <p:nvPr>
            <p:ph type="body" sz="quarter" idx="3"/>
          </p:nvPr>
        </p:nvSpPr>
        <p:spPr>
          <a:xfrm>
            <a:off x="6557363" y="1681163"/>
            <a:ext cx="5183188"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C6838-3013-4346-8732-32B11F863E62}"/>
              </a:ext>
            </a:extLst>
          </p:cNvPr>
          <p:cNvSpPr>
            <a:spLocks noGrp="1"/>
          </p:cNvSpPr>
          <p:nvPr>
            <p:ph sz="quarter" idx="4"/>
          </p:nvPr>
        </p:nvSpPr>
        <p:spPr>
          <a:xfrm>
            <a:off x="6557363" y="2505075"/>
            <a:ext cx="5183188"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DAC9CA4-BA24-C94A-A925-C6955C8BF1CF}"/>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7" name="Title 1">
            <a:extLst>
              <a:ext uri="{FF2B5EF4-FFF2-40B4-BE49-F238E27FC236}">
                <a16:creationId xmlns:a16="http://schemas.microsoft.com/office/drawing/2014/main" id="{15F89104-E312-C5A1-FFE9-2E73BF7978BE}"/>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Tree>
    <p:extLst>
      <p:ext uri="{BB962C8B-B14F-4D97-AF65-F5344CB8AC3E}">
        <p14:creationId xmlns:p14="http://schemas.microsoft.com/office/powerpoint/2010/main" val="119122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9BAA-F938-2F4A-9A6F-3BAD8DE04C1D}"/>
              </a:ext>
            </a:extLst>
          </p:cNvPr>
          <p:cNvSpPr>
            <a:spLocks noGrp="1"/>
          </p:cNvSpPr>
          <p:nvPr>
            <p:ph type="title"/>
          </p:nvPr>
        </p:nvSpPr>
        <p:spPr/>
        <p:txBody>
          <a:bodyPr anchor="t" anchorCtr="0"/>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5033BD69-E9C6-F842-B9E0-92E45C7E1852}"/>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94352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819F20-715D-954B-A7DA-F648D52FC946}"/>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01874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83C966-C5BA-054C-A04D-47E740DC46F8}"/>
              </a:ext>
            </a:extLst>
          </p:cNvPr>
          <p:cNvSpPr>
            <a:spLocks noGrp="1"/>
          </p:cNvSpPr>
          <p:nvPr>
            <p:ph idx="1"/>
          </p:nvPr>
        </p:nvSpPr>
        <p:spPr>
          <a:xfrm>
            <a:off x="5183194" y="457201"/>
            <a:ext cx="6559047" cy="54038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07085FB4-97DB-EA42-A44C-EA7C8D954864}"/>
              </a:ext>
            </a:extLst>
          </p:cNvPr>
          <p:cNvSpPr>
            <a:spLocks noGrp="1"/>
          </p:cNvSpPr>
          <p:nvPr>
            <p:ph type="sldNum" sz="quarter" idx="10"/>
          </p:nvPr>
        </p:nvSpPr>
        <p:spPr/>
        <p:txBody>
          <a:bodyPr/>
          <a:lstStyle/>
          <a:p>
            <a:fld id="{BAE26A2A-DE5F-EA41-900F-AB5C4F1D9848}" type="slidenum">
              <a:rPr lang="en-US" smtClean="0"/>
              <a:pPr/>
              <a:t>‹#›</a:t>
            </a:fld>
            <a:endParaRPr lang="en-US" dirty="0"/>
          </a:p>
        </p:txBody>
      </p:sp>
      <p:sp>
        <p:nvSpPr>
          <p:cNvPr id="5" name="Title 1">
            <a:extLst>
              <a:ext uri="{FF2B5EF4-FFF2-40B4-BE49-F238E27FC236}">
                <a16:creationId xmlns:a16="http://schemas.microsoft.com/office/drawing/2014/main" id="{949F7C9F-F23E-5FAE-EC30-C38ADFC2E80C}"/>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dirty="0"/>
              <a:t>Click to edit Master title style</a:t>
            </a:r>
          </a:p>
        </p:txBody>
      </p:sp>
      <p:sp>
        <p:nvSpPr>
          <p:cNvPr id="6" name="Text Placeholder 3">
            <a:extLst>
              <a:ext uri="{FF2B5EF4-FFF2-40B4-BE49-F238E27FC236}">
                <a16:creationId xmlns:a16="http://schemas.microsoft.com/office/drawing/2014/main" id="{BDA8CF62-3BFB-ED88-07A9-2CA96124F1A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Click to edit Master text styles</a:t>
            </a:r>
          </a:p>
        </p:txBody>
      </p:sp>
    </p:spTree>
    <p:extLst>
      <p:ext uri="{BB962C8B-B14F-4D97-AF65-F5344CB8AC3E}">
        <p14:creationId xmlns:p14="http://schemas.microsoft.com/office/powerpoint/2010/main" val="370964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FF36-73D1-6641-A81E-6262477727D5}"/>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dirty="0"/>
              <a:t>Click to edit Master title style</a:t>
            </a:r>
          </a:p>
        </p:txBody>
      </p:sp>
      <p:sp>
        <p:nvSpPr>
          <p:cNvPr id="3" name="Picture Placeholder 2">
            <a:extLst>
              <a:ext uri="{FF2B5EF4-FFF2-40B4-BE49-F238E27FC236}">
                <a16:creationId xmlns:a16="http://schemas.microsoft.com/office/drawing/2014/main" id="{62CDA541-F771-F44D-B879-91605476BD53}"/>
              </a:ext>
            </a:extLst>
          </p:cNvPr>
          <p:cNvSpPr>
            <a:spLocks noGrp="1"/>
          </p:cNvSpPr>
          <p:nvPr>
            <p:ph type="pic" idx="1"/>
          </p:nvPr>
        </p:nvSpPr>
        <p:spPr>
          <a:xfrm>
            <a:off x="5183194" y="457201"/>
            <a:ext cx="6559047" cy="540385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E059967-644C-ED41-B6D6-984569C083F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8D260F6B-8180-044B-AA16-163F69841E0A}"/>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766805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A9EBCB-A696-8548-86C6-E4F061F88ADE}"/>
              </a:ext>
              <a:ext uri="{C183D7F6-B498-43B3-948B-1728B52AA6E4}">
                <adec:decorative xmlns:adec="http://schemas.microsoft.com/office/drawing/2017/decorative" val="1"/>
              </a:ext>
            </a:extLst>
          </p:cNvPr>
          <p:cNvPicPr>
            <a:picLocks noChangeAspect="1"/>
          </p:cNvPicPr>
          <p:nvPr userDrawn="1"/>
        </p:nvPicPr>
        <p:blipFill rotWithShape="1">
          <a:blip r:embed="rId2"/>
          <a:srcRect t="4037" r="7846" b="4507"/>
          <a:stretch/>
        </p:blipFill>
        <p:spPr>
          <a:xfrm>
            <a:off x="1993284" y="0"/>
            <a:ext cx="10198716" cy="6858000"/>
          </a:xfrm>
          <a:prstGeom prst="rect">
            <a:avLst/>
          </a:prstGeom>
        </p:spPr>
      </p:pic>
      <p:cxnSp>
        <p:nvCxnSpPr>
          <p:cNvPr id="8" name="Straight Connector 7">
            <a:extLst>
              <a:ext uri="{FF2B5EF4-FFF2-40B4-BE49-F238E27FC236}">
                <a16:creationId xmlns:a16="http://schemas.microsoft.com/office/drawing/2014/main" id="{A91430FE-6CC8-9F4B-8A9D-85A24F74470B}"/>
              </a:ext>
              <a:ext uri="{C183D7F6-B498-43B3-948B-1728B52AA6E4}">
                <adec:decorative xmlns:adec="http://schemas.microsoft.com/office/drawing/2017/decorative" val="1"/>
              </a:ext>
            </a:extLst>
          </p:cNvPr>
          <p:cNvCxnSpPr>
            <a:cxnSpLocks/>
          </p:cNvCxnSpPr>
          <p:nvPr/>
        </p:nvCxnSpPr>
        <p:spPr>
          <a:xfrm>
            <a:off x="747713" y="2225675"/>
            <a:ext cx="0" cy="4021138"/>
          </a:xfrm>
          <a:prstGeom prst="line">
            <a:avLst/>
          </a:prstGeom>
          <a:ln w="63500">
            <a:solidFill>
              <a:srgbClr val="FF7479"/>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781146" y="2225675"/>
            <a:ext cx="4368703" cy="2607582"/>
          </a:xfrm>
          <a:prstGeom prst="rect">
            <a:avLst/>
          </a:prstGeom>
          <a:solidFill>
            <a:schemeClr val="bg1"/>
          </a:solidFill>
        </p:spPr>
        <p:txBody>
          <a:bodyPr lIns="273600" tIns="180000" rIns="91440" bIns="46800"/>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4" name="Subtitle 2"/>
          <p:cNvSpPr>
            <a:spLocks noGrp="1"/>
          </p:cNvSpPr>
          <p:nvPr>
            <p:ph type="subTitle" idx="1"/>
          </p:nvPr>
        </p:nvSpPr>
        <p:spPr>
          <a:xfrm>
            <a:off x="781146" y="4702288"/>
            <a:ext cx="4368703" cy="1544525"/>
          </a:xfrm>
          <a:prstGeom prst="rect">
            <a:avLst/>
          </a:prstGeom>
          <a:solidFill>
            <a:schemeClr val="bg1"/>
          </a:solidFill>
        </p:spPr>
        <p:txBody>
          <a:bodyPr lIns="273600" anchor="t"/>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pic>
        <p:nvPicPr>
          <p:cNvPr id="10" name="Picture 4">
            <a:extLst>
              <a:ext uri="{FF2B5EF4-FFF2-40B4-BE49-F238E27FC236}">
                <a16:creationId xmlns:a16="http://schemas.microsoft.com/office/drawing/2014/main" id="{41C34609-7271-CF4F-81B7-1D33031D91B7}"/>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844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 uri="{C183D7F6-B498-43B3-948B-1728B52AA6E4}">
                <adec:decorative xmlns:adec="http://schemas.microsoft.com/office/drawing/2017/decorative" val="1"/>
              </a:ext>
            </a:extLst>
          </p:cNvPr>
          <p:cNvSpPr/>
          <p:nvPr/>
        </p:nvSpPr>
        <p:spPr>
          <a:xfrm>
            <a:off x="0" y="555625"/>
            <a:ext cx="1019175" cy="1158875"/>
          </a:xfrm>
          <a:prstGeom prst="rect">
            <a:avLst/>
          </a:prstGeom>
          <a:solidFill>
            <a:srgbClr val="FF74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6">
            <a:extLst>
              <a:ext uri="{FF2B5EF4-FFF2-40B4-BE49-F238E27FC236}">
                <a16:creationId xmlns:a16="http://schemas.microsoft.com/office/drawing/2014/main" id="{52C1CAAB-00F4-184E-88C4-75D6880DC45E}"/>
              </a:ext>
            </a:extLst>
          </p:cNvPr>
          <p:cNvSpPr>
            <a:spLocks noGrp="1"/>
          </p:cNvSpPr>
          <p:nvPr>
            <p:ph sz="quarter" idx="16" hasCustomPrompt="1"/>
          </p:nvPr>
        </p:nvSpPr>
        <p:spPr>
          <a:xfrm>
            <a:off x="1183729" y="1893888"/>
            <a:ext cx="9972675" cy="4475162"/>
          </a:xfrm>
          <a:prstGeom prst="rect">
            <a:avLst/>
          </a:prstGeom>
        </p:spPr>
        <p:txBody>
          <a:bodyPr/>
          <a:lstStyle>
            <a:lvl1pPr marL="0" indent="0">
              <a:buFontTx/>
              <a:buNone/>
              <a:defRPr sz="1600" b="0" i="0">
                <a:latin typeface="Arial" panose="020B0604020202020204" pitchFamily="34" charset="0"/>
                <a:ea typeface="Open Sans Light" panose="020B0306030504020204" pitchFamily="34" charset="0"/>
                <a:cs typeface="Arial" panose="020B0604020202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content</a:t>
            </a:r>
          </a:p>
        </p:txBody>
      </p:sp>
      <p:cxnSp>
        <p:nvCxnSpPr>
          <p:cNvPr id="5" name="Straight Connector 4">
            <a:extLst>
              <a:ext uri="{FF2B5EF4-FFF2-40B4-BE49-F238E27FC236}">
                <a16:creationId xmlns:a16="http://schemas.microsoft.com/office/drawing/2014/main" id="{4AC23712-3DEB-F145-81F4-D8A1E3A471B2}"/>
              </a:ext>
              <a:ext uri="{C183D7F6-B498-43B3-948B-1728B52AA6E4}">
                <adec:decorative xmlns:adec="http://schemas.microsoft.com/office/drawing/2017/decorative" val="1"/>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Tree>
    <p:extLst>
      <p:ext uri="{BB962C8B-B14F-4D97-AF65-F5344CB8AC3E}">
        <p14:creationId xmlns:p14="http://schemas.microsoft.com/office/powerpoint/2010/main" val="3384269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EW Title Slide 4.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BF40AA-AE6F-5749-8C97-DE3834BA09D0}"/>
              </a:ext>
              <a:ext uri="{C183D7F6-B498-43B3-948B-1728B52AA6E4}">
                <adec:decorative xmlns:adec="http://schemas.microsoft.com/office/drawing/2017/decorative" val="1"/>
              </a:ext>
            </a:extLst>
          </p:cNvPr>
          <p:cNvSpPr/>
          <p:nvPr/>
        </p:nvSpPr>
        <p:spPr>
          <a:xfrm>
            <a:off x="1984374" y="0"/>
            <a:ext cx="10207625" cy="6858000"/>
          </a:xfrm>
          <a:prstGeom prst="rect">
            <a:avLst/>
          </a:prstGeom>
          <a:solidFill>
            <a:srgbClr val="FF74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Picture Placeholder 15">
            <a:extLst>
              <a:ext uri="{FF2B5EF4-FFF2-40B4-BE49-F238E27FC236}">
                <a16:creationId xmlns:a16="http://schemas.microsoft.com/office/drawing/2014/main" id="{6EF18240-552B-1149-9D44-905FD72272EE}"/>
              </a:ext>
            </a:extLst>
          </p:cNvPr>
          <p:cNvSpPr>
            <a:spLocks noGrp="1"/>
          </p:cNvSpPr>
          <p:nvPr>
            <p:ph type="pic" sz="quarter" idx="11" hasCustomPrompt="1"/>
          </p:nvPr>
        </p:nvSpPr>
        <p:spPr>
          <a:xfrm>
            <a:off x="1" y="1466850"/>
            <a:ext cx="10735160" cy="5391150"/>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7" name="Title 6">
            <a:extLst>
              <a:ext uri="{FF2B5EF4-FFF2-40B4-BE49-F238E27FC236}">
                <a16:creationId xmlns:a16="http://schemas.microsoft.com/office/drawing/2014/main" id="{982D310E-7115-43AA-A189-B37D28B723B1}"/>
              </a:ext>
            </a:extLst>
          </p:cNvPr>
          <p:cNvSpPr>
            <a:spLocks noGrp="1"/>
          </p:cNvSpPr>
          <p:nvPr>
            <p:ph type="title" hasCustomPrompt="1"/>
          </p:nvPr>
        </p:nvSpPr>
        <p:spPr>
          <a:xfrm>
            <a:off x="7474625" y="568326"/>
            <a:ext cx="3630471" cy="4603749"/>
          </a:xfrm>
          <a:prstGeom prst="rect">
            <a:avLst/>
          </a:prstGeom>
          <a:solidFill>
            <a:schemeClr val="bg1"/>
          </a:solidFill>
        </p:spPr>
        <p:txBody>
          <a:bodyPr lIns="273600" tIns="274320" rIns="274320"/>
          <a:lstStyle>
            <a:lvl1pPr>
              <a:defRPr>
                <a:latin typeface="Arial" panose="020B0604020202020204" pitchFamily="34" charset="0"/>
                <a:cs typeface="Arial" panose="020B0604020202020204" pitchFamily="34" charset="0"/>
              </a:defRPr>
            </a:lvl1pPr>
          </a:lstStyle>
          <a:p>
            <a:r>
              <a:rPr lang="en-US" dirty="0"/>
              <a:t>Click to add title</a:t>
            </a:r>
          </a:p>
        </p:txBody>
      </p:sp>
      <p:sp>
        <p:nvSpPr>
          <p:cNvPr id="3" name="Subtitle">
            <a:extLst>
              <a:ext uri="{FF2B5EF4-FFF2-40B4-BE49-F238E27FC236}">
                <a16:creationId xmlns:a16="http://schemas.microsoft.com/office/drawing/2014/main" id="{CE068109-718D-4B25-993B-72D6B892A705}"/>
              </a:ext>
            </a:extLst>
          </p:cNvPr>
          <p:cNvSpPr>
            <a:spLocks noGrp="1"/>
          </p:cNvSpPr>
          <p:nvPr>
            <p:ph type="body" sz="quarter" idx="12" hasCustomPrompt="1"/>
          </p:nvPr>
        </p:nvSpPr>
        <p:spPr>
          <a:xfrm>
            <a:off x="7474625" y="4006471"/>
            <a:ext cx="3630587" cy="1165604"/>
          </a:xfrm>
          <a:prstGeom prst="rect">
            <a:avLst/>
          </a:prstGeom>
          <a:solidFill>
            <a:schemeClr val="bg1"/>
          </a:solidFill>
        </p:spPr>
        <p:txBody>
          <a:bodyPr lIns="273600" rIns="90000"/>
          <a:lstStyle>
            <a:lvl1pPr marL="0" indent="0">
              <a:buNone/>
              <a:defRPr>
                <a:latin typeface="Arial" panose="020B0604020202020204" pitchFamily="34" charset="0"/>
                <a:cs typeface="Arial" panose="020B0604020202020204" pitchFamily="34" charset="0"/>
              </a:defRPr>
            </a:lvl1pPr>
          </a:lstStyle>
          <a:p>
            <a:pPr lvl="0"/>
            <a:r>
              <a:rPr lang="en-US" dirty="0"/>
              <a:t>Click to add subtitle</a:t>
            </a:r>
          </a:p>
        </p:txBody>
      </p:sp>
      <p:pic>
        <p:nvPicPr>
          <p:cNvPr id="10" name="Picture 9">
            <a:extLst>
              <a:ext uri="{FF2B5EF4-FFF2-40B4-BE49-F238E27FC236}">
                <a16:creationId xmlns:a16="http://schemas.microsoft.com/office/drawing/2014/main" id="{7A9DC1FD-8034-E548-95C2-CD957F1D008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a:extLst>
              <a:ext uri="{FF2B5EF4-FFF2-40B4-BE49-F238E27FC236}">
                <a16:creationId xmlns:a16="http://schemas.microsoft.com/office/drawing/2014/main" id="{3FADDC1B-22E5-C441-BDA9-8EEB86CF3328}"/>
              </a:ext>
            </a:extLst>
          </p:cNvPr>
          <p:cNvSpPr>
            <a:spLocks noGrp="1"/>
          </p:cNvSpPr>
          <p:nvPr>
            <p:ph type="sldNum" sz="quarter" idx="10"/>
          </p:nvPr>
        </p:nvSpPr>
        <p:spPr/>
        <p:txBody>
          <a:bodyPr/>
          <a:lstStyle>
            <a:lvl1pPr>
              <a:defRPr/>
            </a:lvl1pPr>
          </a:lstStyle>
          <a:p>
            <a:pPr>
              <a:defRPr/>
            </a:pPr>
            <a:fld id="{6C756944-AAA6-A948-ABFF-0210BDF7DF7A}" type="slidenum">
              <a:rPr lang="en-US"/>
              <a:pPr>
                <a:defRPr/>
              </a:pPr>
              <a:t>‹#›</a:t>
            </a:fld>
            <a:endParaRPr lang="en-US"/>
          </a:p>
        </p:txBody>
      </p:sp>
      <p:cxnSp>
        <p:nvCxnSpPr>
          <p:cNvPr id="9" name="Straight Connector 8">
            <a:extLst>
              <a:ext uri="{FF2B5EF4-FFF2-40B4-BE49-F238E27FC236}">
                <a16:creationId xmlns:a16="http://schemas.microsoft.com/office/drawing/2014/main" id="{917382D9-3746-3141-8A7A-B32826C50D44}"/>
              </a:ext>
              <a:ext uri="{C183D7F6-B498-43B3-948B-1728B52AA6E4}">
                <adec:decorative xmlns:adec="http://schemas.microsoft.com/office/drawing/2017/decorative" val="1"/>
              </a:ext>
            </a:extLst>
          </p:cNvPr>
          <p:cNvCxnSpPr>
            <a:cxnSpLocks/>
          </p:cNvCxnSpPr>
          <p:nvPr userDrawn="1"/>
        </p:nvCxnSpPr>
        <p:spPr>
          <a:xfrm>
            <a:off x="1113948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85675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p:txBody>
          <a:bodyPr lIns="0" tIns="0" rIns="0" bIns="0" anchor="t" anchorCtr="0">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26875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ver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3" y="1344869"/>
            <a:ext cx="11339105" cy="1795849"/>
          </a:xfrm>
        </p:spPr>
        <p:txBody>
          <a:bodyPr lIns="0" tIns="0" rIns="0" bIns="0" anchor="b" anchorCtr="0"/>
          <a:lstStyle/>
          <a:p>
            <a:r>
              <a:rPr lang="en-US" dirty="0"/>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4" name="Content Placeholder 2">
            <a:extLst>
              <a:ext uri="{FF2B5EF4-FFF2-40B4-BE49-F238E27FC236}">
                <a16:creationId xmlns:a16="http://schemas.microsoft.com/office/drawing/2014/main" id="{5ED7114C-B6AA-15B7-6D80-F4E4195E41C9}"/>
              </a:ext>
            </a:extLst>
          </p:cNvPr>
          <p:cNvSpPr>
            <a:spLocks noGrp="1"/>
          </p:cNvSpPr>
          <p:nvPr>
            <p:ph idx="1"/>
          </p:nvPr>
        </p:nvSpPr>
        <p:spPr>
          <a:xfrm>
            <a:off x="401444" y="3428999"/>
            <a:ext cx="11351941" cy="2444937"/>
          </a:xfrm>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458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aphic Text Lower Thi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060631"/>
          </a:xfrm>
        </p:spPr>
        <p:txBody>
          <a:bodyPr lIns="0" tIns="0" rIns="0" bIns="0" anchor="t" anchorCtr="0"/>
          <a:lstStyle/>
          <a:p>
            <a:r>
              <a:rPr lang="en-US" dirty="0"/>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Content Placeholder 4">
            <a:extLst>
              <a:ext uri="{FF2B5EF4-FFF2-40B4-BE49-F238E27FC236}">
                <a16:creationId xmlns:a16="http://schemas.microsoft.com/office/drawing/2014/main" id="{22CE39FC-8FAD-AA43-9C92-A75071E75418}"/>
              </a:ext>
            </a:extLst>
          </p:cNvPr>
          <p:cNvSpPr>
            <a:spLocks noGrp="1"/>
          </p:cNvSpPr>
          <p:nvPr>
            <p:ph sz="quarter" idx="13" hasCustomPrompt="1"/>
          </p:nvPr>
        </p:nvSpPr>
        <p:spPr>
          <a:xfrm>
            <a:off x="401639" y="1690689"/>
            <a:ext cx="11352212" cy="2707692"/>
          </a:xfrm>
        </p:spPr>
        <p:txBody>
          <a:bodyPr/>
          <a:lstStyle/>
          <a:p>
            <a:pPr lvl="0"/>
            <a:r>
              <a:rPr lang="en-US" dirty="0"/>
              <a:t>Graphic or Graphs</a:t>
            </a:r>
          </a:p>
        </p:txBody>
      </p:sp>
      <p:sp>
        <p:nvSpPr>
          <p:cNvPr id="7" name="Rectangle 6">
            <a:extLst>
              <a:ext uri="{FF2B5EF4-FFF2-40B4-BE49-F238E27FC236}">
                <a16:creationId xmlns:a16="http://schemas.microsoft.com/office/drawing/2014/main" id="{98D02AAE-D1A2-4A47-84E5-FCA6A267D3FC}"/>
              </a:ext>
            </a:extLst>
          </p:cNvPr>
          <p:cNvSpPr/>
          <p:nvPr/>
        </p:nvSpPr>
        <p:spPr>
          <a:xfrm>
            <a:off x="-231493" y="4503348"/>
            <a:ext cx="12616405" cy="1342663"/>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5223B582-68D5-1442-90AE-81446A66CC3E}"/>
              </a:ext>
            </a:extLst>
          </p:cNvPr>
          <p:cNvSpPr>
            <a:spLocks noGrp="1"/>
          </p:cNvSpPr>
          <p:nvPr>
            <p:ph type="body" sz="quarter" idx="14" hasCustomPrompt="1"/>
          </p:nvPr>
        </p:nvSpPr>
        <p:spPr>
          <a:xfrm>
            <a:off x="401445" y="4652973"/>
            <a:ext cx="3418203" cy="1100137"/>
          </a:xfrm>
        </p:spPr>
        <p:txBody>
          <a:bodyPr>
            <a:normAutofit/>
          </a:bodyPr>
          <a:lstStyle>
            <a:lvl1pPr marL="0" indent="0" algn="r">
              <a:buNone/>
              <a:defRPr sz="2400" b="1"/>
            </a:lvl1pPr>
            <a:lvl2pPr marL="342884" indent="0">
              <a:buNone/>
              <a:defRPr/>
            </a:lvl2pPr>
            <a:lvl3pPr marL="685766" indent="0">
              <a:buNone/>
              <a:defRPr/>
            </a:lvl3pPr>
            <a:lvl4pPr marL="1028649" indent="0">
              <a:buNone/>
              <a:defRPr/>
            </a:lvl4pPr>
            <a:lvl5pPr marL="1371532" indent="0">
              <a:buNone/>
              <a:defRPr/>
            </a:lvl5pPr>
          </a:lstStyle>
          <a:p>
            <a:pPr lvl="0"/>
            <a:r>
              <a:rPr lang="en-US" dirty="0"/>
              <a:t>Edit This </a:t>
            </a:r>
            <a:r>
              <a:rPr lang="en-US" dirty="0" err="1"/>
              <a:t>Subheader</a:t>
            </a:r>
            <a:r>
              <a:rPr lang="en-US" dirty="0"/>
              <a:t> Text</a:t>
            </a:r>
          </a:p>
        </p:txBody>
      </p:sp>
      <p:cxnSp>
        <p:nvCxnSpPr>
          <p:cNvPr id="11" name="Straight Connector 10">
            <a:extLst>
              <a:ext uri="{FF2B5EF4-FFF2-40B4-BE49-F238E27FC236}">
                <a16:creationId xmlns:a16="http://schemas.microsoft.com/office/drawing/2014/main" id="{816E6D12-0BCB-1F42-BE91-DFAC882E9606}"/>
              </a:ext>
            </a:extLst>
          </p:cNvPr>
          <p:cNvCxnSpPr/>
          <p:nvPr/>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9B2283F8-1BE1-B348-BFF3-258F230C6D75}"/>
              </a:ext>
            </a:extLst>
          </p:cNvPr>
          <p:cNvSpPr>
            <a:spLocks noGrp="1"/>
          </p:cNvSpPr>
          <p:nvPr>
            <p:ph type="body" sz="quarter" idx="15"/>
          </p:nvPr>
        </p:nvSpPr>
        <p:spPr>
          <a:xfrm>
            <a:off x="4236335" y="4652973"/>
            <a:ext cx="7517516" cy="1100137"/>
          </a:xfrm>
        </p:spPr>
        <p:txBody>
          <a:bodyPr>
            <a:normAutofit/>
          </a:bodyPr>
          <a:lstStyle>
            <a:lvl1pPr marL="0" indent="0">
              <a:buNone/>
              <a:defRPr sz="1800"/>
            </a:lvl1pPr>
            <a:lvl2pPr marL="342884" indent="0">
              <a:buNone/>
              <a:defRPr/>
            </a:lvl2pPr>
            <a:lvl3pPr marL="685766" indent="0">
              <a:buNone/>
              <a:defRPr/>
            </a:lvl3pPr>
            <a:lvl4pPr marL="1028649" indent="0">
              <a:buNone/>
              <a:defRPr/>
            </a:lvl4pPr>
            <a:lvl5pPr marL="1371532" indent="0">
              <a:buNone/>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FC6E283D-CD05-2A46-A323-E49A33ABE084}"/>
              </a:ext>
            </a:extLst>
          </p:cNvPr>
          <p:cNvCxnSpPr/>
          <p:nvPr userDrawn="1"/>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33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165587"/>
          </a:xfrm>
        </p:spPr>
        <p:txBody>
          <a:bodyPr lIns="0" tIns="0" rIns="0" bIns="0" anchor="t"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47"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37" y="1784359"/>
            <a:ext cx="3501291" cy="1293387"/>
          </a:xfrm>
        </p:spPr>
        <p:txBody>
          <a:bodyPr/>
          <a:lstStyle/>
          <a:p>
            <a:r>
              <a:rPr lang="en-US"/>
              <a:t>Click icon to add picture</a:t>
            </a:r>
          </a:p>
        </p:txBody>
      </p:sp>
      <p:sp>
        <p:nvSpPr>
          <p:cNvPr id="7" name="Content Placeholder 2">
            <a:extLst>
              <a:ext uri="{FF2B5EF4-FFF2-40B4-BE49-F238E27FC236}">
                <a16:creationId xmlns:a16="http://schemas.microsoft.com/office/drawing/2014/main" id="{BAB2A2BC-9AAE-0240-9F33-9E8FB40195D9}"/>
              </a:ext>
            </a:extLst>
          </p:cNvPr>
          <p:cNvSpPr>
            <a:spLocks noGrp="1"/>
          </p:cNvSpPr>
          <p:nvPr>
            <p:ph idx="14"/>
          </p:nvPr>
        </p:nvSpPr>
        <p:spPr>
          <a:xfrm>
            <a:off x="4326675"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8" name="Picture Placeholder 4">
            <a:extLst>
              <a:ext uri="{FF2B5EF4-FFF2-40B4-BE49-F238E27FC236}">
                <a16:creationId xmlns:a16="http://schemas.microsoft.com/office/drawing/2014/main" id="{BD6159D2-B4F3-FB41-B17E-8F593A0A900B}"/>
              </a:ext>
            </a:extLst>
          </p:cNvPr>
          <p:cNvSpPr>
            <a:spLocks noGrp="1"/>
          </p:cNvSpPr>
          <p:nvPr>
            <p:ph type="pic" sz="quarter" idx="15"/>
          </p:nvPr>
        </p:nvSpPr>
        <p:spPr>
          <a:xfrm>
            <a:off x="4326675" y="1784359"/>
            <a:ext cx="3501484" cy="1293387"/>
          </a:xfrm>
        </p:spPr>
        <p:txBody>
          <a:bodyPr/>
          <a:lstStyle/>
          <a:p>
            <a:r>
              <a:rPr lang="en-US"/>
              <a:t>Click icon to add picture</a:t>
            </a:r>
          </a:p>
        </p:txBody>
      </p:sp>
      <p:sp>
        <p:nvSpPr>
          <p:cNvPr id="9" name="Content Placeholder 2">
            <a:extLst>
              <a:ext uri="{FF2B5EF4-FFF2-40B4-BE49-F238E27FC236}">
                <a16:creationId xmlns:a16="http://schemas.microsoft.com/office/drawing/2014/main" id="{34F96123-4B08-C44F-A786-C18685207405}"/>
              </a:ext>
            </a:extLst>
          </p:cNvPr>
          <p:cNvSpPr>
            <a:spLocks noGrp="1"/>
          </p:cNvSpPr>
          <p:nvPr>
            <p:ph idx="16"/>
          </p:nvPr>
        </p:nvSpPr>
        <p:spPr>
          <a:xfrm>
            <a:off x="8251903"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10" name="Picture Placeholder 4">
            <a:extLst>
              <a:ext uri="{FF2B5EF4-FFF2-40B4-BE49-F238E27FC236}">
                <a16:creationId xmlns:a16="http://schemas.microsoft.com/office/drawing/2014/main" id="{DD4E196C-3A50-3C4A-9A5E-1ECF0F233CF0}"/>
              </a:ext>
            </a:extLst>
          </p:cNvPr>
          <p:cNvSpPr>
            <a:spLocks noGrp="1"/>
          </p:cNvSpPr>
          <p:nvPr>
            <p:ph type="pic" sz="quarter" idx="17"/>
          </p:nvPr>
        </p:nvSpPr>
        <p:spPr>
          <a:xfrm>
            <a:off x="8251903" y="1784359"/>
            <a:ext cx="3501484" cy="1293387"/>
          </a:xfrm>
        </p:spPr>
        <p:txBody>
          <a:bodyPr/>
          <a:lstStyle/>
          <a:p>
            <a:r>
              <a:rPr lang="en-US"/>
              <a:t>Click icon to add picture</a:t>
            </a:r>
          </a:p>
        </p:txBody>
      </p:sp>
    </p:spTree>
    <p:extLst>
      <p:ext uri="{BB962C8B-B14F-4D97-AF65-F5344CB8AC3E}">
        <p14:creationId xmlns:p14="http://schemas.microsoft.com/office/powerpoint/2010/main" val="40315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01"/>
            <a:ext cx="11351941" cy="814109"/>
          </a:xfrm>
        </p:spPr>
        <p:txBody>
          <a:bodyPr lIns="0" tIns="0" rIns="0" bIns="0"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50" y="1622310"/>
            <a:ext cx="3649695" cy="1983429"/>
          </a:xfrm>
          <a:solidFill>
            <a:schemeClr val="accent4"/>
          </a:solidFill>
        </p:spPr>
        <p:txBody>
          <a:bodyPr lIns="228600" tIns="1005840" rIns="228600"/>
          <a:lstStyle>
            <a:lvl1pPr marL="0" indent="0" algn="ctr">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40" y="1714900"/>
            <a:ext cx="3649493" cy="866254"/>
          </a:xfrm>
        </p:spPr>
        <p:txBody>
          <a:bodyPr/>
          <a:lstStyle>
            <a:lvl1pPr marL="0" indent="0">
              <a:buNone/>
              <a:defRPr/>
            </a:lvl1pPr>
          </a:lstStyle>
          <a:p>
            <a:r>
              <a:rPr lang="en-US"/>
              <a:t>Click icon to add picture</a:t>
            </a:r>
            <a:endParaRPr lang="en-US" dirty="0"/>
          </a:p>
        </p:txBody>
      </p:sp>
      <p:sp>
        <p:nvSpPr>
          <p:cNvPr id="23" name="Content Placeholder 2">
            <a:extLst>
              <a:ext uri="{FF2B5EF4-FFF2-40B4-BE49-F238E27FC236}">
                <a16:creationId xmlns:a16="http://schemas.microsoft.com/office/drawing/2014/main" id="{96CC65AB-C295-7A41-9E03-C0E1ED788635}"/>
              </a:ext>
            </a:extLst>
          </p:cNvPr>
          <p:cNvSpPr>
            <a:spLocks noGrp="1"/>
          </p:cNvSpPr>
          <p:nvPr>
            <p:ph idx="14"/>
          </p:nvPr>
        </p:nvSpPr>
        <p:spPr>
          <a:xfrm>
            <a:off x="4252573" y="1622310"/>
            <a:ext cx="3649695" cy="1983429"/>
          </a:xfrm>
          <a:solidFill>
            <a:schemeClr val="accent2"/>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4" name="Picture Placeholder 4">
            <a:extLst>
              <a:ext uri="{FF2B5EF4-FFF2-40B4-BE49-F238E27FC236}">
                <a16:creationId xmlns:a16="http://schemas.microsoft.com/office/drawing/2014/main" id="{9AAEDCDC-DB62-1F4B-B898-8CB8A2B484FD}"/>
              </a:ext>
            </a:extLst>
          </p:cNvPr>
          <p:cNvSpPr>
            <a:spLocks noGrp="1"/>
          </p:cNvSpPr>
          <p:nvPr>
            <p:ph type="pic" sz="quarter" idx="15"/>
          </p:nvPr>
        </p:nvSpPr>
        <p:spPr>
          <a:xfrm>
            <a:off x="4252760" y="1714900"/>
            <a:ext cx="3649493" cy="866254"/>
          </a:xfrm>
        </p:spPr>
        <p:txBody>
          <a:bodyPr/>
          <a:lstStyle>
            <a:lvl1pPr marL="0" indent="0">
              <a:buNone/>
              <a:defRPr/>
            </a:lvl1pPr>
          </a:lstStyle>
          <a:p>
            <a:r>
              <a:rPr lang="en-US"/>
              <a:t>Click icon to add picture</a:t>
            </a:r>
            <a:endParaRPr lang="en-US" dirty="0"/>
          </a:p>
        </p:txBody>
      </p:sp>
      <p:sp>
        <p:nvSpPr>
          <p:cNvPr id="25" name="Content Placeholder 2">
            <a:extLst>
              <a:ext uri="{FF2B5EF4-FFF2-40B4-BE49-F238E27FC236}">
                <a16:creationId xmlns:a16="http://schemas.microsoft.com/office/drawing/2014/main" id="{31DC619D-F61A-5047-888B-01130188CA07}"/>
              </a:ext>
            </a:extLst>
          </p:cNvPr>
          <p:cNvSpPr>
            <a:spLocks noGrp="1"/>
          </p:cNvSpPr>
          <p:nvPr>
            <p:ph idx="16"/>
          </p:nvPr>
        </p:nvSpPr>
        <p:spPr>
          <a:xfrm>
            <a:off x="8103695" y="1622310"/>
            <a:ext cx="3649695" cy="1983429"/>
          </a:xfrm>
          <a:solidFill>
            <a:schemeClr val="accent5"/>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6" name="Picture Placeholder 4">
            <a:extLst>
              <a:ext uri="{FF2B5EF4-FFF2-40B4-BE49-F238E27FC236}">
                <a16:creationId xmlns:a16="http://schemas.microsoft.com/office/drawing/2014/main" id="{AAF73AC8-3114-4C42-98D2-58D0C72D02A0}"/>
              </a:ext>
            </a:extLst>
          </p:cNvPr>
          <p:cNvSpPr>
            <a:spLocks noGrp="1"/>
          </p:cNvSpPr>
          <p:nvPr>
            <p:ph type="pic" sz="quarter" idx="17"/>
          </p:nvPr>
        </p:nvSpPr>
        <p:spPr>
          <a:xfrm>
            <a:off x="8103884" y="1714900"/>
            <a:ext cx="3649493" cy="866254"/>
          </a:xfrm>
        </p:spPr>
        <p:txBody>
          <a:bodyPr/>
          <a:lstStyle>
            <a:lvl1pPr marL="0" indent="0">
              <a:buNone/>
              <a:defRPr/>
            </a:lvl1pPr>
          </a:lstStyle>
          <a:p>
            <a:r>
              <a:rPr lang="en-US"/>
              <a:t>Click icon to add picture</a:t>
            </a:r>
            <a:endParaRPr lang="en-US" dirty="0"/>
          </a:p>
        </p:txBody>
      </p:sp>
      <p:sp>
        <p:nvSpPr>
          <p:cNvPr id="27" name="Content Placeholder 2">
            <a:extLst>
              <a:ext uri="{FF2B5EF4-FFF2-40B4-BE49-F238E27FC236}">
                <a16:creationId xmlns:a16="http://schemas.microsoft.com/office/drawing/2014/main" id="{7D0D6CAB-F5E1-B74C-A3FF-C19FDFCD8C3F}"/>
              </a:ext>
            </a:extLst>
          </p:cNvPr>
          <p:cNvSpPr>
            <a:spLocks noGrp="1"/>
          </p:cNvSpPr>
          <p:nvPr>
            <p:ph idx="18"/>
          </p:nvPr>
        </p:nvSpPr>
        <p:spPr>
          <a:xfrm>
            <a:off x="401450" y="3763628"/>
            <a:ext cx="3649695" cy="1983429"/>
          </a:xfrm>
          <a:solidFill>
            <a:schemeClr val="accent3"/>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8" name="Picture Placeholder 4">
            <a:extLst>
              <a:ext uri="{FF2B5EF4-FFF2-40B4-BE49-F238E27FC236}">
                <a16:creationId xmlns:a16="http://schemas.microsoft.com/office/drawing/2014/main" id="{3845FBE7-DB4B-7742-9CAB-55CC994B1391}"/>
              </a:ext>
            </a:extLst>
          </p:cNvPr>
          <p:cNvSpPr>
            <a:spLocks noGrp="1"/>
          </p:cNvSpPr>
          <p:nvPr>
            <p:ph type="pic" sz="quarter" idx="19"/>
          </p:nvPr>
        </p:nvSpPr>
        <p:spPr>
          <a:xfrm>
            <a:off x="401640" y="3856218"/>
            <a:ext cx="3649493" cy="866254"/>
          </a:xfrm>
        </p:spPr>
        <p:txBody>
          <a:bodyPr/>
          <a:lstStyle>
            <a:lvl1pPr marL="0" indent="0">
              <a:buNone/>
              <a:defRPr/>
            </a:lvl1pPr>
          </a:lstStyle>
          <a:p>
            <a:r>
              <a:rPr lang="en-US"/>
              <a:t>Click icon to add picture</a:t>
            </a:r>
            <a:endParaRPr lang="en-US" dirty="0"/>
          </a:p>
        </p:txBody>
      </p:sp>
      <p:sp>
        <p:nvSpPr>
          <p:cNvPr id="29" name="Content Placeholder 2">
            <a:extLst>
              <a:ext uri="{FF2B5EF4-FFF2-40B4-BE49-F238E27FC236}">
                <a16:creationId xmlns:a16="http://schemas.microsoft.com/office/drawing/2014/main" id="{5768AE83-B91F-FA47-84E2-B9E3D1C4118D}"/>
              </a:ext>
            </a:extLst>
          </p:cNvPr>
          <p:cNvSpPr>
            <a:spLocks noGrp="1"/>
          </p:cNvSpPr>
          <p:nvPr>
            <p:ph idx="20"/>
          </p:nvPr>
        </p:nvSpPr>
        <p:spPr>
          <a:xfrm>
            <a:off x="4252573" y="3763628"/>
            <a:ext cx="3649695" cy="1983429"/>
          </a:xfrm>
          <a:solidFill>
            <a:schemeClr val="accent1"/>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30" name="Picture Placeholder 4">
            <a:extLst>
              <a:ext uri="{FF2B5EF4-FFF2-40B4-BE49-F238E27FC236}">
                <a16:creationId xmlns:a16="http://schemas.microsoft.com/office/drawing/2014/main" id="{8C28903F-337C-9843-BD4D-36307E639BF4}"/>
              </a:ext>
            </a:extLst>
          </p:cNvPr>
          <p:cNvSpPr>
            <a:spLocks noGrp="1"/>
          </p:cNvSpPr>
          <p:nvPr>
            <p:ph type="pic" sz="quarter" idx="21"/>
          </p:nvPr>
        </p:nvSpPr>
        <p:spPr>
          <a:xfrm>
            <a:off x="4252760" y="3856218"/>
            <a:ext cx="3649493" cy="866254"/>
          </a:xfrm>
        </p:spPr>
        <p:txBody>
          <a:bodyPr/>
          <a:lstStyle>
            <a:lvl1pPr marL="0" indent="0">
              <a:buNone/>
              <a:defRPr/>
            </a:lvl1pPr>
          </a:lstStyle>
          <a:p>
            <a:r>
              <a:rPr lang="en-US"/>
              <a:t>Click icon to add picture</a:t>
            </a:r>
            <a:endParaRPr lang="en-US" dirty="0"/>
          </a:p>
        </p:txBody>
      </p:sp>
      <p:sp>
        <p:nvSpPr>
          <p:cNvPr id="31" name="Content Placeholder 2">
            <a:extLst>
              <a:ext uri="{FF2B5EF4-FFF2-40B4-BE49-F238E27FC236}">
                <a16:creationId xmlns:a16="http://schemas.microsoft.com/office/drawing/2014/main" id="{19B2E0AC-5BF2-B247-812E-59BFDA6F9651}"/>
              </a:ext>
            </a:extLst>
          </p:cNvPr>
          <p:cNvSpPr>
            <a:spLocks noGrp="1"/>
          </p:cNvSpPr>
          <p:nvPr>
            <p:ph idx="22"/>
          </p:nvPr>
        </p:nvSpPr>
        <p:spPr>
          <a:xfrm>
            <a:off x="8103695" y="3763628"/>
            <a:ext cx="3649695" cy="1983429"/>
          </a:xfrm>
          <a:solidFill>
            <a:schemeClr val="accent6"/>
          </a:solidFill>
        </p:spPr>
        <p:txBody>
          <a:bodyPr lIns="228600" tIns="1005840" rIns="228600"/>
          <a:lstStyle>
            <a:lvl1pPr marL="0" indent="0" algn="ctr">
              <a:buNone/>
              <a:defRPr/>
            </a:lvl1pPr>
          </a:lstStyle>
          <a:p>
            <a:pPr lvl="0"/>
            <a:r>
              <a:rPr lang="en-US"/>
              <a:t>Click to edit Master text styles</a:t>
            </a:r>
          </a:p>
        </p:txBody>
      </p:sp>
      <p:sp>
        <p:nvSpPr>
          <p:cNvPr id="32" name="Picture Placeholder 4">
            <a:extLst>
              <a:ext uri="{FF2B5EF4-FFF2-40B4-BE49-F238E27FC236}">
                <a16:creationId xmlns:a16="http://schemas.microsoft.com/office/drawing/2014/main" id="{D62129C6-A867-1047-B875-E625916D7482}"/>
              </a:ext>
            </a:extLst>
          </p:cNvPr>
          <p:cNvSpPr>
            <a:spLocks noGrp="1"/>
          </p:cNvSpPr>
          <p:nvPr>
            <p:ph type="pic" sz="quarter" idx="23"/>
          </p:nvPr>
        </p:nvSpPr>
        <p:spPr>
          <a:xfrm>
            <a:off x="8103884" y="3856218"/>
            <a:ext cx="3649493" cy="866254"/>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4099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09FD-6428-A74C-8BE5-90D70DBBFAD4}"/>
              </a:ext>
            </a:extLst>
          </p:cNvPr>
          <p:cNvSpPr>
            <a:spLocks noGrp="1"/>
          </p:cNvSpPr>
          <p:nvPr>
            <p:ph type="title"/>
          </p:nvPr>
        </p:nvSpPr>
        <p:spPr>
          <a:xfrm>
            <a:off x="401450" y="880958"/>
            <a:ext cx="11270090" cy="2260742"/>
          </a:xfrm>
        </p:spPr>
        <p:txBody>
          <a:bodyPr anchor="b"/>
          <a:lstStyle>
            <a:lvl1pPr>
              <a:defRPr sz="45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4EA0E6B-2599-C742-A2A2-B2E71AE969E3}"/>
              </a:ext>
            </a:extLst>
          </p:cNvPr>
          <p:cNvSpPr>
            <a:spLocks noGrp="1"/>
          </p:cNvSpPr>
          <p:nvPr>
            <p:ph type="body" idx="1"/>
          </p:nvPr>
        </p:nvSpPr>
        <p:spPr>
          <a:xfrm>
            <a:off x="401450" y="3293607"/>
            <a:ext cx="11270090" cy="1092820"/>
          </a:xfrm>
        </p:spPr>
        <p:txBody>
          <a:bodyPr lIns="0" tIns="0" rIns="0" bIns="0">
            <a:normAutofit/>
          </a:bodyPr>
          <a:lstStyle>
            <a:lvl1pPr marL="0" indent="0">
              <a:buNone/>
              <a:defRPr sz="2400" i="1">
                <a:solidFill>
                  <a:schemeClr val="tx1"/>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B647841D-C20F-7F4A-A9F5-D3921C819EA7}"/>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9324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646771" y="1826341"/>
            <a:ext cx="5181600"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6255833" y="1826341"/>
            <a:ext cx="5181600"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79000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401441" y="1826341"/>
            <a:ext cx="3517264"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4275996" y="1833118"/>
            <a:ext cx="3511296"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4275997" y="1833118"/>
            <a:ext cx="3511296"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401443" y="1826344"/>
            <a:ext cx="3517263"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8" name="Content Placeholder 4">
            <a:extLst>
              <a:ext uri="{FF2B5EF4-FFF2-40B4-BE49-F238E27FC236}">
                <a16:creationId xmlns:a16="http://schemas.microsoft.com/office/drawing/2014/main" id="{FF5CD06F-127B-554B-A173-766C0CD9DD20}"/>
              </a:ext>
            </a:extLst>
          </p:cNvPr>
          <p:cNvSpPr>
            <a:spLocks noGrp="1"/>
          </p:cNvSpPr>
          <p:nvPr>
            <p:ph sz="quarter" idx="16"/>
          </p:nvPr>
        </p:nvSpPr>
        <p:spPr>
          <a:xfrm>
            <a:off x="8148735" y="1833118"/>
            <a:ext cx="3515444" cy="228600"/>
          </a:xfr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69F9AC2-CF2E-D648-AE72-707E239D6B6A}"/>
              </a:ext>
            </a:extLst>
          </p:cNvPr>
          <p:cNvSpPr>
            <a:spLocks noGrp="1"/>
          </p:cNvSpPr>
          <p:nvPr>
            <p:ph sz="half" idx="17"/>
          </p:nvPr>
        </p:nvSpPr>
        <p:spPr>
          <a:xfrm>
            <a:off x="8148735" y="1833118"/>
            <a:ext cx="3515444"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231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09606-3FF4-AA4E-B54E-D3439CA7416A}"/>
              </a:ext>
            </a:extLst>
          </p:cNvPr>
          <p:cNvSpPr>
            <a:spLocks noGrp="1"/>
          </p:cNvSpPr>
          <p:nvPr>
            <p:ph type="title"/>
          </p:nvPr>
        </p:nvSpPr>
        <p:spPr>
          <a:xfrm>
            <a:off x="401444" y="525111"/>
            <a:ext cx="11351941" cy="1165587"/>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79D7D9-9E56-864E-97A0-4BB376C15485}"/>
              </a:ext>
            </a:extLst>
          </p:cNvPr>
          <p:cNvSpPr>
            <a:spLocks noGrp="1"/>
          </p:cNvSpPr>
          <p:nvPr>
            <p:ph type="body" idx="1"/>
          </p:nvPr>
        </p:nvSpPr>
        <p:spPr>
          <a:xfrm>
            <a:off x="401444" y="1825625"/>
            <a:ext cx="11351941" cy="4048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B7333C7-F68D-3840-AF0B-49B5C94289F9}"/>
              </a:ext>
            </a:extLst>
          </p:cNvPr>
          <p:cNvSpPr>
            <a:spLocks noGrp="1"/>
          </p:cNvSpPr>
          <p:nvPr>
            <p:ph type="sldNum" sz="quarter" idx="4"/>
          </p:nvPr>
        </p:nvSpPr>
        <p:spPr>
          <a:xfrm>
            <a:off x="401443" y="6446837"/>
            <a:ext cx="2743200" cy="218070"/>
          </a:xfrm>
          <a:prstGeom prst="rect">
            <a:avLst/>
          </a:prstGeom>
        </p:spPr>
        <p:txBody>
          <a:bodyPr vert="horz" lIns="0" tIns="0" rIns="0" bIns="0" rtlCol="0" anchor="b" anchorCtr="0"/>
          <a:lstStyle>
            <a:lvl1pPr algn="l">
              <a:defRPr sz="900">
                <a:solidFill>
                  <a:schemeClr val="bg2">
                    <a:lumMod val="75000"/>
                  </a:schemeClr>
                </a:solidFill>
                <a:latin typeface="Arial" panose="020B0604020202020204" pitchFamily="34" charset="0"/>
                <a:cs typeface="Arial" panose="020B0604020202020204" pitchFamily="34" charset="0"/>
              </a:defRPr>
            </a:lvl1pPr>
          </a:lstStyle>
          <a:p>
            <a:fld id="{BAE26A2A-DE5F-EA41-900F-AB5C4F1D9848}" type="slidenum">
              <a:rPr lang="en-US" smtClean="0"/>
              <a:pPr/>
              <a:t>‹#›</a:t>
            </a:fld>
            <a:endParaRPr lang="en-US" dirty="0"/>
          </a:p>
        </p:txBody>
      </p:sp>
      <p:sp>
        <p:nvSpPr>
          <p:cNvPr id="7" name="Rectangle 6">
            <a:extLst>
              <a:ext uri="{FF2B5EF4-FFF2-40B4-BE49-F238E27FC236}">
                <a16:creationId xmlns:a16="http://schemas.microsoft.com/office/drawing/2014/main" id="{F24E4871-A936-9D44-87B5-A71D2410054C}"/>
              </a:ext>
            </a:extLst>
          </p:cNvPr>
          <p:cNvSpPr/>
          <p:nvPr/>
        </p:nvSpPr>
        <p:spPr>
          <a:xfrm>
            <a:off x="0" y="0"/>
            <a:ext cx="12192000" cy="2301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5C15262-F13A-A545-9E19-10E73B12B587}"/>
              </a:ext>
            </a:extLst>
          </p:cNvPr>
          <p:cNvSpPr/>
          <p:nvPr userDrawn="1"/>
        </p:nvSpPr>
        <p:spPr>
          <a:xfrm>
            <a:off x="0" y="0"/>
            <a:ext cx="12192000" cy="230188"/>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00606BDE-C71B-C34D-99BE-05C9ADB1E5B6}"/>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989325" y="6219640"/>
            <a:ext cx="776316" cy="448696"/>
          </a:xfrm>
          <a:prstGeom prst="rect">
            <a:avLst/>
          </a:prstGeom>
        </p:spPr>
      </p:pic>
      <p:pic>
        <p:nvPicPr>
          <p:cNvPr id="9" name="Picture 8">
            <a:extLst>
              <a:ext uri="{FF2B5EF4-FFF2-40B4-BE49-F238E27FC236}">
                <a16:creationId xmlns:a16="http://schemas.microsoft.com/office/drawing/2014/main" id="{C0FEB93A-81EC-9AFB-AA7B-8AB332EBFF5A}"/>
              </a:ext>
            </a:extLst>
          </p:cNvPr>
          <p:cNvPicPr>
            <a:picLocks noChangeAspect="1"/>
          </p:cNvPicPr>
          <p:nvPr userDrawn="1"/>
        </p:nvPicPr>
        <p:blipFill>
          <a:blip r:embed="rId22"/>
          <a:srcRect/>
          <a:stretch/>
        </p:blipFill>
        <p:spPr>
          <a:xfrm>
            <a:off x="9654357" y="6016352"/>
            <a:ext cx="1011462" cy="753051"/>
          </a:xfrm>
          <a:prstGeom prst="rect">
            <a:avLst/>
          </a:prstGeom>
        </p:spPr>
      </p:pic>
    </p:spTree>
    <p:extLst>
      <p:ext uri="{BB962C8B-B14F-4D97-AF65-F5344CB8AC3E}">
        <p14:creationId xmlns:p14="http://schemas.microsoft.com/office/powerpoint/2010/main" val="22408884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701" r:id="rId3"/>
    <p:sldLayoutId id="2147483685" r:id="rId4"/>
    <p:sldLayoutId id="2147483686" r:id="rId5"/>
    <p:sldLayoutId id="2147483687" r:id="rId6"/>
    <p:sldLayoutId id="2147483688" r:id="rId7"/>
    <p:sldLayoutId id="2147483689" r:id="rId8"/>
    <p:sldLayoutId id="2147483702" r:id="rId9"/>
    <p:sldLayoutId id="2147483699" r:id="rId10"/>
    <p:sldLayoutId id="2147483700" r:id="rId11"/>
    <p:sldLayoutId id="2147483690" r:id="rId12"/>
    <p:sldLayoutId id="2147483691" r:id="rId13"/>
    <p:sldLayoutId id="2147483693" r:id="rId14"/>
    <p:sldLayoutId id="2147483694" r:id="rId15"/>
    <p:sldLayoutId id="2147483695" r:id="rId16"/>
    <p:sldLayoutId id="2147483703" r:id="rId17"/>
    <p:sldLayoutId id="2147483704" r:id="rId18"/>
    <p:sldLayoutId id="2147483705" r:id="rId19"/>
  </p:sldLayoutIdLst>
  <p:hf hdr="0" ftr="0" dt="0"/>
  <p:txStyles>
    <p:title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hyperlink" Target="https://www.ged.com/about_test/test_subjec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0C0E29-0064-B0EC-394D-76A8949824C8}"/>
              </a:ext>
            </a:extLst>
          </p:cNvPr>
          <p:cNvSpPr>
            <a:spLocks noGrp="1"/>
          </p:cNvSpPr>
          <p:nvPr>
            <p:ph type="subTitle" idx="1"/>
          </p:nvPr>
        </p:nvSpPr>
        <p:spPr/>
        <p:txBody>
          <a:bodyPr/>
          <a:lstStyle/>
          <a:p>
            <a:r>
              <a:rPr lang="en-US" sz="2400" dirty="0"/>
              <a:t>Amber Thompson</a:t>
            </a:r>
          </a:p>
          <a:p>
            <a:r>
              <a:rPr lang="en-US" dirty="0"/>
              <a:t>Program Manager</a:t>
            </a:r>
          </a:p>
        </p:txBody>
      </p:sp>
      <p:sp>
        <p:nvSpPr>
          <p:cNvPr id="3" name="Text Placeholder 2">
            <a:extLst>
              <a:ext uri="{FF2B5EF4-FFF2-40B4-BE49-F238E27FC236}">
                <a16:creationId xmlns:a16="http://schemas.microsoft.com/office/drawing/2014/main" id="{1151269D-3132-7FFF-FE79-F67064984D03}"/>
              </a:ext>
            </a:extLst>
          </p:cNvPr>
          <p:cNvSpPr>
            <a:spLocks noGrp="1"/>
          </p:cNvSpPr>
          <p:nvPr>
            <p:ph type="body" sz="quarter" idx="10"/>
          </p:nvPr>
        </p:nvSpPr>
        <p:spPr/>
        <p:txBody>
          <a:bodyPr/>
          <a:lstStyle/>
          <a:p>
            <a:r>
              <a:rPr lang="en-US" dirty="0"/>
              <a:t>Pearson VUE in the House!</a:t>
            </a:r>
          </a:p>
        </p:txBody>
      </p:sp>
      <p:sp>
        <p:nvSpPr>
          <p:cNvPr id="5" name="TextBox 3">
            <a:extLst>
              <a:ext uri="{FF2B5EF4-FFF2-40B4-BE49-F238E27FC236}">
                <a16:creationId xmlns:a16="http://schemas.microsoft.com/office/drawing/2014/main" id="{79871222-9E2E-4716-A8EF-3ABB90124BE6}"/>
              </a:ext>
            </a:extLst>
          </p:cNvPr>
          <p:cNvSpPr txBox="1"/>
          <p:nvPr/>
        </p:nvSpPr>
        <p:spPr>
          <a:xfrm>
            <a:off x="7548712" y="6189468"/>
            <a:ext cx="456582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800" dirty="0">
                <a:latin typeface="Arial"/>
                <a:ea typeface="Calibri Light"/>
                <a:cs typeface="Calibri Light"/>
              </a:rPr>
              <a:t>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are registered trademarks of the American Council on Education (“ACE”). They may not be used or reproduced without the express written permission of ACE or GED Testing Service LLC. The 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brands are administered by GED Testing Service LLC under license from ACE.</a:t>
            </a:r>
            <a:endParaRPr lang="en-US" sz="800" dirty="0">
              <a:latin typeface="Calibri"/>
              <a:ea typeface="Calibri"/>
              <a:cs typeface="Calibri Light"/>
            </a:endParaRPr>
          </a:p>
        </p:txBody>
      </p:sp>
    </p:spTree>
    <p:extLst>
      <p:ext uri="{BB962C8B-B14F-4D97-AF65-F5344CB8AC3E}">
        <p14:creationId xmlns:p14="http://schemas.microsoft.com/office/powerpoint/2010/main" val="408336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FEE9-A0D0-5022-5951-7D0649B69F5C}"/>
              </a:ext>
            </a:extLst>
          </p:cNvPr>
          <p:cNvSpPr>
            <a:spLocks noGrp="1"/>
          </p:cNvSpPr>
          <p:nvPr>
            <p:ph type="title"/>
          </p:nvPr>
        </p:nvSpPr>
        <p:spPr/>
        <p:txBody>
          <a:bodyPr/>
          <a:lstStyle/>
          <a:p>
            <a:r>
              <a:rPr lang="en-US" dirty="0"/>
              <a:t>Security</a:t>
            </a:r>
          </a:p>
        </p:txBody>
      </p:sp>
      <p:sp>
        <p:nvSpPr>
          <p:cNvPr id="3" name="Content Placeholder 2">
            <a:extLst>
              <a:ext uri="{FF2B5EF4-FFF2-40B4-BE49-F238E27FC236}">
                <a16:creationId xmlns:a16="http://schemas.microsoft.com/office/drawing/2014/main" id="{49C1B81B-9C04-ED1B-49E6-F8821D2FD837}"/>
              </a:ext>
            </a:extLst>
          </p:cNvPr>
          <p:cNvSpPr>
            <a:spLocks noGrp="1"/>
          </p:cNvSpPr>
          <p:nvPr>
            <p:ph idx="1"/>
          </p:nvPr>
        </p:nvSpPr>
        <p:spPr/>
        <p:txBody>
          <a:bodyPr vert="horz" lIns="91440" tIns="45720" rIns="91440" bIns="45720" rtlCol="0" anchor="t">
            <a:normAutofit fontScale="70000" lnSpcReduction="20000"/>
          </a:bodyPr>
          <a:lstStyle/>
          <a:p>
            <a:pPr marL="0" indent="0" fontAlgn="base">
              <a:buNone/>
            </a:pPr>
            <a:r>
              <a:rPr lang="en-US" dirty="0"/>
              <a:t>Completed:​</a:t>
            </a:r>
          </a:p>
          <a:p>
            <a:pPr marL="0" indent="0" fontAlgn="base">
              <a:buNone/>
            </a:pPr>
            <a:r>
              <a:rPr lang="en-US" dirty="0"/>
              <a:t>​</a:t>
            </a:r>
          </a:p>
          <a:p>
            <a:pPr marL="170815" indent="-170815" fontAlgn="base"/>
            <a:r>
              <a:rPr lang="en-US" dirty="0" err="1"/>
              <a:t>OnVUE</a:t>
            </a:r>
            <a:r>
              <a:rPr lang="en-US" dirty="0"/>
              <a:t> is now able to compare their current Headshot to the Headshot from their last </a:t>
            </a:r>
            <a:r>
              <a:rPr lang="en-US" dirty="0" err="1"/>
              <a:t>session,regardless</a:t>
            </a:r>
            <a:r>
              <a:rPr lang="en-US" dirty="0"/>
              <a:t> of whether the candidate tested at the Test Center or </a:t>
            </a:r>
            <a:r>
              <a:rPr lang="en-US" dirty="0" err="1"/>
              <a:t>OnVUE</a:t>
            </a:r>
            <a:r>
              <a:rPr lang="en-US" dirty="0"/>
              <a:t>.​</a:t>
            </a:r>
          </a:p>
          <a:p>
            <a:pPr marL="170815" indent="-170815" fontAlgn="base"/>
            <a:r>
              <a:rPr lang="en-US" dirty="0">
                <a:latin typeface="Arial"/>
                <a:cs typeface="Arial"/>
              </a:rPr>
              <a:t>Geofencing and Inverse Geofencing for </a:t>
            </a:r>
            <a:r>
              <a:rPr lang="en-US" dirty="0" err="1">
                <a:latin typeface="Arial"/>
                <a:cs typeface="Arial"/>
              </a:rPr>
              <a:t>OnVUE</a:t>
            </a:r>
            <a:r>
              <a:rPr lang="en-US" dirty="0">
                <a:latin typeface="Arial"/>
                <a:cs typeface="Arial"/>
              </a:rPr>
              <a:t> Delivery. GEDTS is now blocking all countries except for USA via IP Address, post-VPN Disconnection​</a:t>
            </a:r>
          </a:p>
          <a:p>
            <a:pPr marL="170815" indent="-170815" fontAlgn="base"/>
            <a:r>
              <a:rPr lang="en-US" dirty="0">
                <a:latin typeface="Arial"/>
                <a:cs typeface="Arial"/>
              </a:rPr>
              <a:t>Enhanced Router-Level VPN Blocking, in addition to our current application-level blocking​</a:t>
            </a:r>
          </a:p>
          <a:p>
            <a:pPr marL="0" indent="0" fontAlgn="base">
              <a:buNone/>
            </a:pPr>
            <a:r>
              <a:rPr lang="en-US" dirty="0"/>
              <a:t>​</a:t>
            </a:r>
          </a:p>
          <a:p>
            <a:pPr marL="0" indent="0" fontAlgn="base">
              <a:buNone/>
            </a:pPr>
            <a:r>
              <a:rPr lang="en-US" dirty="0"/>
              <a:t>Roadmap:​</a:t>
            </a:r>
          </a:p>
          <a:p>
            <a:pPr marL="0" indent="0" fontAlgn="base">
              <a:buNone/>
            </a:pPr>
            <a:endParaRPr lang="en-US" dirty="0"/>
          </a:p>
          <a:p>
            <a:pPr marL="170815" indent="-170815" fontAlgn="base"/>
            <a:r>
              <a:rPr lang="en-US" dirty="0">
                <a:latin typeface="Arial"/>
                <a:cs typeface="Arial"/>
              </a:rPr>
              <a:t>Second generation </a:t>
            </a:r>
            <a:r>
              <a:rPr lang="en-US" dirty="0" err="1">
                <a:latin typeface="Arial"/>
                <a:cs typeface="Arial"/>
              </a:rPr>
              <a:t>OnVUE</a:t>
            </a:r>
            <a:r>
              <a:rPr lang="en-US" dirty="0">
                <a:latin typeface="Arial"/>
                <a:cs typeface="Arial"/>
              </a:rPr>
              <a:t> video sensors for No-Body, Multi-Body, Same-Face and Item Sensor, </a:t>
            </a:r>
            <a:r>
              <a:rPr lang="en-US" dirty="0" err="1">
                <a:latin typeface="Arial"/>
                <a:cs typeface="Arial"/>
              </a:rPr>
              <a:t>whichwill</a:t>
            </a:r>
            <a:r>
              <a:rPr lang="en-US" dirty="0">
                <a:latin typeface="Arial"/>
                <a:cs typeface="Arial"/>
              </a:rPr>
              <a:t> scan for cell phones, textbooks, pens, etc..​</a:t>
            </a:r>
          </a:p>
          <a:p>
            <a:pPr marL="170815" indent="-170815" fontAlgn="base"/>
            <a:r>
              <a:rPr lang="en-US" dirty="0">
                <a:latin typeface="Arial"/>
                <a:cs typeface="Arial"/>
              </a:rPr>
              <a:t>A new AI risk-assessment score to calculate Candidate Risk​</a:t>
            </a:r>
          </a:p>
          <a:p>
            <a:pPr marL="170815" indent="-170815" fontAlgn="base"/>
            <a:r>
              <a:rPr lang="en-US" dirty="0"/>
              <a:t>Exciting Proof-of-Concept Experiments for both </a:t>
            </a:r>
            <a:r>
              <a:rPr lang="en-US" dirty="0" err="1"/>
              <a:t>PalmID</a:t>
            </a:r>
            <a:r>
              <a:rPr lang="en-US" dirty="0"/>
              <a:t> Biometric Authentication and Dual </a:t>
            </a:r>
            <a:r>
              <a:rPr lang="en-US" dirty="0" err="1"/>
              <a:t>Camerafor</a:t>
            </a:r>
            <a:r>
              <a:rPr lang="en-US" dirty="0"/>
              <a:t> </a:t>
            </a:r>
            <a:r>
              <a:rPr lang="en-US" dirty="0" err="1"/>
              <a:t>OnVUE</a:t>
            </a:r>
            <a:r>
              <a:rPr lang="en-US" dirty="0"/>
              <a:t>​</a:t>
            </a:r>
          </a:p>
          <a:p>
            <a:pPr marL="170815" indent="-170815" fontAlgn="base"/>
            <a:endParaRPr lang="en-US" dirty="0"/>
          </a:p>
        </p:txBody>
      </p:sp>
      <p:sp>
        <p:nvSpPr>
          <p:cNvPr id="4" name="Slide Number Placeholder 3">
            <a:extLst>
              <a:ext uri="{FF2B5EF4-FFF2-40B4-BE49-F238E27FC236}">
                <a16:creationId xmlns:a16="http://schemas.microsoft.com/office/drawing/2014/main" id="{5999DDCA-3850-60BE-7907-DE2807235A98}"/>
              </a:ext>
            </a:extLst>
          </p:cNvPr>
          <p:cNvSpPr>
            <a:spLocks noGrp="1"/>
          </p:cNvSpPr>
          <p:nvPr>
            <p:ph type="sldNum" sz="quarter" idx="12"/>
          </p:nvPr>
        </p:nvSpPr>
        <p:spPr/>
        <p:txBody>
          <a:bodyPr/>
          <a:lstStyle/>
          <a:p>
            <a:fld id="{BAE26A2A-DE5F-EA41-900F-AB5C4F1D9848}" type="slidenum">
              <a:rPr lang="en-US" smtClean="0"/>
              <a:t>10</a:t>
            </a:fld>
            <a:endParaRPr lang="en-US"/>
          </a:p>
        </p:txBody>
      </p:sp>
    </p:spTree>
    <p:extLst>
      <p:ext uri="{BB962C8B-B14F-4D97-AF65-F5344CB8AC3E}">
        <p14:creationId xmlns:p14="http://schemas.microsoft.com/office/powerpoint/2010/main" val="3710582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50CD4-BCF9-B53D-EE87-F99822893009}"/>
              </a:ext>
            </a:extLst>
          </p:cNvPr>
          <p:cNvSpPr>
            <a:spLocks noGrp="1"/>
          </p:cNvSpPr>
          <p:nvPr>
            <p:ph type="title"/>
          </p:nvPr>
        </p:nvSpPr>
        <p:spPr/>
        <p:txBody>
          <a:bodyPr/>
          <a:lstStyle/>
          <a:p>
            <a:r>
              <a:rPr lang="en-US" dirty="0"/>
              <a:t>CCT</a:t>
            </a:r>
            <a:br>
              <a:rPr lang="en-US" dirty="0"/>
            </a:br>
            <a:r>
              <a:rPr lang="en-US" sz="2400" dirty="0"/>
              <a:t>Cloud Computing Technology</a:t>
            </a:r>
            <a:endParaRPr lang="en-US" dirty="0"/>
          </a:p>
        </p:txBody>
      </p:sp>
      <p:sp>
        <p:nvSpPr>
          <p:cNvPr id="4" name="Slide Number Placeholder 3">
            <a:extLst>
              <a:ext uri="{FF2B5EF4-FFF2-40B4-BE49-F238E27FC236}">
                <a16:creationId xmlns:a16="http://schemas.microsoft.com/office/drawing/2014/main" id="{A64ADAB1-258C-3596-17CE-44EE9CD822D3}"/>
              </a:ext>
            </a:extLst>
          </p:cNvPr>
          <p:cNvSpPr>
            <a:spLocks noGrp="1"/>
          </p:cNvSpPr>
          <p:nvPr>
            <p:ph type="sldNum" sz="quarter" idx="12"/>
          </p:nvPr>
        </p:nvSpPr>
        <p:spPr/>
        <p:txBody>
          <a:bodyPr/>
          <a:lstStyle/>
          <a:p>
            <a:fld id="{BAE26A2A-DE5F-EA41-900F-AB5C4F1D9848}" type="slidenum">
              <a:rPr lang="en-US" smtClean="0"/>
              <a:t>11</a:t>
            </a:fld>
            <a:endParaRPr lang="en-US"/>
          </a:p>
        </p:txBody>
      </p:sp>
      <p:sp>
        <p:nvSpPr>
          <p:cNvPr id="5" name="Title 1">
            <a:extLst>
              <a:ext uri="{FF2B5EF4-FFF2-40B4-BE49-F238E27FC236}">
                <a16:creationId xmlns:a16="http://schemas.microsoft.com/office/drawing/2014/main" id="{664C653A-CD52-061D-B7C5-FDFAB80C3EA3}"/>
              </a:ext>
            </a:extLst>
          </p:cNvPr>
          <p:cNvSpPr>
            <a:spLocks noGrp="1"/>
          </p:cNvSpPr>
          <p:nvPr>
            <p:ph idx="1"/>
          </p:nvPr>
        </p:nvSpPr>
        <p:spPr>
          <a:xfrm>
            <a:off x="401638" y="1825625"/>
            <a:ext cx="11352212" cy="4048125"/>
          </a:xfrm>
        </p:spPr>
        <p:txBody>
          <a:bodyPr/>
          <a:lstStyle/>
          <a:p>
            <a:pPr marL="285750" indent="-285750"/>
            <a:r>
              <a:rPr lang="en-US" sz="2000" dirty="0"/>
              <a:t>No more updates – we’ll take care of them for you</a:t>
            </a:r>
          </a:p>
          <a:p>
            <a:pPr marL="285750" indent="-285750"/>
            <a:r>
              <a:rPr lang="en-US" sz="2000" dirty="0"/>
              <a:t>Just need internet</a:t>
            </a:r>
          </a:p>
          <a:p>
            <a:pPr marL="285750" indent="-285750"/>
            <a:r>
              <a:rPr lang="en-US" sz="2000" dirty="0"/>
              <a:t>Let your SRM know if you are interested</a:t>
            </a:r>
          </a:p>
          <a:p>
            <a:endParaRPr lang="en-US" sz="2000" dirty="0"/>
          </a:p>
        </p:txBody>
      </p:sp>
    </p:spTree>
    <p:extLst>
      <p:ext uri="{BB962C8B-B14F-4D97-AF65-F5344CB8AC3E}">
        <p14:creationId xmlns:p14="http://schemas.microsoft.com/office/powerpoint/2010/main" val="382765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64AFA-B410-114F-98AA-DF745C195FF2}"/>
              </a:ext>
            </a:extLst>
          </p:cNvPr>
          <p:cNvSpPr>
            <a:spLocks noGrp="1"/>
          </p:cNvSpPr>
          <p:nvPr>
            <p:ph type="title"/>
          </p:nvPr>
        </p:nvSpPr>
        <p:spPr/>
        <p:txBody>
          <a:bodyPr/>
          <a:lstStyle/>
          <a:p>
            <a:r>
              <a:rPr lang="en-US" dirty="0">
                <a:latin typeface="+mj-lt"/>
              </a:rPr>
              <a:t>Support Line</a:t>
            </a:r>
          </a:p>
        </p:txBody>
      </p:sp>
      <p:sp>
        <p:nvSpPr>
          <p:cNvPr id="2" name="Slide Number Placeholder 1">
            <a:extLst>
              <a:ext uri="{FF2B5EF4-FFF2-40B4-BE49-F238E27FC236}">
                <a16:creationId xmlns:a16="http://schemas.microsoft.com/office/drawing/2014/main" id="{94A3A573-3ED0-4442-AFED-CE304F539C5D}"/>
              </a:ext>
            </a:extLst>
          </p:cNvPr>
          <p:cNvSpPr>
            <a:spLocks noGrp="1"/>
          </p:cNvSpPr>
          <p:nvPr>
            <p:ph type="sldNum" sz="quarter" idx="15"/>
          </p:nvPr>
        </p:nvSpPr>
        <p:spPr/>
        <p:txBody>
          <a:bodyPr/>
          <a:lstStyle/>
          <a:p>
            <a:pPr>
              <a:defRPr/>
            </a:pPr>
            <a:fld id="{EEAC2BAD-9516-2B47-9900-7FC05ED2F002}" type="slidenum">
              <a:rPr lang="en-US" smtClean="0"/>
              <a:pPr>
                <a:defRPr/>
              </a:pPr>
              <a:t>12</a:t>
            </a:fld>
            <a:endParaRPr lang="en-US"/>
          </a:p>
        </p:txBody>
      </p:sp>
      <p:pic>
        <p:nvPicPr>
          <p:cNvPr id="6" name="Picture 5">
            <a:extLst>
              <a:ext uri="{FF2B5EF4-FFF2-40B4-BE49-F238E27FC236}">
                <a16:creationId xmlns:a16="http://schemas.microsoft.com/office/drawing/2014/main" id="{462B31CA-B53B-737F-2635-A1D54BE4692E}"/>
              </a:ext>
            </a:extLst>
          </p:cNvPr>
          <p:cNvPicPr>
            <a:picLocks noChangeAspect="1"/>
          </p:cNvPicPr>
          <p:nvPr/>
        </p:nvPicPr>
        <p:blipFill>
          <a:blip r:embed="rId3"/>
          <a:stretch>
            <a:fillRect/>
          </a:stretch>
        </p:blipFill>
        <p:spPr>
          <a:xfrm>
            <a:off x="1183728" y="1405797"/>
            <a:ext cx="9254626" cy="2168009"/>
          </a:xfrm>
          <a:prstGeom prst="rect">
            <a:avLst/>
          </a:prstGeom>
        </p:spPr>
      </p:pic>
      <p:pic>
        <p:nvPicPr>
          <p:cNvPr id="8" name="Picture 7">
            <a:extLst>
              <a:ext uri="{FF2B5EF4-FFF2-40B4-BE49-F238E27FC236}">
                <a16:creationId xmlns:a16="http://schemas.microsoft.com/office/drawing/2014/main" id="{0007BF2D-294D-5D88-A674-BA3B33FE59F1}"/>
              </a:ext>
            </a:extLst>
          </p:cNvPr>
          <p:cNvPicPr>
            <a:picLocks noChangeAspect="1"/>
          </p:cNvPicPr>
          <p:nvPr/>
        </p:nvPicPr>
        <p:blipFill>
          <a:blip r:embed="rId4"/>
          <a:stretch>
            <a:fillRect/>
          </a:stretch>
        </p:blipFill>
        <p:spPr>
          <a:xfrm>
            <a:off x="1183729" y="3572528"/>
            <a:ext cx="9278681" cy="2552357"/>
          </a:xfrm>
          <a:prstGeom prst="rect">
            <a:avLst/>
          </a:prstGeom>
        </p:spPr>
      </p:pic>
      <p:sp>
        <p:nvSpPr>
          <p:cNvPr id="7" name="TextBox 6">
            <a:extLst>
              <a:ext uri="{FF2B5EF4-FFF2-40B4-BE49-F238E27FC236}">
                <a16:creationId xmlns:a16="http://schemas.microsoft.com/office/drawing/2014/main" id="{CC5C8300-BA60-18FC-AF19-DFEC4137BE24}"/>
              </a:ext>
            </a:extLst>
          </p:cNvPr>
          <p:cNvSpPr txBox="1"/>
          <p:nvPr/>
        </p:nvSpPr>
        <p:spPr>
          <a:xfrm>
            <a:off x="3048000" y="3246792"/>
            <a:ext cx="6096000"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1213762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168A15F-CAB6-40B7-F553-18C2110CBF0A}"/>
              </a:ext>
            </a:extLst>
          </p:cNvPr>
          <p:cNvPicPr>
            <a:picLocks noGrp="1" noChangeAspect="1"/>
          </p:cNvPicPr>
          <p:nvPr>
            <p:ph type="pic" sz="quarter" idx="11"/>
          </p:nvPr>
        </p:nvPicPr>
        <p:blipFill rotWithShape="1">
          <a:blip r:embed="rId3"/>
          <a:stretch/>
        </p:blipFill>
        <p:spPr>
          <a:xfrm>
            <a:off x="369936" y="1653081"/>
            <a:ext cx="10735160" cy="5018688"/>
          </a:xfrm>
          <a:prstGeom prst="rect">
            <a:avLst/>
          </a:prstGeom>
          <a:noFill/>
        </p:spPr>
      </p:pic>
      <p:sp>
        <p:nvSpPr>
          <p:cNvPr id="2" name="Title 1">
            <a:extLst>
              <a:ext uri="{FF2B5EF4-FFF2-40B4-BE49-F238E27FC236}">
                <a16:creationId xmlns:a16="http://schemas.microsoft.com/office/drawing/2014/main" id="{5AC18F34-FCF3-5A6E-38A7-4611A94DABFC}"/>
              </a:ext>
            </a:extLst>
          </p:cNvPr>
          <p:cNvSpPr>
            <a:spLocks noGrp="1"/>
          </p:cNvSpPr>
          <p:nvPr>
            <p:ph type="title"/>
          </p:nvPr>
        </p:nvSpPr>
        <p:spPr>
          <a:xfrm>
            <a:off x="7474625" y="568326"/>
            <a:ext cx="3630471" cy="997827"/>
          </a:xfrm>
        </p:spPr>
        <p:txBody>
          <a:bodyPr>
            <a:normAutofit/>
          </a:bodyPr>
          <a:lstStyle/>
          <a:p>
            <a:r>
              <a:rPr lang="en-US" dirty="0">
                <a:latin typeface="+mj-lt"/>
              </a:rPr>
              <a:t>Assist</a:t>
            </a:r>
          </a:p>
        </p:txBody>
      </p:sp>
      <p:sp>
        <p:nvSpPr>
          <p:cNvPr id="4" name="Slide Number Placeholder 3">
            <a:extLst>
              <a:ext uri="{FF2B5EF4-FFF2-40B4-BE49-F238E27FC236}">
                <a16:creationId xmlns:a16="http://schemas.microsoft.com/office/drawing/2014/main" id="{D0346780-95C5-AADF-5B3E-A80287031908}"/>
              </a:ext>
            </a:extLst>
          </p:cNvPr>
          <p:cNvSpPr>
            <a:spLocks noGrp="1"/>
          </p:cNvSpPr>
          <p:nvPr>
            <p:ph type="sldNum" sz="quarter" idx="10"/>
          </p:nvPr>
        </p:nvSpPr>
        <p:spPr>
          <a:xfrm>
            <a:off x="9209088" y="6488113"/>
            <a:ext cx="2743200" cy="365125"/>
          </a:xfrm>
        </p:spPr>
        <p:txBody>
          <a:bodyPr anchor="ctr">
            <a:normAutofit/>
          </a:bodyPr>
          <a:lstStyle/>
          <a:p>
            <a:pPr>
              <a:spcAft>
                <a:spcPts val="600"/>
              </a:spcAft>
              <a:defRPr/>
            </a:pPr>
            <a:fld id="{EEAC2BAD-9516-2B47-9900-7FC05ED2F002}" type="slidenum">
              <a:rPr lang="en-US" smtClean="0"/>
              <a:pPr>
                <a:spcAft>
                  <a:spcPts val="600"/>
                </a:spcAft>
                <a:defRPr/>
              </a:pPr>
              <a:t>13</a:t>
            </a:fld>
            <a:endParaRPr lang="en-US"/>
          </a:p>
        </p:txBody>
      </p:sp>
    </p:spTree>
    <p:extLst>
      <p:ext uri="{BB962C8B-B14F-4D97-AF65-F5344CB8AC3E}">
        <p14:creationId xmlns:p14="http://schemas.microsoft.com/office/powerpoint/2010/main" val="128234005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B02C-9331-69C6-5F9F-21465490AC90}"/>
              </a:ext>
            </a:extLst>
          </p:cNvPr>
          <p:cNvSpPr>
            <a:spLocks noGrp="1"/>
          </p:cNvSpPr>
          <p:nvPr>
            <p:ph type="title"/>
          </p:nvPr>
        </p:nvSpPr>
        <p:spPr/>
        <p:txBody>
          <a:bodyPr/>
          <a:lstStyle/>
          <a:p>
            <a:r>
              <a:rPr lang="en-US" dirty="0">
                <a:latin typeface="+mj-lt"/>
              </a:rPr>
              <a:t>Assist Cont.</a:t>
            </a:r>
          </a:p>
        </p:txBody>
      </p:sp>
      <p:sp>
        <p:nvSpPr>
          <p:cNvPr id="4" name="Slide Number Placeholder 3">
            <a:extLst>
              <a:ext uri="{FF2B5EF4-FFF2-40B4-BE49-F238E27FC236}">
                <a16:creationId xmlns:a16="http://schemas.microsoft.com/office/drawing/2014/main" id="{4B73D051-251D-DB13-E7A5-290A81CC2670}"/>
              </a:ext>
            </a:extLst>
          </p:cNvPr>
          <p:cNvSpPr>
            <a:spLocks noGrp="1"/>
          </p:cNvSpPr>
          <p:nvPr>
            <p:ph type="sldNum" sz="quarter" idx="15"/>
          </p:nvPr>
        </p:nvSpPr>
        <p:spPr/>
        <p:txBody>
          <a:bodyPr/>
          <a:lstStyle/>
          <a:p>
            <a:pPr>
              <a:defRPr/>
            </a:pPr>
            <a:fld id="{EEAC2BAD-9516-2B47-9900-7FC05ED2F002}" type="slidenum">
              <a:rPr lang="en-US" smtClean="0"/>
              <a:pPr>
                <a:defRPr/>
              </a:pPr>
              <a:t>14</a:t>
            </a:fld>
            <a:endParaRPr lang="en-US"/>
          </a:p>
        </p:txBody>
      </p:sp>
      <p:sp>
        <p:nvSpPr>
          <p:cNvPr id="5" name="Content Placeholder 4">
            <a:extLst>
              <a:ext uri="{FF2B5EF4-FFF2-40B4-BE49-F238E27FC236}">
                <a16:creationId xmlns:a16="http://schemas.microsoft.com/office/drawing/2014/main" id="{4C5429C9-8D4F-B285-1F3A-D31085F4DD04}"/>
              </a:ext>
            </a:extLst>
          </p:cNvPr>
          <p:cNvSpPr>
            <a:spLocks noGrp="1"/>
          </p:cNvSpPr>
          <p:nvPr>
            <p:ph sz="quarter" idx="16"/>
          </p:nvPr>
        </p:nvSpPr>
        <p:spPr>
          <a:xfrm>
            <a:off x="308240" y="2110581"/>
            <a:ext cx="3300722" cy="1666435"/>
          </a:xfrm>
        </p:spPr>
        <p:txBody>
          <a:bodyPr/>
          <a:lstStyle/>
          <a:p>
            <a:r>
              <a:rPr lang="en-US" b="1" u="sng" dirty="0">
                <a:latin typeface="+mj-lt"/>
              </a:rPr>
              <a:t>Service Direct:</a:t>
            </a:r>
          </a:p>
          <a:p>
            <a:pPr marL="285750" indent="-285750">
              <a:buFont typeface="Arial" panose="020B0604020202020204" pitchFamily="34" charset="0"/>
              <a:buChar char="•"/>
            </a:pPr>
            <a:r>
              <a:rPr lang="en-US" dirty="0">
                <a:latin typeface="+mj-lt"/>
              </a:rPr>
              <a:t>Case Creation</a:t>
            </a:r>
          </a:p>
          <a:p>
            <a:pPr marL="285750" indent="-285750">
              <a:buFont typeface="Arial" panose="020B0604020202020204" pitchFamily="34" charset="0"/>
              <a:buChar char="•"/>
            </a:pPr>
            <a:r>
              <a:rPr lang="en-US" dirty="0">
                <a:latin typeface="+mj-lt"/>
              </a:rPr>
              <a:t>Site Closures</a:t>
            </a:r>
          </a:p>
          <a:p>
            <a:pPr marL="285750" indent="-285750">
              <a:buFont typeface="Arial" panose="020B0604020202020204" pitchFamily="34" charset="0"/>
              <a:buChar char="•"/>
            </a:pPr>
            <a:r>
              <a:rPr lang="en-US" dirty="0">
                <a:latin typeface="+mj-lt"/>
              </a:rPr>
              <a:t>New updates coming! Look for information</a:t>
            </a:r>
          </a:p>
          <a:p>
            <a:pPr marL="285750" indent="-285750">
              <a:buFont typeface="Arial" panose="020B0604020202020204" pitchFamily="34" charset="0"/>
              <a:buChar char="•"/>
            </a:pPr>
            <a:endParaRPr lang="en-US" dirty="0">
              <a:latin typeface="+mj-lt"/>
            </a:endParaRPr>
          </a:p>
        </p:txBody>
      </p:sp>
      <p:pic>
        <p:nvPicPr>
          <p:cNvPr id="9" name="Picture 8">
            <a:extLst>
              <a:ext uri="{FF2B5EF4-FFF2-40B4-BE49-F238E27FC236}">
                <a16:creationId xmlns:a16="http://schemas.microsoft.com/office/drawing/2014/main" id="{EDF4B10C-3056-F192-5CDB-F3D68B03C97D}"/>
              </a:ext>
            </a:extLst>
          </p:cNvPr>
          <p:cNvPicPr>
            <a:picLocks noChangeAspect="1"/>
          </p:cNvPicPr>
          <p:nvPr/>
        </p:nvPicPr>
        <p:blipFill>
          <a:blip r:embed="rId2"/>
          <a:stretch>
            <a:fillRect/>
          </a:stretch>
        </p:blipFill>
        <p:spPr>
          <a:xfrm>
            <a:off x="4320225" y="1946019"/>
            <a:ext cx="5524168" cy="4542094"/>
          </a:xfrm>
          <a:prstGeom prst="rect">
            <a:avLst/>
          </a:prstGeom>
        </p:spPr>
      </p:pic>
      <p:pic>
        <p:nvPicPr>
          <p:cNvPr id="11" name="Picture 10">
            <a:extLst>
              <a:ext uri="{FF2B5EF4-FFF2-40B4-BE49-F238E27FC236}">
                <a16:creationId xmlns:a16="http://schemas.microsoft.com/office/drawing/2014/main" id="{3C0FC5F5-EF46-8467-B061-F39B50D7E4E9}"/>
              </a:ext>
            </a:extLst>
          </p:cNvPr>
          <p:cNvPicPr>
            <a:picLocks noChangeAspect="1"/>
          </p:cNvPicPr>
          <p:nvPr/>
        </p:nvPicPr>
        <p:blipFill>
          <a:blip r:embed="rId3"/>
          <a:stretch>
            <a:fillRect/>
          </a:stretch>
        </p:blipFill>
        <p:spPr>
          <a:xfrm>
            <a:off x="9515113" y="665277"/>
            <a:ext cx="2286319" cy="5963482"/>
          </a:xfrm>
          <a:prstGeom prst="rect">
            <a:avLst/>
          </a:prstGeom>
        </p:spPr>
      </p:pic>
      <p:sp>
        <p:nvSpPr>
          <p:cNvPr id="12" name="Content Placeholder 4">
            <a:extLst>
              <a:ext uri="{FF2B5EF4-FFF2-40B4-BE49-F238E27FC236}">
                <a16:creationId xmlns:a16="http://schemas.microsoft.com/office/drawing/2014/main" id="{538D74F6-57BA-AC21-0CF1-6C45E4BDE7C2}"/>
              </a:ext>
            </a:extLst>
          </p:cNvPr>
          <p:cNvSpPr txBox="1">
            <a:spLocks/>
          </p:cNvSpPr>
          <p:nvPr/>
        </p:nvSpPr>
        <p:spPr>
          <a:xfrm>
            <a:off x="4320225" y="1549785"/>
            <a:ext cx="2088007" cy="363487"/>
          </a:xfrm>
          <a:prstGeom prst="rect">
            <a:avLst/>
          </a:prstGeom>
        </p:spPr>
        <p:txBody>
          <a:bodyPr/>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t>Test Center Guide:</a:t>
            </a:r>
          </a:p>
        </p:txBody>
      </p:sp>
    </p:spTree>
    <p:extLst>
      <p:ext uri="{BB962C8B-B14F-4D97-AF65-F5344CB8AC3E}">
        <p14:creationId xmlns:p14="http://schemas.microsoft.com/office/powerpoint/2010/main" val="123098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982-236C-A0AF-F847-389616A6DC4C}"/>
              </a:ext>
            </a:extLst>
          </p:cNvPr>
          <p:cNvSpPr>
            <a:spLocks noGrp="1"/>
          </p:cNvSpPr>
          <p:nvPr>
            <p:ph type="title"/>
          </p:nvPr>
        </p:nvSpPr>
        <p:spPr/>
        <p:txBody>
          <a:bodyPr/>
          <a:lstStyle/>
          <a:p>
            <a:br>
              <a:rPr lang="en-US" dirty="0">
                <a:latin typeface="Arial"/>
                <a:cs typeface="Arial"/>
              </a:rPr>
            </a:br>
            <a:r>
              <a:rPr lang="en-US" dirty="0">
                <a:latin typeface="Arial"/>
                <a:cs typeface="Arial"/>
              </a:rPr>
              <a:t>Session Survey</a:t>
            </a:r>
            <a:endParaRPr lang="en-US" dirty="0"/>
          </a:p>
        </p:txBody>
      </p:sp>
      <p:pic>
        <p:nvPicPr>
          <p:cNvPr id="7" name="Picture Placeholder 6">
            <a:extLst>
              <a:ext uri="{FF2B5EF4-FFF2-40B4-BE49-F238E27FC236}">
                <a16:creationId xmlns:a16="http://schemas.microsoft.com/office/drawing/2014/main" id="{290A71BD-1337-06B0-AF85-B5C19B315003}"/>
              </a:ext>
            </a:extLst>
          </p:cNvPr>
          <p:cNvPicPr>
            <a:picLocks noGrp="1" noChangeAspect="1"/>
          </p:cNvPicPr>
          <p:nvPr>
            <p:ph type="pic" idx="1"/>
          </p:nvPr>
        </p:nvPicPr>
        <p:blipFill rotWithShape="1">
          <a:blip r:embed="rId2"/>
          <a:srcRect l="-3720" t="-1577" r="-5047" b="2771"/>
          <a:stretch/>
        </p:blipFill>
        <p:spPr>
          <a:xfrm>
            <a:off x="5183194" y="457201"/>
            <a:ext cx="6559047" cy="5403850"/>
          </a:xfrm>
        </p:spPr>
      </p:pic>
      <p:sp>
        <p:nvSpPr>
          <p:cNvPr id="4" name="Text Placeholder 3">
            <a:extLst>
              <a:ext uri="{FF2B5EF4-FFF2-40B4-BE49-F238E27FC236}">
                <a16:creationId xmlns:a16="http://schemas.microsoft.com/office/drawing/2014/main" id="{95A72576-C4B0-00A7-78F3-75A6078E0F24}"/>
              </a:ext>
            </a:extLst>
          </p:cNvPr>
          <p:cNvSpPr>
            <a:spLocks noGrp="1"/>
          </p:cNvSpPr>
          <p:nvPr>
            <p:ph type="body" sz="half" idx="2"/>
          </p:nvPr>
        </p:nvSpPr>
        <p:spPr>
          <a:xfrm>
            <a:off x="401450" y="2196790"/>
            <a:ext cx="4370583" cy="1089874"/>
          </a:xfrm>
        </p:spPr>
        <p:txBody>
          <a:bodyPr vert="horz" lIns="0" tIns="91440" rIns="0" bIns="0" rtlCol="0" anchor="t">
            <a:normAutofit/>
          </a:bodyPr>
          <a:lstStyle/>
          <a:p>
            <a:r>
              <a:rPr lang="en-US" dirty="0">
                <a:latin typeface="Arial"/>
                <a:cs typeface="Arial"/>
              </a:rPr>
              <a:t>Your feedback is important. Please scan the QR code below to rate this session. </a:t>
            </a:r>
            <a:endParaRPr lang="en-US" dirty="0"/>
          </a:p>
        </p:txBody>
      </p:sp>
      <p:sp>
        <p:nvSpPr>
          <p:cNvPr id="5" name="Slide Number Placeholder 4">
            <a:extLst>
              <a:ext uri="{FF2B5EF4-FFF2-40B4-BE49-F238E27FC236}">
                <a16:creationId xmlns:a16="http://schemas.microsoft.com/office/drawing/2014/main" id="{2EBCDA83-BDD3-D167-10C3-FB2A11634CBD}"/>
              </a:ext>
            </a:extLst>
          </p:cNvPr>
          <p:cNvSpPr>
            <a:spLocks noGrp="1"/>
          </p:cNvSpPr>
          <p:nvPr>
            <p:ph type="sldNum" sz="quarter" idx="10"/>
          </p:nvPr>
        </p:nvSpPr>
        <p:spPr/>
        <p:txBody>
          <a:bodyPr/>
          <a:lstStyle/>
          <a:p>
            <a:fld id="{BAE26A2A-DE5F-EA41-900F-AB5C4F1D9848}" type="slidenum">
              <a:rPr lang="en-US" smtClean="0"/>
              <a:pPr/>
              <a:t>15</a:t>
            </a:fld>
            <a:endParaRPr lang="en-US" dirty="0"/>
          </a:p>
        </p:txBody>
      </p:sp>
      <p:sp>
        <p:nvSpPr>
          <p:cNvPr id="6" name="Text Placeholder 3">
            <a:extLst>
              <a:ext uri="{FF2B5EF4-FFF2-40B4-BE49-F238E27FC236}">
                <a16:creationId xmlns:a16="http://schemas.microsoft.com/office/drawing/2014/main" id="{DD0811B8-D6D5-6C1E-65E7-89ED37625372}"/>
              </a:ext>
            </a:extLst>
          </p:cNvPr>
          <p:cNvSpPr txBox="1">
            <a:spLocks/>
          </p:cNvSpPr>
          <p:nvPr/>
        </p:nvSpPr>
        <p:spPr>
          <a:xfrm>
            <a:off x="503331" y="3709002"/>
            <a:ext cx="4370583" cy="1089874"/>
          </a:xfrm>
          <a:prstGeom prst="rect">
            <a:avLst/>
          </a:prstGeom>
        </p:spPr>
        <p:txBody>
          <a:bodyPr vert="horz" lIns="0" tIns="91440" rIns="0" bIns="0" rtlCol="0" anchor="t">
            <a:normAutofit/>
          </a:bodyPr>
          <a:lstStyle>
            <a:lvl1pPr marL="0" indent="0" algn="l"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342884"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1050" kern="1200">
                <a:solidFill>
                  <a:schemeClr val="tx1"/>
                </a:solidFill>
                <a:latin typeface="Arial" panose="020B0604020202020204" pitchFamily="34" charset="0"/>
                <a:ea typeface="+mn-ea"/>
                <a:cs typeface="Arial" panose="020B0604020202020204" pitchFamily="34" charset="0"/>
              </a:defRPr>
            </a:lvl2pPr>
            <a:lvl3pPr marL="685766"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3pPr>
            <a:lvl4pPr marL="1028649"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750" kern="1200">
                <a:solidFill>
                  <a:schemeClr val="tx1"/>
                </a:solidFill>
                <a:latin typeface="Arial" panose="020B0604020202020204" pitchFamily="34" charset="0"/>
                <a:ea typeface="+mn-ea"/>
                <a:cs typeface="Arial" panose="020B0604020202020204" pitchFamily="34" charset="0"/>
              </a:defRPr>
            </a:lvl4pPr>
            <a:lvl5pPr marL="1371532"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750" kern="1200">
                <a:solidFill>
                  <a:schemeClr val="tx1"/>
                </a:solidFill>
                <a:latin typeface="Arial" panose="020B0604020202020204" pitchFamily="34" charset="0"/>
                <a:ea typeface="+mn-ea"/>
                <a:cs typeface="Arial" panose="020B0604020202020204" pitchFamily="34" charset="0"/>
              </a:defRPr>
            </a:lvl5pPr>
            <a:lvl6pPr marL="1714415"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297"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180"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064"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endParaRPr lang="en-US" dirty="0"/>
          </a:p>
        </p:txBody>
      </p:sp>
      <p:pic>
        <p:nvPicPr>
          <p:cNvPr id="8" name="Picture 7" descr="A qr code with black squares&#10;&#10;AI-generated content may be incorrect.">
            <a:extLst>
              <a:ext uri="{FF2B5EF4-FFF2-40B4-BE49-F238E27FC236}">
                <a16:creationId xmlns:a16="http://schemas.microsoft.com/office/drawing/2014/main" id="{EFC16033-D491-8925-F3B5-1B66BABC5416}"/>
              </a:ext>
            </a:extLst>
          </p:cNvPr>
          <p:cNvPicPr>
            <a:picLocks noChangeAspect="1"/>
          </p:cNvPicPr>
          <p:nvPr/>
        </p:nvPicPr>
        <p:blipFill>
          <a:blip r:embed="rId3"/>
          <a:stretch>
            <a:fillRect/>
          </a:stretch>
        </p:blipFill>
        <p:spPr>
          <a:xfrm>
            <a:off x="1024647" y="3705361"/>
            <a:ext cx="2438400" cy="2438400"/>
          </a:xfrm>
          <a:prstGeom prst="rect">
            <a:avLst/>
          </a:prstGeom>
        </p:spPr>
      </p:pic>
    </p:spTree>
    <p:extLst>
      <p:ext uri="{BB962C8B-B14F-4D97-AF65-F5344CB8AC3E}">
        <p14:creationId xmlns:p14="http://schemas.microsoft.com/office/powerpoint/2010/main" val="361240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34C2-3F17-BCFE-9D52-4047BCDC8105}"/>
              </a:ext>
            </a:extLst>
          </p:cNvPr>
          <p:cNvSpPr>
            <a:spLocks noGrp="1"/>
          </p:cNvSpPr>
          <p:nvPr>
            <p:ph type="title"/>
          </p:nvPr>
        </p:nvSpPr>
        <p:spPr>
          <a:xfrm>
            <a:off x="401444" y="525111"/>
            <a:ext cx="11351941" cy="1165587"/>
          </a:xfrm>
        </p:spPr>
        <p:txBody>
          <a:bodyPr anchor="t">
            <a:normAutofit/>
          </a:bodyPr>
          <a:lstStyle/>
          <a:p>
            <a:r>
              <a:rPr lang="en-US"/>
              <a:t>Agenda</a:t>
            </a:r>
          </a:p>
        </p:txBody>
      </p:sp>
      <p:sp>
        <p:nvSpPr>
          <p:cNvPr id="4" name="Slide Number Placeholder 3">
            <a:extLst>
              <a:ext uri="{FF2B5EF4-FFF2-40B4-BE49-F238E27FC236}">
                <a16:creationId xmlns:a16="http://schemas.microsoft.com/office/drawing/2014/main" id="{F7662DE8-0A7A-92F6-231E-41E059F869D8}"/>
              </a:ext>
            </a:extLst>
          </p:cNvPr>
          <p:cNvSpPr>
            <a:spLocks noGrp="1"/>
          </p:cNvSpPr>
          <p:nvPr>
            <p:ph type="sldNum" sz="quarter" idx="12"/>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2</a:t>
            </a:fld>
            <a:endParaRPr lang="en-US"/>
          </a:p>
        </p:txBody>
      </p:sp>
      <p:graphicFrame>
        <p:nvGraphicFramePr>
          <p:cNvPr id="9" name="Content Placeholder 8">
            <a:extLst>
              <a:ext uri="{FF2B5EF4-FFF2-40B4-BE49-F238E27FC236}">
                <a16:creationId xmlns:a16="http://schemas.microsoft.com/office/drawing/2014/main" id="{4E8E5B17-941B-802C-7DCB-6F14163959D0}"/>
              </a:ext>
            </a:extLst>
          </p:cNvPr>
          <p:cNvGraphicFramePr>
            <a:graphicFrameLocks noGrp="1"/>
          </p:cNvGraphicFramePr>
          <p:nvPr>
            <p:ph idx="1"/>
            <p:extLst>
              <p:ext uri="{D42A27DB-BD31-4B8C-83A1-F6EECF244321}">
                <p14:modId xmlns:p14="http://schemas.microsoft.com/office/powerpoint/2010/main" val="3116171206"/>
              </p:ext>
            </p:extLst>
          </p:nvPr>
        </p:nvGraphicFramePr>
        <p:xfrm>
          <a:off x="618141" y="1313234"/>
          <a:ext cx="10955717" cy="4863831"/>
        </p:xfrm>
        <a:graphic>
          <a:graphicData uri="http://schemas.openxmlformats.org/drawingml/2006/table">
            <a:tbl>
              <a:tblPr>
                <a:tableStyleId>{5C22544A-7EE6-4342-B048-85BDC9FD1C3A}</a:tableStyleId>
              </a:tblPr>
              <a:tblGrid>
                <a:gridCol w="1111198">
                  <a:extLst>
                    <a:ext uri="{9D8B030D-6E8A-4147-A177-3AD203B41FA5}">
                      <a16:colId xmlns:a16="http://schemas.microsoft.com/office/drawing/2014/main" val="1657046990"/>
                    </a:ext>
                  </a:extLst>
                </a:gridCol>
                <a:gridCol w="9844519">
                  <a:extLst>
                    <a:ext uri="{9D8B030D-6E8A-4147-A177-3AD203B41FA5}">
                      <a16:colId xmlns:a16="http://schemas.microsoft.com/office/drawing/2014/main" val="484127954"/>
                    </a:ext>
                  </a:extLst>
                </a:gridCol>
              </a:tblGrid>
              <a:tr h="694833">
                <a:tc>
                  <a:txBody>
                    <a:bodyPr/>
                    <a:lstStyle/>
                    <a:p>
                      <a:pPr algn="l" rtl="0" fontAlgn="ctr"/>
                      <a:r>
                        <a:rPr lang="en-US" sz="3200" u="none" strike="noStrike" dirty="0">
                          <a:solidFill>
                            <a:srgbClr val="0084A9"/>
                          </a:solidFill>
                          <a:effectLst/>
                        </a:rPr>
                        <a:t>1</a:t>
                      </a:r>
                      <a:endParaRPr lang="en-US" sz="3200" b="1" i="0" u="none" strike="noStrike" dirty="0">
                        <a:solidFill>
                          <a:srgbClr val="0084A9"/>
                        </a:solidFill>
                        <a:effectLst/>
                        <a:latin typeface="Calibri" panose="020F0502020204030204" pitchFamily="34" charset="0"/>
                      </a:endParaRPr>
                    </a:p>
                  </a:txBody>
                  <a:tcPr marL="85725" marR="9525" marT="9525" marB="0" anchor="ctr">
                    <a:lnB w="12700" cap="flat" cmpd="sng" algn="ctr">
                      <a:solidFill>
                        <a:schemeClr val="tx1"/>
                      </a:solidFill>
                      <a:prstDash val="solid"/>
                      <a:round/>
                      <a:headEnd type="none" w="med" len="med"/>
                      <a:tailEnd type="none" w="med" len="med"/>
                    </a:lnB>
                    <a:noFill/>
                  </a:tcPr>
                </a:tc>
                <a:tc>
                  <a:txBody>
                    <a:bodyPr/>
                    <a:lstStyle/>
                    <a:p>
                      <a:pPr marL="0" marR="0" lvl="0" indent="0" algn="l" defTabSz="685766" rtl="0" eaLnBrk="1" fontAlgn="ctr" latinLnBrk="0" hangingPunct="1">
                        <a:lnSpc>
                          <a:spcPct val="100000"/>
                        </a:lnSpc>
                        <a:spcBef>
                          <a:spcPts val="0"/>
                        </a:spcBef>
                        <a:spcAft>
                          <a:spcPts val="0"/>
                        </a:spcAft>
                        <a:buClrTx/>
                        <a:buSzTx/>
                        <a:buFontTx/>
                        <a:buNone/>
                        <a:tabLst/>
                        <a:defRPr/>
                      </a:pPr>
                      <a:r>
                        <a:rPr lang="en-US" sz="2000" u="none" strike="noStrike" dirty="0">
                          <a:effectLst/>
                        </a:rPr>
                        <a:t>VUE vs GED: What is the difference?</a:t>
                      </a:r>
                      <a:endParaRPr lang="en-US" sz="2000" b="0" i="0" u="none" strike="noStrike" dirty="0">
                        <a:solidFill>
                          <a:srgbClr val="000000"/>
                        </a:solidFill>
                        <a:effectLst/>
                        <a:latin typeface="Calibri" panose="020F0502020204030204" pitchFamily="34" charset="0"/>
                      </a:endParaRPr>
                    </a:p>
                  </a:txBody>
                  <a:tcPr marL="85725" marR="9525" marT="9525"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146429"/>
                  </a:ext>
                </a:extLst>
              </a:tr>
              <a:tr h="694833">
                <a:tc>
                  <a:txBody>
                    <a:bodyPr/>
                    <a:lstStyle/>
                    <a:p>
                      <a:pPr algn="l" rtl="0" fontAlgn="ctr"/>
                      <a:r>
                        <a:rPr lang="en-US" sz="3200" u="none" strike="noStrike" dirty="0">
                          <a:solidFill>
                            <a:srgbClr val="0084A9"/>
                          </a:solidFill>
                          <a:effectLst/>
                        </a:rPr>
                        <a:t>2</a:t>
                      </a:r>
                      <a:endParaRPr lang="en-US" sz="3200" b="1" i="0" u="none" strike="noStrike" dirty="0">
                        <a:solidFill>
                          <a:srgbClr val="0084A9"/>
                        </a:solidFill>
                        <a:effectLst/>
                        <a:latin typeface="Calibri" panose="020F0502020204030204" pitchFamily="34" charset="0"/>
                      </a:endParaRPr>
                    </a:p>
                  </a:txBody>
                  <a:tcPr marL="857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766" rtl="0" eaLnBrk="1" fontAlgn="ctr" latinLnBrk="0" hangingPunct="1">
                        <a:lnSpc>
                          <a:spcPct val="100000"/>
                        </a:lnSpc>
                        <a:spcBef>
                          <a:spcPts val="0"/>
                        </a:spcBef>
                        <a:spcAft>
                          <a:spcPts val="0"/>
                        </a:spcAft>
                        <a:buClrTx/>
                        <a:buSzTx/>
                        <a:buFontTx/>
                        <a:buNone/>
                        <a:tabLst/>
                        <a:defRPr/>
                      </a:pPr>
                      <a:r>
                        <a:rPr lang="en-US" sz="2000" u="none" strike="noStrike" dirty="0">
                          <a:effectLst/>
                        </a:rPr>
                        <a:t>Best practices with students</a:t>
                      </a:r>
                      <a:endParaRPr lang="en-US" sz="2000" b="0" i="0" u="none" strike="noStrike" dirty="0">
                        <a:solidFill>
                          <a:srgbClr val="000000"/>
                        </a:solidFill>
                        <a:effectLst/>
                        <a:latin typeface="Calibri" panose="020F0502020204030204" pitchFamily="34" charset="0"/>
                      </a:endParaRPr>
                    </a:p>
                  </a:txBody>
                  <a:tcPr marL="857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9868283"/>
                  </a:ext>
                </a:extLst>
              </a:tr>
              <a:tr h="694833">
                <a:tc>
                  <a:txBody>
                    <a:bodyPr/>
                    <a:lstStyle/>
                    <a:p>
                      <a:pPr algn="l" rtl="0" fontAlgn="ctr"/>
                      <a:r>
                        <a:rPr lang="en-US" sz="3200" u="none" strike="noStrike" dirty="0">
                          <a:solidFill>
                            <a:srgbClr val="0084A9"/>
                          </a:solidFill>
                          <a:effectLst/>
                        </a:rPr>
                        <a:t>3</a:t>
                      </a:r>
                      <a:endParaRPr lang="en-US" sz="3200" b="1" i="0" u="none" strike="noStrike" dirty="0">
                        <a:solidFill>
                          <a:srgbClr val="0084A9"/>
                        </a:solidFill>
                        <a:effectLst/>
                        <a:latin typeface="Calibri" panose="020F0502020204030204" pitchFamily="34" charset="0"/>
                      </a:endParaRPr>
                    </a:p>
                  </a:txBody>
                  <a:tcPr marL="857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2000" u="none" strike="noStrike">
                          <a:effectLst/>
                        </a:rPr>
                        <a:t>Vouchers</a:t>
                      </a:r>
                      <a:endParaRPr lang="en-US" sz="2000" b="0" i="0" u="none" strike="noStrike" dirty="0">
                        <a:solidFill>
                          <a:srgbClr val="000000"/>
                        </a:solidFill>
                        <a:effectLst/>
                        <a:latin typeface="Calibri" panose="020F0502020204030204" pitchFamily="34" charset="0"/>
                      </a:endParaRPr>
                    </a:p>
                  </a:txBody>
                  <a:tcPr marL="857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863541"/>
                  </a:ext>
                </a:extLst>
              </a:tr>
              <a:tr h="694833">
                <a:tc>
                  <a:txBody>
                    <a:bodyPr/>
                    <a:lstStyle/>
                    <a:p>
                      <a:pPr algn="l" rtl="0" fontAlgn="ctr"/>
                      <a:r>
                        <a:rPr lang="en-US" sz="3200" u="none" strike="noStrike" dirty="0">
                          <a:solidFill>
                            <a:srgbClr val="0084A9"/>
                          </a:solidFill>
                          <a:effectLst/>
                        </a:rPr>
                        <a:t>4</a:t>
                      </a:r>
                      <a:endParaRPr lang="en-US" sz="3200" b="1" i="0" u="none" strike="noStrike" dirty="0">
                        <a:solidFill>
                          <a:srgbClr val="0084A9"/>
                        </a:solidFill>
                        <a:effectLst/>
                        <a:latin typeface="Calibri" panose="020F0502020204030204" pitchFamily="34" charset="0"/>
                      </a:endParaRPr>
                    </a:p>
                  </a:txBody>
                  <a:tcPr marL="857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2000" u="none" strike="noStrike" dirty="0">
                          <a:effectLst/>
                        </a:rPr>
                        <a:t>OnVUE vs In Person</a:t>
                      </a:r>
                      <a:endParaRPr lang="en-US" sz="2000" b="0" i="0" u="none" strike="noStrike" dirty="0">
                        <a:solidFill>
                          <a:srgbClr val="000000"/>
                        </a:solidFill>
                        <a:effectLst/>
                        <a:latin typeface="Calibri" panose="020F0502020204030204" pitchFamily="34" charset="0"/>
                      </a:endParaRPr>
                    </a:p>
                  </a:txBody>
                  <a:tcPr marL="857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2095651"/>
                  </a:ext>
                </a:extLst>
              </a:tr>
              <a:tr h="694833">
                <a:tc>
                  <a:txBody>
                    <a:bodyPr/>
                    <a:lstStyle/>
                    <a:p>
                      <a:pPr algn="l" rtl="0" fontAlgn="ctr"/>
                      <a:r>
                        <a:rPr lang="en-US" sz="3200" u="none" strike="noStrike" dirty="0">
                          <a:solidFill>
                            <a:srgbClr val="0084A9"/>
                          </a:solidFill>
                          <a:effectLst/>
                        </a:rPr>
                        <a:t>5</a:t>
                      </a:r>
                      <a:endParaRPr lang="en-US" sz="3200" b="1" i="0" u="none" strike="noStrike" dirty="0">
                        <a:solidFill>
                          <a:srgbClr val="0084A9"/>
                        </a:solidFill>
                        <a:effectLst/>
                        <a:latin typeface="Calibri" panose="020F0502020204030204" pitchFamily="34" charset="0"/>
                      </a:endParaRPr>
                    </a:p>
                  </a:txBody>
                  <a:tcPr marL="857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2000" u="none" strike="noStrike" dirty="0">
                          <a:effectLst/>
                        </a:rPr>
                        <a:t>Accommodations</a:t>
                      </a:r>
                      <a:endParaRPr lang="en-US" sz="2000" b="0" i="0" u="none" strike="noStrike" dirty="0">
                        <a:solidFill>
                          <a:srgbClr val="000000"/>
                        </a:solidFill>
                        <a:effectLst/>
                        <a:latin typeface="Calibri" panose="020F0502020204030204" pitchFamily="34" charset="0"/>
                      </a:endParaRPr>
                    </a:p>
                  </a:txBody>
                  <a:tcPr marL="857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471601"/>
                  </a:ext>
                </a:extLst>
              </a:tr>
              <a:tr h="694833">
                <a:tc>
                  <a:txBody>
                    <a:bodyPr/>
                    <a:lstStyle/>
                    <a:p>
                      <a:pPr algn="l" rtl="0" fontAlgn="ctr"/>
                      <a:r>
                        <a:rPr lang="en-US" sz="3200" u="none" strike="noStrike" dirty="0">
                          <a:solidFill>
                            <a:srgbClr val="0084A9"/>
                          </a:solidFill>
                          <a:effectLst/>
                        </a:rPr>
                        <a:t>6</a:t>
                      </a:r>
                      <a:endParaRPr lang="en-US" sz="3200" b="1" i="0" u="none" strike="noStrike" dirty="0">
                        <a:solidFill>
                          <a:srgbClr val="0084A9"/>
                        </a:solidFill>
                        <a:effectLst/>
                        <a:latin typeface="Calibri" panose="020F0502020204030204" pitchFamily="34" charset="0"/>
                      </a:endParaRPr>
                    </a:p>
                  </a:txBody>
                  <a:tcPr marL="857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2000" u="none" strike="noStrike" dirty="0">
                          <a:effectLst/>
                        </a:rPr>
                        <a:t>Security</a:t>
                      </a:r>
                      <a:endParaRPr lang="en-US" sz="2000" b="0" i="0" u="none" strike="noStrike" dirty="0">
                        <a:solidFill>
                          <a:srgbClr val="000000"/>
                        </a:solidFill>
                        <a:effectLst/>
                        <a:latin typeface="Calibri" panose="020F0502020204030204" pitchFamily="34" charset="0"/>
                      </a:endParaRPr>
                    </a:p>
                  </a:txBody>
                  <a:tcPr marL="857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486922"/>
                  </a:ext>
                </a:extLst>
              </a:tr>
              <a:tr h="694833">
                <a:tc>
                  <a:txBody>
                    <a:bodyPr/>
                    <a:lstStyle/>
                    <a:p>
                      <a:pPr marL="0" marR="0" lvl="0" indent="0" algn="l" defTabSz="685766" rtl="0" eaLnBrk="1" fontAlgn="ctr" latinLnBrk="0" hangingPunct="1">
                        <a:lnSpc>
                          <a:spcPct val="100000"/>
                        </a:lnSpc>
                        <a:spcBef>
                          <a:spcPts val="0"/>
                        </a:spcBef>
                        <a:spcAft>
                          <a:spcPts val="0"/>
                        </a:spcAft>
                        <a:buClrTx/>
                        <a:buSzTx/>
                        <a:buFontTx/>
                        <a:buNone/>
                        <a:tabLst/>
                        <a:defRPr/>
                      </a:pPr>
                      <a:r>
                        <a:rPr lang="en-US" sz="3200" b="0" i="0" u="none" strike="noStrike" dirty="0">
                          <a:solidFill>
                            <a:srgbClr val="0084A9"/>
                          </a:solidFill>
                          <a:effectLst/>
                          <a:latin typeface="Calibri" panose="020F0502020204030204" pitchFamily="34" charset="0"/>
                        </a:rPr>
                        <a:t>7</a:t>
                      </a:r>
                      <a:endParaRPr lang="en-US" sz="3200" u="none" strike="noStrike" dirty="0">
                        <a:solidFill>
                          <a:srgbClr val="0084A9"/>
                        </a:solidFill>
                        <a:effectLst/>
                      </a:endParaRPr>
                    </a:p>
                  </a:txBody>
                  <a:tcPr marL="85725" marR="9525" marT="9525" marB="0" anchor="ctr">
                    <a:lnT w="12700" cap="flat" cmpd="sng" algn="ctr">
                      <a:solidFill>
                        <a:schemeClr val="tx1"/>
                      </a:solidFill>
                      <a:prstDash val="solid"/>
                      <a:round/>
                      <a:headEnd type="none" w="med" len="med"/>
                      <a:tailEnd type="none" w="med" len="med"/>
                    </a:lnT>
                    <a:noFill/>
                  </a:tcPr>
                </a:tc>
                <a:tc>
                  <a:txBody>
                    <a:bodyPr/>
                    <a:lstStyle/>
                    <a:p>
                      <a:pPr algn="l" rtl="0" fontAlgn="ctr"/>
                      <a:r>
                        <a:rPr lang="en-US" sz="2000" b="0" i="0" u="none" strike="noStrike" dirty="0">
                          <a:solidFill>
                            <a:srgbClr val="000000"/>
                          </a:solidFill>
                          <a:effectLst/>
                          <a:latin typeface="Calibri" panose="020F0502020204030204" pitchFamily="34" charset="0"/>
                        </a:rPr>
                        <a:t>Connect</a:t>
                      </a:r>
                    </a:p>
                  </a:txBody>
                  <a:tcPr marL="85725" marR="9525" marT="9525"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140038644"/>
                  </a:ext>
                </a:extLst>
              </a:tr>
            </a:tbl>
          </a:graphicData>
        </a:graphic>
      </p:graphicFrame>
    </p:spTree>
    <p:extLst>
      <p:ext uri="{BB962C8B-B14F-4D97-AF65-F5344CB8AC3E}">
        <p14:creationId xmlns:p14="http://schemas.microsoft.com/office/powerpoint/2010/main" val="332804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06004B8-EC84-7A4B-BF5A-D351F667454A}"/>
              </a:ext>
            </a:extLst>
          </p:cNvPr>
          <p:cNvSpPr>
            <a:spLocks noGrp="1"/>
          </p:cNvSpPr>
          <p:nvPr>
            <p:ph sz="quarter" idx="14"/>
          </p:nvPr>
        </p:nvSpPr>
        <p:spPr/>
        <p:txBody>
          <a:bodyPr>
            <a:normAutofit fontScale="55000" lnSpcReduction="20000"/>
          </a:bodyPr>
          <a:lstStyle/>
          <a:p>
            <a:endParaRPr lang="en-US" dirty="0"/>
          </a:p>
        </p:txBody>
      </p:sp>
      <p:sp>
        <p:nvSpPr>
          <p:cNvPr id="5" name="Content Placeholder 4">
            <a:extLst>
              <a:ext uri="{FF2B5EF4-FFF2-40B4-BE49-F238E27FC236}">
                <a16:creationId xmlns:a16="http://schemas.microsoft.com/office/drawing/2014/main" id="{34336660-8389-FC40-9654-F332BF833102}"/>
              </a:ext>
            </a:extLst>
          </p:cNvPr>
          <p:cNvSpPr>
            <a:spLocks noGrp="1"/>
          </p:cNvSpPr>
          <p:nvPr>
            <p:ph sz="quarter" idx="15"/>
          </p:nvPr>
        </p:nvSpPr>
        <p:spPr/>
        <p:txBody>
          <a:bodyPr>
            <a:normAutofit fontScale="55000" lnSpcReduction="20000"/>
          </a:bodyPr>
          <a:lstStyle/>
          <a:p>
            <a:endParaRPr lang="en-US"/>
          </a:p>
        </p:txBody>
      </p:sp>
      <p:sp>
        <p:nvSpPr>
          <p:cNvPr id="7" name="Content Placeholder 6">
            <a:extLst>
              <a:ext uri="{FF2B5EF4-FFF2-40B4-BE49-F238E27FC236}">
                <a16:creationId xmlns:a16="http://schemas.microsoft.com/office/drawing/2014/main" id="{B8AC304D-65D4-FB43-BCBD-2E61D1F231F8}"/>
              </a:ext>
            </a:extLst>
          </p:cNvPr>
          <p:cNvSpPr>
            <a:spLocks noGrp="1"/>
          </p:cNvSpPr>
          <p:nvPr>
            <p:ph sz="half" idx="13"/>
          </p:nvPr>
        </p:nvSpPr>
        <p:spPr/>
        <p:txBody>
          <a:bodyPr vert="horz" lIns="91440" tIns="457200" rIns="91440" bIns="45720" rtlCol="0" anchor="t">
            <a:normAutofit/>
          </a:bodyPr>
          <a:lstStyle/>
          <a:p>
            <a:pPr marL="0" indent="0">
              <a:buNone/>
            </a:pPr>
            <a:r>
              <a:rPr lang="en-US" b="1" dirty="0"/>
              <a:t>GED</a:t>
            </a:r>
          </a:p>
          <a:p>
            <a:pPr marL="170815" indent="-170815"/>
            <a:r>
              <a:rPr lang="en-US" dirty="0">
                <a:latin typeface="Arial"/>
                <a:cs typeface="Arial"/>
              </a:rPr>
              <a:t>GED Testing Service (GEDTS)is the organization that creates and owns the GED test, which is a high school equivalency credential</a:t>
            </a:r>
          </a:p>
          <a:p>
            <a:pPr marL="170815" indent="-170815"/>
            <a:r>
              <a:rPr lang="en-US" dirty="0"/>
              <a:t>Provides the scores and works with vendors to provide the transcript and diploma</a:t>
            </a:r>
          </a:p>
          <a:p>
            <a:pPr marL="170815" indent="-170815"/>
            <a:r>
              <a:rPr lang="en-US" dirty="0"/>
              <a:t>Partners with the jurisdictions and holds the contracts</a:t>
            </a:r>
          </a:p>
          <a:p>
            <a:pPr marL="170815" indent="-170815"/>
            <a:r>
              <a:rPr lang="en-US" dirty="0">
                <a:latin typeface="Arial"/>
                <a:cs typeface="Arial"/>
              </a:rPr>
              <a:t>SRMs, GED Manager</a:t>
            </a:r>
            <a:r>
              <a:rPr lang="en-US" sz="2000" dirty="0">
                <a:latin typeface="Arial"/>
                <a:cs typeface="Arial"/>
              </a:rPr>
              <a:t>™</a:t>
            </a:r>
            <a:r>
              <a:rPr lang="en-US" dirty="0">
                <a:latin typeface="Arial"/>
                <a:cs typeface="Arial"/>
              </a:rPr>
              <a:t>, GED Direct</a:t>
            </a:r>
            <a:r>
              <a:rPr lang="en-US" sz="2000" dirty="0">
                <a:latin typeface="Arial"/>
                <a:cs typeface="Arial"/>
              </a:rPr>
              <a:t>™</a:t>
            </a:r>
          </a:p>
        </p:txBody>
      </p:sp>
      <p:sp>
        <p:nvSpPr>
          <p:cNvPr id="2" name="Title 1">
            <a:extLst>
              <a:ext uri="{FF2B5EF4-FFF2-40B4-BE49-F238E27FC236}">
                <a16:creationId xmlns:a16="http://schemas.microsoft.com/office/drawing/2014/main" id="{D0FBE2CC-1AD5-974D-897A-58BAD45A3434}"/>
              </a:ext>
            </a:extLst>
          </p:cNvPr>
          <p:cNvSpPr>
            <a:spLocks noGrp="1"/>
          </p:cNvSpPr>
          <p:nvPr>
            <p:ph type="title"/>
          </p:nvPr>
        </p:nvSpPr>
        <p:spPr/>
        <p:txBody>
          <a:bodyPr>
            <a:normAutofit/>
          </a:bodyPr>
          <a:lstStyle/>
          <a:p>
            <a:pPr algn="ctr" fontAlgn="ctr"/>
            <a:r>
              <a:rPr lang="en-US" dirty="0"/>
              <a:t>VUE vs GED: What is the difference?</a:t>
            </a:r>
            <a:endParaRPr lang="en-US" b="0" dirty="0">
              <a:solidFill>
                <a:srgbClr val="000000"/>
              </a:solidFill>
              <a:latin typeface="Calibri" panose="020F0502020204030204" pitchFamily="34" charset="0"/>
            </a:endParaRPr>
          </a:p>
        </p:txBody>
      </p:sp>
      <p:sp>
        <p:nvSpPr>
          <p:cNvPr id="3" name="Content Placeholder 2">
            <a:extLst>
              <a:ext uri="{FF2B5EF4-FFF2-40B4-BE49-F238E27FC236}">
                <a16:creationId xmlns:a16="http://schemas.microsoft.com/office/drawing/2014/main" id="{C8EF00BD-2575-F742-AC55-0C7A1AFE83AC}"/>
              </a:ext>
            </a:extLst>
          </p:cNvPr>
          <p:cNvSpPr>
            <a:spLocks noGrp="1"/>
          </p:cNvSpPr>
          <p:nvPr>
            <p:ph sz="half" idx="1"/>
          </p:nvPr>
        </p:nvSpPr>
        <p:spPr/>
        <p:txBody>
          <a:bodyPr vert="horz" lIns="171450" tIns="457200" rIns="171450" bIns="45720" rtlCol="0">
            <a:normAutofit lnSpcReduction="10000"/>
          </a:bodyPr>
          <a:lstStyle/>
          <a:p>
            <a:pPr marL="0" indent="0">
              <a:buNone/>
            </a:pPr>
            <a:r>
              <a:rPr lang="en-US" b="1" dirty="0"/>
              <a:t>Pearson VUE</a:t>
            </a:r>
          </a:p>
          <a:p>
            <a:r>
              <a:rPr lang="en-US" dirty="0"/>
              <a:t>Pearson VUE is the testing center that delivers the exam. </a:t>
            </a:r>
          </a:p>
          <a:p>
            <a:r>
              <a:rPr lang="en-US" dirty="0"/>
              <a:t>Provides secure testing environments, whether in physical test centers or through online proctoring services (OnVUE).</a:t>
            </a:r>
          </a:p>
          <a:p>
            <a:r>
              <a:rPr lang="en-US" dirty="0"/>
              <a:t>Handles the technical aspects of test delivery, including scheduling, check-in, monitoring, and scoring.</a:t>
            </a:r>
          </a:p>
          <a:p>
            <a:r>
              <a:rPr lang="en-US" dirty="0"/>
              <a:t>VSS, PCs, Call Center, Marketplace, Registration Manager, Admissions Manager, Connect, Channel Care</a:t>
            </a:r>
          </a:p>
        </p:txBody>
      </p:sp>
      <p:sp>
        <p:nvSpPr>
          <p:cNvPr id="6" name="Slide Number Placeholder 5">
            <a:extLst>
              <a:ext uri="{FF2B5EF4-FFF2-40B4-BE49-F238E27FC236}">
                <a16:creationId xmlns:a16="http://schemas.microsoft.com/office/drawing/2014/main" id="{8BF53E57-8886-1F4C-A030-40696FFDCFD2}"/>
              </a:ext>
            </a:extLst>
          </p:cNvPr>
          <p:cNvSpPr>
            <a:spLocks noGrp="1"/>
          </p:cNvSpPr>
          <p:nvPr>
            <p:ph type="sldNum" sz="quarter" idx="12"/>
          </p:nvPr>
        </p:nvSpPr>
        <p:spPr/>
        <p:txBody>
          <a:bodyPr/>
          <a:lstStyle/>
          <a:p>
            <a:fld id="{BAE26A2A-DE5F-EA41-900F-AB5C4F1D9848}" type="slidenum">
              <a:rPr lang="en-US" smtClean="0"/>
              <a:t>3</a:t>
            </a:fld>
            <a:endParaRPr lang="en-US"/>
          </a:p>
        </p:txBody>
      </p:sp>
    </p:spTree>
    <p:extLst>
      <p:ext uri="{BB962C8B-B14F-4D97-AF65-F5344CB8AC3E}">
        <p14:creationId xmlns:p14="http://schemas.microsoft.com/office/powerpoint/2010/main" val="3157357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4DAF77-E7A4-2829-E4A3-EB7141FBDEA1}"/>
              </a:ext>
            </a:extLst>
          </p:cNvPr>
          <p:cNvSpPr>
            <a:spLocks noGrp="1"/>
          </p:cNvSpPr>
          <p:nvPr>
            <p:ph type="sldNum" sz="quarter" idx="10"/>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4</a:t>
            </a:fld>
            <a:endParaRPr lang="en-US"/>
          </a:p>
        </p:txBody>
      </p:sp>
      <p:sp>
        <p:nvSpPr>
          <p:cNvPr id="2" name="Title 1">
            <a:extLst>
              <a:ext uri="{FF2B5EF4-FFF2-40B4-BE49-F238E27FC236}">
                <a16:creationId xmlns:a16="http://schemas.microsoft.com/office/drawing/2014/main" id="{53817DCC-5474-F7D0-0C15-317A63314E0C}"/>
              </a:ext>
            </a:extLst>
          </p:cNvPr>
          <p:cNvSpPr>
            <a:spLocks noGrp="1"/>
          </p:cNvSpPr>
          <p:nvPr>
            <p:ph type="title"/>
          </p:nvPr>
        </p:nvSpPr>
        <p:spPr>
          <a:xfrm>
            <a:off x="401450" y="457200"/>
            <a:ext cx="6271724" cy="1235413"/>
          </a:xfrm>
        </p:spPr>
        <p:txBody>
          <a:bodyPr anchor="b">
            <a:normAutofit/>
          </a:bodyPr>
          <a:lstStyle/>
          <a:p>
            <a:r>
              <a:rPr lang="en-US" dirty="0"/>
              <a:t>Best practices with students</a:t>
            </a:r>
            <a:br>
              <a:rPr lang="en-US" b="0" dirty="0"/>
            </a:br>
            <a:endParaRPr lang="en-US" dirty="0"/>
          </a:p>
        </p:txBody>
      </p:sp>
      <p:graphicFrame>
        <p:nvGraphicFramePr>
          <p:cNvPr id="16" name="Content Placeholder 2">
            <a:extLst>
              <a:ext uri="{FF2B5EF4-FFF2-40B4-BE49-F238E27FC236}">
                <a16:creationId xmlns:a16="http://schemas.microsoft.com/office/drawing/2014/main" id="{6166CCE5-FB3A-C74E-8D2F-2A7719A2614A}"/>
              </a:ext>
            </a:extLst>
          </p:cNvPr>
          <p:cNvGraphicFramePr>
            <a:graphicFrameLocks noGrp="1"/>
          </p:cNvGraphicFramePr>
          <p:nvPr>
            <p:ph idx="1"/>
            <p:extLst>
              <p:ext uri="{D42A27DB-BD31-4B8C-83A1-F6EECF244321}">
                <p14:modId xmlns:p14="http://schemas.microsoft.com/office/powerpoint/2010/main" val="320407770"/>
              </p:ext>
            </p:extLst>
          </p:nvPr>
        </p:nvGraphicFramePr>
        <p:xfrm>
          <a:off x="651754" y="1877437"/>
          <a:ext cx="10409552" cy="4080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0198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00EFE3-814F-6BE3-C6A1-9F96B5082A73}"/>
              </a:ext>
            </a:extLst>
          </p:cNvPr>
          <p:cNvSpPr>
            <a:spLocks noGrp="1"/>
          </p:cNvSpPr>
          <p:nvPr>
            <p:ph sz="quarter" idx="14"/>
          </p:nvPr>
        </p:nvSpPr>
        <p:spPr/>
        <p:txBody>
          <a:bodyPr>
            <a:normAutofit fontScale="55000" lnSpcReduction="20000"/>
          </a:bodyPr>
          <a:lstStyle/>
          <a:p>
            <a:endParaRPr lang="en-US"/>
          </a:p>
        </p:txBody>
      </p:sp>
      <p:sp>
        <p:nvSpPr>
          <p:cNvPr id="3" name="Content Placeholder 2">
            <a:extLst>
              <a:ext uri="{FF2B5EF4-FFF2-40B4-BE49-F238E27FC236}">
                <a16:creationId xmlns:a16="http://schemas.microsoft.com/office/drawing/2014/main" id="{81C986BB-9B01-BFFF-C7BF-ACABC17586E4}"/>
              </a:ext>
            </a:extLst>
          </p:cNvPr>
          <p:cNvSpPr>
            <a:spLocks noGrp="1"/>
          </p:cNvSpPr>
          <p:nvPr>
            <p:ph sz="quarter" idx="15"/>
          </p:nvPr>
        </p:nvSpPr>
        <p:spPr/>
        <p:txBody>
          <a:bodyPr>
            <a:normAutofit fontScale="55000" lnSpcReduction="20000"/>
          </a:bodyPr>
          <a:lstStyle/>
          <a:p>
            <a:endParaRPr lang="en-US"/>
          </a:p>
        </p:txBody>
      </p:sp>
      <p:sp>
        <p:nvSpPr>
          <p:cNvPr id="4" name="Content Placeholder 3">
            <a:extLst>
              <a:ext uri="{FF2B5EF4-FFF2-40B4-BE49-F238E27FC236}">
                <a16:creationId xmlns:a16="http://schemas.microsoft.com/office/drawing/2014/main" id="{610453DB-C952-3778-E220-34604E473BD9}"/>
              </a:ext>
            </a:extLst>
          </p:cNvPr>
          <p:cNvSpPr>
            <a:spLocks noGrp="1"/>
          </p:cNvSpPr>
          <p:nvPr>
            <p:ph sz="half" idx="13"/>
          </p:nvPr>
        </p:nvSpPr>
        <p:spPr/>
        <p:txBody>
          <a:bodyPr vert="horz" lIns="91440" tIns="457200" rIns="91440" bIns="45720" rtlCol="0" anchor="t">
            <a:normAutofit/>
          </a:bodyPr>
          <a:lstStyle/>
          <a:p>
            <a:pPr marL="0" indent="0">
              <a:buNone/>
            </a:pPr>
            <a:r>
              <a:rPr lang="en-US" sz="1800" dirty="0">
                <a:latin typeface="Arial"/>
                <a:cs typeface="Arial"/>
              </a:rPr>
              <a:t>GED Direct</a:t>
            </a:r>
            <a:r>
              <a:rPr lang="en-US" sz="2000" dirty="0">
                <a:latin typeface="Arial"/>
                <a:cs typeface="Arial"/>
              </a:rPr>
              <a:t>™</a:t>
            </a:r>
            <a:endParaRPr lang="en-US" sz="1800" dirty="0"/>
          </a:p>
          <a:p>
            <a:pPr marL="170815" indent="-170815"/>
            <a:r>
              <a:rPr lang="en-US" sz="1400" dirty="0">
                <a:latin typeface="Arial"/>
                <a:cs typeface="Arial"/>
              </a:rPr>
              <a:t>This is a feature within GED Manager™ that allows educators with access to purchase and directly assign GED Ready</a:t>
            </a:r>
            <a:r>
              <a:rPr lang="en-US" sz="1400" baseline="30000" dirty="0">
                <a:latin typeface="Arial"/>
                <a:cs typeface="Arial"/>
              </a:rPr>
              <a:t>®</a:t>
            </a:r>
            <a:r>
              <a:rPr lang="en-US" sz="1400" dirty="0">
                <a:latin typeface="Arial"/>
                <a:cs typeface="Arial"/>
              </a:rPr>
              <a:t> and GED</a:t>
            </a:r>
            <a:r>
              <a:rPr lang="en-US" sz="900" baseline="30000" dirty="0">
                <a:latin typeface="Arial"/>
                <a:cs typeface="Arial"/>
              </a:rPr>
              <a:t>®</a:t>
            </a:r>
            <a:r>
              <a:rPr lang="en-US" sz="1400" dirty="0">
                <a:latin typeface="Arial"/>
                <a:cs typeface="Arial"/>
              </a:rPr>
              <a:t> tests to their students. Instead of using vouchers, the tests are directly linked to student accounts, making tracking easier. </a:t>
            </a:r>
          </a:p>
          <a:p>
            <a:pPr marL="513715" lvl="1" indent="-170815"/>
            <a:r>
              <a:rPr lang="en-US" sz="1200" dirty="0"/>
              <a:t>This also eliminates the need to extend expiration dates</a:t>
            </a:r>
          </a:p>
          <a:p>
            <a:pPr marL="170815" indent="-170815"/>
            <a:r>
              <a:rPr lang="en-US" sz="1400" dirty="0">
                <a:latin typeface="Arial"/>
                <a:cs typeface="Arial"/>
              </a:rPr>
              <a:t>If you are an educator with GED Manager™ access and want to directly manage and assign tests to your students, GED Direct™ is the ideal choice. </a:t>
            </a:r>
          </a:p>
          <a:p>
            <a:pPr marL="170815" indent="-170815"/>
            <a:endParaRPr lang="en-US" dirty="0"/>
          </a:p>
        </p:txBody>
      </p:sp>
      <p:sp>
        <p:nvSpPr>
          <p:cNvPr id="5" name="Title 4">
            <a:extLst>
              <a:ext uri="{FF2B5EF4-FFF2-40B4-BE49-F238E27FC236}">
                <a16:creationId xmlns:a16="http://schemas.microsoft.com/office/drawing/2014/main" id="{AA4EE5A8-A0AC-3A78-990D-008902F58B42}"/>
              </a:ext>
            </a:extLst>
          </p:cNvPr>
          <p:cNvSpPr>
            <a:spLocks noGrp="1"/>
          </p:cNvSpPr>
          <p:nvPr>
            <p:ph type="title"/>
          </p:nvPr>
        </p:nvSpPr>
        <p:spPr/>
        <p:txBody>
          <a:bodyPr/>
          <a:lstStyle/>
          <a:p>
            <a:r>
              <a:rPr lang="en-US" dirty="0"/>
              <a:t>Vouchers: Marketplace vs GED Direct</a:t>
            </a:r>
          </a:p>
        </p:txBody>
      </p:sp>
      <p:sp>
        <p:nvSpPr>
          <p:cNvPr id="6" name="Content Placeholder 5">
            <a:extLst>
              <a:ext uri="{FF2B5EF4-FFF2-40B4-BE49-F238E27FC236}">
                <a16:creationId xmlns:a16="http://schemas.microsoft.com/office/drawing/2014/main" id="{09EDA2A1-BCF8-ABAC-3EAF-01F3F236D131}"/>
              </a:ext>
            </a:extLst>
          </p:cNvPr>
          <p:cNvSpPr>
            <a:spLocks noGrp="1"/>
          </p:cNvSpPr>
          <p:nvPr>
            <p:ph sz="half" idx="1"/>
          </p:nvPr>
        </p:nvSpPr>
        <p:spPr/>
        <p:txBody>
          <a:bodyPr vert="horz" lIns="228600" tIns="457200" rIns="228600" bIns="45720" rtlCol="0" anchor="t">
            <a:normAutofit/>
          </a:bodyPr>
          <a:lstStyle/>
          <a:p>
            <a:pPr marL="0" lvl="0" indent="0">
              <a:buNone/>
            </a:pPr>
            <a:r>
              <a:rPr lang="en-US" sz="1800" dirty="0">
                <a:latin typeface="Arial"/>
                <a:cs typeface="Arial"/>
              </a:rPr>
              <a:t>GED Marketplace</a:t>
            </a:r>
            <a:r>
              <a:rPr lang="en-US" sz="2000" dirty="0">
                <a:latin typeface="Arial"/>
                <a:cs typeface="Arial"/>
              </a:rPr>
              <a:t>™</a:t>
            </a:r>
            <a:r>
              <a:rPr lang="en-US" sz="1800" dirty="0">
                <a:latin typeface="Arial"/>
                <a:cs typeface="Arial"/>
              </a:rPr>
              <a:t> </a:t>
            </a:r>
          </a:p>
          <a:p>
            <a:pPr marL="171450" lvl="0" indent="-171450"/>
            <a:r>
              <a:rPr lang="en-US" sz="1400" dirty="0"/>
              <a:t>This is a platform where anyone can purchase GED Ready practice tests and GED test vouchers. Vouchers are used to pay for tests and are received via email.</a:t>
            </a:r>
          </a:p>
          <a:p>
            <a:pPr marL="171450" lvl="0" indent="-171450"/>
            <a:r>
              <a:rPr lang="en-US" sz="1400" dirty="0">
                <a:latin typeface="Arial"/>
                <a:cs typeface="Arial"/>
              </a:rPr>
              <a:t>If you need to purchase GED tests or practice tests for yourself or to distribute as vouchers, GED Marketplace™ is the appropriate platform.</a:t>
            </a:r>
          </a:p>
          <a:p>
            <a:pPr marL="171450" lvl="0" indent="-171450"/>
            <a:r>
              <a:rPr lang="en-US" sz="1400" dirty="0">
                <a:latin typeface="Arial"/>
                <a:cs typeface="Arial"/>
              </a:rPr>
              <a:t>Vouchers can be assigned to anyone. The student does not need to be part of your program or jurisdiction as long as the price is the same. </a:t>
            </a:r>
          </a:p>
        </p:txBody>
      </p:sp>
      <p:sp>
        <p:nvSpPr>
          <p:cNvPr id="7" name="Slide Number Placeholder 6">
            <a:extLst>
              <a:ext uri="{FF2B5EF4-FFF2-40B4-BE49-F238E27FC236}">
                <a16:creationId xmlns:a16="http://schemas.microsoft.com/office/drawing/2014/main" id="{8413300A-5F67-FDA2-71AA-2DB0ED24AEE0}"/>
              </a:ext>
            </a:extLst>
          </p:cNvPr>
          <p:cNvSpPr>
            <a:spLocks noGrp="1"/>
          </p:cNvSpPr>
          <p:nvPr>
            <p:ph type="sldNum" sz="quarter" idx="12"/>
          </p:nvPr>
        </p:nvSpPr>
        <p:spPr/>
        <p:txBody>
          <a:bodyPr/>
          <a:lstStyle/>
          <a:p>
            <a:fld id="{BAE26A2A-DE5F-EA41-900F-AB5C4F1D9848}" type="slidenum">
              <a:rPr lang="en-US" smtClean="0"/>
              <a:t>5</a:t>
            </a:fld>
            <a:endParaRPr lang="en-US"/>
          </a:p>
        </p:txBody>
      </p:sp>
    </p:spTree>
    <p:extLst>
      <p:ext uri="{BB962C8B-B14F-4D97-AF65-F5344CB8AC3E}">
        <p14:creationId xmlns:p14="http://schemas.microsoft.com/office/powerpoint/2010/main" val="55301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099B-C5C3-5B83-F733-78AA20CEEC93}"/>
              </a:ext>
            </a:extLst>
          </p:cNvPr>
          <p:cNvSpPr>
            <a:spLocks noGrp="1"/>
          </p:cNvSpPr>
          <p:nvPr>
            <p:ph type="title"/>
          </p:nvPr>
        </p:nvSpPr>
        <p:spPr>
          <a:xfrm>
            <a:off x="401450" y="457200"/>
            <a:ext cx="4370583" cy="1600200"/>
          </a:xfrm>
        </p:spPr>
        <p:txBody>
          <a:bodyPr anchor="b">
            <a:normAutofit/>
          </a:bodyPr>
          <a:lstStyle/>
          <a:p>
            <a:r>
              <a:rPr lang="en-US"/>
              <a:t>Vouchers</a:t>
            </a:r>
            <a:br>
              <a:rPr lang="en-US" b="0"/>
            </a:br>
            <a:endParaRPr lang="en-US" dirty="0"/>
          </a:p>
        </p:txBody>
      </p:sp>
      <p:sp>
        <p:nvSpPr>
          <p:cNvPr id="4" name="Slide Number Placeholder 3">
            <a:extLst>
              <a:ext uri="{FF2B5EF4-FFF2-40B4-BE49-F238E27FC236}">
                <a16:creationId xmlns:a16="http://schemas.microsoft.com/office/drawing/2014/main" id="{ADCF8A05-6EC4-AAB1-BAA8-9F8C08EA1778}"/>
              </a:ext>
            </a:extLst>
          </p:cNvPr>
          <p:cNvSpPr>
            <a:spLocks noGrp="1"/>
          </p:cNvSpPr>
          <p:nvPr>
            <p:ph type="sldNum" sz="quarter" idx="10"/>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6</a:t>
            </a:fld>
            <a:endParaRPr lang="en-US"/>
          </a:p>
        </p:txBody>
      </p:sp>
      <p:graphicFrame>
        <p:nvGraphicFramePr>
          <p:cNvPr id="7" name="Table 6">
            <a:extLst>
              <a:ext uri="{FF2B5EF4-FFF2-40B4-BE49-F238E27FC236}">
                <a16:creationId xmlns:a16="http://schemas.microsoft.com/office/drawing/2014/main" id="{D1FAD4E3-778C-2AD4-3DE0-C5240AC6325E}"/>
              </a:ext>
            </a:extLst>
          </p:cNvPr>
          <p:cNvGraphicFramePr>
            <a:graphicFrameLocks noGrp="1"/>
          </p:cNvGraphicFramePr>
          <p:nvPr>
            <p:extLst>
              <p:ext uri="{D42A27DB-BD31-4B8C-83A1-F6EECF244321}">
                <p14:modId xmlns:p14="http://schemas.microsoft.com/office/powerpoint/2010/main" val="4090847069"/>
              </p:ext>
            </p:extLst>
          </p:nvPr>
        </p:nvGraphicFramePr>
        <p:xfrm>
          <a:off x="1613231" y="1623760"/>
          <a:ext cx="8421543" cy="4387934"/>
        </p:xfrm>
        <a:graphic>
          <a:graphicData uri="http://schemas.openxmlformats.org/drawingml/2006/table">
            <a:tbl>
              <a:tblPr firstRow="1" firstCol="1" bandRow="1">
                <a:tableStyleId>{5C22544A-7EE6-4342-B048-85BDC9FD1C3A}</a:tableStyleId>
              </a:tblPr>
              <a:tblGrid>
                <a:gridCol w="2807181">
                  <a:extLst>
                    <a:ext uri="{9D8B030D-6E8A-4147-A177-3AD203B41FA5}">
                      <a16:colId xmlns:a16="http://schemas.microsoft.com/office/drawing/2014/main" val="2766909100"/>
                    </a:ext>
                  </a:extLst>
                </a:gridCol>
                <a:gridCol w="2807181">
                  <a:extLst>
                    <a:ext uri="{9D8B030D-6E8A-4147-A177-3AD203B41FA5}">
                      <a16:colId xmlns:a16="http://schemas.microsoft.com/office/drawing/2014/main" val="4033516670"/>
                    </a:ext>
                  </a:extLst>
                </a:gridCol>
                <a:gridCol w="2807181">
                  <a:extLst>
                    <a:ext uri="{9D8B030D-6E8A-4147-A177-3AD203B41FA5}">
                      <a16:colId xmlns:a16="http://schemas.microsoft.com/office/drawing/2014/main" val="2523758587"/>
                    </a:ext>
                  </a:extLst>
                </a:gridCol>
              </a:tblGrid>
              <a:tr h="524652">
                <a:tc>
                  <a:txBody>
                    <a:bodyPr/>
                    <a:lstStyle/>
                    <a:p>
                      <a:pPr marL="0" marR="0">
                        <a:lnSpc>
                          <a:spcPct val="115000"/>
                        </a:lnSpc>
                        <a:spcAft>
                          <a:spcPts val="800"/>
                        </a:spcAft>
                        <a:buNone/>
                      </a:pPr>
                      <a:r>
                        <a:rPr lang="en-US" sz="1050" kern="0">
                          <a:effectLst/>
                        </a:rPr>
                        <a:t>Feature </a:t>
                      </a:r>
                      <a:endParaRPr lang="en-US" sz="1200" kern="100">
                        <a:effectLst/>
                        <a:latin typeface="Aptos" panose="020B0004020202020204" pitchFamily="34" charset="0"/>
                        <a:ea typeface="DengXian" panose="02010600030101010101" pitchFamily="2" charset="-122"/>
                        <a:cs typeface="Cordia New" panose="020B0304020202020204" pitchFamily="34" charset="-34"/>
                      </a:endParaRPr>
                    </a:p>
                  </a:txBody>
                  <a:tcPr marL="0" marR="95250" marT="0" marB="114300"/>
                </a:tc>
                <a:tc>
                  <a:txBody>
                    <a:bodyPr/>
                    <a:lstStyle/>
                    <a:p>
                      <a:pPr marL="0" marR="0">
                        <a:lnSpc>
                          <a:spcPct val="115000"/>
                        </a:lnSpc>
                        <a:spcAft>
                          <a:spcPts val="800"/>
                        </a:spcAft>
                        <a:buNone/>
                      </a:pPr>
                      <a:r>
                        <a:rPr lang="en-US" sz="1050" kern="0">
                          <a:effectLst/>
                        </a:rPr>
                        <a:t>GED Marketplace</a:t>
                      </a:r>
                      <a:endParaRPr lang="en-US" sz="1200" kern="100">
                        <a:effectLst/>
                        <a:latin typeface="Aptos" panose="020B0004020202020204" pitchFamily="34" charset="0"/>
                        <a:ea typeface="DengXian" panose="02010600030101010101" pitchFamily="2" charset="-122"/>
                        <a:cs typeface="Cordia New" panose="020B0304020202020204" pitchFamily="34" charset="-34"/>
                      </a:endParaRPr>
                    </a:p>
                  </a:txBody>
                  <a:tcPr marL="95250" marR="95250" marT="0" marB="114300"/>
                </a:tc>
                <a:tc>
                  <a:txBody>
                    <a:bodyPr/>
                    <a:lstStyle/>
                    <a:p>
                      <a:pPr marL="0" marR="0">
                        <a:lnSpc>
                          <a:spcPct val="115000"/>
                        </a:lnSpc>
                        <a:spcAft>
                          <a:spcPts val="800"/>
                        </a:spcAft>
                        <a:buNone/>
                      </a:pPr>
                      <a:r>
                        <a:rPr lang="en-US" sz="1050" kern="0" dirty="0">
                          <a:effectLst/>
                        </a:rPr>
                        <a:t>GED Direct</a:t>
                      </a:r>
                      <a:endParaRPr lang="en-US" sz="1200" kern="100" dirty="0">
                        <a:effectLst/>
                        <a:latin typeface="Aptos" panose="020B0004020202020204" pitchFamily="34" charset="0"/>
                        <a:ea typeface="DengXian" panose="02010600030101010101" pitchFamily="2" charset="-122"/>
                        <a:cs typeface="Cordia New" panose="020B0304020202020204" pitchFamily="34" charset="-34"/>
                      </a:endParaRPr>
                    </a:p>
                  </a:txBody>
                  <a:tcPr marL="95250" marR="0" marT="0" marB="114300"/>
                </a:tc>
                <a:extLst>
                  <a:ext uri="{0D108BD9-81ED-4DB2-BD59-A6C34878D82A}">
                    <a16:rowId xmlns:a16="http://schemas.microsoft.com/office/drawing/2014/main" val="2797300133"/>
                  </a:ext>
                </a:extLst>
              </a:tr>
              <a:tr h="1046536">
                <a:tc>
                  <a:txBody>
                    <a:bodyPr/>
                    <a:lstStyle/>
                    <a:p>
                      <a:pPr marL="0" marR="0">
                        <a:lnSpc>
                          <a:spcPts val="1350"/>
                        </a:lnSpc>
                        <a:spcAft>
                          <a:spcPts val="800"/>
                        </a:spcAft>
                        <a:buNone/>
                      </a:pPr>
                      <a:r>
                        <a:rPr lang="en-US" sz="1050" kern="0">
                          <a:effectLst/>
                        </a:rPr>
                        <a:t>User</a:t>
                      </a:r>
                      <a:endParaRPr lang="en-US" sz="1200" kern="100">
                        <a:effectLst/>
                        <a:latin typeface="Aptos" panose="020B0004020202020204" pitchFamily="34" charset="0"/>
                        <a:ea typeface="DengXian" panose="02010600030101010101" pitchFamily="2" charset="-122"/>
                        <a:cs typeface="Cordia New" panose="020B0304020202020204" pitchFamily="34" charset="-34"/>
                      </a:endParaRPr>
                    </a:p>
                  </a:txBody>
                  <a:tcPr marL="0" marR="95250" marT="114300" marB="114300"/>
                </a:tc>
                <a:tc>
                  <a:txBody>
                    <a:bodyPr/>
                    <a:lstStyle/>
                    <a:p>
                      <a:pPr marL="0" marR="0">
                        <a:lnSpc>
                          <a:spcPts val="1350"/>
                        </a:lnSpc>
                        <a:spcAft>
                          <a:spcPts val="800"/>
                        </a:spcAft>
                        <a:buNone/>
                      </a:pPr>
                      <a:r>
                        <a:rPr lang="en-US" sz="1050" kern="0">
                          <a:effectLst/>
                        </a:rPr>
                        <a:t>Anyone</a:t>
                      </a:r>
                      <a:endParaRPr lang="en-US" sz="1200" kern="100">
                        <a:effectLst/>
                        <a:latin typeface="Aptos" panose="020B0004020202020204" pitchFamily="34" charset="0"/>
                        <a:ea typeface="DengXian" panose="02010600030101010101" pitchFamily="2" charset="-122"/>
                        <a:cs typeface="Cordia New" panose="020B0304020202020204" pitchFamily="34" charset="-34"/>
                      </a:endParaRPr>
                    </a:p>
                  </a:txBody>
                  <a:tcPr marL="95250" marR="95250" marT="114300" marB="114300"/>
                </a:tc>
                <a:tc>
                  <a:txBody>
                    <a:bodyPr/>
                    <a:lstStyle/>
                    <a:p>
                      <a:pPr marL="0" marR="0">
                        <a:lnSpc>
                          <a:spcPts val="1350"/>
                        </a:lnSpc>
                        <a:spcAft>
                          <a:spcPts val="800"/>
                        </a:spcAft>
                        <a:buNone/>
                      </a:pPr>
                      <a:r>
                        <a:rPr lang="en-US" sz="1050" kern="0" dirty="0">
                          <a:effectLst/>
                        </a:rPr>
                        <a:t>Educators with GED Manager access</a:t>
                      </a:r>
                      <a:endParaRPr lang="en-US" sz="1200" kern="100" dirty="0">
                        <a:effectLst/>
                        <a:latin typeface="Aptos" panose="020B0004020202020204" pitchFamily="34" charset="0"/>
                        <a:ea typeface="DengXian" panose="02010600030101010101" pitchFamily="2" charset="-122"/>
                        <a:cs typeface="Cordia New" panose="020B0304020202020204" pitchFamily="34" charset="-34"/>
                      </a:endParaRPr>
                    </a:p>
                  </a:txBody>
                  <a:tcPr marL="95250" marR="0" marT="114300" marB="114300"/>
                </a:tc>
                <a:extLst>
                  <a:ext uri="{0D108BD9-81ED-4DB2-BD59-A6C34878D82A}">
                    <a16:rowId xmlns:a16="http://schemas.microsoft.com/office/drawing/2014/main" val="1474725981"/>
                  </a:ext>
                </a:extLst>
              </a:tr>
              <a:tr h="1046536">
                <a:tc>
                  <a:txBody>
                    <a:bodyPr/>
                    <a:lstStyle/>
                    <a:p>
                      <a:pPr marL="0" marR="0">
                        <a:lnSpc>
                          <a:spcPts val="1350"/>
                        </a:lnSpc>
                        <a:spcAft>
                          <a:spcPts val="800"/>
                        </a:spcAft>
                        <a:buNone/>
                      </a:pPr>
                      <a:r>
                        <a:rPr lang="en-US" sz="1050" kern="0">
                          <a:effectLst/>
                        </a:rPr>
                        <a:t>Purchase Method</a:t>
                      </a:r>
                      <a:endParaRPr lang="en-US" sz="1200" kern="100">
                        <a:effectLst/>
                        <a:latin typeface="Aptos" panose="020B0004020202020204" pitchFamily="34" charset="0"/>
                        <a:ea typeface="DengXian" panose="02010600030101010101" pitchFamily="2" charset="-122"/>
                        <a:cs typeface="Cordia New" panose="020B0304020202020204" pitchFamily="34" charset="-34"/>
                      </a:endParaRPr>
                    </a:p>
                  </a:txBody>
                  <a:tcPr marL="0" marR="95250" marT="114300" marB="114300"/>
                </a:tc>
                <a:tc>
                  <a:txBody>
                    <a:bodyPr/>
                    <a:lstStyle/>
                    <a:p>
                      <a:pPr marL="0" marR="0">
                        <a:lnSpc>
                          <a:spcPts val="1350"/>
                        </a:lnSpc>
                        <a:spcAft>
                          <a:spcPts val="800"/>
                        </a:spcAft>
                        <a:buNone/>
                      </a:pPr>
                      <a:r>
                        <a:rPr lang="en-US" sz="1050" kern="0">
                          <a:effectLst/>
                        </a:rPr>
                        <a:t>Voucher codes</a:t>
                      </a:r>
                      <a:endParaRPr lang="en-US" sz="1200" kern="100">
                        <a:effectLst/>
                        <a:latin typeface="Aptos" panose="020B0004020202020204" pitchFamily="34" charset="0"/>
                        <a:ea typeface="DengXian" panose="02010600030101010101" pitchFamily="2" charset="-122"/>
                        <a:cs typeface="Cordia New" panose="020B0304020202020204" pitchFamily="34" charset="-34"/>
                      </a:endParaRPr>
                    </a:p>
                  </a:txBody>
                  <a:tcPr marL="95250" marR="95250" marT="114300" marB="114300"/>
                </a:tc>
                <a:tc>
                  <a:txBody>
                    <a:bodyPr/>
                    <a:lstStyle/>
                    <a:p>
                      <a:pPr marL="0" marR="0">
                        <a:lnSpc>
                          <a:spcPts val="1350"/>
                        </a:lnSpc>
                        <a:spcAft>
                          <a:spcPts val="800"/>
                        </a:spcAft>
                        <a:buNone/>
                      </a:pPr>
                      <a:r>
                        <a:rPr lang="en-US" sz="1050" kern="0">
                          <a:effectLst/>
                        </a:rPr>
                        <a:t>Direct assignment to student accounts</a:t>
                      </a:r>
                      <a:endParaRPr lang="en-US" sz="1200" kern="100">
                        <a:effectLst/>
                        <a:latin typeface="Aptos" panose="020B0004020202020204" pitchFamily="34" charset="0"/>
                        <a:ea typeface="DengXian" panose="02010600030101010101" pitchFamily="2" charset="-122"/>
                        <a:cs typeface="Cordia New" panose="020B0304020202020204" pitchFamily="34" charset="-34"/>
                      </a:endParaRPr>
                    </a:p>
                  </a:txBody>
                  <a:tcPr marL="95250" marR="0" marT="114300" marB="114300"/>
                </a:tc>
                <a:extLst>
                  <a:ext uri="{0D108BD9-81ED-4DB2-BD59-A6C34878D82A}">
                    <a16:rowId xmlns:a16="http://schemas.microsoft.com/office/drawing/2014/main" val="2694465986"/>
                  </a:ext>
                </a:extLst>
              </a:tr>
              <a:tr h="1046536">
                <a:tc>
                  <a:txBody>
                    <a:bodyPr/>
                    <a:lstStyle/>
                    <a:p>
                      <a:pPr marL="0" marR="0">
                        <a:lnSpc>
                          <a:spcPts val="1350"/>
                        </a:lnSpc>
                        <a:spcAft>
                          <a:spcPts val="800"/>
                        </a:spcAft>
                        <a:buNone/>
                      </a:pPr>
                      <a:r>
                        <a:rPr lang="en-US" sz="1050" kern="0">
                          <a:effectLst/>
                        </a:rPr>
                        <a:t>Management</a:t>
                      </a:r>
                      <a:endParaRPr lang="en-US" sz="1200" kern="100">
                        <a:effectLst/>
                        <a:latin typeface="Aptos" panose="020B0004020202020204" pitchFamily="34" charset="0"/>
                        <a:ea typeface="DengXian" panose="02010600030101010101" pitchFamily="2" charset="-122"/>
                        <a:cs typeface="Cordia New" panose="020B0304020202020204" pitchFamily="34" charset="-34"/>
                      </a:endParaRPr>
                    </a:p>
                  </a:txBody>
                  <a:tcPr marL="0" marR="95250" marT="114300" marB="114300"/>
                </a:tc>
                <a:tc>
                  <a:txBody>
                    <a:bodyPr/>
                    <a:lstStyle/>
                    <a:p>
                      <a:pPr marL="0" marR="0">
                        <a:lnSpc>
                          <a:spcPts val="1350"/>
                        </a:lnSpc>
                        <a:spcAft>
                          <a:spcPts val="800"/>
                        </a:spcAft>
                        <a:buNone/>
                      </a:pPr>
                      <a:r>
                        <a:rPr lang="en-US" sz="1050" kern="0">
                          <a:effectLst/>
                        </a:rPr>
                        <a:t>Purchase and distribute vouchers</a:t>
                      </a:r>
                      <a:endParaRPr lang="en-US" sz="1200" kern="100">
                        <a:effectLst/>
                        <a:latin typeface="Aptos" panose="020B0004020202020204" pitchFamily="34" charset="0"/>
                        <a:ea typeface="DengXian" panose="02010600030101010101" pitchFamily="2" charset="-122"/>
                        <a:cs typeface="Cordia New" panose="020B0304020202020204" pitchFamily="34" charset="-34"/>
                      </a:endParaRPr>
                    </a:p>
                  </a:txBody>
                  <a:tcPr marL="95250" marR="95250" marT="114300" marB="114300"/>
                </a:tc>
                <a:tc>
                  <a:txBody>
                    <a:bodyPr/>
                    <a:lstStyle/>
                    <a:p>
                      <a:pPr marL="0" marR="0">
                        <a:lnSpc>
                          <a:spcPts val="1350"/>
                        </a:lnSpc>
                        <a:spcAft>
                          <a:spcPts val="800"/>
                        </a:spcAft>
                        <a:buNone/>
                      </a:pPr>
                      <a:r>
                        <a:rPr lang="en-US" sz="1050" kern="0">
                          <a:effectLst/>
                        </a:rPr>
                        <a:t>Assign and track usage through GED Manager</a:t>
                      </a:r>
                      <a:endParaRPr lang="en-US" sz="1200" kern="100">
                        <a:effectLst/>
                        <a:latin typeface="Aptos" panose="020B0004020202020204" pitchFamily="34" charset="0"/>
                        <a:ea typeface="DengXian" panose="02010600030101010101" pitchFamily="2" charset="-122"/>
                        <a:cs typeface="Cordia New" panose="020B0304020202020204" pitchFamily="34" charset="-34"/>
                      </a:endParaRPr>
                    </a:p>
                  </a:txBody>
                  <a:tcPr marL="95250" marR="0" marT="114300" marB="114300"/>
                </a:tc>
                <a:extLst>
                  <a:ext uri="{0D108BD9-81ED-4DB2-BD59-A6C34878D82A}">
                    <a16:rowId xmlns:a16="http://schemas.microsoft.com/office/drawing/2014/main" val="260405621"/>
                  </a:ext>
                </a:extLst>
              </a:tr>
              <a:tr h="723674">
                <a:tc>
                  <a:txBody>
                    <a:bodyPr/>
                    <a:lstStyle/>
                    <a:p>
                      <a:pPr marL="0" marR="0">
                        <a:lnSpc>
                          <a:spcPts val="1350"/>
                        </a:lnSpc>
                        <a:spcAft>
                          <a:spcPts val="800"/>
                        </a:spcAft>
                        <a:buNone/>
                      </a:pPr>
                      <a:r>
                        <a:rPr lang="en-US" sz="1050" kern="0">
                          <a:effectLst/>
                        </a:rPr>
                        <a:t>Test Expiration</a:t>
                      </a:r>
                      <a:endParaRPr lang="en-US" sz="1200" kern="100">
                        <a:effectLst/>
                        <a:latin typeface="Aptos" panose="020B0004020202020204" pitchFamily="34" charset="0"/>
                        <a:ea typeface="DengXian" panose="02010600030101010101" pitchFamily="2" charset="-122"/>
                        <a:cs typeface="Cordia New" panose="020B0304020202020204" pitchFamily="34" charset="-34"/>
                      </a:endParaRPr>
                    </a:p>
                  </a:txBody>
                  <a:tcPr marL="0" marR="95250" marT="114300" marB="114300"/>
                </a:tc>
                <a:tc>
                  <a:txBody>
                    <a:bodyPr/>
                    <a:lstStyle/>
                    <a:p>
                      <a:pPr marL="0" marR="0">
                        <a:lnSpc>
                          <a:spcPts val="1350"/>
                        </a:lnSpc>
                        <a:spcAft>
                          <a:spcPts val="800"/>
                        </a:spcAft>
                        <a:buNone/>
                      </a:pPr>
                      <a:r>
                        <a:rPr lang="en-US" sz="1050" kern="0" dirty="0">
                          <a:effectLst/>
                        </a:rPr>
                        <a:t>Vouchers have an expiration date. Can always be extended</a:t>
                      </a:r>
                      <a:endParaRPr lang="en-US" sz="1200" kern="100" dirty="0">
                        <a:effectLst/>
                        <a:latin typeface="Aptos" panose="020B0004020202020204" pitchFamily="34" charset="0"/>
                        <a:ea typeface="DengXian" panose="02010600030101010101" pitchFamily="2" charset="-122"/>
                        <a:cs typeface="Cordia New" panose="020B0304020202020204" pitchFamily="34" charset="-34"/>
                      </a:endParaRPr>
                    </a:p>
                  </a:txBody>
                  <a:tcPr marL="95250" marR="95250" marT="114300" marB="114300"/>
                </a:tc>
                <a:tc>
                  <a:txBody>
                    <a:bodyPr/>
                    <a:lstStyle/>
                    <a:p>
                      <a:pPr marL="0" marR="0">
                        <a:lnSpc>
                          <a:spcPts val="1350"/>
                        </a:lnSpc>
                        <a:spcAft>
                          <a:spcPts val="800"/>
                        </a:spcAft>
                        <a:buNone/>
                      </a:pPr>
                      <a:r>
                        <a:rPr lang="en-US" sz="1050" kern="0" dirty="0">
                          <a:effectLst/>
                        </a:rPr>
                        <a:t>Assigned tests do not expire</a:t>
                      </a:r>
                      <a:endParaRPr lang="en-US" sz="1200" kern="100" dirty="0">
                        <a:effectLst/>
                        <a:latin typeface="Aptos" panose="020B0004020202020204" pitchFamily="34" charset="0"/>
                        <a:ea typeface="DengXian" panose="02010600030101010101" pitchFamily="2" charset="-122"/>
                        <a:cs typeface="Cordia New" panose="020B0304020202020204" pitchFamily="34" charset="-34"/>
                      </a:endParaRPr>
                    </a:p>
                  </a:txBody>
                  <a:tcPr marL="95250" marR="0" marT="114300" marB="114300"/>
                </a:tc>
                <a:extLst>
                  <a:ext uri="{0D108BD9-81ED-4DB2-BD59-A6C34878D82A}">
                    <a16:rowId xmlns:a16="http://schemas.microsoft.com/office/drawing/2014/main" val="958557990"/>
                  </a:ext>
                </a:extLst>
              </a:tr>
            </a:tbl>
          </a:graphicData>
        </a:graphic>
      </p:graphicFrame>
    </p:spTree>
    <p:extLst>
      <p:ext uri="{BB962C8B-B14F-4D97-AF65-F5344CB8AC3E}">
        <p14:creationId xmlns:p14="http://schemas.microsoft.com/office/powerpoint/2010/main" val="87293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88CB02-8E37-73EB-4682-53D157292498}"/>
              </a:ext>
            </a:extLst>
          </p:cNvPr>
          <p:cNvSpPr>
            <a:spLocks noGrp="1"/>
          </p:cNvSpPr>
          <p:nvPr>
            <p:ph sz="quarter" idx="14"/>
          </p:nvPr>
        </p:nvSpPr>
        <p:spPr/>
        <p:txBody>
          <a:bodyPr>
            <a:normAutofit fontScale="55000" lnSpcReduction="20000"/>
          </a:bodyPr>
          <a:lstStyle/>
          <a:p>
            <a:endParaRPr lang="en-US"/>
          </a:p>
        </p:txBody>
      </p:sp>
      <p:sp>
        <p:nvSpPr>
          <p:cNvPr id="3" name="Content Placeholder 2">
            <a:extLst>
              <a:ext uri="{FF2B5EF4-FFF2-40B4-BE49-F238E27FC236}">
                <a16:creationId xmlns:a16="http://schemas.microsoft.com/office/drawing/2014/main" id="{6EDCC94F-765C-FE4A-C7C2-34028D57D3CC}"/>
              </a:ext>
            </a:extLst>
          </p:cNvPr>
          <p:cNvSpPr>
            <a:spLocks noGrp="1"/>
          </p:cNvSpPr>
          <p:nvPr>
            <p:ph sz="quarter" idx="15"/>
          </p:nvPr>
        </p:nvSpPr>
        <p:spPr/>
        <p:txBody>
          <a:bodyPr>
            <a:normAutofit fontScale="55000" lnSpcReduction="20000"/>
          </a:bodyPr>
          <a:lstStyle/>
          <a:p>
            <a:endParaRPr lang="en-US"/>
          </a:p>
        </p:txBody>
      </p:sp>
      <p:sp>
        <p:nvSpPr>
          <p:cNvPr id="4" name="Content Placeholder 3">
            <a:extLst>
              <a:ext uri="{FF2B5EF4-FFF2-40B4-BE49-F238E27FC236}">
                <a16:creationId xmlns:a16="http://schemas.microsoft.com/office/drawing/2014/main" id="{91845A42-9DDB-7EB4-09AF-83A1FE47C04F}"/>
              </a:ext>
            </a:extLst>
          </p:cNvPr>
          <p:cNvSpPr>
            <a:spLocks noGrp="1"/>
          </p:cNvSpPr>
          <p:nvPr>
            <p:ph sz="half" idx="13"/>
          </p:nvPr>
        </p:nvSpPr>
        <p:spPr/>
        <p:txBody>
          <a:bodyPr>
            <a:normAutofit fontScale="85000" lnSpcReduction="20000"/>
          </a:bodyPr>
          <a:lstStyle/>
          <a:p>
            <a:pPr marL="0" indent="0">
              <a:buNone/>
            </a:pPr>
            <a:r>
              <a:rPr lang="en-US" b="1" dirty="0"/>
              <a:t>In-Person Testing</a:t>
            </a:r>
          </a:p>
          <a:p>
            <a:pPr marL="0" indent="0">
              <a:buNone/>
            </a:pPr>
            <a:r>
              <a:rPr lang="en-US" b="1" dirty="0"/>
              <a:t>Pros:</a:t>
            </a:r>
            <a:endParaRPr lang="en-US" dirty="0"/>
          </a:p>
          <a:p>
            <a:r>
              <a:rPr lang="en-US" dirty="0"/>
              <a:t>May be preferred by those who prefer a traditional testing environment and have access to a convenient testing center.</a:t>
            </a:r>
          </a:p>
          <a:p>
            <a:r>
              <a:rPr lang="en-US" dirty="0"/>
              <a:t>A proctor is physically present at the testing center to monitor the exam.</a:t>
            </a:r>
          </a:p>
          <a:p>
            <a:pPr marL="0" indent="0">
              <a:buNone/>
            </a:pPr>
            <a:r>
              <a:rPr lang="en-US" b="1" dirty="0"/>
              <a:t>Cons:</a:t>
            </a:r>
            <a:endParaRPr lang="en-US" dirty="0"/>
          </a:p>
          <a:p>
            <a:r>
              <a:rPr lang="en-US" dirty="0"/>
              <a:t>Less flexible in terms of location and scheduling, and may require travel and adherence to specific rules.</a:t>
            </a:r>
          </a:p>
          <a:p>
            <a:r>
              <a:rPr lang="en-US" dirty="0"/>
              <a:t>The need to travel to the center, and they may have specific rules about personal belongings and other procedures.</a:t>
            </a:r>
          </a:p>
          <a:p>
            <a:r>
              <a:rPr lang="en-US" dirty="0"/>
              <a:t>You must go to a designated GED testing center.</a:t>
            </a:r>
          </a:p>
          <a:p>
            <a:endParaRPr lang="en-US" dirty="0"/>
          </a:p>
        </p:txBody>
      </p:sp>
      <p:sp>
        <p:nvSpPr>
          <p:cNvPr id="5" name="Title 4">
            <a:extLst>
              <a:ext uri="{FF2B5EF4-FFF2-40B4-BE49-F238E27FC236}">
                <a16:creationId xmlns:a16="http://schemas.microsoft.com/office/drawing/2014/main" id="{7D6038FE-978A-781B-DA02-B287E76AAE7C}"/>
              </a:ext>
            </a:extLst>
          </p:cNvPr>
          <p:cNvSpPr>
            <a:spLocks noGrp="1"/>
          </p:cNvSpPr>
          <p:nvPr>
            <p:ph type="title"/>
          </p:nvPr>
        </p:nvSpPr>
        <p:spPr/>
        <p:txBody>
          <a:bodyPr/>
          <a:lstStyle/>
          <a:p>
            <a:r>
              <a:rPr lang="en-US" dirty="0"/>
              <a:t>OnVUE vs In Person</a:t>
            </a:r>
          </a:p>
        </p:txBody>
      </p:sp>
      <p:sp>
        <p:nvSpPr>
          <p:cNvPr id="6" name="Content Placeholder 5">
            <a:extLst>
              <a:ext uri="{FF2B5EF4-FFF2-40B4-BE49-F238E27FC236}">
                <a16:creationId xmlns:a16="http://schemas.microsoft.com/office/drawing/2014/main" id="{4FF10E5C-9C28-CE5A-E52F-5CED213E1CD5}"/>
              </a:ext>
            </a:extLst>
          </p:cNvPr>
          <p:cNvSpPr>
            <a:spLocks noGrp="1"/>
          </p:cNvSpPr>
          <p:nvPr>
            <p:ph sz="half" idx="1"/>
          </p:nvPr>
        </p:nvSpPr>
        <p:spPr/>
        <p:txBody>
          <a:bodyPr>
            <a:normAutofit fontScale="70000" lnSpcReduction="20000"/>
          </a:bodyPr>
          <a:lstStyle/>
          <a:p>
            <a:pPr marL="0" indent="0">
              <a:buNone/>
            </a:pPr>
            <a:r>
              <a:rPr lang="en-US" b="1" dirty="0"/>
              <a:t>Online Testing</a:t>
            </a:r>
          </a:p>
          <a:p>
            <a:pPr marL="0" indent="0">
              <a:buNone/>
            </a:pPr>
            <a:r>
              <a:rPr lang="en-US" b="1" dirty="0"/>
              <a:t>Pros:</a:t>
            </a:r>
            <a:endParaRPr lang="en-US" dirty="0"/>
          </a:p>
          <a:p>
            <a:r>
              <a:rPr lang="en-US" dirty="0"/>
              <a:t>Offers flexibility and convenience for those who prefer to test from a familiar environment, according to OnVUE.</a:t>
            </a:r>
          </a:p>
          <a:p>
            <a:r>
              <a:rPr lang="en-US" dirty="0"/>
              <a:t>You can test from home or another suitable location with a reliable internet connection, a webcam, and a computer meeting specific requirements.</a:t>
            </a:r>
          </a:p>
          <a:p>
            <a:pPr marL="0" indent="0">
              <a:buNone/>
            </a:pPr>
            <a:r>
              <a:rPr lang="en-US" b="1" dirty="0"/>
              <a:t>Cons:</a:t>
            </a:r>
            <a:endParaRPr lang="en-US" dirty="0"/>
          </a:p>
          <a:p>
            <a:r>
              <a:rPr lang="en-US" dirty="0"/>
              <a:t>Requires a reliable computer, internet connection, and a suitable testing environment.</a:t>
            </a:r>
          </a:p>
          <a:p>
            <a:r>
              <a:rPr lang="en-US" dirty="0"/>
              <a:t>Strict adherence to rules and potential for technical issues are also factors.</a:t>
            </a:r>
          </a:p>
          <a:p>
            <a:r>
              <a:rPr lang="en-US" dirty="0"/>
              <a:t>You need to ensure a quiet, distraction-free environment and meet specific technical requirements for your computer, internet, and webcam.</a:t>
            </a:r>
          </a:p>
          <a:p>
            <a:r>
              <a:rPr lang="en-US" dirty="0"/>
              <a:t>A live proctor monitors you through your webcam and screen sharing, ensuring test integrity.</a:t>
            </a:r>
          </a:p>
          <a:p>
            <a:endParaRPr lang="en-US" dirty="0"/>
          </a:p>
        </p:txBody>
      </p:sp>
      <p:sp>
        <p:nvSpPr>
          <p:cNvPr id="7" name="Slide Number Placeholder 6">
            <a:extLst>
              <a:ext uri="{FF2B5EF4-FFF2-40B4-BE49-F238E27FC236}">
                <a16:creationId xmlns:a16="http://schemas.microsoft.com/office/drawing/2014/main" id="{76F13FD7-17D0-39FB-76F6-62682CC110C3}"/>
              </a:ext>
            </a:extLst>
          </p:cNvPr>
          <p:cNvSpPr>
            <a:spLocks noGrp="1"/>
          </p:cNvSpPr>
          <p:nvPr>
            <p:ph type="sldNum" sz="quarter" idx="12"/>
          </p:nvPr>
        </p:nvSpPr>
        <p:spPr/>
        <p:txBody>
          <a:bodyPr/>
          <a:lstStyle/>
          <a:p>
            <a:fld id="{BAE26A2A-DE5F-EA41-900F-AB5C4F1D9848}" type="slidenum">
              <a:rPr lang="en-US" smtClean="0"/>
              <a:t>7</a:t>
            </a:fld>
            <a:endParaRPr lang="en-US"/>
          </a:p>
        </p:txBody>
      </p:sp>
    </p:spTree>
    <p:extLst>
      <p:ext uri="{BB962C8B-B14F-4D97-AF65-F5344CB8AC3E}">
        <p14:creationId xmlns:p14="http://schemas.microsoft.com/office/powerpoint/2010/main" val="335551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1684-368F-E24B-B31F-07D4A2A7DFE3}"/>
              </a:ext>
            </a:extLst>
          </p:cNvPr>
          <p:cNvSpPr>
            <a:spLocks noGrp="1"/>
          </p:cNvSpPr>
          <p:nvPr>
            <p:ph type="title"/>
          </p:nvPr>
        </p:nvSpPr>
        <p:spPr>
          <a:xfrm>
            <a:off x="201044" y="328049"/>
            <a:ext cx="2581486" cy="940312"/>
          </a:xfrm>
        </p:spPr>
        <p:txBody>
          <a:bodyPr/>
          <a:lstStyle/>
          <a:p>
            <a:r>
              <a:rPr lang="en-US" dirty="0">
                <a:latin typeface="+mj-lt"/>
              </a:rPr>
              <a:t>OnVUE</a:t>
            </a:r>
          </a:p>
        </p:txBody>
      </p:sp>
      <p:sp>
        <p:nvSpPr>
          <p:cNvPr id="3" name="Subtitle 2">
            <a:extLst>
              <a:ext uri="{FF2B5EF4-FFF2-40B4-BE49-F238E27FC236}">
                <a16:creationId xmlns:a16="http://schemas.microsoft.com/office/drawing/2014/main" id="{0B2114FE-E3D7-BE40-9E3F-18CA3F1D9F46}"/>
              </a:ext>
            </a:extLst>
          </p:cNvPr>
          <p:cNvSpPr>
            <a:spLocks noGrp="1"/>
          </p:cNvSpPr>
          <p:nvPr>
            <p:ph type="subTitle" idx="1"/>
          </p:nvPr>
        </p:nvSpPr>
        <p:spPr>
          <a:xfrm>
            <a:off x="201044" y="1268361"/>
            <a:ext cx="6160427" cy="5388078"/>
          </a:xfrm>
        </p:spPr>
        <p:txBody>
          <a:bodyPr/>
          <a:lstStyle/>
          <a:p>
            <a:pPr marL="285750" indent="-285750">
              <a:buFont typeface="Arial" panose="020B0604020202020204" pitchFamily="34" charset="0"/>
              <a:buChar char="•"/>
            </a:pPr>
            <a:r>
              <a:rPr lang="en-US" dirty="0">
                <a:latin typeface="+mj-lt"/>
              </a:rPr>
              <a:t>Age guidelines</a:t>
            </a:r>
          </a:p>
          <a:p>
            <a:pPr marL="742950" lvl="1" indent="-285750" algn="l">
              <a:buFont typeface="Arial" panose="020B0604020202020204" pitchFamily="34" charset="0"/>
              <a:buChar char="•"/>
            </a:pPr>
            <a:r>
              <a:rPr lang="en-US" sz="1100" dirty="0">
                <a:latin typeface="+mj-lt"/>
              </a:rPr>
              <a:t>Under 18 and needing a guardian </a:t>
            </a:r>
          </a:p>
          <a:p>
            <a:pPr marL="285750" indent="-285750">
              <a:buFont typeface="Arial" panose="020B0604020202020204" pitchFamily="34" charset="0"/>
              <a:buChar char="•"/>
            </a:pPr>
            <a:r>
              <a:rPr lang="en-US" dirty="0">
                <a:latin typeface="+mj-lt"/>
              </a:rPr>
              <a:t>ID guidelines</a:t>
            </a:r>
          </a:p>
          <a:p>
            <a:pPr marL="742950" lvl="1" indent="-285750" algn="l">
              <a:buFont typeface="Arial" panose="020B0604020202020204" pitchFamily="34" charset="0"/>
              <a:buChar char="•"/>
            </a:pPr>
            <a:r>
              <a:rPr lang="en-US" sz="1100" dirty="0">
                <a:latin typeface="+mj-lt"/>
              </a:rPr>
              <a:t>All IDs must be original (not a photocopy or digital ID), valid (unexpired), and government issued.</a:t>
            </a:r>
          </a:p>
          <a:p>
            <a:pPr marL="742950" lvl="1" indent="-285750" algn="l">
              <a:buFont typeface="Arial" panose="020B0604020202020204" pitchFamily="34" charset="0"/>
              <a:buChar char="•"/>
            </a:pPr>
            <a:r>
              <a:rPr lang="en-US" sz="1100" dirty="0">
                <a:latin typeface="+mj-lt"/>
              </a:rPr>
              <a:t>IDs are valid (unexpired) if they do not contain an expiration date that has passed. If there is no</a:t>
            </a:r>
          </a:p>
          <a:p>
            <a:pPr marL="742950" lvl="1" indent="-285750" algn="l">
              <a:buFont typeface="Arial" panose="020B0604020202020204" pitchFamily="34" charset="0"/>
              <a:buChar char="•"/>
            </a:pPr>
            <a:r>
              <a:rPr lang="en-US" sz="1100" dirty="0">
                <a:latin typeface="+mj-lt"/>
              </a:rPr>
              <a:t>expiration date on an ID, it is valid.</a:t>
            </a:r>
          </a:p>
          <a:p>
            <a:pPr marL="742950" lvl="1" indent="-285750" algn="l">
              <a:buFont typeface="Arial" panose="020B0604020202020204" pitchFamily="34" charset="0"/>
              <a:buChar char="•"/>
            </a:pPr>
            <a:r>
              <a:rPr lang="en-US" sz="1100" dirty="0">
                <a:latin typeface="+mj-lt"/>
              </a:rPr>
              <a:t>All IDs must include the candidate's name and recent, recognizable photo. A visible signature is</a:t>
            </a:r>
          </a:p>
          <a:p>
            <a:pPr marL="742950" lvl="1" indent="-285750" algn="l">
              <a:buFont typeface="Arial" panose="020B0604020202020204" pitchFamily="34" charset="0"/>
              <a:buChar char="•"/>
            </a:pPr>
            <a:r>
              <a:rPr lang="en-US" sz="1100" dirty="0">
                <a:latin typeface="+mj-lt"/>
              </a:rPr>
              <a:t>not required.</a:t>
            </a:r>
          </a:p>
          <a:p>
            <a:pPr marL="742950" lvl="1" indent="-285750" algn="l">
              <a:buFont typeface="Arial" panose="020B0604020202020204" pitchFamily="34" charset="0"/>
              <a:buChar char="•"/>
            </a:pPr>
            <a:r>
              <a:rPr lang="en-US" sz="1100" dirty="0">
                <a:latin typeface="+mj-lt"/>
              </a:rPr>
              <a:t>All IDs must have a first and last name that matches the first and last name the candidate used to</a:t>
            </a:r>
          </a:p>
          <a:p>
            <a:pPr marL="742950" lvl="1" indent="-285750" algn="l">
              <a:buFont typeface="Arial" panose="020B0604020202020204" pitchFamily="34" charset="0"/>
              <a:buChar char="•"/>
            </a:pPr>
            <a:r>
              <a:rPr lang="en-US" sz="1100" dirty="0">
                <a:latin typeface="+mj-lt"/>
              </a:rPr>
              <a:t>register (the name in the </a:t>
            </a:r>
            <a:r>
              <a:rPr lang="en-US" sz="1100" dirty="0" err="1">
                <a:latin typeface="+mj-lt"/>
              </a:rPr>
              <a:t>ProctorServ</a:t>
            </a:r>
            <a:r>
              <a:rPr lang="en-US" sz="1100" dirty="0">
                <a:latin typeface="+mj-lt"/>
              </a:rPr>
              <a:t> system)</a:t>
            </a:r>
          </a:p>
          <a:p>
            <a:pPr marL="742950" lvl="1" indent="-285750" algn="l">
              <a:buFont typeface="Arial" panose="020B0604020202020204" pitchFamily="34" charset="0"/>
              <a:buChar char="•"/>
            </a:pPr>
            <a:r>
              <a:rPr lang="en-US" sz="1100" dirty="0">
                <a:latin typeface="+mj-lt"/>
              </a:rPr>
              <a:t>Restricted IDs</a:t>
            </a:r>
          </a:p>
          <a:p>
            <a:pPr marL="1200150" lvl="2" indent="-285750" algn="l">
              <a:buFont typeface="Arial" panose="020B0604020202020204" pitchFamily="34" charset="0"/>
              <a:buChar char="•"/>
            </a:pPr>
            <a:r>
              <a:rPr lang="en-US" sz="1100" dirty="0">
                <a:latin typeface="+mj-lt"/>
              </a:rPr>
              <a:t>Geneva Convention ID card </a:t>
            </a:r>
          </a:p>
          <a:p>
            <a:pPr marL="1200150" lvl="2" indent="-285750" algn="l">
              <a:buFont typeface="Arial" panose="020B0604020202020204" pitchFamily="34" charset="0"/>
              <a:buChar char="•"/>
            </a:pPr>
            <a:r>
              <a:rPr lang="en-US" sz="1100" dirty="0">
                <a:latin typeface="+mj-lt"/>
              </a:rPr>
              <a:t>Canadian health insurance card (issued by any province) </a:t>
            </a:r>
          </a:p>
          <a:p>
            <a:pPr marL="1200150" lvl="2" indent="-285750" algn="l">
              <a:buFont typeface="Arial" panose="020B0604020202020204" pitchFamily="34" charset="0"/>
              <a:buChar char="•"/>
            </a:pPr>
            <a:r>
              <a:rPr lang="en-US" sz="1100" dirty="0">
                <a:latin typeface="+mj-lt"/>
              </a:rPr>
              <a:t>U.S. House of Representatives ID </a:t>
            </a:r>
          </a:p>
          <a:p>
            <a:pPr marL="1200150" lvl="2" indent="-285750" algn="l">
              <a:buFont typeface="Arial" panose="020B0604020202020204" pitchFamily="34" charset="0"/>
              <a:buChar char="•"/>
            </a:pPr>
            <a:r>
              <a:rPr lang="en-US" sz="1100" dirty="0">
                <a:latin typeface="+mj-lt"/>
              </a:rPr>
              <a:t>U.S. military ID </a:t>
            </a:r>
          </a:p>
          <a:p>
            <a:pPr marL="1200150" lvl="2" indent="-285750" algn="l">
              <a:buFont typeface="Arial" panose="020B0604020202020204" pitchFamily="34" charset="0"/>
              <a:buChar char="•"/>
            </a:pPr>
            <a:r>
              <a:rPr lang="en-US" sz="1100" dirty="0">
                <a:latin typeface="+mj-lt"/>
              </a:rPr>
              <a:t>U.S. Senate ID</a:t>
            </a:r>
          </a:p>
          <a:p>
            <a:pPr marL="285750" indent="-285750">
              <a:buFont typeface="Arial" panose="020B0604020202020204" pitchFamily="34" charset="0"/>
              <a:buChar char="•"/>
            </a:pPr>
            <a:r>
              <a:rPr lang="en-US" dirty="0">
                <a:latin typeface="+mj-lt"/>
              </a:rPr>
              <a:t>At home testing option</a:t>
            </a:r>
          </a:p>
          <a:p>
            <a:pPr marL="742950" lvl="1" indent="-285750" algn="l">
              <a:buFont typeface="Arial" panose="020B0604020202020204" pitchFamily="34" charset="0"/>
              <a:buChar char="•"/>
            </a:pPr>
            <a:r>
              <a:rPr lang="en-US" sz="1100" dirty="0">
                <a:latin typeface="+mj-lt"/>
              </a:rPr>
              <a:t>Not intended to replace a site</a:t>
            </a:r>
          </a:p>
        </p:txBody>
      </p:sp>
      <p:sp>
        <p:nvSpPr>
          <p:cNvPr id="4" name="Slide Number Placeholder 3">
            <a:extLst>
              <a:ext uri="{FF2B5EF4-FFF2-40B4-BE49-F238E27FC236}">
                <a16:creationId xmlns:a16="http://schemas.microsoft.com/office/drawing/2014/main" id="{15D74AEC-ACDD-FA44-94A4-CB3DF79A4B2F}"/>
              </a:ext>
            </a:extLst>
          </p:cNvPr>
          <p:cNvSpPr>
            <a:spLocks noGrp="1"/>
          </p:cNvSpPr>
          <p:nvPr>
            <p:ph type="sldNum" sz="quarter" idx="10"/>
          </p:nvPr>
        </p:nvSpPr>
        <p:spPr/>
        <p:txBody>
          <a:bodyPr/>
          <a:lstStyle/>
          <a:p>
            <a:pPr>
              <a:defRPr/>
            </a:pPr>
            <a:fld id="{F43039F2-BC33-8D49-9EC7-EBD9628392EE}" type="slidenum">
              <a:rPr lang="en-US" smtClean="0"/>
              <a:pPr>
                <a:defRPr/>
              </a:pPr>
              <a:t>8</a:t>
            </a:fld>
            <a:endParaRPr lang="en-US"/>
          </a:p>
        </p:txBody>
      </p:sp>
    </p:spTree>
    <p:extLst>
      <p:ext uri="{BB962C8B-B14F-4D97-AF65-F5344CB8AC3E}">
        <p14:creationId xmlns:p14="http://schemas.microsoft.com/office/powerpoint/2010/main" val="2729443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ED596-E0D5-D790-0EE6-A793588805D5}"/>
              </a:ext>
            </a:extLst>
          </p:cNvPr>
          <p:cNvSpPr>
            <a:spLocks noGrp="1"/>
          </p:cNvSpPr>
          <p:nvPr>
            <p:ph type="title"/>
          </p:nvPr>
        </p:nvSpPr>
        <p:spPr>
          <a:xfrm>
            <a:off x="401444" y="525111"/>
            <a:ext cx="11351941" cy="1165587"/>
          </a:xfrm>
        </p:spPr>
        <p:txBody>
          <a:bodyPr anchor="t">
            <a:normAutofit/>
          </a:bodyPr>
          <a:lstStyle/>
          <a:p>
            <a:r>
              <a:rPr lang="en-US" dirty="0"/>
              <a:t>Accommodations</a:t>
            </a:r>
          </a:p>
        </p:txBody>
      </p:sp>
      <p:sp>
        <p:nvSpPr>
          <p:cNvPr id="4" name="Slide Number Placeholder 3">
            <a:extLst>
              <a:ext uri="{FF2B5EF4-FFF2-40B4-BE49-F238E27FC236}">
                <a16:creationId xmlns:a16="http://schemas.microsoft.com/office/drawing/2014/main" id="{A22E8E17-7517-8AF1-DF9F-01EC67A57D2F}"/>
              </a:ext>
            </a:extLst>
          </p:cNvPr>
          <p:cNvSpPr>
            <a:spLocks noGrp="1"/>
          </p:cNvSpPr>
          <p:nvPr>
            <p:ph type="sldNum" sz="quarter" idx="12"/>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9</a:t>
            </a:fld>
            <a:endParaRPr lang="en-US"/>
          </a:p>
        </p:txBody>
      </p:sp>
      <p:grpSp>
        <p:nvGrpSpPr>
          <p:cNvPr id="15" name="Group 14">
            <a:extLst>
              <a:ext uri="{FF2B5EF4-FFF2-40B4-BE49-F238E27FC236}">
                <a16:creationId xmlns:a16="http://schemas.microsoft.com/office/drawing/2014/main" id="{F7C9CA6E-3C45-7D79-D7DC-772B0BC6786B}"/>
              </a:ext>
            </a:extLst>
          </p:cNvPr>
          <p:cNvGrpSpPr/>
          <p:nvPr/>
        </p:nvGrpSpPr>
        <p:grpSpPr>
          <a:xfrm>
            <a:off x="401443" y="1507973"/>
            <a:ext cx="11351940" cy="4048312"/>
            <a:chOff x="401443" y="1780347"/>
            <a:chExt cx="11351940" cy="4048312"/>
          </a:xfrm>
        </p:grpSpPr>
        <p:sp>
          <p:nvSpPr>
            <p:cNvPr id="8" name="Freeform: Shape 7">
              <a:extLst>
                <a:ext uri="{FF2B5EF4-FFF2-40B4-BE49-F238E27FC236}">
                  <a16:creationId xmlns:a16="http://schemas.microsoft.com/office/drawing/2014/main" id="{011BDF3F-78AD-2490-1169-EAA08EE8235C}"/>
                </a:ext>
              </a:extLst>
            </p:cNvPr>
            <p:cNvSpPr/>
            <p:nvPr/>
          </p:nvSpPr>
          <p:spPr>
            <a:xfrm>
              <a:off x="401443" y="1780347"/>
              <a:ext cx="9081552" cy="890628"/>
            </a:xfrm>
            <a:custGeom>
              <a:avLst/>
              <a:gdLst>
                <a:gd name="connsiteX0" fmla="*/ 0 w 9081552"/>
                <a:gd name="connsiteY0" fmla="*/ 89063 h 890628"/>
                <a:gd name="connsiteX1" fmla="*/ 89063 w 9081552"/>
                <a:gd name="connsiteY1" fmla="*/ 0 h 890628"/>
                <a:gd name="connsiteX2" fmla="*/ 8992489 w 9081552"/>
                <a:gd name="connsiteY2" fmla="*/ 0 h 890628"/>
                <a:gd name="connsiteX3" fmla="*/ 9081552 w 9081552"/>
                <a:gd name="connsiteY3" fmla="*/ 89063 h 890628"/>
                <a:gd name="connsiteX4" fmla="*/ 9081552 w 9081552"/>
                <a:gd name="connsiteY4" fmla="*/ 801565 h 890628"/>
                <a:gd name="connsiteX5" fmla="*/ 8992489 w 9081552"/>
                <a:gd name="connsiteY5" fmla="*/ 890628 h 890628"/>
                <a:gd name="connsiteX6" fmla="*/ 89063 w 9081552"/>
                <a:gd name="connsiteY6" fmla="*/ 890628 h 890628"/>
                <a:gd name="connsiteX7" fmla="*/ 0 w 9081552"/>
                <a:gd name="connsiteY7" fmla="*/ 801565 h 890628"/>
                <a:gd name="connsiteX8" fmla="*/ 0 w 9081552"/>
                <a:gd name="connsiteY8" fmla="*/ 89063 h 89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1552" h="890628">
                  <a:moveTo>
                    <a:pt x="0" y="89063"/>
                  </a:moveTo>
                  <a:cubicBezTo>
                    <a:pt x="0" y="39875"/>
                    <a:pt x="39875" y="0"/>
                    <a:pt x="89063" y="0"/>
                  </a:cubicBezTo>
                  <a:lnTo>
                    <a:pt x="8992489" y="0"/>
                  </a:lnTo>
                  <a:cubicBezTo>
                    <a:pt x="9041677" y="0"/>
                    <a:pt x="9081552" y="39875"/>
                    <a:pt x="9081552" y="89063"/>
                  </a:cubicBezTo>
                  <a:lnTo>
                    <a:pt x="9081552" y="801565"/>
                  </a:lnTo>
                  <a:cubicBezTo>
                    <a:pt x="9081552" y="850753"/>
                    <a:pt x="9041677" y="890628"/>
                    <a:pt x="8992489" y="890628"/>
                  </a:cubicBezTo>
                  <a:lnTo>
                    <a:pt x="89063" y="890628"/>
                  </a:lnTo>
                  <a:cubicBezTo>
                    <a:pt x="39875" y="890628"/>
                    <a:pt x="0" y="850753"/>
                    <a:pt x="0" y="801565"/>
                  </a:cubicBezTo>
                  <a:lnTo>
                    <a:pt x="0" y="8906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7046" tIns="87046" rIns="1071190" bIns="87046" numCol="1" spcCol="1270" anchor="ctr" anchorCtr="0">
              <a:noAutofit/>
            </a:bodyPr>
            <a:lstStyle/>
            <a:p>
              <a:pPr marL="0" lvl="0" indent="0" algn="l" defTabSz="711200">
                <a:lnSpc>
                  <a:spcPct val="90000"/>
                </a:lnSpc>
                <a:spcBef>
                  <a:spcPct val="0"/>
                </a:spcBef>
                <a:spcAft>
                  <a:spcPct val="35000"/>
                </a:spcAft>
                <a:buNone/>
              </a:pPr>
              <a:r>
                <a:rPr lang="en-US" sz="1600" kern="1200" dirty="0"/>
                <a:t>To obtain accommodations for the GED test, individuals with documented disabilities need to apply through their </a:t>
              </a:r>
              <a:r>
                <a:rPr lang="en-US" sz="1600" kern="1200" dirty="0" err="1"/>
                <a:t>MyGED</a:t>
              </a:r>
              <a:r>
                <a:rPr lang="en-US" sz="1600" kern="1200" dirty="0"/>
                <a:t> account. The process involves creating an account on </a:t>
              </a:r>
              <a:r>
                <a:rPr lang="en-US" sz="1600" kern="1200" dirty="0">
                  <a:hlinkClick r:id="rId2"/>
                </a:rPr>
                <a:t>GED.com</a:t>
              </a:r>
              <a:r>
                <a:rPr lang="en-US" sz="1600" kern="1200" dirty="0"/>
                <a:t> and selecting the option for accommodated testing. </a:t>
              </a:r>
            </a:p>
          </p:txBody>
        </p:sp>
        <p:sp>
          <p:nvSpPr>
            <p:cNvPr id="9" name="Freeform: Shape 8">
              <a:extLst>
                <a:ext uri="{FF2B5EF4-FFF2-40B4-BE49-F238E27FC236}">
                  <a16:creationId xmlns:a16="http://schemas.microsoft.com/office/drawing/2014/main" id="{464AE6E1-E6A3-E120-B243-A5402C697FA1}"/>
                </a:ext>
              </a:extLst>
            </p:cNvPr>
            <p:cNvSpPr/>
            <p:nvPr/>
          </p:nvSpPr>
          <p:spPr>
            <a:xfrm>
              <a:off x="1162023" y="2832909"/>
              <a:ext cx="9081552" cy="890628"/>
            </a:xfrm>
            <a:custGeom>
              <a:avLst/>
              <a:gdLst>
                <a:gd name="connsiteX0" fmla="*/ 0 w 9081552"/>
                <a:gd name="connsiteY0" fmla="*/ 89063 h 890628"/>
                <a:gd name="connsiteX1" fmla="*/ 89063 w 9081552"/>
                <a:gd name="connsiteY1" fmla="*/ 0 h 890628"/>
                <a:gd name="connsiteX2" fmla="*/ 8992489 w 9081552"/>
                <a:gd name="connsiteY2" fmla="*/ 0 h 890628"/>
                <a:gd name="connsiteX3" fmla="*/ 9081552 w 9081552"/>
                <a:gd name="connsiteY3" fmla="*/ 89063 h 890628"/>
                <a:gd name="connsiteX4" fmla="*/ 9081552 w 9081552"/>
                <a:gd name="connsiteY4" fmla="*/ 801565 h 890628"/>
                <a:gd name="connsiteX5" fmla="*/ 8992489 w 9081552"/>
                <a:gd name="connsiteY5" fmla="*/ 890628 h 890628"/>
                <a:gd name="connsiteX6" fmla="*/ 89063 w 9081552"/>
                <a:gd name="connsiteY6" fmla="*/ 890628 h 890628"/>
                <a:gd name="connsiteX7" fmla="*/ 0 w 9081552"/>
                <a:gd name="connsiteY7" fmla="*/ 801565 h 890628"/>
                <a:gd name="connsiteX8" fmla="*/ 0 w 9081552"/>
                <a:gd name="connsiteY8" fmla="*/ 89063 h 89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1552" h="890628">
                  <a:moveTo>
                    <a:pt x="0" y="89063"/>
                  </a:moveTo>
                  <a:cubicBezTo>
                    <a:pt x="0" y="39875"/>
                    <a:pt x="39875" y="0"/>
                    <a:pt x="89063" y="0"/>
                  </a:cubicBezTo>
                  <a:lnTo>
                    <a:pt x="8992489" y="0"/>
                  </a:lnTo>
                  <a:cubicBezTo>
                    <a:pt x="9041677" y="0"/>
                    <a:pt x="9081552" y="39875"/>
                    <a:pt x="9081552" y="89063"/>
                  </a:cubicBezTo>
                  <a:lnTo>
                    <a:pt x="9081552" y="801565"/>
                  </a:lnTo>
                  <a:cubicBezTo>
                    <a:pt x="9081552" y="850753"/>
                    <a:pt x="9041677" y="890628"/>
                    <a:pt x="8992489" y="890628"/>
                  </a:cubicBezTo>
                  <a:lnTo>
                    <a:pt x="89063" y="890628"/>
                  </a:lnTo>
                  <a:cubicBezTo>
                    <a:pt x="39875" y="890628"/>
                    <a:pt x="0" y="850753"/>
                    <a:pt x="0" y="801565"/>
                  </a:cubicBezTo>
                  <a:lnTo>
                    <a:pt x="0" y="8906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7046" tIns="87046" rIns="1426534" bIns="87046" numCol="1" spcCol="1270" anchor="ctr" anchorCtr="0">
              <a:noAutofit/>
            </a:bodyPr>
            <a:lstStyle/>
            <a:p>
              <a:pPr marL="0" lvl="0" indent="0" algn="l" defTabSz="711200">
                <a:lnSpc>
                  <a:spcPct val="90000"/>
                </a:lnSpc>
                <a:spcBef>
                  <a:spcPct val="0"/>
                </a:spcBef>
                <a:spcAft>
                  <a:spcPct val="35000"/>
                </a:spcAft>
                <a:buNone/>
              </a:pPr>
              <a:r>
                <a:rPr lang="en-US" sz="1600" kern="1200"/>
                <a:t>Applicants must then submit documentation from qualified professionals, such as doctors or psychologists, that supports their need for accommodations, and also provide a rationale for their requested accommodations.</a:t>
              </a:r>
            </a:p>
          </p:txBody>
        </p:sp>
        <p:sp>
          <p:nvSpPr>
            <p:cNvPr id="10" name="Freeform: Shape 9">
              <a:extLst>
                <a:ext uri="{FF2B5EF4-FFF2-40B4-BE49-F238E27FC236}">
                  <a16:creationId xmlns:a16="http://schemas.microsoft.com/office/drawing/2014/main" id="{31E6C694-B721-D525-1574-252D62E64ADE}"/>
                </a:ext>
              </a:extLst>
            </p:cNvPr>
            <p:cNvSpPr/>
            <p:nvPr/>
          </p:nvSpPr>
          <p:spPr>
            <a:xfrm>
              <a:off x="1911251" y="3885470"/>
              <a:ext cx="9081552" cy="890628"/>
            </a:xfrm>
            <a:custGeom>
              <a:avLst/>
              <a:gdLst>
                <a:gd name="connsiteX0" fmla="*/ 0 w 9081552"/>
                <a:gd name="connsiteY0" fmla="*/ 89063 h 890628"/>
                <a:gd name="connsiteX1" fmla="*/ 89063 w 9081552"/>
                <a:gd name="connsiteY1" fmla="*/ 0 h 890628"/>
                <a:gd name="connsiteX2" fmla="*/ 8992489 w 9081552"/>
                <a:gd name="connsiteY2" fmla="*/ 0 h 890628"/>
                <a:gd name="connsiteX3" fmla="*/ 9081552 w 9081552"/>
                <a:gd name="connsiteY3" fmla="*/ 89063 h 890628"/>
                <a:gd name="connsiteX4" fmla="*/ 9081552 w 9081552"/>
                <a:gd name="connsiteY4" fmla="*/ 801565 h 890628"/>
                <a:gd name="connsiteX5" fmla="*/ 8992489 w 9081552"/>
                <a:gd name="connsiteY5" fmla="*/ 890628 h 890628"/>
                <a:gd name="connsiteX6" fmla="*/ 89063 w 9081552"/>
                <a:gd name="connsiteY6" fmla="*/ 890628 h 890628"/>
                <a:gd name="connsiteX7" fmla="*/ 0 w 9081552"/>
                <a:gd name="connsiteY7" fmla="*/ 801565 h 890628"/>
                <a:gd name="connsiteX8" fmla="*/ 0 w 9081552"/>
                <a:gd name="connsiteY8" fmla="*/ 89063 h 89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1552" h="890628">
                  <a:moveTo>
                    <a:pt x="0" y="89063"/>
                  </a:moveTo>
                  <a:cubicBezTo>
                    <a:pt x="0" y="39875"/>
                    <a:pt x="39875" y="0"/>
                    <a:pt x="89063" y="0"/>
                  </a:cubicBezTo>
                  <a:lnTo>
                    <a:pt x="8992489" y="0"/>
                  </a:lnTo>
                  <a:cubicBezTo>
                    <a:pt x="9041677" y="0"/>
                    <a:pt x="9081552" y="39875"/>
                    <a:pt x="9081552" y="89063"/>
                  </a:cubicBezTo>
                  <a:lnTo>
                    <a:pt x="9081552" y="801565"/>
                  </a:lnTo>
                  <a:cubicBezTo>
                    <a:pt x="9081552" y="850753"/>
                    <a:pt x="9041677" y="890628"/>
                    <a:pt x="8992489" y="890628"/>
                  </a:cubicBezTo>
                  <a:lnTo>
                    <a:pt x="89063" y="890628"/>
                  </a:lnTo>
                  <a:cubicBezTo>
                    <a:pt x="39875" y="890628"/>
                    <a:pt x="0" y="850753"/>
                    <a:pt x="0" y="801565"/>
                  </a:cubicBezTo>
                  <a:lnTo>
                    <a:pt x="0" y="8906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7046" tIns="87046" rIns="1415182" bIns="87046" numCol="1" spcCol="1270" anchor="ctr" anchorCtr="0">
              <a:noAutofit/>
            </a:bodyPr>
            <a:lstStyle/>
            <a:p>
              <a:pPr defTabSz="711200">
                <a:lnSpc>
                  <a:spcPct val="90000"/>
                </a:lnSpc>
                <a:spcBef>
                  <a:spcPct val="0"/>
                </a:spcBef>
                <a:spcAft>
                  <a:spcPct val="35000"/>
                </a:spcAft>
              </a:pPr>
              <a:r>
                <a:rPr lang="en-US" sz="1600" dirty="0">
                  <a:ea typeface="Calibri"/>
                  <a:cs typeface="Calibri"/>
                </a:rPr>
                <a:t>The Pearson VUE Development Team is working on an internal tool to help certain web </a:t>
              </a:r>
              <a:r>
                <a:rPr lang="en-US" sz="1600" dirty="0" err="1">
                  <a:ea typeface="Calibri"/>
                  <a:cs typeface="Calibri"/>
                </a:rPr>
                <a:t>scheduleable</a:t>
              </a:r>
              <a:r>
                <a:rPr lang="en-US" sz="1600" dirty="0">
                  <a:ea typeface="Calibri"/>
                  <a:cs typeface="Calibri"/>
                </a:rPr>
                <a:t> accommodations bypass the current accommodations scheduling process which requires candidates to call between 7am and 7pm CST. </a:t>
              </a:r>
              <a:endParaRPr lang="en-US" sz="1600" kern="1200" dirty="0">
                <a:ea typeface="Calibri"/>
                <a:cs typeface="Calibri"/>
              </a:endParaRPr>
            </a:p>
          </p:txBody>
        </p:sp>
        <p:sp>
          <p:nvSpPr>
            <p:cNvPr id="11" name="Freeform: Shape 10">
              <a:extLst>
                <a:ext uri="{FF2B5EF4-FFF2-40B4-BE49-F238E27FC236}">
                  <a16:creationId xmlns:a16="http://schemas.microsoft.com/office/drawing/2014/main" id="{0E76A47F-628D-9CB1-EE23-2D1CDA0BCF38}"/>
                </a:ext>
              </a:extLst>
            </p:cNvPr>
            <p:cNvSpPr/>
            <p:nvPr/>
          </p:nvSpPr>
          <p:spPr>
            <a:xfrm>
              <a:off x="2671831" y="4938031"/>
              <a:ext cx="9081552" cy="890628"/>
            </a:xfrm>
            <a:custGeom>
              <a:avLst/>
              <a:gdLst>
                <a:gd name="connsiteX0" fmla="*/ 0 w 9081552"/>
                <a:gd name="connsiteY0" fmla="*/ 89063 h 890628"/>
                <a:gd name="connsiteX1" fmla="*/ 89063 w 9081552"/>
                <a:gd name="connsiteY1" fmla="*/ 0 h 890628"/>
                <a:gd name="connsiteX2" fmla="*/ 8992489 w 9081552"/>
                <a:gd name="connsiteY2" fmla="*/ 0 h 890628"/>
                <a:gd name="connsiteX3" fmla="*/ 9081552 w 9081552"/>
                <a:gd name="connsiteY3" fmla="*/ 89063 h 890628"/>
                <a:gd name="connsiteX4" fmla="*/ 9081552 w 9081552"/>
                <a:gd name="connsiteY4" fmla="*/ 801565 h 890628"/>
                <a:gd name="connsiteX5" fmla="*/ 8992489 w 9081552"/>
                <a:gd name="connsiteY5" fmla="*/ 890628 h 890628"/>
                <a:gd name="connsiteX6" fmla="*/ 89063 w 9081552"/>
                <a:gd name="connsiteY6" fmla="*/ 890628 h 890628"/>
                <a:gd name="connsiteX7" fmla="*/ 0 w 9081552"/>
                <a:gd name="connsiteY7" fmla="*/ 801565 h 890628"/>
                <a:gd name="connsiteX8" fmla="*/ 0 w 9081552"/>
                <a:gd name="connsiteY8" fmla="*/ 89063 h 89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1552" h="890628">
                  <a:moveTo>
                    <a:pt x="0" y="89063"/>
                  </a:moveTo>
                  <a:cubicBezTo>
                    <a:pt x="0" y="39875"/>
                    <a:pt x="39875" y="0"/>
                    <a:pt x="89063" y="0"/>
                  </a:cubicBezTo>
                  <a:lnTo>
                    <a:pt x="8992489" y="0"/>
                  </a:lnTo>
                  <a:cubicBezTo>
                    <a:pt x="9041677" y="0"/>
                    <a:pt x="9081552" y="39875"/>
                    <a:pt x="9081552" y="89063"/>
                  </a:cubicBezTo>
                  <a:lnTo>
                    <a:pt x="9081552" y="801565"/>
                  </a:lnTo>
                  <a:cubicBezTo>
                    <a:pt x="9081552" y="850753"/>
                    <a:pt x="9041677" y="890628"/>
                    <a:pt x="8992489" y="890628"/>
                  </a:cubicBezTo>
                  <a:lnTo>
                    <a:pt x="89063" y="890628"/>
                  </a:lnTo>
                  <a:cubicBezTo>
                    <a:pt x="39875" y="890628"/>
                    <a:pt x="0" y="850753"/>
                    <a:pt x="0" y="801565"/>
                  </a:cubicBezTo>
                  <a:lnTo>
                    <a:pt x="0" y="8906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7046" tIns="87046" rIns="1426534" bIns="87046" numCol="1" spcCol="1270" anchor="ctr" anchorCtr="0">
              <a:noAutofit/>
            </a:bodyPr>
            <a:lstStyle/>
            <a:p>
              <a:pPr defTabSz="711200">
                <a:lnSpc>
                  <a:spcPct val="90000"/>
                </a:lnSpc>
                <a:spcBef>
                  <a:spcPct val="0"/>
                </a:spcBef>
                <a:spcAft>
                  <a:spcPct val="35000"/>
                </a:spcAft>
              </a:pPr>
              <a:r>
                <a:rPr lang="en-US" sz="1600"/>
                <a:t>Additionally, we</a:t>
              </a:r>
              <a:r>
                <a:rPr lang="en-US" sz="1600" kern="1200"/>
                <a:t> have hired more accommodations agents to help with volume and assist in </a:t>
              </a:r>
              <a:r>
                <a:rPr lang="en-US" sz="1600" kern="1200" dirty="0"/>
                <a:t>a more timely fashion</a:t>
              </a:r>
            </a:p>
          </p:txBody>
        </p:sp>
      </p:grpSp>
    </p:spTree>
    <p:extLst>
      <p:ext uri="{BB962C8B-B14F-4D97-AF65-F5344CB8AC3E}">
        <p14:creationId xmlns:p14="http://schemas.microsoft.com/office/powerpoint/2010/main" val="1163970763"/>
      </p:ext>
    </p:extLst>
  </p:cSld>
  <p:clrMapOvr>
    <a:masterClrMapping/>
  </p:clrMapOvr>
</p:sld>
</file>

<file path=ppt/theme/theme1.xml><?xml version="1.0" encoding="utf-8"?>
<a:theme xmlns:a="http://schemas.openxmlformats.org/drawingml/2006/main" name="GEDTS_theme_2018">
  <a:themeElements>
    <a:clrScheme name="GEDTS BRAND">
      <a:dk1>
        <a:srgbClr val="000000"/>
      </a:dk1>
      <a:lt1>
        <a:srgbClr val="FFFFFF"/>
      </a:lt1>
      <a:dk2>
        <a:srgbClr val="44546A"/>
      </a:dk2>
      <a:lt2>
        <a:srgbClr val="E7E6E6"/>
      </a:lt2>
      <a:accent1>
        <a:srgbClr val="0083A9"/>
      </a:accent1>
      <a:accent2>
        <a:srgbClr val="E86650"/>
      </a:accent2>
      <a:accent3>
        <a:srgbClr val="8E6996"/>
      </a:accent3>
      <a:accent4>
        <a:srgbClr val="FFD65C"/>
      </a:accent4>
      <a:accent5>
        <a:srgbClr val="27BDBE"/>
      </a:accent5>
      <a:accent6>
        <a:srgbClr val="8DC63F"/>
      </a:accent6>
      <a:hlink>
        <a:srgbClr val="0083A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DTS_Brand_slides_2022-04_wide" id="{F8904C7E-A255-DC4E-9858-D7296C25A73B}" vid="{C9125D42-9F6B-D64D-B8FE-F51140D366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892201-b6f9-448a-a857-af8c143e1fef">
      <Terms xmlns="http://schemas.microsoft.com/office/infopath/2007/PartnerControls"/>
    </lcf76f155ced4ddcb4097134ff3c332f>
    <TaxCatchAll xmlns="56cd1905-ff13-4436-8ef1-8fa80665008f" xsi:nil="true"/>
    <SharedWithUsers xmlns="56cd1905-ff13-4436-8ef1-8fa80665008f">
      <UserInfo>
        <DisplayName>Tommy Liu</DisplayName>
        <AccountId>375</AccountId>
        <AccountType/>
      </UserInfo>
      <UserInfo>
        <DisplayName>Brian Smith</DisplayName>
        <AccountId>97</AccountId>
        <AccountType/>
      </UserInfo>
      <UserInfo>
        <DisplayName>Lisa Pool-Osorio</DisplayName>
        <AccountId>419</AccountId>
        <AccountType/>
      </UserInfo>
      <UserInfo>
        <DisplayName>Liz Lanphear</DisplayName>
        <AccountId>371</AccountId>
        <AccountType/>
      </UserInfo>
      <UserInfo>
        <DisplayName>Diane Vaccari</DisplayName>
        <AccountId>554</AccountId>
        <AccountType/>
      </UserInfo>
      <UserInfo>
        <DisplayName>Scott Salesses</DisplayName>
        <AccountId>173</AccountId>
        <AccountType/>
      </UserInfo>
      <UserInfo>
        <DisplayName>Mellissa Hultstrand</DisplayName>
        <AccountId>384</AccountId>
        <AccountType/>
      </UserInfo>
      <UserInfo>
        <DisplayName>Adora Beard</DisplayName>
        <AccountId>127</AccountId>
        <AccountType/>
      </UserInfo>
      <UserInfo>
        <DisplayName>Debi Faucette</DisplayName>
        <AccountId>172</AccountId>
        <AccountType/>
      </UserInfo>
      <UserInfo>
        <DisplayName>Jonna Forsyth</DisplayName>
        <AccountId>344</AccountId>
        <AccountType/>
      </UserInfo>
      <UserInfo>
        <DisplayName>Taylor Smart Williams</DisplayName>
        <AccountId>166</AccountId>
        <AccountType/>
      </UserInfo>
      <UserInfo>
        <DisplayName>Cheryl Klar-Trim</DisplayName>
        <AccountId>129</AccountId>
        <AccountType/>
      </UserInfo>
      <UserInfo>
        <DisplayName>Mimi Abdulkadir</DisplayName>
        <AccountId>48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1F79DF90AAF94B931B3093EDFF1A94" ma:contentTypeVersion="18" ma:contentTypeDescription="Create a new document." ma:contentTypeScope="" ma:versionID="fb18e31fd3edc8af20a3b73f19d7d4b8">
  <xsd:schema xmlns:xsd="http://www.w3.org/2001/XMLSchema" xmlns:xs="http://www.w3.org/2001/XMLSchema" xmlns:p="http://schemas.microsoft.com/office/2006/metadata/properties" xmlns:ns2="f8892201-b6f9-448a-a857-af8c143e1fef" xmlns:ns3="56cd1905-ff13-4436-8ef1-8fa80665008f" targetNamespace="http://schemas.microsoft.com/office/2006/metadata/properties" ma:root="true" ma:fieldsID="24a0e9950c4f70b1093ca1ca32af4812" ns2:_="" ns3:_="">
    <xsd:import namespace="f8892201-b6f9-448a-a857-af8c143e1fef"/>
    <xsd:import namespace="56cd1905-ff13-4436-8ef1-8fa8066500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892201-b6f9-448a-a857-af8c143e1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cd1905-ff13-4436-8ef1-8fa8066500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884dac-5cd5-4295-bdda-6b7fcbc72b29}" ma:internalName="TaxCatchAll" ma:showField="CatchAllData" ma:web="56cd1905-ff13-4436-8ef1-8fa806650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7BAEE-8EB7-4B74-BB91-B94AE5AC8430}">
  <ds:schemaRefs>
    <ds:schemaRef ds:uri="http://schemas.microsoft.com/office/2006/metadata/properties"/>
    <ds:schemaRef ds:uri="http://schemas.microsoft.com/office/infopath/2007/PartnerControls"/>
    <ds:schemaRef ds:uri="f8892201-b6f9-448a-a857-af8c143e1fef"/>
    <ds:schemaRef ds:uri="56cd1905-ff13-4436-8ef1-8fa80665008f"/>
  </ds:schemaRefs>
</ds:datastoreItem>
</file>

<file path=customXml/itemProps2.xml><?xml version="1.0" encoding="utf-8"?>
<ds:datastoreItem xmlns:ds="http://schemas.openxmlformats.org/officeDocument/2006/customXml" ds:itemID="{D51C1EBE-42B9-41B1-B583-A9753CA6C625}">
  <ds:schemaRefs>
    <ds:schemaRef ds:uri="http://schemas.microsoft.com/sharepoint/v3/contenttype/forms"/>
  </ds:schemaRefs>
</ds:datastoreItem>
</file>

<file path=customXml/itemProps3.xml><?xml version="1.0" encoding="utf-8"?>
<ds:datastoreItem xmlns:ds="http://schemas.openxmlformats.org/officeDocument/2006/customXml" ds:itemID="{54D6AB9B-B5FC-473F-A385-F261DA834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892201-b6f9-448a-a857-af8c143e1fef"/>
    <ds:schemaRef ds:uri="56cd1905-ff13-4436-8ef1-8fa8066500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emplate>GEDTS_theme_2018</Template>
  <TotalTime>10835</TotalTime>
  <Words>1152</Words>
  <Application>Microsoft Office PowerPoint</Application>
  <PresentationFormat>Widescreen</PresentationFormat>
  <Paragraphs>151</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GEDTS_theme_2018</vt:lpstr>
      <vt:lpstr>PowerPoint Presentation</vt:lpstr>
      <vt:lpstr>Agenda</vt:lpstr>
      <vt:lpstr>VUE vs GED: What is the difference?</vt:lpstr>
      <vt:lpstr>Best practices with students </vt:lpstr>
      <vt:lpstr>Vouchers: Marketplace vs GED Direct</vt:lpstr>
      <vt:lpstr>Vouchers </vt:lpstr>
      <vt:lpstr>OnVUE vs In Person</vt:lpstr>
      <vt:lpstr>OnVUE</vt:lpstr>
      <vt:lpstr>Accommodations</vt:lpstr>
      <vt:lpstr>Security</vt:lpstr>
      <vt:lpstr>CCT Cloud Computing Technology</vt:lpstr>
      <vt:lpstr>Support Line</vt:lpstr>
      <vt:lpstr>Assist</vt:lpstr>
      <vt:lpstr>Assist Cont.</vt:lpstr>
      <vt:lpstr> Session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Clark</dc:creator>
  <cp:lastModifiedBy>Amber Thompson</cp:lastModifiedBy>
  <cp:revision>42</cp:revision>
  <cp:lastPrinted>2018-06-14T14:59:40Z</cp:lastPrinted>
  <dcterms:created xsi:type="dcterms:W3CDTF">2023-06-02T14:16:32Z</dcterms:created>
  <dcterms:modified xsi:type="dcterms:W3CDTF">2025-08-21T19:56:48Z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0x010100641F79DF90AAF94B931B3093EDFF1A94</vt:lpwstr>
  </property>
  <property fmtid="{D5CDD505-2E9C-101B-9397-08002B2CF9AE}" pid="3" name="MediaServiceImageTags">
    <vt:lpwstr/>
  </property>
</Properties>
</file>