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5"/>
  </p:notesMasterIdLst>
  <p:handoutMasterIdLst>
    <p:handoutMasterId r:id="rId16"/>
  </p:handoutMasterIdLst>
  <p:sldIdLst>
    <p:sldId id="292" r:id="rId5"/>
    <p:sldId id="262" r:id="rId6"/>
    <p:sldId id="294" r:id="rId7"/>
    <p:sldId id="295" r:id="rId8"/>
    <p:sldId id="296" r:id="rId9"/>
    <p:sldId id="297" r:id="rId10"/>
    <p:sldId id="298" r:id="rId11"/>
    <p:sldId id="299" r:id="rId12"/>
    <p:sldId id="300" r:id="rId13"/>
    <p:sldId id="293" r:id="rId1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0E4A4F-A38A-58B5-C108-D493C945312F}" name="Arca, Jenna" initials="AJ" userId="S::jenna_arca@homedepot.com::4390b725-a155-4851-9afa-6c6655979879" providerId="AD"/>
  <p188:author id="{E40292A3-5C35-A28E-E182-B538C878DF5F}" name="Arca, Jenna" initials="AJ" userId="S::JENNA_ARCA@homedepot.com::4390b725-a155-4851-9afa-6c6655979879" providerId="AD"/>
  <p188:author id="{F7DE7FAC-7CF4-B2CE-44E3-38B49F6A2346}" name="Hanna, Rawan" initials="RH" userId="S::RAWAN_HANNA@HOMEDEPOT.COM::01c214df-541f-4059-999d-d4a28c876030" providerId="AD"/>
  <p188:author id="{BA3675C6-3E8F-4AF3-EFBB-23E7EF0594F9}" name="Hanna, Rawan" initials="" userId="S::Rawan_Hanna@homedepot.com::01c214df-541f-4059-999d-d4a28c8760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6302"/>
    <a:srgbClr val="014B64"/>
    <a:srgbClr val="0084A9"/>
    <a:srgbClr val="9CCFD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397DA-9691-2F73-9CA6-4112A8BAABFA}" v="2" dt="2025-08-18T18:00:05.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0"/>
    <p:restoredTop sz="96327"/>
  </p:normalViewPr>
  <p:slideViewPr>
    <p:cSldViewPr snapToGrid="0" snapToObjects="1">
      <p:cViewPr varScale="1">
        <p:scale>
          <a:sx n="106" d="100"/>
          <a:sy n="106" d="100"/>
        </p:scale>
        <p:origin x="372" y="11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Rawan" userId="01c214df-541f-4059-999d-d4a28c876030" providerId="ADAL" clId="{98C64371-3975-4E60-AC24-6CE20B3E4423}"/>
    <pc:docChg chg="undo custSel modSld">
      <pc:chgData name="Hanna, Rawan" userId="01c214df-541f-4059-999d-d4a28c876030" providerId="ADAL" clId="{98C64371-3975-4E60-AC24-6CE20B3E4423}" dt="2025-07-21T13:58:59.473" v="84" actId="2711"/>
      <pc:docMkLst>
        <pc:docMk/>
      </pc:docMkLst>
      <pc:sldChg chg="modSp mod">
        <pc:chgData name="Hanna, Rawan" userId="01c214df-541f-4059-999d-d4a28c876030" providerId="ADAL" clId="{98C64371-3975-4E60-AC24-6CE20B3E4423}" dt="2025-07-21T13:41:40.714" v="51" actId="208"/>
        <pc:sldMkLst>
          <pc:docMk/>
          <pc:sldMk cId="3450665468" sldId="262"/>
        </pc:sldMkLst>
        <pc:spChg chg="mod">
          <ac:chgData name="Hanna, Rawan" userId="01c214df-541f-4059-999d-d4a28c876030" providerId="ADAL" clId="{98C64371-3975-4E60-AC24-6CE20B3E4423}" dt="2025-07-21T13:40:46.436" v="0" actId="1076"/>
          <ac:spMkLst>
            <pc:docMk/>
            <pc:sldMk cId="3450665468" sldId="262"/>
            <ac:spMk id="3" creationId="{76E18734-41FE-6B4C-8214-748E5CE5D7BE}"/>
          </ac:spMkLst>
        </pc:spChg>
        <pc:spChg chg="mod">
          <ac:chgData name="Hanna, Rawan" userId="01c214df-541f-4059-999d-d4a28c876030" providerId="ADAL" clId="{98C64371-3975-4E60-AC24-6CE20B3E4423}" dt="2025-07-21T13:40:57.014" v="2" actId="1076"/>
          <ac:spMkLst>
            <pc:docMk/>
            <pc:sldMk cId="3450665468" sldId="262"/>
            <ac:spMk id="10" creationId="{A574E9AB-ADAC-3641-A213-D478836E4C10}"/>
          </ac:spMkLst>
        </pc:spChg>
        <pc:spChg chg="mod">
          <ac:chgData name="Hanna, Rawan" userId="01c214df-541f-4059-999d-d4a28c876030" providerId="ADAL" clId="{98C64371-3975-4E60-AC24-6CE20B3E4423}" dt="2025-07-21T13:41:06.628" v="4" actId="1076"/>
          <ac:spMkLst>
            <pc:docMk/>
            <pc:sldMk cId="3450665468" sldId="262"/>
            <ac:spMk id="12" creationId="{FA5E23E8-8DAB-4A4B-A203-2E1883A41A35}"/>
          </ac:spMkLst>
        </pc:spChg>
        <pc:picChg chg="mod">
          <ac:chgData name="Hanna, Rawan" userId="01c214df-541f-4059-999d-d4a28c876030" providerId="ADAL" clId="{98C64371-3975-4E60-AC24-6CE20B3E4423}" dt="2025-07-21T13:41:28.284" v="50" actId="1036"/>
          <ac:picMkLst>
            <pc:docMk/>
            <pc:sldMk cId="3450665468" sldId="262"/>
            <ac:picMk id="23" creationId="{3A6B089E-2A4E-D946-80E8-B960B173952A}"/>
          </ac:picMkLst>
        </pc:picChg>
        <pc:picChg chg="mod">
          <ac:chgData name="Hanna, Rawan" userId="01c214df-541f-4059-999d-d4a28c876030" providerId="ADAL" clId="{98C64371-3975-4E60-AC24-6CE20B3E4423}" dt="2025-07-21T13:41:40.714" v="51" actId="208"/>
          <ac:picMkLst>
            <pc:docMk/>
            <pc:sldMk cId="3450665468" sldId="262"/>
            <ac:picMk id="27" creationId="{A4CDCBCC-AC1C-5740-B686-6597025E1F5F}"/>
          </ac:picMkLst>
        </pc:picChg>
      </pc:sldChg>
      <pc:sldChg chg="modSp mod">
        <pc:chgData name="Hanna, Rawan" userId="01c214df-541f-4059-999d-d4a28c876030" providerId="ADAL" clId="{98C64371-3975-4E60-AC24-6CE20B3E4423}" dt="2025-07-21T13:42:16.316" v="54" actId="1076"/>
        <pc:sldMkLst>
          <pc:docMk/>
          <pc:sldMk cId="698277541" sldId="294"/>
        </pc:sldMkLst>
        <pc:spChg chg="mod">
          <ac:chgData name="Hanna, Rawan" userId="01c214df-541f-4059-999d-d4a28c876030" providerId="ADAL" clId="{98C64371-3975-4E60-AC24-6CE20B3E4423}" dt="2025-07-21T13:42:07.377" v="53" actId="1076"/>
          <ac:spMkLst>
            <pc:docMk/>
            <pc:sldMk cId="698277541" sldId="294"/>
            <ac:spMk id="3" creationId="{76E18734-41FE-6B4C-8214-748E5CE5D7BE}"/>
          </ac:spMkLst>
        </pc:spChg>
        <pc:spChg chg="mod">
          <ac:chgData name="Hanna, Rawan" userId="01c214df-541f-4059-999d-d4a28c876030" providerId="ADAL" clId="{98C64371-3975-4E60-AC24-6CE20B3E4423}" dt="2025-07-21T13:42:16.316" v="54" actId="1076"/>
          <ac:spMkLst>
            <pc:docMk/>
            <pc:sldMk cId="698277541" sldId="294"/>
            <ac:spMk id="14" creationId="{FBC2BE22-0F3B-2D40-BA6E-695738B48847}"/>
          </ac:spMkLst>
        </pc:spChg>
      </pc:sldChg>
      <pc:sldChg chg="modSp mod">
        <pc:chgData name="Hanna, Rawan" userId="01c214df-541f-4059-999d-d4a28c876030" providerId="ADAL" clId="{98C64371-3975-4E60-AC24-6CE20B3E4423}" dt="2025-07-21T13:44:56.474" v="67" actId="20577"/>
        <pc:sldMkLst>
          <pc:docMk/>
          <pc:sldMk cId="4121944385" sldId="295"/>
        </pc:sldMkLst>
        <pc:spChg chg="mod">
          <ac:chgData name="Hanna, Rawan" userId="01c214df-541f-4059-999d-d4a28c876030" providerId="ADAL" clId="{98C64371-3975-4E60-AC24-6CE20B3E4423}" dt="2025-07-21T13:44:56.474" v="67" actId="20577"/>
          <ac:spMkLst>
            <pc:docMk/>
            <pc:sldMk cId="4121944385" sldId="295"/>
            <ac:spMk id="25" creationId="{DB3D7B92-AA2A-2A21-FE0E-80921466920E}"/>
          </ac:spMkLst>
        </pc:spChg>
        <pc:spChg chg="mod">
          <ac:chgData name="Hanna, Rawan" userId="01c214df-541f-4059-999d-d4a28c876030" providerId="ADAL" clId="{98C64371-3975-4E60-AC24-6CE20B3E4423}" dt="2025-07-21T13:44:44.628" v="64" actId="20577"/>
          <ac:spMkLst>
            <pc:docMk/>
            <pc:sldMk cId="4121944385" sldId="295"/>
            <ac:spMk id="26" creationId="{EB49FF55-79AB-3ED1-0702-657BF0FDA41C}"/>
          </ac:spMkLst>
        </pc:spChg>
        <pc:spChg chg="mod">
          <ac:chgData name="Hanna, Rawan" userId="01c214df-541f-4059-999d-d4a28c876030" providerId="ADAL" clId="{98C64371-3975-4E60-AC24-6CE20B3E4423}" dt="2025-07-21T13:44:32.423" v="61" actId="20577"/>
          <ac:spMkLst>
            <pc:docMk/>
            <pc:sldMk cId="4121944385" sldId="295"/>
            <ac:spMk id="28" creationId="{64EF6528-5D5D-2D14-D178-47B5D899FAA2}"/>
          </ac:spMkLst>
        </pc:spChg>
        <pc:spChg chg="mod">
          <ac:chgData name="Hanna, Rawan" userId="01c214df-541f-4059-999d-d4a28c876030" providerId="ADAL" clId="{98C64371-3975-4E60-AC24-6CE20B3E4423}" dt="2025-07-21T13:44:08.782" v="58" actId="20577"/>
          <ac:spMkLst>
            <pc:docMk/>
            <pc:sldMk cId="4121944385" sldId="295"/>
            <ac:spMk id="42" creationId="{24D6F693-2EED-111D-4910-38406992AC57}"/>
          </ac:spMkLst>
        </pc:spChg>
      </pc:sldChg>
      <pc:sldChg chg="modSp mod">
        <pc:chgData name="Hanna, Rawan" userId="01c214df-541f-4059-999d-d4a28c876030" providerId="ADAL" clId="{98C64371-3975-4E60-AC24-6CE20B3E4423}" dt="2025-07-21T13:48:30.218" v="71" actId="12"/>
        <pc:sldMkLst>
          <pc:docMk/>
          <pc:sldMk cId="2594754386" sldId="296"/>
        </pc:sldMkLst>
        <pc:spChg chg="mod">
          <ac:chgData name="Hanna, Rawan" userId="01c214df-541f-4059-999d-d4a28c876030" providerId="ADAL" clId="{98C64371-3975-4E60-AC24-6CE20B3E4423}" dt="2025-07-21T13:48:30.218" v="71" actId="12"/>
          <ac:spMkLst>
            <pc:docMk/>
            <pc:sldMk cId="2594754386" sldId="296"/>
            <ac:spMk id="4" creationId="{D046FC23-86E2-FDAD-F0AE-C3D7CEF40CFC}"/>
          </ac:spMkLst>
        </pc:spChg>
      </pc:sldChg>
      <pc:sldChg chg="modSp mod">
        <pc:chgData name="Hanna, Rawan" userId="01c214df-541f-4059-999d-d4a28c876030" providerId="ADAL" clId="{98C64371-3975-4E60-AC24-6CE20B3E4423}" dt="2025-07-21T13:49:02.037" v="73" actId="12"/>
        <pc:sldMkLst>
          <pc:docMk/>
          <pc:sldMk cId="3062609847" sldId="297"/>
        </pc:sldMkLst>
        <pc:spChg chg="mod">
          <ac:chgData name="Hanna, Rawan" userId="01c214df-541f-4059-999d-d4a28c876030" providerId="ADAL" clId="{98C64371-3975-4E60-AC24-6CE20B3E4423}" dt="2025-07-21T13:49:02.037" v="73" actId="12"/>
          <ac:spMkLst>
            <pc:docMk/>
            <pc:sldMk cId="3062609847" sldId="297"/>
            <ac:spMk id="11" creationId="{4F89E4B4-5CDB-DB82-12B0-E4E58860C20E}"/>
          </ac:spMkLst>
        </pc:spChg>
      </pc:sldChg>
      <pc:sldChg chg="modSp mod">
        <pc:chgData name="Hanna, Rawan" userId="01c214df-541f-4059-999d-d4a28c876030" providerId="ADAL" clId="{98C64371-3975-4E60-AC24-6CE20B3E4423}" dt="2025-07-21T13:49:48.078" v="77" actId="12"/>
        <pc:sldMkLst>
          <pc:docMk/>
          <pc:sldMk cId="1498477835" sldId="298"/>
        </pc:sldMkLst>
        <pc:spChg chg="mod">
          <ac:chgData name="Hanna, Rawan" userId="01c214df-541f-4059-999d-d4a28c876030" providerId="ADAL" clId="{98C64371-3975-4E60-AC24-6CE20B3E4423}" dt="2025-07-21T13:49:48.078" v="77" actId="12"/>
          <ac:spMkLst>
            <pc:docMk/>
            <pc:sldMk cId="1498477835" sldId="298"/>
            <ac:spMk id="5" creationId="{F1C6A649-2083-DF02-EA46-8CCCD07A924F}"/>
          </ac:spMkLst>
        </pc:spChg>
      </pc:sldChg>
      <pc:sldChg chg="modSp mod">
        <pc:chgData name="Hanna, Rawan" userId="01c214df-541f-4059-999d-d4a28c876030" providerId="ADAL" clId="{98C64371-3975-4E60-AC24-6CE20B3E4423}" dt="2025-07-21T13:58:59.473" v="84" actId="2711"/>
        <pc:sldMkLst>
          <pc:docMk/>
          <pc:sldMk cId="3464119127" sldId="299"/>
        </pc:sldMkLst>
        <pc:spChg chg="mod">
          <ac:chgData name="Hanna, Rawan" userId="01c214df-541f-4059-999d-d4a28c876030" providerId="ADAL" clId="{98C64371-3975-4E60-AC24-6CE20B3E4423}" dt="2025-07-21T13:58:59.473" v="84" actId="2711"/>
          <ac:spMkLst>
            <pc:docMk/>
            <pc:sldMk cId="3464119127" sldId="299"/>
            <ac:spMk id="10" creationId="{0350A2FE-0518-B9F7-34DB-363E3923A308}"/>
          </ac:spMkLst>
        </pc:spChg>
      </pc:sldChg>
      <pc:sldChg chg="modSp mod">
        <pc:chgData name="Hanna, Rawan" userId="01c214df-541f-4059-999d-d4a28c876030" providerId="ADAL" clId="{98C64371-3975-4E60-AC24-6CE20B3E4423}" dt="2025-07-21T13:51:07.293" v="83" actId="1076"/>
        <pc:sldMkLst>
          <pc:docMk/>
          <pc:sldMk cId="3199536197" sldId="300"/>
        </pc:sldMkLst>
        <pc:spChg chg="mod">
          <ac:chgData name="Hanna, Rawan" userId="01c214df-541f-4059-999d-d4a28c876030" providerId="ADAL" clId="{98C64371-3975-4E60-AC24-6CE20B3E4423}" dt="2025-07-21T13:50:58.522" v="82" actId="207"/>
          <ac:spMkLst>
            <pc:docMk/>
            <pc:sldMk cId="3199536197" sldId="300"/>
            <ac:spMk id="7" creationId="{E79921E4-6C4C-D83A-4563-475D6709A0B5}"/>
          </ac:spMkLst>
        </pc:spChg>
        <pc:picChg chg="mod">
          <ac:chgData name="Hanna, Rawan" userId="01c214df-541f-4059-999d-d4a28c876030" providerId="ADAL" clId="{98C64371-3975-4E60-AC24-6CE20B3E4423}" dt="2025-07-21T13:51:07.293" v="83" actId="1076"/>
          <ac:picMkLst>
            <pc:docMk/>
            <pc:sldMk cId="3199536197" sldId="300"/>
            <ac:picMk id="5" creationId="{71AB4365-4101-D21E-67B5-D5BB3C5FCA91}"/>
          </ac:picMkLst>
        </pc:picChg>
      </pc:sldChg>
    </pc:docChg>
  </pc:docChgLst>
  <pc:docChgLst>
    <pc:chgData name="Monica Guthrie" userId="S::monica.guthrie@pearson.com::c0fc408c-839f-429d-bba8-a92d88ccccac" providerId="AD" clId="Web-{31EA8482-0E4F-6B28-57FF-69D0BDDFE27B}"/>
    <pc:docChg chg="modSld">
      <pc:chgData name="Monica Guthrie" userId="S::monica.guthrie@pearson.com::c0fc408c-839f-429d-bba8-a92d88ccccac" providerId="AD" clId="Web-{31EA8482-0E4F-6B28-57FF-69D0BDDFE27B}" dt="2025-08-14T19:49:54.472" v="0"/>
      <pc:docMkLst>
        <pc:docMk/>
      </pc:docMkLst>
      <pc:sldChg chg="addSp">
        <pc:chgData name="Monica Guthrie" userId="S::monica.guthrie@pearson.com::c0fc408c-839f-429d-bba8-a92d88ccccac" providerId="AD" clId="Web-{31EA8482-0E4F-6B28-57FF-69D0BDDFE27B}" dt="2025-08-14T19:49:54.472" v="0"/>
        <pc:sldMkLst>
          <pc:docMk/>
          <pc:sldMk cId="4083366582" sldId="292"/>
        </pc:sldMkLst>
      </pc:sldChg>
    </pc:docChg>
  </pc:docChgLst>
  <pc:docChgLst>
    <pc:chgData name="Arca, Jenna" userId="S::jenna_arca@homedepot.com::4390b725-a155-4851-9afa-6c6655979879" providerId="AD" clId="Web-{75C46026-C19F-77E6-17AC-DFF44361C419}"/>
    <pc:docChg chg="mod modSld">
      <pc:chgData name="Arca, Jenna" userId="S::jenna_arca@homedepot.com::4390b725-a155-4851-9afa-6c6655979879" providerId="AD" clId="Web-{75C46026-C19F-77E6-17AC-DFF44361C419}" dt="2025-07-21T13:57:45.471" v="12"/>
      <pc:docMkLst>
        <pc:docMk/>
      </pc:docMkLst>
      <pc:sldChg chg="modSp">
        <pc:chgData name="Arca, Jenna" userId="S::jenna_arca@homedepot.com::4390b725-a155-4851-9afa-6c6655979879" providerId="AD" clId="Web-{75C46026-C19F-77E6-17AC-DFF44361C419}" dt="2025-07-21T13:54:35.606" v="10" actId="1076"/>
        <pc:sldMkLst>
          <pc:docMk/>
          <pc:sldMk cId="698277541" sldId="294"/>
        </pc:sldMkLst>
        <pc:spChg chg="mod">
          <ac:chgData name="Arca, Jenna" userId="S::jenna_arca@homedepot.com::4390b725-a155-4851-9afa-6c6655979879" providerId="AD" clId="Web-{75C46026-C19F-77E6-17AC-DFF44361C419}" dt="2025-07-21T13:54:28.981" v="9" actId="1076"/>
          <ac:spMkLst>
            <pc:docMk/>
            <pc:sldMk cId="698277541" sldId="294"/>
            <ac:spMk id="6" creationId="{141D60EB-37FE-F54B-88DE-518AEC001C8A}"/>
          </ac:spMkLst>
        </pc:spChg>
        <pc:spChg chg="mod">
          <ac:chgData name="Arca, Jenna" userId="S::jenna_arca@homedepot.com::4390b725-a155-4851-9afa-6c6655979879" providerId="AD" clId="Web-{75C46026-C19F-77E6-17AC-DFF44361C419}" dt="2025-07-21T13:54:35.606" v="10" actId="1076"/>
          <ac:spMkLst>
            <pc:docMk/>
            <pc:sldMk cId="698277541" sldId="294"/>
            <ac:spMk id="8" creationId="{E8A4CAE7-22D3-A647-8D19-3F1EE662D0F8}"/>
          </ac:spMkLst>
        </pc:spChg>
        <pc:spChg chg="mod">
          <ac:chgData name="Arca, Jenna" userId="S::jenna_arca@homedepot.com::4390b725-a155-4851-9afa-6c6655979879" providerId="AD" clId="Web-{75C46026-C19F-77E6-17AC-DFF44361C419}" dt="2025-07-21T13:54:28.981" v="7" actId="1076"/>
          <ac:spMkLst>
            <pc:docMk/>
            <pc:sldMk cId="698277541" sldId="294"/>
            <ac:spMk id="12" creationId="{FA5E23E8-8DAB-4A4B-A203-2E1883A41A35}"/>
          </ac:spMkLst>
        </pc:spChg>
        <pc:picChg chg="mod">
          <ac:chgData name="Arca, Jenna" userId="S::jenna_arca@homedepot.com::4390b725-a155-4851-9afa-6c6655979879" providerId="AD" clId="Web-{75C46026-C19F-77E6-17AC-DFF44361C419}" dt="2025-07-21T13:54:28.981" v="5" actId="1076"/>
          <ac:picMkLst>
            <pc:docMk/>
            <pc:sldMk cId="698277541" sldId="294"/>
            <ac:picMk id="26" creationId="{64BB5D4B-6396-5C22-4D43-61E31C767F3E}"/>
          </ac:picMkLst>
        </pc:picChg>
        <pc:picChg chg="mod">
          <ac:chgData name="Arca, Jenna" userId="S::jenna_arca@homedepot.com::4390b725-a155-4851-9afa-6c6655979879" providerId="AD" clId="Web-{75C46026-C19F-77E6-17AC-DFF44361C419}" dt="2025-07-21T13:54:28.981" v="6" actId="1076"/>
          <ac:picMkLst>
            <pc:docMk/>
            <pc:sldMk cId="698277541" sldId="294"/>
            <ac:picMk id="27" creationId="{A4CDCBCC-AC1C-5740-B686-6597025E1F5F}"/>
          </ac:picMkLst>
        </pc:picChg>
      </pc:sldChg>
    </pc:docChg>
  </pc:docChgLst>
  <pc:docChgLst>
    <pc:chgData name="Monica Guthrie" userId="S::monica.guthrie@pearson.com::c0fc408c-839f-429d-bba8-a92d88ccccac" providerId="AD" clId="Web-{E0B397DA-9691-2F73-9CA6-4112A8BAABFA}"/>
    <pc:docChg chg="modSld">
      <pc:chgData name="Monica Guthrie" userId="S::monica.guthrie@pearson.com::c0fc408c-839f-429d-bba8-a92d88ccccac" providerId="AD" clId="Web-{E0B397DA-9691-2F73-9CA6-4112A8BAABFA}" dt="2025-08-18T18:00:05.204" v="1"/>
      <pc:docMkLst>
        <pc:docMk/>
      </pc:docMkLst>
      <pc:sldChg chg="addSp delSp">
        <pc:chgData name="Monica Guthrie" userId="S::monica.guthrie@pearson.com::c0fc408c-839f-429d-bba8-a92d88ccccac" providerId="AD" clId="Web-{E0B397DA-9691-2F73-9CA6-4112A8BAABFA}" dt="2025-08-18T18:00:05.204" v="1"/>
        <pc:sldMkLst>
          <pc:docMk/>
          <pc:sldMk cId="4083366582" sldId="292"/>
        </pc:sldMkLst>
        <pc:spChg chg="del">
          <ac:chgData name="Monica Guthrie" userId="S::monica.guthrie@pearson.com::c0fc408c-839f-429d-bba8-a92d88ccccac" providerId="AD" clId="Web-{E0B397DA-9691-2F73-9CA6-4112A8BAABFA}" dt="2025-08-18T18:00:04.314" v="0"/>
          <ac:spMkLst>
            <pc:docMk/>
            <pc:sldMk cId="4083366582" sldId="292"/>
            <ac:spMk id="3" creationId="{79871222-9E2E-4716-A8EF-3ABB90124BE6}"/>
          </ac:spMkLst>
        </pc:spChg>
        <pc:spChg chg="add">
          <ac:chgData name="Monica Guthrie" userId="S::monica.guthrie@pearson.com::c0fc408c-839f-429d-bba8-a92d88ccccac" providerId="AD" clId="Web-{E0B397DA-9691-2F73-9CA6-4112A8BAABFA}" dt="2025-08-18T18:00:05.204" v="1"/>
          <ac:spMkLst>
            <pc:docMk/>
            <pc:sldMk cId="4083366582" sldId="292"/>
            <ac:spMk id="4" creationId="{79871222-9E2E-4716-A8EF-3ABB90124BE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83787-3F18-0941-951C-86CE87CB8BF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FD4A53-B40D-A44E-AAA5-FBB21649604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0F8A632-5CF8-D44E-AD53-C703B91031D5}" type="datetimeFigureOut">
              <a:rPr lang="en-US" smtClean="0"/>
              <a:t>8/18/2025</a:t>
            </a:fld>
            <a:endParaRPr lang="en-US"/>
          </a:p>
        </p:txBody>
      </p:sp>
      <p:sp>
        <p:nvSpPr>
          <p:cNvPr id="4" name="Footer Placeholder 3">
            <a:extLst>
              <a:ext uri="{FF2B5EF4-FFF2-40B4-BE49-F238E27FC236}">
                <a16:creationId xmlns:a16="http://schemas.microsoft.com/office/drawing/2014/main" id="{AADF25D8-01A8-9D45-880D-B3EEF298B7F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6CD358B-6D43-F24A-8F80-11175938C27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419389A-39F6-AD46-9C37-7F1CB3D658D0}" type="slidenum">
              <a:rPr lang="en-US" smtClean="0"/>
              <a:t>‹#›</a:t>
            </a:fld>
            <a:endParaRPr lang="en-US"/>
          </a:p>
        </p:txBody>
      </p:sp>
    </p:spTree>
    <p:extLst>
      <p:ext uri="{BB962C8B-B14F-4D97-AF65-F5344CB8AC3E}">
        <p14:creationId xmlns:p14="http://schemas.microsoft.com/office/powerpoint/2010/main" val="283873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9CF907-54E3-414C-B907-4EC57FF97ED0}" type="datetimeFigureOut">
              <a:rPr lang="en-US" smtClean="0"/>
              <a:t>8/18/2025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83769A-2A3C-664A-B1A3-FCFF0FA87D20}" type="slidenum">
              <a:rPr lang="en-US" smtClean="0"/>
              <a:t>‹#›</a:t>
            </a:fld>
            <a:endParaRPr lang="en-US"/>
          </a:p>
        </p:txBody>
      </p:sp>
    </p:spTree>
    <p:extLst>
      <p:ext uri="{BB962C8B-B14F-4D97-AF65-F5344CB8AC3E}">
        <p14:creationId xmlns:p14="http://schemas.microsoft.com/office/powerpoint/2010/main" val="308587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747056-D864-9943-B945-CBDEC0DBFA18}"/>
              </a:ext>
            </a:extLst>
          </p:cNvPr>
          <p:cNvSpPr/>
          <p:nvPr/>
        </p:nvSpPr>
        <p:spPr>
          <a:xfrm>
            <a:off x="0" y="-1"/>
            <a:ext cx="12192000" cy="5184001"/>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78E8A0C-6B04-7DC2-7A66-1942B9265CB9}"/>
              </a:ext>
            </a:extLst>
          </p:cNvPr>
          <p:cNvPicPr>
            <a:picLocks noChangeAspect="1"/>
          </p:cNvPicPr>
          <p:nvPr userDrawn="1"/>
        </p:nvPicPr>
        <p:blipFill>
          <a:blip r:embed="rId2"/>
          <a:srcRect/>
          <a:stretch/>
        </p:blipFill>
        <p:spPr>
          <a:xfrm>
            <a:off x="3620298" y="-187201"/>
            <a:ext cx="4951405" cy="3686401"/>
          </a:xfrm>
          <a:prstGeom prst="rect">
            <a:avLst/>
          </a:prstGeom>
        </p:spPr>
      </p:pic>
      <p:sp>
        <p:nvSpPr>
          <p:cNvPr id="3" name="Subtitle 2">
            <a:extLst>
              <a:ext uri="{FF2B5EF4-FFF2-40B4-BE49-F238E27FC236}">
                <a16:creationId xmlns:a16="http://schemas.microsoft.com/office/drawing/2014/main" id="{15E7EC74-D20B-574D-AB10-A4B7B90B2B2B}"/>
              </a:ext>
            </a:extLst>
          </p:cNvPr>
          <p:cNvSpPr>
            <a:spLocks noGrp="1"/>
          </p:cNvSpPr>
          <p:nvPr>
            <p:ph type="subTitle" idx="1" hasCustomPrompt="1"/>
          </p:nvPr>
        </p:nvSpPr>
        <p:spPr>
          <a:xfrm>
            <a:off x="656161" y="4461452"/>
            <a:ext cx="10879667" cy="407805"/>
          </a:xfrm>
          <a:noFill/>
        </p:spPr>
        <p:txBody>
          <a:bodyPr wrap="none" lIns="0" tIns="0" rIns="0" bIns="0" anchor="t" anchorCtr="0">
            <a:noAutofit/>
          </a:bodyPr>
          <a:lstStyle>
            <a:lvl1pPr marL="0" indent="0" algn="ctr">
              <a:buNone/>
              <a:defRPr sz="180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add presenter name and/or date</a:t>
            </a:r>
          </a:p>
        </p:txBody>
      </p:sp>
      <p:pic>
        <p:nvPicPr>
          <p:cNvPr id="7" name="Picture 6">
            <a:extLst>
              <a:ext uri="{FF2B5EF4-FFF2-40B4-BE49-F238E27FC236}">
                <a16:creationId xmlns:a16="http://schemas.microsoft.com/office/drawing/2014/main" id="{ECDBD8AF-4133-606C-2E2D-5499C0D38F9E}"/>
              </a:ext>
            </a:extLst>
          </p:cNvPr>
          <p:cNvPicPr>
            <a:picLocks noChangeAspect="1"/>
          </p:cNvPicPr>
          <p:nvPr userDrawn="1"/>
        </p:nvPicPr>
        <p:blipFill>
          <a:blip r:embed="rId3"/>
          <a:stretch>
            <a:fillRect/>
          </a:stretch>
        </p:blipFill>
        <p:spPr>
          <a:xfrm>
            <a:off x="5269044" y="5525321"/>
            <a:ext cx="1567513" cy="905994"/>
          </a:xfrm>
          <a:prstGeom prst="rect">
            <a:avLst/>
          </a:prstGeom>
        </p:spPr>
      </p:pic>
      <p:sp>
        <p:nvSpPr>
          <p:cNvPr id="4" name="Text Placeholder 3">
            <a:extLst>
              <a:ext uri="{FF2B5EF4-FFF2-40B4-BE49-F238E27FC236}">
                <a16:creationId xmlns:a16="http://schemas.microsoft.com/office/drawing/2014/main" id="{896E5C3F-8D26-E84F-B390-3C5ADC75341C}"/>
              </a:ext>
            </a:extLst>
          </p:cNvPr>
          <p:cNvSpPr>
            <a:spLocks noGrp="1"/>
          </p:cNvSpPr>
          <p:nvPr>
            <p:ph type="body" sz="quarter" idx="10" hasCustomPrompt="1"/>
          </p:nvPr>
        </p:nvSpPr>
        <p:spPr>
          <a:xfrm>
            <a:off x="656162" y="2961621"/>
            <a:ext cx="10879667" cy="1332221"/>
          </a:xfrm>
        </p:spPr>
        <p:txBody>
          <a:bodyPr lIns="0" tIns="0" rIns="0" bIns="0" anchor="ctr" anchorCtr="0">
            <a:normAutofit/>
          </a:bodyPr>
          <a:lstStyle>
            <a:lvl1pPr marL="0" indent="0" algn="ctr">
              <a:buNone/>
              <a:defRPr sz="5200" b="1">
                <a:solidFill>
                  <a:schemeClr val="bg1"/>
                </a:solidFill>
                <a:latin typeface="Arial" panose="020B0604020202020204" pitchFamily="34" charset="0"/>
                <a:cs typeface="Arial" panose="020B0604020202020204" pitchFamily="34" charset="0"/>
              </a:defRPr>
            </a:lvl1pPr>
          </a:lstStyle>
          <a:p>
            <a:pPr lvl="0"/>
            <a:r>
              <a:rPr lang="en-US" dirty="0"/>
              <a:t>Edit Title</a:t>
            </a:r>
          </a:p>
        </p:txBody>
      </p:sp>
    </p:spTree>
    <p:extLst>
      <p:ext uri="{BB962C8B-B14F-4D97-AF65-F5344CB8AC3E}">
        <p14:creationId xmlns:p14="http://schemas.microsoft.com/office/powerpoint/2010/main" val="11570653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2n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270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3rd color combo">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9" name="Rectangle 8">
            <a:extLst>
              <a:ext uri="{FF2B5EF4-FFF2-40B4-BE49-F238E27FC236}">
                <a16:creationId xmlns:a16="http://schemas.microsoft.com/office/drawing/2014/main" id="{BFC4BD02-03E7-8642-B0E6-135850D5BEC1}"/>
              </a:ext>
            </a:extLst>
          </p:cNvPr>
          <p:cNvSpPr/>
          <p:nvPr/>
        </p:nvSpPr>
        <p:spPr>
          <a:xfrm>
            <a:off x="646771" y="1833117"/>
            <a:ext cx="5181600" cy="215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46D0408B-B86A-744D-8F37-716CE888CED4}"/>
              </a:ext>
            </a:extLst>
          </p:cNvPr>
          <p:cNvSpPr/>
          <p:nvPr/>
        </p:nvSpPr>
        <p:spPr>
          <a:xfrm>
            <a:off x="6255839" y="1833117"/>
            <a:ext cx="5185319"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6CDCF30-BCEE-E64B-B5FE-A8EE9B8D00C9}"/>
              </a:ext>
            </a:extLst>
          </p:cNvPr>
          <p:cNvSpPr/>
          <p:nvPr userDrawn="1"/>
        </p:nvSpPr>
        <p:spPr>
          <a:xfrm>
            <a:off x="646771" y="1833117"/>
            <a:ext cx="5181600" cy="215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A730220D-155F-B144-B72A-ECE29424D3B0}"/>
              </a:ext>
            </a:extLst>
          </p:cNvPr>
          <p:cNvSpPr/>
          <p:nvPr userDrawn="1"/>
        </p:nvSpPr>
        <p:spPr>
          <a:xfrm>
            <a:off x="6255839" y="1833117"/>
            <a:ext cx="5185319" cy="2150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950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05A573-266D-FD4C-B96B-20E086323414}"/>
              </a:ext>
            </a:extLst>
          </p:cNvPr>
          <p:cNvSpPr>
            <a:spLocks noGrp="1"/>
          </p:cNvSpPr>
          <p:nvPr>
            <p:ph type="body" idx="1"/>
          </p:nvPr>
        </p:nvSpPr>
        <p:spPr>
          <a:xfrm>
            <a:off x="401443" y="1681163"/>
            <a:ext cx="5157787"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5411A-0306-BE4F-8725-1A6F3DAAE2B9}"/>
              </a:ext>
            </a:extLst>
          </p:cNvPr>
          <p:cNvSpPr>
            <a:spLocks noGrp="1"/>
          </p:cNvSpPr>
          <p:nvPr>
            <p:ph sz="half" idx="2"/>
          </p:nvPr>
        </p:nvSpPr>
        <p:spPr>
          <a:xfrm>
            <a:off x="401443" y="2505075"/>
            <a:ext cx="5157787"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BBEA7-A3E5-A548-A13A-B8061E4F8610}"/>
              </a:ext>
            </a:extLst>
          </p:cNvPr>
          <p:cNvSpPr>
            <a:spLocks noGrp="1"/>
          </p:cNvSpPr>
          <p:nvPr>
            <p:ph type="body" sz="quarter" idx="3"/>
          </p:nvPr>
        </p:nvSpPr>
        <p:spPr>
          <a:xfrm>
            <a:off x="6557363" y="1681163"/>
            <a:ext cx="5183188"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6838-3013-4346-8732-32B11F863E62}"/>
              </a:ext>
            </a:extLst>
          </p:cNvPr>
          <p:cNvSpPr>
            <a:spLocks noGrp="1"/>
          </p:cNvSpPr>
          <p:nvPr>
            <p:ph sz="quarter" idx="4"/>
          </p:nvPr>
        </p:nvSpPr>
        <p:spPr>
          <a:xfrm>
            <a:off x="6557363" y="2505075"/>
            <a:ext cx="5183188" cy="3585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C9CA4-BA24-C94A-A925-C6955C8BF1CF}"/>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7" name="Title 1">
            <a:extLst>
              <a:ext uri="{FF2B5EF4-FFF2-40B4-BE49-F238E27FC236}">
                <a16:creationId xmlns:a16="http://schemas.microsoft.com/office/drawing/2014/main" id="{15F89104-E312-C5A1-FFE9-2E73BF7978BE}"/>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Tree>
    <p:extLst>
      <p:ext uri="{BB962C8B-B14F-4D97-AF65-F5344CB8AC3E}">
        <p14:creationId xmlns:p14="http://schemas.microsoft.com/office/powerpoint/2010/main" val="119122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9BAA-F938-2F4A-9A6F-3BAD8DE04C1D}"/>
              </a:ext>
            </a:extLst>
          </p:cNvPr>
          <p:cNvSpPr>
            <a:spLocks noGrp="1"/>
          </p:cNvSpPr>
          <p:nvPr>
            <p:ph type="title"/>
          </p:nvPr>
        </p:nvSpPr>
        <p:spPr/>
        <p:txBody>
          <a:bodyPr anchor="t" anchorCtr="0"/>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5033BD69-E9C6-F842-B9E0-92E45C7E1852}"/>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943520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19F20-715D-954B-A7DA-F648D52FC946}"/>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018747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83C966-C5BA-054C-A04D-47E740DC46F8}"/>
              </a:ext>
            </a:extLst>
          </p:cNvPr>
          <p:cNvSpPr>
            <a:spLocks noGrp="1"/>
          </p:cNvSpPr>
          <p:nvPr>
            <p:ph idx="1"/>
          </p:nvPr>
        </p:nvSpPr>
        <p:spPr>
          <a:xfrm>
            <a:off x="5183194" y="457201"/>
            <a:ext cx="6559047" cy="54038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7085FB4-97DB-EA42-A44C-EA7C8D954864}"/>
              </a:ext>
            </a:extLst>
          </p:cNvPr>
          <p:cNvSpPr>
            <a:spLocks noGrp="1"/>
          </p:cNvSpPr>
          <p:nvPr>
            <p:ph type="sldNum" sz="quarter" idx="10"/>
          </p:nvPr>
        </p:nvSpPr>
        <p:spPr/>
        <p:txBody>
          <a:bodyPr/>
          <a:lstStyle/>
          <a:p>
            <a:fld id="{BAE26A2A-DE5F-EA41-900F-AB5C4F1D9848}" type="slidenum">
              <a:rPr lang="en-US" smtClean="0"/>
              <a:pPr/>
              <a:t>‹#›</a:t>
            </a:fld>
            <a:endParaRPr lang="en-US" dirty="0"/>
          </a:p>
        </p:txBody>
      </p:sp>
      <p:sp>
        <p:nvSpPr>
          <p:cNvPr id="5" name="Title 1">
            <a:extLst>
              <a:ext uri="{FF2B5EF4-FFF2-40B4-BE49-F238E27FC236}">
                <a16:creationId xmlns:a16="http://schemas.microsoft.com/office/drawing/2014/main" id="{949F7C9F-F23E-5FAE-EC30-C38ADFC2E80C}"/>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6" name="Text Placeholder 3">
            <a:extLst>
              <a:ext uri="{FF2B5EF4-FFF2-40B4-BE49-F238E27FC236}">
                <a16:creationId xmlns:a16="http://schemas.microsoft.com/office/drawing/2014/main" id="{BDA8CF62-3BFB-ED88-07A9-2CA96124F1A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Tree>
    <p:extLst>
      <p:ext uri="{BB962C8B-B14F-4D97-AF65-F5344CB8AC3E}">
        <p14:creationId xmlns:p14="http://schemas.microsoft.com/office/powerpoint/2010/main" val="370964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FF36-73D1-6641-A81E-6262477727D5}"/>
              </a:ext>
            </a:extLst>
          </p:cNvPr>
          <p:cNvSpPr>
            <a:spLocks noGrp="1"/>
          </p:cNvSpPr>
          <p:nvPr>
            <p:ph type="title"/>
          </p:nvPr>
        </p:nvSpPr>
        <p:spPr>
          <a:xfrm>
            <a:off x="401450" y="457200"/>
            <a:ext cx="4370583" cy="1600200"/>
          </a:xfrm>
        </p:spPr>
        <p:txBody>
          <a:bodyPr anchor="b">
            <a:normAutofit/>
          </a:bodyPr>
          <a:lstStyle>
            <a:lvl1pPr>
              <a:defRPr sz="3600" b="1"/>
            </a:lvl1pPr>
          </a:lstStyle>
          <a:p>
            <a:r>
              <a:rPr lang="en-US" dirty="0"/>
              <a:t>Click to edit Master title style</a:t>
            </a:r>
          </a:p>
        </p:txBody>
      </p:sp>
      <p:sp>
        <p:nvSpPr>
          <p:cNvPr id="3" name="Picture Placeholder 2">
            <a:extLst>
              <a:ext uri="{FF2B5EF4-FFF2-40B4-BE49-F238E27FC236}">
                <a16:creationId xmlns:a16="http://schemas.microsoft.com/office/drawing/2014/main" id="{62CDA541-F771-F44D-B879-91605476BD53}"/>
              </a:ext>
            </a:extLst>
          </p:cNvPr>
          <p:cNvSpPr>
            <a:spLocks noGrp="1"/>
          </p:cNvSpPr>
          <p:nvPr>
            <p:ph type="pic" idx="1"/>
          </p:nvPr>
        </p:nvSpPr>
        <p:spPr>
          <a:xfrm>
            <a:off x="5183194" y="457201"/>
            <a:ext cx="6559047" cy="540385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E059967-644C-ED41-B6D6-984569C083FB}"/>
              </a:ext>
            </a:extLst>
          </p:cNvPr>
          <p:cNvSpPr>
            <a:spLocks noGrp="1"/>
          </p:cNvSpPr>
          <p:nvPr>
            <p:ph type="body" sz="half" idx="2"/>
          </p:nvPr>
        </p:nvSpPr>
        <p:spPr>
          <a:xfrm>
            <a:off x="401450" y="2196790"/>
            <a:ext cx="4370583" cy="3672197"/>
          </a:xfrm>
        </p:spPr>
        <p:txBody>
          <a:bodyPr lIns="0" tIns="91440" rIns="0" bIns="0">
            <a:normAutofit/>
          </a:bodyPr>
          <a:lstStyle>
            <a:lvl1pPr marL="0" indent="0">
              <a:buNone/>
              <a:defRPr sz="20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8D260F6B-8180-044B-AA16-163F69841E0A}"/>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7668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p:txBody>
          <a:bodyPr lIns="0" tIns="0" rIns="0" bIns="0"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226875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ver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3" y="1344869"/>
            <a:ext cx="11339105" cy="1795849"/>
          </a:xfrm>
        </p:spPr>
        <p:txBody>
          <a:bodyPr lIns="0" tIns="0" rIns="0" bIns="0" anchor="b"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4" name="Content Placeholder 2">
            <a:extLst>
              <a:ext uri="{FF2B5EF4-FFF2-40B4-BE49-F238E27FC236}">
                <a16:creationId xmlns:a16="http://schemas.microsoft.com/office/drawing/2014/main" id="{5ED7114C-B6AA-15B7-6D80-F4E4195E41C9}"/>
              </a:ext>
            </a:extLst>
          </p:cNvPr>
          <p:cNvSpPr>
            <a:spLocks noGrp="1"/>
          </p:cNvSpPr>
          <p:nvPr>
            <p:ph idx="1"/>
          </p:nvPr>
        </p:nvSpPr>
        <p:spPr>
          <a:xfrm>
            <a:off x="401444" y="3428999"/>
            <a:ext cx="11351941" cy="2444937"/>
          </a:xfrm>
        </p:spPr>
        <p:txBody>
          <a:bodyPr/>
          <a:lstStyle>
            <a:lvl1pPr>
              <a:buClr>
                <a:schemeClr val="bg2">
                  <a:lumMod val="75000"/>
                </a:schemeClr>
              </a:buClr>
              <a:defRPr sz="2400"/>
            </a:lvl1pPr>
            <a:lvl2pPr>
              <a:buClr>
                <a:schemeClr val="bg2">
                  <a:lumMod val="75000"/>
                </a:schemeClr>
              </a:buClr>
              <a:defRPr sz="2000"/>
            </a:lvl2pPr>
            <a:lvl3pPr>
              <a:buClr>
                <a:schemeClr val="bg2">
                  <a:lumMod val="75000"/>
                </a:schemeClr>
              </a:buClr>
              <a:defRPr sz="1800"/>
            </a:lvl3pPr>
            <a:lvl4pPr>
              <a:buClr>
                <a:schemeClr val="bg2">
                  <a:lumMod val="75000"/>
                </a:schemeClr>
              </a:buClr>
              <a:defRPr sz="1600"/>
            </a:lvl4pPr>
            <a:lvl5pPr>
              <a:buClr>
                <a:schemeClr val="bg2">
                  <a:lumMod val="75000"/>
                </a:schemeClr>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58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aphic Text Lower Thi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060631"/>
          </a:xfrm>
        </p:spPr>
        <p:txBody>
          <a:bodyPr lIns="0" tIns="0" rIns="0" bIns="0" anchor="t" anchorCtr="0"/>
          <a:lstStyle/>
          <a:p>
            <a:r>
              <a:rPr lang="en-US" dirty="0"/>
              <a:t>Click to edit Master title style</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Content Placeholder 4">
            <a:extLst>
              <a:ext uri="{FF2B5EF4-FFF2-40B4-BE49-F238E27FC236}">
                <a16:creationId xmlns:a16="http://schemas.microsoft.com/office/drawing/2014/main" id="{22CE39FC-8FAD-AA43-9C92-A75071E75418}"/>
              </a:ext>
            </a:extLst>
          </p:cNvPr>
          <p:cNvSpPr>
            <a:spLocks noGrp="1"/>
          </p:cNvSpPr>
          <p:nvPr>
            <p:ph sz="quarter" idx="13" hasCustomPrompt="1"/>
          </p:nvPr>
        </p:nvSpPr>
        <p:spPr>
          <a:xfrm>
            <a:off x="401639" y="1690689"/>
            <a:ext cx="11352212" cy="2707692"/>
          </a:xfrm>
        </p:spPr>
        <p:txBody>
          <a:bodyPr/>
          <a:lstStyle/>
          <a:p>
            <a:pPr lvl="0"/>
            <a:r>
              <a:rPr lang="en-US" dirty="0"/>
              <a:t>Graphic or Graphs</a:t>
            </a:r>
          </a:p>
        </p:txBody>
      </p:sp>
      <p:sp>
        <p:nvSpPr>
          <p:cNvPr id="7" name="Rectangle 6">
            <a:extLst>
              <a:ext uri="{FF2B5EF4-FFF2-40B4-BE49-F238E27FC236}">
                <a16:creationId xmlns:a16="http://schemas.microsoft.com/office/drawing/2014/main" id="{98D02AAE-D1A2-4A47-84E5-FCA6A267D3FC}"/>
              </a:ext>
            </a:extLst>
          </p:cNvPr>
          <p:cNvSpPr/>
          <p:nvPr/>
        </p:nvSpPr>
        <p:spPr>
          <a:xfrm>
            <a:off x="-231493" y="4503348"/>
            <a:ext cx="12616405" cy="1342663"/>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5223B582-68D5-1442-90AE-81446A66CC3E}"/>
              </a:ext>
            </a:extLst>
          </p:cNvPr>
          <p:cNvSpPr>
            <a:spLocks noGrp="1"/>
          </p:cNvSpPr>
          <p:nvPr>
            <p:ph type="body" sz="quarter" idx="14" hasCustomPrompt="1"/>
          </p:nvPr>
        </p:nvSpPr>
        <p:spPr>
          <a:xfrm>
            <a:off x="401445" y="4652973"/>
            <a:ext cx="3418203" cy="1100137"/>
          </a:xfrm>
        </p:spPr>
        <p:txBody>
          <a:bodyPr>
            <a:normAutofit/>
          </a:bodyPr>
          <a:lstStyle>
            <a:lvl1pPr marL="0" indent="0" algn="r">
              <a:buNone/>
              <a:defRPr sz="2400" b="1"/>
            </a:lvl1pPr>
            <a:lvl2pPr marL="342884" indent="0">
              <a:buNone/>
              <a:defRPr/>
            </a:lvl2pPr>
            <a:lvl3pPr marL="685766" indent="0">
              <a:buNone/>
              <a:defRPr/>
            </a:lvl3pPr>
            <a:lvl4pPr marL="1028649" indent="0">
              <a:buNone/>
              <a:defRPr/>
            </a:lvl4pPr>
            <a:lvl5pPr marL="1371532" indent="0">
              <a:buNone/>
              <a:defRPr/>
            </a:lvl5pPr>
          </a:lstStyle>
          <a:p>
            <a:pPr lvl="0"/>
            <a:r>
              <a:rPr lang="en-US" dirty="0"/>
              <a:t>Edit This </a:t>
            </a:r>
            <a:r>
              <a:rPr lang="en-US" dirty="0" err="1"/>
              <a:t>Subheader</a:t>
            </a:r>
            <a:r>
              <a:rPr lang="en-US" dirty="0"/>
              <a:t> Text</a:t>
            </a:r>
          </a:p>
        </p:txBody>
      </p:sp>
      <p:cxnSp>
        <p:nvCxnSpPr>
          <p:cNvPr id="11" name="Straight Connector 10">
            <a:extLst>
              <a:ext uri="{FF2B5EF4-FFF2-40B4-BE49-F238E27FC236}">
                <a16:creationId xmlns:a16="http://schemas.microsoft.com/office/drawing/2014/main" id="{816E6D12-0BCB-1F42-BE91-DFAC882E9606}"/>
              </a:ext>
            </a:extLst>
          </p:cNvPr>
          <p:cNvCxnSpPr/>
          <p:nvPr/>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B2283F8-1BE1-B348-BFF3-258F230C6D75}"/>
              </a:ext>
            </a:extLst>
          </p:cNvPr>
          <p:cNvSpPr>
            <a:spLocks noGrp="1"/>
          </p:cNvSpPr>
          <p:nvPr>
            <p:ph type="body" sz="quarter" idx="15"/>
          </p:nvPr>
        </p:nvSpPr>
        <p:spPr>
          <a:xfrm>
            <a:off x="4236335" y="4652973"/>
            <a:ext cx="7517516" cy="1100137"/>
          </a:xfrm>
        </p:spPr>
        <p:txBody>
          <a:bodyPr>
            <a:normAutofit/>
          </a:bodyPr>
          <a:lstStyle>
            <a:lvl1pPr marL="0" indent="0">
              <a:buNone/>
              <a:defRPr sz="1800"/>
            </a:lvl1pPr>
            <a:lvl2pPr marL="342884" indent="0">
              <a:buNone/>
              <a:defRPr/>
            </a:lvl2pPr>
            <a:lvl3pPr marL="685766" indent="0">
              <a:buNone/>
              <a:defRPr/>
            </a:lvl3pPr>
            <a:lvl4pPr marL="1028649" indent="0">
              <a:buNone/>
              <a:defRPr/>
            </a:lvl4pPr>
            <a:lvl5pPr marL="1371532" indent="0">
              <a:buNone/>
              <a:defRPr/>
            </a:lvl5pPr>
          </a:lstStyle>
          <a:p>
            <a:pPr lvl="0"/>
            <a:r>
              <a:rPr lang="en-US"/>
              <a:t>Click to edit Master text styles</a:t>
            </a:r>
          </a:p>
        </p:txBody>
      </p:sp>
      <p:cxnSp>
        <p:nvCxnSpPr>
          <p:cNvPr id="12" name="Straight Connector 11">
            <a:extLst>
              <a:ext uri="{FF2B5EF4-FFF2-40B4-BE49-F238E27FC236}">
                <a16:creationId xmlns:a16="http://schemas.microsoft.com/office/drawing/2014/main" id="{FC6E283D-CD05-2A46-A323-E49A33ABE084}"/>
              </a:ext>
            </a:extLst>
          </p:cNvPr>
          <p:cNvCxnSpPr/>
          <p:nvPr userDrawn="1"/>
        </p:nvCxnSpPr>
        <p:spPr>
          <a:xfrm>
            <a:off x="4027991" y="4652973"/>
            <a:ext cx="0" cy="1100137"/>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33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11"/>
            <a:ext cx="11351941" cy="1165587"/>
          </a:xfrm>
        </p:spPr>
        <p:txBody>
          <a:bodyPr lIns="0" tIns="0" rIns="0" bIns="0" anchor="t"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47"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37" y="1784359"/>
            <a:ext cx="3501291" cy="1293387"/>
          </a:xfrm>
        </p:spPr>
        <p:txBody>
          <a:bodyPr/>
          <a:lstStyle/>
          <a:p>
            <a:r>
              <a:rPr lang="en-US"/>
              <a:t>Click icon to add picture</a:t>
            </a:r>
          </a:p>
        </p:txBody>
      </p:sp>
      <p:sp>
        <p:nvSpPr>
          <p:cNvPr id="7" name="Content Placeholder 2">
            <a:extLst>
              <a:ext uri="{FF2B5EF4-FFF2-40B4-BE49-F238E27FC236}">
                <a16:creationId xmlns:a16="http://schemas.microsoft.com/office/drawing/2014/main" id="{BAB2A2BC-9AAE-0240-9F33-9E8FB40195D9}"/>
              </a:ext>
            </a:extLst>
          </p:cNvPr>
          <p:cNvSpPr>
            <a:spLocks noGrp="1"/>
          </p:cNvSpPr>
          <p:nvPr>
            <p:ph idx="14"/>
          </p:nvPr>
        </p:nvSpPr>
        <p:spPr>
          <a:xfrm>
            <a:off x="4326675"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8" name="Picture Placeholder 4">
            <a:extLst>
              <a:ext uri="{FF2B5EF4-FFF2-40B4-BE49-F238E27FC236}">
                <a16:creationId xmlns:a16="http://schemas.microsoft.com/office/drawing/2014/main" id="{BD6159D2-B4F3-FB41-B17E-8F593A0A900B}"/>
              </a:ext>
            </a:extLst>
          </p:cNvPr>
          <p:cNvSpPr>
            <a:spLocks noGrp="1"/>
          </p:cNvSpPr>
          <p:nvPr>
            <p:ph type="pic" sz="quarter" idx="15"/>
          </p:nvPr>
        </p:nvSpPr>
        <p:spPr>
          <a:xfrm>
            <a:off x="4326675" y="1784359"/>
            <a:ext cx="3501484" cy="1293387"/>
          </a:xfrm>
        </p:spPr>
        <p:txBody>
          <a:bodyPr/>
          <a:lstStyle/>
          <a:p>
            <a:r>
              <a:rPr lang="en-US"/>
              <a:t>Click icon to add picture</a:t>
            </a:r>
          </a:p>
        </p:txBody>
      </p:sp>
      <p:sp>
        <p:nvSpPr>
          <p:cNvPr id="9" name="Content Placeholder 2">
            <a:extLst>
              <a:ext uri="{FF2B5EF4-FFF2-40B4-BE49-F238E27FC236}">
                <a16:creationId xmlns:a16="http://schemas.microsoft.com/office/drawing/2014/main" id="{34F96123-4B08-C44F-A786-C18685207405}"/>
              </a:ext>
            </a:extLst>
          </p:cNvPr>
          <p:cNvSpPr>
            <a:spLocks noGrp="1"/>
          </p:cNvSpPr>
          <p:nvPr>
            <p:ph idx="16"/>
          </p:nvPr>
        </p:nvSpPr>
        <p:spPr>
          <a:xfrm>
            <a:off x="8251903" y="3178108"/>
            <a:ext cx="3501484" cy="2695839"/>
          </a:xfrm>
        </p:spPr>
        <p:txBody>
          <a:bodyPr/>
          <a:lstStyle>
            <a:lvl1pPr marL="0" indent="0" algn="ctr">
              <a:buNone/>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DD4E196C-3A50-3C4A-9A5E-1ECF0F233CF0}"/>
              </a:ext>
            </a:extLst>
          </p:cNvPr>
          <p:cNvSpPr>
            <a:spLocks noGrp="1"/>
          </p:cNvSpPr>
          <p:nvPr>
            <p:ph type="pic" sz="quarter" idx="17"/>
          </p:nvPr>
        </p:nvSpPr>
        <p:spPr>
          <a:xfrm>
            <a:off x="8251903" y="1784359"/>
            <a:ext cx="3501484" cy="1293387"/>
          </a:xfrm>
        </p:spPr>
        <p:txBody>
          <a:bodyPr/>
          <a:lstStyle/>
          <a:p>
            <a:r>
              <a:rPr lang="en-US"/>
              <a:t>Click icon to add picture</a:t>
            </a:r>
          </a:p>
        </p:txBody>
      </p:sp>
    </p:spTree>
    <p:extLst>
      <p:ext uri="{BB962C8B-B14F-4D97-AF65-F5344CB8AC3E}">
        <p14:creationId xmlns:p14="http://schemas.microsoft.com/office/powerpoint/2010/main" val="40315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54C2-981B-EE46-8396-135367C7A324}"/>
              </a:ext>
            </a:extLst>
          </p:cNvPr>
          <p:cNvSpPr>
            <a:spLocks noGrp="1"/>
          </p:cNvSpPr>
          <p:nvPr>
            <p:ph type="title"/>
          </p:nvPr>
        </p:nvSpPr>
        <p:spPr>
          <a:xfrm>
            <a:off x="401444" y="525101"/>
            <a:ext cx="11351941" cy="814109"/>
          </a:xfrm>
        </p:spPr>
        <p:txBody>
          <a:bodyPr lIns="0" tIns="0" rIns="0" bIns="0"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13E5934-ED0F-9449-B16D-8E2F400E5C0A}"/>
              </a:ext>
            </a:extLst>
          </p:cNvPr>
          <p:cNvSpPr>
            <a:spLocks noGrp="1"/>
          </p:cNvSpPr>
          <p:nvPr>
            <p:ph idx="1"/>
          </p:nvPr>
        </p:nvSpPr>
        <p:spPr>
          <a:xfrm>
            <a:off x="401450" y="1622310"/>
            <a:ext cx="3649695" cy="1983429"/>
          </a:xfrm>
          <a:solidFill>
            <a:schemeClr val="accent4"/>
          </a:solidFill>
        </p:spPr>
        <p:txBody>
          <a:bodyPr lIns="228600" tIns="1005840" rIns="228600"/>
          <a:lstStyle>
            <a:lvl1pPr marL="0" indent="0" algn="ctr">
              <a:buNone/>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980D3A84-2310-ED45-A48B-686FA2C66191}"/>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5" name="Picture Placeholder 4">
            <a:extLst>
              <a:ext uri="{FF2B5EF4-FFF2-40B4-BE49-F238E27FC236}">
                <a16:creationId xmlns:a16="http://schemas.microsoft.com/office/drawing/2014/main" id="{1280594D-5C99-4449-8BEF-8FC979CAB6AD}"/>
              </a:ext>
            </a:extLst>
          </p:cNvPr>
          <p:cNvSpPr>
            <a:spLocks noGrp="1"/>
          </p:cNvSpPr>
          <p:nvPr>
            <p:ph type="pic" sz="quarter" idx="13"/>
          </p:nvPr>
        </p:nvSpPr>
        <p:spPr>
          <a:xfrm>
            <a:off x="401640" y="1714900"/>
            <a:ext cx="3649493" cy="866254"/>
          </a:xfrm>
        </p:spPr>
        <p:txBody>
          <a:bodyPr/>
          <a:lstStyle>
            <a:lvl1pPr marL="0" indent="0">
              <a:buNone/>
              <a:defRPr/>
            </a:lvl1pPr>
          </a:lstStyle>
          <a:p>
            <a:r>
              <a:rPr lang="en-US"/>
              <a:t>Click icon to add picture</a:t>
            </a:r>
            <a:endParaRPr lang="en-US" dirty="0"/>
          </a:p>
        </p:txBody>
      </p:sp>
      <p:sp>
        <p:nvSpPr>
          <p:cNvPr id="23" name="Content Placeholder 2">
            <a:extLst>
              <a:ext uri="{FF2B5EF4-FFF2-40B4-BE49-F238E27FC236}">
                <a16:creationId xmlns:a16="http://schemas.microsoft.com/office/drawing/2014/main" id="{96CC65AB-C295-7A41-9E03-C0E1ED788635}"/>
              </a:ext>
            </a:extLst>
          </p:cNvPr>
          <p:cNvSpPr>
            <a:spLocks noGrp="1"/>
          </p:cNvSpPr>
          <p:nvPr>
            <p:ph idx="14"/>
          </p:nvPr>
        </p:nvSpPr>
        <p:spPr>
          <a:xfrm>
            <a:off x="4252573" y="1622310"/>
            <a:ext cx="3649695" cy="1983429"/>
          </a:xfrm>
          <a:solidFill>
            <a:schemeClr val="accent2"/>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4" name="Picture Placeholder 4">
            <a:extLst>
              <a:ext uri="{FF2B5EF4-FFF2-40B4-BE49-F238E27FC236}">
                <a16:creationId xmlns:a16="http://schemas.microsoft.com/office/drawing/2014/main" id="{9AAEDCDC-DB62-1F4B-B898-8CB8A2B484FD}"/>
              </a:ext>
            </a:extLst>
          </p:cNvPr>
          <p:cNvSpPr>
            <a:spLocks noGrp="1"/>
          </p:cNvSpPr>
          <p:nvPr>
            <p:ph type="pic" sz="quarter" idx="15"/>
          </p:nvPr>
        </p:nvSpPr>
        <p:spPr>
          <a:xfrm>
            <a:off x="4252760" y="1714900"/>
            <a:ext cx="3649493" cy="866254"/>
          </a:xfrm>
        </p:spPr>
        <p:txBody>
          <a:bodyPr/>
          <a:lstStyle>
            <a:lvl1pPr marL="0" indent="0">
              <a:buNone/>
              <a:defRPr/>
            </a:lvl1pPr>
          </a:lstStyle>
          <a:p>
            <a:r>
              <a:rPr lang="en-US"/>
              <a:t>Click icon to add picture</a:t>
            </a:r>
            <a:endParaRPr lang="en-US" dirty="0"/>
          </a:p>
        </p:txBody>
      </p:sp>
      <p:sp>
        <p:nvSpPr>
          <p:cNvPr id="25" name="Content Placeholder 2">
            <a:extLst>
              <a:ext uri="{FF2B5EF4-FFF2-40B4-BE49-F238E27FC236}">
                <a16:creationId xmlns:a16="http://schemas.microsoft.com/office/drawing/2014/main" id="{31DC619D-F61A-5047-888B-01130188CA07}"/>
              </a:ext>
            </a:extLst>
          </p:cNvPr>
          <p:cNvSpPr>
            <a:spLocks noGrp="1"/>
          </p:cNvSpPr>
          <p:nvPr>
            <p:ph idx="16"/>
          </p:nvPr>
        </p:nvSpPr>
        <p:spPr>
          <a:xfrm>
            <a:off x="8103695" y="1622310"/>
            <a:ext cx="3649695" cy="1983429"/>
          </a:xfrm>
          <a:solidFill>
            <a:schemeClr val="accent5"/>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AAF73AC8-3114-4C42-98D2-58D0C72D02A0}"/>
              </a:ext>
            </a:extLst>
          </p:cNvPr>
          <p:cNvSpPr>
            <a:spLocks noGrp="1"/>
          </p:cNvSpPr>
          <p:nvPr>
            <p:ph type="pic" sz="quarter" idx="17"/>
          </p:nvPr>
        </p:nvSpPr>
        <p:spPr>
          <a:xfrm>
            <a:off x="8103884" y="1714900"/>
            <a:ext cx="3649493" cy="866254"/>
          </a:xfrm>
        </p:spPr>
        <p:txBody>
          <a:bodyPr/>
          <a:lstStyle>
            <a:lvl1pPr marL="0" indent="0">
              <a:buNone/>
              <a:defRPr/>
            </a:lvl1pPr>
          </a:lstStyle>
          <a:p>
            <a:r>
              <a:rPr lang="en-US"/>
              <a:t>Click icon to add picture</a:t>
            </a:r>
            <a:endParaRPr lang="en-US" dirty="0"/>
          </a:p>
        </p:txBody>
      </p:sp>
      <p:sp>
        <p:nvSpPr>
          <p:cNvPr id="27" name="Content Placeholder 2">
            <a:extLst>
              <a:ext uri="{FF2B5EF4-FFF2-40B4-BE49-F238E27FC236}">
                <a16:creationId xmlns:a16="http://schemas.microsoft.com/office/drawing/2014/main" id="{7D0D6CAB-F5E1-B74C-A3FF-C19FDFCD8C3F}"/>
              </a:ext>
            </a:extLst>
          </p:cNvPr>
          <p:cNvSpPr>
            <a:spLocks noGrp="1"/>
          </p:cNvSpPr>
          <p:nvPr>
            <p:ph idx="18"/>
          </p:nvPr>
        </p:nvSpPr>
        <p:spPr>
          <a:xfrm>
            <a:off x="401450" y="3763628"/>
            <a:ext cx="3649695" cy="1983429"/>
          </a:xfrm>
          <a:solidFill>
            <a:schemeClr val="accent3"/>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28" name="Picture Placeholder 4">
            <a:extLst>
              <a:ext uri="{FF2B5EF4-FFF2-40B4-BE49-F238E27FC236}">
                <a16:creationId xmlns:a16="http://schemas.microsoft.com/office/drawing/2014/main" id="{3845FBE7-DB4B-7742-9CAB-55CC994B1391}"/>
              </a:ext>
            </a:extLst>
          </p:cNvPr>
          <p:cNvSpPr>
            <a:spLocks noGrp="1"/>
          </p:cNvSpPr>
          <p:nvPr>
            <p:ph type="pic" sz="quarter" idx="19"/>
          </p:nvPr>
        </p:nvSpPr>
        <p:spPr>
          <a:xfrm>
            <a:off x="401640" y="3856218"/>
            <a:ext cx="3649493" cy="866254"/>
          </a:xfrm>
        </p:spPr>
        <p:txBody>
          <a:bodyPr/>
          <a:lstStyle>
            <a:lvl1pPr marL="0" indent="0">
              <a:buNone/>
              <a:defRPr/>
            </a:lvl1pPr>
          </a:lstStyle>
          <a:p>
            <a:r>
              <a:rPr lang="en-US"/>
              <a:t>Click icon to add picture</a:t>
            </a:r>
            <a:endParaRPr lang="en-US" dirty="0"/>
          </a:p>
        </p:txBody>
      </p:sp>
      <p:sp>
        <p:nvSpPr>
          <p:cNvPr id="29" name="Content Placeholder 2">
            <a:extLst>
              <a:ext uri="{FF2B5EF4-FFF2-40B4-BE49-F238E27FC236}">
                <a16:creationId xmlns:a16="http://schemas.microsoft.com/office/drawing/2014/main" id="{5768AE83-B91F-FA47-84E2-B9E3D1C4118D}"/>
              </a:ext>
            </a:extLst>
          </p:cNvPr>
          <p:cNvSpPr>
            <a:spLocks noGrp="1"/>
          </p:cNvSpPr>
          <p:nvPr>
            <p:ph idx="20"/>
          </p:nvPr>
        </p:nvSpPr>
        <p:spPr>
          <a:xfrm>
            <a:off x="4252573" y="3763628"/>
            <a:ext cx="3649695" cy="1983429"/>
          </a:xfrm>
          <a:solidFill>
            <a:schemeClr val="accent1"/>
          </a:solidFill>
        </p:spPr>
        <p:txBody>
          <a:bodyPr lIns="228600" tIns="1005840" rIns="228600"/>
          <a:lstStyle>
            <a:lvl1pPr marL="0" indent="0" algn="ctr">
              <a:buNone/>
              <a:defRPr>
                <a:solidFill>
                  <a:schemeClr val="bg1"/>
                </a:solidFill>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8C28903F-337C-9843-BD4D-36307E639BF4}"/>
              </a:ext>
            </a:extLst>
          </p:cNvPr>
          <p:cNvSpPr>
            <a:spLocks noGrp="1"/>
          </p:cNvSpPr>
          <p:nvPr>
            <p:ph type="pic" sz="quarter" idx="21"/>
          </p:nvPr>
        </p:nvSpPr>
        <p:spPr>
          <a:xfrm>
            <a:off x="4252760" y="3856218"/>
            <a:ext cx="3649493" cy="866254"/>
          </a:xfrm>
        </p:spPr>
        <p:txBody>
          <a:bodyPr/>
          <a:lstStyle>
            <a:lvl1pPr marL="0" indent="0">
              <a:buNone/>
              <a:defRPr/>
            </a:lvl1pPr>
          </a:lstStyle>
          <a:p>
            <a:r>
              <a:rPr lang="en-US"/>
              <a:t>Click icon to add picture</a:t>
            </a:r>
            <a:endParaRPr lang="en-US" dirty="0"/>
          </a:p>
        </p:txBody>
      </p:sp>
      <p:sp>
        <p:nvSpPr>
          <p:cNvPr id="31" name="Content Placeholder 2">
            <a:extLst>
              <a:ext uri="{FF2B5EF4-FFF2-40B4-BE49-F238E27FC236}">
                <a16:creationId xmlns:a16="http://schemas.microsoft.com/office/drawing/2014/main" id="{19B2E0AC-5BF2-B247-812E-59BFDA6F9651}"/>
              </a:ext>
            </a:extLst>
          </p:cNvPr>
          <p:cNvSpPr>
            <a:spLocks noGrp="1"/>
          </p:cNvSpPr>
          <p:nvPr>
            <p:ph idx="22"/>
          </p:nvPr>
        </p:nvSpPr>
        <p:spPr>
          <a:xfrm>
            <a:off x="8103695" y="3763628"/>
            <a:ext cx="3649695" cy="1983429"/>
          </a:xfrm>
          <a:solidFill>
            <a:schemeClr val="accent6"/>
          </a:solidFill>
        </p:spPr>
        <p:txBody>
          <a:bodyPr lIns="228600" tIns="1005840" rIns="228600"/>
          <a:lstStyle>
            <a:lvl1pPr marL="0" indent="0" algn="ctr">
              <a:buNone/>
              <a:defRPr/>
            </a:lvl1pPr>
          </a:lstStyle>
          <a:p>
            <a:pPr lvl="0"/>
            <a:r>
              <a:rPr lang="en-US"/>
              <a:t>Click to edit Master text styles</a:t>
            </a:r>
          </a:p>
        </p:txBody>
      </p:sp>
      <p:sp>
        <p:nvSpPr>
          <p:cNvPr id="32" name="Picture Placeholder 4">
            <a:extLst>
              <a:ext uri="{FF2B5EF4-FFF2-40B4-BE49-F238E27FC236}">
                <a16:creationId xmlns:a16="http://schemas.microsoft.com/office/drawing/2014/main" id="{D62129C6-A867-1047-B875-E625916D7482}"/>
              </a:ext>
            </a:extLst>
          </p:cNvPr>
          <p:cNvSpPr>
            <a:spLocks noGrp="1"/>
          </p:cNvSpPr>
          <p:nvPr>
            <p:ph type="pic" sz="quarter" idx="23"/>
          </p:nvPr>
        </p:nvSpPr>
        <p:spPr>
          <a:xfrm>
            <a:off x="8103884" y="3856218"/>
            <a:ext cx="3649493" cy="866254"/>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4099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09FD-6428-A74C-8BE5-90D70DBBFAD4}"/>
              </a:ext>
            </a:extLst>
          </p:cNvPr>
          <p:cNvSpPr>
            <a:spLocks noGrp="1"/>
          </p:cNvSpPr>
          <p:nvPr>
            <p:ph type="title"/>
          </p:nvPr>
        </p:nvSpPr>
        <p:spPr>
          <a:xfrm>
            <a:off x="401450" y="880958"/>
            <a:ext cx="11270090" cy="2260742"/>
          </a:xfrm>
        </p:spPr>
        <p:txBody>
          <a:bodyPr anchor="b"/>
          <a:lstStyle>
            <a:lvl1pPr>
              <a:defRPr sz="45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4EA0E6B-2599-C742-A2A2-B2E71AE969E3}"/>
              </a:ext>
            </a:extLst>
          </p:cNvPr>
          <p:cNvSpPr>
            <a:spLocks noGrp="1"/>
          </p:cNvSpPr>
          <p:nvPr>
            <p:ph type="body" idx="1"/>
          </p:nvPr>
        </p:nvSpPr>
        <p:spPr>
          <a:xfrm>
            <a:off x="401450" y="3293607"/>
            <a:ext cx="11270090" cy="1092820"/>
          </a:xfrm>
        </p:spPr>
        <p:txBody>
          <a:bodyPr lIns="0" tIns="0" rIns="0" bIns="0">
            <a:normAutofit/>
          </a:bodyPr>
          <a:lstStyle>
            <a:lvl1pPr marL="0" indent="0">
              <a:buNone/>
              <a:defRPr sz="2400" i="1">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B647841D-C20F-7F4A-A9F5-D3921C819EA7}"/>
              </a:ext>
            </a:extLst>
          </p:cNvPr>
          <p:cNvSpPr>
            <a:spLocks noGrp="1"/>
          </p:cNvSpPr>
          <p:nvPr>
            <p:ph type="sldNum" sz="quarter" idx="10"/>
          </p:nvPr>
        </p:nvSpPr>
        <p:spPr/>
        <p:txBody>
          <a:bodyPr/>
          <a:lstStyle/>
          <a:p>
            <a:fld id="{BAE26A2A-DE5F-EA41-900F-AB5C4F1D9848}" type="slidenum">
              <a:rPr lang="en-US" smtClean="0"/>
              <a:pPr/>
              <a:t>‹#›</a:t>
            </a:fld>
            <a:endParaRPr lang="en-US" dirty="0"/>
          </a:p>
        </p:txBody>
      </p:sp>
    </p:spTree>
    <p:extLst>
      <p:ext uri="{BB962C8B-B14F-4D97-AF65-F5344CB8AC3E}">
        <p14:creationId xmlns:p14="http://schemas.microsoft.com/office/powerpoint/2010/main" val="19324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646771" y="1826341"/>
            <a:ext cx="5181600"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6255833" y="1826341"/>
            <a:ext cx="5181600"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6255833" y="1833118"/>
            <a:ext cx="5181600"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646771" y="1833118"/>
            <a:ext cx="5181600"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Tree>
    <p:extLst>
      <p:ext uri="{BB962C8B-B14F-4D97-AF65-F5344CB8AC3E}">
        <p14:creationId xmlns:p14="http://schemas.microsoft.com/office/powerpoint/2010/main" val="79000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7EBFA8B-9121-7449-A4EB-206378AAAEF1}"/>
              </a:ext>
            </a:extLst>
          </p:cNvPr>
          <p:cNvSpPr>
            <a:spLocks noGrp="1"/>
          </p:cNvSpPr>
          <p:nvPr>
            <p:ph sz="quarter" idx="14"/>
          </p:nvPr>
        </p:nvSpPr>
        <p:spPr>
          <a:xfrm>
            <a:off x="401441" y="1826341"/>
            <a:ext cx="3517264" cy="228600"/>
          </a:xfrm>
          <a:solidFill>
            <a:schemeClr val="accent2"/>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07A52B1-75F0-BA4C-9C19-8861B4794028}"/>
              </a:ext>
            </a:extLst>
          </p:cNvPr>
          <p:cNvSpPr>
            <a:spLocks noGrp="1"/>
          </p:cNvSpPr>
          <p:nvPr>
            <p:ph sz="quarter" idx="15"/>
          </p:nvPr>
        </p:nvSpPr>
        <p:spPr>
          <a:xfrm>
            <a:off x="4275996" y="1833118"/>
            <a:ext cx="3511296" cy="228600"/>
          </a:xfrm>
          <a:solidFill>
            <a:schemeClr val="accent3"/>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9855A100-3887-6743-9B36-18479C193238}"/>
              </a:ext>
            </a:extLst>
          </p:cNvPr>
          <p:cNvSpPr>
            <a:spLocks noGrp="1"/>
          </p:cNvSpPr>
          <p:nvPr>
            <p:ph sz="half" idx="13"/>
          </p:nvPr>
        </p:nvSpPr>
        <p:spPr>
          <a:xfrm>
            <a:off x="4275997" y="1833118"/>
            <a:ext cx="3511296"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4790754A-2B32-E548-950D-3D41625478B2}"/>
              </a:ext>
            </a:extLst>
          </p:cNvPr>
          <p:cNvSpPr>
            <a:spLocks noGrp="1"/>
          </p:cNvSpPr>
          <p:nvPr>
            <p:ph type="title"/>
          </p:nvPr>
        </p:nvSpPr>
        <p:spPr>
          <a:xfrm>
            <a:off x="401447" y="525111"/>
            <a:ext cx="11262732" cy="1165587"/>
          </a:xfrm>
        </p:spPr>
        <p:txBody>
          <a:bodyPr anchor="t" anchorCtr="0"/>
          <a:lstStyle/>
          <a:p>
            <a:r>
              <a:rPr lang="en-US" dirty="0"/>
              <a:t>Click to edit Master title style</a:t>
            </a:r>
          </a:p>
        </p:txBody>
      </p:sp>
      <p:sp>
        <p:nvSpPr>
          <p:cNvPr id="3" name="Content Placeholder 2">
            <a:extLst>
              <a:ext uri="{FF2B5EF4-FFF2-40B4-BE49-F238E27FC236}">
                <a16:creationId xmlns:a16="http://schemas.microsoft.com/office/drawing/2014/main" id="{52AA08B5-566F-B349-BFA2-05121F4921D0}"/>
              </a:ext>
            </a:extLst>
          </p:cNvPr>
          <p:cNvSpPr>
            <a:spLocks noGrp="1"/>
          </p:cNvSpPr>
          <p:nvPr>
            <p:ph sz="half" idx="1"/>
          </p:nvPr>
        </p:nvSpPr>
        <p:spPr>
          <a:xfrm>
            <a:off x="401443" y="1826344"/>
            <a:ext cx="3517263" cy="4054727"/>
          </a:xfrm>
          <a:ln>
            <a:solidFill>
              <a:schemeClr val="accent1">
                <a:shade val="50000"/>
              </a:schemeClr>
            </a:solidFill>
          </a:ln>
        </p:spPr>
        <p:txBody>
          <a:bodyPr lIns="228600" tIns="457200" rIns="2286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3D092AB-8F98-5F47-9407-0AC5D9732FDE}"/>
              </a:ext>
            </a:extLst>
          </p:cNvPr>
          <p:cNvSpPr>
            <a:spLocks noGrp="1"/>
          </p:cNvSpPr>
          <p:nvPr>
            <p:ph type="sldNum" sz="quarter" idx="12"/>
          </p:nvPr>
        </p:nvSpPr>
        <p:spPr/>
        <p:txBody>
          <a:bodyPr/>
          <a:lstStyle/>
          <a:p>
            <a:fld id="{BAE26A2A-DE5F-EA41-900F-AB5C4F1D9848}" type="slidenum">
              <a:rPr lang="en-US" smtClean="0"/>
              <a:t>‹#›</a:t>
            </a:fld>
            <a:endParaRPr lang="en-US"/>
          </a:p>
        </p:txBody>
      </p:sp>
      <p:sp>
        <p:nvSpPr>
          <p:cNvPr id="8" name="Content Placeholder 4">
            <a:extLst>
              <a:ext uri="{FF2B5EF4-FFF2-40B4-BE49-F238E27FC236}">
                <a16:creationId xmlns:a16="http://schemas.microsoft.com/office/drawing/2014/main" id="{FF5CD06F-127B-554B-A173-766C0CD9DD20}"/>
              </a:ext>
            </a:extLst>
          </p:cNvPr>
          <p:cNvSpPr>
            <a:spLocks noGrp="1"/>
          </p:cNvSpPr>
          <p:nvPr>
            <p:ph sz="quarter" idx="16"/>
          </p:nvPr>
        </p:nvSpPr>
        <p:spPr>
          <a:xfrm>
            <a:off x="8148735" y="1833118"/>
            <a:ext cx="3515444" cy="228600"/>
          </a:xfr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69F9AC2-CF2E-D648-AE72-707E239D6B6A}"/>
              </a:ext>
            </a:extLst>
          </p:cNvPr>
          <p:cNvSpPr>
            <a:spLocks noGrp="1"/>
          </p:cNvSpPr>
          <p:nvPr>
            <p:ph sz="half" idx="17"/>
          </p:nvPr>
        </p:nvSpPr>
        <p:spPr>
          <a:xfrm>
            <a:off x="8148735" y="1833118"/>
            <a:ext cx="3515444" cy="4054727"/>
          </a:xfrm>
          <a:ln>
            <a:solidFill>
              <a:schemeClr val="accent1">
                <a:shade val="50000"/>
              </a:schemeClr>
            </a:solidFill>
          </a:ln>
        </p:spPr>
        <p:txBody>
          <a:bodyPr tIns="457200"/>
          <a:lstStyle>
            <a:lvl1pPr>
              <a:defRPr sz="195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31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09606-3FF4-AA4E-B54E-D3439CA7416A}"/>
              </a:ext>
            </a:extLst>
          </p:cNvPr>
          <p:cNvSpPr>
            <a:spLocks noGrp="1"/>
          </p:cNvSpPr>
          <p:nvPr>
            <p:ph type="title"/>
          </p:nvPr>
        </p:nvSpPr>
        <p:spPr>
          <a:xfrm>
            <a:off x="401444" y="525111"/>
            <a:ext cx="11351941" cy="116558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79D7D9-9E56-864E-97A0-4BB376C15485}"/>
              </a:ext>
            </a:extLst>
          </p:cNvPr>
          <p:cNvSpPr>
            <a:spLocks noGrp="1"/>
          </p:cNvSpPr>
          <p:nvPr>
            <p:ph type="body" idx="1"/>
          </p:nvPr>
        </p:nvSpPr>
        <p:spPr>
          <a:xfrm>
            <a:off x="401444" y="1825625"/>
            <a:ext cx="11351941" cy="4048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B7333C7-F68D-3840-AF0B-49B5C94289F9}"/>
              </a:ext>
            </a:extLst>
          </p:cNvPr>
          <p:cNvSpPr>
            <a:spLocks noGrp="1"/>
          </p:cNvSpPr>
          <p:nvPr>
            <p:ph type="sldNum" sz="quarter" idx="4"/>
          </p:nvPr>
        </p:nvSpPr>
        <p:spPr>
          <a:xfrm>
            <a:off x="401443" y="6446837"/>
            <a:ext cx="2743200" cy="218070"/>
          </a:xfrm>
          <a:prstGeom prst="rect">
            <a:avLst/>
          </a:prstGeom>
        </p:spPr>
        <p:txBody>
          <a:bodyPr vert="horz" lIns="0" tIns="0" rIns="0" bIns="0" rtlCol="0" anchor="b" anchorCtr="0"/>
          <a:lstStyle>
            <a:lvl1pPr algn="l">
              <a:defRPr sz="900">
                <a:solidFill>
                  <a:schemeClr val="bg2">
                    <a:lumMod val="75000"/>
                  </a:schemeClr>
                </a:solidFill>
                <a:latin typeface="Arial" panose="020B0604020202020204" pitchFamily="34" charset="0"/>
                <a:cs typeface="Arial" panose="020B0604020202020204" pitchFamily="34" charset="0"/>
              </a:defRPr>
            </a:lvl1pPr>
          </a:lstStyle>
          <a:p>
            <a:fld id="{BAE26A2A-DE5F-EA41-900F-AB5C4F1D9848}" type="slidenum">
              <a:rPr lang="en-US" smtClean="0"/>
              <a:pPr/>
              <a:t>‹#›</a:t>
            </a:fld>
            <a:endParaRPr lang="en-US" dirty="0"/>
          </a:p>
        </p:txBody>
      </p:sp>
      <p:sp>
        <p:nvSpPr>
          <p:cNvPr id="7" name="Rectangle 6">
            <a:extLst>
              <a:ext uri="{FF2B5EF4-FFF2-40B4-BE49-F238E27FC236}">
                <a16:creationId xmlns:a16="http://schemas.microsoft.com/office/drawing/2014/main" id="{F24E4871-A936-9D44-87B5-A71D2410054C}"/>
              </a:ext>
            </a:extLst>
          </p:cNvPr>
          <p:cNvSpPr/>
          <p:nvPr/>
        </p:nvSpPr>
        <p:spPr>
          <a:xfrm>
            <a:off x="0" y="0"/>
            <a:ext cx="12192000" cy="2301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A5C15262-F13A-A545-9E19-10E73B12B587}"/>
              </a:ext>
            </a:extLst>
          </p:cNvPr>
          <p:cNvSpPr/>
          <p:nvPr userDrawn="1"/>
        </p:nvSpPr>
        <p:spPr>
          <a:xfrm>
            <a:off x="0" y="0"/>
            <a:ext cx="12192000" cy="230188"/>
          </a:xfrm>
          <a:prstGeom prst="rect">
            <a:avLst/>
          </a:prstGeom>
          <a:solidFill>
            <a:srgbClr val="014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00606BDE-C71B-C34D-99BE-05C9ADB1E5B6}"/>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89325" y="6219640"/>
            <a:ext cx="776316" cy="448696"/>
          </a:xfrm>
          <a:prstGeom prst="rect">
            <a:avLst/>
          </a:prstGeom>
        </p:spPr>
      </p:pic>
      <p:pic>
        <p:nvPicPr>
          <p:cNvPr id="9" name="Picture 8">
            <a:extLst>
              <a:ext uri="{FF2B5EF4-FFF2-40B4-BE49-F238E27FC236}">
                <a16:creationId xmlns:a16="http://schemas.microsoft.com/office/drawing/2014/main" id="{C0FEB93A-81EC-9AFB-AA7B-8AB332EBFF5A}"/>
              </a:ext>
            </a:extLst>
          </p:cNvPr>
          <p:cNvPicPr>
            <a:picLocks noChangeAspect="1"/>
          </p:cNvPicPr>
          <p:nvPr userDrawn="1"/>
        </p:nvPicPr>
        <p:blipFill>
          <a:blip r:embed="rId19"/>
          <a:srcRect/>
          <a:stretch/>
        </p:blipFill>
        <p:spPr>
          <a:xfrm>
            <a:off x="9654357" y="6016352"/>
            <a:ext cx="1011462" cy="753051"/>
          </a:xfrm>
          <a:prstGeom prst="rect">
            <a:avLst/>
          </a:prstGeom>
        </p:spPr>
      </p:pic>
      <p:sp>
        <p:nvSpPr>
          <p:cNvPr id="5" name="TextBox 4">
            <a:extLst>
              <a:ext uri="{FF2B5EF4-FFF2-40B4-BE49-F238E27FC236}">
                <a16:creationId xmlns:a16="http://schemas.microsoft.com/office/drawing/2014/main" id="{6BC321FA-815E-609E-2252-F9CE45C68FDD}"/>
              </a:ext>
            </a:extLst>
          </p:cNvPr>
          <p:cNvSpPr txBox="1"/>
          <p:nvPr userDrawn="1">
            <p:extLst>
              <p:ext uri="{1162E1C5-73C7-4A58-AE30-91384D911F3F}">
                <p184:classification xmlns:p184="http://schemas.microsoft.com/office/powerpoint/2018/4/main" val="ftr"/>
              </p:ext>
            </p:extLst>
          </p:nvPr>
        </p:nvSpPr>
        <p:spPr>
          <a:xfrm>
            <a:off x="5799138" y="6672580"/>
            <a:ext cx="615950" cy="121920"/>
          </a:xfrm>
          <a:prstGeom prst="rect">
            <a:avLst/>
          </a:prstGeom>
        </p:spPr>
        <p:txBody>
          <a:bodyPr horzOverflow="overflow" lIns="0" tIns="0" rIns="0" bIns="0">
            <a:spAutoFit/>
          </a:bodyPr>
          <a:lstStyle/>
          <a:p>
            <a:pPr algn="l"/>
            <a:r>
              <a:rPr lang="en-US" sz="8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22408884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1" r:id="rId3"/>
    <p:sldLayoutId id="2147483685" r:id="rId4"/>
    <p:sldLayoutId id="2147483686" r:id="rId5"/>
    <p:sldLayoutId id="2147483687" r:id="rId6"/>
    <p:sldLayoutId id="2147483688" r:id="rId7"/>
    <p:sldLayoutId id="2147483689" r:id="rId8"/>
    <p:sldLayoutId id="2147483702" r:id="rId9"/>
    <p:sldLayoutId id="2147483699" r:id="rId10"/>
    <p:sldLayoutId id="2147483700" r:id="rId11"/>
    <p:sldLayoutId id="2147483690" r:id="rId12"/>
    <p:sldLayoutId id="2147483691" r:id="rId13"/>
    <p:sldLayoutId id="2147483693" r:id="rId14"/>
    <p:sldLayoutId id="2147483694" r:id="rId15"/>
    <p:sldLayoutId id="2147483695" r:id="rId16"/>
  </p:sldLayoutIdLst>
  <p:hf hdr="0" ftr="0" dt="0"/>
  <p:txStyles>
    <p:titleStyle>
      <a:lvl1pPr algn="l" defTabSz="685766"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0"/>
        </a:spcBef>
        <a:buClr>
          <a:schemeClr val="bg2">
            <a:lumMod val="75000"/>
          </a:schemeClr>
        </a:buClr>
        <a:buSzPct val="110000"/>
        <a:buFont typeface="Arial" panose="020B0604020202020204" pitchFamily="34" charset="0"/>
        <a:buChar char="•"/>
        <a:defRPr sz="2250" kern="1200">
          <a:solidFill>
            <a:schemeClr val="tx1"/>
          </a:solidFill>
          <a:latin typeface="Arial" panose="020B0604020202020204" pitchFamily="34" charset="0"/>
          <a:ea typeface="+mn-ea"/>
          <a:cs typeface="Arial" panose="020B0604020202020204" pitchFamily="34" charset="0"/>
        </a:defRPr>
      </a:lvl1pPr>
      <a:lvl2pPr marL="514325"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2974" indent="-171442" algn="l" defTabSz="685766" rtl="0" eaLnBrk="1" latinLnBrk="0" hangingPunct="1">
        <a:lnSpc>
          <a:spcPct val="90000"/>
        </a:lnSpc>
        <a:spcBef>
          <a:spcPts val="375"/>
        </a:spcBef>
        <a:buClr>
          <a:schemeClr val="bg2">
            <a:lumMod val="75000"/>
          </a:schemeClr>
        </a:buClr>
        <a:buSzPct val="110000"/>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E0C0E29-0064-B0EC-394D-76A8949824C8}"/>
              </a:ext>
            </a:extLst>
          </p:cNvPr>
          <p:cNvSpPr>
            <a:spLocks noGrp="1"/>
          </p:cNvSpPr>
          <p:nvPr>
            <p:ph type="subTitle" idx="1"/>
          </p:nvPr>
        </p:nvSpPr>
        <p:spPr/>
        <p:txBody>
          <a:bodyPr/>
          <a:lstStyle/>
          <a:p>
            <a:r>
              <a:rPr lang="en-US" dirty="0"/>
              <a:t>Rawan (Ro) Hanna</a:t>
            </a:r>
          </a:p>
          <a:p>
            <a:r>
              <a:rPr lang="en-US" dirty="0"/>
              <a:t>Sr. Manager, Workforce Development</a:t>
            </a:r>
          </a:p>
        </p:txBody>
      </p:sp>
      <p:pic>
        <p:nvPicPr>
          <p:cNvPr id="5" name="Picture 4" descr="A black background with white text&#10;&#10;AI-generated content may be incorrect.">
            <a:extLst>
              <a:ext uri="{FF2B5EF4-FFF2-40B4-BE49-F238E27FC236}">
                <a16:creationId xmlns:a16="http://schemas.microsoft.com/office/drawing/2014/main" id="{676D999D-0A4D-DE8E-3CC9-AD03F3940B7F}"/>
              </a:ext>
            </a:extLst>
          </p:cNvPr>
          <p:cNvPicPr>
            <a:picLocks noChangeAspect="1"/>
          </p:cNvPicPr>
          <p:nvPr/>
        </p:nvPicPr>
        <p:blipFill>
          <a:blip r:embed="rId2"/>
          <a:stretch>
            <a:fillRect/>
          </a:stretch>
        </p:blipFill>
        <p:spPr>
          <a:xfrm>
            <a:off x="3416909" y="2870686"/>
            <a:ext cx="5206734" cy="1491177"/>
          </a:xfrm>
          <a:prstGeom prst="rect">
            <a:avLst/>
          </a:prstGeom>
        </p:spPr>
      </p:pic>
      <p:sp>
        <p:nvSpPr>
          <p:cNvPr id="4" name="TextBox 3">
            <a:extLst>
              <a:ext uri="{FF2B5EF4-FFF2-40B4-BE49-F238E27FC236}">
                <a16:creationId xmlns:a16="http://schemas.microsoft.com/office/drawing/2014/main" id="{79871222-9E2E-4716-A8EF-3ABB90124BE6}"/>
              </a:ext>
            </a:extLst>
          </p:cNvPr>
          <p:cNvSpPr txBox="1"/>
          <p:nvPr/>
        </p:nvSpPr>
        <p:spPr>
          <a:xfrm>
            <a:off x="7548712" y="6189468"/>
            <a:ext cx="4565821"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extLst>
      <p:ext uri="{BB962C8B-B14F-4D97-AF65-F5344CB8AC3E}">
        <p14:creationId xmlns:p14="http://schemas.microsoft.com/office/powerpoint/2010/main" val="4083366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982-236C-A0AF-F847-389616A6DC4C}"/>
              </a:ext>
            </a:extLst>
          </p:cNvPr>
          <p:cNvSpPr>
            <a:spLocks noGrp="1"/>
          </p:cNvSpPr>
          <p:nvPr>
            <p:ph type="title"/>
          </p:nvPr>
        </p:nvSpPr>
        <p:spPr/>
        <p:txBody>
          <a:bodyPr/>
          <a:lstStyle/>
          <a:p>
            <a:br>
              <a:rPr lang="en-US" dirty="0">
                <a:latin typeface="Arial"/>
                <a:cs typeface="Arial"/>
              </a:rPr>
            </a:br>
            <a:r>
              <a:rPr lang="en-US" dirty="0">
                <a:latin typeface="Arial"/>
                <a:cs typeface="Arial"/>
              </a:rPr>
              <a:t>Session Survey</a:t>
            </a:r>
            <a:endParaRPr lang="en-US" dirty="0"/>
          </a:p>
        </p:txBody>
      </p:sp>
      <p:pic>
        <p:nvPicPr>
          <p:cNvPr id="7" name="Picture Placeholder 6">
            <a:extLst>
              <a:ext uri="{FF2B5EF4-FFF2-40B4-BE49-F238E27FC236}">
                <a16:creationId xmlns:a16="http://schemas.microsoft.com/office/drawing/2014/main" id="{290A71BD-1337-06B0-AF85-B5C19B315003}"/>
              </a:ext>
            </a:extLst>
          </p:cNvPr>
          <p:cNvPicPr>
            <a:picLocks noGrp="1" noChangeAspect="1"/>
          </p:cNvPicPr>
          <p:nvPr>
            <p:ph type="pic" idx="1"/>
          </p:nvPr>
        </p:nvPicPr>
        <p:blipFill rotWithShape="1">
          <a:blip r:embed="rId2"/>
          <a:srcRect l="-3720" t="-1577" r="-5047" b="2771"/>
          <a:stretch/>
        </p:blipFill>
        <p:spPr>
          <a:xfrm>
            <a:off x="5183194" y="457201"/>
            <a:ext cx="6559047" cy="5403850"/>
          </a:xfrm>
        </p:spPr>
      </p:pic>
      <p:sp>
        <p:nvSpPr>
          <p:cNvPr id="4" name="Text Placeholder 3">
            <a:extLst>
              <a:ext uri="{FF2B5EF4-FFF2-40B4-BE49-F238E27FC236}">
                <a16:creationId xmlns:a16="http://schemas.microsoft.com/office/drawing/2014/main" id="{95A72576-C4B0-00A7-78F3-75A6078E0F24}"/>
              </a:ext>
            </a:extLst>
          </p:cNvPr>
          <p:cNvSpPr>
            <a:spLocks noGrp="1"/>
          </p:cNvSpPr>
          <p:nvPr>
            <p:ph type="body" sz="half" idx="2"/>
          </p:nvPr>
        </p:nvSpPr>
        <p:spPr>
          <a:xfrm>
            <a:off x="401450" y="2196790"/>
            <a:ext cx="4370583" cy="1089874"/>
          </a:xfrm>
        </p:spPr>
        <p:txBody>
          <a:bodyPr vert="horz" lIns="0" tIns="91440" rIns="0" bIns="0" rtlCol="0" anchor="t">
            <a:normAutofit/>
          </a:bodyPr>
          <a:lstStyle/>
          <a:p>
            <a:r>
              <a:rPr lang="en-US" dirty="0">
                <a:latin typeface="Arial"/>
                <a:cs typeface="Arial"/>
              </a:rPr>
              <a:t>Your feedback is important. Please scan the QR code below to rate this session. </a:t>
            </a:r>
            <a:endParaRPr lang="en-US" dirty="0"/>
          </a:p>
        </p:txBody>
      </p:sp>
      <p:sp>
        <p:nvSpPr>
          <p:cNvPr id="5" name="Slide Number Placeholder 4">
            <a:extLst>
              <a:ext uri="{FF2B5EF4-FFF2-40B4-BE49-F238E27FC236}">
                <a16:creationId xmlns:a16="http://schemas.microsoft.com/office/drawing/2014/main" id="{2EBCDA83-BDD3-D167-10C3-FB2A11634CBD}"/>
              </a:ext>
            </a:extLst>
          </p:cNvPr>
          <p:cNvSpPr>
            <a:spLocks noGrp="1"/>
          </p:cNvSpPr>
          <p:nvPr>
            <p:ph type="sldNum" sz="quarter" idx="10"/>
          </p:nvPr>
        </p:nvSpPr>
        <p:spPr/>
        <p:txBody>
          <a:bodyPr/>
          <a:lstStyle/>
          <a:p>
            <a:fld id="{BAE26A2A-DE5F-EA41-900F-AB5C4F1D9848}" type="slidenum">
              <a:rPr lang="en-US" smtClean="0"/>
              <a:pPr/>
              <a:t>10</a:t>
            </a:fld>
            <a:endParaRPr lang="en-US" dirty="0"/>
          </a:p>
        </p:txBody>
      </p:sp>
      <p:pic>
        <p:nvPicPr>
          <p:cNvPr id="8" name="Picture 7" descr="A qr code with black squares&#10;&#10;AI-generated content may be incorrect.">
            <a:extLst>
              <a:ext uri="{FF2B5EF4-FFF2-40B4-BE49-F238E27FC236}">
                <a16:creationId xmlns:a16="http://schemas.microsoft.com/office/drawing/2014/main" id="{54D389C1-DE4F-3A9B-0EA8-48F3F40F0349}"/>
              </a:ext>
            </a:extLst>
          </p:cNvPr>
          <p:cNvPicPr>
            <a:picLocks noChangeAspect="1"/>
          </p:cNvPicPr>
          <p:nvPr/>
        </p:nvPicPr>
        <p:blipFill>
          <a:blip r:embed="rId3"/>
          <a:stretch>
            <a:fillRect/>
          </a:stretch>
        </p:blipFill>
        <p:spPr>
          <a:xfrm>
            <a:off x="1047184" y="3422651"/>
            <a:ext cx="2438400" cy="2438400"/>
          </a:xfrm>
          <a:prstGeom prst="rect">
            <a:avLst/>
          </a:prstGeom>
        </p:spPr>
      </p:pic>
    </p:spTree>
    <p:extLst>
      <p:ext uri="{BB962C8B-B14F-4D97-AF65-F5344CB8AC3E}">
        <p14:creationId xmlns:p14="http://schemas.microsoft.com/office/powerpoint/2010/main" val="36124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98D-8725-4A4C-ADAF-66B0BBF517D2}"/>
              </a:ext>
            </a:extLst>
          </p:cNvPr>
          <p:cNvSpPr>
            <a:spLocks noGrp="1"/>
          </p:cNvSpPr>
          <p:nvPr>
            <p:ph type="title"/>
          </p:nvPr>
        </p:nvSpPr>
        <p:spPr/>
        <p:txBody>
          <a:bodyPr/>
          <a:lstStyle/>
          <a:p>
            <a:r>
              <a:rPr lang="en-US" dirty="0"/>
              <a:t>Economic Facts</a:t>
            </a:r>
          </a:p>
        </p:txBody>
      </p:sp>
      <p:sp>
        <p:nvSpPr>
          <p:cNvPr id="3" name="Content Placeholder 2">
            <a:extLst>
              <a:ext uri="{FF2B5EF4-FFF2-40B4-BE49-F238E27FC236}">
                <a16:creationId xmlns:a16="http://schemas.microsoft.com/office/drawing/2014/main" id="{76E18734-41FE-6B4C-8214-748E5CE5D7BE}"/>
              </a:ext>
            </a:extLst>
          </p:cNvPr>
          <p:cNvSpPr>
            <a:spLocks noGrp="1"/>
          </p:cNvSpPr>
          <p:nvPr>
            <p:ph idx="1"/>
          </p:nvPr>
        </p:nvSpPr>
        <p:spPr>
          <a:xfrm>
            <a:off x="482931" y="1592306"/>
            <a:ext cx="3649695" cy="1983429"/>
          </a:xfrm>
        </p:spPr>
        <p:txBody>
          <a:bodyPr>
            <a:normAutofit fontScale="92500" lnSpcReduction="20000"/>
          </a:bodyPr>
          <a:lstStyle/>
          <a:p>
            <a:r>
              <a:rPr lang="en-US" sz="2400" b="1" dirty="0"/>
              <a:t>39% </a:t>
            </a:r>
          </a:p>
          <a:p>
            <a:r>
              <a:rPr lang="en-US" sz="1700" dirty="0"/>
              <a:t>Of students who attend four-year institutions </a:t>
            </a:r>
            <a:r>
              <a:rPr lang="en-US" sz="1700" b="1" dirty="0"/>
              <a:t>do not complete</a:t>
            </a:r>
            <a:r>
              <a:rPr lang="en-US" sz="1700" dirty="0"/>
              <a:t> education</a:t>
            </a:r>
          </a:p>
        </p:txBody>
      </p:sp>
      <p:sp>
        <p:nvSpPr>
          <p:cNvPr id="4" name="Slide Number Placeholder 3">
            <a:extLst>
              <a:ext uri="{FF2B5EF4-FFF2-40B4-BE49-F238E27FC236}">
                <a16:creationId xmlns:a16="http://schemas.microsoft.com/office/drawing/2014/main" id="{1BE42DD4-BE94-7B4F-831A-0DCE3863716C}"/>
              </a:ext>
            </a:extLst>
          </p:cNvPr>
          <p:cNvSpPr>
            <a:spLocks noGrp="1"/>
          </p:cNvSpPr>
          <p:nvPr>
            <p:ph type="sldNum" sz="quarter" idx="12"/>
          </p:nvPr>
        </p:nvSpPr>
        <p:spPr/>
        <p:txBody>
          <a:bodyPr/>
          <a:lstStyle/>
          <a:p>
            <a:fld id="{BAE26A2A-DE5F-EA41-900F-AB5C4F1D9848}" type="slidenum">
              <a:rPr lang="en-US" smtClean="0"/>
              <a:t>2</a:t>
            </a:fld>
            <a:endParaRPr lang="en-US"/>
          </a:p>
        </p:txBody>
      </p:sp>
      <p:sp>
        <p:nvSpPr>
          <p:cNvPr id="6" name="Content Placeholder 5">
            <a:extLst>
              <a:ext uri="{FF2B5EF4-FFF2-40B4-BE49-F238E27FC236}">
                <a16:creationId xmlns:a16="http://schemas.microsoft.com/office/drawing/2014/main" id="{141D60EB-37FE-F54B-88DE-518AEC001C8A}"/>
              </a:ext>
            </a:extLst>
          </p:cNvPr>
          <p:cNvSpPr>
            <a:spLocks noGrp="1"/>
          </p:cNvSpPr>
          <p:nvPr>
            <p:ph idx="14"/>
          </p:nvPr>
        </p:nvSpPr>
        <p:spPr>
          <a:xfrm>
            <a:off x="4252566" y="1592306"/>
            <a:ext cx="3649695" cy="1983429"/>
          </a:xfrm>
        </p:spPr>
        <p:txBody>
          <a:bodyPr>
            <a:normAutofit/>
          </a:bodyPr>
          <a:lstStyle/>
          <a:p>
            <a:r>
              <a:rPr lang="en-US" sz="2200" b="1" dirty="0">
                <a:solidFill>
                  <a:schemeClr val="tx1"/>
                </a:solidFill>
              </a:rPr>
              <a:t>$1.6 Trillion</a:t>
            </a:r>
          </a:p>
          <a:p>
            <a:r>
              <a:rPr lang="en-US" sz="1600" dirty="0">
                <a:solidFill>
                  <a:schemeClr val="tx1"/>
                </a:solidFill>
              </a:rPr>
              <a:t>Of outstanding </a:t>
            </a:r>
            <a:r>
              <a:rPr lang="en-US" sz="1600" b="1" dirty="0">
                <a:solidFill>
                  <a:schemeClr val="tx1"/>
                </a:solidFill>
              </a:rPr>
              <a:t>federal student loan </a:t>
            </a:r>
            <a:r>
              <a:rPr lang="en-US" sz="1600" dirty="0">
                <a:solidFill>
                  <a:schemeClr val="tx1"/>
                </a:solidFill>
              </a:rPr>
              <a:t>balance</a:t>
            </a:r>
          </a:p>
          <a:p>
            <a:endParaRPr lang="en-US" dirty="0"/>
          </a:p>
        </p:txBody>
      </p:sp>
      <p:pic>
        <p:nvPicPr>
          <p:cNvPr id="21" name="Picture Placeholder 20" descr="Money outline">
            <a:extLst>
              <a:ext uri="{FF2B5EF4-FFF2-40B4-BE49-F238E27FC236}">
                <a16:creationId xmlns:a16="http://schemas.microsoft.com/office/drawing/2014/main" id="{569888B3-08B6-F643-903E-5E8807F534A0}"/>
              </a:ext>
            </a:extLst>
          </p:cNvPr>
          <p:cNvPicPr>
            <a:picLocks noGrp="1" noChangeAspect="1"/>
          </p:cNvPicPr>
          <p:nvPr>
            <p:ph type="pic" sz="quarter" idx="15"/>
          </p:nvPr>
        </p:nvPicPr>
        <p:blipFill>
          <a:blip r:embed="rId2">
            <a:extLst>
              <a:ext uri="{96DAC541-7B7A-43D3-8B79-37D633B846F1}">
                <asvg:svgBlip xmlns:asvg="http://schemas.microsoft.com/office/drawing/2016/SVG/main" r:embed="rId3"/>
              </a:ext>
            </a:extLst>
          </a:blip>
          <a:srcRect/>
          <a:stretch/>
        </p:blipFill>
        <p:spPr>
          <a:xfrm>
            <a:off x="5527246" y="1556616"/>
            <a:ext cx="923051" cy="951896"/>
          </a:xfrm>
          <a:prstGeom prst="rect">
            <a:avLst/>
          </a:prstGeom>
        </p:spPr>
      </p:pic>
      <p:sp>
        <p:nvSpPr>
          <p:cNvPr id="8" name="Content Placeholder 7">
            <a:extLst>
              <a:ext uri="{FF2B5EF4-FFF2-40B4-BE49-F238E27FC236}">
                <a16:creationId xmlns:a16="http://schemas.microsoft.com/office/drawing/2014/main" id="{E8A4CAE7-22D3-A647-8D19-3F1EE662D0F8}"/>
              </a:ext>
            </a:extLst>
          </p:cNvPr>
          <p:cNvSpPr>
            <a:spLocks noGrp="1"/>
          </p:cNvSpPr>
          <p:nvPr>
            <p:ph idx="16"/>
          </p:nvPr>
        </p:nvSpPr>
        <p:spPr>
          <a:xfrm>
            <a:off x="8022201" y="1592306"/>
            <a:ext cx="3649695" cy="1983429"/>
          </a:xfrm>
        </p:spPr>
        <p:txBody>
          <a:bodyPr>
            <a:normAutofit fontScale="70000" lnSpcReduction="20000"/>
          </a:bodyPr>
          <a:lstStyle/>
          <a:p>
            <a:r>
              <a:rPr lang="en-US" sz="3500" b="1" dirty="0">
                <a:solidFill>
                  <a:schemeClr val="tx1"/>
                </a:solidFill>
              </a:rPr>
              <a:t>47.2 Million</a:t>
            </a:r>
          </a:p>
          <a:p>
            <a:r>
              <a:rPr lang="en-US" sz="2300" dirty="0">
                <a:solidFill>
                  <a:schemeClr val="tx1"/>
                </a:solidFill>
              </a:rPr>
              <a:t>Of Americans have </a:t>
            </a:r>
            <a:r>
              <a:rPr lang="en-US" sz="2300" b="1" dirty="0">
                <a:solidFill>
                  <a:schemeClr val="tx1"/>
                </a:solidFill>
              </a:rPr>
              <a:t>outstanding student loans</a:t>
            </a:r>
            <a:r>
              <a:rPr lang="en-US" sz="2300" dirty="0">
                <a:solidFill>
                  <a:schemeClr val="tx1"/>
                </a:solidFill>
              </a:rPr>
              <a:t> </a:t>
            </a:r>
          </a:p>
          <a:p>
            <a:r>
              <a:rPr lang="en-US" sz="1100" dirty="0">
                <a:solidFill>
                  <a:schemeClr val="tx1"/>
                </a:solidFill>
              </a:rPr>
              <a:t>(20% - undergrad &amp; 24% postgrad)</a:t>
            </a:r>
          </a:p>
        </p:txBody>
      </p:sp>
      <p:pic>
        <p:nvPicPr>
          <p:cNvPr id="23" name="Picture Placeholder 22">
            <a:extLst>
              <a:ext uri="{FF2B5EF4-FFF2-40B4-BE49-F238E27FC236}">
                <a16:creationId xmlns:a16="http://schemas.microsoft.com/office/drawing/2014/main" id="{3A6B089E-2A4E-D946-80E8-B960B173952A}"/>
              </a:ext>
            </a:extLst>
          </p:cNvPr>
          <p:cNvPicPr>
            <a:picLocks noGrp="1" noChangeAspect="1"/>
          </p:cNvPicPr>
          <p:nvPr>
            <p:ph type="pic" sz="quarter" idx="17"/>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a:ext>
            </a:extLst>
          </a:blip>
          <a:srcRect l="-102718" r="-102718"/>
          <a:stretch/>
        </p:blipFill>
        <p:spPr>
          <a:xfrm>
            <a:off x="869503" y="1749316"/>
            <a:ext cx="2785924" cy="648081"/>
          </a:xfrm>
        </p:spPr>
      </p:pic>
      <p:sp>
        <p:nvSpPr>
          <p:cNvPr id="10" name="Content Placeholder 9">
            <a:extLst>
              <a:ext uri="{FF2B5EF4-FFF2-40B4-BE49-F238E27FC236}">
                <a16:creationId xmlns:a16="http://schemas.microsoft.com/office/drawing/2014/main" id="{A574E9AB-ADAC-3641-A213-D478836E4C10}"/>
              </a:ext>
            </a:extLst>
          </p:cNvPr>
          <p:cNvSpPr>
            <a:spLocks noGrp="1"/>
          </p:cNvSpPr>
          <p:nvPr>
            <p:ph idx="18"/>
          </p:nvPr>
        </p:nvSpPr>
        <p:spPr>
          <a:xfrm>
            <a:off x="2212095" y="3723253"/>
            <a:ext cx="3649695" cy="1983429"/>
          </a:xfrm>
        </p:spPr>
        <p:txBody>
          <a:bodyPr>
            <a:normAutofit fontScale="55000" lnSpcReduction="20000"/>
          </a:bodyPr>
          <a:lstStyle/>
          <a:p>
            <a:r>
              <a:rPr lang="en-US" sz="3500" b="1" dirty="0">
                <a:solidFill>
                  <a:schemeClr val="tx1"/>
                </a:solidFill>
              </a:rPr>
              <a:t>$68K</a:t>
            </a:r>
          </a:p>
          <a:p>
            <a:r>
              <a:rPr lang="en-US" sz="2600" dirty="0">
                <a:solidFill>
                  <a:schemeClr val="tx1"/>
                </a:solidFill>
              </a:rPr>
              <a:t>Average salary in the U.S.*</a:t>
            </a:r>
          </a:p>
          <a:p>
            <a:endParaRPr lang="en-US" sz="1900" dirty="0">
              <a:solidFill>
                <a:schemeClr val="tx1"/>
              </a:solidFill>
            </a:endParaRPr>
          </a:p>
          <a:p>
            <a:r>
              <a:rPr lang="en-US" sz="1300" dirty="0">
                <a:solidFill>
                  <a:schemeClr val="tx1"/>
                </a:solidFill>
              </a:rPr>
              <a:t>*may differ based on occupation, education, state, etc</a:t>
            </a:r>
            <a:r>
              <a:rPr lang="en-US" sz="1400" dirty="0">
                <a:solidFill>
                  <a:schemeClr val="tx1"/>
                </a:solidFill>
              </a:rPr>
              <a:t>.</a:t>
            </a:r>
          </a:p>
        </p:txBody>
      </p:sp>
      <p:pic>
        <p:nvPicPr>
          <p:cNvPr id="25" name="Picture Placeholder 24" descr="Wallet outline">
            <a:extLst>
              <a:ext uri="{FF2B5EF4-FFF2-40B4-BE49-F238E27FC236}">
                <a16:creationId xmlns:a16="http://schemas.microsoft.com/office/drawing/2014/main" id="{8C107B9E-C3A1-6343-8270-F7EE8148826C}"/>
              </a:ext>
            </a:extLst>
          </p:cNvPr>
          <p:cNvPicPr>
            <a:picLocks noGrp="1" noChangeAspect="1"/>
          </p:cNvPicPr>
          <p:nvPr>
            <p:ph type="pic" sz="quarter" idx="19"/>
          </p:nvPr>
        </p:nvPicPr>
        <p:blipFill>
          <a:blip r:embed="rId5">
            <a:extLst>
              <a:ext uri="{96DAC541-7B7A-43D3-8B79-37D633B846F1}">
                <asvg:svgBlip xmlns:asvg="http://schemas.microsoft.com/office/drawing/2016/SVG/main" r:embed="rId6"/>
              </a:ext>
            </a:extLst>
          </a:blip>
          <a:srcRect/>
          <a:stretch/>
        </p:blipFill>
        <p:spPr>
          <a:xfrm>
            <a:off x="3565899" y="3769771"/>
            <a:ext cx="942089" cy="824329"/>
          </a:xfrm>
        </p:spPr>
      </p:pic>
      <p:sp>
        <p:nvSpPr>
          <p:cNvPr id="12" name="Content Placeholder 11">
            <a:extLst>
              <a:ext uri="{FF2B5EF4-FFF2-40B4-BE49-F238E27FC236}">
                <a16:creationId xmlns:a16="http://schemas.microsoft.com/office/drawing/2014/main" id="{FA5E23E8-8DAB-4A4B-A203-2E1883A41A35}"/>
              </a:ext>
            </a:extLst>
          </p:cNvPr>
          <p:cNvSpPr>
            <a:spLocks noGrp="1"/>
          </p:cNvSpPr>
          <p:nvPr>
            <p:ph idx="20"/>
          </p:nvPr>
        </p:nvSpPr>
        <p:spPr>
          <a:xfrm>
            <a:off x="5984023" y="3723253"/>
            <a:ext cx="3649695" cy="1983429"/>
          </a:xfrm>
        </p:spPr>
        <p:txBody>
          <a:bodyPr>
            <a:normAutofit fontScale="40000" lnSpcReduction="20000"/>
          </a:bodyPr>
          <a:lstStyle/>
          <a:p>
            <a:r>
              <a:rPr lang="en-US" sz="5500" b="1" dirty="0">
                <a:solidFill>
                  <a:schemeClr val="tx1"/>
                </a:solidFill>
              </a:rPr>
              <a:t>38 Years Old</a:t>
            </a:r>
          </a:p>
          <a:p>
            <a:r>
              <a:rPr lang="en-US" sz="4000" dirty="0">
                <a:solidFill>
                  <a:schemeClr val="tx1"/>
                </a:solidFill>
              </a:rPr>
              <a:t>Is the average age of </a:t>
            </a:r>
            <a:r>
              <a:rPr lang="en-US" sz="4000" b="1" dirty="0">
                <a:solidFill>
                  <a:schemeClr val="tx1"/>
                </a:solidFill>
              </a:rPr>
              <a:t>first-time home buyers</a:t>
            </a:r>
          </a:p>
          <a:p>
            <a:r>
              <a:rPr lang="en-US" sz="1700" dirty="0">
                <a:solidFill>
                  <a:schemeClr val="tx1"/>
                </a:solidFill>
                <a:latin typeface="Helvetica"/>
                <a:cs typeface="Helvetica"/>
              </a:rPr>
              <a:t>While housing market has improved (4.5M home deficit), not many can afford the cost</a:t>
            </a:r>
            <a:endParaRPr lang="en-US" sz="1700" dirty="0">
              <a:solidFill>
                <a:schemeClr val="tx1"/>
              </a:solidFill>
              <a:latin typeface="Helvetica" pitchFamily="2" charset="0"/>
              <a:cs typeface="Helvetica"/>
            </a:endParaRPr>
          </a:p>
          <a:p>
            <a:endParaRPr lang="en-US" sz="1700" b="1" dirty="0"/>
          </a:p>
          <a:p>
            <a:endParaRPr lang="en-US" sz="1700" b="1" dirty="0"/>
          </a:p>
        </p:txBody>
      </p:sp>
      <p:pic>
        <p:nvPicPr>
          <p:cNvPr id="27" name="Picture Placeholder 26" descr="House outline">
            <a:extLst>
              <a:ext uri="{FF2B5EF4-FFF2-40B4-BE49-F238E27FC236}">
                <a16:creationId xmlns:a16="http://schemas.microsoft.com/office/drawing/2014/main" id="{A4CDCBCC-AC1C-5740-B686-6597025E1F5F}"/>
              </a:ext>
            </a:extLst>
          </p:cNvPr>
          <p:cNvPicPr>
            <a:picLocks noGrp="1" noChangeAspect="1"/>
          </p:cNvPicPr>
          <p:nvPr>
            <p:ph type="pic" sz="quarter" idx="21"/>
          </p:nvPr>
        </p:nvPicPr>
        <p:blipFill>
          <a:blip r:embed="rId7">
            <a:extLst>
              <a:ext uri="{96DAC541-7B7A-43D3-8B79-37D633B846F1}">
                <asvg:svgBlip xmlns:asvg="http://schemas.microsoft.com/office/drawing/2016/SVG/main" r:embed="rId8"/>
              </a:ext>
            </a:extLst>
          </a:blip>
          <a:srcRect/>
          <a:stretch/>
        </p:blipFill>
        <p:spPr>
          <a:xfrm>
            <a:off x="7406257" y="3828831"/>
            <a:ext cx="805230" cy="808547"/>
          </a:xfrm>
        </p:spPr>
      </p:pic>
      <p:pic>
        <p:nvPicPr>
          <p:cNvPr id="19" name="Picture Placeholder 18" descr="Loan outline">
            <a:extLst>
              <a:ext uri="{FF2B5EF4-FFF2-40B4-BE49-F238E27FC236}">
                <a16:creationId xmlns:a16="http://schemas.microsoft.com/office/drawing/2014/main" id="{D9DD59F4-C282-704A-9BAE-202DCAA6BBCB}"/>
              </a:ext>
            </a:extLst>
          </p:cNvPr>
          <p:cNvPicPr>
            <a:picLocks noGrp="1" noChangeAspect="1"/>
          </p:cNvPicPr>
          <p:nvPr>
            <p:ph type="pic" sz="quarter" idx="13"/>
          </p:nvPr>
        </p:nvPicPr>
        <p:blipFill>
          <a:blip r:embed="rId9">
            <a:extLst>
              <a:ext uri="{96DAC541-7B7A-43D3-8B79-37D633B846F1}">
                <asvg:svgBlip xmlns:asvg="http://schemas.microsoft.com/office/drawing/2016/SVG/main" r:embed="rId10"/>
              </a:ext>
            </a:extLst>
          </a:blip>
          <a:srcRect/>
          <a:stretch/>
        </p:blipFill>
        <p:spPr>
          <a:xfrm>
            <a:off x="9537971" y="1644912"/>
            <a:ext cx="781142" cy="863600"/>
          </a:xfrm>
        </p:spPr>
      </p:pic>
      <p:sp>
        <p:nvSpPr>
          <p:cNvPr id="16" name="TextBox 15">
            <a:extLst>
              <a:ext uri="{FF2B5EF4-FFF2-40B4-BE49-F238E27FC236}">
                <a16:creationId xmlns:a16="http://schemas.microsoft.com/office/drawing/2014/main" id="{C9FED15D-3CED-07BF-3844-6B4B0F8AF1D3}"/>
              </a:ext>
            </a:extLst>
          </p:cNvPr>
          <p:cNvSpPr txBox="1"/>
          <p:nvPr/>
        </p:nvSpPr>
        <p:spPr>
          <a:xfrm>
            <a:off x="187499" y="6177887"/>
            <a:ext cx="9490656" cy="553998"/>
          </a:xfrm>
          <a:prstGeom prst="rect">
            <a:avLst/>
          </a:prstGeom>
          <a:noFill/>
        </p:spPr>
        <p:txBody>
          <a:bodyPr wrap="square" lIns="91440" tIns="45720" rIns="91440" bIns="45720" anchor="t">
            <a:spAutoFit/>
          </a:bodyPr>
          <a:lstStyle/>
          <a:p>
            <a:r>
              <a:rPr lang="en-US" sz="800" b="0" i="1" u="none" strike="noStrike" dirty="0">
                <a:solidFill>
                  <a:schemeClr val="tx1">
                    <a:lumMod val="50000"/>
                    <a:lumOff val="50000"/>
                  </a:schemeClr>
                </a:solidFill>
                <a:effectLst/>
                <a:latin typeface="Arial"/>
                <a:cs typeface="Arial"/>
              </a:rPr>
              <a:t>Sources: Inside Higher Ed: Nearl</a:t>
            </a:r>
            <a:r>
              <a:rPr lang="en-US" sz="800" i="1" dirty="0">
                <a:solidFill>
                  <a:schemeClr val="tx1">
                    <a:lumMod val="50000"/>
                    <a:lumOff val="50000"/>
                  </a:schemeClr>
                </a:solidFill>
                <a:latin typeface="Arial"/>
                <a:cs typeface="Arial"/>
              </a:rPr>
              <a:t>y 40% of Students Started, Never Finished College (April 10, 2024); Education Data Initiative: Student Loan Debt Statistics (Updated March 16, 2025); </a:t>
            </a:r>
            <a:r>
              <a:rPr lang="en-US" sz="800" i="1" dirty="0" err="1">
                <a:solidFill>
                  <a:schemeClr val="tx1">
                    <a:lumMod val="50000"/>
                    <a:lumOff val="50000"/>
                  </a:schemeClr>
                </a:solidFill>
                <a:latin typeface="Arial"/>
                <a:cs typeface="Arial"/>
              </a:rPr>
              <a:t>SoFI</a:t>
            </a:r>
            <a:r>
              <a:rPr lang="en-US" sz="800" i="1" dirty="0">
                <a:solidFill>
                  <a:schemeClr val="tx1">
                    <a:lumMod val="50000"/>
                    <a:lumOff val="50000"/>
                  </a:schemeClr>
                </a:solidFill>
                <a:latin typeface="Arial"/>
                <a:cs typeface="Arial"/>
              </a:rPr>
              <a:t> Learn: Average US Salary by State (January 28, 2025); NBC News: Many first-time homebuyers are pushing 40 as millennials wait in vain for a better market (April 18, 2025); The Hill: America’s </a:t>
            </a:r>
            <a:r>
              <a:rPr lang="en-US" sz="1100" i="1" dirty="0">
                <a:solidFill>
                  <a:schemeClr val="bg1"/>
                </a:solidFill>
                <a:latin typeface="Arial"/>
                <a:cs typeface="Arial"/>
              </a:rPr>
              <a:t>housing shortage by the numbers (April 17, 2025); Zillow:  The U.S. is now short 4.5 million homes as the housing deficit grows (June 18, 2024)</a:t>
            </a:r>
          </a:p>
        </p:txBody>
      </p:sp>
    </p:spTree>
    <p:extLst>
      <p:ext uri="{BB962C8B-B14F-4D97-AF65-F5344CB8AC3E}">
        <p14:creationId xmlns:p14="http://schemas.microsoft.com/office/powerpoint/2010/main" val="345066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E98D-8725-4A4C-ADAF-66B0BBF517D2}"/>
              </a:ext>
            </a:extLst>
          </p:cNvPr>
          <p:cNvSpPr>
            <a:spLocks noGrp="1"/>
          </p:cNvSpPr>
          <p:nvPr>
            <p:ph type="title"/>
          </p:nvPr>
        </p:nvSpPr>
        <p:spPr/>
        <p:txBody>
          <a:bodyPr/>
          <a:lstStyle/>
          <a:p>
            <a:r>
              <a:rPr lang="en-US" dirty="0"/>
              <a:t>The Skilled Labor Gap</a:t>
            </a:r>
          </a:p>
        </p:txBody>
      </p:sp>
      <p:sp>
        <p:nvSpPr>
          <p:cNvPr id="3" name="Content Placeholder 2">
            <a:extLst>
              <a:ext uri="{FF2B5EF4-FFF2-40B4-BE49-F238E27FC236}">
                <a16:creationId xmlns:a16="http://schemas.microsoft.com/office/drawing/2014/main" id="{76E18734-41FE-6B4C-8214-748E5CE5D7BE}"/>
              </a:ext>
            </a:extLst>
          </p:cNvPr>
          <p:cNvSpPr>
            <a:spLocks noGrp="1"/>
          </p:cNvSpPr>
          <p:nvPr>
            <p:ph idx="1"/>
          </p:nvPr>
        </p:nvSpPr>
        <p:spPr>
          <a:xfrm>
            <a:off x="364288" y="3782413"/>
            <a:ext cx="3649695" cy="1983429"/>
          </a:xfrm>
        </p:spPr>
        <p:txBody>
          <a:bodyPr>
            <a:normAutofit fontScale="77500" lnSpcReduction="20000"/>
          </a:bodyPr>
          <a:lstStyle/>
          <a:p>
            <a:r>
              <a:rPr lang="en-US" sz="2800" b="1" dirty="0"/>
              <a:t>40% </a:t>
            </a:r>
          </a:p>
          <a:p>
            <a:r>
              <a:rPr lang="en-US" sz="2100" dirty="0"/>
              <a:t>Of the construction </a:t>
            </a:r>
            <a:r>
              <a:rPr lang="en-US" sz="2100" b="1" dirty="0"/>
              <a:t>workforce is set to retire</a:t>
            </a:r>
            <a:r>
              <a:rPr lang="en-US" sz="2100" dirty="0"/>
              <a:t> in the next decade</a:t>
            </a:r>
          </a:p>
        </p:txBody>
      </p:sp>
      <p:sp>
        <p:nvSpPr>
          <p:cNvPr id="4" name="Slide Number Placeholder 3">
            <a:extLst>
              <a:ext uri="{FF2B5EF4-FFF2-40B4-BE49-F238E27FC236}">
                <a16:creationId xmlns:a16="http://schemas.microsoft.com/office/drawing/2014/main" id="{1BE42DD4-BE94-7B4F-831A-0DCE3863716C}"/>
              </a:ext>
            </a:extLst>
          </p:cNvPr>
          <p:cNvSpPr>
            <a:spLocks noGrp="1"/>
          </p:cNvSpPr>
          <p:nvPr>
            <p:ph type="sldNum" sz="quarter" idx="12"/>
          </p:nvPr>
        </p:nvSpPr>
        <p:spPr/>
        <p:txBody>
          <a:bodyPr/>
          <a:lstStyle/>
          <a:p>
            <a:fld id="{BAE26A2A-DE5F-EA41-900F-AB5C4F1D9848}" type="slidenum">
              <a:rPr lang="en-US" smtClean="0"/>
              <a:t>3</a:t>
            </a:fld>
            <a:endParaRPr lang="en-US"/>
          </a:p>
        </p:txBody>
      </p:sp>
      <p:pic>
        <p:nvPicPr>
          <p:cNvPr id="19" name="Picture Placeholder 18" descr="Construction worker female outline">
            <a:extLst>
              <a:ext uri="{FF2B5EF4-FFF2-40B4-BE49-F238E27FC236}">
                <a16:creationId xmlns:a16="http://schemas.microsoft.com/office/drawing/2014/main" id="{D9DD59F4-C282-704A-9BAE-202DCAA6BBCB}"/>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p:blipFill>
        <p:spPr>
          <a:xfrm>
            <a:off x="1803679" y="3844264"/>
            <a:ext cx="792005" cy="727736"/>
          </a:xfrm>
        </p:spPr>
      </p:pic>
      <p:sp>
        <p:nvSpPr>
          <p:cNvPr id="6" name="Content Placeholder 5">
            <a:extLst>
              <a:ext uri="{FF2B5EF4-FFF2-40B4-BE49-F238E27FC236}">
                <a16:creationId xmlns:a16="http://schemas.microsoft.com/office/drawing/2014/main" id="{141D60EB-37FE-F54B-88DE-518AEC001C8A}"/>
              </a:ext>
            </a:extLst>
          </p:cNvPr>
          <p:cNvSpPr>
            <a:spLocks noGrp="1"/>
          </p:cNvSpPr>
          <p:nvPr>
            <p:ph idx="14"/>
          </p:nvPr>
        </p:nvSpPr>
        <p:spPr/>
        <p:txBody>
          <a:bodyPr>
            <a:normAutofit/>
          </a:bodyPr>
          <a:lstStyle/>
          <a:p>
            <a:r>
              <a:rPr lang="en-US" sz="2200" b="1" dirty="0">
                <a:solidFill>
                  <a:schemeClr val="tx1"/>
                </a:solidFill>
              </a:rPr>
              <a:t>72%</a:t>
            </a:r>
          </a:p>
          <a:p>
            <a:r>
              <a:rPr lang="en-US" sz="1600" dirty="0">
                <a:solidFill>
                  <a:schemeClr val="tx1"/>
                </a:solidFill>
              </a:rPr>
              <a:t>Of Pros are challenged to </a:t>
            </a:r>
            <a:r>
              <a:rPr lang="en-US" sz="1600" b="1" dirty="0">
                <a:solidFill>
                  <a:schemeClr val="tx1"/>
                </a:solidFill>
              </a:rPr>
              <a:t>meet project schedule</a:t>
            </a:r>
            <a:r>
              <a:rPr lang="en-US" sz="1600" dirty="0">
                <a:solidFill>
                  <a:schemeClr val="tx1"/>
                </a:solidFill>
              </a:rPr>
              <a:t> requirements</a:t>
            </a:r>
          </a:p>
        </p:txBody>
      </p:sp>
      <p:pic>
        <p:nvPicPr>
          <p:cNvPr id="21" name="Picture Placeholder 20" descr="Daily calendar outline">
            <a:extLst>
              <a:ext uri="{FF2B5EF4-FFF2-40B4-BE49-F238E27FC236}">
                <a16:creationId xmlns:a16="http://schemas.microsoft.com/office/drawing/2014/main" id="{569888B3-08B6-F643-903E-5E8807F534A0}"/>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p:blipFill>
        <p:spPr>
          <a:xfrm>
            <a:off x="5736569" y="1795930"/>
            <a:ext cx="690989" cy="712582"/>
          </a:xfrm>
          <a:prstGeom prst="rect">
            <a:avLst/>
          </a:prstGeom>
        </p:spPr>
      </p:pic>
      <p:sp>
        <p:nvSpPr>
          <p:cNvPr id="8" name="Content Placeholder 7">
            <a:extLst>
              <a:ext uri="{FF2B5EF4-FFF2-40B4-BE49-F238E27FC236}">
                <a16:creationId xmlns:a16="http://schemas.microsoft.com/office/drawing/2014/main" id="{E8A4CAE7-22D3-A647-8D19-3F1EE662D0F8}"/>
              </a:ext>
            </a:extLst>
          </p:cNvPr>
          <p:cNvSpPr>
            <a:spLocks noGrp="1"/>
          </p:cNvSpPr>
          <p:nvPr>
            <p:ph idx="16"/>
          </p:nvPr>
        </p:nvSpPr>
        <p:spPr>
          <a:xfrm>
            <a:off x="8103690" y="3763627"/>
            <a:ext cx="3649695" cy="1983429"/>
          </a:xfrm>
        </p:spPr>
        <p:txBody>
          <a:bodyPr>
            <a:normAutofit fontScale="25000" lnSpcReduction="20000"/>
          </a:bodyPr>
          <a:lstStyle/>
          <a:p>
            <a:r>
              <a:rPr lang="en-US" sz="8800" b="1" dirty="0">
                <a:solidFill>
                  <a:schemeClr val="tx1"/>
                </a:solidFill>
              </a:rPr>
              <a:t>$75K</a:t>
            </a:r>
          </a:p>
          <a:p>
            <a:r>
              <a:rPr lang="en-US" sz="6400" b="1" dirty="0">
                <a:solidFill>
                  <a:schemeClr val="tx1"/>
                </a:solidFill>
              </a:rPr>
              <a:t>Average wage </a:t>
            </a:r>
            <a:r>
              <a:rPr lang="en-US" sz="6400" dirty="0">
                <a:solidFill>
                  <a:schemeClr val="tx1"/>
                </a:solidFill>
              </a:rPr>
              <a:t>for construction workers in the U.S.*</a:t>
            </a:r>
            <a:endParaRPr lang="en-US" sz="4400" b="1" dirty="0">
              <a:latin typeface="Helvetica"/>
              <a:cs typeface="Helvetica"/>
            </a:endParaRPr>
          </a:p>
          <a:p>
            <a:pPr algn="ctr"/>
            <a:r>
              <a:rPr lang="en-US" sz="3200" dirty="0">
                <a:solidFill>
                  <a:schemeClr val="tx1"/>
                </a:solidFill>
                <a:latin typeface="Helvetica"/>
                <a:cs typeface="Helvetica"/>
              </a:rPr>
              <a:t>*May differ based on occupation, state, etc.</a:t>
            </a:r>
            <a:endParaRPr lang="en-US" sz="3200" dirty="0">
              <a:solidFill>
                <a:schemeClr val="tx1"/>
              </a:solidFill>
            </a:endParaRPr>
          </a:p>
        </p:txBody>
      </p:sp>
      <p:sp>
        <p:nvSpPr>
          <p:cNvPr id="10" name="Content Placeholder 9">
            <a:extLst>
              <a:ext uri="{FF2B5EF4-FFF2-40B4-BE49-F238E27FC236}">
                <a16:creationId xmlns:a16="http://schemas.microsoft.com/office/drawing/2014/main" id="{A574E9AB-ADAC-3641-A213-D478836E4C10}"/>
              </a:ext>
            </a:extLst>
          </p:cNvPr>
          <p:cNvSpPr>
            <a:spLocks noGrp="1"/>
          </p:cNvSpPr>
          <p:nvPr>
            <p:ph idx="18"/>
          </p:nvPr>
        </p:nvSpPr>
        <p:spPr>
          <a:xfrm>
            <a:off x="364289" y="1612884"/>
            <a:ext cx="3649695" cy="1983429"/>
          </a:xfrm>
        </p:spPr>
        <p:txBody>
          <a:bodyPr>
            <a:normAutofit/>
          </a:bodyPr>
          <a:lstStyle/>
          <a:p>
            <a:r>
              <a:rPr lang="en-US" sz="2200" b="1" dirty="0">
                <a:solidFill>
                  <a:schemeClr val="tx1"/>
                </a:solidFill>
              </a:rPr>
              <a:t>91% </a:t>
            </a:r>
          </a:p>
          <a:p>
            <a:r>
              <a:rPr lang="en-US" sz="1600" dirty="0">
                <a:solidFill>
                  <a:schemeClr val="tx1"/>
                </a:solidFill>
              </a:rPr>
              <a:t>of Pros report difficulty </a:t>
            </a:r>
            <a:r>
              <a:rPr lang="en-US" sz="1600" b="1" dirty="0">
                <a:solidFill>
                  <a:schemeClr val="tx1"/>
                </a:solidFill>
              </a:rPr>
              <a:t>finding skilled labor</a:t>
            </a:r>
          </a:p>
        </p:txBody>
      </p:sp>
      <p:pic>
        <p:nvPicPr>
          <p:cNvPr id="25" name="Picture Placeholder 24" descr="Construction worker male outline">
            <a:extLst>
              <a:ext uri="{FF2B5EF4-FFF2-40B4-BE49-F238E27FC236}">
                <a16:creationId xmlns:a16="http://schemas.microsoft.com/office/drawing/2014/main" id="{8C107B9E-C3A1-6343-8270-F7EE8148826C}"/>
              </a:ext>
            </a:extLst>
          </p:cNvPr>
          <p:cNvPicPr>
            <a:picLocks noGrp="1" noChangeAspect="1"/>
          </p:cNvPicPr>
          <p:nvPr>
            <p:ph type="pic" sz="quarter" idx="19"/>
          </p:nvPr>
        </p:nvPicPr>
        <p:blipFill>
          <a:blip r:embed="rId6">
            <a:extLst>
              <a:ext uri="{96DAC541-7B7A-43D3-8B79-37D633B846F1}">
                <asvg:svgBlip xmlns:asvg="http://schemas.microsoft.com/office/drawing/2016/SVG/main" r:embed="rId7"/>
              </a:ext>
            </a:extLst>
          </a:blip>
          <a:srcRect/>
          <a:stretch/>
        </p:blipFill>
        <p:spPr>
          <a:xfrm>
            <a:off x="1803679" y="1740044"/>
            <a:ext cx="845232" cy="739579"/>
          </a:xfrm>
        </p:spPr>
      </p:pic>
      <p:sp>
        <p:nvSpPr>
          <p:cNvPr id="12" name="Content Placeholder 11">
            <a:extLst>
              <a:ext uri="{FF2B5EF4-FFF2-40B4-BE49-F238E27FC236}">
                <a16:creationId xmlns:a16="http://schemas.microsoft.com/office/drawing/2014/main" id="{FA5E23E8-8DAB-4A4B-A203-2E1883A41A35}"/>
              </a:ext>
            </a:extLst>
          </p:cNvPr>
          <p:cNvSpPr>
            <a:spLocks noGrp="1"/>
          </p:cNvSpPr>
          <p:nvPr>
            <p:ph idx="20"/>
          </p:nvPr>
        </p:nvSpPr>
        <p:spPr>
          <a:xfrm>
            <a:off x="8103690" y="1612884"/>
            <a:ext cx="3649695" cy="1983429"/>
          </a:xfrm>
        </p:spPr>
        <p:txBody>
          <a:bodyPr>
            <a:normAutofit/>
          </a:bodyPr>
          <a:lstStyle/>
          <a:p>
            <a:r>
              <a:rPr lang="en-US" sz="2200" b="1" dirty="0">
                <a:solidFill>
                  <a:schemeClr val="tx1"/>
                </a:solidFill>
              </a:rPr>
              <a:t>53%</a:t>
            </a:r>
          </a:p>
          <a:p>
            <a:r>
              <a:rPr lang="en-US" sz="1600" dirty="0">
                <a:solidFill>
                  <a:schemeClr val="tx1"/>
                </a:solidFill>
              </a:rPr>
              <a:t>Of Pros </a:t>
            </a:r>
            <a:r>
              <a:rPr lang="en-US" sz="1600" b="1" dirty="0">
                <a:solidFill>
                  <a:schemeClr val="tx1"/>
                </a:solidFill>
              </a:rPr>
              <a:t>take fewer projects </a:t>
            </a:r>
            <a:r>
              <a:rPr lang="en-US" sz="1600" dirty="0">
                <a:solidFill>
                  <a:schemeClr val="tx1"/>
                </a:solidFill>
              </a:rPr>
              <a:t>due to limited labor resources</a:t>
            </a:r>
          </a:p>
        </p:txBody>
      </p:sp>
      <p:pic>
        <p:nvPicPr>
          <p:cNvPr id="27" name="Picture Placeholder 26" descr="Hammer outline">
            <a:extLst>
              <a:ext uri="{FF2B5EF4-FFF2-40B4-BE49-F238E27FC236}">
                <a16:creationId xmlns:a16="http://schemas.microsoft.com/office/drawing/2014/main" id="{A4CDCBCC-AC1C-5740-B686-6597025E1F5F}"/>
              </a:ext>
            </a:extLst>
          </p:cNvPr>
          <p:cNvPicPr>
            <a:picLocks noGrp="1" noChangeAspect="1"/>
          </p:cNvPicPr>
          <p:nvPr>
            <p:ph type="pic" sz="quarter" idx="21"/>
          </p:nvPr>
        </p:nvPicPr>
        <p:blipFill>
          <a:blip r:embed="rId8">
            <a:extLst>
              <a:ext uri="{96DAC541-7B7A-43D3-8B79-37D633B846F1}">
                <asvg:svgBlip xmlns:asvg="http://schemas.microsoft.com/office/drawing/2016/SVG/main" r:embed="rId9"/>
              </a:ext>
            </a:extLst>
          </a:blip>
          <a:srcRect/>
          <a:stretch/>
        </p:blipFill>
        <p:spPr>
          <a:xfrm>
            <a:off x="9736453" y="1859197"/>
            <a:ext cx="651850" cy="649691"/>
          </a:xfrm>
        </p:spPr>
      </p:pic>
      <p:sp>
        <p:nvSpPr>
          <p:cNvPr id="14" name="Content Placeholder 13">
            <a:extLst>
              <a:ext uri="{FF2B5EF4-FFF2-40B4-BE49-F238E27FC236}">
                <a16:creationId xmlns:a16="http://schemas.microsoft.com/office/drawing/2014/main" id="{FBC2BE22-0F3B-2D40-BA6E-695738B48847}"/>
              </a:ext>
            </a:extLst>
          </p:cNvPr>
          <p:cNvSpPr>
            <a:spLocks noGrp="1"/>
          </p:cNvSpPr>
          <p:nvPr>
            <p:ph idx="22"/>
          </p:nvPr>
        </p:nvSpPr>
        <p:spPr>
          <a:xfrm>
            <a:off x="4252566" y="3779359"/>
            <a:ext cx="3649695" cy="1983429"/>
          </a:xfrm>
        </p:spPr>
        <p:txBody>
          <a:bodyPr>
            <a:normAutofit/>
          </a:bodyPr>
          <a:lstStyle/>
          <a:p>
            <a:r>
              <a:rPr lang="en-US" sz="2200" b="1" dirty="0"/>
              <a:t>3.9M</a:t>
            </a:r>
          </a:p>
          <a:p>
            <a:r>
              <a:rPr lang="en-US" sz="1600" b="1" dirty="0"/>
              <a:t>Trade jobs will open </a:t>
            </a:r>
            <a:r>
              <a:rPr lang="en-US" sz="1600" dirty="0"/>
              <a:t>in the next decade</a:t>
            </a:r>
          </a:p>
        </p:txBody>
      </p:sp>
      <p:sp>
        <p:nvSpPr>
          <p:cNvPr id="5" name="TextBox 4">
            <a:extLst>
              <a:ext uri="{FF2B5EF4-FFF2-40B4-BE49-F238E27FC236}">
                <a16:creationId xmlns:a16="http://schemas.microsoft.com/office/drawing/2014/main" id="{EF965F10-7F15-B86A-40B1-A68E1648AEEF}"/>
              </a:ext>
            </a:extLst>
          </p:cNvPr>
          <p:cNvSpPr txBox="1"/>
          <p:nvPr/>
        </p:nvSpPr>
        <p:spPr>
          <a:xfrm>
            <a:off x="268980" y="6163622"/>
            <a:ext cx="9490656" cy="338554"/>
          </a:xfrm>
          <a:prstGeom prst="rect">
            <a:avLst/>
          </a:prstGeom>
          <a:noFill/>
        </p:spPr>
        <p:txBody>
          <a:bodyPr wrap="square" lIns="91440" tIns="45720" rIns="91440" bIns="45720" anchor="t">
            <a:spAutoFit/>
          </a:bodyPr>
          <a:lstStyle/>
          <a:p>
            <a:r>
              <a:rPr lang="en-US" sz="800" b="0" i="1" u="none" strike="noStrike" dirty="0">
                <a:solidFill>
                  <a:schemeClr val="tx1">
                    <a:lumMod val="50000"/>
                    <a:lumOff val="50000"/>
                  </a:schemeClr>
                </a:solidFill>
                <a:effectLst/>
                <a:latin typeface="Arial" panose="020B0604020202020204" pitchFamily="34" charset="0"/>
              </a:rPr>
              <a:t>Sources: Bureau of Labor Statistics Occupational Employment Projections, 2023-2033; BLS Monthly Job Openings Report, Oct 2024; USG + US Chamber of Commerce Construction Index Q4 2021; Spring 2024 HBI Construction Labor Market Report; Associated General Contractors of America 2024 Construction Outlook National Survey</a:t>
            </a:r>
            <a:endParaRPr lang="en-US" sz="1100" i="1" dirty="0">
              <a:solidFill>
                <a:schemeClr val="bg1"/>
              </a:solidFill>
              <a:latin typeface="Arial"/>
              <a:cs typeface="Arial"/>
            </a:endParaRPr>
          </a:p>
        </p:txBody>
      </p:sp>
      <p:pic>
        <p:nvPicPr>
          <p:cNvPr id="20" name="Picture Placeholder 18" descr="Monthly calendar outline">
            <a:extLst>
              <a:ext uri="{FF2B5EF4-FFF2-40B4-BE49-F238E27FC236}">
                <a16:creationId xmlns:a16="http://schemas.microsoft.com/office/drawing/2014/main" id="{7F8A6608-CD2A-E7B6-E83F-231F32322B6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736569" y="3867154"/>
            <a:ext cx="727736" cy="727736"/>
          </a:xfrm>
          <a:prstGeom prst="rect">
            <a:avLst/>
          </a:prstGeom>
        </p:spPr>
      </p:pic>
      <p:pic>
        <p:nvPicPr>
          <p:cNvPr id="26" name="Picture Placeholder 18" descr="Money outline">
            <a:extLst>
              <a:ext uri="{FF2B5EF4-FFF2-40B4-BE49-F238E27FC236}">
                <a16:creationId xmlns:a16="http://schemas.microsoft.com/office/drawing/2014/main" id="{64BB5D4B-6396-5C22-4D43-61E31C767F3E}"/>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660567" y="3897093"/>
            <a:ext cx="727736" cy="727736"/>
          </a:xfrm>
          <a:prstGeom prst="rect">
            <a:avLst/>
          </a:prstGeom>
        </p:spPr>
      </p:pic>
    </p:spTree>
    <p:extLst>
      <p:ext uri="{BB962C8B-B14F-4D97-AF65-F5344CB8AC3E}">
        <p14:creationId xmlns:p14="http://schemas.microsoft.com/office/powerpoint/2010/main" val="69827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3E628-F5D2-3FDB-2DCF-AB4BE99EA5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CF13B-ADD6-038B-A980-BDC1DD983DD9}"/>
              </a:ext>
            </a:extLst>
          </p:cNvPr>
          <p:cNvSpPr>
            <a:spLocks noGrp="1"/>
          </p:cNvSpPr>
          <p:nvPr>
            <p:ph type="title"/>
          </p:nvPr>
        </p:nvSpPr>
        <p:spPr/>
        <p:txBody>
          <a:bodyPr>
            <a:normAutofit/>
          </a:bodyPr>
          <a:lstStyle/>
          <a:p>
            <a:r>
              <a:rPr lang="en-US" dirty="0"/>
              <a:t>Solution for Trades Careers, Supporting our Pros</a:t>
            </a:r>
          </a:p>
        </p:txBody>
      </p:sp>
      <p:sp>
        <p:nvSpPr>
          <p:cNvPr id="15" name="Slide Number Placeholder 14">
            <a:extLst>
              <a:ext uri="{FF2B5EF4-FFF2-40B4-BE49-F238E27FC236}">
                <a16:creationId xmlns:a16="http://schemas.microsoft.com/office/drawing/2014/main" id="{05751CCA-4FCF-0F7F-B94C-828F162E680E}"/>
              </a:ext>
            </a:extLst>
          </p:cNvPr>
          <p:cNvSpPr>
            <a:spLocks noGrp="1"/>
          </p:cNvSpPr>
          <p:nvPr>
            <p:ph type="sldNum" sz="quarter" idx="12"/>
          </p:nvPr>
        </p:nvSpPr>
        <p:spPr/>
        <p:txBody>
          <a:bodyPr/>
          <a:lstStyle/>
          <a:p>
            <a:fld id="{BAE26A2A-DE5F-EA41-900F-AB5C4F1D9848}" type="slidenum">
              <a:rPr lang="en-US" smtClean="0"/>
              <a:t>4</a:t>
            </a:fld>
            <a:endParaRPr lang="en-US"/>
          </a:p>
        </p:txBody>
      </p:sp>
      <p:sp>
        <p:nvSpPr>
          <p:cNvPr id="23" name="Rectangle 22">
            <a:extLst>
              <a:ext uri="{FF2B5EF4-FFF2-40B4-BE49-F238E27FC236}">
                <a16:creationId xmlns:a16="http://schemas.microsoft.com/office/drawing/2014/main" id="{757FF4ED-2BD9-FD11-9C3F-93E36DAD248B}"/>
              </a:ext>
            </a:extLst>
          </p:cNvPr>
          <p:cNvSpPr/>
          <p:nvPr/>
        </p:nvSpPr>
        <p:spPr>
          <a:xfrm>
            <a:off x="3684033" y="5728898"/>
            <a:ext cx="1625328" cy="207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78EDC45F-4A41-91EF-9964-AA752452680A}"/>
              </a:ext>
            </a:extLst>
          </p:cNvPr>
          <p:cNvSpPr/>
          <p:nvPr/>
        </p:nvSpPr>
        <p:spPr>
          <a:xfrm>
            <a:off x="8047937" y="5303008"/>
            <a:ext cx="3474720" cy="361145"/>
          </a:xfrm>
          <a:prstGeom prst="rect">
            <a:avLst/>
          </a:prstGeom>
        </p:spPr>
        <p:txBody>
          <a:bodyPr vert="horz" wrap="square">
            <a:noAutofit/>
          </a:bodyPr>
          <a:lstStyle/>
          <a:p>
            <a:pPr algn="ctr" defTabSz="685800">
              <a:spcAft>
                <a:spcPts val="400"/>
              </a:spcAft>
              <a:buClr>
                <a:srgbClr val="F58220"/>
              </a:buClr>
              <a:defRPr/>
            </a:pPr>
            <a:r>
              <a:rPr lang="en-US" sz="1200" i="1" dirty="0">
                <a:solidFill>
                  <a:prstClr val="black"/>
                </a:solidFill>
                <a:latin typeface="Arial" panose="020B0604020202020204"/>
                <a:cs typeface="Arial" panose="020B0604020202020204" pitchFamily="34" charset="0"/>
              </a:rPr>
              <a:t>Proprietary labor marketplace and job board</a:t>
            </a:r>
          </a:p>
        </p:txBody>
      </p:sp>
      <p:sp>
        <p:nvSpPr>
          <p:cNvPr id="25" name="Text Placeholder 7">
            <a:extLst>
              <a:ext uri="{FF2B5EF4-FFF2-40B4-BE49-F238E27FC236}">
                <a16:creationId xmlns:a16="http://schemas.microsoft.com/office/drawing/2014/main" id="{DB3D7B92-AA2A-2A21-FE0E-80921466920E}"/>
              </a:ext>
            </a:extLst>
          </p:cNvPr>
          <p:cNvSpPr txBox="1">
            <a:spLocks/>
          </p:cNvSpPr>
          <p:nvPr/>
        </p:nvSpPr>
        <p:spPr>
          <a:xfrm>
            <a:off x="8369306" y="1796780"/>
            <a:ext cx="2848695" cy="627235"/>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dirty="0">
                <a:solidFill>
                  <a:srgbClr val="F96302"/>
                </a:solidFill>
                <a:latin typeface="Arial" panose="020B0604020202020204" pitchFamily="34" charset="0"/>
                <a:cs typeface="Arial" panose="020B0604020202020204" pitchFamily="34" charset="0"/>
              </a:rPr>
              <a:t>Path to Pro Network</a:t>
            </a:r>
          </a:p>
        </p:txBody>
      </p:sp>
      <p:sp>
        <p:nvSpPr>
          <p:cNvPr id="26" name="Text Placeholder 7">
            <a:extLst>
              <a:ext uri="{FF2B5EF4-FFF2-40B4-BE49-F238E27FC236}">
                <a16:creationId xmlns:a16="http://schemas.microsoft.com/office/drawing/2014/main" id="{EB49FF55-79AB-3ED1-0702-657BF0FDA41C}"/>
              </a:ext>
            </a:extLst>
          </p:cNvPr>
          <p:cNvSpPr txBox="1">
            <a:spLocks/>
          </p:cNvSpPr>
          <p:nvPr/>
        </p:nvSpPr>
        <p:spPr>
          <a:xfrm>
            <a:off x="4496697" y="1780539"/>
            <a:ext cx="2848695" cy="627235"/>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dirty="0">
                <a:solidFill>
                  <a:srgbClr val="F96302"/>
                </a:solidFill>
                <a:latin typeface="Arial" panose="020B0604020202020204" pitchFamily="34" charset="0"/>
                <a:cs typeface="Arial" panose="020B0604020202020204" pitchFamily="34" charset="0"/>
              </a:rPr>
              <a:t>Path to Pro Skills Program</a:t>
            </a:r>
          </a:p>
        </p:txBody>
      </p:sp>
      <p:sp>
        <p:nvSpPr>
          <p:cNvPr id="27" name="Rectangle 26">
            <a:extLst>
              <a:ext uri="{FF2B5EF4-FFF2-40B4-BE49-F238E27FC236}">
                <a16:creationId xmlns:a16="http://schemas.microsoft.com/office/drawing/2014/main" id="{7BFDE741-86F3-AF64-4015-86271AA1A5BA}"/>
              </a:ext>
            </a:extLst>
          </p:cNvPr>
          <p:cNvSpPr/>
          <p:nvPr/>
        </p:nvSpPr>
        <p:spPr>
          <a:xfrm>
            <a:off x="445106" y="5315645"/>
            <a:ext cx="3119928" cy="525785"/>
          </a:xfrm>
          <a:prstGeom prst="rect">
            <a:avLst/>
          </a:prstGeom>
        </p:spPr>
        <p:txBody>
          <a:bodyPr vert="horz" wrap="square">
            <a:noAutofit/>
          </a:bodyPr>
          <a:lstStyle/>
          <a:p>
            <a:pPr algn="ctr" defTabSz="685800">
              <a:spcAft>
                <a:spcPts val="400"/>
              </a:spcAft>
              <a:buClr>
                <a:srgbClr val="F58220"/>
              </a:buClr>
              <a:defRPr/>
            </a:pPr>
            <a:r>
              <a:rPr lang="en-US" sz="1200" i="1" dirty="0">
                <a:solidFill>
                  <a:prstClr val="black"/>
                </a:solidFill>
                <a:latin typeface="Arial" panose="020B0604020202020204"/>
                <a:cs typeface="Arial" panose="020B0604020202020204" pitchFamily="34" charset="0"/>
              </a:rPr>
              <a:t>One-stop-shop resource for prospects, parents, and influencers</a:t>
            </a:r>
          </a:p>
        </p:txBody>
      </p:sp>
      <p:sp>
        <p:nvSpPr>
          <p:cNvPr id="28" name="Text Placeholder 7">
            <a:extLst>
              <a:ext uri="{FF2B5EF4-FFF2-40B4-BE49-F238E27FC236}">
                <a16:creationId xmlns:a16="http://schemas.microsoft.com/office/drawing/2014/main" id="{64EF6528-5D5D-2D14-D178-47B5D899FAA2}"/>
              </a:ext>
            </a:extLst>
          </p:cNvPr>
          <p:cNvSpPr txBox="1">
            <a:spLocks/>
          </p:cNvSpPr>
          <p:nvPr/>
        </p:nvSpPr>
        <p:spPr>
          <a:xfrm>
            <a:off x="580723" y="1804271"/>
            <a:ext cx="2848695" cy="627235"/>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defRPr/>
            </a:pPr>
            <a:r>
              <a:rPr lang="en-US" sz="1400" b="1" dirty="0">
                <a:solidFill>
                  <a:srgbClr val="F96302"/>
                </a:solidFill>
                <a:latin typeface="Arial" panose="020B0604020202020204" pitchFamily="34" charset="0"/>
                <a:cs typeface="Arial" panose="020B0604020202020204" pitchFamily="34" charset="0"/>
              </a:rPr>
              <a:t>Path to Pro Website</a:t>
            </a:r>
          </a:p>
        </p:txBody>
      </p:sp>
      <p:sp>
        <p:nvSpPr>
          <p:cNvPr id="29" name="Rectangle 28">
            <a:extLst>
              <a:ext uri="{FF2B5EF4-FFF2-40B4-BE49-F238E27FC236}">
                <a16:creationId xmlns:a16="http://schemas.microsoft.com/office/drawing/2014/main" id="{757B7BB8-9E85-CBA5-9948-356E86E3187B}"/>
              </a:ext>
            </a:extLst>
          </p:cNvPr>
          <p:cNvSpPr/>
          <p:nvPr/>
        </p:nvSpPr>
        <p:spPr>
          <a:xfrm>
            <a:off x="4222070" y="5303008"/>
            <a:ext cx="3474720" cy="525785"/>
          </a:xfrm>
          <a:prstGeom prst="rect">
            <a:avLst/>
          </a:prstGeom>
        </p:spPr>
        <p:txBody>
          <a:bodyPr vert="horz" wrap="square">
            <a:noAutofit/>
          </a:bodyPr>
          <a:lstStyle/>
          <a:p>
            <a:pPr algn="ctr" defTabSz="685800">
              <a:spcAft>
                <a:spcPts val="300"/>
              </a:spcAft>
              <a:buClr>
                <a:srgbClr val="F58220"/>
              </a:buClr>
              <a:defRPr/>
            </a:pPr>
            <a:r>
              <a:rPr lang="en-US" sz="1200" i="1" dirty="0">
                <a:solidFill>
                  <a:prstClr val="black"/>
                </a:solidFill>
                <a:latin typeface="Arial" panose="020B0604020202020204"/>
                <a:cs typeface="Arial" panose="020B0604020202020204" pitchFamily="34" charset="0"/>
              </a:rPr>
              <a:t>Free, self-paced training for entry-level trades prospects</a:t>
            </a:r>
          </a:p>
        </p:txBody>
      </p:sp>
      <p:grpSp>
        <p:nvGrpSpPr>
          <p:cNvPr id="30" name="Group 29">
            <a:extLst>
              <a:ext uri="{FF2B5EF4-FFF2-40B4-BE49-F238E27FC236}">
                <a16:creationId xmlns:a16="http://schemas.microsoft.com/office/drawing/2014/main" id="{732B0183-F2C8-C4D4-DE7B-2040B4EC458D}"/>
              </a:ext>
            </a:extLst>
          </p:cNvPr>
          <p:cNvGrpSpPr/>
          <p:nvPr/>
        </p:nvGrpSpPr>
        <p:grpSpPr>
          <a:xfrm>
            <a:off x="8405820" y="2468163"/>
            <a:ext cx="2848695" cy="2459226"/>
            <a:chOff x="543748" y="3245951"/>
            <a:chExt cx="2034908" cy="1808814"/>
          </a:xfrm>
        </p:grpSpPr>
        <p:pic>
          <p:nvPicPr>
            <p:cNvPr id="31" name="Picture 30">
              <a:extLst>
                <a:ext uri="{FF2B5EF4-FFF2-40B4-BE49-F238E27FC236}">
                  <a16:creationId xmlns:a16="http://schemas.microsoft.com/office/drawing/2014/main" id="{DFE3C26D-5BD1-6E82-81DE-C1BCFD3BAD93}"/>
                </a:ext>
              </a:extLst>
            </p:cNvPr>
            <p:cNvPicPr>
              <a:picLocks noChangeAspect="1"/>
            </p:cNvPicPr>
            <p:nvPr/>
          </p:nvPicPr>
          <p:blipFill>
            <a:blip r:embed="rId2"/>
            <a:stretch>
              <a:fillRect/>
            </a:stretch>
          </p:blipFill>
          <p:spPr>
            <a:xfrm>
              <a:off x="543748" y="3245951"/>
              <a:ext cx="2034908" cy="1808814"/>
            </a:xfrm>
            <a:prstGeom prst="rect">
              <a:avLst/>
            </a:prstGeom>
          </p:spPr>
        </p:pic>
        <p:pic>
          <p:nvPicPr>
            <p:cNvPr id="32" name="Picture 31">
              <a:extLst>
                <a:ext uri="{FF2B5EF4-FFF2-40B4-BE49-F238E27FC236}">
                  <a16:creationId xmlns:a16="http://schemas.microsoft.com/office/drawing/2014/main" id="{FA004B9E-6D2A-C23A-90D6-19CBFE8BAF18}"/>
                </a:ext>
              </a:extLst>
            </p:cNvPr>
            <p:cNvPicPr>
              <a:picLocks noChangeAspect="1"/>
            </p:cNvPicPr>
            <p:nvPr/>
          </p:nvPicPr>
          <p:blipFill rotWithShape="1">
            <a:blip r:embed="rId3"/>
            <a:srcRect l="9162" r="10392"/>
            <a:stretch/>
          </p:blipFill>
          <p:spPr>
            <a:xfrm>
              <a:off x="642551" y="3338664"/>
              <a:ext cx="1826869" cy="1139723"/>
            </a:xfrm>
            <a:prstGeom prst="rect">
              <a:avLst/>
            </a:prstGeom>
          </p:spPr>
        </p:pic>
        <p:pic>
          <p:nvPicPr>
            <p:cNvPr id="33" name="Picture 32">
              <a:extLst>
                <a:ext uri="{FF2B5EF4-FFF2-40B4-BE49-F238E27FC236}">
                  <a16:creationId xmlns:a16="http://schemas.microsoft.com/office/drawing/2014/main" id="{1F53D1A3-2C0C-FC0E-B79D-58082E6D8018}"/>
                </a:ext>
              </a:extLst>
            </p:cNvPr>
            <p:cNvPicPr>
              <a:picLocks noChangeAspect="1"/>
            </p:cNvPicPr>
            <p:nvPr/>
          </p:nvPicPr>
          <p:blipFill>
            <a:blip r:embed="rId4"/>
            <a:stretch>
              <a:fillRect/>
            </a:stretch>
          </p:blipFill>
          <p:spPr>
            <a:xfrm>
              <a:off x="1128214" y="3531406"/>
              <a:ext cx="350279" cy="448499"/>
            </a:xfrm>
            <a:prstGeom prst="rect">
              <a:avLst/>
            </a:prstGeom>
          </p:spPr>
        </p:pic>
        <p:pic>
          <p:nvPicPr>
            <p:cNvPr id="34" name="Picture 33">
              <a:extLst>
                <a:ext uri="{FF2B5EF4-FFF2-40B4-BE49-F238E27FC236}">
                  <a16:creationId xmlns:a16="http://schemas.microsoft.com/office/drawing/2014/main" id="{28EBEEDA-C62E-8E24-A3F8-2B64EB87DDAF}"/>
                </a:ext>
              </a:extLst>
            </p:cNvPr>
            <p:cNvPicPr>
              <a:picLocks noChangeAspect="1"/>
            </p:cNvPicPr>
            <p:nvPr/>
          </p:nvPicPr>
          <p:blipFill>
            <a:blip r:embed="rId5"/>
            <a:stretch>
              <a:fillRect/>
            </a:stretch>
          </p:blipFill>
          <p:spPr>
            <a:xfrm>
              <a:off x="1885666" y="3531406"/>
              <a:ext cx="350601" cy="448056"/>
            </a:xfrm>
            <a:prstGeom prst="rect">
              <a:avLst/>
            </a:prstGeom>
          </p:spPr>
        </p:pic>
        <p:pic>
          <p:nvPicPr>
            <p:cNvPr id="35" name="Picture 34">
              <a:extLst>
                <a:ext uri="{FF2B5EF4-FFF2-40B4-BE49-F238E27FC236}">
                  <a16:creationId xmlns:a16="http://schemas.microsoft.com/office/drawing/2014/main" id="{58BEE401-69A6-2842-DEE6-FD6F0C34274C}"/>
                </a:ext>
              </a:extLst>
            </p:cNvPr>
            <p:cNvPicPr>
              <a:picLocks noChangeAspect="1"/>
            </p:cNvPicPr>
            <p:nvPr/>
          </p:nvPicPr>
          <p:blipFill>
            <a:blip r:embed="rId6"/>
            <a:stretch>
              <a:fillRect/>
            </a:stretch>
          </p:blipFill>
          <p:spPr>
            <a:xfrm>
              <a:off x="1510276" y="4011934"/>
              <a:ext cx="353480" cy="448056"/>
            </a:xfrm>
            <a:prstGeom prst="rect">
              <a:avLst/>
            </a:prstGeom>
          </p:spPr>
        </p:pic>
        <p:pic>
          <p:nvPicPr>
            <p:cNvPr id="36" name="Picture 35">
              <a:extLst>
                <a:ext uri="{FF2B5EF4-FFF2-40B4-BE49-F238E27FC236}">
                  <a16:creationId xmlns:a16="http://schemas.microsoft.com/office/drawing/2014/main" id="{750BD43F-2700-2E9E-A99E-7928B28E6517}"/>
                </a:ext>
              </a:extLst>
            </p:cNvPr>
            <p:cNvPicPr>
              <a:picLocks noChangeAspect="1"/>
            </p:cNvPicPr>
            <p:nvPr/>
          </p:nvPicPr>
          <p:blipFill>
            <a:blip r:embed="rId7"/>
            <a:stretch>
              <a:fillRect/>
            </a:stretch>
          </p:blipFill>
          <p:spPr>
            <a:xfrm>
              <a:off x="1510567" y="3531406"/>
              <a:ext cx="349183" cy="448056"/>
            </a:xfrm>
            <a:prstGeom prst="rect">
              <a:avLst/>
            </a:prstGeom>
          </p:spPr>
        </p:pic>
        <p:pic>
          <p:nvPicPr>
            <p:cNvPr id="37" name="Picture 36">
              <a:extLst>
                <a:ext uri="{FF2B5EF4-FFF2-40B4-BE49-F238E27FC236}">
                  <a16:creationId xmlns:a16="http://schemas.microsoft.com/office/drawing/2014/main" id="{C414BE24-B44B-EDC8-F316-EBAAE9223615}"/>
                </a:ext>
              </a:extLst>
            </p:cNvPr>
            <p:cNvPicPr>
              <a:picLocks noChangeAspect="1"/>
            </p:cNvPicPr>
            <p:nvPr/>
          </p:nvPicPr>
          <p:blipFill>
            <a:blip r:embed="rId8"/>
            <a:stretch>
              <a:fillRect/>
            </a:stretch>
          </p:blipFill>
          <p:spPr>
            <a:xfrm>
              <a:off x="1892090" y="4011934"/>
              <a:ext cx="344177" cy="448056"/>
            </a:xfrm>
            <a:prstGeom prst="rect">
              <a:avLst/>
            </a:prstGeom>
          </p:spPr>
        </p:pic>
        <p:pic>
          <p:nvPicPr>
            <p:cNvPr id="38" name="Picture 37">
              <a:extLst>
                <a:ext uri="{FF2B5EF4-FFF2-40B4-BE49-F238E27FC236}">
                  <a16:creationId xmlns:a16="http://schemas.microsoft.com/office/drawing/2014/main" id="{0FF38ACC-7AB6-2063-2FAA-36CA5A1E3B76}"/>
                </a:ext>
              </a:extLst>
            </p:cNvPr>
            <p:cNvPicPr>
              <a:picLocks noChangeAspect="1"/>
            </p:cNvPicPr>
            <p:nvPr/>
          </p:nvPicPr>
          <p:blipFill>
            <a:blip r:embed="rId9"/>
            <a:stretch>
              <a:fillRect/>
            </a:stretch>
          </p:blipFill>
          <p:spPr>
            <a:xfrm>
              <a:off x="1123707" y="4011934"/>
              <a:ext cx="348628" cy="448056"/>
            </a:xfrm>
            <a:prstGeom prst="rect">
              <a:avLst/>
            </a:prstGeom>
          </p:spPr>
        </p:pic>
      </p:grpSp>
      <p:pic>
        <p:nvPicPr>
          <p:cNvPr id="39" name="Picture 38">
            <a:extLst>
              <a:ext uri="{FF2B5EF4-FFF2-40B4-BE49-F238E27FC236}">
                <a16:creationId xmlns:a16="http://schemas.microsoft.com/office/drawing/2014/main" id="{2EA25410-A0A1-9060-8964-57FBA5376FEA}"/>
              </a:ext>
            </a:extLst>
          </p:cNvPr>
          <p:cNvPicPr>
            <a:picLocks noChangeAspect="1"/>
          </p:cNvPicPr>
          <p:nvPr/>
        </p:nvPicPr>
        <p:blipFill>
          <a:blip r:embed="rId10"/>
          <a:stretch>
            <a:fillRect/>
          </a:stretch>
        </p:blipFill>
        <p:spPr>
          <a:xfrm>
            <a:off x="4366003" y="3999675"/>
            <a:ext cx="3110081" cy="1063611"/>
          </a:xfrm>
          <a:prstGeom prst="rect">
            <a:avLst/>
          </a:prstGeom>
        </p:spPr>
      </p:pic>
      <p:pic>
        <p:nvPicPr>
          <p:cNvPr id="40" name="Picture 39">
            <a:extLst>
              <a:ext uri="{FF2B5EF4-FFF2-40B4-BE49-F238E27FC236}">
                <a16:creationId xmlns:a16="http://schemas.microsoft.com/office/drawing/2014/main" id="{8BEECF6C-742D-EA90-A4B8-9E3B4011B3E4}"/>
              </a:ext>
            </a:extLst>
          </p:cNvPr>
          <p:cNvPicPr>
            <a:picLocks noChangeAspect="1"/>
          </p:cNvPicPr>
          <p:nvPr/>
        </p:nvPicPr>
        <p:blipFill>
          <a:blip r:embed="rId11"/>
          <a:stretch>
            <a:fillRect/>
          </a:stretch>
        </p:blipFill>
        <p:spPr>
          <a:xfrm>
            <a:off x="684724" y="2330715"/>
            <a:ext cx="1638982" cy="2459837"/>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9620E216-3E1E-5098-F9DD-22CE0F0F5963}"/>
              </a:ext>
            </a:extLst>
          </p:cNvPr>
          <p:cNvPicPr>
            <a:picLocks noChangeAspect="1"/>
          </p:cNvPicPr>
          <p:nvPr/>
        </p:nvPicPr>
        <p:blipFill>
          <a:blip r:embed="rId12"/>
          <a:stretch>
            <a:fillRect/>
          </a:stretch>
        </p:blipFill>
        <p:spPr>
          <a:xfrm>
            <a:off x="1744305" y="2547198"/>
            <a:ext cx="1716820" cy="2681997"/>
          </a:xfrm>
          <a:prstGeom prst="rect">
            <a:avLst/>
          </a:prstGeom>
          <a:ln>
            <a:noFill/>
          </a:ln>
          <a:effectLst>
            <a:outerShdw blurRad="292100" dist="139700" dir="2700000" algn="tl" rotWithShape="0">
              <a:srgbClr val="333333">
                <a:alpha val="65000"/>
              </a:srgbClr>
            </a:outerShdw>
          </a:effectLst>
        </p:spPr>
      </p:pic>
      <p:sp>
        <p:nvSpPr>
          <p:cNvPr id="42" name="Rectangle 41">
            <a:extLst>
              <a:ext uri="{FF2B5EF4-FFF2-40B4-BE49-F238E27FC236}">
                <a16:creationId xmlns:a16="http://schemas.microsoft.com/office/drawing/2014/main" id="{24D6F693-2EED-111D-4910-38406992AC57}"/>
              </a:ext>
            </a:extLst>
          </p:cNvPr>
          <p:cNvSpPr/>
          <p:nvPr/>
        </p:nvSpPr>
        <p:spPr bwMode="auto">
          <a:xfrm>
            <a:off x="689264" y="1299083"/>
            <a:ext cx="1628405" cy="389910"/>
          </a:xfrm>
          <a:prstGeom prst="rect">
            <a:avLst/>
          </a:prstGeom>
          <a:noFill/>
          <a:ln w="9525" cap="flat" cmpd="sng" algn="ctr">
            <a:noFill/>
            <a:prstDash val="solid"/>
            <a:round/>
            <a:headEnd type="none" w="med" len="med"/>
            <a:tailEnd type="none" w="med" len="med"/>
          </a:ln>
          <a:effectLst/>
        </p:spPr>
        <p:txBody>
          <a:bodyPr vert="horz" wrap="square" lIns="79608" tIns="39804" rIns="79608" bIns="39804" numCol="1" rtlCol="0" anchor="ctr" anchorCtr="0" compatLnSpc="1">
            <a:prstTxWarp prst="textNoShape">
              <a:avLst/>
            </a:prstTxWarp>
          </a:bodyPr>
          <a:lstStyle/>
          <a:p>
            <a:pPr algn="ctr" defTabSz="796077" fontAlgn="base">
              <a:spcBef>
                <a:spcPct val="0"/>
              </a:spcBef>
              <a:spcAft>
                <a:spcPct val="0"/>
              </a:spcAft>
              <a:defRPr/>
            </a:pPr>
            <a:r>
              <a:rPr lang="en-US" sz="1045" b="1" kern="0" cap="all" spc="104" dirty="0">
                <a:solidFill>
                  <a:srgbClr val="F96302"/>
                </a:solidFill>
                <a:latin typeface="Arial"/>
              </a:rPr>
              <a:t>OUR mission</a:t>
            </a:r>
            <a:endParaRPr lang="en-US" sz="1045" b="1" kern="0" cap="all" spc="104" dirty="0">
              <a:latin typeface="Arial"/>
            </a:endParaRPr>
          </a:p>
        </p:txBody>
      </p:sp>
      <p:sp>
        <p:nvSpPr>
          <p:cNvPr id="43" name="TextBox 42">
            <a:extLst>
              <a:ext uri="{FF2B5EF4-FFF2-40B4-BE49-F238E27FC236}">
                <a16:creationId xmlns:a16="http://schemas.microsoft.com/office/drawing/2014/main" id="{89E52563-5D87-F833-5EE3-24AD2E103E09}"/>
              </a:ext>
            </a:extLst>
          </p:cNvPr>
          <p:cNvSpPr txBox="1"/>
          <p:nvPr/>
        </p:nvSpPr>
        <p:spPr>
          <a:xfrm>
            <a:off x="2108261" y="1275485"/>
            <a:ext cx="9081346" cy="453308"/>
          </a:xfrm>
          <a:prstGeom prst="rect">
            <a:avLst/>
          </a:prstGeom>
          <a:noFill/>
        </p:spPr>
        <p:txBody>
          <a:bodyPr wrap="square" lIns="79608" tIns="39804" rIns="79608" bIns="39804" rtlCol="0" anchor="t">
            <a:spAutoFit/>
          </a:bodyPr>
          <a:lstStyle/>
          <a:p>
            <a:pPr defTabSz="796077">
              <a:spcAft>
                <a:spcPts val="435"/>
              </a:spcAft>
              <a:defRPr/>
            </a:pPr>
            <a:r>
              <a:rPr lang="en-US" sz="1045" dirty="0">
                <a:solidFill>
                  <a:srgbClr val="E8E8E8">
                    <a:lumMod val="25000"/>
                  </a:srgbClr>
                </a:solidFill>
                <a:latin typeface="Segoe Print" panose="02000800000000000000" pitchFamily="2" charset="0"/>
              </a:rPr>
              <a:t>Reduce the barrier to entry for the next generation of trades professionals and provide Pros access to ready-to-hire candidates. </a:t>
            </a:r>
          </a:p>
          <a:p>
            <a:pPr defTabSz="796077">
              <a:spcAft>
                <a:spcPts val="435"/>
              </a:spcAft>
              <a:defRPr/>
            </a:pPr>
            <a:r>
              <a:rPr lang="en-US" sz="1045" dirty="0">
                <a:solidFill>
                  <a:srgbClr val="E8E8E8">
                    <a:lumMod val="25000"/>
                  </a:srgbClr>
                </a:solidFill>
                <a:latin typeface="Segoe Print" panose="02000800000000000000" pitchFamily="2" charset="0"/>
              </a:rPr>
              <a:t>THD will engender higher loyalty, enable more jobs, and grow the home improvement industry.</a:t>
            </a:r>
          </a:p>
        </p:txBody>
      </p:sp>
      <p:pic>
        <p:nvPicPr>
          <p:cNvPr id="45" name="Picture 44" descr="A screenshot of a web page&#10;&#10;Description automatically generated">
            <a:extLst>
              <a:ext uri="{FF2B5EF4-FFF2-40B4-BE49-F238E27FC236}">
                <a16:creationId xmlns:a16="http://schemas.microsoft.com/office/drawing/2014/main" id="{4608BF49-24BA-6380-E0B2-D874DC7052E5}"/>
              </a:ext>
            </a:extLst>
          </p:cNvPr>
          <p:cNvPicPr>
            <a:picLocks noChangeAspect="1"/>
          </p:cNvPicPr>
          <p:nvPr/>
        </p:nvPicPr>
        <p:blipFill>
          <a:blip r:embed="rId13"/>
          <a:stretch>
            <a:fillRect/>
          </a:stretch>
        </p:blipFill>
        <p:spPr>
          <a:xfrm>
            <a:off x="4455888" y="2371208"/>
            <a:ext cx="2889504" cy="1576931"/>
          </a:xfrm>
          <a:prstGeom prst="rect">
            <a:avLst/>
          </a:prstGeom>
          <a:effectLst>
            <a:outerShdw blurRad="50800" dist="38100" dir="18900000" algn="bl" rotWithShape="0">
              <a:prstClr val="black">
                <a:alpha val="40000"/>
              </a:prstClr>
            </a:outerShdw>
          </a:effectLst>
        </p:spPr>
      </p:pic>
      <p:sp>
        <p:nvSpPr>
          <p:cNvPr id="46" name="Rectangle 45">
            <a:extLst>
              <a:ext uri="{FF2B5EF4-FFF2-40B4-BE49-F238E27FC236}">
                <a16:creationId xmlns:a16="http://schemas.microsoft.com/office/drawing/2014/main" id="{1B872D4C-D0F9-0DBE-F97D-9308B035A9C2}"/>
              </a:ext>
            </a:extLst>
          </p:cNvPr>
          <p:cNvSpPr/>
          <p:nvPr/>
        </p:nvSpPr>
        <p:spPr>
          <a:xfrm>
            <a:off x="735979" y="1184744"/>
            <a:ext cx="10298372" cy="619527"/>
          </a:xfrm>
          <a:prstGeom prst="rect">
            <a:avLst/>
          </a:prstGeom>
          <a:noFill/>
          <a:ln w="952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94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E32A-8C6F-9FDC-1185-1D5A4A20C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F8211-3DDB-A987-661A-CF2FC09AE353}"/>
              </a:ext>
            </a:extLst>
          </p:cNvPr>
          <p:cNvSpPr>
            <a:spLocks noGrp="1"/>
          </p:cNvSpPr>
          <p:nvPr>
            <p:ph type="title"/>
          </p:nvPr>
        </p:nvSpPr>
        <p:spPr/>
        <p:txBody>
          <a:bodyPr>
            <a:normAutofit/>
          </a:bodyPr>
          <a:lstStyle/>
          <a:p>
            <a:r>
              <a:rPr lang="en-US" dirty="0"/>
              <a:t>PathtoPro.com</a:t>
            </a:r>
          </a:p>
        </p:txBody>
      </p:sp>
      <p:sp>
        <p:nvSpPr>
          <p:cNvPr id="15" name="Slide Number Placeholder 14">
            <a:extLst>
              <a:ext uri="{FF2B5EF4-FFF2-40B4-BE49-F238E27FC236}">
                <a16:creationId xmlns:a16="http://schemas.microsoft.com/office/drawing/2014/main" id="{AB06E03C-3619-A759-99B7-DBC225278670}"/>
              </a:ext>
            </a:extLst>
          </p:cNvPr>
          <p:cNvSpPr>
            <a:spLocks noGrp="1"/>
          </p:cNvSpPr>
          <p:nvPr>
            <p:ph type="sldNum" sz="quarter" idx="12"/>
          </p:nvPr>
        </p:nvSpPr>
        <p:spPr/>
        <p:txBody>
          <a:bodyPr/>
          <a:lstStyle/>
          <a:p>
            <a:fld id="{BAE26A2A-DE5F-EA41-900F-AB5C4F1D9848}" type="slidenum">
              <a:rPr lang="en-US" smtClean="0"/>
              <a:t>5</a:t>
            </a:fld>
            <a:endParaRPr lang="en-US"/>
          </a:p>
        </p:txBody>
      </p:sp>
      <p:sp>
        <p:nvSpPr>
          <p:cNvPr id="3" name="TextBox 2">
            <a:extLst>
              <a:ext uri="{FF2B5EF4-FFF2-40B4-BE49-F238E27FC236}">
                <a16:creationId xmlns:a16="http://schemas.microsoft.com/office/drawing/2014/main" id="{61CA42AB-C87C-6123-CAC0-6A7D4C8B6B8A}"/>
              </a:ext>
            </a:extLst>
          </p:cNvPr>
          <p:cNvSpPr txBox="1"/>
          <p:nvPr/>
        </p:nvSpPr>
        <p:spPr>
          <a:xfrm>
            <a:off x="8079168" y="1592036"/>
            <a:ext cx="3339193" cy="979714"/>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D046FC23-86E2-FDAD-F0AE-C3D7CEF40CFC}"/>
              </a:ext>
            </a:extLst>
          </p:cNvPr>
          <p:cNvSpPr txBox="1"/>
          <p:nvPr/>
        </p:nvSpPr>
        <p:spPr>
          <a:xfrm>
            <a:off x="5140516" y="2412514"/>
            <a:ext cx="6345147" cy="2369880"/>
          </a:xfrm>
          <a:prstGeom prst="rect">
            <a:avLst/>
          </a:prstGeom>
          <a:noFill/>
        </p:spPr>
        <p:txBody>
          <a:bodyPr wrap="square" lIns="91440" tIns="45720" rIns="91440" bIns="45720" rtlCol="0" anchor="t">
            <a:spAutoFit/>
          </a:bodyPr>
          <a:lstStyle/>
          <a:p>
            <a:pPr marL="285750" indent="-285750">
              <a:spcAft>
                <a:spcPts val="600"/>
              </a:spcAft>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PathtoPro.com launched in 2021</a:t>
            </a:r>
          </a:p>
          <a:p>
            <a:pPr marL="285750" indent="-285750">
              <a:spcAft>
                <a:spcPts val="600"/>
              </a:spcAft>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Provides trades information and why a career in the industry is a wealth creating opportunity</a:t>
            </a:r>
          </a:p>
          <a:p>
            <a:pPr marL="285750" indent="-285750">
              <a:spcAft>
                <a:spcPts val="600"/>
              </a:spcAft>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Details about the different trade types, training requirements, starting wage, and job opportunity</a:t>
            </a:r>
          </a:p>
          <a:p>
            <a:pPr marL="285750" indent="-285750">
              <a:spcAft>
                <a:spcPts val="600"/>
              </a:spcAft>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Site created to serve people interested in the trades, guidance counselors, and existing tradespeople seeking jobs</a:t>
            </a:r>
          </a:p>
          <a:p>
            <a:pPr marL="285750" indent="-285750">
              <a:spcAft>
                <a:spcPts val="600"/>
              </a:spcAft>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Fully translated in Spanish</a:t>
            </a:r>
          </a:p>
        </p:txBody>
      </p:sp>
      <p:sp>
        <p:nvSpPr>
          <p:cNvPr id="5" name="TextBox 4">
            <a:extLst>
              <a:ext uri="{FF2B5EF4-FFF2-40B4-BE49-F238E27FC236}">
                <a16:creationId xmlns:a16="http://schemas.microsoft.com/office/drawing/2014/main" id="{2E2C464E-1888-FE79-D6B2-7925DA39FA23}"/>
              </a:ext>
            </a:extLst>
          </p:cNvPr>
          <p:cNvSpPr txBox="1"/>
          <p:nvPr/>
        </p:nvSpPr>
        <p:spPr>
          <a:xfrm>
            <a:off x="334142" y="1116871"/>
            <a:ext cx="10182386" cy="553998"/>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One-stop-shop resource with realistic information on the trades industry, providing next step career direction</a:t>
            </a:r>
          </a:p>
          <a:p>
            <a:endParaRPr lang="en-US" sz="1600" dirty="0"/>
          </a:p>
        </p:txBody>
      </p:sp>
      <p:pic>
        <p:nvPicPr>
          <p:cNvPr id="6" name="Picture 5">
            <a:extLst>
              <a:ext uri="{FF2B5EF4-FFF2-40B4-BE49-F238E27FC236}">
                <a16:creationId xmlns:a16="http://schemas.microsoft.com/office/drawing/2014/main" id="{2E4C15FB-0D94-BA8C-F82F-59E4BF2CC2D7}"/>
              </a:ext>
            </a:extLst>
          </p:cNvPr>
          <p:cNvPicPr>
            <a:picLocks noChangeAspect="1"/>
          </p:cNvPicPr>
          <p:nvPr/>
        </p:nvPicPr>
        <p:blipFill>
          <a:blip r:embed="rId2"/>
          <a:stretch>
            <a:fillRect/>
          </a:stretch>
        </p:blipFill>
        <p:spPr>
          <a:xfrm>
            <a:off x="2257630" y="1876584"/>
            <a:ext cx="2439232" cy="381054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A483747-2DF1-4816-016A-A173D90CC741}"/>
              </a:ext>
            </a:extLst>
          </p:cNvPr>
          <p:cNvPicPr>
            <a:picLocks noChangeAspect="1"/>
          </p:cNvPicPr>
          <p:nvPr/>
        </p:nvPicPr>
        <p:blipFill>
          <a:blip r:embed="rId3"/>
          <a:stretch>
            <a:fillRect/>
          </a:stretch>
        </p:blipFill>
        <p:spPr>
          <a:xfrm>
            <a:off x="1148606" y="1600140"/>
            <a:ext cx="2328640" cy="3494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75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1CF0B-F3E7-9E1D-CC99-612F429CE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AB8E1-4608-0466-8E63-594584416170}"/>
              </a:ext>
            </a:extLst>
          </p:cNvPr>
          <p:cNvSpPr>
            <a:spLocks noGrp="1"/>
          </p:cNvSpPr>
          <p:nvPr>
            <p:ph type="title"/>
          </p:nvPr>
        </p:nvSpPr>
        <p:spPr/>
        <p:txBody>
          <a:bodyPr>
            <a:normAutofit/>
          </a:bodyPr>
          <a:lstStyle/>
          <a:p>
            <a:r>
              <a:rPr lang="en-US" dirty="0"/>
              <a:t>Path to Pro Skills Program</a:t>
            </a:r>
          </a:p>
        </p:txBody>
      </p:sp>
      <p:sp>
        <p:nvSpPr>
          <p:cNvPr id="15" name="Slide Number Placeholder 14">
            <a:extLst>
              <a:ext uri="{FF2B5EF4-FFF2-40B4-BE49-F238E27FC236}">
                <a16:creationId xmlns:a16="http://schemas.microsoft.com/office/drawing/2014/main" id="{B1BA65DA-43F5-DDCF-D332-F7159F431B41}"/>
              </a:ext>
            </a:extLst>
          </p:cNvPr>
          <p:cNvSpPr>
            <a:spLocks noGrp="1"/>
          </p:cNvSpPr>
          <p:nvPr>
            <p:ph type="sldNum" sz="quarter" idx="12"/>
          </p:nvPr>
        </p:nvSpPr>
        <p:spPr/>
        <p:txBody>
          <a:bodyPr/>
          <a:lstStyle/>
          <a:p>
            <a:fld id="{BAE26A2A-DE5F-EA41-900F-AB5C4F1D9848}" type="slidenum">
              <a:rPr lang="en-US" smtClean="0"/>
              <a:t>6</a:t>
            </a:fld>
            <a:endParaRPr lang="en-US"/>
          </a:p>
        </p:txBody>
      </p:sp>
      <p:sp>
        <p:nvSpPr>
          <p:cNvPr id="8" name="TextBox 7">
            <a:extLst>
              <a:ext uri="{FF2B5EF4-FFF2-40B4-BE49-F238E27FC236}">
                <a16:creationId xmlns:a16="http://schemas.microsoft.com/office/drawing/2014/main" id="{57D77291-FFA9-EACF-FB4D-3598221B1F8F}"/>
              </a:ext>
            </a:extLst>
          </p:cNvPr>
          <p:cNvSpPr txBox="1"/>
          <p:nvPr/>
        </p:nvSpPr>
        <p:spPr>
          <a:xfrm>
            <a:off x="7698921" y="1592036"/>
            <a:ext cx="3339193" cy="979714"/>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300F9B05-6F60-19EE-64BB-F56F357ED2A4}"/>
              </a:ext>
            </a:extLst>
          </p:cNvPr>
          <p:cNvSpPr txBox="1"/>
          <p:nvPr/>
        </p:nvSpPr>
        <p:spPr>
          <a:xfrm>
            <a:off x="401443" y="1109230"/>
            <a:ext cx="10182386" cy="592470"/>
          </a:xfrm>
          <a:prstGeom prst="rect">
            <a:avLst/>
          </a:prstGeom>
          <a:noFill/>
        </p:spPr>
        <p:txBody>
          <a:bodyPr wrap="square" rtlCol="0">
            <a:spAutoFit/>
          </a:bodyPr>
          <a:lstStyle/>
          <a:p>
            <a:pPr defTabSz="685800">
              <a:spcAft>
                <a:spcPts val="300"/>
              </a:spcAft>
              <a:buClr>
                <a:srgbClr val="F58220"/>
              </a:buClr>
              <a:defRPr/>
            </a:pPr>
            <a:r>
              <a:rPr lang="en-US" sz="1400" i="1" dirty="0">
                <a:solidFill>
                  <a:prstClr val="black"/>
                </a:solidFill>
                <a:latin typeface="Arial" panose="020B0604020202020204" pitchFamily="34" charset="0"/>
                <a:cs typeface="Arial" panose="020B0604020202020204" pitchFamily="34" charset="0"/>
              </a:rPr>
              <a:t>Free, self-paced online training for entry-level trades prospects</a:t>
            </a:r>
          </a:p>
          <a:p>
            <a:endParaRPr lang="en-US" sz="1600" dirty="0"/>
          </a:p>
        </p:txBody>
      </p:sp>
      <p:pic>
        <p:nvPicPr>
          <p:cNvPr id="10" name="Picture 9">
            <a:extLst>
              <a:ext uri="{FF2B5EF4-FFF2-40B4-BE49-F238E27FC236}">
                <a16:creationId xmlns:a16="http://schemas.microsoft.com/office/drawing/2014/main" id="{7384D5C1-893A-3B02-2617-12A94A4DC737}"/>
              </a:ext>
            </a:extLst>
          </p:cNvPr>
          <p:cNvPicPr>
            <a:picLocks noChangeAspect="1"/>
          </p:cNvPicPr>
          <p:nvPr/>
        </p:nvPicPr>
        <p:blipFill>
          <a:blip r:embed="rId2"/>
          <a:stretch>
            <a:fillRect/>
          </a:stretch>
        </p:blipFill>
        <p:spPr>
          <a:xfrm>
            <a:off x="276477" y="3906422"/>
            <a:ext cx="4802353" cy="1642348"/>
          </a:xfrm>
          <a:prstGeom prst="rect">
            <a:avLst/>
          </a:prstGeom>
        </p:spPr>
      </p:pic>
      <p:sp>
        <p:nvSpPr>
          <p:cNvPr id="11" name="TextBox 10">
            <a:extLst>
              <a:ext uri="{FF2B5EF4-FFF2-40B4-BE49-F238E27FC236}">
                <a16:creationId xmlns:a16="http://schemas.microsoft.com/office/drawing/2014/main" id="{4F89E4B4-5CDB-DB82-12B0-E4E58860C20E}"/>
              </a:ext>
            </a:extLst>
          </p:cNvPr>
          <p:cNvSpPr txBox="1"/>
          <p:nvPr/>
        </p:nvSpPr>
        <p:spPr>
          <a:xfrm>
            <a:off x="5415975" y="2442711"/>
            <a:ext cx="6014025" cy="2292935"/>
          </a:xfrm>
          <a:prstGeom prst="rect">
            <a:avLst/>
          </a:prstGeom>
          <a:noFill/>
        </p:spPr>
        <p:txBody>
          <a:bodyPr wrap="square">
            <a:spAutoFit/>
          </a:bodyPr>
          <a:lstStyle/>
          <a:p>
            <a:pPr marL="285750" indent="-285750">
              <a:spcAft>
                <a:spcPts val="600"/>
              </a:spcAft>
              <a:buClr>
                <a:srgbClr val="F96302"/>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FREE entry-level training for trades training thru self-paced, virtual content</a:t>
            </a:r>
          </a:p>
          <a:p>
            <a:pPr marL="285750" lvl="1" indent="-285750">
              <a:spcAft>
                <a:spcPts val="600"/>
              </a:spcAft>
              <a:buClr>
                <a:srgbClr val="F96302"/>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Provides trades fundamentals as well as soft skills and behavior setting</a:t>
            </a:r>
          </a:p>
          <a:p>
            <a:pPr marL="285750" lvl="1" indent="-285750">
              <a:spcAft>
                <a:spcPts val="600"/>
              </a:spcAft>
              <a:buClr>
                <a:srgbClr val="F96302"/>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Features quizzes and assignments that allow students to track progress </a:t>
            </a:r>
          </a:p>
          <a:p>
            <a:pPr marL="285750" lvl="1" indent="-285750">
              <a:spcAft>
                <a:spcPts val="600"/>
              </a:spcAft>
              <a:buClr>
                <a:srgbClr val="F96302"/>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Career mapping to help candidates plan their trajectory through goal setting</a:t>
            </a:r>
          </a:p>
        </p:txBody>
      </p:sp>
      <p:pic>
        <p:nvPicPr>
          <p:cNvPr id="13" name="Picture 12" descr="A screenshot of a web page&#10;&#10;Description automatically generated">
            <a:extLst>
              <a:ext uri="{FF2B5EF4-FFF2-40B4-BE49-F238E27FC236}">
                <a16:creationId xmlns:a16="http://schemas.microsoft.com/office/drawing/2014/main" id="{04DD6750-1A79-CECF-03B6-F44CB44A89E2}"/>
              </a:ext>
            </a:extLst>
          </p:cNvPr>
          <p:cNvPicPr>
            <a:picLocks noChangeAspect="1"/>
          </p:cNvPicPr>
          <p:nvPr/>
        </p:nvPicPr>
        <p:blipFill>
          <a:blip r:embed="rId3"/>
          <a:stretch>
            <a:fillRect/>
          </a:stretch>
        </p:blipFill>
        <p:spPr>
          <a:xfrm>
            <a:off x="784274" y="1799093"/>
            <a:ext cx="3786757" cy="2066602"/>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6260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9A8C-05E7-3EDD-DD3C-EEFC794CA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A63F9-CF46-B7B3-30FB-8CF0F250B721}"/>
              </a:ext>
            </a:extLst>
          </p:cNvPr>
          <p:cNvSpPr>
            <a:spLocks noGrp="1"/>
          </p:cNvSpPr>
          <p:nvPr>
            <p:ph type="title"/>
          </p:nvPr>
        </p:nvSpPr>
        <p:spPr/>
        <p:txBody>
          <a:bodyPr>
            <a:normAutofit/>
          </a:bodyPr>
          <a:lstStyle/>
          <a:p>
            <a:r>
              <a:rPr lang="en-US" dirty="0"/>
              <a:t>Path to Pro Network</a:t>
            </a:r>
          </a:p>
        </p:txBody>
      </p:sp>
      <p:sp>
        <p:nvSpPr>
          <p:cNvPr id="15" name="Slide Number Placeholder 14">
            <a:extLst>
              <a:ext uri="{FF2B5EF4-FFF2-40B4-BE49-F238E27FC236}">
                <a16:creationId xmlns:a16="http://schemas.microsoft.com/office/drawing/2014/main" id="{682C6FEC-5E14-0E92-33B4-1F448F692FF1}"/>
              </a:ext>
            </a:extLst>
          </p:cNvPr>
          <p:cNvSpPr>
            <a:spLocks noGrp="1"/>
          </p:cNvSpPr>
          <p:nvPr>
            <p:ph type="sldNum" sz="quarter" idx="12"/>
          </p:nvPr>
        </p:nvSpPr>
        <p:spPr/>
        <p:txBody>
          <a:bodyPr/>
          <a:lstStyle/>
          <a:p>
            <a:fld id="{BAE26A2A-DE5F-EA41-900F-AB5C4F1D9848}" type="slidenum">
              <a:rPr lang="en-US" smtClean="0"/>
              <a:t>7</a:t>
            </a:fld>
            <a:endParaRPr lang="en-US"/>
          </a:p>
        </p:txBody>
      </p:sp>
      <p:sp>
        <p:nvSpPr>
          <p:cNvPr id="3" name="TextBox 2">
            <a:extLst>
              <a:ext uri="{FF2B5EF4-FFF2-40B4-BE49-F238E27FC236}">
                <a16:creationId xmlns:a16="http://schemas.microsoft.com/office/drawing/2014/main" id="{02D99951-9E59-220A-7A02-B6AC816C373B}"/>
              </a:ext>
            </a:extLst>
          </p:cNvPr>
          <p:cNvSpPr txBox="1"/>
          <p:nvPr/>
        </p:nvSpPr>
        <p:spPr>
          <a:xfrm>
            <a:off x="7698921" y="1592036"/>
            <a:ext cx="3339193" cy="979714"/>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D57E74B6-C046-4CD3-2C96-5B6DB69E7288}"/>
              </a:ext>
            </a:extLst>
          </p:cNvPr>
          <p:cNvSpPr txBox="1"/>
          <p:nvPr/>
        </p:nvSpPr>
        <p:spPr>
          <a:xfrm>
            <a:off x="284330" y="1152144"/>
            <a:ext cx="10182386" cy="605294"/>
          </a:xfrm>
          <a:prstGeom prst="rect">
            <a:avLst/>
          </a:prstGeom>
          <a:noFill/>
        </p:spPr>
        <p:txBody>
          <a:bodyPr wrap="square" rtlCol="0">
            <a:spAutoFit/>
          </a:bodyPr>
          <a:lstStyle/>
          <a:p>
            <a:pPr defTabSz="685800">
              <a:spcAft>
                <a:spcPts val="400"/>
              </a:spcAft>
              <a:buClr>
                <a:srgbClr val="F58220"/>
              </a:buClr>
              <a:defRPr/>
            </a:pPr>
            <a:r>
              <a:rPr lang="en-US" sz="1400" i="1" dirty="0">
                <a:solidFill>
                  <a:prstClr val="black"/>
                </a:solidFill>
                <a:latin typeface="Arial" panose="020B0604020202020204" pitchFamily="34" charset="0"/>
                <a:cs typeface="Arial" panose="020B0604020202020204" pitchFamily="34" charset="0"/>
              </a:rPr>
              <a:t>Proprietary labor marketplace and job board for construction industry</a:t>
            </a:r>
          </a:p>
          <a:p>
            <a:endParaRPr lang="en-US" sz="1600" dirty="0"/>
          </a:p>
        </p:txBody>
      </p:sp>
      <p:sp>
        <p:nvSpPr>
          <p:cNvPr id="5" name="TextBox 4">
            <a:extLst>
              <a:ext uri="{FF2B5EF4-FFF2-40B4-BE49-F238E27FC236}">
                <a16:creationId xmlns:a16="http://schemas.microsoft.com/office/drawing/2014/main" id="{F1C6A649-2083-DF02-EA46-8CCCD07A924F}"/>
              </a:ext>
            </a:extLst>
          </p:cNvPr>
          <p:cNvSpPr txBox="1"/>
          <p:nvPr/>
        </p:nvSpPr>
        <p:spPr>
          <a:xfrm>
            <a:off x="5040812" y="1976558"/>
            <a:ext cx="6267043" cy="3662541"/>
          </a:xfrm>
          <a:prstGeom prst="rect">
            <a:avLst/>
          </a:prstGeom>
          <a:noFill/>
        </p:spPr>
        <p:txBody>
          <a:bodyPr wrap="square">
            <a:spAutoFit/>
          </a:bodyPr>
          <a:lstStyle/>
          <a:p>
            <a:pPr>
              <a:spcAft>
                <a:spcPts val="600"/>
              </a:spcAft>
              <a:buClr>
                <a:srgbClr val="FA6300"/>
              </a:buClr>
              <a:defRPr/>
            </a:pPr>
            <a:r>
              <a:rPr lang="en-US" sz="1600" b="1" dirty="0">
                <a:latin typeface="Arial" panose="020B0604020202020204" pitchFamily="34" charset="0"/>
                <a:cs typeface="Arial" panose="020B0604020202020204" pitchFamily="34" charset="0"/>
              </a:rPr>
              <a:t>JOBSEEKERS</a:t>
            </a:r>
          </a:p>
          <a:p>
            <a:pPr marL="742950" lvl="1" indent="-285750" defTabSz="914400">
              <a:spcAft>
                <a:spcPts val="600"/>
              </a:spcAft>
              <a:buClr>
                <a:srgbClr val="F96302"/>
              </a:buClr>
              <a:buFont typeface="Wingdings" panose="05000000000000000000" pitchFamily="2" charset="2"/>
              <a:buChar char="§"/>
              <a:defRPr/>
            </a:pPr>
            <a:r>
              <a:rPr kumimoji="0" 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FREE real-time access to jobs in your trade, based on location and availability to work, and can apply in one-click</a:t>
            </a:r>
          </a:p>
          <a:p>
            <a:pPr marL="742950" lvl="1" indent="-285750" defTabSz="914400">
              <a:spcAft>
                <a:spcPts val="600"/>
              </a:spcAft>
              <a:buClr>
                <a:srgbClr val="F96302"/>
              </a:buClr>
              <a:buFont typeface="Wingdings" panose="05000000000000000000" pitchFamily="2" charset="2"/>
              <a:buChar char="§"/>
              <a:defRPr/>
            </a:pPr>
            <a:r>
              <a:rPr kumimoji="0" 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Create</a:t>
            </a:r>
            <a:r>
              <a:rPr lang="en-US" sz="1600" dirty="0">
                <a:solidFill>
                  <a:srgbClr val="272727"/>
                </a:solidFill>
                <a:latin typeface="Arial" panose="020B0604020202020204" pitchFamily="34" charset="0"/>
                <a:cs typeface="Arial" panose="020B0604020202020204" pitchFamily="34" charset="0"/>
              </a:rPr>
              <a:t> a profile </a:t>
            </a:r>
            <a:r>
              <a:rPr kumimoji="0" 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showcasing qualifications, including resume</a:t>
            </a:r>
            <a:r>
              <a:rPr lang="en-US" sz="1600" dirty="0">
                <a:solidFill>
                  <a:srgbClr val="272727"/>
                </a:solidFill>
                <a:latin typeface="Arial" panose="020B0604020202020204" pitchFamily="34" charset="0"/>
                <a:cs typeface="Arial" panose="020B0604020202020204" pitchFamily="34" charset="0"/>
              </a:rPr>
              <a:t> and </a:t>
            </a:r>
            <a:r>
              <a:rPr kumimoji="0" 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work portfolio</a:t>
            </a:r>
          </a:p>
          <a:p>
            <a:pPr marL="742950" lvl="1" indent="-285750" defTabSz="914400">
              <a:spcAft>
                <a:spcPts val="600"/>
              </a:spcAft>
              <a:buClr>
                <a:srgbClr val="F96302"/>
              </a:buClr>
              <a:buFont typeface="Wingdings" panose="05000000000000000000" pitchFamily="2" charset="2"/>
              <a:buChar char="§"/>
              <a:defRPr/>
            </a:pPr>
            <a:r>
              <a:rPr kumimoji="0" 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Ability to connect with hiring Pros</a:t>
            </a:r>
            <a:endParaRPr lang="en-US" sz="1600" dirty="0">
              <a:solidFill>
                <a:srgbClr val="272727"/>
              </a:solidFill>
              <a:latin typeface="Arial" panose="020B0604020202020204" pitchFamily="34" charset="0"/>
              <a:cs typeface="Arial" panose="020B0604020202020204" pitchFamily="34" charset="0"/>
            </a:endParaRPr>
          </a:p>
          <a:p>
            <a:pPr>
              <a:spcAft>
                <a:spcPts val="600"/>
              </a:spcAft>
              <a:buClr>
                <a:srgbClr val="FA6300"/>
              </a:buClr>
              <a:defRPr/>
            </a:pPr>
            <a:r>
              <a:rPr lang="en-US" sz="1600" b="1" dirty="0">
                <a:latin typeface="Arial" panose="020B0604020202020204" pitchFamily="34" charset="0"/>
                <a:cs typeface="Arial" panose="020B0604020202020204" pitchFamily="34" charset="0"/>
              </a:rPr>
              <a:t>PROS</a:t>
            </a:r>
          </a:p>
          <a:p>
            <a:pPr marL="742950" lvl="1" indent="-285750" defTabSz="914400" fontAlgn="t">
              <a:spcBef>
                <a:spcPct val="0"/>
              </a:spcBef>
              <a:spcAft>
                <a:spcPts val="600"/>
              </a:spcAft>
              <a:buClr>
                <a:srgbClr val="F96302"/>
              </a:buClr>
              <a:buFont typeface="Wingdings" panose="05000000000000000000" pitchFamily="2" charset="2"/>
              <a:buChar char="§"/>
              <a:defRPr/>
            </a:pPr>
            <a:r>
              <a:rPr kumimoji="0" lang="en-US" alt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Exclusive FREE access to community of trades jobseekers</a:t>
            </a:r>
          </a:p>
          <a:p>
            <a:pPr marL="742950" lvl="1" indent="-285750" defTabSz="914400" fontAlgn="t">
              <a:spcBef>
                <a:spcPct val="0"/>
              </a:spcBef>
              <a:spcAft>
                <a:spcPts val="600"/>
              </a:spcAft>
              <a:buClr>
                <a:srgbClr val="F96302"/>
              </a:buClr>
              <a:buFont typeface="Wingdings" panose="05000000000000000000" pitchFamily="2" charset="2"/>
              <a:buChar char="§"/>
              <a:defRPr/>
            </a:pPr>
            <a:r>
              <a:rPr kumimoji="0" lang="en-US" alt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Pros can search talent based on location, </a:t>
            </a:r>
            <a:r>
              <a:rPr lang="en-US" altLang="en-US" sz="1600" dirty="0">
                <a:solidFill>
                  <a:srgbClr val="272727"/>
                </a:solidFill>
                <a:latin typeface="Arial" panose="020B0604020202020204" pitchFamily="34" charset="0"/>
                <a:cs typeface="Arial" panose="020B0604020202020204" pitchFamily="34" charset="0"/>
              </a:rPr>
              <a:t>job experience, and training</a:t>
            </a:r>
            <a:endParaRPr kumimoji="0" lang="en-US" alt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endParaRPr>
          </a:p>
          <a:p>
            <a:pPr marL="742950" lvl="1" indent="-285750" defTabSz="914400" fontAlgn="t">
              <a:spcBef>
                <a:spcPct val="0"/>
              </a:spcBef>
              <a:spcAft>
                <a:spcPts val="600"/>
              </a:spcAft>
              <a:buClr>
                <a:srgbClr val="F96302"/>
              </a:buClr>
              <a:buFont typeface="Wingdings" panose="05000000000000000000" pitchFamily="2" charset="2"/>
              <a:buChar char="§"/>
              <a:defRPr/>
            </a:pPr>
            <a:r>
              <a:rPr kumimoji="0" lang="en-US" altLang="en-US" sz="1600" b="0" i="0" u="none" strike="noStrike" kern="1200" cap="none" spc="0" normalizeH="0" baseline="0" noProof="0" dirty="0">
                <a:ln>
                  <a:noFill/>
                </a:ln>
                <a:solidFill>
                  <a:srgbClr val="272727"/>
                </a:solidFill>
                <a:effectLst/>
                <a:uLnTx/>
                <a:uFillTx/>
                <a:latin typeface="Arial" panose="020B0604020202020204" pitchFamily="34" charset="0"/>
                <a:cs typeface="Arial" panose="020B0604020202020204" pitchFamily="34" charset="0"/>
              </a:rPr>
              <a:t>Pros can create free job postings</a:t>
            </a:r>
          </a:p>
          <a:p>
            <a:pPr marL="742950" lvl="1" indent="-285750" defTabSz="914400" fontAlgn="t">
              <a:spcBef>
                <a:spcPct val="0"/>
              </a:spcBef>
              <a:spcAft>
                <a:spcPts val="600"/>
              </a:spcAft>
              <a:buClr>
                <a:srgbClr val="F96303"/>
              </a:buClr>
              <a:buFont typeface="Wingdings" panose="05000000000000000000" pitchFamily="2" charset="2"/>
              <a:buChar char="§"/>
              <a:defRPr/>
            </a:pPr>
            <a:endParaRPr kumimoji="0" lang="en-US" altLang="en-US" sz="1600" b="0" i="0" u="none" strike="noStrike" kern="1200" cap="none" spc="0" normalizeH="0" baseline="0" noProof="0" dirty="0">
              <a:ln>
                <a:noFill/>
              </a:ln>
              <a:solidFill>
                <a:srgbClr val="272727"/>
              </a:solidFill>
              <a:effectLst/>
              <a:uLnTx/>
              <a:uFillTx/>
              <a:latin typeface="Arial Body"/>
            </a:endParaRPr>
          </a:p>
        </p:txBody>
      </p:sp>
      <p:grpSp>
        <p:nvGrpSpPr>
          <p:cNvPr id="6" name="Group 5">
            <a:extLst>
              <a:ext uri="{FF2B5EF4-FFF2-40B4-BE49-F238E27FC236}">
                <a16:creationId xmlns:a16="http://schemas.microsoft.com/office/drawing/2014/main" id="{D30CF230-EB00-1B9D-982F-6C4E02819294}"/>
              </a:ext>
            </a:extLst>
          </p:cNvPr>
          <p:cNvGrpSpPr/>
          <p:nvPr/>
        </p:nvGrpSpPr>
        <p:grpSpPr>
          <a:xfrm>
            <a:off x="284330" y="1806094"/>
            <a:ext cx="4512395" cy="3680305"/>
            <a:chOff x="543748" y="3245951"/>
            <a:chExt cx="2034908" cy="1808814"/>
          </a:xfrm>
        </p:grpSpPr>
        <p:pic>
          <p:nvPicPr>
            <p:cNvPr id="7" name="Picture 6">
              <a:extLst>
                <a:ext uri="{FF2B5EF4-FFF2-40B4-BE49-F238E27FC236}">
                  <a16:creationId xmlns:a16="http://schemas.microsoft.com/office/drawing/2014/main" id="{A400FDFF-8E3E-D05E-9C87-C64FC4802AB0}"/>
                </a:ext>
              </a:extLst>
            </p:cNvPr>
            <p:cNvPicPr>
              <a:picLocks noChangeAspect="1"/>
            </p:cNvPicPr>
            <p:nvPr/>
          </p:nvPicPr>
          <p:blipFill>
            <a:blip r:embed="rId2"/>
            <a:stretch>
              <a:fillRect/>
            </a:stretch>
          </p:blipFill>
          <p:spPr>
            <a:xfrm>
              <a:off x="543748" y="3245951"/>
              <a:ext cx="2034908" cy="1808814"/>
            </a:xfrm>
            <a:prstGeom prst="rect">
              <a:avLst/>
            </a:prstGeom>
          </p:spPr>
        </p:pic>
        <p:pic>
          <p:nvPicPr>
            <p:cNvPr id="12" name="Picture 11">
              <a:extLst>
                <a:ext uri="{FF2B5EF4-FFF2-40B4-BE49-F238E27FC236}">
                  <a16:creationId xmlns:a16="http://schemas.microsoft.com/office/drawing/2014/main" id="{0408F244-E33E-050E-5990-3F7C80F54ECF}"/>
                </a:ext>
              </a:extLst>
            </p:cNvPr>
            <p:cNvPicPr>
              <a:picLocks noChangeAspect="1"/>
            </p:cNvPicPr>
            <p:nvPr/>
          </p:nvPicPr>
          <p:blipFill rotWithShape="1">
            <a:blip r:embed="rId3"/>
            <a:srcRect l="9162" r="10392"/>
            <a:stretch/>
          </p:blipFill>
          <p:spPr>
            <a:xfrm>
              <a:off x="642551" y="3338664"/>
              <a:ext cx="1826869" cy="1139723"/>
            </a:xfrm>
            <a:prstGeom prst="rect">
              <a:avLst/>
            </a:prstGeom>
          </p:spPr>
        </p:pic>
        <p:pic>
          <p:nvPicPr>
            <p:cNvPr id="14" name="Picture 13">
              <a:extLst>
                <a:ext uri="{FF2B5EF4-FFF2-40B4-BE49-F238E27FC236}">
                  <a16:creationId xmlns:a16="http://schemas.microsoft.com/office/drawing/2014/main" id="{8DC7E68F-86EF-E5EF-9EC4-13C62F05660D}"/>
                </a:ext>
              </a:extLst>
            </p:cNvPr>
            <p:cNvPicPr>
              <a:picLocks noChangeAspect="1"/>
            </p:cNvPicPr>
            <p:nvPr/>
          </p:nvPicPr>
          <p:blipFill>
            <a:blip r:embed="rId4"/>
            <a:stretch>
              <a:fillRect/>
            </a:stretch>
          </p:blipFill>
          <p:spPr>
            <a:xfrm>
              <a:off x="1128214" y="3531406"/>
              <a:ext cx="350279" cy="448499"/>
            </a:xfrm>
            <a:prstGeom prst="rect">
              <a:avLst/>
            </a:prstGeom>
          </p:spPr>
        </p:pic>
        <p:pic>
          <p:nvPicPr>
            <p:cNvPr id="16" name="Picture 15">
              <a:extLst>
                <a:ext uri="{FF2B5EF4-FFF2-40B4-BE49-F238E27FC236}">
                  <a16:creationId xmlns:a16="http://schemas.microsoft.com/office/drawing/2014/main" id="{68D6A376-BEBE-5BA5-839E-31ED35BFFCA1}"/>
                </a:ext>
              </a:extLst>
            </p:cNvPr>
            <p:cNvPicPr>
              <a:picLocks noChangeAspect="1"/>
            </p:cNvPicPr>
            <p:nvPr/>
          </p:nvPicPr>
          <p:blipFill>
            <a:blip r:embed="rId5"/>
            <a:stretch>
              <a:fillRect/>
            </a:stretch>
          </p:blipFill>
          <p:spPr>
            <a:xfrm>
              <a:off x="1885666" y="3531406"/>
              <a:ext cx="350601" cy="448056"/>
            </a:xfrm>
            <a:prstGeom prst="rect">
              <a:avLst/>
            </a:prstGeom>
          </p:spPr>
        </p:pic>
        <p:pic>
          <p:nvPicPr>
            <p:cNvPr id="17" name="Picture 16">
              <a:extLst>
                <a:ext uri="{FF2B5EF4-FFF2-40B4-BE49-F238E27FC236}">
                  <a16:creationId xmlns:a16="http://schemas.microsoft.com/office/drawing/2014/main" id="{8DFC0236-F940-F56A-2FAD-5F146AF4E98C}"/>
                </a:ext>
              </a:extLst>
            </p:cNvPr>
            <p:cNvPicPr>
              <a:picLocks noChangeAspect="1"/>
            </p:cNvPicPr>
            <p:nvPr/>
          </p:nvPicPr>
          <p:blipFill>
            <a:blip r:embed="rId6"/>
            <a:stretch>
              <a:fillRect/>
            </a:stretch>
          </p:blipFill>
          <p:spPr>
            <a:xfrm>
              <a:off x="1510276" y="4011934"/>
              <a:ext cx="353480" cy="448056"/>
            </a:xfrm>
            <a:prstGeom prst="rect">
              <a:avLst/>
            </a:prstGeom>
          </p:spPr>
        </p:pic>
        <p:pic>
          <p:nvPicPr>
            <p:cNvPr id="18" name="Picture 17">
              <a:extLst>
                <a:ext uri="{FF2B5EF4-FFF2-40B4-BE49-F238E27FC236}">
                  <a16:creationId xmlns:a16="http://schemas.microsoft.com/office/drawing/2014/main" id="{A91CC710-7105-696F-C759-9488CD1DE551}"/>
                </a:ext>
              </a:extLst>
            </p:cNvPr>
            <p:cNvPicPr>
              <a:picLocks noChangeAspect="1"/>
            </p:cNvPicPr>
            <p:nvPr/>
          </p:nvPicPr>
          <p:blipFill>
            <a:blip r:embed="rId7"/>
            <a:stretch>
              <a:fillRect/>
            </a:stretch>
          </p:blipFill>
          <p:spPr>
            <a:xfrm>
              <a:off x="1510567" y="3531406"/>
              <a:ext cx="349183" cy="448056"/>
            </a:xfrm>
            <a:prstGeom prst="rect">
              <a:avLst/>
            </a:prstGeom>
          </p:spPr>
        </p:pic>
        <p:pic>
          <p:nvPicPr>
            <p:cNvPr id="19" name="Picture 18">
              <a:extLst>
                <a:ext uri="{FF2B5EF4-FFF2-40B4-BE49-F238E27FC236}">
                  <a16:creationId xmlns:a16="http://schemas.microsoft.com/office/drawing/2014/main" id="{E4C8EBC1-2DA6-23D9-6C6F-8A12419DA215}"/>
                </a:ext>
              </a:extLst>
            </p:cNvPr>
            <p:cNvPicPr>
              <a:picLocks noChangeAspect="1"/>
            </p:cNvPicPr>
            <p:nvPr/>
          </p:nvPicPr>
          <p:blipFill>
            <a:blip r:embed="rId8"/>
            <a:stretch>
              <a:fillRect/>
            </a:stretch>
          </p:blipFill>
          <p:spPr>
            <a:xfrm>
              <a:off x="1892090" y="4011934"/>
              <a:ext cx="344177" cy="448056"/>
            </a:xfrm>
            <a:prstGeom prst="rect">
              <a:avLst/>
            </a:prstGeom>
          </p:spPr>
        </p:pic>
        <p:pic>
          <p:nvPicPr>
            <p:cNvPr id="20" name="Picture 19">
              <a:extLst>
                <a:ext uri="{FF2B5EF4-FFF2-40B4-BE49-F238E27FC236}">
                  <a16:creationId xmlns:a16="http://schemas.microsoft.com/office/drawing/2014/main" id="{ED227E0D-83EB-EAD3-B9C6-DE3207420861}"/>
                </a:ext>
              </a:extLst>
            </p:cNvPr>
            <p:cNvPicPr>
              <a:picLocks noChangeAspect="1"/>
            </p:cNvPicPr>
            <p:nvPr/>
          </p:nvPicPr>
          <p:blipFill>
            <a:blip r:embed="rId9"/>
            <a:stretch>
              <a:fillRect/>
            </a:stretch>
          </p:blipFill>
          <p:spPr>
            <a:xfrm>
              <a:off x="1123707" y="4011934"/>
              <a:ext cx="348628" cy="448056"/>
            </a:xfrm>
            <a:prstGeom prst="rect">
              <a:avLst/>
            </a:prstGeom>
          </p:spPr>
        </p:pic>
      </p:grpSp>
    </p:spTree>
    <p:extLst>
      <p:ext uri="{BB962C8B-B14F-4D97-AF65-F5344CB8AC3E}">
        <p14:creationId xmlns:p14="http://schemas.microsoft.com/office/powerpoint/2010/main" val="149847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4F6B3-FA66-6F96-CD55-FB319F2CE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E5971-F653-4EBF-29C3-9EE9762BA42A}"/>
              </a:ext>
            </a:extLst>
          </p:cNvPr>
          <p:cNvSpPr>
            <a:spLocks noGrp="1"/>
          </p:cNvSpPr>
          <p:nvPr>
            <p:ph type="title"/>
          </p:nvPr>
        </p:nvSpPr>
        <p:spPr/>
        <p:txBody>
          <a:bodyPr>
            <a:normAutofit/>
          </a:bodyPr>
          <a:lstStyle/>
          <a:p>
            <a:r>
              <a:rPr lang="en-US" dirty="0"/>
              <a:t>How You Can Help</a:t>
            </a:r>
          </a:p>
        </p:txBody>
      </p:sp>
      <p:sp>
        <p:nvSpPr>
          <p:cNvPr id="15" name="Slide Number Placeholder 14">
            <a:extLst>
              <a:ext uri="{FF2B5EF4-FFF2-40B4-BE49-F238E27FC236}">
                <a16:creationId xmlns:a16="http://schemas.microsoft.com/office/drawing/2014/main" id="{60FD3E11-A8EA-739D-EFF2-F4D84CA3A118}"/>
              </a:ext>
            </a:extLst>
          </p:cNvPr>
          <p:cNvSpPr>
            <a:spLocks noGrp="1"/>
          </p:cNvSpPr>
          <p:nvPr>
            <p:ph type="sldNum" sz="quarter" idx="12"/>
          </p:nvPr>
        </p:nvSpPr>
        <p:spPr/>
        <p:txBody>
          <a:bodyPr/>
          <a:lstStyle/>
          <a:p>
            <a:fld id="{BAE26A2A-DE5F-EA41-900F-AB5C4F1D9848}" type="slidenum">
              <a:rPr lang="en-US" smtClean="0"/>
              <a:t>8</a:t>
            </a:fld>
            <a:endParaRPr lang="en-US"/>
          </a:p>
        </p:txBody>
      </p:sp>
      <p:pic>
        <p:nvPicPr>
          <p:cNvPr id="8" name="Picture 7">
            <a:extLst>
              <a:ext uri="{FF2B5EF4-FFF2-40B4-BE49-F238E27FC236}">
                <a16:creationId xmlns:a16="http://schemas.microsoft.com/office/drawing/2014/main" id="{535AA6FA-5459-6888-E13F-7C114964E72C}"/>
              </a:ext>
            </a:extLst>
          </p:cNvPr>
          <p:cNvPicPr>
            <a:picLocks noChangeAspect="1"/>
          </p:cNvPicPr>
          <p:nvPr/>
        </p:nvPicPr>
        <p:blipFill>
          <a:blip r:embed="rId2"/>
          <a:stretch>
            <a:fillRect/>
          </a:stretch>
        </p:blipFill>
        <p:spPr>
          <a:xfrm>
            <a:off x="6430726" y="1556761"/>
            <a:ext cx="5141614" cy="3429000"/>
          </a:xfrm>
          <a:prstGeom prst="rect">
            <a:avLst/>
          </a:prstGeom>
        </p:spPr>
      </p:pic>
      <p:sp>
        <p:nvSpPr>
          <p:cNvPr id="10" name="TextBox 9">
            <a:extLst>
              <a:ext uri="{FF2B5EF4-FFF2-40B4-BE49-F238E27FC236}">
                <a16:creationId xmlns:a16="http://schemas.microsoft.com/office/drawing/2014/main" id="{0350A2FE-0518-B9F7-34DB-363E3923A308}"/>
              </a:ext>
            </a:extLst>
          </p:cNvPr>
          <p:cNvSpPr txBox="1"/>
          <p:nvPr/>
        </p:nvSpPr>
        <p:spPr>
          <a:xfrm>
            <a:off x="415552" y="1932695"/>
            <a:ext cx="5680447" cy="2895664"/>
          </a:xfrm>
          <a:prstGeom prst="rect">
            <a:avLst/>
          </a:prstGeom>
          <a:noFill/>
        </p:spPr>
        <p:txBody>
          <a:bodyPr wrap="square" rtlCol="0">
            <a:spAutoFit/>
          </a:bodyPr>
          <a:lstStyle/>
          <a:p>
            <a:pPr marL="285750" indent="-285750">
              <a:lnSpc>
                <a:spcPts val="2200"/>
              </a:lnSpc>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Help educate students about the opportunities in the skilled trades</a:t>
            </a:r>
          </a:p>
          <a:p>
            <a:pPr marL="285750" indent="-285750">
              <a:lnSpc>
                <a:spcPts val="2200"/>
              </a:lnSpc>
              <a:buClr>
                <a:srgbClr val="F96302"/>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nSpc>
                <a:spcPts val="2200"/>
              </a:lnSpc>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Raise awareness of the skilled trades needs and as a great career path for students</a:t>
            </a:r>
          </a:p>
          <a:p>
            <a:pPr marL="285750" indent="-285750">
              <a:lnSpc>
                <a:spcPts val="2200"/>
              </a:lnSpc>
              <a:buClr>
                <a:srgbClr val="F96302"/>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nSpc>
                <a:spcPts val="2200"/>
              </a:lnSpc>
              <a:buClr>
                <a:srgbClr val="F96302"/>
              </a:buClr>
              <a:buFont typeface="Wingdings" panose="05000000000000000000" pitchFamily="2" charset="2"/>
              <a:buChar char="§"/>
            </a:pPr>
            <a:r>
              <a:rPr lang="en-US" sz="1600" dirty="0">
                <a:latin typeface="Arial" panose="020B0604020202020204" pitchFamily="34" charset="0"/>
                <a:cs typeface="Arial" panose="020B0604020202020204" pitchFamily="34" charset="0"/>
              </a:rPr>
              <a:t>Support guidance counselors and teachers to prioritize the skilled trades just as a 4-year college institution</a:t>
            </a:r>
          </a:p>
          <a:p>
            <a:pPr>
              <a:lnSpc>
                <a:spcPts val="2200"/>
              </a:lnSpc>
              <a:buClr>
                <a:srgbClr val="F96302"/>
              </a:buClr>
            </a:pPr>
            <a:endParaRPr lang="en-US" dirty="0">
              <a:latin typeface="Helvetica" pitchFamily="2" charset="0"/>
            </a:endParaRPr>
          </a:p>
          <a:p>
            <a:pPr>
              <a:lnSpc>
                <a:spcPts val="2200"/>
              </a:lnSpc>
              <a:buClr>
                <a:srgbClr val="F96302"/>
              </a:buClr>
            </a:pPr>
            <a:endParaRPr lang="en-US" sz="1800" dirty="0">
              <a:solidFill>
                <a:schemeClr val="bg1"/>
              </a:solidFill>
              <a:latin typeface="Helvetica" pitchFamily="2" charset="0"/>
            </a:endParaRPr>
          </a:p>
        </p:txBody>
      </p:sp>
    </p:spTree>
    <p:extLst>
      <p:ext uri="{BB962C8B-B14F-4D97-AF65-F5344CB8AC3E}">
        <p14:creationId xmlns:p14="http://schemas.microsoft.com/office/powerpoint/2010/main" val="346411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5E96B-4CF8-A7E1-2D9C-82184959B255}"/>
            </a:ext>
          </a:extLst>
        </p:cNvPr>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6738EB6F-EEAA-EF4E-935E-402E16432903}"/>
              </a:ext>
            </a:extLst>
          </p:cNvPr>
          <p:cNvSpPr>
            <a:spLocks noGrp="1"/>
          </p:cNvSpPr>
          <p:nvPr>
            <p:ph type="sldNum" sz="quarter" idx="12"/>
          </p:nvPr>
        </p:nvSpPr>
        <p:spPr/>
        <p:txBody>
          <a:bodyPr/>
          <a:lstStyle/>
          <a:p>
            <a:fld id="{BAE26A2A-DE5F-EA41-900F-AB5C4F1D9848}" type="slidenum">
              <a:rPr lang="en-US" smtClean="0"/>
              <a:t>9</a:t>
            </a:fld>
            <a:endParaRPr lang="en-US"/>
          </a:p>
        </p:txBody>
      </p:sp>
      <p:pic>
        <p:nvPicPr>
          <p:cNvPr id="5" name="Picture 4">
            <a:extLst>
              <a:ext uri="{FF2B5EF4-FFF2-40B4-BE49-F238E27FC236}">
                <a16:creationId xmlns:a16="http://schemas.microsoft.com/office/drawing/2014/main" id="{71AB4365-4101-D21E-67B5-D5BB3C5FCA91}"/>
              </a:ext>
            </a:extLst>
          </p:cNvPr>
          <p:cNvPicPr>
            <a:picLocks noChangeAspect="1"/>
          </p:cNvPicPr>
          <p:nvPr/>
        </p:nvPicPr>
        <p:blipFill>
          <a:blip r:embed="rId2"/>
          <a:srcRect t="5165"/>
          <a:stretch/>
        </p:blipFill>
        <p:spPr>
          <a:xfrm>
            <a:off x="1738265" y="2451457"/>
            <a:ext cx="1505966" cy="1438925"/>
          </a:xfrm>
          <a:prstGeom prst="rect">
            <a:avLst/>
          </a:prstGeom>
        </p:spPr>
      </p:pic>
      <p:sp>
        <p:nvSpPr>
          <p:cNvPr id="7" name="TextBox 6">
            <a:extLst>
              <a:ext uri="{FF2B5EF4-FFF2-40B4-BE49-F238E27FC236}">
                <a16:creationId xmlns:a16="http://schemas.microsoft.com/office/drawing/2014/main" id="{E79921E4-6C4C-D83A-4563-475D6709A0B5}"/>
              </a:ext>
            </a:extLst>
          </p:cNvPr>
          <p:cNvSpPr txBox="1"/>
          <p:nvPr/>
        </p:nvSpPr>
        <p:spPr>
          <a:xfrm>
            <a:off x="3571628" y="2451457"/>
            <a:ext cx="8234091" cy="1477328"/>
          </a:xfrm>
          <a:prstGeom prst="rect">
            <a:avLst/>
          </a:prstGeom>
          <a:noFill/>
        </p:spPr>
        <p:txBody>
          <a:bodyPr wrap="square" rtlCol="0">
            <a:spAutoFit/>
          </a:bodyPr>
          <a:lstStyle/>
          <a:p>
            <a:pPr>
              <a:lnSpc>
                <a:spcPts val="5400"/>
              </a:lnSpc>
            </a:pPr>
            <a:r>
              <a:rPr lang="en-US" sz="5400" b="1" dirty="0">
                <a:solidFill>
                  <a:srgbClr val="F96302"/>
                </a:solidFill>
                <a:latin typeface="HelveticaNeueLT Pro 57 Cn" panose="020B0506030502020204" pitchFamily="34" charset="77"/>
              </a:rPr>
              <a:t>TRADES TRAINING.</a:t>
            </a:r>
          </a:p>
          <a:p>
            <a:pPr>
              <a:lnSpc>
                <a:spcPts val="5400"/>
              </a:lnSpc>
            </a:pPr>
            <a:r>
              <a:rPr lang="en-US" sz="5400" b="1" dirty="0">
                <a:solidFill>
                  <a:srgbClr val="F96302"/>
                </a:solidFill>
                <a:latin typeface="HelveticaNeueLT Pro 57 Cn" panose="020B0506030502020204" pitchFamily="34" charset="77"/>
              </a:rPr>
              <a:t>JOB CONNECTIONS.</a:t>
            </a:r>
          </a:p>
        </p:txBody>
      </p:sp>
      <p:sp>
        <p:nvSpPr>
          <p:cNvPr id="9" name="TextBox 8">
            <a:extLst>
              <a:ext uri="{FF2B5EF4-FFF2-40B4-BE49-F238E27FC236}">
                <a16:creationId xmlns:a16="http://schemas.microsoft.com/office/drawing/2014/main" id="{8FBB964C-3C79-1808-CD64-81E304DCC5B1}"/>
              </a:ext>
            </a:extLst>
          </p:cNvPr>
          <p:cNvSpPr txBox="1"/>
          <p:nvPr/>
        </p:nvSpPr>
        <p:spPr>
          <a:xfrm>
            <a:off x="3725537" y="3928785"/>
            <a:ext cx="4053536" cy="553998"/>
          </a:xfrm>
          <a:prstGeom prst="rect">
            <a:avLst/>
          </a:prstGeom>
          <a:noFill/>
        </p:spPr>
        <p:txBody>
          <a:bodyPr wrap="square" rtlCol="0">
            <a:spAutoFit/>
          </a:bodyPr>
          <a:lstStyle/>
          <a:p>
            <a:pPr>
              <a:lnSpc>
                <a:spcPts val="1800"/>
              </a:lnSpc>
            </a:pPr>
            <a:r>
              <a:rPr lang="en-US" sz="2000" b="1" dirty="0">
                <a:latin typeface="Helvetica" pitchFamily="2" charset="0"/>
              </a:rPr>
              <a:t>Free</a:t>
            </a:r>
            <a:r>
              <a:rPr lang="en-US" sz="2000" dirty="0">
                <a:latin typeface="Helvetica" pitchFamily="2" charset="0"/>
              </a:rPr>
              <a:t> with Path to Pro</a:t>
            </a:r>
          </a:p>
          <a:p>
            <a:pPr>
              <a:lnSpc>
                <a:spcPts val="1800"/>
              </a:lnSpc>
            </a:pPr>
            <a:endParaRPr lang="en-US" sz="1600" dirty="0">
              <a:solidFill>
                <a:schemeClr val="bg1"/>
              </a:solidFill>
              <a:latin typeface="Helvetica" pitchFamily="2" charset="0"/>
            </a:endParaRPr>
          </a:p>
        </p:txBody>
      </p:sp>
    </p:spTree>
    <p:extLst>
      <p:ext uri="{BB962C8B-B14F-4D97-AF65-F5344CB8AC3E}">
        <p14:creationId xmlns:p14="http://schemas.microsoft.com/office/powerpoint/2010/main" val="3199536197"/>
      </p:ext>
    </p:extLst>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DTS_Brand_slides_2022-04_wide" id="{F8904C7E-A255-DC4E-9858-D7296C25A73B}" vid="{C9125D42-9F6B-D64D-B8FE-F51140D366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SharedWithUsers xmlns="56cd1905-ff13-4436-8ef1-8fa80665008f">
      <UserInfo>
        <DisplayName>Tommy Liu</DisplayName>
        <AccountId>375</AccountId>
        <AccountType/>
      </UserInfo>
      <UserInfo>
        <DisplayName>Brian Smith</DisplayName>
        <AccountId>97</AccountId>
        <AccountType/>
      </UserInfo>
      <UserInfo>
        <DisplayName>Lisa Pool-Osorio</DisplayName>
        <AccountId>419</AccountId>
        <AccountType/>
      </UserInfo>
      <UserInfo>
        <DisplayName>Liz Lanphear</DisplayName>
        <AccountId>371</AccountId>
        <AccountType/>
      </UserInfo>
      <UserInfo>
        <DisplayName>Diane Vaccari</DisplayName>
        <AccountId>554</AccountId>
        <AccountType/>
      </UserInfo>
      <UserInfo>
        <DisplayName>Scott Salesses</DisplayName>
        <AccountId>173</AccountId>
        <AccountType/>
      </UserInfo>
      <UserInfo>
        <DisplayName>Mellissa Hultstrand</DisplayName>
        <AccountId>384</AccountId>
        <AccountType/>
      </UserInfo>
      <UserInfo>
        <DisplayName>Adora Beard</DisplayName>
        <AccountId>127</AccountId>
        <AccountType/>
      </UserInfo>
      <UserInfo>
        <DisplayName>Debi Faucette</DisplayName>
        <AccountId>172</AccountId>
        <AccountType/>
      </UserInfo>
      <UserInfo>
        <DisplayName>Jonna Forsyth</DisplayName>
        <AccountId>344</AccountId>
        <AccountType/>
      </UserInfo>
      <UserInfo>
        <DisplayName>Taylor Smart Williams</DisplayName>
        <AccountId>166</AccountId>
        <AccountType/>
      </UserInfo>
      <UserInfo>
        <DisplayName>Cheryl Klar-Trim</DisplayName>
        <AccountId>129</AccountId>
        <AccountType/>
      </UserInfo>
      <UserInfo>
        <DisplayName>Mimi Abdulkadir</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7BAEE-8EB7-4B74-BB91-B94AE5AC8430}">
  <ds:schemaRefs>
    <ds:schemaRef ds:uri="http://schemas.microsoft.com/office/infopath/2007/PartnerControls"/>
    <ds:schemaRef ds:uri="http://purl.org/dc/terms/"/>
    <ds:schemaRef ds:uri="http://www.w3.org/XML/1998/namespace"/>
    <ds:schemaRef ds:uri="http://purl.org/dc/elements/1.1/"/>
    <ds:schemaRef ds:uri="http://schemas.microsoft.com/office/2006/documentManagement/types"/>
    <ds:schemaRef ds:uri="f8892201-b6f9-448a-a857-af8c143e1fef"/>
    <ds:schemaRef ds:uri="http://schemas.openxmlformats.org/package/2006/metadata/core-properties"/>
    <ds:schemaRef ds:uri="http://purl.org/dc/dcmitype/"/>
    <ds:schemaRef ds:uri="56cd1905-ff13-4436-8ef1-8fa80665008f"/>
    <ds:schemaRef ds:uri="http://schemas.microsoft.com/office/2006/metadata/properties"/>
  </ds:schemaRefs>
</ds:datastoreItem>
</file>

<file path=customXml/itemProps2.xml><?xml version="1.0" encoding="utf-8"?>
<ds:datastoreItem xmlns:ds="http://schemas.openxmlformats.org/officeDocument/2006/customXml" ds:itemID="{D51C1EBE-42B9-41B1-B583-A9753CA6C625}">
  <ds:schemaRefs>
    <ds:schemaRef ds:uri="http://schemas.microsoft.com/sharepoint/v3/contenttype/forms"/>
  </ds:schemaRefs>
</ds:datastoreItem>
</file>

<file path=customXml/itemProps3.xml><?xml version="1.0" encoding="utf-8"?>
<ds:datastoreItem xmlns:ds="http://schemas.openxmlformats.org/officeDocument/2006/customXml" ds:itemID="{54D6AB9B-B5FC-473F-A385-F261DA834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04591e-2156-4e7e-b8dc-60ccb91b4f06}" enabled="1" method="Standard" siteId="{fb7e6711-b619-4fbe-afe6-f83b12673323}" removed="0"/>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GEDTS_theme_2018</Template>
  <TotalTime>4110</TotalTime>
  <Words>731</Words>
  <Application>Microsoft Office PowerPoint</Application>
  <PresentationFormat>Widescreen</PresentationFormat>
  <Paragraphs>86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GEDTS_theme_2018</vt:lpstr>
      <vt:lpstr>PowerPoint Presentation</vt:lpstr>
      <vt:lpstr>Economic Facts</vt:lpstr>
      <vt:lpstr>The Skilled Labor Gap</vt:lpstr>
      <vt:lpstr>Solution for Trades Careers, Supporting our Pros</vt:lpstr>
      <vt:lpstr>PathtoPro.com</vt:lpstr>
      <vt:lpstr>Path to Pro Skills Program</vt:lpstr>
      <vt:lpstr>Path to Pro Network</vt:lpstr>
      <vt:lpstr>How You Can Help</vt:lpstr>
      <vt:lpstr>PowerPoint Presentation</vt:lpstr>
      <vt:lpstr>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Clark</dc:creator>
  <cp:lastModifiedBy>Hanna, Rawan</cp:lastModifiedBy>
  <cp:revision>23</cp:revision>
  <cp:lastPrinted>2018-06-14T14:59:40Z</cp:lastPrinted>
  <dcterms:created xsi:type="dcterms:W3CDTF">2023-06-02T14:16:32Z</dcterms:created>
  <dcterms:modified xsi:type="dcterms:W3CDTF">2025-08-18T18:00:14Z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y fmtid="{D5CDD505-2E9C-101B-9397-08002B2CF9AE}" pid="4" name="ClassificationContentMarkingFooterLocations">
    <vt:lpwstr>GEDTS_theme_2018:5</vt:lpwstr>
  </property>
  <property fmtid="{D5CDD505-2E9C-101B-9397-08002B2CF9AE}" pid="5" name="ClassificationContentMarkingFooterText">
    <vt:lpwstr>INTERNAL USE</vt:lpwstr>
  </property>
</Properties>
</file>