
<file path=[Content_Types].xml><?xml version="1.0" encoding="utf-8"?>
<Types xmlns="http://schemas.openxmlformats.org/package/2006/content-types">
  <Default Extension="xml" ContentType="application/vnd.openxmlformats-package.core-properties+xml"/>
  <Default Extension="jpeg" ContentType="image/jpeg"/>
  <Default Extension="JPG" ContentType="image/jpeg"/>
  <Default Extension="emf" ContentType="image/x-emf"/>
  <Default Extension="png" ContentType="image/png"/>
  <Default Extension="svg" ContentType="image/svg+xml"/>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s/slide9.xml" ContentType="application/vnd.openxmlformats-officedocument.presentationml.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16.xml" ContentType="application/vnd.openxmlformats-officedocument.presentationml.slideLayout+xml"/>
  <Override PartName="/ppt/theme/theme1.xml" ContentType="application/vnd.openxmlformats-officedocument.theme+xml"/>
  <Override PartName="/ppt/slideLayouts/slideLayout1.xml" ContentType="application/vnd.openxmlformats-officedocument.presentationml.slideLayout+xml"/>
  <Override PartName="/ppt/slideLayouts/slideLayout15.xml" ContentType="application/vnd.openxmlformats-officedocument.presentationml.slideLayout+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s/slide14.xml" ContentType="application/vnd.openxmlformats-officedocument.presentationml.slide+xml"/>
  <Override PartName="/ppt/notesSlides/notesSlide12.xml" ContentType="application/vnd.openxmlformats-officedocument.presentationml.notesSlide+xml"/>
  <Override PartName="/ppt/slides/slide22.xml" ContentType="application/vnd.openxmlformats-officedocument.presentationml.slide+xml"/>
  <Override PartName="/ppt/notesSlides/notesSlide20.xml" ContentType="application/vnd.openxmlformats-officedocument.presentationml.notesSlide+xml"/>
  <Override PartName="/ppt/viewProps.xml" ContentType="application/vnd.openxmlformats-officedocument.presentationml.viewProps+xml"/>
  <Override PartName="/ppt/slides/slide17.xml" ContentType="application/vnd.openxmlformats-officedocument.presentationml.slide+xml"/>
  <Override PartName="/ppt/notesSlides/notesSlide15.xml" ContentType="application/vnd.openxmlformats-officedocument.presentationml.notesSlide+xml"/>
  <Override PartName="/ppt/slides/slide30.xml" ContentType="application/vnd.openxmlformats-officedocument.presentationml.slide+xml"/>
  <Override PartName="/ppt/changesInfos/changesInfo1.xml" ContentType="application/vnd.ms-powerpoint.changesinfo+xml"/>
  <Override PartName="/ppt/slides/slide3.xml" ContentType="application/vnd.openxmlformats-officedocument.presentationml.slide+xml"/>
  <Override PartName="/ppt/notesSlides/notesSlide2.xml" ContentType="application/vnd.openxmlformats-officedocument.presentationml.notesSlide+xml"/>
  <Override PartName="/customXml/item2.xml" ContentType="application/xml"/>
  <Override PartName="/customXml/itemProps2.xml" ContentType="application/vnd.openxmlformats-officedocument.customXmlProperties+xml"/>
  <Override PartName="/ppt/slides/slide12.xml" ContentType="application/vnd.openxmlformats-officedocument.presentationml.slide+xml"/>
  <Override PartName="/ppt/notesSlides/notesSlide10.xml" ContentType="application/vnd.openxmlformats-officedocument.presentationml.notesSlide+xml"/>
  <Override PartName="/ppt/slides/slide16.xml" ContentType="application/vnd.openxmlformats-officedocument.presentationml.slide+xml"/>
  <Override PartName="/ppt/notesSlides/notesSlide14.xml" ContentType="application/vnd.openxmlformats-officedocument.presentationml.notesSlide+xml"/>
  <Override PartName="/ppt/slides/slide25.xml" ContentType="application/vnd.openxmlformats-officedocument.presentationml.slide+xml"/>
  <Override PartName="/ppt/notesSlides/notesSlide23.xml" ContentType="application/vnd.openxmlformats-officedocument.presentationml.notesSlide+xml"/>
  <Override PartName="/ppt/tableStyles.xml" ContentType="application/vnd.openxmlformats-officedocument.presentationml.tableStyles+xml"/>
  <Override PartName="/customXml/item1.xml" ContentType="application/xml"/>
  <Override PartName="/customXml/itemProps1.xml" ContentType="application/vnd.openxmlformats-officedocument.customXmlProperties+xml"/>
  <Override PartName="/ppt/slides/slide2.xml" ContentType="application/vnd.openxmlformats-officedocument.presentationml.slide+xml"/>
  <Override PartName="/ppt/notesSlides/notesSlide1.xml" ContentType="application/vnd.openxmlformats-officedocument.presentationml.notesSlide+xml"/>
  <Override PartName="/ppt/slides/slide7.xml" ContentType="application/vnd.openxmlformats-officedocument.presentationml.slide+xml"/>
  <Override PartName="/ppt/slides/slide20.xml" ContentType="application/vnd.openxmlformats-officedocument.presentationml.slide+xml"/>
  <Override PartName="/ppt/notesSlides/notesSlide18.xml" ContentType="application/vnd.openxmlformats-officedocument.presentationml.notesSlide+xml"/>
  <Override PartName="/ppt/slides/slide28.xml" ContentType="application/vnd.openxmlformats-officedocument.presentationml.slide+xml"/>
  <Override PartName="/ppt/diagrams/data7.xml" ContentType="application/vnd.openxmlformats-officedocument.drawingml.diagramData+xml"/>
  <Override PartName="/ppt/diagrams/drawing7.xml" ContentType="application/vnd.ms-office.drawingml.diagramDrawing+xml"/>
  <Override PartName="/ppt/notesSlides/notesSlide26.xml" ContentType="application/vnd.openxmlformats-officedocument.presentationml.notesSlide+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handoutMasters/handoutMaster1.xml" ContentType="application/vnd.openxmlformats-officedocument.presentationml.handoutMaster+xml"/>
  <Override PartName="/ppt/theme/theme3.xml" ContentType="application/vnd.openxmlformats-officedocument.theme+xml"/>
  <Override PartName="/ppt/slides/slide1.xml" ContentType="application/vnd.openxmlformats-officedocument.presentationml.slide+xml"/>
  <Override PartName="/ppt/slides/slide11.xml" ContentType="application/vnd.openxmlformats-officedocument.presentationml.slide+xml"/>
  <Override PartName="/ppt/diagrams/data5.xml" ContentType="application/vnd.openxmlformats-officedocument.drawingml.diagramData+xml"/>
  <Override PartName="/ppt/diagrams/drawing5.xml" ContentType="application/vnd.ms-office.drawingml.diagramDrawing+xml"/>
  <Override PartName="/ppt/notesSlides/notesSlide9.xml" ContentType="application/vnd.openxmlformats-officedocument.presentationml.notesSlide+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slides/slide19.xml" ContentType="application/vnd.openxmlformats-officedocument.presentationml.slide+xml"/>
  <Override PartName="/ppt/notesSlides/notesSlide17.xml" ContentType="application/vnd.openxmlformats-officedocument.presentationml.notesSlide+xml"/>
  <Override PartName="/ppt/slides/slide24.xml" ContentType="application/vnd.openxmlformats-officedocument.presentationml.slide+xml"/>
  <Override PartName="/ppt/notesSlides/notesSlide22.xml" ContentType="application/vnd.openxmlformats-officedocument.presentationml.notesSlide+xml"/>
  <Override PartName="/ppt/slides/slide6.xml" ContentType="application/vnd.openxmlformats-officedocument.presentationml.slide+xml"/>
  <Override PartName="/ppt/diagrams/data3.xml" ContentType="application/vnd.openxmlformats-officedocument.drawingml.diagramData+xml"/>
  <Override PartName="/ppt/diagrams/drawing3.xml" ContentType="application/vnd.ms-office.drawingml.diagramDrawing+xml"/>
  <Override PartName="/ppt/notesSlides/notesSlide5.xml" ContentType="application/vnd.openxmlformats-officedocument.presentationml.notesSlide+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slides/slide15.xml" ContentType="application/vnd.openxmlformats-officedocument.presentationml.slide+xml"/>
  <Override PartName="/ppt/notesSlides/notesSlide13.xml" ContentType="application/vnd.openxmlformats-officedocument.presentationml.notesSlide+xml"/>
  <Override PartName="/ppt/slides/slide27.xml" ContentType="application/vnd.openxmlformats-officedocument.presentationml.slide+xml"/>
  <Override PartName="/ppt/notesSlides/notesSlide25.xml" ContentType="application/vnd.openxmlformats-officedocument.presentationml.notesSlide+xml"/>
  <Override PartName="/ppt/slides/slide5.xml" ContentType="application/vnd.openxmlformats-officedocument.presentationml.slide+xml"/>
  <Override PartName="/ppt/diagrams/data2.xml" ContentType="application/vnd.openxmlformats-officedocument.drawingml.diagramData+xml"/>
  <Override PartName="/ppt/diagrams/drawing2.xml" ContentType="application/vnd.ms-office.drawingml.diagramDrawing+xml"/>
  <Override PartName="/ppt/notesSlides/notesSlide4.xml" ContentType="application/vnd.openxmlformats-officedocument.presentationml.notesSlide+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slides/slide10.xml" ContentType="application/vnd.openxmlformats-officedocument.presentationml.slide+xml"/>
  <Override PartName="/ppt/notesSlides/notesSlide8.xml" ContentType="application/vnd.openxmlformats-officedocument.presentationml.notesSlide+xml"/>
  <Override PartName="/ppt/slides/slide18.xml" ContentType="application/vnd.openxmlformats-officedocument.presentationml.slide+xml"/>
  <Override PartName="/ppt/notesSlides/notesSlide16.xml" ContentType="application/vnd.openxmlformats-officedocument.presentationml.notesSlide+xml"/>
  <Override PartName="/ppt/slides/slide23.xml" ContentType="application/vnd.openxmlformats-officedocument.presentationml.slide+xml"/>
  <Override PartName="/ppt/diagrams/data6.xml" ContentType="application/vnd.openxmlformats-officedocument.drawingml.diagramData+xml"/>
  <Override PartName="/ppt/diagrams/drawing6.xml" ContentType="application/vnd.ms-office.drawingml.diagramDrawing+xml"/>
  <Override PartName="/ppt/notesSlides/notesSlide21.xml" ContentType="application/vnd.openxmlformats-officedocument.presentationml.notesSlide+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slides/slide26.xml" ContentType="application/vnd.openxmlformats-officedocument.presentationml.slide+xml"/>
  <Override PartName="/ppt/notesSlides/notesSlide24.xml" ContentType="application/vnd.openxmlformats-officedocument.presentationml.notesSlide+xml"/>
  <Override PartName="/ppt/slides/slide31.xml" ContentType="application/vnd.openxmlformats-officedocument.presentationml.slide+xml"/>
  <Override PartName="/ppt/notesSlides/notesSlide28.xml" ContentType="application/vnd.openxmlformats-officedocument.presentationml.notesSlide+xml"/>
  <Override PartName="/ppt/revisionInfo.xml" ContentType="application/vnd.ms-powerpoint.revisioninfo+xml"/>
  <Override PartName="/ppt/slides/slide4.xml" ContentType="application/vnd.openxmlformats-officedocument.presentationml.slide+xml"/>
  <Override PartName="/ppt/diagrams/data1.xml" ContentType="application/vnd.openxmlformats-officedocument.drawingml.diagramData+xml"/>
  <Override PartName="/ppt/diagrams/drawing1.xml" ContentType="application/vnd.ms-office.drawingml.diagramDrawing+xml"/>
  <Override PartName="/ppt/notesSlides/notesSlide3.xml" ContentType="application/vnd.openxmlformats-officedocument.presentationml.notesSlide+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customXml/item3.xml" ContentType="application/xml"/>
  <Override PartName="/customXml/itemProps3.xml" ContentType="application/vnd.openxmlformats-officedocument.customXmlProperties+xml"/>
  <Override PartName="/ppt/slides/slide8.xml" ContentType="application/vnd.openxmlformats-officedocument.presentationml.slide+xml"/>
  <Override PartName="/ppt/diagrams/data4.xml" ContentType="application/vnd.openxmlformats-officedocument.drawingml.diagramData+xml"/>
  <Override PartName="/ppt/diagrams/drawing4.xml" ContentType="application/vnd.ms-office.drawingml.diagramDrawing+xml"/>
  <Override PartName="/ppt/notesSlides/notesSlide6.xml" ContentType="application/vnd.openxmlformats-officedocument.presentationml.notesSlide+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slides/slide13.xml" ContentType="application/vnd.openxmlformats-officedocument.presentationml.slide+xml"/>
  <Override PartName="/ppt/notesSlides/notesSlide11.xml" ContentType="application/vnd.openxmlformats-officedocument.presentationml.notesSlide+xml"/>
  <Override PartName="/ppt/slides/slide21.xml" ContentType="application/vnd.openxmlformats-officedocument.presentationml.slide+xml"/>
  <Override PartName="/ppt/notesSlides/notesSlide19.xml" ContentType="application/vnd.openxmlformats-officedocument.presentationml.notesSlide+xml"/>
  <Override PartName="/ppt/slides/slide29.xml" ContentType="application/vnd.openxmlformats-officedocument.presentationml.slide+xml"/>
  <Override PartName="/ppt/diagrams/data8.xml" ContentType="application/vnd.openxmlformats-officedocument.drawingml.diagramData+xml"/>
  <Override PartName="/ppt/diagrams/drawing8.xml" ContentType="application/vnd.ms-office.drawingml.diagramDrawing+xml"/>
  <Override PartName="/ppt/notesSlides/notesSlide27.xml" ContentType="application/vnd.openxmlformats-officedocument.presentationml.notesSlide+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presProps.xml" ContentType="application/vnd.openxmlformats-officedocument.presentationml.presProps+xml"/>
  <Override PartName="/docMetadata/LabelInfo.xml" ContentType="application/vnd.ms-office.classificationlabels+xml"/>
  <Override PartName="/docProps/custom.xml" ContentType="application/vnd.openxmlformats-officedocument.custom-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microsoft.com/office/2020/02/relationships/classificationlabels" Target="/docMetadata/LabelInfo.xml" Id="rId6" /><Relationship Type="http://schemas.openxmlformats.org/officeDocument/2006/relationships/custom-properties" Target="/docProps/custom.xml" Id="rId5" /><Relationship Type="http://schemas.openxmlformats.org/officeDocument/2006/relationships/extended-properties" Target="/docProps/app.xml" Id="rId4"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36"/>
  </p:notesMasterIdLst>
  <p:handoutMasterIdLst>
    <p:handoutMasterId r:id="rId37"/>
  </p:handoutMasterIdLst>
  <p:sldIdLst>
    <p:sldId id="292" r:id="rId5"/>
    <p:sldId id="2695" r:id="rId6"/>
    <p:sldId id="2690" r:id="rId7"/>
    <p:sldId id="2697" r:id="rId8"/>
    <p:sldId id="2693" r:id="rId9"/>
    <p:sldId id="2705" r:id="rId10"/>
    <p:sldId id="331" r:id="rId11"/>
    <p:sldId id="2696" r:id="rId12"/>
    <p:sldId id="332" r:id="rId13"/>
    <p:sldId id="343" r:id="rId14"/>
    <p:sldId id="2699" r:id="rId15"/>
    <p:sldId id="2698" r:id="rId16"/>
    <p:sldId id="2691" r:id="rId17"/>
    <p:sldId id="335" r:id="rId18"/>
    <p:sldId id="2700" r:id="rId19"/>
    <p:sldId id="2701" r:id="rId20"/>
    <p:sldId id="2702" r:id="rId21"/>
    <p:sldId id="2692" r:id="rId22"/>
    <p:sldId id="2706" r:id="rId23"/>
    <p:sldId id="2707" r:id="rId24"/>
    <p:sldId id="2703" r:id="rId25"/>
    <p:sldId id="356" r:id="rId26"/>
    <p:sldId id="295" r:id="rId27"/>
    <p:sldId id="289" r:id="rId28"/>
    <p:sldId id="2689" r:id="rId29"/>
    <p:sldId id="339" r:id="rId30"/>
    <p:sldId id="349" r:id="rId31"/>
    <p:sldId id="360" r:id="rId32"/>
    <p:sldId id="337" r:id="rId33"/>
    <p:sldId id="2694" r:id="rId34"/>
    <p:sldId id="302" r:id="rId35"/>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A9"/>
    <a:srgbClr val="014B64"/>
    <a:srgbClr val="9CCFD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7019F6-4468-C1AE-CC03-9447E8986B09}" v="2" dt="2025-08-18T17:59:37.9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55"/>
    <p:restoredTop sz="49150" autoAdjust="0"/>
  </p:normalViewPr>
  <p:slideViewPr>
    <p:cSldViewPr snapToGrid="0" snapToObjects="1">
      <p:cViewPr varScale="1">
        <p:scale>
          <a:sx n="43" d="100"/>
          <a:sy n="43" d="100"/>
        </p:scale>
        <p:origin x="3672" y="34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&#65279;<?xml version="1.0" encoding="utf-8"?><Relationships xmlns="http://schemas.openxmlformats.org/package/2006/relationships"><Relationship Type="http://schemas.openxmlformats.org/officeDocument/2006/relationships/slide" Target="/ppt/slides/slide9.xml" Id="rId13" /><Relationship Type="http://schemas.openxmlformats.org/officeDocument/2006/relationships/slide" Target="/ppt/slides/slide14.xml" Id="rId18" /><Relationship Type="http://schemas.openxmlformats.org/officeDocument/2006/relationships/slide" Target="/ppt/slides/slide22.xml" Id="rId26" /><Relationship Type="http://schemas.openxmlformats.org/officeDocument/2006/relationships/viewProps" Target="/ppt/viewProps.xml" Id="rId39" /><Relationship Type="http://schemas.openxmlformats.org/officeDocument/2006/relationships/slide" Target="/ppt/slides/slide17.xml" Id="rId21" /><Relationship Type="http://schemas.openxmlformats.org/officeDocument/2006/relationships/slide" Target="/ppt/slides/slide30.xml" Id="rId34" /><Relationship Type="http://schemas.microsoft.com/office/2016/11/relationships/changesInfo" Target="/ppt/changesInfos/changesInfo1.xml" Id="rId42" /><Relationship Type="http://schemas.openxmlformats.org/officeDocument/2006/relationships/slide" Target="/ppt/slides/slide3.xml" Id="rId7" /><Relationship Type="http://schemas.openxmlformats.org/officeDocument/2006/relationships/customXml" Target="/customXml/item2.xml" Id="rId2" /><Relationship Type="http://schemas.openxmlformats.org/officeDocument/2006/relationships/slide" Target="/ppt/slides/slide12.xml" Id="rId16" /><Relationship Type="http://schemas.openxmlformats.org/officeDocument/2006/relationships/slide" Target="/ppt/slides/slide16.xml" Id="rId20" /><Relationship Type="http://schemas.openxmlformats.org/officeDocument/2006/relationships/slide" Target="/ppt/slides/slide25.xml" Id="rId29" /><Relationship Type="http://schemas.openxmlformats.org/officeDocument/2006/relationships/tableStyles" Target="/ppt/tableStyles.xml" Id="rId41" /><Relationship Type="http://schemas.openxmlformats.org/officeDocument/2006/relationships/customXml" Target="/customXml/item1.xml" Id="rId1" /><Relationship Type="http://schemas.openxmlformats.org/officeDocument/2006/relationships/slide" Target="/ppt/slides/slide2.xml" Id="rId6" /><Relationship Type="http://schemas.openxmlformats.org/officeDocument/2006/relationships/slide" Target="/ppt/slides/slide7.xml" Id="rId11" /><Relationship Type="http://schemas.openxmlformats.org/officeDocument/2006/relationships/slide" Target="/ppt/slides/slide20.xml" Id="rId24" /><Relationship Type="http://schemas.openxmlformats.org/officeDocument/2006/relationships/slide" Target="/ppt/slides/slide28.xml" Id="rId32" /><Relationship Type="http://schemas.openxmlformats.org/officeDocument/2006/relationships/handoutMaster" Target="/ppt/handoutMasters/handoutMaster1.xml" Id="rId37" /><Relationship Type="http://schemas.openxmlformats.org/officeDocument/2006/relationships/theme" Target="/ppt/theme/theme1.xml" Id="rId40" /><Relationship Type="http://schemas.openxmlformats.org/officeDocument/2006/relationships/slide" Target="/ppt/slides/slide1.xml" Id="rId5" /><Relationship Type="http://schemas.openxmlformats.org/officeDocument/2006/relationships/slide" Target="/ppt/slides/slide11.xml" Id="rId15" /><Relationship Type="http://schemas.openxmlformats.org/officeDocument/2006/relationships/slide" Target="/ppt/slides/slide19.xml" Id="rId23" /><Relationship Type="http://schemas.openxmlformats.org/officeDocument/2006/relationships/slide" Target="/ppt/slides/slide24.xml" Id="rId28" /><Relationship Type="http://schemas.openxmlformats.org/officeDocument/2006/relationships/notesMaster" Target="/ppt/notesMasters/notesMaster1.xml" Id="rId36" /><Relationship Type="http://schemas.openxmlformats.org/officeDocument/2006/relationships/slide" Target="/ppt/slides/slide6.xml" Id="rId10" /><Relationship Type="http://schemas.openxmlformats.org/officeDocument/2006/relationships/slide" Target="/ppt/slides/slide15.xml" Id="rId19" /><Relationship Type="http://schemas.openxmlformats.org/officeDocument/2006/relationships/slide" Target="/ppt/slides/slide27.xml" Id="rId31" /><Relationship Type="http://schemas.openxmlformats.org/officeDocument/2006/relationships/slideMaster" Target="/ppt/slideMasters/slideMaster1.xml" Id="rId4" /><Relationship Type="http://schemas.openxmlformats.org/officeDocument/2006/relationships/slide" Target="/ppt/slides/slide5.xml" Id="rId9" /><Relationship Type="http://schemas.openxmlformats.org/officeDocument/2006/relationships/slide" Target="/ppt/slides/slide10.xml" Id="rId14" /><Relationship Type="http://schemas.openxmlformats.org/officeDocument/2006/relationships/slide" Target="/ppt/slides/slide18.xml" Id="rId22" /><Relationship Type="http://schemas.openxmlformats.org/officeDocument/2006/relationships/slide" Target="/ppt/slides/slide23.xml" Id="rId27" /><Relationship Type="http://schemas.openxmlformats.org/officeDocument/2006/relationships/slide" Target="/ppt/slides/slide26.xml" Id="rId30" /><Relationship Type="http://schemas.openxmlformats.org/officeDocument/2006/relationships/slide" Target="/ppt/slides/slide31.xml" Id="rId35" /><Relationship Type="http://schemas.microsoft.com/office/2015/10/relationships/revisionInfo" Target="/ppt/revisionInfo.xml" Id="rId43" /><Relationship Type="http://schemas.openxmlformats.org/officeDocument/2006/relationships/slide" Target="/ppt/slides/slide4.xml" Id="rId8" /><Relationship Type="http://schemas.openxmlformats.org/officeDocument/2006/relationships/customXml" Target="/customXml/item3.xml" Id="rId3" /><Relationship Type="http://schemas.openxmlformats.org/officeDocument/2006/relationships/slide" Target="/ppt/slides/slide8.xml" Id="rId12" /><Relationship Type="http://schemas.openxmlformats.org/officeDocument/2006/relationships/slide" Target="/ppt/slides/slide13.xml" Id="rId17" /><Relationship Type="http://schemas.openxmlformats.org/officeDocument/2006/relationships/slide" Target="/ppt/slides/slide21.xml" Id="rId25" /><Relationship Type="http://schemas.openxmlformats.org/officeDocument/2006/relationships/slide" Target="/ppt/slides/slide29.xml" Id="rId33" /><Relationship Type="http://schemas.openxmlformats.org/officeDocument/2006/relationships/presProps" Target="/ppt/presProps.xml" Id="rId38"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ora Beard" userId="d32f79b5-4470-44b7-b23d-cfeef1cd0812" providerId="ADAL" clId="{2C3299B9-1841-4DDD-8805-38064179C1D8}"/>
    <pc:docChg chg="modSld">
      <pc:chgData name="Adora Beard" userId="d32f79b5-4470-44b7-b23d-cfeef1cd0812" providerId="ADAL" clId="{2C3299B9-1841-4DDD-8805-38064179C1D8}" dt="2025-07-28T19:21:20.901" v="18" actId="20577"/>
      <pc:docMkLst>
        <pc:docMk/>
      </pc:docMkLst>
      <pc:sldChg chg="modSp mod">
        <pc:chgData name="Adora Beard" userId="d32f79b5-4470-44b7-b23d-cfeef1cd0812" providerId="ADAL" clId="{2C3299B9-1841-4DDD-8805-38064179C1D8}" dt="2025-07-28T19:21:20.901" v="18" actId="20577"/>
        <pc:sldMkLst>
          <pc:docMk/>
          <pc:sldMk cId="1637196148" sldId="302"/>
        </pc:sldMkLst>
        <pc:spChg chg="mod">
          <ac:chgData name="Adora Beard" userId="d32f79b5-4470-44b7-b23d-cfeef1cd0812" providerId="ADAL" clId="{2C3299B9-1841-4DDD-8805-38064179C1D8}" dt="2025-07-28T19:21:20.901" v="18" actId="20577"/>
          <ac:spMkLst>
            <pc:docMk/>
            <pc:sldMk cId="1637196148" sldId="302"/>
            <ac:spMk id="5" creationId="{D52BB122-70BB-1145-B991-C2D7478631AC}"/>
          </ac:spMkLst>
        </pc:spChg>
      </pc:sldChg>
      <pc:sldChg chg="modNotesTx">
        <pc:chgData name="Adora Beard" userId="d32f79b5-4470-44b7-b23d-cfeef1cd0812" providerId="ADAL" clId="{2C3299B9-1841-4DDD-8805-38064179C1D8}" dt="2025-07-28T19:20:06.937" v="6" actId="20577"/>
        <pc:sldMkLst>
          <pc:docMk/>
          <pc:sldMk cId="3891350333" sldId="2691"/>
        </pc:sldMkLst>
      </pc:sldChg>
      <pc:sldChg chg="modNotesTx">
        <pc:chgData name="Adora Beard" userId="d32f79b5-4470-44b7-b23d-cfeef1cd0812" providerId="ADAL" clId="{2C3299B9-1841-4DDD-8805-38064179C1D8}" dt="2025-07-28T19:20:29.337" v="10" actId="20577"/>
        <pc:sldMkLst>
          <pc:docMk/>
          <pc:sldMk cId="3428528385" sldId="2692"/>
        </pc:sldMkLst>
      </pc:sldChg>
      <pc:sldChg chg="modNotesTx">
        <pc:chgData name="Adora Beard" userId="d32f79b5-4470-44b7-b23d-cfeef1cd0812" providerId="ADAL" clId="{2C3299B9-1841-4DDD-8805-38064179C1D8}" dt="2025-07-28T19:19:33.992" v="1" actId="20577"/>
        <pc:sldMkLst>
          <pc:docMk/>
          <pc:sldMk cId="290759190" sldId="2693"/>
        </pc:sldMkLst>
      </pc:sldChg>
      <pc:sldChg chg="modNotesTx">
        <pc:chgData name="Adora Beard" userId="d32f79b5-4470-44b7-b23d-cfeef1cd0812" providerId="ADAL" clId="{2C3299B9-1841-4DDD-8805-38064179C1D8}" dt="2025-07-28T19:19:29.585" v="0" actId="20577"/>
        <pc:sldMkLst>
          <pc:docMk/>
          <pc:sldMk cId="431780460" sldId="2697"/>
        </pc:sldMkLst>
      </pc:sldChg>
      <pc:sldChg chg="modNotesTx">
        <pc:chgData name="Adora Beard" userId="d32f79b5-4470-44b7-b23d-cfeef1cd0812" providerId="ADAL" clId="{2C3299B9-1841-4DDD-8805-38064179C1D8}" dt="2025-07-28T19:20:01.870" v="5" actId="20577"/>
        <pc:sldMkLst>
          <pc:docMk/>
          <pc:sldMk cId="227201088" sldId="2698"/>
        </pc:sldMkLst>
      </pc:sldChg>
      <pc:sldChg chg="modNotesTx">
        <pc:chgData name="Adora Beard" userId="d32f79b5-4470-44b7-b23d-cfeef1cd0812" providerId="ADAL" clId="{2C3299B9-1841-4DDD-8805-38064179C1D8}" dt="2025-07-28T19:19:55.599" v="4" actId="20577"/>
        <pc:sldMkLst>
          <pc:docMk/>
          <pc:sldMk cId="2963429708" sldId="2699"/>
        </pc:sldMkLst>
      </pc:sldChg>
      <pc:sldChg chg="modNotesTx">
        <pc:chgData name="Adora Beard" userId="d32f79b5-4470-44b7-b23d-cfeef1cd0812" providerId="ADAL" clId="{2C3299B9-1841-4DDD-8805-38064179C1D8}" dt="2025-07-28T19:20:13.486" v="7" actId="20577"/>
        <pc:sldMkLst>
          <pc:docMk/>
          <pc:sldMk cId="3020124389" sldId="2700"/>
        </pc:sldMkLst>
      </pc:sldChg>
      <pc:sldChg chg="modNotesTx">
        <pc:chgData name="Adora Beard" userId="d32f79b5-4470-44b7-b23d-cfeef1cd0812" providerId="ADAL" clId="{2C3299B9-1841-4DDD-8805-38064179C1D8}" dt="2025-07-28T19:20:21.046" v="8" actId="20577"/>
        <pc:sldMkLst>
          <pc:docMk/>
          <pc:sldMk cId="3328095144" sldId="2701"/>
        </pc:sldMkLst>
      </pc:sldChg>
      <pc:sldChg chg="modNotesTx">
        <pc:chgData name="Adora Beard" userId="d32f79b5-4470-44b7-b23d-cfeef1cd0812" providerId="ADAL" clId="{2C3299B9-1841-4DDD-8805-38064179C1D8}" dt="2025-07-28T19:20:25.543" v="9" actId="20577"/>
        <pc:sldMkLst>
          <pc:docMk/>
          <pc:sldMk cId="4131457293" sldId="2702"/>
        </pc:sldMkLst>
      </pc:sldChg>
      <pc:sldChg chg="modNotesTx">
        <pc:chgData name="Adora Beard" userId="d32f79b5-4470-44b7-b23d-cfeef1cd0812" providerId="ADAL" clId="{2C3299B9-1841-4DDD-8805-38064179C1D8}" dt="2025-07-28T19:20:47.148" v="13" actId="20577"/>
        <pc:sldMkLst>
          <pc:docMk/>
          <pc:sldMk cId="222464553" sldId="2703"/>
        </pc:sldMkLst>
      </pc:sldChg>
      <pc:sldChg chg="modNotesTx">
        <pc:chgData name="Adora Beard" userId="d32f79b5-4470-44b7-b23d-cfeef1cd0812" providerId="ADAL" clId="{2C3299B9-1841-4DDD-8805-38064179C1D8}" dt="2025-07-28T19:19:39.393" v="3" actId="20577"/>
        <pc:sldMkLst>
          <pc:docMk/>
          <pc:sldMk cId="2559371585" sldId="2705"/>
        </pc:sldMkLst>
      </pc:sldChg>
      <pc:sldChg chg="modNotesTx">
        <pc:chgData name="Adora Beard" userId="d32f79b5-4470-44b7-b23d-cfeef1cd0812" providerId="ADAL" clId="{2C3299B9-1841-4DDD-8805-38064179C1D8}" dt="2025-07-28T19:20:32.869" v="11" actId="20577"/>
        <pc:sldMkLst>
          <pc:docMk/>
          <pc:sldMk cId="1514993406" sldId="2706"/>
        </pc:sldMkLst>
      </pc:sldChg>
      <pc:sldChg chg="modNotesTx">
        <pc:chgData name="Adora Beard" userId="d32f79b5-4470-44b7-b23d-cfeef1cd0812" providerId="ADAL" clId="{2C3299B9-1841-4DDD-8805-38064179C1D8}" dt="2025-07-28T19:20:38.892" v="12" actId="20577"/>
        <pc:sldMkLst>
          <pc:docMk/>
          <pc:sldMk cId="3316230207" sldId="2707"/>
        </pc:sldMkLst>
      </pc:sldChg>
    </pc:docChg>
  </pc:docChgLst>
  <pc:docChgLst>
    <pc:chgData name="Monica Guthrie" userId="S::monica.guthrie@pearson.com::c0fc408c-839f-429d-bba8-a92d88ccccac" providerId="AD" clId="Web-{3D7019F6-4468-C1AE-CC03-9447E8986B09}"/>
    <pc:docChg chg="modSld">
      <pc:chgData name="Monica Guthrie" userId="S::monica.guthrie@pearson.com::c0fc408c-839f-429d-bba8-a92d88ccccac" providerId="AD" clId="Web-{3D7019F6-4468-C1AE-CC03-9447E8986B09}" dt="2025-08-18T17:59:37.955" v="1"/>
      <pc:docMkLst>
        <pc:docMk/>
      </pc:docMkLst>
      <pc:sldChg chg="addSp delSp">
        <pc:chgData name="Monica Guthrie" userId="S::monica.guthrie@pearson.com::c0fc408c-839f-429d-bba8-a92d88ccccac" providerId="AD" clId="Web-{3D7019F6-4468-C1AE-CC03-9447E8986B09}" dt="2025-08-18T17:59:37.955" v="1"/>
        <pc:sldMkLst>
          <pc:docMk/>
          <pc:sldMk cId="4083366582" sldId="292"/>
        </pc:sldMkLst>
        <pc:spChg chg="del">
          <ac:chgData name="Monica Guthrie" userId="S::monica.guthrie@pearson.com::c0fc408c-839f-429d-bba8-a92d88ccccac" providerId="AD" clId="Web-{3D7019F6-4468-C1AE-CC03-9447E8986B09}" dt="2025-08-18T17:59:37.846" v="0"/>
          <ac:spMkLst>
            <pc:docMk/>
            <pc:sldMk cId="4083366582" sldId="292"/>
            <ac:spMk id="4" creationId="{79871222-9E2E-4716-A8EF-3ABB90124BE6}"/>
          </ac:spMkLst>
        </pc:spChg>
        <pc:spChg chg="add">
          <ac:chgData name="Monica Guthrie" userId="S::monica.guthrie@pearson.com::c0fc408c-839f-429d-bba8-a92d88ccccac" providerId="AD" clId="Web-{3D7019F6-4468-C1AE-CC03-9447E8986B09}" dt="2025-08-18T17:59:37.955" v="1"/>
          <ac:spMkLst>
            <pc:docMk/>
            <pc:sldMk cId="4083366582" sldId="292"/>
            <ac:spMk id="5" creationId="{79871222-9E2E-4716-A8EF-3ABB90124BE6}"/>
          </ac:spMkLst>
        </pc:spChg>
      </pc:sldChg>
    </pc:docChg>
  </pc:docChgLst>
  <pc:docChgLst>
    <pc:chgData name="Monica Guthrie" userId="S::monica.guthrie@pearson.com::c0fc408c-839f-429d-bba8-a92d88ccccac" providerId="AD" clId="Web-{7DB9E30D-158F-6C6C-7ED7-861D56456F29}"/>
    <pc:docChg chg="modSld">
      <pc:chgData name="Monica Guthrie" userId="S::monica.guthrie@pearson.com::c0fc408c-839f-429d-bba8-a92d88ccccac" providerId="AD" clId="Web-{7DB9E30D-158F-6C6C-7ED7-861D56456F29}" dt="2025-08-14T19:49:26.017" v="0"/>
      <pc:docMkLst>
        <pc:docMk/>
      </pc:docMkLst>
      <pc:sldChg chg="addSp">
        <pc:chgData name="Monica Guthrie" userId="S::monica.guthrie@pearson.com::c0fc408c-839f-429d-bba8-a92d88ccccac" providerId="AD" clId="Web-{7DB9E30D-158F-6C6C-7ED7-861D56456F29}" dt="2025-08-14T19:49:26.017" v="0"/>
        <pc:sldMkLst>
          <pc:docMk/>
          <pc:sldMk cId="4083366582" sldId="292"/>
        </pc:sldMkLst>
      </pc:sldChg>
    </pc:docChg>
  </pc:docChgLst>
</pc:chgInfo>
</file>

<file path=ppt/diagrams/_rels/data1.xml.rels>&#65279;<?xml version="1.0" encoding="utf-8"?><Relationships xmlns="http://schemas.openxmlformats.org/package/2006/relationships"><Relationship Type="http://schemas.openxmlformats.org/officeDocument/2006/relationships/image" Target="/ppt/media/image18.svg" Id="rId8" /><Relationship Type="http://schemas.openxmlformats.org/officeDocument/2006/relationships/image" Target="/ppt/media/image13.png" Id="rId3" /><Relationship Type="http://schemas.openxmlformats.org/officeDocument/2006/relationships/image" Target="/ppt/media/image17.png" Id="rId7" /><Relationship Type="http://schemas.openxmlformats.org/officeDocument/2006/relationships/image" Target="/ppt/media/image12.svg" Id="rId2" /><Relationship Type="http://schemas.openxmlformats.org/officeDocument/2006/relationships/image" Target="/ppt/media/image11.png" Id="rId1" /><Relationship Type="http://schemas.openxmlformats.org/officeDocument/2006/relationships/image" Target="/ppt/media/image16.svg" Id="rId6" /><Relationship Type="http://schemas.openxmlformats.org/officeDocument/2006/relationships/image" Target="/ppt/media/image15.png" Id="rId5" /><Relationship Type="http://schemas.openxmlformats.org/officeDocument/2006/relationships/image" Target="/ppt/media/image14.svg" Id="rId4" /></Relationships>
</file>

<file path=ppt/diagrams/_rels/data2.xml.rels>&#65279;<?xml version="1.0" encoding="utf-8"?><Relationships xmlns="http://schemas.openxmlformats.org/package/2006/relationships"><Relationship Type="http://schemas.openxmlformats.org/officeDocument/2006/relationships/image" Target="/ppt/media/image20.png" Id="rId3" /><Relationship Type="http://schemas.openxmlformats.org/officeDocument/2006/relationships/image" Target="/ppt/media/image19.svg" Id="rId2" /><Relationship Type="http://schemas.openxmlformats.org/officeDocument/2006/relationships/image" Target="/ppt/media/image11.png" Id="rId1" /><Relationship Type="http://schemas.openxmlformats.org/officeDocument/2006/relationships/image" Target="/ppt/media/image23.svg" Id="rId6" /><Relationship Type="http://schemas.openxmlformats.org/officeDocument/2006/relationships/image" Target="/ppt/media/image22.png" Id="rId5" /><Relationship Type="http://schemas.openxmlformats.org/officeDocument/2006/relationships/image" Target="/ppt/media/image21.svg" Id="rId4" /></Relationships>
</file>

<file path=ppt/diagrams/_rels/data4.xml.rels>&#65279;<?xml version="1.0" encoding="utf-8"?><Relationships xmlns="http://schemas.openxmlformats.org/package/2006/relationships"><Relationship Type="http://schemas.openxmlformats.org/officeDocument/2006/relationships/image" Target="/ppt/media/image29.png" Id="rId3" /><Relationship Type="http://schemas.openxmlformats.org/officeDocument/2006/relationships/image" Target="/ppt/media/image28.svg" Id="rId2" /><Relationship Type="http://schemas.openxmlformats.org/officeDocument/2006/relationships/image" Target="/ppt/media/image27.png" Id="rId1" /><Relationship Type="http://schemas.openxmlformats.org/officeDocument/2006/relationships/image" Target="/ppt/media/image32.svg" Id="rId6" /><Relationship Type="http://schemas.openxmlformats.org/officeDocument/2006/relationships/image" Target="/ppt/media/image31.png" Id="rId5" /><Relationship Type="http://schemas.openxmlformats.org/officeDocument/2006/relationships/image" Target="/ppt/media/image30.svg" Id="rId4" /></Relationships>
</file>

<file path=ppt/diagrams/_rels/drawing1.xml.rels>&#65279;<?xml version="1.0" encoding="utf-8"?><Relationships xmlns="http://schemas.openxmlformats.org/package/2006/relationships"><Relationship Type="http://schemas.openxmlformats.org/officeDocument/2006/relationships/image" Target="/ppt/media/image18.svg" Id="rId8" /><Relationship Type="http://schemas.openxmlformats.org/officeDocument/2006/relationships/image" Target="/ppt/media/image13.png" Id="rId3" /><Relationship Type="http://schemas.openxmlformats.org/officeDocument/2006/relationships/image" Target="/ppt/media/image17.png" Id="rId7" /><Relationship Type="http://schemas.openxmlformats.org/officeDocument/2006/relationships/image" Target="/ppt/media/image12.svg" Id="rId2" /><Relationship Type="http://schemas.openxmlformats.org/officeDocument/2006/relationships/image" Target="/ppt/media/image11.png" Id="rId1" /><Relationship Type="http://schemas.openxmlformats.org/officeDocument/2006/relationships/image" Target="/ppt/media/image16.svg" Id="rId6" /><Relationship Type="http://schemas.openxmlformats.org/officeDocument/2006/relationships/image" Target="/ppt/media/image15.png" Id="rId5" /><Relationship Type="http://schemas.openxmlformats.org/officeDocument/2006/relationships/image" Target="/ppt/media/image14.svg" Id="rId4" /></Relationships>
</file>

<file path=ppt/diagrams/_rels/drawing2.xml.rels>&#65279;<?xml version="1.0" encoding="utf-8"?><Relationships xmlns="http://schemas.openxmlformats.org/package/2006/relationships"><Relationship Type="http://schemas.openxmlformats.org/officeDocument/2006/relationships/image" Target="/ppt/media/image20.png" Id="rId3" /><Relationship Type="http://schemas.openxmlformats.org/officeDocument/2006/relationships/image" Target="/ppt/media/image19.svg" Id="rId2" /><Relationship Type="http://schemas.openxmlformats.org/officeDocument/2006/relationships/image" Target="/ppt/media/image11.png" Id="rId1" /><Relationship Type="http://schemas.openxmlformats.org/officeDocument/2006/relationships/image" Target="/ppt/media/image23.svg" Id="rId6" /><Relationship Type="http://schemas.openxmlformats.org/officeDocument/2006/relationships/image" Target="/ppt/media/image22.png" Id="rId5" /><Relationship Type="http://schemas.openxmlformats.org/officeDocument/2006/relationships/image" Target="/ppt/media/image21.svg" Id="rId4" /></Relationships>
</file>

<file path=ppt/diagrams/_rels/drawing4.xml.rels>&#65279;<?xml version="1.0" encoding="utf-8"?><Relationships xmlns="http://schemas.openxmlformats.org/package/2006/relationships"><Relationship Type="http://schemas.openxmlformats.org/officeDocument/2006/relationships/image" Target="/ppt/media/image29.png" Id="rId3" /><Relationship Type="http://schemas.openxmlformats.org/officeDocument/2006/relationships/image" Target="/ppt/media/image28.svg" Id="rId2" /><Relationship Type="http://schemas.openxmlformats.org/officeDocument/2006/relationships/image" Target="/ppt/media/image27.png" Id="rId1" /><Relationship Type="http://schemas.openxmlformats.org/officeDocument/2006/relationships/image" Target="/ppt/media/image32.svg" Id="rId6" /><Relationship Type="http://schemas.openxmlformats.org/officeDocument/2006/relationships/image" Target="/ppt/media/image31.png" Id="rId5" /><Relationship Type="http://schemas.openxmlformats.org/officeDocument/2006/relationships/image" Target="/ppt/media/image30.svg" Id="rId4" /></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6992A8-21C9-40A5-8758-75E17BA3AD33}"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CE3ABEAB-AB90-4AC8-97F5-C6AD33650A9E}">
      <dgm:prSet/>
      <dgm:spPr/>
      <dgm:t>
        <a:bodyPr/>
        <a:lstStyle/>
        <a:p>
          <a:pPr>
            <a:lnSpc>
              <a:spcPct val="100000"/>
            </a:lnSpc>
            <a:defRPr b="1"/>
          </a:pPr>
          <a:r>
            <a:rPr lang="en-US"/>
            <a:t>Learning Loop</a:t>
          </a:r>
        </a:p>
      </dgm:t>
    </dgm:pt>
    <dgm:pt modelId="{7CEB189C-9001-4099-BEA0-4E339F0CF4E6}" type="parTrans" cxnId="{C2ED6CAB-7D4F-4F4E-828F-7AFA80A347BB}">
      <dgm:prSet/>
      <dgm:spPr/>
      <dgm:t>
        <a:bodyPr/>
        <a:lstStyle/>
        <a:p>
          <a:endParaRPr lang="en-US"/>
        </a:p>
      </dgm:t>
    </dgm:pt>
    <dgm:pt modelId="{3B83A7E1-DEA3-4038-B31E-899B8CDC6EB0}" type="sibTrans" cxnId="{C2ED6CAB-7D4F-4F4E-828F-7AFA80A347BB}">
      <dgm:prSet/>
      <dgm:spPr/>
      <dgm:t>
        <a:bodyPr/>
        <a:lstStyle/>
        <a:p>
          <a:endParaRPr lang="en-US"/>
        </a:p>
      </dgm:t>
    </dgm:pt>
    <dgm:pt modelId="{4698A799-B3AD-4C68-837E-2EF30C34151B}">
      <dgm:prSet/>
      <dgm:spPr/>
      <dgm:t>
        <a:bodyPr/>
        <a:lstStyle/>
        <a:p>
          <a:pPr>
            <a:lnSpc>
              <a:spcPct val="100000"/>
            </a:lnSpc>
          </a:pPr>
          <a:r>
            <a:rPr lang="en-US" dirty="0"/>
            <a:t>Bring vibrancy to our own learning experiences</a:t>
          </a:r>
        </a:p>
      </dgm:t>
    </dgm:pt>
    <dgm:pt modelId="{1C654D1C-D80D-4771-B299-03557FDC5A45}" type="parTrans" cxnId="{3D964F14-084E-45AF-A634-80C12410C04F}">
      <dgm:prSet/>
      <dgm:spPr/>
      <dgm:t>
        <a:bodyPr/>
        <a:lstStyle/>
        <a:p>
          <a:endParaRPr lang="en-US"/>
        </a:p>
      </dgm:t>
    </dgm:pt>
    <dgm:pt modelId="{CDFAB58D-1F32-4D55-8CB9-2BD92D68E6D5}" type="sibTrans" cxnId="{3D964F14-084E-45AF-A634-80C12410C04F}">
      <dgm:prSet/>
      <dgm:spPr/>
      <dgm:t>
        <a:bodyPr/>
        <a:lstStyle/>
        <a:p>
          <a:endParaRPr lang="en-US"/>
        </a:p>
      </dgm:t>
    </dgm:pt>
    <dgm:pt modelId="{BE2AFA36-D69C-473D-81F9-C36E42B328F4}">
      <dgm:prSet/>
      <dgm:spPr/>
      <dgm:t>
        <a:bodyPr/>
        <a:lstStyle/>
        <a:p>
          <a:r>
            <a:rPr lang="en-US" dirty="0"/>
            <a:t>To enrich our own learning just as the experiences that we create for learners.</a:t>
          </a:r>
        </a:p>
      </dgm:t>
    </dgm:pt>
    <dgm:pt modelId="{270543BC-8688-47EE-8C15-D416004BDEB7}" type="parTrans" cxnId="{A6C76C2B-54F9-4A8A-B56D-7AFD2568A2B4}">
      <dgm:prSet/>
      <dgm:spPr/>
      <dgm:t>
        <a:bodyPr/>
        <a:lstStyle/>
        <a:p>
          <a:endParaRPr lang="en-US"/>
        </a:p>
      </dgm:t>
    </dgm:pt>
    <dgm:pt modelId="{DC3A3DF8-1CC2-48ED-9A4C-243BBECD516D}" type="sibTrans" cxnId="{A6C76C2B-54F9-4A8A-B56D-7AFD2568A2B4}">
      <dgm:prSet/>
      <dgm:spPr/>
      <dgm:t>
        <a:bodyPr/>
        <a:lstStyle/>
        <a:p>
          <a:endParaRPr lang="en-US"/>
        </a:p>
      </dgm:t>
    </dgm:pt>
    <dgm:pt modelId="{80AE8D63-C1FF-4860-9B06-9D71E60E53ED}">
      <dgm:prSet/>
      <dgm:spPr/>
      <dgm:t>
        <a:bodyPr/>
        <a:lstStyle/>
        <a:p>
          <a:pPr>
            <a:lnSpc>
              <a:spcPct val="100000"/>
            </a:lnSpc>
            <a:defRPr b="1"/>
          </a:pPr>
          <a:r>
            <a:rPr lang="en-US"/>
            <a:t>Strong Ties</a:t>
          </a:r>
        </a:p>
      </dgm:t>
    </dgm:pt>
    <dgm:pt modelId="{1B2FD79C-4EE5-4106-AB80-3547CE54DC54}" type="parTrans" cxnId="{3F080182-5DBD-415A-8B97-D27372D73E98}">
      <dgm:prSet/>
      <dgm:spPr/>
      <dgm:t>
        <a:bodyPr/>
        <a:lstStyle/>
        <a:p>
          <a:endParaRPr lang="en-US"/>
        </a:p>
      </dgm:t>
    </dgm:pt>
    <dgm:pt modelId="{06384218-192E-4A54-9C3A-5EF75222EDBA}" type="sibTrans" cxnId="{3F080182-5DBD-415A-8B97-D27372D73E98}">
      <dgm:prSet/>
      <dgm:spPr/>
      <dgm:t>
        <a:bodyPr/>
        <a:lstStyle/>
        <a:p>
          <a:endParaRPr lang="en-US"/>
        </a:p>
      </dgm:t>
    </dgm:pt>
    <dgm:pt modelId="{4B258FC9-6A49-4072-874F-2A5EB6018879}">
      <dgm:prSet/>
      <dgm:spPr/>
      <dgm:t>
        <a:bodyPr/>
        <a:lstStyle/>
        <a:p>
          <a:pPr>
            <a:lnSpc>
              <a:spcPct val="100000"/>
            </a:lnSpc>
          </a:pPr>
          <a:r>
            <a:rPr lang="en-US" dirty="0"/>
            <a:t>Develop strong relationships with stakeholders to collectively acknowledge and empower each other.</a:t>
          </a:r>
        </a:p>
      </dgm:t>
    </dgm:pt>
    <dgm:pt modelId="{9ADBC4FF-D817-475D-854E-7CF445261D9B}" type="parTrans" cxnId="{1D818581-852D-4D8F-BD8B-53501A7C27F0}">
      <dgm:prSet/>
      <dgm:spPr/>
      <dgm:t>
        <a:bodyPr/>
        <a:lstStyle/>
        <a:p>
          <a:endParaRPr lang="en-US"/>
        </a:p>
      </dgm:t>
    </dgm:pt>
    <dgm:pt modelId="{7147DB8A-73A1-49E5-81E3-9C66E1E8D1BE}" type="sibTrans" cxnId="{1D818581-852D-4D8F-BD8B-53501A7C27F0}">
      <dgm:prSet/>
      <dgm:spPr/>
      <dgm:t>
        <a:bodyPr/>
        <a:lstStyle/>
        <a:p>
          <a:endParaRPr lang="en-US"/>
        </a:p>
      </dgm:t>
    </dgm:pt>
    <dgm:pt modelId="{C4DEC5D8-B2F8-4EE4-904D-D137532F1D31}">
      <dgm:prSet/>
      <dgm:spPr/>
      <dgm:t>
        <a:bodyPr/>
        <a:lstStyle/>
        <a:p>
          <a:r>
            <a:rPr lang="en-US" dirty="0"/>
            <a:t>Nurture a comprehensive network to ensure that the experiences we create make gains in problem solving and innovation.</a:t>
          </a:r>
        </a:p>
      </dgm:t>
    </dgm:pt>
    <dgm:pt modelId="{B8718F1F-76CB-4010-9911-31B6BB60FA36}" type="parTrans" cxnId="{44564AD7-EA5A-4503-B034-BE104FCA779B}">
      <dgm:prSet/>
      <dgm:spPr/>
      <dgm:t>
        <a:bodyPr/>
        <a:lstStyle/>
        <a:p>
          <a:endParaRPr lang="en-US"/>
        </a:p>
      </dgm:t>
    </dgm:pt>
    <dgm:pt modelId="{35C15F3C-EA3B-40B9-B625-7A9C0B3C3FE5}" type="sibTrans" cxnId="{44564AD7-EA5A-4503-B034-BE104FCA779B}">
      <dgm:prSet/>
      <dgm:spPr/>
      <dgm:t>
        <a:bodyPr/>
        <a:lstStyle/>
        <a:p>
          <a:endParaRPr lang="en-US"/>
        </a:p>
      </dgm:t>
    </dgm:pt>
    <dgm:pt modelId="{0319B2EC-827E-4630-90E7-671692C81DFF}">
      <dgm:prSet/>
      <dgm:spPr/>
      <dgm:t>
        <a:bodyPr/>
        <a:lstStyle/>
        <a:p>
          <a:pPr>
            <a:lnSpc>
              <a:spcPct val="100000"/>
            </a:lnSpc>
          </a:pPr>
          <a:r>
            <a:rPr lang="en-US"/>
            <a:t>Collective Action</a:t>
          </a:r>
        </a:p>
      </dgm:t>
    </dgm:pt>
    <dgm:pt modelId="{094D605E-28A5-48DB-9757-33D78AE25FFF}" type="parTrans" cxnId="{75A0F2C8-A3B0-4826-A5B1-34127EF8F1DB}">
      <dgm:prSet/>
      <dgm:spPr/>
      <dgm:t>
        <a:bodyPr/>
        <a:lstStyle/>
        <a:p>
          <a:endParaRPr lang="en-US"/>
        </a:p>
      </dgm:t>
    </dgm:pt>
    <dgm:pt modelId="{CB2205AD-492D-4CAC-BF75-8ECE3873463C}" type="sibTrans" cxnId="{75A0F2C8-A3B0-4826-A5B1-34127EF8F1DB}">
      <dgm:prSet/>
      <dgm:spPr/>
      <dgm:t>
        <a:bodyPr/>
        <a:lstStyle/>
        <a:p>
          <a:endParaRPr lang="en-US"/>
        </a:p>
      </dgm:t>
    </dgm:pt>
    <dgm:pt modelId="{2653F988-CD00-4F18-AAC5-F68342815233}">
      <dgm:prSet/>
      <dgm:spPr/>
      <dgm:t>
        <a:bodyPr/>
        <a:lstStyle/>
        <a:p>
          <a:pPr>
            <a:lnSpc>
              <a:spcPct val="100000"/>
            </a:lnSpc>
            <a:defRPr b="1"/>
          </a:pPr>
          <a:r>
            <a:rPr lang="en-US"/>
            <a:t>Impact</a:t>
          </a:r>
        </a:p>
      </dgm:t>
    </dgm:pt>
    <dgm:pt modelId="{1111B59A-8D94-42C9-93F8-B7FE05A858BF}" type="parTrans" cxnId="{493746F6-DB70-4B8C-90B8-9181A0BDBCD9}">
      <dgm:prSet/>
      <dgm:spPr/>
      <dgm:t>
        <a:bodyPr/>
        <a:lstStyle/>
        <a:p>
          <a:endParaRPr lang="en-US"/>
        </a:p>
      </dgm:t>
    </dgm:pt>
    <dgm:pt modelId="{F4E94C44-C9CA-4635-9A31-CFDF477F5C5E}" type="sibTrans" cxnId="{493746F6-DB70-4B8C-90B8-9181A0BDBCD9}">
      <dgm:prSet/>
      <dgm:spPr/>
      <dgm:t>
        <a:bodyPr/>
        <a:lstStyle/>
        <a:p>
          <a:endParaRPr lang="en-US"/>
        </a:p>
      </dgm:t>
    </dgm:pt>
    <dgm:pt modelId="{EDFFCA64-6B4D-473B-BED3-19A644C71A9D}">
      <dgm:prSet/>
      <dgm:spPr/>
      <dgm:t>
        <a:bodyPr/>
        <a:lstStyle/>
        <a:p>
          <a:pPr>
            <a:lnSpc>
              <a:spcPct val="100000"/>
            </a:lnSpc>
            <a:defRPr b="1"/>
          </a:pPr>
          <a:r>
            <a:rPr lang="en-US"/>
            <a:t>Measure</a:t>
          </a:r>
        </a:p>
      </dgm:t>
    </dgm:pt>
    <dgm:pt modelId="{3CCDF909-7302-4CD1-AC2E-640CFC70E5D2}" type="parTrans" cxnId="{8610C7BA-CC0B-449B-A5AF-7607B944F760}">
      <dgm:prSet/>
      <dgm:spPr/>
      <dgm:t>
        <a:bodyPr/>
        <a:lstStyle/>
        <a:p>
          <a:endParaRPr lang="en-US"/>
        </a:p>
      </dgm:t>
    </dgm:pt>
    <dgm:pt modelId="{FE5BA7DC-2663-4EAA-896C-6C708FFF08E0}" type="sibTrans" cxnId="{8610C7BA-CC0B-449B-A5AF-7607B944F760}">
      <dgm:prSet/>
      <dgm:spPr/>
      <dgm:t>
        <a:bodyPr/>
        <a:lstStyle/>
        <a:p>
          <a:endParaRPr lang="en-US"/>
        </a:p>
      </dgm:t>
    </dgm:pt>
    <dgm:pt modelId="{556C4D4F-F2AC-4784-9D37-FDC3191BC14F}">
      <dgm:prSet/>
      <dgm:spPr/>
      <dgm:t>
        <a:bodyPr/>
        <a:lstStyle/>
        <a:p>
          <a:pPr>
            <a:lnSpc>
              <a:spcPct val="100000"/>
            </a:lnSpc>
          </a:pPr>
          <a:r>
            <a:rPr lang="en-US"/>
            <a:t>Metrics</a:t>
          </a:r>
        </a:p>
      </dgm:t>
    </dgm:pt>
    <dgm:pt modelId="{1D5D1093-CBCC-4EF2-A410-ED35E89F6FEA}" type="parTrans" cxnId="{B7A76508-2259-4A04-ADB3-413B56222D0A}">
      <dgm:prSet/>
      <dgm:spPr/>
      <dgm:t>
        <a:bodyPr/>
        <a:lstStyle/>
        <a:p>
          <a:endParaRPr lang="en-US"/>
        </a:p>
      </dgm:t>
    </dgm:pt>
    <dgm:pt modelId="{0C77FF75-A07D-4BA7-B7A7-2BC9E3528F4B}" type="sibTrans" cxnId="{B7A76508-2259-4A04-ADB3-413B56222D0A}">
      <dgm:prSet/>
      <dgm:spPr/>
      <dgm:t>
        <a:bodyPr/>
        <a:lstStyle/>
        <a:p>
          <a:endParaRPr lang="en-US"/>
        </a:p>
      </dgm:t>
    </dgm:pt>
    <dgm:pt modelId="{690F2A3A-187C-4D8E-851B-3C26C46A22EA}">
      <dgm:prSet/>
      <dgm:spPr/>
      <dgm:t>
        <a:bodyPr/>
        <a:lstStyle/>
        <a:p>
          <a:r>
            <a:rPr lang="en-US"/>
            <a:t>Evaluate, modify (if necessary), and mature.</a:t>
          </a:r>
        </a:p>
      </dgm:t>
    </dgm:pt>
    <dgm:pt modelId="{74F7D983-7152-4435-A051-4BB2041E531D}" type="parTrans" cxnId="{6564A1D8-BF2C-4E49-8333-E56C2DD4BEBE}">
      <dgm:prSet/>
      <dgm:spPr/>
      <dgm:t>
        <a:bodyPr/>
        <a:lstStyle/>
        <a:p>
          <a:endParaRPr lang="en-US"/>
        </a:p>
      </dgm:t>
    </dgm:pt>
    <dgm:pt modelId="{7E2E0BB0-A44D-492C-AB33-D0D07AEE7179}" type="sibTrans" cxnId="{6564A1D8-BF2C-4E49-8333-E56C2DD4BEBE}">
      <dgm:prSet/>
      <dgm:spPr/>
      <dgm:t>
        <a:bodyPr/>
        <a:lstStyle/>
        <a:p>
          <a:endParaRPr lang="en-US"/>
        </a:p>
      </dgm:t>
    </dgm:pt>
    <dgm:pt modelId="{F8CC6CCE-BB61-4031-A64A-64D914BA84B3}">
      <dgm:prSet/>
      <dgm:spPr/>
      <dgm:t>
        <a:bodyPr/>
        <a:lstStyle/>
        <a:p>
          <a:r>
            <a:rPr lang="en-US"/>
            <a:t>Working together to amplify efforts</a:t>
          </a:r>
        </a:p>
      </dgm:t>
    </dgm:pt>
    <dgm:pt modelId="{2D414748-0E71-4985-A130-75854506ED16}" type="parTrans" cxnId="{DBC90A51-A11C-48F4-A496-96C4ADDAF1EB}">
      <dgm:prSet/>
      <dgm:spPr/>
      <dgm:t>
        <a:bodyPr/>
        <a:lstStyle/>
        <a:p>
          <a:endParaRPr lang="en-US"/>
        </a:p>
      </dgm:t>
    </dgm:pt>
    <dgm:pt modelId="{88A536CB-B776-46C8-85E5-B7793DAF56B4}" type="sibTrans" cxnId="{DBC90A51-A11C-48F4-A496-96C4ADDAF1EB}">
      <dgm:prSet/>
      <dgm:spPr/>
      <dgm:t>
        <a:bodyPr/>
        <a:lstStyle/>
        <a:p>
          <a:endParaRPr lang="en-US"/>
        </a:p>
      </dgm:t>
    </dgm:pt>
    <dgm:pt modelId="{97635D90-C1A2-4029-B40E-D1B421508B91}">
      <dgm:prSet/>
      <dgm:spPr/>
      <dgm:t>
        <a:bodyPr/>
        <a:lstStyle/>
        <a:p>
          <a:r>
            <a:rPr lang="en-US"/>
            <a:t>Shows up in the products that we make and in the services that we provide.</a:t>
          </a:r>
        </a:p>
      </dgm:t>
    </dgm:pt>
    <dgm:pt modelId="{4460DE3B-EE1F-480D-8F29-5F9B84811FDD}" type="parTrans" cxnId="{8D982096-55A9-4581-9316-F3C21E06EAD7}">
      <dgm:prSet/>
      <dgm:spPr/>
      <dgm:t>
        <a:bodyPr/>
        <a:lstStyle/>
        <a:p>
          <a:endParaRPr lang="en-US"/>
        </a:p>
      </dgm:t>
    </dgm:pt>
    <dgm:pt modelId="{6E745257-6B68-458A-855A-237E9CFFBF0C}" type="sibTrans" cxnId="{8D982096-55A9-4581-9316-F3C21E06EAD7}">
      <dgm:prSet/>
      <dgm:spPr/>
      <dgm:t>
        <a:bodyPr/>
        <a:lstStyle/>
        <a:p>
          <a:endParaRPr lang="en-US"/>
        </a:p>
      </dgm:t>
    </dgm:pt>
    <dgm:pt modelId="{F13EC0DF-0602-4723-971A-C1D424C4633A}">
      <dgm:prSet/>
      <dgm:spPr/>
      <dgm:t>
        <a:bodyPr/>
        <a:lstStyle/>
        <a:p>
          <a:r>
            <a:rPr lang="en-US" dirty="0"/>
            <a:t>Build trust.</a:t>
          </a:r>
        </a:p>
      </dgm:t>
    </dgm:pt>
    <dgm:pt modelId="{62AE69D3-F7FD-4C00-B69B-A895D59CC366}" type="parTrans" cxnId="{B944FFAF-D1EC-4BFC-98A8-4790EC168C77}">
      <dgm:prSet/>
      <dgm:spPr/>
      <dgm:t>
        <a:bodyPr/>
        <a:lstStyle/>
        <a:p>
          <a:endParaRPr lang="en-US"/>
        </a:p>
      </dgm:t>
    </dgm:pt>
    <dgm:pt modelId="{4DAC84CF-F6ED-4046-8B45-C24024A05654}" type="sibTrans" cxnId="{B944FFAF-D1EC-4BFC-98A8-4790EC168C77}">
      <dgm:prSet/>
      <dgm:spPr/>
      <dgm:t>
        <a:bodyPr/>
        <a:lstStyle/>
        <a:p>
          <a:endParaRPr lang="en-US"/>
        </a:p>
      </dgm:t>
    </dgm:pt>
    <dgm:pt modelId="{796873A6-AEE8-4627-92DA-EE7B282045B3}" type="pres">
      <dgm:prSet presAssocID="{696992A8-21C9-40A5-8758-75E17BA3AD33}" presName="root" presStyleCnt="0">
        <dgm:presLayoutVars>
          <dgm:dir/>
          <dgm:resizeHandles val="exact"/>
        </dgm:presLayoutVars>
      </dgm:prSet>
      <dgm:spPr/>
    </dgm:pt>
    <dgm:pt modelId="{F621B37B-B55B-4C2D-BDEA-4FEC2EA3A008}" type="pres">
      <dgm:prSet presAssocID="{CE3ABEAB-AB90-4AC8-97F5-C6AD33650A9E}" presName="compNode" presStyleCnt="0"/>
      <dgm:spPr/>
    </dgm:pt>
    <dgm:pt modelId="{409FBB57-01BA-4DDE-8BEF-C4CA6A347F5B}" type="pres">
      <dgm:prSet presAssocID="{CE3ABEAB-AB90-4AC8-97F5-C6AD33650A9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04A0B3D9-AABA-42F7-8EF1-71D82857B546}" type="pres">
      <dgm:prSet presAssocID="{CE3ABEAB-AB90-4AC8-97F5-C6AD33650A9E}" presName="iconSpace" presStyleCnt="0"/>
      <dgm:spPr/>
    </dgm:pt>
    <dgm:pt modelId="{50A10A75-571E-4E9C-8AC3-8697FC4B7469}" type="pres">
      <dgm:prSet presAssocID="{CE3ABEAB-AB90-4AC8-97F5-C6AD33650A9E}" presName="parTx" presStyleLbl="revTx" presStyleIdx="0" presStyleCnt="8">
        <dgm:presLayoutVars>
          <dgm:chMax val="0"/>
          <dgm:chPref val="0"/>
        </dgm:presLayoutVars>
      </dgm:prSet>
      <dgm:spPr/>
    </dgm:pt>
    <dgm:pt modelId="{64AB32E6-CE95-49EB-9BBD-B9D07E4EC95A}" type="pres">
      <dgm:prSet presAssocID="{CE3ABEAB-AB90-4AC8-97F5-C6AD33650A9E}" presName="txSpace" presStyleCnt="0"/>
      <dgm:spPr/>
    </dgm:pt>
    <dgm:pt modelId="{F03646EF-E711-4F40-A60A-05621B2C1277}" type="pres">
      <dgm:prSet presAssocID="{CE3ABEAB-AB90-4AC8-97F5-C6AD33650A9E}" presName="desTx" presStyleLbl="revTx" presStyleIdx="1" presStyleCnt="8">
        <dgm:presLayoutVars/>
      </dgm:prSet>
      <dgm:spPr/>
    </dgm:pt>
    <dgm:pt modelId="{907407A1-4F66-4943-8CFB-7BF1EA9185CD}" type="pres">
      <dgm:prSet presAssocID="{3B83A7E1-DEA3-4038-B31E-899B8CDC6EB0}" presName="sibTrans" presStyleCnt="0"/>
      <dgm:spPr/>
    </dgm:pt>
    <dgm:pt modelId="{8A29E659-5613-4361-BAD8-F19C350C6B7B}" type="pres">
      <dgm:prSet presAssocID="{80AE8D63-C1FF-4860-9B06-9D71E60E53ED}" presName="compNode" presStyleCnt="0"/>
      <dgm:spPr/>
    </dgm:pt>
    <dgm:pt modelId="{B2D0E9DB-A215-4DAD-ABDE-9C69CA990F15}" type="pres">
      <dgm:prSet presAssocID="{80AE8D63-C1FF-4860-9B06-9D71E60E53E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3AE0AD8A-DE0F-4173-A6FE-0A05F5C96197}" type="pres">
      <dgm:prSet presAssocID="{80AE8D63-C1FF-4860-9B06-9D71E60E53ED}" presName="iconSpace" presStyleCnt="0"/>
      <dgm:spPr/>
    </dgm:pt>
    <dgm:pt modelId="{3497CC2F-1F48-4107-8B4A-879A563C648A}" type="pres">
      <dgm:prSet presAssocID="{80AE8D63-C1FF-4860-9B06-9D71E60E53ED}" presName="parTx" presStyleLbl="revTx" presStyleIdx="2" presStyleCnt="8">
        <dgm:presLayoutVars>
          <dgm:chMax val="0"/>
          <dgm:chPref val="0"/>
        </dgm:presLayoutVars>
      </dgm:prSet>
      <dgm:spPr/>
    </dgm:pt>
    <dgm:pt modelId="{AA3F79D3-5757-45FD-96DC-41308349D459}" type="pres">
      <dgm:prSet presAssocID="{80AE8D63-C1FF-4860-9B06-9D71E60E53ED}" presName="txSpace" presStyleCnt="0"/>
      <dgm:spPr/>
    </dgm:pt>
    <dgm:pt modelId="{B97562E0-596E-4AE2-996F-CB2A8E730D4F}" type="pres">
      <dgm:prSet presAssocID="{80AE8D63-C1FF-4860-9B06-9D71E60E53ED}" presName="desTx" presStyleLbl="revTx" presStyleIdx="3" presStyleCnt="8">
        <dgm:presLayoutVars/>
      </dgm:prSet>
      <dgm:spPr/>
    </dgm:pt>
    <dgm:pt modelId="{D22547C2-40C5-4673-9416-344DD18D6762}" type="pres">
      <dgm:prSet presAssocID="{06384218-192E-4A54-9C3A-5EF75222EDBA}" presName="sibTrans" presStyleCnt="0"/>
      <dgm:spPr/>
    </dgm:pt>
    <dgm:pt modelId="{67F3574C-3622-4637-8AEE-CD44164D10EA}" type="pres">
      <dgm:prSet presAssocID="{2653F988-CD00-4F18-AAC5-F68342815233}" presName="compNode" presStyleCnt="0"/>
      <dgm:spPr/>
    </dgm:pt>
    <dgm:pt modelId="{F66711EE-09E9-49B2-8D98-ECADF1DC0B9B}" type="pres">
      <dgm:prSet presAssocID="{2653F988-CD00-4F18-AAC5-F6834281523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gaphone"/>
        </a:ext>
      </dgm:extLst>
    </dgm:pt>
    <dgm:pt modelId="{40E8F142-8BB6-4AFB-ADBF-8AA6D115A641}" type="pres">
      <dgm:prSet presAssocID="{2653F988-CD00-4F18-AAC5-F68342815233}" presName="iconSpace" presStyleCnt="0"/>
      <dgm:spPr/>
    </dgm:pt>
    <dgm:pt modelId="{88E39F6B-A50A-4B0B-8004-CD7106DB74F6}" type="pres">
      <dgm:prSet presAssocID="{2653F988-CD00-4F18-AAC5-F68342815233}" presName="parTx" presStyleLbl="revTx" presStyleIdx="4" presStyleCnt="8">
        <dgm:presLayoutVars>
          <dgm:chMax val="0"/>
          <dgm:chPref val="0"/>
        </dgm:presLayoutVars>
      </dgm:prSet>
      <dgm:spPr/>
    </dgm:pt>
    <dgm:pt modelId="{6BB280FC-B9A8-423E-BD51-F3A8DD267069}" type="pres">
      <dgm:prSet presAssocID="{2653F988-CD00-4F18-AAC5-F68342815233}" presName="txSpace" presStyleCnt="0"/>
      <dgm:spPr/>
    </dgm:pt>
    <dgm:pt modelId="{387B2493-D920-4D72-8AA3-0BB1C1AA4E7E}" type="pres">
      <dgm:prSet presAssocID="{2653F988-CD00-4F18-AAC5-F68342815233}" presName="desTx" presStyleLbl="revTx" presStyleIdx="5" presStyleCnt="8">
        <dgm:presLayoutVars/>
      </dgm:prSet>
      <dgm:spPr/>
    </dgm:pt>
    <dgm:pt modelId="{E795DB9E-3609-46AE-8999-22E50C0DFB79}" type="pres">
      <dgm:prSet presAssocID="{F4E94C44-C9CA-4635-9A31-CFDF477F5C5E}" presName="sibTrans" presStyleCnt="0"/>
      <dgm:spPr/>
    </dgm:pt>
    <dgm:pt modelId="{FC551F82-D8A0-4202-8F15-C9146CA83C8F}" type="pres">
      <dgm:prSet presAssocID="{EDFFCA64-6B4D-473B-BED3-19A644C71A9D}" presName="compNode" presStyleCnt="0"/>
      <dgm:spPr/>
    </dgm:pt>
    <dgm:pt modelId="{34391E73-984F-4E96-9E60-4EEA4EA4E2F5}" type="pres">
      <dgm:prSet presAssocID="{EDFFCA64-6B4D-473B-BED3-19A644C71A9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3A9BB33E-5C84-42B3-9487-9238D6C5B3CB}" type="pres">
      <dgm:prSet presAssocID="{EDFFCA64-6B4D-473B-BED3-19A644C71A9D}" presName="iconSpace" presStyleCnt="0"/>
      <dgm:spPr/>
    </dgm:pt>
    <dgm:pt modelId="{9131649B-DE79-4F73-9755-21FD67046525}" type="pres">
      <dgm:prSet presAssocID="{EDFFCA64-6B4D-473B-BED3-19A644C71A9D}" presName="parTx" presStyleLbl="revTx" presStyleIdx="6" presStyleCnt="8">
        <dgm:presLayoutVars>
          <dgm:chMax val="0"/>
          <dgm:chPref val="0"/>
        </dgm:presLayoutVars>
      </dgm:prSet>
      <dgm:spPr/>
    </dgm:pt>
    <dgm:pt modelId="{40FD9EF8-5FE7-46BC-B744-ACB2FDBADD21}" type="pres">
      <dgm:prSet presAssocID="{EDFFCA64-6B4D-473B-BED3-19A644C71A9D}" presName="txSpace" presStyleCnt="0"/>
      <dgm:spPr/>
    </dgm:pt>
    <dgm:pt modelId="{4A8DDC82-2F9F-42B7-A429-A22E6801CA83}" type="pres">
      <dgm:prSet presAssocID="{EDFFCA64-6B4D-473B-BED3-19A644C71A9D}" presName="desTx" presStyleLbl="revTx" presStyleIdx="7" presStyleCnt="8">
        <dgm:presLayoutVars/>
      </dgm:prSet>
      <dgm:spPr/>
    </dgm:pt>
  </dgm:ptLst>
  <dgm:cxnLst>
    <dgm:cxn modelId="{A806B607-EF4C-488D-9D49-F49DF3A66712}" type="presOf" srcId="{690F2A3A-187C-4D8E-851B-3C26C46A22EA}" destId="{4A8DDC82-2F9F-42B7-A429-A22E6801CA83}" srcOrd="0" destOrd="1" presId="urn:microsoft.com/office/officeart/2018/2/layout/IconLabelDescriptionList"/>
    <dgm:cxn modelId="{B7A76508-2259-4A04-ADB3-413B56222D0A}" srcId="{EDFFCA64-6B4D-473B-BED3-19A644C71A9D}" destId="{556C4D4F-F2AC-4784-9D37-FDC3191BC14F}" srcOrd="0" destOrd="0" parTransId="{1D5D1093-CBCC-4EF2-A410-ED35E89F6FEA}" sibTransId="{0C77FF75-A07D-4BA7-B7A7-2BC9E3528F4B}"/>
    <dgm:cxn modelId="{3D964F14-084E-45AF-A634-80C12410C04F}" srcId="{CE3ABEAB-AB90-4AC8-97F5-C6AD33650A9E}" destId="{4698A799-B3AD-4C68-837E-2EF30C34151B}" srcOrd="0" destOrd="0" parTransId="{1C654D1C-D80D-4771-B299-03557FDC5A45}" sibTransId="{CDFAB58D-1F32-4D55-8CB9-2BD92D68E6D5}"/>
    <dgm:cxn modelId="{37C06C25-5EA7-4449-BD0F-5A3917A00AE5}" type="presOf" srcId="{696992A8-21C9-40A5-8758-75E17BA3AD33}" destId="{796873A6-AEE8-4627-92DA-EE7B282045B3}" srcOrd="0" destOrd="0" presId="urn:microsoft.com/office/officeart/2018/2/layout/IconLabelDescriptionList"/>
    <dgm:cxn modelId="{A6C76C2B-54F9-4A8A-B56D-7AFD2568A2B4}" srcId="{4698A799-B3AD-4C68-837E-2EF30C34151B}" destId="{BE2AFA36-D69C-473D-81F9-C36E42B328F4}" srcOrd="0" destOrd="0" parTransId="{270543BC-8688-47EE-8C15-D416004BDEB7}" sibTransId="{DC3A3DF8-1CC2-48ED-9A4C-243BBECD516D}"/>
    <dgm:cxn modelId="{49FDDF31-C763-46F1-958B-6420EA953A6F}" type="presOf" srcId="{CE3ABEAB-AB90-4AC8-97F5-C6AD33650A9E}" destId="{50A10A75-571E-4E9C-8AC3-8697FC4B7469}" srcOrd="0" destOrd="0" presId="urn:microsoft.com/office/officeart/2018/2/layout/IconLabelDescriptionList"/>
    <dgm:cxn modelId="{47F16F45-BE7F-4B61-BE7E-B603EA424D0B}" type="presOf" srcId="{80AE8D63-C1FF-4860-9B06-9D71E60E53ED}" destId="{3497CC2F-1F48-4107-8B4A-879A563C648A}" srcOrd="0" destOrd="0" presId="urn:microsoft.com/office/officeart/2018/2/layout/IconLabelDescriptionList"/>
    <dgm:cxn modelId="{D5648F4A-FBFE-4232-86AE-4B78F03C9B92}" type="presOf" srcId="{EDFFCA64-6B4D-473B-BED3-19A644C71A9D}" destId="{9131649B-DE79-4F73-9755-21FD67046525}" srcOrd="0" destOrd="0" presId="urn:microsoft.com/office/officeart/2018/2/layout/IconLabelDescriptionList"/>
    <dgm:cxn modelId="{DBC90A51-A11C-48F4-A496-96C4ADDAF1EB}" srcId="{0319B2EC-827E-4630-90E7-671692C81DFF}" destId="{F8CC6CCE-BB61-4031-A64A-64D914BA84B3}" srcOrd="0" destOrd="0" parTransId="{2D414748-0E71-4985-A130-75854506ED16}" sibTransId="{88A536CB-B776-46C8-85E5-B7793DAF56B4}"/>
    <dgm:cxn modelId="{DA9E5255-6301-421B-86E1-1FC39F5D8322}" type="presOf" srcId="{C4DEC5D8-B2F8-4EE4-904D-D137532F1D31}" destId="{B97562E0-596E-4AE2-996F-CB2A8E730D4F}" srcOrd="0" destOrd="1" presId="urn:microsoft.com/office/officeart/2018/2/layout/IconLabelDescriptionList"/>
    <dgm:cxn modelId="{1D818581-852D-4D8F-BD8B-53501A7C27F0}" srcId="{80AE8D63-C1FF-4860-9B06-9D71E60E53ED}" destId="{4B258FC9-6A49-4072-874F-2A5EB6018879}" srcOrd="0" destOrd="0" parTransId="{9ADBC4FF-D817-475D-854E-7CF445261D9B}" sibTransId="{7147DB8A-73A1-49E5-81E3-9C66E1E8D1BE}"/>
    <dgm:cxn modelId="{3F080182-5DBD-415A-8B97-D27372D73E98}" srcId="{696992A8-21C9-40A5-8758-75E17BA3AD33}" destId="{80AE8D63-C1FF-4860-9B06-9D71E60E53ED}" srcOrd="1" destOrd="0" parTransId="{1B2FD79C-4EE5-4106-AB80-3547CE54DC54}" sibTransId="{06384218-192E-4A54-9C3A-5EF75222EDBA}"/>
    <dgm:cxn modelId="{58BFB185-C783-413C-891C-6F920C829AC7}" type="presOf" srcId="{4698A799-B3AD-4C68-837E-2EF30C34151B}" destId="{F03646EF-E711-4F40-A60A-05621B2C1277}" srcOrd="0" destOrd="0" presId="urn:microsoft.com/office/officeart/2018/2/layout/IconLabelDescriptionList"/>
    <dgm:cxn modelId="{165FBD8A-31B1-4A0C-A5FC-4BE8394EE4F5}" type="presOf" srcId="{556C4D4F-F2AC-4784-9D37-FDC3191BC14F}" destId="{4A8DDC82-2F9F-42B7-A429-A22E6801CA83}" srcOrd="0" destOrd="0" presId="urn:microsoft.com/office/officeart/2018/2/layout/IconLabelDescriptionList"/>
    <dgm:cxn modelId="{41732F8E-BBF5-487B-856C-84C4D60F53EF}" type="presOf" srcId="{BE2AFA36-D69C-473D-81F9-C36E42B328F4}" destId="{F03646EF-E711-4F40-A60A-05621B2C1277}" srcOrd="0" destOrd="1" presId="urn:microsoft.com/office/officeart/2018/2/layout/IconLabelDescriptionList"/>
    <dgm:cxn modelId="{99EF898E-8941-424B-9AEC-60957DF46A37}" type="presOf" srcId="{4B258FC9-6A49-4072-874F-2A5EB6018879}" destId="{B97562E0-596E-4AE2-996F-CB2A8E730D4F}" srcOrd="0" destOrd="0" presId="urn:microsoft.com/office/officeart/2018/2/layout/IconLabelDescriptionList"/>
    <dgm:cxn modelId="{8D982096-55A9-4581-9316-F3C21E06EAD7}" srcId="{0319B2EC-827E-4630-90E7-671692C81DFF}" destId="{97635D90-C1A2-4029-B40E-D1B421508B91}" srcOrd="1" destOrd="0" parTransId="{4460DE3B-EE1F-480D-8F29-5F9B84811FDD}" sibTransId="{6E745257-6B68-458A-855A-237E9CFFBF0C}"/>
    <dgm:cxn modelId="{C2ED6CAB-7D4F-4F4E-828F-7AFA80A347BB}" srcId="{696992A8-21C9-40A5-8758-75E17BA3AD33}" destId="{CE3ABEAB-AB90-4AC8-97F5-C6AD33650A9E}" srcOrd="0" destOrd="0" parTransId="{7CEB189C-9001-4099-BEA0-4E339F0CF4E6}" sibTransId="{3B83A7E1-DEA3-4038-B31E-899B8CDC6EB0}"/>
    <dgm:cxn modelId="{B95625AE-D839-493E-A5C4-079D61C8C64A}" type="presOf" srcId="{97635D90-C1A2-4029-B40E-D1B421508B91}" destId="{387B2493-D920-4D72-8AA3-0BB1C1AA4E7E}" srcOrd="0" destOrd="2" presId="urn:microsoft.com/office/officeart/2018/2/layout/IconLabelDescriptionList"/>
    <dgm:cxn modelId="{B944FFAF-D1EC-4BFC-98A8-4790EC168C77}" srcId="{4B258FC9-6A49-4072-874F-2A5EB6018879}" destId="{F13EC0DF-0602-4723-971A-C1D424C4633A}" srcOrd="1" destOrd="0" parTransId="{62AE69D3-F7FD-4C00-B69B-A895D59CC366}" sibTransId="{4DAC84CF-F6ED-4046-8B45-C24024A05654}"/>
    <dgm:cxn modelId="{2DD3ABB1-244D-4BB2-93A8-3703CDB9DF19}" type="presOf" srcId="{F8CC6CCE-BB61-4031-A64A-64D914BA84B3}" destId="{387B2493-D920-4D72-8AA3-0BB1C1AA4E7E}" srcOrd="0" destOrd="1" presId="urn:microsoft.com/office/officeart/2018/2/layout/IconLabelDescriptionList"/>
    <dgm:cxn modelId="{40BE10B6-2443-4D95-8DBE-25B5C32976A5}" type="presOf" srcId="{0319B2EC-827E-4630-90E7-671692C81DFF}" destId="{387B2493-D920-4D72-8AA3-0BB1C1AA4E7E}" srcOrd="0" destOrd="0" presId="urn:microsoft.com/office/officeart/2018/2/layout/IconLabelDescriptionList"/>
    <dgm:cxn modelId="{8610C7BA-CC0B-449B-A5AF-7607B944F760}" srcId="{696992A8-21C9-40A5-8758-75E17BA3AD33}" destId="{EDFFCA64-6B4D-473B-BED3-19A644C71A9D}" srcOrd="3" destOrd="0" parTransId="{3CCDF909-7302-4CD1-AC2E-640CFC70E5D2}" sibTransId="{FE5BA7DC-2663-4EAA-896C-6C708FFF08E0}"/>
    <dgm:cxn modelId="{D34503C6-8513-4E79-9B56-935451662604}" type="presOf" srcId="{F13EC0DF-0602-4723-971A-C1D424C4633A}" destId="{B97562E0-596E-4AE2-996F-CB2A8E730D4F}" srcOrd="0" destOrd="2" presId="urn:microsoft.com/office/officeart/2018/2/layout/IconLabelDescriptionList"/>
    <dgm:cxn modelId="{75A0F2C8-A3B0-4826-A5B1-34127EF8F1DB}" srcId="{2653F988-CD00-4F18-AAC5-F68342815233}" destId="{0319B2EC-827E-4630-90E7-671692C81DFF}" srcOrd="0" destOrd="0" parTransId="{094D605E-28A5-48DB-9757-33D78AE25FFF}" sibTransId="{CB2205AD-492D-4CAC-BF75-8ECE3873463C}"/>
    <dgm:cxn modelId="{44564AD7-EA5A-4503-B034-BE104FCA779B}" srcId="{4B258FC9-6A49-4072-874F-2A5EB6018879}" destId="{C4DEC5D8-B2F8-4EE4-904D-D137532F1D31}" srcOrd="0" destOrd="0" parTransId="{B8718F1F-76CB-4010-9911-31B6BB60FA36}" sibTransId="{35C15F3C-EA3B-40B9-B625-7A9C0B3C3FE5}"/>
    <dgm:cxn modelId="{6564A1D8-BF2C-4E49-8333-E56C2DD4BEBE}" srcId="{556C4D4F-F2AC-4784-9D37-FDC3191BC14F}" destId="{690F2A3A-187C-4D8E-851B-3C26C46A22EA}" srcOrd="0" destOrd="0" parTransId="{74F7D983-7152-4435-A051-4BB2041E531D}" sibTransId="{7E2E0BB0-A44D-492C-AB33-D0D07AEE7179}"/>
    <dgm:cxn modelId="{994481DF-0610-4FA0-ABC7-F77A42D6BB10}" type="presOf" srcId="{2653F988-CD00-4F18-AAC5-F68342815233}" destId="{88E39F6B-A50A-4B0B-8004-CD7106DB74F6}" srcOrd="0" destOrd="0" presId="urn:microsoft.com/office/officeart/2018/2/layout/IconLabelDescriptionList"/>
    <dgm:cxn modelId="{493746F6-DB70-4B8C-90B8-9181A0BDBCD9}" srcId="{696992A8-21C9-40A5-8758-75E17BA3AD33}" destId="{2653F988-CD00-4F18-AAC5-F68342815233}" srcOrd="2" destOrd="0" parTransId="{1111B59A-8D94-42C9-93F8-B7FE05A858BF}" sibTransId="{F4E94C44-C9CA-4635-9A31-CFDF477F5C5E}"/>
    <dgm:cxn modelId="{2C7E0B8F-7A5D-4CEB-B0A5-11A0C1A343D7}" type="presParOf" srcId="{796873A6-AEE8-4627-92DA-EE7B282045B3}" destId="{F621B37B-B55B-4C2D-BDEA-4FEC2EA3A008}" srcOrd="0" destOrd="0" presId="urn:microsoft.com/office/officeart/2018/2/layout/IconLabelDescriptionList"/>
    <dgm:cxn modelId="{D80395E8-19AD-4583-8E2E-65374E3864FB}" type="presParOf" srcId="{F621B37B-B55B-4C2D-BDEA-4FEC2EA3A008}" destId="{409FBB57-01BA-4DDE-8BEF-C4CA6A347F5B}" srcOrd="0" destOrd="0" presId="urn:microsoft.com/office/officeart/2018/2/layout/IconLabelDescriptionList"/>
    <dgm:cxn modelId="{801649D0-B58A-4152-9186-35D3B742E5C8}" type="presParOf" srcId="{F621B37B-B55B-4C2D-BDEA-4FEC2EA3A008}" destId="{04A0B3D9-AABA-42F7-8EF1-71D82857B546}" srcOrd="1" destOrd="0" presId="urn:microsoft.com/office/officeart/2018/2/layout/IconLabelDescriptionList"/>
    <dgm:cxn modelId="{48EE09B5-F13E-458E-8E04-D507692F7C13}" type="presParOf" srcId="{F621B37B-B55B-4C2D-BDEA-4FEC2EA3A008}" destId="{50A10A75-571E-4E9C-8AC3-8697FC4B7469}" srcOrd="2" destOrd="0" presId="urn:microsoft.com/office/officeart/2018/2/layout/IconLabelDescriptionList"/>
    <dgm:cxn modelId="{F2445B72-DFF1-4F11-BA94-0245C098F6B9}" type="presParOf" srcId="{F621B37B-B55B-4C2D-BDEA-4FEC2EA3A008}" destId="{64AB32E6-CE95-49EB-9BBD-B9D07E4EC95A}" srcOrd="3" destOrd="0" presId="urn:microsoft.com/office/officeart/2018/2/layout/IconLabelDescriptionList"/>
    <dgm:cxn modelId="{ADA68746-0882-45F2-80F9-78F98E46C195}" type="presParOf" srcId="{F621B37B-B55B-4C2D-BDEA-4FEC2EA3A008}" destId="{F03646EF-E711-4F40-A60A-05621B2C1277}" srcOrd="4" destOrd="0" presId="urn:microsoft.com/office/officeart/2018/2/layout/IconLabelDescriptionList"/>
    <dgm:cxn modelId="{1886FECE-B255-499F-A259-E4EED8FD5B47}" type="presParOf" srcId="{796873A6-AEE8-4627-92DA-EE7B282045B3}" destId="{907407A1-4F66-4943-8CFB-7BF1EA9185CD}" srcOrd="1" destOrd="0" presId="urn:microsoft.com/office/officeart/2018/2/layout/IconLabelDescriptionList"/>
    <dgm:cxn modelId="{F41719EA-C172-4CEA-BDCB-5B90E489C7D5}" type="presParOf" srcId="{796873A6-AEE8-4627-92DA-EE7B282045B3}" destId="{8A29E659-5613-4361-BAD8-F19C350C6B7B}" srcOrd="2" destOrd="0" presId="urn:microsoft.com/office/officeart/2018/2/layout/IconLabelDescriptionList"/>
    <dgm:cxn modelId="{2EE4A2BC-2A05-47FF-8B5C-F16552AA0ABB}" type="presParOf" srcId="{8A29E659-5613-4361-BAD8-F19C350C6B7B}" destId="{B2D0E9DB-A215-4DAD-ABDE-9C69CA990F15}" srcOrd="0" destOrd="0" presId="urn:microsoft.com/office/officeart/2018/2/layout/IconLabelDescriptionList"/>
    <dgm:cxn modelId="{170619EA-E59F-4F0D-8748-6820EED28C2B}" type="presParOf" srcId="{8A29E659-5613-4361-BAD8-F19C350C6B7B}" destId="{3AE0AD8A-DE0F-4173-A6FE-0A05F5C96197}" srcOrd="1" destOrd="0" presId="urn:microsoft.com/office/officeart/2018/2/layout/IconLabelDescriptionList"/>
    <dgm:cxn modelId="{D2F1C119-9279-44E8-A8C2-D662C8912C87}" type="presParOf" srcId="{8A29E659-5613-4361-BAD8-F19C350C6B7B}" destId="{3497CC2F-1F48-4107-8B4A-879A563C648A}" srcOrd="2" destOrd="0" presId="urn:microsoft.com/office/officeart/2018/2/layout/IconLabelDescriptionList"/>
    <dgm:cxn modelId="{71BC8F5C-A616-4685-9CCD-A0EE8E1B8495}" type="presParOf" srcId="{8A29E659-5613-4361-BAD8-F19C350C6B7B}" destId="{AA3F79D3-5757-45FD-96DC-41308349D459}" srcOrd="3" destOrd="0" presId="urn:microsoft.com/office/officeart/2018/2/layout/IconLabelDescriptionList"/>
    <dgm:cxn modelId="{D915B5D2-1B33-411F-AC92-43BC401E2233}" type="presParOf" srcId="{8A29E659-5613-4361-BAD8-F19C350C6B7B}" destId="{B97562E0-596E-4AE2-996F-CB2A8E730D4F}" srcOrd="4" destOrd="0" presId="urn:microsoft.com/office/officeart/2018/2/layout/IconLabelDescriptionList"/>
    <dgm:cxn modelId="{7CD98F38-D001-4F6E-9922-C257A68718E2}" type="presParOf" srcId="{796873A6-AEE8-4627-92DA-EE7B282045B3}" destId="{D22547C2-40C5-4673-9416-344DD18D6762}" srcOrd="3" destOrd="0" presId="urn:microsoft.com/office/officeart/2018/2/layout/IconLabelDescriptionList"/>
    <dgm:cxn modelId="{F62ED897-B8A9-42B3-B8EA-A7CED7B4A2A6}" type="presParOf" srcId="{796873A6-AEE8-4627-92DA-EE7B282045B3}" destId="{67F3574C-3622-4637-8AEE-CD44164D10EA}" srcOrd="4" destOrd="0" presId="urn:microsoft.com/office/officeart/2018/2/layout/IconLabelDescriptionList"/>
    <dgm:cxn modelId="{A89744E2-8808-4A19-957A-3D5FB2290F99}" type="presParOf" srcId="{67F3574C-3622-4637-8AEE-CD44164D10EA}" destId="{F66711EE-09E9-49B2-8D98-ECADF1DC0B9B}" srcOrd="0" destOrd="0" presId="urn:microsoft.com/office/officeart/2018/2/layout/IconLabelDescriptionList"/>
    <dgm:cxn modelId="{16DBCA1B-272A-465C-9D3C-01BF6D46CE59}" type="presParOf" srcId="{67F3574C-3622-4637-8AEE-CD44164D10EA}" destId="{40E8F142-8BB6-4AFB-ADBF-8AA6D115A641}" srcOrd="1" destOrd="0" presId="urn:microsoft.com/office/officeart/2018/2/layout/IconLabelDescriptionList"/>
    <dgm:cxn modelId="{604EE49D-C1EF-4CE3-B383-29997DC9F5BD}" type="presParOf" srcId="{67F3574C-3622-4637-8AEE-CD44164D10EA}" destId="{88E39F6B-A50A-4B0B-8004-CD7106DB74F6}" srcOrd="2" destOrd="0" presId="urn:microsoft.com/office/officeart/2018/2/layout/IconLabelDescriptionList"/>
    <dgm:cxn modelId="{06A6F4CC-C8B3-4E94-814E-06033F04AC04}" type="presParOf" srcId="{67F3574C-3622-4637-8AEE-CD44164D10EA}" destId="{6BB280FC-B9A8-423E-BD51-F3A8DD267069}" srcOrd="3" destOrd="0" presId="urn:microsoft.com/office/officeart/2018/2/layout/IconLabelDescriptionList"/>
    <dgm:cxn modelId="{8E844FDD-DFCA-478E-B1CD-5BDFC3ED1F4A}" type="presParOf" srcId="{67F3574C-3622-4637-8AEE-CD44164D10EA}" destId="{387B2493-D920-4D72-8AA3-0BB1C1AA4E7E}" srcOrd="4" destOrd="0" presId="urn:microsoft.com/office/officeart/2018/2/layout/IconLabelDescriptionList"/>
    <dgm:cxn modelId="{4CF25566-A455-4F03-9A70-4821FFAEA25D}" type="presParOf" srcId="{796873A6-AEE8-4627-92DA-EE7B282045B3}" destId="{E795DB9E-3609-46AE-8999-22E50C0DFB79}" srcOrd="5" destOrd="0" presId="urn:microsoft.com/office/officeart/2018/2/layout/IconLabelDescriptionList"/>
    <dgm:cxn modelId="{530EB266-1FA0-42BB-AE44-80087585F0E3}" type="presParOf" srcId="{796873A6-AEE8-4627-92DA-EE7B282045B3}" destId="{FC551F82-D8A0-4202-8F15-C9146CA83C8F}" srcOrd="6" destOrd="0" presId="urn:microsoft.com/office/officeart/2018/2/layout/IconLabelDescriptionList"/>
    <dgm:cxn modelId="{44A62EEB-73F7-4C4B-A112-9E08775B337D}" type="presParOf" srcId="{FC551F82-D8A0-4202-8F15-C9146CA83C8F}" destId="{34391E73-984F-4E96-9E60-4EEA4EA4E2F5}" srcOrd="0" destOrd="0" presId="urn:microsoft.com/office/officeart/2018/2/layout/IconLabelDescriptionList"/>
    <dgm:cxn modelId="{6A6C594C-8CDB-4026-AB54-BD7E0461A6A7}" type="presParOf" srcId="{FC551F82-D8A0-4202-8F15-C9146CA83C8F}" destId="{3A9BB33E-5C84-42B3-9487-9238D6C5B3CB}" srcOrd="1" destOrd="0" presId="urn:microsoft.com/office/officeart/2018/2/layout/IconLabelDescriptionList"/>
    <dgm:cxn modelId="{55B87BB0-956D-4D0E-9053-502F3417B254}" type="presParOf" srcId="{FC551F82-D8A0-4202-8F15-C9146CA83C8F}" destId="{9131649B-DE79-4F73-9755-21FD67046525}" srcOrd="2" destOrd="0" presId="urn:microsoft.com/office/officeart/2018/2/layout/IconLabelDescriptionList"/>
    <dgm:cxn modelId="{D34C843E-7C5B-411C-8970-02EEB967AB57}" type="presParOf" srcId="{FC551F82-D8A0-4202-8F15-C9146CA83C8F}" destId="{40FD9EF8-5FE7-46BC-B744-ACB2FDBADD21}" srcOrd="3" destOrd="0" presId="urn:microsoft.com/office/officeart/2018/2/layout/IconLabelDescriptionList"/>
    <dgm:cxn modelId="{72A78761-049F-444C-9968-64B3AD520C6E}" type="presParOf" srcId="{FC551F82-D8A0-4202-8F15-C9146CA83C8F}" destId="{4A8DDC82-2F9F-42B7-A429-A22E6801CA83}"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EA4133-4945-4345-8EFE-D38FB445397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76BDC2F-8DFC-41A2-BF0D-EAF5FC181A26}">
      <dgm:prSet/>
      <dgm:spPr/>
      <dgm:t>
        <a:bodyPr/>
        <a:lstStyle/>
        <a:p>
          <a:r>
            <a:rPr lang="en-US" i="1"/>
            <a:t>Bring vibrancy to our own learning experiences</a:t>
          </a:r>
          <a:endParaRPr lang="en-US"/>
        </a:p>
      </dgm:t>
    </dgm:pt>
    <dgm:pt modelId="{E8B659B3-357D-4D67-8827-D2FF4E2F03D7}" type="parTrans" cxnId="{FB2CBD46-D9A4-461D-8BC4-F22642B9E70A}">
      <dgm:prSet/>
      <dgm:spPr/>
      <dgm:t>
        <a:bodyPr/>
        <a:lstStyle/>
        <a:p>
          <a:endParaRPr lang="en-US"/>
        </a:p>
      </dgm:t>
    </dgm:pt>
    <dgm:pt modelId="{4B21117E-7E10-4490-8607-230274E60A04}" type="sibTrans" cxnId="{FB2CBD46-D9A4-461D-8BC4-F22642B9E70A}">
      <dgm:prSet/>
      <dgm:spPr/>
      <dgm:t>
        <a:bodyPr/>
        <a:lstStyle/>
        <a:p>
          <a:endParaRPr lang="en-US"/>
        </a:p>
      </dgm:t>
    </dgm:pt>
    <dgm:pt modelId="{7C84D412-F0B7-4587-88C0-38B0D109C11A}">
      <dgm:prSet/>
      <dgm:spPr/>
      <dgm:t>
        <a:bodyPr/>
        <a:lstStyle/>
        <a:p>
          <a:r>
            <a:rPr lang="en-US" dirty="0"/>
            <a:t>Learning development programs to enrich our own learning just as the experiences that we create for learners.</a:t>
          </a:r>
        </a:p>
      </dgm:t>
    </dgm:pt>
    <dgm:pt modelId="{8FCE4209-51BF-4033-95D0-56C39A5634ED}" type="parTrans" cxnId="{5AF16DEE-6EDB-4E9E-979D-D088B1F42F7C}">
      <dgm:prSet/>
      <dgm:spPr/>
      <dgm:t>
        <a:bodyPr/>
        <a:lstStyle/>
        <a:p>
          <a:endParaRPr lang="en-US"/>
        </a:p>
      </dgm:t>
    </dgm:pt>
    <dgm:pt modelId="{57F81271-123B-4F25-86E7-74AE8C95E244}" type="sibTrans" cxnId="{5AF16DEE-6EDB-4E9E-979D-D088B1F42F7C}">
      <dgm:prSet/>
      <dgm:spPr/>
      <dgm:t>
        <a:bodyPr/>
        <a:lstStyle/>
        <a:p>
          <a:endParaRPr lang="en-US"/>
        </a:p>
      </dgm:t>
    </dgm:pt>
    <dgm:pt modelId="{02FF25CF-F4B5-486B-BE11-CA8417202F7B}">
      <dgm:prSet/>
      <dgm:spPr/>
      <dgm:t>
        <a:bodyPr/>
        <a:lstStyle/>
        <a:p>
          <a:r>
            <a:rPr lang="en-US" i="1"/>
            <a:t>Develop strong relationships with our stakeholders to collectively acknowledge and empower the underrepresented.</a:t>
          </a:r>
          <a:endParaRPr lang="en-US"/>
        </a:p>
      </dgm:t>
    </dgm:pt>
    <dgm:pt modelId="{4D76BCB7-057D-4A15-960A-3CC85997CD33}" type="parTrans" cxnId="{A8B554E9-E761-4208-B4EE-8C25C1721101}">
      <dgm:prSet/>
      <dgm:spPr/>
      <dgm:t>
        <a:bodyPr/>
        <a:lstStyle/>
        <a:p>
          <a:endParaRPr lang="en-US"/>
        </a:p>
      </dgm:t>
    </dgm:pt>
    <dgm:pt modelId="{F2543ADA-4318-4915-A769-8688032A2005}" type="sibTrans" cxnId="{A8B554E9-E761-4208-B4EE-8C25C1721101}">
      <dgm:prSet/>
      <dgm:spPr/>
      <dgm:t>
        <a:bodyPr/>
        <a:lstStyle/>
        <a:p>
          <a:endParaRPr lang="en-US"/>
        </a:p>
      </dgm:t>
    </dgm:pt>
    <dgm:pt modelId="{053A8187-82BB-4E7F-8EF4-C10F56DB9B89}">
      <dgm:prSet/>
      <dgm:spPr/>
      <dgm:t>
        <a:bodyPr/>
        <a:lstStyle/>
        <a:p>
          <a:r>
            <a:rPr lang="en-US"/>
            <a:t>Nurture a comprehensive network to ensure that the experiences we create are truly inclusive.</a:t>
          </a:r>
        </a:p>
      </dgm:t>
    </dgm:pt>
    <dgm:pt modelId="{A96E30FB-BA76-490C-98C6-D3D382EEE6AE}" type="parTrans" cxnId="{6D1A8CCA-50C5-4125-A447-4B091C7D4932}">
      <dgm:prSet/>
      <dgm:spPr/>
      <dgm:t>
        <a:bodyPr/>
        <a:lstStyle/>
        <a:p>
          <a:endParaRPr lang="en-US"/>
        </a:p>
      </dgm:t>
    </dgm:pt>
    <dgm:pt modelId="{F352083E-9EF9-4428-9A45-ECAC63A6320E}" type="sibTrans" cxnId="{6D1A8CCA-50C5-4125-A447-4B091C7D4932}">
      <dgm:prSet/>
      <dgm:spPr/>
      <dgm:t>
        <a:bodyPr/>
        <a:lstStyle/>
        <a:p>
          <a:endParaRPr lang="en-US"/>
        </a:p>
      </dgm:t>
    </dgm:pt>
    <dgm:pt modelId="{EF04ACF2-A779-4E0E-A792-CA3F35898451}">
      <dgm:prSet/>
      <dgm:spPr/>
      <dgm:t>
        <a:bodyPr/>
        <a:lstStyle/>
        <a:p>
          <a:r>
            <a:rPr lang="en-US" i="1" dirty="0"/>
            <a:t>It’s in our DNA</a:t>
          </a:r>
          <a:endParaRPr lang="en-US" dirty="0"/>
        </a:p>
      </dgm:t>
    </dgm:pt>
    <dgm:pt modelId="{871B2244-479C-4554-859F-F3494DBE3EA0}" type="parTrans" cxnId="{B3C47987-B1D2-4BA7-AE90-A28702D8256D}">
      <dgm:prSet/>
      <dgm:spPr/>
      <dgm:t>
        <a:bodyPr/>
        <a:lstStyle/>
        <a:p>
          <a:endParaRPr lang="en-US"/>
        </a:p>
      </dgm:t>
    </dgm:pt>
    <dgm:pt modelId="{EB8AB027-31DD-420B-810B-5B2AE3A70E13}" type="sibTrans" cxnId="{B3C47987-B1D2-4BA7-AE90-A28702D8256D}">
      <dgm:prSet/>
      <dgm:spPr/>
      <dgm:t>
        <a:bodyPr/>
        <a:lstStyle/>
        <a:p>
          <a:endParaRPr lang="en-US"/>
        </a:p>
      </dgm:t>
    </dgm:pt>
    <dgm:pt modelId="{538E375C-6807-46EE-98A2-EFE91170BDCD}">
      <dgm:prSet/>
      <dgm:spPr/>
      <dgm:t>
        <a:bodyPr/>
        <a:lstStyle/>
        <a:p>
          <a:r>
            <a:rPr lang="en-US"/>
            <a:t>Shows up in the products that we make and in the services that we provide.</a:t>
          </a:r>
        </a:p>
      </dgm:t>
    </dgm:pt>
    <dgm:pt modelId="{CCFD25BF-48C1-4A93-B263-C12B97EA97DE}" type="parTrans" cxnId="{EBD95486-8660-47A4-92F1-EA58B34569C6}">
      <dgm:prSet/>
      <dgm:spPr/>
      <dgm:t>
        <a:bodyPr/>
        <a:lstStyle/>
        <a:p>
          <a:endParaRPr lang="en-US"/>
        </a:p>
      </dgm:t>
    </dgm:pt>
    <dgm:pt modelId="{BF553319-C756-45C1-8E64-E274A622A26B}" type="sibTrans" cxnId="{EBD95486-8660-47A4-92F1-EA58B34569C6}">
      <dgm:prSet/>
      <dgm:spPr/>
      <dgm:t>
        <a:bodyPr/>
        <a:lstStyle/>
        <a:p>
          <a:endParaRPr lang="en-US"/>
        </a:p>
      </dgm:t>
    </dgm:pt>
    <dgm:pt modelId="{477E84FE-F71C-41A6-9D31-F53D61523980}" type="pres">
      <dgm:prSet presAssocID="{09EA4133-4945-4345-8EFE-D38FB445397D}" presName="root" presStyleCnt="0">
        <dgm:presLayoutVars>
          <dgm:dir/>
          <dgm:resizeHandles val="exact"/>
        </dgm:presLayoutVars>
      </dgm:prSet>
      <dgm:spPr/>
    </dgm:pt>
    <dgm:pt modelId="{E9A0B56A-5A8C-4EEB-9E93-9001E41FFA17}" type="pres">
      <dgm:prSet presAssocID="{676BDC2F-8DFC-41A2-BF0D-EAF5FC181A26}" presName="compNode" presStyleCnt="0"/>
      <dgm:spPr/>
    </dgm:pt>
    <dgm:pt modelId="{20558549-C87B-44D1-B09E-C71A5BF20ADE}" type="pres">
      <dgm:prSet presAssocID="{676BDC2F-8DFC-41A2-BF0D-EAF5FC181A26}" presName="bgRect" presStyleLbl="bgShp" presStyleIdx="0" presStyleCnt="3"/>
      <dgm:spPr/>
    </dgm:pt>
    <dgm:pt modelId="{7610F55E-67F6-4F31-8C13-81D4A12C6792}" type="pres">
      <dgm:prSet presAssocID="{676BDC2F-8DFC-41A2-BF0D-EAF5FC181A2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A7C7B46F-A86E-48F8-A899-32005E0EE7EA}" type="pres">
      <dgm:prSet presAssocID="{676BDC2F-8DFC-41A2-BF0D-EAF5FC181A26}" presName="spaceRect" presStyleCnt="0"/>
      <dgm:spPr/>
    </dgm:pt>
    <dgm:pt modelId="{F34E7F8E-858D-4E46-BE69-7BBAD1F1A492}" type="pres">
      <dgm:prSet presAssocID="{676BDC2F-8DFC-41A2-BF0D-EAF5FC181A26}" presName="parTx" presStyleLbl="revTx" presStyleIdx="0" presStyleCnt="6">
        <dgm:presLayoutVars>
          <dgm:chMax val="0"/>
          <dgm:chPref val="0"/>
        </dgm:presLayoutVars>
      </dgm:prSet>
      <dgm:spPr/>
    </dgm:pt>
    <dgm:pt modelId="{7BAAEF0F-7A5C-402B-9561-EBE9F8AA63CC}" type="pres">
      <dgm:prSet presAssocID="{676BDC2F-8DFC-41A2-BF0D-EAF5FC181A26}" presName="desTx" presStyleLbl="revTx" presStyleIdx="1" presStyleCnt="6">
        <dgm:presLayoutVars/>
      </dgm:prSet>
      <dgm:spPr/>
    </dgm:pt>
    <dgm:pt modelId="{C77F992F-D8B9-4CE1-B014-671A3EB74C9C}" type="pres">
      <dgm:prSet presAssocID="{4B21117E-7E10-4490-8607-230274E60A04}" presName="sibTrans" presStyleCnt="0"/>
      <dgm:spPr/>
    </dgm:pt>
    <dgm:pt modelId="{E58164A1-A77B-4673-A77F-C3487F4BB5DA}" type="pres">
      <dgm:prSet presAssocID="{02FF25CF-F4B5-486B-BE11-CA8417202F7B}" presName="compNode" presStyleCnt="0"/>
      <dgm:spPr/>
    </dgm:pt>
    <dgm:pt modelId="{C1E76486-20E9-4730-B261-C9CF12F6BDB1}" type="pres">
      <dgm:prSet presAssocID="{02FF25CF-F4B5-486B-BE11-CA8417202F7B}" presName="bgRect" presStyleLbl="bgShp" presStyleIdx="1" presStyleCnt="3"/>
      <dgm:spPr/>
    </dgm:pt>
    <dgm:pt modelId="{D87901A7-C424-4A13-BD30-E97A16C01271}" type="pres">
      <dgm:prSet presAssocID="{02FF25CF-F4B5-486B-BE11-CA8417202F7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BC2D878B-C9D7-4E56-B9B4-5CF322F4510C}" type="pres">
      <dgm:prSet presAssocID="{02FF25CF-F4B5-486B-BE11-CA8417202F7B}" presName="spaceRect" presStyleCnt="0"/>
      <dgm:spPr/>
    </dgm:pt>
    <dgm:pt modelId="{698D8D13-A7ED-450C-93EE-CF67795AF615}" type="pres">
      <dgm:prSet presAssocID="{02FF25CF-F4B5-486B-BE11-CA8417202F7B}" presName="parTx" presStyleLbl="revTx" presStyleIdx="2" presStyleCnt="6">
        <dgm:presLayoutVars>
          <dgm:chMax val="0"/>
          <dgm:chPref val="0"/>
        </dgm:presLayoutVars>
      </dgm:prSet>
      <dgm:spPr/>
    </dgm:pt>
    <dgm:pt modelId="{00339E02-FE2C-42EA-873B-E71BC840D5FF}" type="pres">
      <dgm:prSet presAssocID="{02FF25CF-F4B5-486B-BE11-CA8417202F7B}" presName="desTx" presStyleLbl="revTx" presStyleIdx="3" presStyleCnt="6">
        <dgm:presLayoutVars/>
      </dgm:prSet>
      <dgm:spPr/>
    </dgm:pt>
    <dgm:pt modelId="{10D38C7B-01A4-41DF-A6DA-62D48A182269}" type="pres">
      <dgm:prSet presAssocID="{F2543ADA-4318-4915-A769-8688032A2005}" presName="sibTrans" presStyleCnt="0"/>
      <dgm:spPr/>
    </dgm:pt>
    <dgm:pt modelId="{20CCB1E0-0CC2-48CF-B528-84F191799673}" type="pres">
      <dgm:prSet presAssocID="{EF04ACF2-A779-4E0E-A792-CA3F35898451}" presName="compNode" presStyleCnt="0"/>
      <dgm:spPr/>
    </dgm:pt>
    <dgm:pt modelId="{E92C475B-91F4-4997-B8EF-509D35FB51FB}" type="pres">
      <dgm:prSet presAssocID="{EF04ACF2-A779-4E0E-A792-CA3F35898451}" presName="bgRect" presStyleLbl="bgShp" presStyleIdx="2" presStyleCnt="3"/>
      <dgm:spPr/>
    </dgm:pt>
    <dgm:pt modelId="{30108208-953B-4DDE-92C7-928180F5BF22}" type="pres">
      <dgm:prSet presAssocID="{EF04ACF2-A779-4E0E-A792-CA3F3589845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NA"/>
        </a:ext>
      </dgm:extLst>
    </dgm:pt>
    <dgm:pt modelId="{BEB4BA21-5538-455E-8CDA-F55A86BBA778}" type="pres">
      <dgm:prSet presAssocID="{EF04ACF2-A779-4E0E-A792-CA3F35898451}" presName="spaceRect" presStyleCnt="0"/>
      <dgm:spPr/>
    </dgm:pt>
    <dgm:pt modelId="{CAB72FDD-E48F-4AF8-8E2B-24B6603485E0}" type="pres">
      <dgm:prSet presAssocID="{EF04ACF2-A779-4E0E-A792-CA3F35898451}" presName="parTx" presStyleLbl="revTx" presStyleIdx="4" presStyleCnt="6">
        <dgm:presLayoutVars>
          <dgm:chMax val="0"/>
          <dgm:chPref val="0"/>
        </dgm:presLayoutVars>
      </dgm:prSet>
      <dgm:spPr/>
    </dgm:pt>
    <dgm:pt modelId="{284EFA9E-95E3-48A0-8BAE-2DE5B675A216}" type="pres">
      <dgm:prSet presAssocID="{EF04ACF2-A779-4E0E-A792-CA3F35898451}" presName="desTx" presStyleLbl="revTx" presStyleIdx="5" presStyleCnt="6">
        <dgm:presLayoutVars/>
      </dgm:prSet>
      <dgm:spPr/>
    </dgm:pt>
  </dgm:ptLst>
  <dgm:cxnLst>
    <dgm:cxn modelId="{4424C709-2453-492E-8AF0-82C20FE31FB4}" type="presOf" srcId="{676BDC2F-8DFC-41A2-BF0D-EAF5FC181A26}" destId="{F34E7F8E-858D-4E46-BE69-7BBAD1F1A492}" srcOrd="0" destOrd="0" presId="urn:microsoft.com/office/officeart/2018/2/layout/IconVerticalSolidList"/>
    <dgm:cxn modelId="{EA6C800F-2F41-463E-8457-03215662AADC}" type="presOf" srcId="{02FF25CF-F4B5-486B-BE11-CA8417202F7B}" destId="{698D8D13-A7ED-450C-93EE-CF67795AF615}" srcOrd="0" destOrd="0" presId="urn:microsoft.com/office/officeart/2018/2/layout/IconVerticalSolidList"/>
    <dgm:cxn modelId="{FB2CBD46-D9A4-461D-8BC4-F22642B9E70A}" srcId="{09EA4133-4945-4345-8EFE-D38FB445397D}" destId="{676BDC2F-8DFC-41A2-BF0D-EAF5FC181A26}" srcOrd="0" destOrd="0" parTransId="{E8B659B3-357D-4D67-8827-D2FF4E2F03D7}" sibTransId="{4B21117E-7E10-4490-8607-230274E60A04}"/>
    <dgm:cxn modelId="{E3397356-3942-40DD-951C-06CB1D2903E7}" type="presOf" srcId="{7C84D412-F0B7-4587-88C0-38B0D109C11A}" destId="{7BAAEF0F-7A5C-402B-9561-EBE9F8AA63CC}" srcOrd="0" destOrd="0" presId="urn:microsoft.com/office/officeart/2018/2/layout/IconVerticalSolidList"/>
    <dgm:cxn modelId="{73447883-2C85-4213-A946-5B71D1822F4D}" type="presOf" srcId="{053A8187-82BB-4E7F-8EF4-C10F56DB9B89}" destId="{00339E02-FE2C-42EA-873B-E71BC840D5FF}" srcOrd="0" destOrd="0" presId="urn:microsoft.com/office/officeart/2018/2/layout/IconVerticalSolidList"/>
    <dgm:cxn modelId="{EBD95486-8660-47A4-92F1-EA58B34569C6}" srcId="{EF04ACF2-A779-4E0E-A792-CA3F35898451}" destId="{538E375C-6807-46EE-98A2-EFE91170BDCD}" srcOrd="0" destOrd="0" parTransId="{CCFD25BF-48C1-4A93-B263-C12B97EA97DE}" sibTransId="{BF553319-C756-45C1-8E64-E274A622A26B}"/>
    <dgm:cxn modelId="{B3C47987-B1D2-4BA7-AE90-A28702D8256D}" srcId="{09EA4133-4945-4345-8EFE-D38FB445397D}" destId="{EF04ACF2-A779-4E0E-A792-CA3F35898451}" srcOrd="2" destOrd="0" parTransId="{871B2244-479C-4554-859F-F3494DBE3EA0}" sibTransId="{EB8AB027-31DD-420B-810B-5B2AE3A70E13}"/>
    <dgm:cxn modelId="{896A34A1-7024-4DF9-A418-3E6D6A79977D}" type="presOf" srcId="{EF04ACF2-A779-4E0E-A792-CA3F35898451}" destId="{CAB72FDD-E48F-4AF8-8E2B-24B6603485E0}" srcOrd="0" destOrd="0" presId="urn:microsoft.com/office/officeart/2018/2/layout/IconVerticalSolidList"/>
    <dgm:cxn modelId="{2F2C7EA6-AD58-448D-A767-0958167E94A3}" type="presOf" srcId="{538E375C-6807-46EE-98A2-EFE91170BDCD}" destId="{284EFA9E-95E3-48A0-8BAE-2DE5B675A216}" srcOrd="0" destOrd="0" presId="urn:microsoft.com/office/officeart/2018/2/layout/IconVerticalSolidList"/>
    <dgm:cxn modelId="{6D1A8CCA-50C5-4125-A447-4B091C7D4932}" srcId="{02FF25CF-F4B5-486B-BE11-CA8417202F7B}" destId="{053A8187-82BB-4E7F-8EF4-C10F56DB9B89}" srcOrd="0" destOrd="0" parTransId="{A96E30FB-BA76-490C-98C6-D3D382EEE6AE}" sibTransId="{F352083E-9EF9-4428-9A45-ECAC63A6320E}"/>
    <dgm:cxn modelId="{A7E2A7DB-8147-48E9-8207-42C08976DAB8}" type="presOf" srcId="{09EA4133-4945-4345-8EFE-D38FB445397D}" destId="{477E84FE-F71C-41A6-9D31-F53D61523980}" srcOrd="0" destOrd="0" presId="urn:microsoft.com/office/officeart/2018/2/layout/IconVerticalSolidList"/>
    <dgm:cxn modelId="{A8B554E9-E761-4208-B4EE-8C25C1721101}" srcId="{09EA4133-4945-4345-8EFE-D38FB445397D}" destId="{02FF25CF-F4B5-486B-BE11-CA8417202F7B}" srcOrd="1" destOrd="0" parTransId="{4D76BCB7-057D-4A15-960A-3CC85997CD33}" sibTransId="{F2543ADA-4318-4915-A769-8688032A2005}"/>
    <dgm:cxn modelId="{5AF16DEE-6EDB-4E9E-979D-D088B1F42F7C}" srcId="{676BDC2F-8DFC-41A2-BF0D-EAF5FC181A26}" destId="{7C84D412-F0B7-4587-88C0-38B0D109C11A}" srcOrd="0" destOrd="0" parTransId="{8FCE4209-51BF-4033-95D0-56C39A5634ED}" sibTransId="{57F81271-123B-4F25-86E7-74AE8C95E244}"/>
    <dgm:cxn modelId="{49C1DA97-A8F1-4E5C-8665-A5B409EA05DC}" type="presParOf" srcId="{477E84FE-F71C-41A6-9D31-F53D61523980}" destId="{E9A0B56A-5A8C-4EEB-9E93-9001E41FFA17}" srcOrd="0" destOrd="0" presId="urn:microsoft.com/office/officeart/2018/2/layout/IconVerticalSolidList"/>
    <dgm:cxn modelId="{64433780-0622-44BB-BF99-2C304AE63173}" type="presParOf" srcId="{E9A0B56A-5A8C-4EEB-9E93-9001E41FFA17}" destId="{20558549-C87B-44D1-B09E-C71A5BF20ADE}" srcOrd="0" destOrd="0" presId="urn:microsoft.com/office/officeart/2018/2/layout/IconVerticalSolidList"/>
    <dgm:cxn modelId="{D7072E74-A62A-413C-8352-1AACA20AE093}" type="presParOf" srcId="{E9A0B56A-5A8C-4EEB-9E93-9001E41FFA17}" destId="{7610F55E-67F6-4F31-8C13-81D4A12C6792}" srcOrd="1" destOrd="0" presId="urn:microsoft.com/office/officeart/2018/2/layout/IconVerticalSolidList"/>
    <dgm:cxn modelId="{61195F0E-C25C-4B62-BC20-908BE127AF36}" type="presParOf" srcId="{E9A0B56A-5A8C-4EEB-9E93-9001E41FFA17}" destId="{A7C7B46F-A86E-48F8-A899-32005E0EE7EA}" srcOrd="2" destOrd="0" presId="urn:microsoft.com/office/officeart/2018/2/layout/IconVerticalSolidList"/>
    <dgm:cxn modelId="{D112A606-86A3-444D-88AB-230DA0D68264}" type="presParOf" srcId="{E9A0B56A-5A8C-4EEB-9E93-9001E41FFA17}" destId="{F34E7F8E-858D-4E46-BE69-7BBAD1F1A492}" srcOrd="3" destOrd="0" presId="urn:microsoft.com/office/officeart/2018/2/layout/IconVerticalSolidList"/>
    <dgm:cxn modelId="{3C30C497-CCDC-4E17-A422-5932F368037D}" type="presParOf" srcId="{E9A0B56A-5A8C-4EEB-9E93-9001E41FFA17}" destId="{7BAAEF0F-7A5C-402B-9561-EBE9F8AA63CC}" srcOrd="4" destOrd="0" presId="urn:microsoft.com/office/officeart/2018/2/layout/IconVerticalSolidList"/>
    <dgm:cxn modelId="{DF9324A2-5936-47C1-AB79-074BAD57B623}" type="presParOf" srcId="{477E84FE-F71C-41A6-9D31-F53D61523980}" destId="{C77F992F-D8B9-4CE1-B014-671A3EB74C9C}" srcOrd="1" destOrd="0" presId="urn:microsoft.com/office/officeart/2018/2/layout/IconVerticalSolidList"/>
    <dgm:cxn modelId="{DE5CAEDE-B061-432F-B210-867B66855B5F}" type="presParOf" srcId="{477E84FE-F71C-41A6-9D31-F53D61523980}" destId="{E58164A1-A77B-4673-A77F-C3487F4BB5DA}" srcOrd="2" destOrd="0" presId="urn:microsoft.com/office/officeart/2018/2/layout/IconVerticalSolidList"/>
    <dgm:cxn modelId="{1C929586-5206-4F2A-9608-999B4A42CE27}" type="presParOf" srcId="{E58164A1-A77B-4673-A77F-C3487F4BB5DA}" destId="{C1E76486-20E9-4730-B261-C9CF12F6BDB1}" srcOrd="0" destOrd="0" presId="urn:microsoft.com/office/officeart/2018/2/layout/IconVerticalSolidList"/>
    <dgm:cxn modelId="{7B0FED19-B3AF-4F22-B2CE-3721A9016614}" type="presParOf" srcId="{E58164A1-A77B-4673-A77F-C3487F4BB5DA}" destId="{D87901A7-C424-4A13-BD30-E97A16C01271}" srcOrd="1" destOrd="0" presId="urn:microsoft.com/office/officeart/2018/2/layout/IconVerticalSolidList"/>
    <dgm:cxn modelId="{ABE0480F-038E-4B44-AA54-02A8C175F45B}" type="presParOf" srcId="{E58164A1-A77B-4673-A77F-C3487F4BB5DA}" destId="{BC2D878B-C9D7-4E56-B9B4-5CF322F4510C}" srcOrd="2" destOrd="0" presId="urn:microsoft.com/office/officeart/2018/2/layout/IconVerticalSolidList"/>
    <dgm:cxn modelId="{59213F7A-785B-4B45-938B-F37FAA827906}" type="presParOf" srcId="{E58164A1-A77B-4673-A77F-C3487F4BB5DA}" destId="{698D8D13-A7ED-450C-93EE-CF67795AF615}" srcOrd="3" destOrd="0" presId="urn:microsoft.com/office/officeart/2018/2/layout/IconVerticalSolidList"/>
    <dgm:cxn modelId="{A2350A7B-A303-4BEC-A6CE-DA1FE5D35084}" type="presParOf" srcId="{E58164A1-A77B-4673-A77F-C3487F4BB5DA}" destId="{00339E02-FE2C-42EA-873B-E71BC840D5FF}" srcOrd="4" destOrd="0" presId="urn:microsoft.com/office/officeart/2018/2/layout/IconVerticalSolidList"/>
    <dgm:cxn modelId="{EA376C57-921B-49E2-A1BE-D8AA9B96319D}" type="presParOf" srcId="{477E84FE-F71C-41A6-9D31-F53D61523980}" destId="{10D38C7B-01A4-41DF-A6DA-62D48A182269}" srcOrd="3" destOrd="0" presId="urn:microsoft.com/office/officeart/2018/2/layout/IconVerticalSolidList"/>
    <dgm:cxn modelId="{17E91176-D94D-419F-9945-508508A554BF}" type="presParOf" srcId="{477E84FE-F71C-41A6-9D31-F53D61523980}" destId="{20CCB1E0-0CC2-48CF-B528-84F191799673}" srcOrd="4" destOrd="0" presId="urn:microsoft.com/office/officeart/2018/2/layout/IconVerticalSolidList"/>
    <dgm:cxn modelId="{5BD846A0-55F4-4D61-B7C4-E0755D3BAFC5}" type="presParOf" srcId="{20CCB1E0-0CC2-48CF-B528-84F191799673}" destId="{E92C475B-91F4-4997-B8EF-509D35FB51FB}" srcOrd="0" destOrd="0" presId="urn:microsoft.com/office/officeart/2018/2/layout/IconVerticalSolidList"/>
    <dgm:cxn modelId="{C1C04B38-B338-48E5-B87C-A078D4525427}" type="presParOf" srcId="{20CCB1E0-0CC2-48CF-B528-84F191799673}" destId="{30108208-953B-4DDE-92C7-928180F5BF22}" srcOrd="1" destOrd="0" presId="urn:microsoft.com/office/officeart/2018/2/layout/IconVerticalSolidList"/>
    <dgm:cxn modelId="{E6312B20-5E43-4024-83E0-C306A0796132}" type="presParOf" srcId="{20CCB1E0-0CC2-48CF-B528-84F191799673}" destId="{BEB4BA21-5538-455E-8CDA-F55A86BBA778}" srcOrd="2" destOrd="0" presId="urn:microsoft.com/office/officeart/2018/2/layout/IconVerticalSolidList"/>
    <dgm:cxn modelId="{0AD0FCBA-A30C-471F-BE3D-BB2EC0661DE2}" type="presParOf" srcId="{20CCB1E0-0CC2-48CF-B528-84F191799673}" destId="{CAB72FDD-E48F-4AF8-8E2B-24B6603485E0}" srcOrd="3" destOrd="0" presId="urn:microsoft.com/office/officeart/2018/2/layout/IconVerticalSolidList"/>
    <dgm:cxn modelId="{116E08BC-B038-4297-9766-93789E7A871D}" type="presParOf" srcId="{20CCB1E0-0CC2-48CF-B528-84F191799673}" destId="{284EFA9E-95E3-48A0-8BAE-2DE5B675A216}"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357708-C54D-48FE-A465-0FFC01BA375C}" type="doc">
      <dgm:prSet loTypeId="urn:microsoft.com/office/officeart/2016/7/layout/VerticalDownArrowProcess" loCatId="process" qsTypeId="urn:microsoft.com/office/officeart/2005/8/quickstyle/simple5" qsCatId="simple" csTypeId="urn:microsoft.com/office/officeart/2005/8/colors/accent1_2" csCatId="accent1" phldr="1"/>
      <dgm:spPr/>
      <dgm:t>
        <a:bodyPr/>
        <a:lstStyle/>
        <a:p>
          <a:endParaRPr lang="en-US"/>
        </a:p>
      </dgm:t>
    </dgm:pt>
    <dgm:pt modelId="{EF141C1F-8403-4A80-8714-6650AAD2FE50}">
      <dgm:prSet/>
      <dgm:spPr/>
      <dgm:t>
        <a:bodyPr/>
        <a:lstStyle/>
        <a:p>
          <a:pPr>
            <a:defRPr b="1"/>
          </a:pPr>
          <a:endParaRPr lang="en-US" dirty="0"/>
        </a:p>
      </dgm:t>
    </dgm:pt>
    <dgm:pt modelId="{9A541EB2-77B2-43F1-B015-B99879646843}" type="parTrans" cxnId="{C4562CBC-6052-4955-91FC-CC7371FC6C7B}">
      <dgm:prSet/>
      <dgm:spPr/>
      <dgm:t>
        <a:bodyPr/>
        <a:lstStyle/>
        <a:p>
          <a:endParaRPr lang="en-US"/>
        </a:p>
      </dgm:t>
    </dgm:pt>
    <dgm:pt modelId="{5EB7330B-0201-43FD-BBAE-9D7B546B27BD}" type="sibTrans" cxnId="{C4562CBC-6052-4955-91FC-CC7371FC6C7B}">
      <dgm:prSet/>
      <dgm:spPr/>
      <dgm:t>
        <a:bodyPr/>
        <a:lstStyle/>
        <a:p>
          <a:endParaRPr lang="en-US"/>
        </a:p>
      </dgm:t>
    </dgm:pt>
    <dgm:pt modelId="{40D54070-2BCC-4F02-80AD-0224424A92C7}">
      <dgm:prSet/>
      <dgm:spPr/>
      <dgm:t>
        <a:bodyPr/>
        <a:lstStyle/>
        <a:p>
          <a:pPr marL="0" lvl="0" defTabSz="1066800">
            <a:lnSpc>
              <a:spcPct val="90000"/>
            </a:lnSpc>
            <a:spcBef>
              <a:spcPct val="0"/>
            </a:spcBef>
            <a:spcAft>
              <a:spcPct val="35000"/>
            </a:spcAft>
            <a:buFont typeface="Wingdings" panose="05000000000000000000" pitchFamily="2" charset="2"/>
            <a:buChar char="q"/>
          </a:pPr>
          <a:r>
            <a:rPr lang="en-US" b="1" dirty="0"/>
            <a:t>To ensure strategy alignment</a:t>
          </a:r>
        </a:p>
        <a:p>
          <a:pPr marL="0" lvl="0" defTabSz="1066800">
            <a:lnSpc>
              <a:spcPct val="90000"/>
            </a:lnSpc>
            <a:spcBef>
              <a:spcPct val="0"/>
            </a:spcBef>
            <a:spcAft>
              <a:spcPct val="35000"/>
            </a:spcAft>
            <a:buFont typeface="Wingdings" panose="05000000000000000000" pitchFamily="2" charset="2"/>
            <a:buChar char="q"/>
          </a:pPr>
          <a:r>
            <a:rPr lang="en-US" b="1" dirty="0"/>
            <a:t>To inspire actions and/or influence</a:t>
          </a:r>
        </a:p>
        <a:p>
          <a:pPr marL="0" lvl="0" defTabSz="1066800">
            <a:lnSpc>
              <a:spcPct val="90000"/>
            </a:lnSpc>
            <a:spcBef>
              <a:spcPct val="0"/>
            </a:spcBef>
            <a:spcAft>
              <a:spcPct val="35000"/>
            </a:spcAft>
            <a:buFont typeface="Wingdings" panose="05000000000000000000" pitchFamily="2" charset="2"/>
            <a:buChar char="q"/>
          </a:pPr>
          <a:r>
            <a:rPr lang="en-US" b="1" dirty="0"/>
            <a:t>To break down barriers for learners</a:t>
          </a:r>
        </a:p>
        <a:p>
          <a:pPr marL="0" lvl="0" defTabSz="1066800">
            <a:lnSpc>
              <a:spcPct val="90000"/>
            </a:lnSpc>
            <a:spcBef>
              <a:spcPct val="0"/>
            </a:spcBef>
            <a:spcAft>
              <a:spcPct val="35000"/>
            </a:spcAft>
            <a:buFont typeface="Wingdings" panose="05000000000000000000" pitchFamily="2" charset="2"/>
            <a:buChar char="q"/>
          </a:pPr>
          <a:r>
            <a:rPr lang="en-US" b="1" dirty="0"/>
            <a:t>To foster innovation and problem solving</a:t>
          </a:r>
        </a:p>
        <a:p>
          <a:pPr marL="0" lvl="0" defTabSz="1066800">
            <a:lnSpc>
              <a:spcPct val="90000"/>
            </a:lnSpc>
            <a:spcBef>
              <a:spcPct val="0"/>
            </a:spcBef>
            <a:spcAft>
              <a:spcPct val="35000"/>
            </a:spcAft>
            <a:buFont typeface="Wingdings" panose="05000000000000000000" pitchFamily="2" charset="2"/>
            <a:buChar char="q"/>
          </a:pPr>
          <a:r>
            <a:rPr lang="en-US" b="1" dirty="0"/>
            <a:t>To consider feedback as moments of opportunity</a:t>
          </a:r>
        </a:p>
      </dgm:t>
    </dgm:pt>
    <dgm:pt modelId="{A3A24BFB-5291-443C-8A52-C5198FA6F208}" type="parTrans" cxnId="{9F7E94A4-0B47-434F-BC50-41E3B666684D}">
      <dgm:prSet/>
      <dgm:spPr/>
      <dgm:t>
        <a:bodyPr/>
        <a:lstStyle/>
        <a:p>
          <a:endParaRPr lang="en-US"/>
        </a:p>
      </dgm:t>
    </dgm:pt>
    <dgm:pt modelId="{6D42D70D-BE13-42E5-A536-BC535DE2ED64}" type="sibTrans" cxnId="{9F7E94A4-0B47-434F-BC50-41E3B666684D}">
      <dgm:prSet/>
      <dgm:spPr/>
      <dgm:t>
        <a:bodyPr/>
        <a:lstStyle/>
        <a:p>
          <a:endParaRPr lang="en-US"/>
        </a:p>
      </dgm:t>
    </dgm:pt>
    <dgm:pt modelId="{24DA1833-3A8B-42D9-BC0F-224EB9173C6E}">
      <dgm:prSet/>
      <dgm:spPr/>
      <dgm:t>
        <a:bodyPr/>
        <a:lstStyle/>
        <a:p>
          <a:pPr marL="0" lvl="0" defTabSz="1066800">
            <a:lnSpc>
              <a:spcPct val="90000"/>
            </a:lnSpc>
            <a:spcBef>
              <a:spcPct val="0"/>
            </a:spcBef>
            <a:spcAft>
              <a:spcPct val="35000"/>
            </a:spcAft>
            <a:buFont typeface="Wingdings" panose="05000000000000000000" pitchFamily="2" charset="2"/>
            <a:buNone/>
          </a:pPr>
          <a:r>
            <a:rPr lang="en-US" b="1" dirty="0"/>
            <a:t>To listen, engage, evaluate, and listen some more!</a:t>
          </a:r>
        </a:p>
        <a:p>
          <a:pPr marL="0" lvl="0" defTabSz="1066800">
            <a:lnSpc>
              <a:spcPct val="90000"/>
            </a:lnSpc>
            <a:spcBef>
              <a:spcPct val="0"/>
            </a:spcBef>
            <a:spcAft>
              <a:spcPct val="35000"/>
            </a:spcAft>
            <a:buFont typeface="Wingdings" panose="05000000000000000000" pitchFamily="2" charset="2"/>
            <a:buChar char="q"/>
          </a:pPr>
          <a:r>
            <a:rPr lang="en-US" b="1" dirty="0"/>
            <a:t>Operate from the place of generosity and/or vulnerability</a:t>
          </a:r>
        </a:p>
      </dgm:t>
    </dgm:pt>
    <dgm:pt modelId="{134FE93C-801F-4A0A-BFFB-B8CD7E365A11}" type="parTrans" cxnId="{BEBF5AA5-1BF6-4485-9EBB-1B6146EB5E4A}">
      <dgm:prSet/>
      <dgm:spPr/>
      <dgm:t>
        <a:bodyPr/>
        <a:lstStyle/>
        <a:p>
          <a:endParaRPr lang="en-US"/>
        </a:p>
      </dgm:t>
    </dgm:pt>
    <dgm:pt modelId="{00AA9707-0B1E-4EC5-A199-8C5F1C7D7A36}" type="sibTrans" cxnId="{BEBF5AA5-1BF6-4485-9EBB-1B6146EB5E4A}">
      <dgm:prSet/>
      <dgm:spPr/>
      <dgm:t>
        <a:bodyPr/>
        <a:lstStyle/>
        <a:p>
          <a:endParaRPr lang="en-US"/>
        </a:p>
      </dgm:t>
    </dgm:pt>
    <dgm:pt modelId="{4E3E88D1-8DD8-49AC-A761-31B50B200207}" type="pres">
      <dgm:prSet presAssocID="{E8357708-C54D-48FE-A465-0FFC01BA375C}" presName="Name0" presStyleCnt="0">
        <dgm:presLayoutVars>
          <dgm:dir/>
          <dgm:animLvl val="lvl"/>
          <dgm:resizeHandles val="exact"/>
        </dgm:presLayoutVars>
      </dgm:prSet>
      <dgm:spPr/>
    </dgm:pt>
    <dgm:pt modelId="{6F4A2A52-1C4E-40B7-810F-412DE93079D2}" type="pres">
      <dgm:prSet presAssocID="{EF141C1F-8403-4A80-8714-6650AAD2FE50}" presName="boxAndChildren" presStyleCnt="0"/>
      <dgm:spPr/>
    </dgm:pt>
    <dgm:pt modelId="{F45A4DDD-FFD6-425A-8BAB-E1B310FBFF4C}" type="pres">
      <dgm:prSet presAssocID="{EF141C1F-8403-4A80-8714-6650AAD2FE50}" presName="parentTextBox" presStyleLbl="alignNode1" presStyleIdx="0" presStyleCnt="1" custScaleX="88994" custLinFactNeighborX="-2751"/>
      <dgm:spPr/>
    </dgm:pt>
    <dgm:pt modelId="{AE4498E8-50CF-407E-8247-55675D536CDE}" type="pres">
      <dgm:prSet presAssocID="{EF141C1F-8403-4A80-8714-6650AAD2FE50}" presName="descendantBox" presStyleLbl="bgAccFollowNode1" presStyleIdx="0" presStyleCnt="1"/>
      <dgm:spPr/>
    </dgm:pt>
  </dgm:ptLst>
  <dgm:cxnLst>
    <dgm:cxn modelId="{1B47795E-DF30-4E8A-AD11-94383FD3C4C0}" type="presOf" srcId="{24DA1833-3A8B-42D9-BC0F-224EB9173C6E}" destId="{AE4498E8-50CF-407E-8247-55675D536CDE}" srcOrd="0" destOrd="1" presId="urn:microsoft.com/office/officeart/2016/7/layout/VerticalDownArrowProcess"/>
    <dgm:cxn modelId="{822DC35F-B981-4DF0-88EC-F4DE847252DB}" type="presOf" srcId="{EF141C1F-8403-4A80-8714-6650AAD2FE50}" destId="{F45A4DDD-FFD6-425A-8BAB-E1B310FBFF4C}" srcOrd="0" destOrd="0" presId="urn:microsoft.com/office/officeart/2016/7/layout/VerticalDownArrowProcess"/>
    <dgm:cxn modelId="{9F7E94A4-0B47-434F-BC50-41E3B666684D}" srcId="{EF141C1F-8403-4A80-8714-6650AAD2FE50}" destId="{40D54070-2BCC-4F02-80AD-0224424A92C7}" srcOrd="0" destOrd="0" parTransId="{A3A24BFB-5291-443C-8A52-C5198FA6F208}" sibTransId="{6D42D70D-BE13-42E5-A536-BC535DE2ED64}"/>
    <dgm:cxn modelId="{BEBF5AA5-1BF6-4485-9EBB-1B6146EB5E4A}" srcId="{EF141C1F-8403-4A80-8714-6650AAD2FE50}" destId="{24DA1833-3A8B-42D9-BC0F-224EB9173C6E}" srcOrd="1" destOrd="0" parTransId="{134FE93C-801F-4A0A-BFFB-B8CD7E365A11}" sibTransId="{00AA9707-0B1E-4EC5-A199-8C5F1C7D7A36}"/>
    <dgm:cxn modelId="{C4562CBC-6052-4955-91FC-CC7371FC6C7B}" srcId="{E8357708-C54D-48FE-A465-0FFC01BA375C}" destId="{EF141C1F-8403-4A80-8714-6650AAD2FE50}" srcOrd="0" destOrd="0" parTransId="{9A541EB2-77B2-43F1-B015-B99879646843}" sibTransId="{5EB7330B-0201-43FD-BBAE-9D7B546B27BD}"/>
    <dgm:cxn modelId="{C75B0CE1-0097-45F2-A1A3-01F36AC6CA61}" type="presOf" srcId="{E8357708-C54D-48FE-A465-0FFC01BA375C}" destId="{4E3E88D1-8DD8-49AC-A761-31B50B200207}" srcOrd="0" destOrd="0" presId="urn:microsoft.com/office/officeart/2016/7/layout/VerticalDownArrowProcess"/>
    <dgm:cxn modelId="{2C5625FE-440B-4B12-B9C3-6DEFEB1CDF6D}" type="presOf" srcId="{40D54070-2BCC-4F02-80AD-0224424A92C7}" destId="{AE4498E8-50CF-407E-8247-55675D536CDE}" srcOrd="0" destOrd="0" presId="urn:microsoft.com/office/officeart/2016/7/layout/VerticalDownArrowProcess"/>
    <dgm:cxn modelId="{083BD266-C6B6-4D23-BF02-9D0DA9BC6B32}" type="presParOf" srcId="{4E3E88D1-8DD8-49AC-A761-31B50B200207}" destId="{6F4A2A52-1C4E-40B7-810F-412DE93079D2}" srcOrd="0" destOrd="0" presId="urn:microsoft.com/office/officeart/2016/7/layout/VerticalDownArrowProcess"/>
    <dgm:cxn modelId="{20023FB1-EF62-4BD5-B167-6DBF5FB09ECA}" type="presParOf" srcId="{6F4A2A52-1C4E-40B7-810F-412DE93079D2}" destId="{F45A4DDD-FFD6-425A-8BAB-E1B310FBFF4C}" srcOrd="0" destOrd="0" presId="urn:microsoft.com/office/officeart/2016/7/layout/VerticalDownArrowProcess"/>
    <dgm:cxn modelId="{135CA467-8AF1-40CF-868F-22715F8E700F}" type="presParOf" srcId="{6F4A2A52-1C4E-40B7-810F-412DE93079D2}" destId="{AE4498E8-50CF-407E-8247-55675D536CDE}" srcOrd="1"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EA79B0-13D1-4A6C-BE20-39358D9825F9}"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0BBD0094-BE16-41DF-81A8-67A7809600AD}">
      <dgm:prSet phldrT="[Text]"/>
      <dgm:spPr/>
      <dgm:t>
        <a:bodyPr/>
        <a:lstStyle/>
        <a:p>
          <a:pPr>
            <a:lnSpc>
              <a:spcPct val="100000"/>
            </a:lnSpc>
            <a:defRPr b="1"/>
          </a:pPr>
          <a:r>
            <a:rPr lang="en-US"/>
            <a:t>Belongingness</a:t>
          </a:r>
        </a:p>
      </dgm:t>
    </dgm:pt>
    <dgm:pt modelId="{54580B88-9C58-42C5-91EA-292FBC569422}" type="parTrans" cxnId="{758430CC-2A9C-48FF-9E93-1EE38F831E22}">
      <dgm:prSet/>
      <dgm:spPr/>
      <dgm:t>
        <a:bodyPr/>
        <a:lstStyle/>
        <a:p>
          <a:endParaRPr lang="en-US"/>
        </a:p>
      </dgm:t>
    </dgm:pt>
    <dgm:pt modelId="{D916D2B0-E1DE-4EF1-9E6A-34055CA2D41F}" type="sibTrans" cxnId="{758430CC-2A9C-48FF-9E93-1EE38F831E22}">
      <dgm:prSet/>
      <dgm:spPr/>
      <dgm:t>
        <a:bodyPr/>
        <a:lstStyle/>
        <a:p>
          <a:endParaRPr lang="en-US"/>
        </a:p>
      </dgm:t>
    </dgm:pt>
    <dgm:pt modelId="{3539D2B6-175E-45AC-B868-2CA636BF635A}">
      <dgm:prSet phldrT="[Text]"/>
      <dgm:spPr/>
      <dgm:t>
        <a:bodyPr/>
        <a:lstStyle/>
        <a:p>
          <a:pPr>
            <a:lnSpc>
              <a:spcPct val="100000"/>
            </a:lnSpc>
          </a:pPr>
          <a:endParaRPr lang="en-US"/>
        </a:p>
      </dgm:t>
    </dgm:pt>
    <dgm:pt modelId="{4826FC5F-0BB5-442A-8F92-E34B190E5649}" type="parTrans" cxnId="{0D61DB81-3EAA-4A91-BC92-9CE0CFD0EDDA}">
      <dgm:prSet/>
      <dgm:spPr/>
      <dgm:t>
        <a:bodyPr/>
        <a:lstStyle/>
        <a:p>
          <a:endParaRPr lang="en-US"/>
        </a:p>
      </dgm:t>
    </dgm:pt>
    <dgm:pt modelId="{80E4CCB7-C046-4FB9-879E-4958A38DA9D3}" type="sibTrans" cxnId="{0D61DB81-3EAA-4A91-BC92-9CE0CFD0EDDA}">
      <dgm:prSet/>
      <dgm:spPr/>
      <dgm:t>
        <a:bodyPr/>
        <a:lstStyle/>
        <a:p>
          <a:endParaRPr lang="en-US"/>
        </a:p>
      </dgm:t>
    </dgm:pt>
    <dgm:pt modelId="{A4D8E837-BCDD-4CD2-A9B2-B38A8B90FED3}">
      <dgm:prSet phldrT="[Text]"/>
      <dgm:spPr/>
      <dgm:t>
        <a:bodyPr/>
        <a:lstStyle/>
        <a:p>
          <a:pPr>
            <a:lnSpc>
              <a:spcPct val="100000"/>
            </a:lnSpc>
            <a:defRPr b="1"/>
          </a:pPr>
          <a:r>
            <a:rPr lang="en-US"/>
            <a:t>Worthiness</a:t>
          </a:r>
        </a:p>
      </dgm:t>
    </dgm:pt>
    <dgm:pt modelId="{76075883-5AF2-4693-B5DC-6FFE8F931DEC}" type="parTrans" cxnId="{628EE86C-2819-4760-A780-A227CAC11901}">
      <dgm:prSet/>
      <dgm:spPr/>
      <dgm:t>
        <a:bodyPr/>
        <a:lstStyle/>
        <a:p>
          <a:endParaRPr lang="en-US"/>
        </a:p>
      </dgm:t>
    </dgm:pt>
    <dgm:pt modelId="{E69AD0A8-637B-444C-89D8-986BAE066066}" type="sibTrans" cxnId="{628EE86C-2819-4760-A780-A227CAC11901}">
      <dgm:prSet/>
      <dgm:spPr/>
      <dgm:t>
        <a:bodyPr/>
        <a:lstStyle/>
        <a:p>
          <a:endParaRPr lang="en-US"/>
        </a:p>
      </dgm:t>
    </dgm:pt>
    <dgm:pt modelId="{7912832A-ED39-4E9F-A5BF-1DF668507A0C}">
      <dgm:prSet phldrT="[Text]"/>
      <dgm:spPr/>
      <dgm:t>
        <a:bodyPr/>
        <a:lstStyle/>
        <a:p>
          <a:pPr>
            <a:lnSpc>
              <a:spcPct val="100000"/>
            </a:lnSpc>
          </a:pPr>
          <a:endParaRPr lang="en-US"/>
        </a:p>
      </dgm:t>
    </dgm:pt>
    <dgm:pt modelId="{DE8FC0D7-56AF-4C55-91D5-6FEC56AA270C}" type="parTrans" cxnId="{21169B42-5456-4B80-A9D9-532531A8DDAB}">
      <dgm:prSet/>
      <dgm:spPr/>
      <dgm:t>
        <a:bodyPr/>
        <a:lstStyle/>
        <a:p>
          <a:endParaRPr lang="en-US"/>
        </a:p>
      </dgm:t>
    </dgm:pt>
    <dgm:pt modelId="{1C8E4674-282F-4D8C-89E7-7A03D7DBC3CC}" type="sibTrans" cxnId="{21169B42-5456-4B80-A9D9-532531A8DDAB}">
      <dgm:prSet/>
      <dgm:spPr/>
      <dgm:t>
        <a:bodyPr/>
        <a:lstStyle/>
        <a:p>
          <a:endParaRPr lang="en-US"/>
        </a:p>
      </dgm:t>
    </dgm:pt>
    <dgm:pt modelId="{8F5D0852-FAB8-477B-9602-97F992650989}">
      <dgm:prSet phldrT="[Text]"/>
      <dgm:spPr/>
      <dgm:t>
        <a:bodyPr/>
        <a:lstStyle/>
        <a:p>
          <a:pPr>
            <a:lnSpc>
              <a:spcPct val="100000"/>
            </a:lnSpc>
            <a:defRPr b="1"/>
          </a:pPr>
          <a:r>
            <a:rPr lang="en-US"/>
            <a:t>Competence</a:t>
          </a:r>
        </a:p>
      </dgm:t>
    </dgm:pt>
    <dgm:pt modelId="{8204DC4A-B8CE-4AB1-81A3-D605A2121379}" type="parTrans" cxnId="{1CCEE7AC-88CF-465E-945F-C4B8DDFDBB9B}">
      <dgm:prSet/>
      <dgm:spPr/>
      <dgm:t>
        <a:bodyPr/>
        <a:lstStyle/>
        <a:p>
          <a:endParaRPr lang="en-US"/>
        </a:p>
      </dgm:t>
    </dgm:pt>
    <dgm:pt modelId="{0D8341D2-B02A-4C04-9252-924396AA8949}" type="sibTrans" cxnId="{1CCEE7AC-88CF-465E-945F-C4B8DDFDBB9B}">
      <dgm:prSet/>
      <dgm:spPr/>
      <dgm:t>
        <a:bodyPr/>
        <a:lstStyle/>
        <a:p>
          <a:endParaRPr lang="en-US"/>
        </a:p>
      </dgm:t>
    </dgm:pt>
    <dgm:pt modelId="{42C06FFB-39F6-4731-B384-B3DC42D6F4DC}" type="pres">
      <dgm:prSet presAssocID="{05EA79B0-13D1-4A6C-BE20-39358D9825F9}" presName="root" presStyleCnt="0">
        <dgm:presLayoutVars>
          <dgm:dir/>
          <dgm:resizeHandles val="exact"/>
        </dgm:presLayoutVars>
      </dgm:prSet>
      <dgm:spPr/>
    </dgm:pt>
    <dgm:pt modelId="{2C7232E6-4A49-4785-BCF3-6F28D7680FAC}" type="pres">
      <dgm:prSet presAssocID="{0BBD0094-BE16-41DF-81A8-67A7809600AD}" presName="compNode" presStyleCnt="0"/>
      <dgm:spPr/>
    </dgm:pt>
    <dgm:pt modelId="{181DC376-7822-4404-AF3C-89B7800BA551}" type="pres">
      <dgm:prSet presAssocID="{0BBD0094-BE16-41DF-81A8-67A7809600AD}" presName="iconRect" presStyleLbl="node1" presStyleIdx="0" presStyleCnt="3" custLinFactNeighborX="53192" custLinFactNeighborY="36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roup"/>
        </a:ext>
      </dgm:extLst>
    </dgm:pt>
    <dgm:pt modelId="{7BF554EE-4237-4E85-BAA6-6B75ECF44A29}" type="pres">
      <dgm:prSet presAssocID="{0BBD0094-BE16-41DF-81A8-67A7809600AD}" presName="iconSpace" presStyleCnt="0"/>
      <dgm:spPr/>
    </dgm:pt>
    <dgm:pt modelId="{69232408-C5DC-47D3-A28C-E18CEF8DD53B}" type="pres">
      <dgm:prSet presAssocID="{0BBD0094-BE16-41DF-81A8-67A7809600AD}" presName="parTx" presStyleLbl="revTx" presStyleIdx="0" presStyleCnt="6" custLinFactNeighborX="18033">
        <dgm:presLayoutVars>
          <dgm:chMax val="0"/>
          <dgm:chPref val="0"/>
        </dgm:presLayoutVars>
      </dgm:prSet>
      <dgm:spPr/>
    </dgm:pt>
    <dgm:pt modelId="{A1B1DD6B-C47E-483D-A394-15DA50257D4B}" type="pres">
      <dgm:prSet presAssocID="{0BBD0094-BE16-41DF-81A8-67A7809600AD}" presName="txSpace" presStyleCnt="0"/>
      <dgm:spPr/>
    </dgm:pt>
    <dgm:pt modelId="{9D456884-44B4-4CC6-9B54-611449D8F149}" type="pres">
      <dgm:prSet presAssocID="{0BBD0094-BE16-41DF-81A8-67A7809600AD}" presName="desTx" presStyleLbl="revTx" presStyleIdx="1" presStyleCnt="6">
        <dgm:presLayoutVars/>
      </dgm:prSet>
      <dgm:spPr/>
    </dgm:pt>
    <dgm:pt modelId="{ACFC300F-0000-4F11-9E93-A6A079EF2F96}" type="pres">
      <dgm:prSet presAssocID="{D916D2B0-E1DE-4EF1-9E6A-34055CA2D41F}" presName="sibTrans" presStyleCnt="0"/>
      <dgm:spPr/>
    </dgm:pt>
    <dgm:pt modelId="{600C020A-4D01-42D2-B9CF-B412563045B2}" type="pres">
      <dgm:prSet presAssocID="{A4D8E837-BCDD-4CD2-A9B2-B38A8B90FED3}" presName="compNode" presStyleCnt="0"/>
      <dgm:spPr/>
    </dgm:pt>
    <dgm:pt modelId="{E699F192-5A8E-47BB-8796-D900408D1F57}" type="pres">
      <dgm:prSet presAssocID="{A4D8E837-BCDD-4CD2-A9B2-B38A8B90FED3}" presName="iconRect" presStyleLbl="node1" presStyleIdx="1" presStyleCnt="3" custLinFactNeighborX="53003" custLinFactNeighborY="-609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pen hand with plant"/>
        </a:ext>
      </dgm:extLst>
    </dgm:pt>
    <dgm:pt modelId="{716CF4B1-0633-49A7-B8B4-DAFB845421FA}" type="pres">
      <dgm:prSet presAssocID="{A4D8E837-BCDD-4CD2-A9B2-B38A8B90FED3}" presName="iconSpace" presStyleCnt="0"/>
      <dgm:spPr/>
    </dgm:pt>
    <dgm:pt modelId="{8223A429-D28C-41DD-8070-D1B382D8A463}" type="pres">
      <dgm:prSet presAssocID="{A4D8E837-BCDD-4CD2-A9B2-B38A8B90FED3}" presName="parTx" presStyleLbl="revTx" presStyleIdx="2" presStyleCnt="6" custLinFactNeighborX="18033">
        <dgm:presLayoutVars>
          <dgm:chMax val="0"/>
          <dgm:chPref val="0"/>
        </dgm:presLayoutVars>
      </dgm:prSet>
      <dgm:spPr/>
    </dgm:pt>
    <dgm:pt modelId="{52CAC5F3-3D04-4065-B6AF-5B52187AB543}" type="pres">
      <dgm:prSet presAssocID="{A4D8E837-BCDD-4CD2-A9B2-B38A8B90FED3}" presName="txSpace" presStyleCnt="0"/>
      <dgm:spPr/>
    </dgm:pt>
    <dgm:pt modelId="{AB74FF3F-77E7-4DD1-B7D0-09B422D980CC}" type="pres">
      <dgm:prSet presAssocID="{A4D8E837-BCDD-4CD2-A9B2-B38A8B90FED3}" presName="desTx" presStyleLbl="revTx" presStyleIdx="3" presStyleCnt="6">
        <dgm:presLayoutVars/>
      </dgm:prSet>
      <dgm:spPr/>
    </dgm:pt>
    <dgm:pt modelId="{0722C362-1341-472C-B9D8-E23ADC09F0AB}" type="pres">
      <dgm:prSet presAssocID="{E69AD0A8-637B-444C-89D8-986BAE066066}" presName="sibTrans" presStyleCnt="0"/>
      <dgm:spPr/>
    </dgm:pt>
    <dgm:pt modelId="{1A6E9093-775B-460D-8343-D232DF38DDE5}" type="pres">
      <dgm:prSet presAssocID="{8F5D0852-FAB8-477B-9602-97F992650989}" presName="compNode" presStyleCnt="0"/>
      <dgm:spPr/>
    </dgm:pt>
    <dgm:pt modelId="{2E7D2CDE-0F97-47AA-AAFE-C659D3245B15}" type="pres">
      <dgm:prSet presAssocID="{8F5D0852-FAB8-477B-9602-97F992650989}" presName="iconRect" presStyleLbl="node1" presStyleIdx="2" presStyleCnt="3" custLinFactNeighborX="5148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Puzzle pieces"/>
        </a:ext>
      </dgm:extLst>
    </dgm:pt>
    <dgm:pt modelId="{66E11DA3-C000-4673-AAB4-FF88A264F45D}" type="pres">
      <dgm:prSet presAssocID="{8F5D0852-FAB8-477B-9602-97F992650989}" presName="iconSpace" presStyleCnt="0"/>
      <dgm:spPr/>
    </dgm:pt>
    <dgm:pt modelId="{8983AB3A-4F9E-44BB-BE5C-92BF942FE8A2}" type="pres">
      <dgm:prSet presAssocID="{8F5D0852-FAB8-477B-9602-97F992650989}" presName="parTx" presStyleLbl="revTx" presStyleIdx="4" presStyleCnt="6" custScaleY="105277" custLinFactNeighborX="787">
        <dgm:presLayoutVars>
          <dgm:chMax val="0"/>
          <dgm:chPref val="0"/>
        </dgm:presLayoutVars>
      </dgm:prSet>
      <dgm:spPr/>
    </dgm:pt>
    <dgm:pt modelId="{894B6E12-A864-45EE-9074-9A3575A328BD}" type="pres">
      <dgm:prSet presAssocID="{8F5D0852-FAB8-477B-9602-97F992650989}" presName="txSpace" presStyleCnt="0"/>
      <dgm:spPr/>
    </dgm:pt>
    <dgm:pt modelId="{5E9DCF95-EA98-445C-9712-CA0F86894811}" type="pres">
      <dgm:prSet presAssocID="{8F5D0852-FAB8-477B-9602-97F992650989}" presName="desTx" presStyleLbl="revTx" presStyleIdx="5" presStyleCnt="6">
        <dgm:presLayoutVars/>
      </dgm:prSet>
      <dgm:spPr/>
    </dgm:pt>
  </dgm:ptLst>
  <dgm:cxnLst>
    <dgm:cxn modelId="{21169B42-5456-4B80-A9D9-532531A8DDAB}" srcId="{A4D8E837-BCDD-4CD2-A9B2-B38A8B90FED3}" destId="{7912832A-ED39-4E9F-A5BF-1DF668507A0C}" srcOrd="0" destOrd="0" parTransId="{DE8FC0D7-56AF-4C55-91D5-6FEC56AA270C}" sibTransId="{1C8E4674-282F-4D8C-89E7-7A03D7DBC3CC}"/>
    <dgm:cxn modelId="{628EE86C-2819-4760-A780-A227CAC11901}" srcId="{05EA79B0-13D1-4A6C-BE20-39358D9825F9}" destId="{A4D8E837-BCDD-4CD2-A9B2-B38A8B90FED3}" srcOrd="1" destOrd="0" parTransId="{76075883-5AF2-4693-B5DC-6FFE8F931DEC}" sibTransId="{E69AD0A8-637B-444C-89D8-986BAE066066}"/>
    <dgm:cxn modelId="{507FCC80-DA7C-4DB0-9EBA-F9A0211BBAE3}" type="presOf" srcId="{A4D8E837-BCDD-4CD2-A9B2-B38A8B90FED3}" destId="{8223A429-D28C-41DD-8070-D1B382D8A463}" srcOrd="0" destOrd="0" presId="urn:microsoft.com/office/officeart/2018/2/layout/IconLabelDescriptionList"/>
    <dgm:cxn modelId="{0D61DB81-3EAA-4A91-BC92-9CE0CFD0EDDA}" srcId="{0BBD0094-BE16-41DF-81A8-67A7809600AD}" destId="{3539D2B6-175E-45AC-B868-2CA636BF635A}" srcOrd="0" destOrd="0" parTransId="{4826FC5F-0BB5-442A-8F92-E34B190E5649}" sibTransId="{80E4CCB7-C046-4FB9-879E-4958A38DA9D3}"/>
    <dgm:cxn modelId="{4A03AA82-6EE9-4A9A-8D44-41823D14B758}" type="presOf" srcId="{7912832A-ED39-4E9F-A5BF-1DF668507A0C}" destId="{AB74FF3F-77E7-4DD1-B7D0-09B422D980CC}" srcOrd="0" destOrd="0" presId="urn:microsoft.com/office/officeart/2018/2/layout/IconLabelDescriptionList"/>
    <dgm:cxn modelId="{143899A1-BB64-4F39-BFBA-8B5AD6029B5A}" type="presOf" srcId="{05EA79B0-13D1-4A6C-BE20-39358D9825F9}" destId="{42C06FFB-39F6-4731-B384-B3DC42D6F4DC}" srcOrd="0" destOrd="0" presId="urn:microsoft.com/office/officeart/2018/2/layout/IconLabelDescriptionList"/>
    <dgm:cxn modelId="{1CCEE7AC-88CF-465E-945F-C4B8DDFDBB9B}" srcId="{05EA79B0-13D1-4A6C-BE20-39358D9825F9}" destId="{8F5D0852-FAB8-477B-9602-97F992650989}" srcOrd="2" destOrd="0" parTransId="{8204DC4A-B8CE-4AB1-81A3-D605A2121379}" sibTransId="{0D8341D2-B02A-4C04-9252-924396AA8949}"/>
    <dgm:cxn modelId="{EDB568CB-AAEF-4D39-AD05-23E26F80EEAE}" type="presOf" srcId="{8F5D0852-FAB8-477B-9602-97F992650989}" destId="{8983AB3A-4F9E-44BB-BE5C-92BF942FE8A2}" srcOrd="0" destOrd="0" presId="urn:microsoft.com/office/officeart/2018/2/layout/IconLabelDescriptionList"/>
    <dgm:cxn modelId="{758430CC-2A9C-48FF-9E93-1EE38F831E22}" srcId="{05EA79B0-13D1-4A6C-BE20-39358D9825F9}" destId="{0BBD0094-BE16-41DF-81A8-67A7809600AD}" srcOrd="0" destOrd="0" parTransId="{54580B88-9C58-42C5-91EA-292FBC569422}" sibTransId="{D916D2B0-E1DE-4EF1-9E6A-34055CA2D41F}"/>
    <dgm:cxn modelId="{128BC8DB-52D1-4C89-9958-08568A923295}" type="presOf" srcId="{3539D2B6-175E-45AC-B868-2CA636BF635A}" destId="{9D456884-44B4-4CC6-9B54-611449D8F149}" srcOrd="0" destOrd="0" presId="urn:microsoft.com/office/officeart/2018/2/layout/IconLabelDescriptionList"/>
    <dgm:cxn modelId="{78D913E3-D7A7-4245-942F-2F804105996F}" type="presOf" srcId="{0BBD0094-BE16-41DF-81A8-67A7809600AD}" destId="{69232408-C5DC-47D3-A28C-E18CEF8DD53B}" srcOrd="0" destOrd="0" presId="urn:microsoft.com/office/officeart/2018/2/layout/IconLabelDescriptionList"/>
    <dgm:cxn modelId="{81E68205-D26A-46F0-8077-737520518B70}" type="presParOf" srcId="{42C06FFB-39F6-4731-B384-B3DC42D6F4DC}" destId="{2C7232E6-4A49-4785-BCF3-6F28D7680FAC}" srcOrd="0" destOrd="0" presId="urn:microsoft.com/office/officeart/2018/2/layout/IconLabelDescriptionList"/>
    <dgm:cxn modelId="{E3B0EFF0-1293-454A-8349-1768506F241A}" type="presParOf" srcId="{2C7232E6-4A49-4785-BCF3-6F28D7680FAC}" destId="{181DC376-7822-4404-AF3C-89B7800BA551}" srcOrd="0" destOrd="0" presId="urn:microsoft.com/office/officeart/2018/2/layout/IconLabelDescriptionList"/>
    <dgm:cxn modelId="{FB447D7E-B869-4BE2-8B3A-A92ACDD4F1C9}" type="presParOf" srcId="{2C7232E6-4A49-4785-BCF3-6F28D7680FAC}" destId="{7BF554EE-4237-4E85-BAA6-6B75ECF44A29}" srcOrd="1" destOrd="0" presId="urn:microsoft.com/office/officeart/2018/2/layout/IconLabelDescriptionList"/>
    <dgm:cxn modelId="{806655A1-0F17-4BB0-9790-5D614DBD401E}" type="presParOf" srcId="{2C7232E6-4A49-4785-BCF3-6F28D7680FAC}" destId="{69232408-C5DC-47D3-A28C-E18CEF8DD53B}" srcOrd="2" destOrd="0" presId="urn:microsoft.com/office/officeart/2018/2/layout/IconLabelDescriptionList"/>
    <dgm:cxn modelId="{E74BBBD5-39BB-431E-BD91-B370E2B67B59}" type="presParOf" srcId="{2C7232E6-4A49-4785-BCF3-6F28D7680FAC}" destId="{A1B1DD6B-C47E-483D-A394-15DA50257D4B}" srcOrd="3" destOrd="0" presId="urn:microsoft.com/office/officeart/2018/2/layout/IconLabelDescriptionList"/>
    <dgm:cxn modelId="{30CC8AB7-7EBC-4F5E-A9B6-FA8774117A78}" type="presParOf" srcId="{2C7232E6-4A49-4785-BCF3-6F28D7680FAC}" destId="{9D456884-44B4-4CC6-9B54-611449D8F149}" srcOrd="4" destOrd="0" presId="urn:microsoft.com/office/officeart/2018/2/layout/IconLabelDescriptionList"/>
    <dgm:cxn modelId="{F32C4547-1ECA-4297-B581-08502D341297}" type="presParOf" srcId="{42C06FFB-39F6-4731-B384-B3DC42D6F4DC}" destId="{ACFC300F-0000-4F11-9E93-A6A079EF2F96}" srcOrd="1" destOrd="0" presId="urn:microsoft.com/office/officeart/2018/2/layout/IconLabelDescriptionList"/>
    <dgm:cxn modelId="{FDDBB72B-DC6B-4297-874E-6AE2C79751E7}" type="presParOf" srcId="{42C06FFB-39F6-4731-B384-B3DC42D6F4DC}" destId="{600C020A-4D01-42D2-B9CF-B412563045B2}" srcOrd="2" destOrd="0" presId="urn:microsoft.com/office/officeart/2018/2/layout/IconLabelDescriptionList"/>
    <dgm:cxn modelId="{B5F7F131-DF11-4700-8A9D-CADB54B9DD2F}" type="presParOf" srcId="{600C020A-4D01-42D2-B9CF-B412563045B2}" destId="{E699F192-5A8E-47BB-8796-D900408D1F57}" srcOrd="0" destOrd="0" presId="urn:microsoft.com/office/officeart/2018/2/layout/IconLabelDescriptionList"/>
    <dgm:cxn modelId="{181AF4AE-3DE0-49E7-BEBA-63691822F891}" type="presParOf" srcId="{600C020A-4D01-42D2-B9CF-B412563045B2}" destId="{716CF4B1-0633-49A7-B8B4-DAFB845421FA}" srcOrd="1" destOrd="0" presId="urn:microsoft.com/office/officeart/2018/2/layout/IconLabelDescriptionList"/>
    <dgm:cxn modelId="{6322BEDC-1EC7-4B9A-8677-1A74B402B6F1}" type="presParOf" srcId="{600C020A-4D01-42D2-B9CF-B412563045B2}" destId="{8223A429-D28C-41DD-8070-D1B382D8A463}" srcOrd="2" destOrd="0" presId="urn:microsoft.com/office/officeart/2018/2/layout/IconLabelDescriptionList"/>
    <dgm:cxn modelId="{8971E173-432E-486F-AD81-0979CD05FB78}" type="presParOf" srcId="{600C020A-4D01-42D2-B9CF-B412563045B2}" destId="{52CAC5F3-3D04-4065-B6AF-5B52187AB543}" srcOrd="3" destOrd="0" presId="urn:microsoft.com/office/officeart/2018/2/layout/IconLabelDescriptionList"/>
    <dgm:cxn modelId="{C10CFFA8-BF41-4CC2-AA3C-3A327367AF84}" type="presParOf" srcId="{600C020A-4D01-42D2-B9CF-B412563045B2}" destId="{AB74FF3F-77E7-4DD1-B7D0-09B422D980CC}" srcOrd="4" destOrd="0" presId="urn:microsoft.com/office/officeart/2018/2/layout/IconLabelDescriptionList"/>
    <dgm:cxn modelId="{1E643D40-3F74-457F-A341-DA52FC103D2D}" type="presParOf" srcId="{42C06FFB-39F6-4731-B384-B3DC42D6F4DC}" destId="{0722C362-1341-472C-B9D8-E23ADC09F0AB}" srcOrd="3" destOrd="0" presId="urn:microsoft.com/office/officeart/2018/2/layout/IconLabelDescriptionList"/>
    <dgm:cxn modelId="{7F03F8D9-00BC-4C0B-8520-C1D876840F29}" type="presParOf" srcId="{42C06FFB-39F6-4731-B384-B3DC42D6F4DC}" destId="{1A6E9093-775B-460D-8343-D232DF38DDE5}" srcOrd="4" destOrd="0" presId="urn:microsoft.com/office/officeart/2018/2/layout/IconLabelDescriptionList"/>
    <dgm:cxn modelId="{76F5D527-F58A-4EDE-8F0E-72E0DD7D30F9}" type="presParOf" srcId="{1A6E9093-775B-460D-8343-D232DF38DDE5}" destId="{2E7D2CDE-0F97-47AA-AAFE-C659D3245B15}" srcOrd="0" destOrd="0" presId="urn:microsoft.com/office/officeart/2018/2/layout/IconLabelDescriptionList"/>
    <dgm:cxn modelId="{1FEDBC84-A040-4BEE-A832-03C362F17546}" type="presParOf" srcId="{1A6E9093-775B-460D-8343-D232DF38DDE5}" destId="{66E11DA3-C000-4673-AAB4-FF88A264F45D}" srcOrd="1" destOrd="0" presId="urn:microsoft.com/office/officeart/2018/2/layout/IconLabelDescriptionList"/>
    <dgm:cxn modelId="{508C499B-23CE-4048-9EDA-614367AB6441}" type="presParOf" srcId="{1A6E9093-775B-460D-8343-D232DF38DDE5}" destId="{8983AB3A-4F9E-44BB-BE5C-92BF942FE8A2}" srcOrd="2" destOrd="0" presId="urn:microsoft.com/office/officeart/2018/2/layout/IconLabelDescriptionList"/>
    <dgm:cxn modelId="{EFDBC383-A72B-4080-8D98-11A56C08689B}" type="presParOf" srcId="{1A6E9093-775B-460D-8343-D232DF38DDE5}" destId="{894B6E12-A864-45EE-9074-9A3575A328BD}" srcOrd="3" destOrd="0" presId="urn:microsoft.com/office/officeart/2018/2/layout/IconLabelDescriptionList"/>
    <dgm:cxn modelId="{A4C31F6A-CCCE-4499-82D5-A8C4E7D238E4}" type="presParOf" srcId="{1A6E9093-775B-460D-8343-D232DF38DDE5}" destId="{5E9DCF95-EA98-445C-9712-CA0F86894811}"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6DCCCE-1A14-4179-A875-562C04B99AB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B30DC6A-A523-4F31-86B2-0ED3E95BE280}">
      <dgm:prSet/>
      <dgm:spPr/>
      <dgm:t>
        <a:bodyPr/>
        <a:lstStyle/>
        <a:p>
          <a:r>
            <a:rPr lang="en-US" b="1" i="1"/>
            <a:t>Shared Interest</a:t>
          </a:r>
          <a:r>
            <a:rPr lang="en-US" i="1"/>
            <a:t>: Collaborative relationships between organizations and community groups or programs</a:t>
          </a:r>
          <a:endParaRPr lang="en-US"/>
        </a:p>
      </dgm:t>
    </dgm:pt>
    <dgm:pt modelId="{E55E98A0-2AB7-4161-A0F3-BC9B92D933E0}" type="parTrans" cxnId="{B42952FF-756A-4F13-BD5E-AE07A5F88320}">
      <dgm:prSet/>
      <dgm:spPr/>
      <dgm:t>
        <a:bodyPr/>
        <a:lstStyle/>
        <a:p>
          <a:endParaRPr lang="en-US"/>
        </a:p>
      </dgm:t>
    </dgm:pt>
    <dgm:pt modelId="{B298A307-D016-4852-88E4-98F35C408064}" type="sibTrans" cxnId="{B42952FF-756A-4F13-BD5E-AE07A5F88320}">
      <dgm:prSet/>
      <dgm:spPr/>
      <dgm:t>
        <a:bodyPr/>
        <a:lstStyle/>
        <a:p>
          <a:endParaRPr lang="en-US"/>
        </a:p>
      </dgm:t>
    </dgm:pt>
    <dgm:pt modelId="{0615CE55-5C9A-4F07-829D-7785C9065B7B}">
      <dgm:prSet/>
      <dgm:spPr/>
      <dgm:t>
        <a:bodyPr/>
        <a:lstStyle/>
        <a:p>
          <a:r>
            <a:rPr lang="en-US" b="1" i="1"/>
            <a:t>What do we/can we offer?</a:t>
          </a:r>
          <a:endParaRPr lang="en-US"/>
        </a:p>
      </dgm:t>
    </dgm:pt>
    <dgm:pt modelId="{4D39DE83-867B-462B-BBA9-1862330DE279}" type="parTrans" cxnId="{C820ED63-5146-4FBB-B410-95C371D7A2AC}">
      <dgm:prSet/>
      <dgm:spPr/>
      <dgm:t>
        <a:bodyPr/>
        <a:lstStyle/>
        <a:p>
          <a:endParaRPr lang="en-US"/>
        </a:p>
      </dgm:t>
    </dgm:pt>
    <dgm:pt modelId="{C82FB4C0-CDB3-4DB6-82CA-9D913C02FDE0}" type="sibTrans" cxnId="{C820ED63-5146-4FBB-B410-95C371D7A2AC}">
      <dgm:prSet/>
      <dgm:spPr/>
      <dgm:t>
        <a:bodyPr/>
        <a:lstStyle/>
        <a:p>
          <a:endParaRPr lang="en-US"/>
        </a:p>
      </dgm:t>
    </dgm:pt>
    <dgm:pt modelId="{2E25814B-811C-4D44-A56D-224903E63982}">
      <dgm:prSet/>
      <dgm:spPr/>
      <dgm:t>
        <a:bodyPr/>
        <a:lstStyle/>
        <a:p>
          <a:r>
            <a:rPr lang="en-US" b="1" i="1"/>
            <a:t>Understand</a:t>
          </a:r>
          <a:r>
            <a:rPr lang="en-US" i="1"/>
            <a:t> their needs, interests, and environment</a:t>
          </a:r>
          <a:endParaRPr lang="en-US"/>
        </a:p>
      </dgm:t>
    </dgm:pt>
    <dgm:pt modelId="{00369EFC-3EC5-41BD-92D1-7A7EDAD276F3}" type="parTrans" cxnId="{0C189F12-F474-4436-845A-90D03411A13F}">
      <dgm:prSet/>
      <dgm:spPr/>
      <dgm:t>
        <a:bodyPr/>
        <a:lstStyle/>
        <a:p>
          <a:endParaRPr lang="en-US"/>
        </a:p>
      </dgm:t>
    </dgm:pt>
    <dgm:pt modelId="{B71845E9-7A11-4272-BE15-EE2F6F2A9FD2}" type="sibTrans" cxnId="{0C189F12-F474-4436-845A-90D03411A13F}">
      <dgm:prSet/>
      <dgm:spPr/>
      <dgm:t>
        <a:bodyPr/>
        <a:lstStyle/>
        <a:p>
          <a:endParaRPr lang="en-US"/>
        </a:p>
      </dgm:t>
    </dgm:pt>
    <dgm:pt modelId="{BD869295-F66C-4D97-B604-3526ECE70EAD}">
      <dgm:prSet/>
      <dgm:spPr/>
      <dgm:t>
        <a:bodyPr/>
        <a:lstStyle/>
        <a:p>
          <a:r>
            <a:rPr lang="en-US" b="1" i="1"/>
            <a:t>Benefits</a:t>
          </a:r>
          <a:r>
            <a:rPr lang="en-US" i="1"/>
            <a:t>: Shared resources, increased impact for students and GED products/services, stronger community ties and awareness</a:t>
          </a:r>
          <a:endParaRPr lang="en-US"/>
        </a:p>
      </dgm:t>
    </dgm:pt>
    <dgm:pt modelId="{479EE980-716E-40F3-BE57-FC64A89545D0}" type="parTrans" cxnId="{91319F62-4918-43FE-8508-F8410DAA2B61}">
      <dgm:prSet/>
      <dgm:spPr/>
      <dgm:t>
        <a:bodyPr/>
        <a:lstStyle/>
        <a:p>
          <a:endParaRPr lang="en-US"/>
        </a:p>
      </dgm:t>
    </dgm:pt>
    <dgm:pt modelId="{D5350B49-9047-4670-9BB9-D18C0F43ED5B}" type="sibTrans" cxnId="{91319F62-4918-43FE-8508-F8410DAA2B61}">
      <dgm:prSet/>
      <dgm:spPr/>
      <dgm:t>
        <a:bodyPr/>
        <a:lstStyle/>
        <a:p>
          <a:endParaRPr lang="en-US"/>
        </a:p>
      </dgm:t>
    </dgm:pt>
    <dgm:pt modelId="{FF89ED87-6F85-4DB5-95CD-477D286E5959}">
      <dgm:prSet/>
      <dgm:spPr/>
      <dgm:t>
        <a:bodyPr/>
        <a:lstStyle/>
        <a:p>
          <a:r>
            <a:rPr lang="en-US" b="1" i="1"/>
            <a:t>Metrics</a:t>
          </a:r>
          <a:r>
            <a:rPr lang="en-US" i="1"/>
            <a:t>: Engagement levels, program test-taker and passer volume, learner, and program feedback.</a:t>
          </a:r>
          <a:endParaRPr lang="en-US"/>
        </a:p>
      </dgm:t>
    </dgm:pt>
    <dgm:pt modelId="{338E8211-3837-4FAD-B3E9-21E3F0C8EE5F}" type="parTrans" cxnId="{0FA10876-5DB3-4E19-A38C-33B5E79AA6BA}">
      <dgm:prSet/>
      <dgm:spPr/>
      <dgm:t>
        <a:bodyPr/>
        <a:lstStyle/>
        <a:p>
          <a:endParaRPr lang="en-US"/>
        </a:p>
      </dgm:t>
    </dgm:pt>
    <dgm:pt modelId="{4F82D475-C8B3-451D-851E-4966C8674A0D}" type="sibTrans" cxnId="{0FA10876-5DB3-4E19-A38C-33B5E79AA6BA}">
      <dgm:prSet/>
      <dgm:spPr/>
      <dgm:t>
        <a:bodyPr/>
        <a:lstStyle/>
        <a:p>
          <a:endParaRPr lang="en-US"/>
        </a:p>
      </dgm:t>
    </dgm:pt>
    <dgm:pt modelId="{81C6B638-4B36-4B38-A7A5-1F2A83CCE343}" type="pres">
      <dgm:prSet presAssocID="{D06DCCCE-1A14-4179-A875-562C04B99AB2}" presName="linear" presStyleCnt="0">
        <dgm:presLayoutVars>
          <dgm:animLvl val="lvl"/>
          <dgm:resizeHandles val="exact"/>
        </dgm:presLayoutVars>
      </dgm:prSet>
      <dgm:spPr/>
    </dgm:pt>
    <dgm:pt modelId="{D628C428-DCC5-4592-A829-50BC6F94DB3B}" type="pres">
      <dgm:prSet presAssocID="{AB30DC6A-A523-4F31-86B2-0ED3E95BE280}" presName="parentText" presStyleLbl="node1" presStyleIdx="0" presStyleCnt="5">
        <dgm:presLayoutVars>
          <dgm:chMax val="0"/>
          <dgm:bulletEnabled val="1"/>
        </dgm:presLayoutVars>
      </dgm:prSet>
      <dgm:spPr/>
    </dgm:pt>
    <dgm:pt modelId="{5D92C6BE-514C-4FE6-8CA5-971D28AB61B2}" type="pres">
      <dgm:prSet presAssocID="{B298A307-D016-4852-88E4-98F35C408064}" presName="spacer" presStyleCnt="0"/>
      <dgm:spPr/>
    </dgm:pt>
    <dgm:pt modelId="{33B0BF94-B5F9-4E68-BD56-B4C795159833}" type="pres">
      <dgm:prSet presAssocID="{0615CE55-5C9A-4F07-829D-7785C9065B7B}" presName="parentText" presStyleLbl="node1" presStyleIdx="1" presStyleCnt="5">
        <dgm:presLayoutVars>
          <dgm:chMax val="0"/>
          <dgm:bulletEnabled val="1"/>
        </dgm:presLayoutVars>
      </dgm:prSet>
      <dgm:spPr/>
    </dgm:pt>
    <dgm:pt modelId="{C277643C-8D87-4999-AA3B-0F121B5516CE}" type="pres">
      <dgm:prSet presAssocID="{C82FB4C0-CDB3-4DB6-82CA-9D913C02FDE0}" presName="spacer" presStyleCnt="0"/>
      <dgm:spPr/>
    </dgm:pt>
    <dgm:pt modelId="{F4C5114C-65B6-4E53-9E72-E686390CF602}" type="pres">
      <dgm:prSet presAssocID="{2E25814B-811C-4D44-A56D-224903E63982}" presName="parentText" presStyleLbl="node1" presStyleIdx="2" presStyleCnt="5">
        <dgm:presLayoutVars>
          <dgm:chMax val="0"/>
          <dgm:bulletEnabled val="1"/>
        </dgm:presLayoutVars>
      </dgm:prSet>
      <dgm:spPr/>
    </dgm:pt>
    <dgm:pt modelId="{F9293196-A04B-4175-844A-55AF7B2D677E}" type="pres">
      <dgm:prSet presAssocID="{B71845E9-7A11-4272-BE15-EE2F6F2A9FD2}" presName="spacer" presStyleCnt="0"/>
      <dgm:spPr/>
    </dgm:pt>
    <dgm:pt modelId="{6DC03E75-81EB-4DD7-88AC-11CBC63EA107}" type="pres">
      <dgm:prSet presAssocID="{BD869295-F66C-4D97-B604-3526ECE70EAD}" presName="parentText" presStyleLbl="node1" presStyleIdx="3" presStyleCnt="5">
        <dgm:presLayoutVars>
          <dgm:chMax val="0"/>
          <dgm:bulletEnabled val="1"/>
        </dgm:presLayoutVars>
      </dgm:prSet>
      <dgm:spPr/>
    </dgm:pt>
    <dgm:pt modelId="{E047D451-DBB1-4F08-9901-F4CBD322A492}" type="pres">
      <dgm:prSet presAssocID="{D5350B49-9047-4670-9BB9-D18C0F43ED5B}" presName="spacer" presStyleCnt="0"/>
      <dgm:spPr/>
    </dgm:pt>
    <dgm:pt modelId="{490CA036-A711-4869-A5A7-25F1F6AFC011}" type="pres">
      <dgm:prSet presAssocID="{FF89ED87-6F85-4DB5-95CD-477D286E5959}" presName="parentText" presStyleLbl="node1" presStyleIdx="4" presStyleCnt="5">
        <dgm:presLayoutVars>
          <dgm:chMax val="0"/>
          <dgm:bulletEnabled val="1"/>
        </dgm:presLayoutVars>
      </dgm:prSet>
      <dgm:spPr/>
    </dgm:pt>
  </dgm:ptLst>
  <dgm:cxnLst>
    <dgm:cxn modelId="{BA1A1401-BAA2-46DF-9FBE-5942D4E76F87}" type="presOf" srcId="{0615CE55-5C9A-4F07-829D-7785C9065B7B}" destId="{33B0BF94-B5F9-4E68-BD56-B4C795159833}" srcOrd="0" destOrd="0" presId="urn:microsoft.com/office/officeart/2005/8/layout/vList2"/>
    <dgm:cxn modelId="{0C189F12-F474-4436-845A-90D03411A13F}" srcId="{D06DCCCE-1A14-4179-A875-562C04B99AB2}" destId="{2E25814B-811C-4D44-A56D-224903E63982}" srcOrd="2" destOrd="0" parTransId="{00369EFC-3EC5-41BD-92D1-7A7EDAD276F3}" sibTransId="{B71845E9-7A11-4272-BE15-EE2F6F2A9FD2}"/>
    <dgm:cxn modelId="{91319F62-4918-43FE-8508-F8410DAA2B61}" srcId="{D06DCCCE-1A14-4179-A875-562C04B99AB2}" destId="{BD869295-F66C-4D97-B604-3526ECE70EAD}" srcOrd="3" destOrd="0" parTransId="{479EE980-716E-40F3-BE57-FC64A89545D0}" sibTransId="{D5350B49-9047-4670-9BB9-D18C0F43ED5B}"/>
    <dgm:cxn modelId="{2D6CDE63-6B72-424D-831A-3C27139F64D3}" type="presOf" srcId="{D06DCCCE-1A14-4179-A875-562C04B99AB2}" destId="{81C6B638-4B36-4B38-A7A5-1F2A83CCE343}" srcOrd="0" destOrd="0" presId="urn:microsoft.com/office/officeart/2005/8/layout/vList2"/>
    <dgm:cxn modelId="{C820ED63-5146-4FBB-B410-95C371D7A2AC}" srcId="{D06DCCCE-1A14-4179-A875-562C04B99AB2}" destId="{0615CE55-5C9A-4F07-829D-7785C9065B7B}" srcOrd="1" destOrd="0" parTransId="{4D39DE83-867B-462B-BBA9-1862330DE279}" sibTransId="{C82FB4C0-CDB3-4DB6-82CA-9D913C02FDE0}"/>
    <dgm:cxn modelId="{F855926E-1CB2-42ED-ABF1-BDE9836BA0D3}" type="presOf" srcId="{BD869295-F66C-4D97-B604-3526ECE70EAD}" destId="{6DC03E75-81EB-4DD7-88AC-11CBC63EA107}" srcOrd="0" destOrd="0" presId="urn:microsoft.com/office/officeart/2005/8/layout/vList2"/>
    <dgm:cxn modelId="{07C5F36E-AD0B-4180-8835-A2B4E002D6E3}" type="presOf" srcId="{FF89ED87-6F85-4DB5-95CD-477D286E5959}" destId="{490CA036-A711-4869-A5A7-25F1F6AFC011}" srcOrd="0" destOrd="0" presId="urn:microsoft.com/office/officeart/2005/8/layout/vList2"/>
    <dgm:cxn modelId="{0FA10876-5DB3-4E19-A38C-33B5E79AA6BA}" srcId="{D06DCCCE-1A14-4179-A875-562C04B99AB2}" destId="{FF89ED87-6F85-4DB5-95CD-477D286E5959}" srcOrd="4" destOrd="0" parTransId="{338E8211-3837-4FAD-B3E9-21E3F0C8EE5F}" sibTransId="{4F82D475-C8B3-451D-851E-4966C8674A0D}"/>
    <dgm:cxn modelId="{CA5E9DD3-6A51-4F09-8033-0DB56A628D01}" type="presOf" srcId="{2E25814B-811C-4D44-A56D-224903E63982}" destId="{F4C5114C-65B6-4E53-9E72-E686390CF602}" srcOrd="0" destOrd="0" presId="urn:microsoft.com/office/officeart/2005/8/layout/vList2"/>
    <dgm:cxn modelId="{ED4283F3-3C5B-4D54-8CB4-3A20241E72EC}" type="presOf" srcId="{AB30DC6A-A523-4F31-86B2-0ED3E95BE280}" destId="{D628C428-DCC5-4592-A829-50BC6F94DB3B}" srcOrd="0" destOrd="0" presId="urn:microsoft.com/office/officeart/2005/8/layout/vList2"/>
    <dgm:cxn modelId="{B42952FF-756A-4F13-BD5E-AE07A5F88320}" srcId="{D06DCCCE-1A14-4179-A875-562C04B99AB2}" destId="{AB30DC6A-A523-4F31-86B2-0ED3E95BE280}" srcOrd="0" destOrd="0" parTransId="{E55E98A0-2AB7-4161-A0F3-BC9B92D933E0}" sibTransId="{B298A307-D016-4852-88E4-98F35C408064}"/>
    <dgm:cxn modelId="{53A0E416-20D2-4D64-B6D7-B9B4E5496F14}" type="presParOf" srcId="{81C6B638-4B36-4B38-A7A5-1F2A83CCE343}" destId="{D628C428-DCC5-4592-A829-50BC6F94DB3B}" srcOrd="0" destOrd="0" presId="urn:microsoft.com/office/officeart/2005/8/layout/vList2"/>
    <dgm:cxn modelId="{70446AA7-2038-4105-BB07-4AF9530725AE}" type="presParOf" srcId="{81C6B638-4B36-4B38-A7A5-1F2A83CCE343}" destId="{5D92C6BE-514C-4FE6-8CA5-971D28AB61B2}" srcOrd="1" destOrd="0" presId="urn:microsoft.com/office/officeart/2005/8/layout/vList2"/>
    <dgm:cxn modelId="{BFEF961C-7D82-45E4-BB1F-C17D45A02C12}" type="presParOf" srcId="{81C6B638-4B36-4B38-A7A5-1F2A83CCE343}" destId="{33B0BF94-B5F9-4E68-BD56-B4C795159833}" srcOrd="2" destOrd="0" presId="urn:microsoft.com/office/officeart/2005/8/layout/vList2"/>
    <dgm:cxn modelId="{32BB5B9B-6EF8-4AC1-BB00-09A6C34A7E32}" type="presParOf" srcId="{81C6B638-4B36-4B38-A7A5-1F2A83CCE343}" destId="{C277643C-8D87-4999-AA3B-0F121B5516CE}" srcOrd="3" destOrd="0" presId="urn:microsoft.com/office/officeart/2005/8/layout/vList2"/>
    <dgm:cxn modelId="{F23BF90B-4755-4604-ADF1-96A24202EE7B}" type="presParOf" srcId="{81C6B638-4B36-4B38-A7A5-1F2A83CCE343}" destId="{F4C5114C-65B6-4E53-9E72-E686390CF602}" srcOrd="4" destOrd="0" presId="urn:microsoft.com/office/officeart/2005/8/layout/vList2"/>
    <dgm:cxn modelId="{4E6079FE-253D-4CFC-83A4-9F9EF5EE6A53}" type="presParOf" srcId="{81C6B638-4B36-4B38-A7A5-1F2A83CCE343}" destId="{F9293196-A04B-4175-844A-55AF7B2D677E}" srcOrd="5" destOrd="0" presId="urn:microsoft.com/office/officeart/2005/8/layout/vList2"/>
    <dgm:cxn modelId="{3FF22785-9EFC-41CB-9119-8C896FC53EFF}" type="presParOf" srcId="{81C6B638-4B36-4B38-A7A5-1F2A83CCE343}" destId="{6DC03E75-81EB-4DD7-88AC-11CBC63EA107}" srcOrd="6" destOrd="0" presId="urn:microsoft.com/office/officeart/2005/8/layout/vList2"/>
    <dgm:cxn modelId="{4A3CB485-6510-41AE-BA5E-62B8C79EA264}" type="presParOf" srcId="{81C6B638-4B36-4B38-A7A5-1F2A83CCE343}" destId="{E047D451-DBB1-4F08-9901-F4CBD322A492}" srcOrd="7" destOrd="0" presId="urn:microsoft.com/office/officeart/2005/8/layout/vList2"/>
    <dgm:cxn modelId="{3A0160D2-733D-4830-AC98-B1B1328BC648}" type="presParOf" srcId="{81C6B638-4B36-4B38-A7A5-1F2A83CCE343}" destId="{490CA036-A711-4869-A5A7-25F1F6AFC01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F47780-F434-439E-8C65-9C9BDCF20A39}" type="doc">
      <dgm:prSet loTypeId="urn:microsoft.com/office/officeart/2005/8/layout/hierarchy2" loCatId="hierarchy" qsTypeId="urn:microsoft.com/office/officeart/2005/8/quickstyle/3d1" qsCatId="3D" csTypeId="urn:microsoft.com/office/officeart/2005/8/colors/accent1_2" csCatId="accent1" phldr="1"/>
      <dgm:spPr/>
      <dgm:t>
        <a:bodyPr/>
        <a:lstStyle/>
        <a:p>
          <a:endParaRPr lang="en-US"/>
        </a:p>
      </dgm:t>
    </dgm:pt>
    <dgm:pt modelId="{91CDF521-EAD6-49BC-A7AC-95AC9458D02A}">
      <dgm:prSet/>
      <dgm:spPr/>
      <dgm:t>
        <a:bodyPr/>
        <a:lstStyle/>
        <a:p>
          <a:pPr algn="l"/>
          <a:r>
            <a:rPr lang="en-US" dirty="0"/>
            <a:t>The Transformation Team is a sounding board for the GED Testing Service to tap into to seek ways of doing business.</a:t>
          </a:r>
        </a:p>
      </dgm:t>
    </dgm:pt>
    <dgm:pt modelId="{AE755893-EF38-4AA0-9777-78C8078256D2}" type="parTrans" cxnId="{A5394B82-C8ED-44F3-9B52-37E28F55F7EC}">
      <dgm:prSet/>
      <dgm:spPr/>
      <dgm:t>
        <a:bodyPr/>
        <a:lstStyle/>
        <a:p>
          <a:endParaRPr lang="en-US"/>
        </a:p>
      </dgm:t>
    </dgm:pt>
    <dgm:pt modelId="{D53B5507-BF56-4C59-9F82-B668E5676B8A}" type="sibTrans" cxnId="{A5394B82-C8ED-44F3-9B52-37E28F55F7EC}">
      <dgm:prSet/>
      <dgm:spPr/>
      <dgm:t>
        <a:bodyPr/>
        <a:lstStyle/>
        <a:p>
          <a:pPr>
            <a:lnSpc>
              <a:spcPct val="100000"/>
            </a:lnSpc>
          </a:pPr>
          <a:endParaRPr lang="en-US"/>
        </a:p>
      </dgm:t>
    </dgm:pt>
    <dgm:pt modelId="{1A3346A7-C82C-434E-B210-E1CFE79793A8}">
      <dgm:prSet/>
      <dgm:spPr/>
      <dgm:t>
        <a:bodyPr/>
        <a:lstStyle/>
        <a:p>
          <a:pPr algn="l"/>
          <a:r>
            <a:rPr lang="en-US" dirty="0"/>
            <a:t>GEDTS is determined to work harder to reduce the academic, social, and financial barriers to high school completion.</a:t>
          </a:r>
        </a:p>
      </dgm:t>
    </dgm:pt>
    <dgm:pt modelId="{3C703A3D-987C-4E6A-9AD4-B234F95CF902}" type="parTrans" cxnId="{77C3C229-E6F1-4B08-90D0-9C8668591460}">
      <dgm:prSet/>
      <dgm:spPr/>
      <dgm:t>
        <a:bodyPr/>
        <a:lstStyle/>
        <a:p>
          <a:endParaRPr lang="en-US"/>
        </a:p>
      </dgm:t>
    </dgm:pt>
    <dgm:pt modelId="{A98C5ACE-32A0-4CC3-B8B8-D284BA81D798}" type="sibTrans" cxnId="{77C3C229-E6F1-4B08-90D0-9C8668591460}">
      <dgm:prSet/>
      <dgm:spPr/>
      <dgm:t>
        <a:bodyPr/>
        <a:lstStyle/>
        <a:p>
          <a:endParaRPr lang="en-US"/>
        </a:p>
      </dgm:t>
    </dgm:pt>
    <dgm:pt modelId="{36382F69-3C9E-4CE5-8820-EFBE02E186E7}">
      <dgm:prSet/>
      <dgm:spPr/>
      <dgm:t>
        <a:bodyPr/>
        <a:lstStyle/>
        <a:p>
          <a:pPr algn="l"/>
          <a:r>
            <a:rPr lang="en-US" dirty="0"/>
            <a:t>To help foster ideas that challenge the status quo, fundamental assumptions, and to seek out opportunities for the purpose of closing achievement gaps, setting high expectations, and to create models toward innovative solutions.</a:t>
          </a:r>
        </a:p>
      </dgm:t>
    </dgm:pt>
    <dgm:pt modelId="{466016FA-D941-4348-B3BD-11155955E9AC}" type="parTrans" cxnId="{EF999016-53A0-4513-8182-208883C73F7F}">
      <dgm:prSet/>
      <dgm:spPr/>
      <dgm:t>
        <a:bodyPr/>
        <a:lstStyle/>
        <a:p>
          <a:endParaRPr lang="en-US"/>
        </a:p>
      </dgm:t>
    </dgm:pt>
    <dgm:pt modelId="{FE9CE459-54A8-4B0E-9887-150DEAD12291}" type="sibTrans" cxnId="{EF999016-53A0-4513-8182-208883C73F7F}">
      <dgm:prSet/>
      <dgm:spPr/>
      <dgm:t>
        <a:bodyPr/>
        <a:lstStyle/>
        <a:p>
          <a:endParaRPr lang="en-US"/>
        </a:p>
      </dgm:t>
    </dgm:pt>
    <dgm:pt modelId="{BA35176F-C949-48A9-8776-42E22F3F86A3}">
      <dgm:prSet/>
      <dgm:spPr/>
      <dgm:t>
        <a:bodyPr/>
        <a:lstStyle/>
        <a:p>
          <a:pPr algn="l"/>
          <a:r>
            <a:rPr lang="en-US" dirty="0"/>
            <a:t>This advisory committee consist of multi-faceted professionals from varying backgrounds whose input and advice helps to uphold our learner centric model and aides in thought leadership to implement program improvements, modify organizational policies and procedures, and enhance outreach efforts.  </a:t>
          </a:r>
        </a:p>
      </dgm:t>
    </dgm:pt>
    <dgm:pt modelId="{6E7A4AF1-D4B4-406F-9453-D81559FB72AF}" type="parTrans" cxnId="{B2D60DF5-C176-4BBC-B12C-2B0578705C36}">
      <dgm:prSet/>
      <dgm:spPr/>
      <dgm:t>
        <a:bodyPr/>
        <a:lstStyle/>
        <a:p>
          <a:endParaRPr lang="en-US"/>
        </a:p>
      </dgm:t>
    </dgm:pt>
    <dgm:pt modelId="{5FE27158-8233-4DB9-B2EA-DCEF762B55BC}" type="sibTrans" cxnId="{B2D60DF5-C176-4BBC-B12C-2B0578705C36}">
      <dgm:prSet/>
      <dgm:spPr/>
      <dgm:t>
        <a:bodyPr/>
        <a:lstStyle/>
        <a:p>
          <a:endParaRPr lang="en-US"/>
        </a:p>
      </dgm:t>
    </dgm:pt>
    <dgm:pt modelId="{AC040962-0C24-43C5-8F00-082BACA37644}" type="pres">
      <dgm:prSet presAssocID="{B4F47780-F434-439E-8C65-9C9BDCF20A39}" presName="diagram" presStyleCnt="0">
        <dgm:presLayoutVars>
          <dgm:chPref val="1"/>
          <dgm:dir/>
          <dgm:animOne val="branch"/>
          <dgm:animLvl val="lvl"/>
          <dgm:resizeHandles val="exact"/>
        </dgm:presLayoutVars>
      </dgm:prSet>
      <dgm:spPr/>
    </dgm:pt>
    <dgm:pt modelId="{B71223D2-A731-42F5-8617-6488E8E9BAC0}" type="pres">
      <dgm:prSet presAssocID="{91CDF521-EAD6-49BC-A7AC-95AC9458D02A}" presName="root1" presStyleCnt="0"/>
      <dgm:spPr/>
    </dgm:pt>
    <dgm:pt modelId="{37823180-6EB2-494B-82CE-0096596668A6}" type="pres">
      <dgm:prSet presAssocID="{91CDF521-EAD6-49BC-A7AC-95AC9458D02A}" presName="LevelOneTextNode" presStyleLbl="node0" presStyleIdx="0" presStyleCnt="4" custScaleX="606899">
        <dgm:presLayoutVars>
          <dgm:chPref val="3"/>
        </dgm:presLayoutVars>
      </dgm:prSet>
      <dgm:spPr/>
    </dgm:pt>
    <dgm:pt modelId="{923EBC7A-9204-4AF5-9D6A-D8C35DC46A65}" type="pres">
      <dgm:prSet presAssocID="{91CDF521-EAD6-49BC-A7AC-95AC9458D02A}" presName="level2hierChild" presStyleCnt="0"/>
      <dgm:spPr/>
    </dgm:pt>
    <dgm:pt modelId="{6F19C97B-0F02-44B0-BC91-C469C03A9EF1}" type="pres">
      <dgm:prSet presAssocID="{36382F69-3C9E-4CE5-8820-EFBE02E186E7}" presName="root1" presStyleCnt="0"/>
      <dgm:spPr/>
    </dgm:pt>
    <dgm:pt modelId="{644B099F-F17B-435A-BEA2-AEFE4C6112D6}" type="pres">
      <dgm:prSet presAssocID="{36382F69-3C9E-4CE5-8820-EFBE02E186E7}" presName="LevelOneTextNode" presStyleLbl="node0" presStyleIdx="1" presStyleCnt="4" custScaleX="606899">
        <dgm:presLayoutVars>
          <dgm:chPref val="3"/>
        </dgm:presLayoutVars>
      </dgm:prSet>
      <dgm:spPr/>
    </dgm:pt>
    <dgm:pt modelId="{CB4181D2-1221-4117-AF89-C9B7BA396185}" type="pres">
      <dgm:prSet presAssocID="{36382F69-3C9E-4CE5-8820-EFBE02E186E7}" presName="level2hierChild" presStyleCnt="0"/>
      <dgm:spPr/>
    </dgm:pt>
    <dgm:pt modelId="{5A973D42-6CBC-4245-BDFF-CBE50C575C74}" type="pres">
      <dgm:prSet presAssocID="{1A3346A7-C82C-434E-B210-E1CFE79793A8}" presName="root1" presStyleCnt="0"/>
      <dgm:spPr/>
    </dgm:pt>
    <dgm:pt modelId="{71DDD1F7-9596-4D83-9758-DAAD011B9CA1}" type="pres">
      <dgm:prSet presAssocID="{1A3346A7-C82C-434E-B210-E1CFE79793A8}" presName="LevelOneTextNode" presStyleLbl="node0" presStyleIdx="2" presStyleCnt="4" custScaleX="606899">
        <dgm:presLayoutVars>
          <dgm:chPref val="3"/>
        </dgm:presLayoutVars>
      </dgm:prSet>
      <dgm:spPr/>
    </dgm:pt>
    <dgm:pt modelId="{3EC6E44F-88F4-4966-9997-9A5AB300D8A4}" type="pres">
      <dgm:prSet presAssocID="{1A3346A7-C82C-434E-B210-E1CFE79793A8}" presName="level2hierChild" presStyleCnt="0"/>
      <dgm:spPr/>
    </dgm:pt>
    <dgm:pt modelId="{06CDDCBF-049B-43DC-9B14-A5ADA796D342}" type="pres">
      <dgm:prSet presAssocID="{BA35176F-C949-48A9-8776-42E22F3F86A3}" presName="root1" presStyleCnt="0"/>
      <dgm:spPr/>
    </dgm:pt>
    <dgm:pt modelId="{8C2D951D-8AA3-45AC-9B5E-2A8FD44ABA6D}" type="pres">
      <dgm:prSet presAssocID="{BA35176F-C949-48A9-8776-42E22F3F86A3}" presName="LevelOneTextNode" presStyleLbl="node0" presStyleIdx="3" presStyleCnt="4" custScaleX="606240">
        <dgm:presLayoutVars>
          <dgm:chPref val="3"/>
        </dgm:presLayoutVars>
      </dgm:prSet>
      <dgm:spPr/>
    </dgm:pt>
    <dgm:pt modelId="{0D59BC7A-DEE4-467C-9F46-A7750D224E38}" type="pres">
      <dgm:prSet presAssocID="{BA35176F-C949-48A9-8776-42E22F3F86A3}" presName="level2hierChild" presStyleCnt="0"/>
      <dgm:spPr/>
    </dgm:pt>
  </dgm:ptLst>
  <dgm:cxnLst>
    <dgm:cxn modelId="{EF999016-53A0-4513-8182-208883C73F7F}" srcId="{B4F47780-F434-439E-8C65-9C9BDCF20A39}" destId="{36382F69-3C9E-4CE5-8820-EFBE02E186E7}" srcOrd="1" destOrd="0" parTransId="{466016FA-D941-4348-B3BD-11155955E9AC}" sibTransId="{FE9CE459-54A8-4B0E-9887-150DEAD12291}"/>
    <dgm:cxn modelId="{CA22031B-6EE1-4EEC-A42B-176B8BCDA183}" type="presOf" srcId="{36382F69-3C9E-4CE5-8820-EFBE02E186E7}" destId="{644B099F-F17B-435A-BEA2-AEFE4C6112D6}" srcOrd="0" destOrd="0" presId="urn:microsoft.com/office/officeart/2005/8/layout/hierarchy2"/>
    <dgm:cxn modelId="{C3FE3D27-225F-4BFA-9BDF-B687939BB8AE}" type="presOf" srcId="{91CDF521-EAD6-49BC-A7AC-95AC9458D02A}" destId="{37823180-6EB2-494B-82CE-0096596668A6}" srcOrd="0" destOrd="0" presId="urn:microsoft.com/office/officeart/2005/8/layout/hierarchy2"/>
    <dgm:cxn modelId="{77C3C229-E6F1-4B08-90D0-9C8668591460}" srcId="{B4F47780-F434-439E-8C65-9C9BDCF20A39}" destId="{1A3346A7-C82C-434E-B210-E1CFE79793A8}" srcOrd="2" destOrd="0" parTransId="{3C703A3D-987C-4E6A-9AD4-B234F95CF902}" sibTransId="{A98C5ACE-32A0-4CC3-B8B8-D284BA81D798}"/>
    <dgm:cxn modelId="{A5394B82-C8ED-44F3-9B52-37E28F55F7EC}" srcId="{B4F47780-F434-439E-8C65-9C9BDCF20A39}" destId="{91CDF521-EAD6-49BC-A7AC-95AC9458D02A}" srcOrd="0" destOrd="0" parTransId="{AE755893-EF38-4AA0-9777-78C8078256D2}" sibTransId="{D53B5507-BF56-4C59-9F82-B668E5676B8A}"/>
    <dgm:cxn modelId="{38FB02BC-454F-4817-9C78-722C6B8A0A37}" type="presOf" srcId="{BA35176F-C949-48A9-8776-42E22F3F86A3}" destId="{8C2D951D-8AA3-45AC-9B5E-2A8FD44ABA6D}" srcOrd="0" destOrd="0" presId="urn:microsoft.com/office/officeart/2005/8/layout/hierarchy2"/>
    <dgm:cxn modelId="{193F70EA-C53B-46F9-94A5-3A90EA13F32D}" type="presOf" srcId="{B4F47780-F434-439E-8C65-9C9BDCF20A39}" destId="{AC040962-0C24-43C5-8F00-082BACA37644}" srcOrd="0" destOrd="0" presId="urn:microsoft.com/office/officeart/2005/8/layout/hierarchy2"/>
    <dgm:cxn modelId="{B2D60DF5-C176-4BBC-B12C-2B0578705C36}" srcId="{B4F47780-F434-439E-8C65-9C9BDCF20A39}" destId="{BA35176F-C949-48A9-8776-42E22F3F86A3}" srcOrd="3" destOrd="0" parTransId="{6E7A4AF1-D4B4-406F-9453-D81559FB72AF}" sibTransId="{5FE27158-8233-4DB9-B2EA-DCEF762B55BC}"/>
    <dgm:cxn modelId="{579F1DF6-2CF4-47DB-8301-07F60A3A13EF}" type="presOf" srcId="{1A3346A7-C82C-434E-B210-E1CFE79793A8}" destId="{71DDD1F7-9596-4D83-9758-DAAD011B9CA1}" srcOrd="0" destOrd="0" presId="urn:microsoft.com/office/officeart/2005/8/layout/hierarchy2"/>
    <dgm:cxn modelId="{7CF7C325-6711-4A84-B050-8DD2FFD84843}" type="presParOf" srcId="{AC040962-0C24-43C5-8F00-082BACA37644}" destId="{B71223D2-A731-42F5-8617-6488E8E9BAC0}" srcOrd="0" destOrd="0" presId="urn:microsoft.com/office/officeart/2005/8/layout/hierarchy2"/>
    <dgm:cxn modelId="{0DF90D0B-09E7-4A03-8FD3-2CB78BAC5A5E}" type="presParOf" srcId="{B71223D2-A731-42F5-8617-6488E8E9BAC0}" destId="{37823180-6EB2-494B-82CE-0096596668A6}" srcOrd="0" destOrd="0" presId="urn:microsoft.com/office/officeart/2005/8/layout/hierarchy2"/>
    <dgm:cxn modelId="{A935F84A-7F3A-4B2D-943B-ACDF6B420E23}" type="presParOf" srcId="{B71223D2-A731-42F5-8617-6488E8E9BAC0}" destId="{923EBC7A-9204-4AF5-9D6A-D8C35DC46A65}" srcOrd="1" destOrd="0" presId="urn:microsoft.com/office/officeart/2005/8/layout/hierarchy2"/>
    <dgm:cxn modelId="{B4CF28EE-C06D-4916-9F5E-DD41BD50FC4A}" type="presParOf" srcId="{AC040962-0C24-43C5-8F00-082BACA37644}" destId="{6F19C97B-0F02-44B0-BC91-C469C03A9EF1}" srcOrd="1" destOrd="0" presId="urn:microsoft.com/office/officeart/2005/8/layout/hierarchy2"/>
    <dgm:cxn modelId="{27D59A28-7C04-4131-96CE-CBBE4935DECA}" type="presParOf" srcId="{6F19C97B-0F02-44B0-BC91-C469C03A9EF1}" destId="{644B099F-F17B-435A-BEA2-AEFE4C6112D6}" srcOrd="0" destOrd="0" presId="urn:microsoft.com/office/officeart/2005/8/layout/hierarchy2"/>
    <dgm:cxn modelId="{A1AABE3C-0A16-4BF1-A020-F42026FD24F4}" type="presParOf" srcId="{6F19C97B-0F02-44B0-BC91-C469C03A9EF1}" destId="{CB4181D2-1221-4117-AF89-C9B7BA396185}" srcOrd="1" destOrd="0" presId="urn:microsoft.com/office/officeart/2005/8/layout/hierarchy2"/>
    <dgm:cxn modelId="{C52ECB0F-4405-417A-9D29-9982F82A112D}" type="presParOf" srcId="{AC040962-0C24-43C5-8F00-082BACA37644}" destId="{5A973D42-6CBC-4245-BDFF-CBE50C575C74}" srcOrd="2" destOrd="0" presId="urn:microsoft.com/office/officeart/2005/8/layout/hierarchy2"/>
    <dgm:cxn modelId="{3D3B203E-28FA-4E27-8FD4-E6CB20FDEBC8}" type="presParOf" srcId="{5A973D42-6CBC-4245-BDFF-CBE50C575C74}" destId="{71DDD1F7-9596-4D83-9758-DAAD011B9CA1}" srcOrd="0" destOrd="0" presId="urn:microsoft.com/office/officeart/2005/8/layout/hierarchy2"/>
    <dgm:cxn modelId="{6716648C-7E16-417D-81BF-94494DD0AC53}" type="presParOf" srcId="{5A973D42-6CBC-4245-BDFF-CBE50C575C74}" destId="{3EC6E44F-88F4-4966-9997-9A5AB300D8A4}" srcOrd="1" destOrd="0" presId="urn:microsoft.com/office/officeart/2005/8/layout/hierarchy2"/>
    <dgm:cxn modelId="{8907DB91-A253-49BB-BE79-BE10D07839DD}" type="presParOf" srcId="{AC040962-0C24-43C5-8F00-082BACA37644}" destId="{06CDDCBF-049B-43DC-9B14-A5ADA796D342}" srcOrd="3" destOrd="0" presId="urn:microsoft.com/office/officeart/2005/8/layout/hierarchy2"/>
    <dgm:cxn modelId="{EA355D81-30DF-4706-919E-D4E074E52AF7}" type="presParOf" srcId="{06CDDCBF-049B-43DC-9B14-A5ADA796D342}" destId="{8C2D951D-8AA3-45AC-9B5E-2A8FD44ABA6D}" srcOrd="0" destOrd="0" presId="urn:microsoft.com/office/officeart/2005/8/layout/hierarchy2"/>
    <dgm:cxn modelId="{76D6F617-CFD1-4DFB-AA24-5EAAB9BE8479}" type="presParOf" srcId="{06CDDCBF-049B-43DC-9B14-A5ADA796D342}" destId="{0D59BC7A-DEE4-467C-9F46-A7750D224E38}"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9BF2EA-CF87-414D-A363-3219109D875D}"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B2AB988E-C7F3-4A8F-AEBA-C9A929BD636A}">
      <dgm:prSet phldrT="[Text]"/>
      <dgm:spPr/>
      <dgm:t>
        <a:bodyPr/>
        <a:lstStyle/>
        <a:p>
          <a:r>
            <a:rPr lang="en-US" dirty="0"/>
            <a:t>Crossing the threshold into your program, what messaging do students receive about whether they are welcomed or not?</a:t>
          </a:r>
        </a:p>
      </dgm:t>
    </dgm:pt>
    <dgm:pt modelId="{F0EBA16A-5644-4851-AD1A-DC29CFDCDCB0}" type="parTrans" cxnId="{B8D02210-C132-4523-A2D8-2510D3F0855B}">
      <dgm:prSet/>
      <dgm:spPr/>
      <dgm:t>
        <a:bodyPr/>
        <a:lstStyle/>
        <a:p>
          <a:endParaRPr lang="en-US"/>
        </a:p>
      </dgm:t>
    </dgm:pt>
    <dgm:pt modelId="{AA0E5314-E451-4079-AC22-1B2361F88126}" type="sibTrans" cxnId="{B8D02210-C132-4523-A2D8-2510D3F0855B}">
      <dgm:prSet/>
      <dgm:spPr/>
      <dgm:t>
        <a:bodyPr/>
        <a:lstStyle/>
        <a:p>
          <a:endParaRPr lang="en-US"/>
        </a:p>
      </dgm:t>
    </dgm:pt>
    <dgm:pt modelId="{C80D5BDD-B015-46D3-844C-565B95392BE5}">
      <dgm:prSet phldrT="[Text]" custScaleX="175966" custScaleY="126587" custLinFactNeighborX="31403" custLinFactNeighborY="-1838"/>
      <dgm:spPr/>
      <dgm:t>
        <a:bodyPr/>
        <a:lstStyle/>
        <a:p>
          <a:r>
            <a:rPr lang="en-US" dirty="0"/>
            <a:t>Do students see themselves reflected in the materials, do they see people that look like them, on the website, can they get information in their language, especially during orientation?</a:t>
          </a:r>
        </a:p>
      </dgm:t>
    </dgm:pt>
    <dgm:pt modelId="{15356882-A944-40F6-8D1B-BA937E3021E3}" type="parTrans" cxnId="{A2B9677B-A7DC-4671-AAC1-1F5A7EC0A71D}">
      <dgm:prSet/>
      <dgm:spPr/>
      <dgm:t>
        <a:bodyPr/>
        <a:lstStyle/>
        <a:p>
          <a:endParaRPr lang="en-US"/>
        </a:p>
      </dgm:t>
    </dgm:pt>
    <dgm:pt modelId="{315A14AA-5838-4EA6-9D51-CA5D53BBEC2D}" type="sibTrans" cxnId="{A2B9677B-A7DC-4671-AAC1-1F5A7EC0A71D}">
      <dgm:prSet/>
      <dgm:spPr/>
      <dgm:t>
        <a:bodyPr/>
        <a:lstStyle/>
        <a:p>
          <a:endParaRPr lang="en-US"/>
        </a:p>
      </dgm:t>
    </dgm:pt>
    <dgm:pt modelId="{62267B92-0731-4B8C-B5CE-06DC4FE4DE47}">
      <dgm:prSet phldrT="[Text]"/>
      <dgm:spPr/>
      <dgm:t>
        <a:bodyPr/>
        <a:lstStyle/>
        <a:p>
          <a:r>
            <a:rPr lang="en-US" b="1" dirty="0"/>
            <a:t>Disaggregate Data</a:t>
          </a:r>
        </a:p>
        <a:p>
          <a:endParaRPr lang="en-US" dirty="0"/>
        </a:p>
      </dgm:t>
    </dgm:pt>
    <dgm:pt modelId="{A5FAC404-5FFA-4278-869B-A1D5244346E5}" type="parTrans" cxnId="{D373DD5D-73E2-4E68-B2FF-82AD7FF08D1B}">
      <dgm:prSet/>
      <dgm:spPr/>
      <dgm:t>
        <a:bodyPr/>
        <a:lstStyle/>
        <a:p>
          <a:endParaRPr lang="en-US"/>
        </a:p>
      </dgm:t>
    </dgm:pt>
    <dgm:pt modelId="{4C82F1C6-FBFE-4B4C-9DB4-A8D058AB0D9C}" type="sibTrans" cxnId="{D373DD5D-73E2-4E68-B2FF-82AD7FF08D1B}">
      <dgm:prSet/>
      <dgm:spPr/>
      <dgm:t>
        <a:bodyPr/>
        <a:lstStyle/>
        <a:p>
          <a:endParaRPr lang="en-US"/>
        </a:p>
      </dgm:t>
    </dgm:pt>
    <dgm:pt modelId="{504D1740-9392-425A-8404-7F4453797410}">
      <dgm:prSet phldrT="[Text]"/>
      <dgm:spPr/>
      <dgm:t>
        <a:bodyPr/>
        <a:lstStyle/>
        <a:p>
          <a:r>
            <a:rPr lang="en-US" dirty="0"/>
            <a:t>Look at your data by demographics. </a:t>
          </a:r>
        </a:p>
      </dgm:t>
    </dgm:pt>
    <dgm:pt modelId="{E6DCDF64-3340-480F-A6A3-C6C983172E48}" type="parTrans" cxnId="{17AD1D48-26EC-4463-BA5D-7FF3A317D243}">
      <dgm:prSet/>
      <dgm:spPr/>
      <dgm:t>
        <a:bodyPr/>
        <a:lstStyle/>
        <a:p>
          <a:endParaRPr lang="en-US"/>
        </a:p>
      </dgm:t>
    </dgm:pt>
    <dgm:pt modelId="{6C5B81B8-F63D-433F-8660-EC2D07ED49CA}" type="sibTrans" cxnId="{17AD1D48-26EC-4463-BA5D-7FF3A317D243}">
      <dgm:prSet/>
      <dgm:spPr/>
      <dgm:t>
        <a:bodyPr/>
        <a:lstStyle/>
        <a:p>
          <a:endParaRPr lang="en-US"/>
        </a:p>
      </dgm:t>
    </dgm:pt>
    <dgm:pt modelId="{062E64E9-A09C-46B9-BF2E-34A1BA8FBC5A}">
      <dgm:prSet phldrT="[Text]"/>
      <dgm:spPr/>
      <dgm:t>
        <a:bodyPr/>
        <a:lstStyle/>
        <a:p>
          <a:r>
            <a:rPr lang="en-US" b="1" dirty="0"/>
            <a:t>Evaluation</a:t>
          </a:r>
        </a:p>
        <a:p>
          <a:endParaRPr lang="en-US" dirty="0"/>
        </a:p>
      </dgm:t>
    </dgm:pt>
    <dgm:pt modelId="{D33903FE-09D2-4D85-9588-724FA79B6EF1}" type="parTrans" cxnId="{31EED975-5300-45B5-82E5-08C17D9579B3}">
      <dgm:prSet/>
      <dgm:spPr/>
      <dgm:t>
        <a:bodyPr/>
        <a:lstStyle/>
        <a:p>
          <a:endParaRPr lang="en-US"/>
        </a:p>
      </dgm:t>
    </dgm:pt>
    <dgm:pt modelId="{456F77EF-7BF8-469F-9C78-25E227AE99E1}" type="sibTrans" cxnId="{31EED975-5300-45B5-82E5-08C17D9579B3}">
      <dgm:prSet/>
      <dgm:spPr/>
      <dgm:t>
        <a:bodyPr/>
        <a:lstStyle/>
        <a:p>
          <a:endParaRPr lang="en-US"/>
        </a:p>
      </dgm:t>
    </dgm:pt>
    <dgm:pt modelId="{A8D7F112-AFF6-4086-8ADD-DECF28D44746}">
      <dgm:prSet phldrT="[Text]"/>
      <dgm:spPr/>
      <dgm:t>
        <a:bodyPr/>
        <a:lstStyle/>
        <a:p>
          <a:r>
            <a:rPr lang="en-US" dirty="0"/>
            <a:t>Constant evaluation</a:t>
          </a:r>
        </a:p>
      </dgm:t>
    </dgm:pt>
    <dgm:pt modelId="{FECDDD24-3236-44AB-8308-8A114E4E29A2}" type="parTrans" cxnId="{AC8A927D-81AC-4DEE-B1D3-FD1D39C54360}">
      <dgm:prSet/>
      <dgm:spPr/>
      <dgm:t>
        <a:bodyPr/>
        <a:lstStyle/>
        <a:p>
          <a:endParaRPr lang="en-US"/>
        </a:p>
      </dgm:t>
    </dgm:pt>
    <dgm:pt modelId="{2E021349-B365-4257-8C4C-DFC241CA6C09}" type="sibTrans" cxnId="{AC8A927D-81AC-4DEE-B1D3-FD1D39C54360}">
      <dgm:prSet/>
      <dgm:spPr/>
      <dgm:t>
        <a:bodyPr/>
        <a:lstStyle/>
        <a:p>
          <a:endParaRPr lang="en-US"/>
        </a:p>
      </dgm:t>
    </dgm:pt>
    <dgm:pt modelId="{15DC475B-827F-4DD4-80C2-276561B67EDB}">
      <dgm:prSet phldrT="[Text]"/>
      <dgm:spPr/>
      <dgm:t>
        <a:bodyPr/>
        <a:lstStyle/>
        <a:p>
          <a:r>
            <a:rPr lang="en-US" b="1" dirty="0"/>
            <a:t>Inclusion</a:t>
          </a:r>
        </a:p>
        <a:p>
          <a:endParaRPr lang="en-US" dirty="0"/>
        </a:p>
      </dgm:t>
    </dgm:pt>
    <dgm:pt modelId="{4827B622-6EBD-46CC-8DDE-A8EC6CEAF01D}" type="parTrans" cxnId="{E7C56047-2AD8-44EB-B1DF-AB252C018F3D}">
      <dgm:prSet/>
      <dgm:spPr/>
      <dgm:t>
        <a:bodyPr/>
        <a:lstStyle/>
        <a:p>
          <a:endParaRPr lang="en-US"/>
        </a:p>
      </dgm:t>
    </dgm:pt>
    <dgm:pt modelId="{282AF8DC-ADF5-4329-9D47-7668C6095FC5}" type="sibTrans" cxnId="{E7C56047-2AD8-44EB-B1DF-AB252C018F3D}">
      <dgm:prSet/>
      <dgm:spPr/>
      <dgm:t>
        <a:bodyPr/>
        <a:lstStyle/>
        <a:p>
          <a:endParaRPr lang="en-US"/>
        </a:p>
      </dgm:t>
    </dgm:pt>
    <dgm:pt modelId="{675EDE91-7C83-4DC8-BE51-62376CC142DE}">
      <dgm:prSet phldrT="[Text]" custScaleX="175966" custScaleY="126587" custLinFactNeighborX="31403" custLinFactNeighborY="-1838"/>
      <dgm:spPr/>
      <dgm:t>
        <a:bodyPr/>
        <a:lstStyle/>
        <a:p>
          <a:r>
            <a:rPr lang="en-US" dirty="0"/>
            <a:t>What about utilizing your alumni groups to help navigate the multiple native languages that students speak?  Or, recording in multiple languages.</a:t>
          </a:r>
        </a:p>
      </dgm:t>
    </dgm:pt>
    <dgm:pt modelId="{FCDB6D0F-A93E-4C9E-8017-0BCE6081B5FC}" type="parTrans" cxnId="{A227275C-A219-4347-B0DD-DFB90AD386DB}">
      <dgm:prSet/>
      <dgm:spPr/>
      <dgm:t>
        <a:bodyPr/>
        <a:lstStyle/>
        <a:p>
          <a:endParaRPr lang="en-US"/>
        </a:p>
      </dgm:t>
    </dgm:pt>
    <dgm:pt modelId="{6ABF5B25-8779-4C2B-8396-2684E17E1928}" type="sibTrans" cxnId="{A227275C-A219-4347-B0DD-DFB90AD386DB}">
      <dgm:prSet/>
      <dgm:spPr/>
      <dgm:t>
        <a:bodyPr/>
        <a:lstStyle/>
        <a:p>
          <a:endParaRPr lang="en-US"/>
        </a:p>
      </dgm:t>
    </dgm:pt>
    <dgm:pt modelId="{383595D3-5E5E-40FD-AEB9-303B0886F1F4}">
      <dgm:prSet/>
      <dgm:spPr/>
      <dgm:t>
        <a:bodyPr/>
        <a:lstStyle/>
        <a:p>
          <a:r>
            <a:rPr lang="en-US" dirty="0"/>
            <a:t>Metrics &amp; Tracking</a:t>
          </a:r>
        </a:p>
      </dgm:t>
    </dgm:pt>
    <dgm:pt modelId="{6FA3296A-D7D3-4119-AC79-B96AD11A1A8E}" type="parTrans" cxnId="{9A01F041-307D-4FB7-8143-16B8AB83D0AB}">
      <dgm:prSet/>
      <dgm:spPr/>
      <dgm:t>
        <a:bodyPr/>
        <a:lstStyle/>
        <a:p>
          <a:endParaRPr lang="en-US"/>
        </a:p>
      </dgm:t>
    </dgm:pt>
    <dgm:pt modelId="{B22F3366-736D-4649-B3C6-315BAFDC2EBE}" type="sibTrans" cxnId="{9A01F041-307D-4FB7-8143-16B8AB83D0AB}">
      <dgm:prSet/>
      <dgm:spPr/>
      <dgm:t>
        <a:bodyPr/>
        <a:lstStyle/>
        <a:p>
          <a:endParaRPr lang="en-US"/>
        </a:p>
      </dgm:t>
    </dgm:pt>
    <dgm:pt modelId="{84A81CC1-04F8-4BD4-8F02-7FF1BF31D226}">
      <dgm:prSet/>
      <dgm:spPr/>
      <dgm:t>
        <a:bodyPr/>
        <a:lstStyle/>
        <a:p>
          <a:r>
            <a:rPr lang="en-US"/>
            <a:t>Socialization</a:t>
          </a:r>
          <a:endParaRPr lang="en-US" dirty="0"/>
        </a:p>
      </dgm:t>
    </dgm:pt>
    <dgm:pt modelId="{E2A92B27-BA06-4506-950A-C7E709EE66A2}" type="parTrans" cxnId="{88776A3B-4EF1-4B86-9740-BFE32D566FD4}">
      <dgm:prSet/>
      <dgm:spPr/>
      <dgm:t>
        <a:bodyPr/>
        <a:lstStyle/>
        <a:p>
          <a:endParaRPr lang="en-US"/>
        </a:p>
      </dgm:t>
    </dgm:pt>
    <dgm:pt modelId="{D8F8355F-33F6-4047-AA33-07B84190496B}" type="sibTrans" cxnId="{88776A3B-4EF1-4B86-9740-BFE32D566FD4}">
      <dgm:prSet/>
      <dgm:spPr/>
      <dgm:t>
        <a:bodyPr/>
        <a:lstStyle/>
        <a:p>
          <a:endParaRPr lang="en-US"/>
        </a:p>
      </dgm:t>
    </dgm:pt>
    <dgm:pt modelId="{A8CC391F-D2B0-47DB-9E96-D99171CEBA67}">
      <dgm:prSet/>
      <dgm:spPr/>
      <dgm:t>
        <a:bodyPr/>
        <a:lstStyle/>
        <a:p>
          <a:r>
            <a:rPr lang="en-US" dirty="0"/>
            <a:t>Phases of Maturation</a:t>
          </a:r>
        </a:p>
      </dgm:t>
    </dgm:pt>
    <dgm:pt modelId="{364D734E-5B95-4A63-B480-8DF682A867AE}" type="parTrans" cxnId="{813EE7B9-FC54-42F0-BF11-808F7B671350}">
      <dgm:prSet/>
      <dgm:spPr/>
      <dgm:t>
        <a:bodyPr/>
        <a:lstStyle/>
        <a:p>
          <a:endParaRPr lang="en-US"/>
        </a:p>
      </dgm:t>
    </dgm:pt>
    <dgm:pt modelId="{689EBEE5-6BDF-4F36-9665-40BBFBD1C236}" type="sibTrans" cxnId="{813EE7B9-FC54-42F0-BF11-808F7B671350}">
      <dgm:prSet/>
      <dgm:spPr/>
      <dgm:t>
        <a:bodyPr/>
        <a:lstStyle/>
        <a:p>
          <a:endParaRPr lang="en-US"/>
        </a:p>
      </dgm:t>
    </dgm:pt>
    <dgm:pt modelId="{657C1635-0881-4A81-9E65-1EC81F68450E}">
      <dgm:prSet phldrT="[Text]"/>
      <dgm:spPr/>
      <dgm:t>
        <a:bodyPr/>
        <a:lstStyle/>
        <a:p>
          <a:r>
            <a:rPr lang="en-US" b="1" dirty="0"/>
            <a:t>Very 1</a:t>
          </a:r>
          <a:r>
            <a:rPr lang="en-US" b="1" baseline="30000" dirty="0"/>
            <a:t>st</a:t>
          </a:r>
          <a:r>
            <a:rPr lang="en-US" b="1" dirty="0"/>
            <a:t> Encounter</a:t>
          </a:r>
        </a:p>
        <a:p>
          <a:endParaRPr lang="en-US" dirty="0"/>
        </a:p>
      </dgm:t>
    </dgm:pt>
    <dgm:pt modelId="{65DED8E2-C17E-4D15-B70F-A338D0D80380}" type="parTrans" cxnId="{AFA30412-A0BF-40BE-87D4-4FB858BF3362}">
      <dgm:prSet/>
      <dgm:spPr/>
      <dgm:t>
        <a:bodyPr/>
        <a:lstStyle/>
        <a:p>
          <a:endParaRPr lang="en-US"/>
        </a:p>
      </dgm:t>
    </dgm:pt>
    <dgm:pt modelId="{C4FBCF5A-810A-4775-8CE7-6F3C2B114043}" type="sibTrans" cxnId="{AFA30412-A0BF-40BE-87D4-4FB858BF3362}">
      <dgm:prSet/>
      <dgm:spPr/>
      <dgm:t>
        <a:bodyPr/>
        <a:lstStyle/>
        <a:p>
          <a:endParaRPr lang="en-US"/>
        </a:p>
      </dgm:t>
    </dgm:pt>
    <dgm:pt modelId="{E44FDEF2-6E28-4A06-A807-54132F526BF7}">
      <dgm:prSet phldrT="[Text]"/>
      <dgm:spPr/>
      <dgm:t>
        <a:bodyPr/>
        <a:lstStyle/>
        <a:p>
          <a:endParaRPr lang="en-US" dirty="0"/>
        </a:p>
      </dgm:t>
    </dgm:pt>
    <dgm:pt modelId="{6FC8CCC8-5316-43E4-A6DC-CE704A5578C1}" type="parTrans" cxnId="{8E716A95-BCC3-4F11-BB2C-F944351EB60D}">
      <dgm:prSet/>
      <dgm:spPr/>
      <dgm:t>
        <a:bodyPr/>
        <a:lstStyle/>
        <a:p>
          <a:endParaRPr lang="en-US"/>
        </a:p>
      </dgm:t>
    </dgm:pt>
    <dgm:pt modelId="{7D2B702D-D2CB-493D-B6BD-BB0058CD02D7}" type="sibTrans" cxnId="{8E716A95-BCC3-4F11-BB2C-F944351EB60D}">
      <dgm:prSet/>
      <dgm:spPr/>
      <dgm:t>
        <a:bodyPr/>
        <a:lstStyle/>
        <a:p>
          <a:endParaRPr lang="en-US"/>
        </a:p>
      </dgm:t>
    </dgm:pt>
    <dgm:pt modelId="{7A4742A7-6F1E-4E45-A965-986D53E4190D}">
      <dgm:prSet phldrT="[Text]"/>
      <dgm:spPr/>
      <dgm:t>
        <a:bodyPr/>
        <a:lstStyle/>
        <a:p>
          <a:r>
            <a:rPr lang="en-US" dirty="0"/>
            <a:t>How can you provide more support? </a:t>
          </a:r>
        </a:p>
      </dgm:t>
    </dgm:pt>
    <dgm:pt modelId="{83D2E096-E4F2-46B2-8DC4-834C6C703F12}" type="parTrans" cxnId="{4A313FBC-7799-4452-80BC-486555E4432F}">
      <dgm:prSet/>
      <dgm:spPr/>
      <dgm:t>
        <a:bodyPr/>
        <a:lstStyle/>
        <a:p>
          <a:endParaRPr lang="en-US"/>
        </a:p>
      </dgm:t>
    </dgm:pt>
    <dgm:pt modelId="{0B6659D4-3C98-46FB-A6AA-EA9B0C1F70B8}" type="sibTrans" cxnId="{4A313FBC-7799-4452-80BC-486555E4432F}">
      <dgm:prSet/>
      <dgm:spPr/>
      <dgm:t>
        <a:bodyPr/>
        <a:lstStyle/>
        <a:p>
          <a:endParaRPr lang="en-US"/>
        </a:p>
      </dgm:t>
    </dgm:pt>
    <dgm:pt modelId="{2B4062F9-8775-48F0-AB29-A1D6F69E3DE7}">
      <dgm:prSet phldrT="[Text]"/>
      <dgm:spPr/>
      <dgm:t>
        <a:bodyPr/>
        <a:lstStyle/>
        <a:p>
          <a:endParaRPr lang="en-US" dirty="0"/>
        </a:p>
      </dgm:t>
    </dgm:pt>
    <dgm:pt modelId="{8E681E04-901A-412E-B9B7-B373BF86F012}" type="parTrans" cxnId="{A8689920-767F-4160-91B1-F32F1FDE1702}">
      <dgm:prSet/>
      <dgm:spPr/>
      <dgm:t>
        <a:bodyPr/>
        <a:lstStyle/>
        <a:p>
          <a:endParaRPr lang="en-US"/>
        </a:p>
      </dgm:t>
    </dgm:pt>
    <dgm:pt modelId="{6254F1B1-1E2F-4FAC-8F78-D82FC3F2E27D}" type="sibTrans" cxnId="{A8689920-767F-4160-91B1-F32F1FDE1702}">
      <dgm:prSet/>
      <dgm:spPr/>
      <dgm:t>
        <a:bodyPr/>
        <a:lstStyle/>
        <a:p>
          <a:endParaRPr lang="en-US"/>
        </a:p>
      </dgm:t>
    </dgm:pt>
    <dgm:pt modelId="{7D99516B-9822-435A-A26C-F1C3EEB3D0FF}">
      <dgm:prSet phldrT="[Text]"/>
      <dgm:spPr/>
      <dgm:t>
        <a:bodyPr/>
        <a:lstStyle/>
        <a:p>
          <a:r>
            <a:rPr lang="en-US" dirty="0"/>
            <a:t>How do you get at those students that fall under the “other” category? What is the program/learner gain, there?</a:t>
          </a:r>
        </a:p>
      </dgm:t>
    </dgm:pt>
    <dgm:pt modelId="{038A5D3F-6662-4000-A4AF-3B0FA9F3CC7B}" type="parTrans" cxnId="{566EA3DF-6268-4019-89A0-1094BE695DF0}">
      <dgm:prSet/>
      <dgm:spPr/>
      <dgm:t>
        <a:bodyPr/>
        <a:lstStyle/>
        <a:p>
          <a:endParaRPr lang="en-US"/>
        </a:p>
      </dgm:t>
    </dgm:pt>
    <dgm:pt modelId="{02143F24-DFAB-43CC-9BBD-7EB931B5D29E}" type="sibTrans" cxnId="{566EA3DF-6268-4019-89A0-1094BE695DF0}">
      <dgm:prSet/>
      <dgm:spPr/>
      <dgm:t>
        <a:bodyPr/>
        <a:lstStyle/>
        <a:p>
          <a:endParaRPr lang="en-US"/>
        </a:p>
      </dgm:t>
    </dgm:pt>
    <dgm:pt modelId="{8D0E6D0D-ACD3-4EB6-86E1-02CFA7DAD380}">
      <dgm:prSet phldrT="[Text]"/>
      <dgm:spPr/>
      <dgm:t>
        <a:bodyPr/>
        <a:lstStyle/>
        <a:p>
          <a:endParaRPr lang="en-US" dirty="0"/>
        </a:p>
      </dgm:t>
    </dgm:pt>
    <dgm:pt modelId="{971D0BAE-556B-48C0-B2DA-D96BE5FDB320}" type="parTrans" cxnId="{C746444C-7A77-4F54-9FE4-6217CDB74ED3}">
      <dgm:prSet/>
      <dgm:spPr/>
      <dgm:t>
        <a:bodyPr/>
        <a:lstStyle/>
        <a:p>
          <a:endParaRPr lang="en-US"/>
        </a:p>
      </dgm:t>
    </dgm:pt>
    <dgm:pt modelId="{28AAB1BF-F348-4240-AE67-C226BB761A3A}" type="sibTrans" cxnId="{C746444C-7A77-4F54-9FE4-6217CDB74ED3}">
      <dgm:prSet/>
      <dgm:spPr/>
      <dgm:t>
        <a:bodyPr/>
        <a:lstStyle/>
        <a:p>
          <a:endParaRPr lang="en-US"/>
        </a:p>
      </dgm:t>
    </dgm:pt>
    <dgm:pt modelId="{7A7BE101-3FE0-4DA0-ADEE-5243B724B8F5}">
      <dgm:prSet/>
      <dgm:spPr/>
      <dgm:t>
        <a:bodyPr/>
        <a:lstStyle/>
        <a:p>
          <a:r>
            <a:rPr lang="en-US" dirty="0"/>
            <a:t>Sustainability</a:t>
          </a:r>
        </a:p>
      </dgm:t>
    </dgm:pt>
    <dgm:pt modelId="{A8CC565F-8F41-48F7-B0DF-B73FCE9025C9}" type="parTrans" cxnId="{B6B0EBDA-8A32-4187-A38A-110D1702D1E5}">
      <dgm:prSet/>
      <dgm:spPr/>
      <dgm:t>
        <a:bodyPr/>
        <a:lstStyle/>
        <a:p>
          <a:endParaRPr lang="en-US"/>
        </a:p>
      </dgm:t>
    </dgm:pt>
    <dgm:pt modelId="{46EBE448-5D26-45CD-A89B-954D4ECA90FC}" type="sibTrans" cxnId="{B6B0EBDA-8A32-4187-A38A-110D1702D1E5}">
      <dgm:prSet/>
      <dgm:spPr/>
      <dgm:t>
        <a:bodyPr/>
        <a:lstStyle/>
        <a:p>
          <a:endParaRPr lang="en-US"/>
        </a:p>
      </dgm:t>
    </dgm:pt>
    <dgm:pt modelId="{3E0EF194-B295-454B-8ABA-2BA7E425C0DD}">
      <dgm:prSet phldrT="[Text]"/>
      <dgm:spPr/>
      <dgm:t>
        <a:bodyPr/>
        <a:lstStyle/>
        <a:p>
          <a:r>
            <a:rPr lang="en-US" dirty="0"/>
            <a:t>Is there something from the cultural perspective that is having an impact around curriculum/instructions or hindering enrollment/engagement? </a:t>
          </a:r>
        </a:p>
      </dgm:t>
    </dgm:pt>
    <dgm:pt modelId="{50DC30CE-21ED-4603-8B77-1FC637452048}" type="parTrans" cxnId="{0771970D-941B-4816-8BD1-3AE06B6FDE7D}">
      <dgm:prSet/>
      <dgm:spPr/>
      <dgm:t>
        <a:bodyPr/>
        <a:lstStyle/>
        <a:p>
          <a:endParaRPr lang="en-US"/>
        </a:p>
      </dgm:t>
    </dgm:pt>
    <dgm:pt modelId="{287DE9C3-2816-4673-ADA9-E011FC93DF28}" type="sibTrans" cxnId="{0771970D-941B-4816-8BD1-3AE06B6FDE7D}">
      <dgm:prSet/>
      <dgm:spPr/>
      <dgm:t>
        <a:bodyPr/>
        <a:lstStyle/>
        <a:p>
          <a:endParaRPr lang="en-US"/>
        </a:p>
      </dgm:t>
    </dgm:pt>
    <dgm:pt modelId="{8CC6B2D8-617B-4C50-A521-F8403E80B887}">
      <dgm:prSet phldrT="[Text]"/>
      <dgm:spPr/>
      <dgm:t>
        <a:bodyPr/>
        <a:lstStyle/>
        <a:p>
          <a:endParaRPr lang="en-US" dirty="0"/>
        </a:p>
      </dgm:t>
    </dgm:pt>
    <dgm:pt modelId="{0987FCC7-C4C2-4E32-9DA1-41D43649DFDF}" type="parTrans" cxnId="{00479824-11A9-44CF-AD5A-6D6FC354A2E8}">
      <dgm:prSet/>
      <dgm:spPr/>
      <dgm:t>
        <a:bodyPr/>
        <a:lstStyle/>
        <a:p>
          <a:endParaRPr lang="en-US"/>
        </a:p>
      </dgm:t>
    </dgm:pt>
    <dgm:pt modelId="{5B87A50A-12F5-433C-A1BB-40AD4BEEBB79}" type="sibTrans" cxnId="{00479824-11A9-44CF-AD5A-6D6FC354A2E8}">
      <dgm:prSet/>
      <dgm:spPr/>
      <dgm:t>
        <a:bodyPr/>
        <a:lstStyle/>
        <a:p>
          <a:endParaRPr lang="en-US"/>
        </a:p>
      </dgm:t>
    </dgm:pt>
    <dgm:pt modelId="{87A1DA25-2D84-4BEF-A049-797228D814AA}" type="pres">
      <dgm:prSet presAssocID="{389BF2EA-CF87-414D-A363-3219109D875D}" presName="Name0" presStyleCnt="0">
        <dgm:presLayoutVars>
          <dgm:dir/>
          <dgm:resizeHandles val="exact"/>
        </dgm:presLayoutVars>
      </dgm:prSet>
      <dgm:spPr/>
    </dgm:pt>
    <dgm:pt modelId="{F7A7AB87-25DC-43D7-8877-A8AB8A94F44A}" type="pres">
      <dgm:prSet presAssocID="{657C1635-0881-4A81-9E65-1EC81F68450E}" presName="node" presStyleLbl="node1" presStyleIdx="0" presStyleCnt="4">
        <dgm:presLayoutVars>
          <dgm:bulletEnabled val="1"/>
        </dgm:presLayoutVars>
      </dgm:prSet>
      <dgm:spPr/>
    </dgm:pt>
    <dgm:pt modelId="{8D366B3F-DCBC-4BEC-80EA-08240059D923}" type="pres">
      <dgm:prSet presAssocID="{C4FBCF5A-810A-4775-8CE7-6F3C2B114043}" presName="sibTrans" presStyleCnt="0"/>
      <dgm:spPr/>
    </dgm:pt>
    <dgm:pt modelId="{63FFF8B9-A6E4-4F0A-BD5B-C52682BBB70D}" type="pres">
      <dgm:prSet presAssocID="{15DC475B-827F-4DD4-80C2-276561B67EDB}" presName="node" presStyleLbl="node1" presStyleIdx="1" presStyleCnt="4" custScaleX="175966" custScaleY="126587" custLinFactNeighborX="31403" custLinFactNeighborY="-1838">
        <dgm:presLayoutVars>
          <dgm:bulletEnabled val="1"/>
        </dgm:presLayoutVars>
      </dgm:prSet>
      <dgm:spPr/>
    </dgm:pt>
    <dgm:pt modelId="{A335FB7D-E143-4D3F-BE7D-1CACB7B4692C}" type="pres">
      <dgm:prSet presAssocID="{282AF8DC-ADF5-4329-9D47-7668C6095FC5}" presName="sibTrans" presStyleCnt="0"/>
      <dgm:spPr/>
    </dgm:pt>
    <dgm:pt modelId="{D3C561AC-A21B-438D-85F8-7FC471B1939A}" type="pres">
      <dgm:prSet presAssocID="{62267B92-0731-4B8C-B5CE-06DC4FE4DE47}" presName="node" presStyleLbl="node1" presStyleIdx="2" presStyleCnt="4">
        <dgm:presLayoutVars>
          <dgm:bulletEnabled val="1"/>
        </dgm:presLayoutVars>
      </dgm:prSet>
      <dgm:spPr/>
    </dgm:pt>
    <dgm:pt modelId="{9BB4E2D0-3884-420C-A8FC-7272F5EEC787}" type="pres">
      <dgm:prSet presAssocID="{4C82F1C6-FBFE-4B4C-9DB4-A8D058AB0D9C}" presName="sibTrans" presStyleCnt="0"/>
      <dgm:spPr/>
    </dgm:pt>
    <dgm:pt modelId="{6979B40A-9F50-4633-B410-9D8AAC7860DE}" type="pres">
      <dgm:prSet presAssocID="{062E64E9-A09C-46B9-BF2E-34A1BA8FBC5A}" presName="node" presStyleLbl="node1" presStyleIdx="3" presStyleCnt="4">
        <dgm:presLayoutVars>
          <dgm:bulletEnabled val="1"/>
        </dgm:presLayoutVars>
      </dgm:prSet>
      <dgm:spPr/>
    </dgm:pt>
  </dgm:ptLst>
  <dgm:cxnLst>
    <dgm:cxn modelId="{0771970D-941B-4816-8BD1-3AE06B6FDE7D}" srcId="{62267B92-0731-4B8C-B5CE-06DC4FE4DE47}" destId="{3E0EF194-B295-454B-8ABA-2BA7E425C0DD}" srcOrd="2" destOrd="0" parTransId="{50DC30CE-21ED-4603-8B77-1FC637452048}" sibTransId="{287DE9C3-2816-4673-ADA9-E011FC93DF28}"/>
    <dgm:cxn modelId="{1FE0900E-F774-4B4A-9E4D-C3698A3FC32F}" type="presOf" srcId="{84A81CC1-04F8-4BD4-8F02-7FF1BF31D226}" destId="{6979B40A-9F50-4633-B410-9D8AAC7860DE}" srcOrd="0" destOrd="3" presId="urn:microsoft.com/office/officeart/2005/8/layout/hList6"/>
    <dgm:cxn modelId="{B8D02210-C132-4523-A2D8-2510D3F0855B}" srcId="{657C1635-0881-4A81-9E65-1EC81F68450E}" destId="{B2AB988E-C7F3-4A8F-AEBA-C9A929BD636A}" srcOrd="0" destOrd="0" parTransId="{F0EBA16A-5644-4851-AD1A-DC29CFDCDCB0}" sibTransId="{AA0E5314-E451-4079-AC22-1B2361F88126}"/>
    <dgm:cxn modelId="{A6A3F511-5EA4-461B-8613-BBACF96F62D7}" type="presOf" srcId="{15DC475B-827F-4DD4-80C2-276561B67EDB}" destId="{63FFF8B9-A6E4-4F0A-BD5B-C52682BBB70D}" srcOrd="0" destOrd="0" presId="urn:microsoft.com/office/officeart/2005/8/layout/hList6"/>
    <dgm:cxn modelId="{AFA30412-A0BF-40BE-87D4-4FB858BF3362}" srcId="{389BF2EA-CF87-414D-A363-3219109D875D}" destId="{657C1635-0881-4A81-9E65-1EC81F68450E}" srcOrd="0" destOrd="0" parTransId="{65DED8E2-C17E-4D15-B70F-A338D0D80380}" sibTransId="{C4FBCF5A-810A-4775-8CE7-6F3C2B114043}"/>
    <dgm:cxn modelId="{A8689920-767F-4160-91B1-F32F1FDE1702}" srcId="{62267B92-0731-4B8C-B5CE-06DC4FE4DE47}" destId="{2B4062F9-8775-48F0-AB29-A1D6F69E3DE7}" srcOrd="3" destOrd="0" parTransId="{8E681E04-901A-412E-B9B7-B373BF86F012}" sibTransId="{6254F1B1-1E2F-4FAC-8F78-D82FC3F2E27D}"/>
    <dgm:cxn modelId="{197C9D23-48CE-428B-AB48-B653B892F485}" type="presOf" srcId="{8CC6B2D8-617B-4C50-A521-F8403E80B887}" destId="{D3C561AC-A21B-438D-85F8-7FC471B1939A}" srcOrd="0" destOrd="2" presId="urn:microsoft.com/office/officeart/2005/8/layout/hList6"/>
    <dgm:cxn modelId="{00479824-11A9-44CF-AD5A-6D6FC354A2E8}" srcId="{62267B92-0731-4B8C-B5CE-06DC4FE4DE47}" destId="{8CC6B2D8-617B-4C50-A521-F8403E80B887}" srcOrd="1" destOrd="0" parTransId="{0987FCC7-C4C2-4E32-9DA1-41D43649DFDF}" sibTransId="{5B87A50A-12F5-433C-A1BB-40AD4BEEBB79}"/>
    <dgm:cxn modelId="{780A072A-BD40-4C72-BDDE-16A3CA43D380}" type="presOf" srcId="{7D99516B-9822-435A-A26C-F1C3EEB3D0FF}" destId="{D3C561AC-A21B-438D-85F8-7FC471B1939A}" srcOrd="0" destOrd="7" presId="urn:microsoft.com/office/officeart/2005/8/layout/hList6"/>
    <dgm:cxn modelId="{0684A332-4DB9-46CE-9370-6C5C0AC18F2A}" type="presOf" srcId="{8D0E6D0D-ACD3-4EB6-86E1-02CFA7DAD380}" destId="{D3C561AC-A21B-438D-85F8-7FC471B1939A}" srcOrd="0" destOrd="6" presId="urn:microsoft.com/office/officeart/2005/8/layout/hList6"/>
    <dgm:cxn modelId="{44223635-53D0-457C-8EB2-3BEDEAD6BC05}" type="presOf" srcId="{7A7BE101-3FE0-4DA0-ADEE-5243B724B8F5}" destId="{6979B40A-9F50-4633-B410-9D8AAC7860DE}" srcOrd="0" destOrd="5" presId="urn:microsoft.com/office/officeart/2005/8/layout/hList6"/>
    <dgm:cxn modelId="{88776A3B-4EF1-4B86-9740-BFE32D566FD4}" srcId="{A8D7F112-AFF6-4086-8ADD-DECF28D44746}" destId="{84A81CC1-04F8-4BD4-8F02-7FF1BF31D226}" srcOrd="1" destOrd="0" parTransId="{E2A92B27-BA06-4506-950A-C7E709EE66A2}" sibTransId="{D8F8355F-33F6-4047-AA33-07B84190496B}"/>
    <dgm:cxn modelId="{3F61FA3E-5F4E-48F5-BA72-F23A0436D8F8}" type="presOf" srcId="{62267B92-0731-4B8C-B5CE-06DC4FE4DE47}" destId="{D3C561AC-A21B-438D-85F8-7FC471B1939A}" srcOrd="0" destOrd="0" presId="urn:microsoft.com/office/officeart/2005/8/layout/hList6"/>
    <dgm:cxn modelId="{A227275C-A219-4347-B0DD-DFB90AD386DB}" srcId="{15DC475B-827F-4DD4-80C2-276561B67EDB}" destId="{675EDE91-7C83-4DC8-BE51-62376CC142DE}" srcOrd="2" destOrd="0" parTransId="{FCDB6D0F-A93E-4C9E-8017-0BCE6081B5FC}" sibTransId="{6ABF5B25-8779-4C2B-8396-2684E17E1928}"/>
    <dgm:cxn modelId="{D373DD5D-73E2-4E68-B2FF-82AD7FF08D1B}" srcId="{389BF2EA-CF87-414D-A363-3219109D875D}" destId="{62267B92-0731-4B8C-B5CE-06DC4FE4DE47}" srcOrd="2" destOrd="0" parTransId="{A5FAC404-5FFA-4278-869B-A1D5244346E5}" sibTransId="{4C82F1C6-FBFE-4B4C-9DB4-A8D058AB0D9C}"/>
    <dgm:cxn modelId="{9A01F041-307D-4FB7-8143-16B8AB83D0AB}" srcId="{A8D7F112-AFF6-4086-8ADD-DECF28D44746}" destId="{383595D3-5E5E-40FD-AEB9-303B0886F1F4}" srcOrd="0" destOrd="0" parTransId="{6FA3296A-D7D3-4119-AC79-B96AD11A1A8E}" sibTransId="{B22F3366-736D-4649-B3C6-315BAFDC2EBE}"/>
    <dgm:cxn modelId="{57D31F45-E77D-4BBC-BC5E-80B8B7965B79}" type="presOf" srcId="{062E64E9-A09C-46B9-BF2E-34A1BA8FBC5A}" destId="{6979B40A-9F50-4633-B410-9D8AAC7860DE}" srcOrd="0" destOrd="0" presId="urn:microsoft.com/office/officeart/2005/8/layout/hList6"/>
    <dgm:cxn modelId="{E7C56047-2AD8-44EB-B1DF-AB252C018F3D}" srcId="{389BF2EA-CF87-414D-A363-3219109D875D}" destId="{15DC475B-827F-4DD4-80C2-276561B67EDB}" srcOrd="1" destOrd="0" parTransId="{4827B622-6EBD-46CC-8DDE-A8EC6CEAF01D}" sibTransId="{282AF8DC-ADF5-4329-9D47-7668C6095FC5}"/>
    <dgm:cxn modelId="{17AD1D48-26EC-4463-BA5D-7FF3A317D243}" srcId="{62267B92-0731-4B8C-B5CE-06DC4FE4DE47}" destId="{504D1740-9392-425A-8404-7F4453797410}" srcOrd="0" destOrd="0" parTransId="{E6DCDF64-3340-480F-A6A3-C6C983172E48}" sibTransId="{6C5B81B8-F63D-433F-8660-EC2D07ED49CA}"/>
    <dgm:cxn modelId="{AAF0EB4A-4DDB-4C4A-A1B9-8F55EAE968E2}" type="presOf" srcId="{A8D7F112-AFF6-4086-8ADD-DECF28D44746}" destId="{6979B40A-9F50-4633-B410-9D8AAC7860DE}" srcOrd="0" destOrd="1" presId="urn:microsoft.com/office/officeart/2005/8/layout/hList6"/>
    <dgm:cxn modelId="{C746444C-7A77-4F54-9FE4-6217CDB74ED3}" srcId="{62267B92-0731-4B8C-B5CE-06DC4FE4DE47}" destId="{8D0E6D0D-ACD3-4EB6-86E1-02CFA7DAD380}" srcOrd="5" destOrd="0" parTransId="{971D0BAE-556B-48C0-B2DA-D96BE5FDB320}" sibTransId="{28AAB1BF-F348-4240-AE67-C226BB761A3A}"/>
    <dgm:cxn modelId="{ECFBC44C-5D08-43EB-89DF-D9FC54DF71D6}" type="presOf" srcId="{675EDE91-7C83-4DC8-BE51-62376CC142DE}" destId="{63FFF8B9-A6E4-4F0A-BD5B-C52682BBB70D}" srcOrd="0" destOrd="3" presId="urn:microsoft.com/office/officeart/2005/8/layout/hList6"/>
    <dgm:cxn modelId="{85A0E64C-C180-424E-B7D9-FA3E8DA6DA41}" type="presOf" srcId="{389BF2EA-CF87-414D-A363-3219109D875D}" destId="{87A1DA25-2D84-4BEF-A049-797228D814AA}" srcOrd="0" destOrd="0" presId="urn:microsoft.com/office/officeart/2005/8/layout/hList6"/>
    <dgm:cxn modelId="{D2DBDA4D-7143-429A-B9A2-7F147163CE40}" type="presOf" srcId="{2B4062F9-8775-48F0-AB29-A1D6F69E3DE7}" destId="{D3C561AC-A21B-438D-85F8-7FC471B1939A}" srcOrd="0" destOrd="4" presId="urn:microsoft.com/office/officeart/2005/8/layout/hList6"/>
    <dgm:cxn modelId="{31EED975-5300-45B5-82E5-08C17D9579B3}" srcId="{389BF2EA-CF87-414D-A363-3219109D875D}" destId="{062E64E9-A09C-46B9-BF2E-34A1BA8FBC5A}" srcOrd="3" destOrd="0" parTransId="{D33903FE-09D2-4D85-9588-724FA79B6EF1}" sibTransId="{456F77EF-7BF8-469F-9C78-25E227AE99E1}"/>
    <dgm:cxn modelId="{A2B9677B-A7DC-4671-AAC1-1F5A7EC0A71D}" srcId="{15DC475B-827F-4DD4-80C2-276561B67EDB}" destId="{C80D5BDD-B015-46D3-844C-565B95392BE5}" srcOrd="0" destOrd="0" parTransId="{15356882-A944-40F6-8D1B-BA937E3021E3}" sibTransId="{315A14AA-5838-4EA6-9D51-CA5D53BBEC2D}"/>
    <dgm:cxn modelId="{AC8A927D-81AC-4DEE-B1D3-FD1D39C54360}" srcId="{062E64E9-A09C-46B9-BF2E-34A1BA8FBC5A}" destId="{A8D7F112-AFF6-4086-8ADD-DECF28D44746}" srcOrd="0" destOrd="0" parTransId="{FECDDD24-3236-44AB-8308-8A114E4E29A2}" sibTransId="{2E021349-B365-4257-8C4C-DFC241CA6C09}"/>
    <dgm:cxn modelId="{1A56BF7E-1C02-4A31-A0A1-CF47F0B7AD9D}" type="presOf" srcId="{7A4742A7-6F1E-4E45-A965-986D53E4190D}" destId="{D3C561AC-A21B-438D-85F8-7FC471B1939A}" srcOrd="0" destOrd="5" presId="urn:microsoft.com/office/officeart/2005/8/layout/hList6"/>
    <dgm:cxn modelId="{90B42780-D7FF-457F-A283-7475643A6C54}" type="presOf" srcId="{383595D3-5E5E-40FD-AEB9-303B0886F1F4}" destId="{6979B40A-9F50-4633-B410-9D8AAC7860DE}" srcOrd="0" destOrd="2" presId="urn:microsoft.com/office/officeart/2005/8/layout/hList6"/>
    <dgm:cxn modelId="{EF5F3780-8682-43A4-8425-C542C7679A43}" type="presOf" srcId="{C80D5BDD-B015-46D3-844C-565B95392BE5}" destId="{63FFF8B9-A6E4-4F0A-BD5B-C52682BBB70D}" srcOrd="0" destOrd="1" presId="urn:microsoft.com/office/officeart/2005/8/layout/hList6"/>
    <dgm:cxn modelId="{A2164180-0757-44B9-A56B-C3678FDB5AB8}" type="presOf" srcId="{657C1635-0881-4A81-9E65-1EC81F68450E}" destId="{F7A7AB87-25DC-43D7-8877-A8AB8A94F44A}" srcOrd="0" destOrd="0" presId="urn:microsoft.com/office/officeart/2005/8/layout/hList6"/>
    <dgm:cxn modelId="{8E716A95-BCC3-4F11-BB2C-F944351EB60D}" srcId="{15DC475B-827F-4DD4-80C2-276561B67EDB}" destId="{E44FDEF2-6E28-4A06-A807-54132F526BF7}" srcOrd="1" destOrd="0" parTransId="{6FC8CCC8-5316-43E4-A6DC-CE704A5578C1}" sibTransId="{7D2B702D-D2CB-493D-B6BD-BB0058CD02D7}"/>
    <dgm:cxn modelId="{A3E652B0-9AEF-44C2-A37E-BB65268760C7}" type="presOf" srcId="{3E0EF194-B295-454B-8ABA-2BA7E425C0DD}" destId="{D3C561AC-A21B-438D-85F8-7FC471B1939A}" srcOrd="0" destOrd="3" presId="urn:microsoft.com/office/officeart/2005/8/layout/hList6"/>
    <dgm:cxn modelId="{984CD6B8-A43F-48BB-B881-E004624D54C8}" type="presOf" srcId="{B2AB988E-C7F3-4A8F-AEBA-C9A929BD636A}" destId="{F7A7AB87-25DC-43D7-8877-A8AB8A94F44A}" srcOrd="0" destOrd="1" presId="urn:microsoft.com/office/officeart/2005/8/layout/hList6"/>
    <dgm:cxn modelId="{813EE7B9-FC54-42F0-BF11-808F7B671350}" srcId="{A8D7F112-AFF6-4086-8ADD-DECF28D44746}" destId="{A8CC391F-D2B0-47DB-9E96-D99171CEBA67}" srcOrd="2" destOrd="0" parTransId="{364D734E-5B95-4A63-B480-8DF682A867AE}" sibTransId="{689EBEE5-6BDF-4F36-9665-40BBFBD1C236}"/>
    <dgm:cxn modelId="{4A313FBC-7799-4452-80BC-486555E4432F}" srcId="{62267B92-0731-4B8C-B5CE-06DC4FE4DE47}" destId="{7A4742A7-6F1E-4E45-A965-986D53E4190D}" srcOrd="4" destOrd="0" parTransId="{83D2E096-E4F2-46B2-8DC4-834C6C703F12}" sibTransId="{0B6659D4-3C98-46FB-A6AA-EA9B0C1F70B8}"/>
    <dgm:cxn modelId="{B6B0EBDA-8A32-4187-A38A-110D1702D1E5}" srcId="{A8D7F112-AFF6-4086-8ADD-DECF28D44746}" destId="{7A7BE101-3FE0-4DA0-ADEE-5243B724B8F5}" srcOrd="3" destOrd="0" parTransId="{A8CC565F-8F41-48F7-B0DF-B73FCE9025C9}" sibTransId="{46EBE448-5D26-45CD-A89B-954D4ECA90FC}"/>
    <dgm:cxn modelId="{566EA3DF-6268-4019-89A0-1094BE695DF0}" srcId="{62267B92-0731-4B8C-B5CE-06DC4FE4DE47}" destId="{7D99516B-9822-435A-A26C-F1C3EEB3D0FF}" srcOrd="6" destOrd="0" parTransId="{038A5D3F-6662-4000-A4AF-3B0FA9F3CC7B}" sibTransId="{02143F24-DFAB-43CC-9BBD-7EB931B5D29E}"/>
    <dgm:cxn modelId="{6BE530E3-A505-4E8F-9F5E-4F10EBE23A8C}" type="presOf" srcId="{504D1740-9392-425A-8404-7F4453797410}" destId="{D3C561AC-A21B-438D-85F8-7FC471B1939A}" srcOrd="0" destOrd="1" presId="urn:microsoft.com/office/officeart/2005/8/layout/hList6"/>
    <dgm:cxn modelId="{AA7E07F1-9DBC-44AF-95AF-9FD8313D7FB4}" type="presOf" srcId="{E44FDEF2-6E28-4A06-A807-54132F526BF7}" destId="{63FFF8B9-A6E4-4F0A-BD5B-C52682BBB70D}" srcOrd="0" destOrd="2" presId="urn:microsoft.com/office/officeart/2005/8/layout/hList6"/>
    <dgm:cxn modelId="{6F6AF3F3-5A5D-461B-B99E-F9F78245686C}" type="presOf" srcId="{A8CC391F-D2B0-47DB-9E96-D99171CEBA67}" destId="{6979B40A-9F50-4633-B410-9D8AAC7860DE}" srcOrd="0" destOrd="4" presId="urn:microsoft.com/office/officeart/2005/8/layout/hList6"/>
    <dgm:cxn modelId="{A52032E6-A3E7-49FA-8B0C-29F59C373DFC}" type="presParOf" srcId="{87A1DA25-2D84-4BEF-A049-797228D814AA}" destId="{F7A7AB87-25DC-43D7-8877-A8AB8A94F44A}" srcOrd="0" destOrd="0" presId="urn:microsoft.com/office/officeart/2005/8/layout/hList6"/>
    <dgm:cxn modelId="{AEFC65B8-8249-487C-A3FC-0AEA1C95DE09}" type="presParOf" srcId="{87A1DA25-2D84-4BEF-A049-797228D814AA}" destId="{8D366B3F-DCBC-4BEC-80EA-08240059D923}" srcOrd="1" destOrd="0" presId="urn:microsoft.com/office/officeart/2005/8/layout/hList6"/>
    <dgm:cxn modelId="{1D89EFDB-B30A-42EC-AE61-8C4F78BD2B11}" type="presParOf" srcId="{87A1DA25-2D84-4BEF-A049-797228D814AA}" destId="{63FFF8B9-A6E4-4F0A-BD5B-C52682BBB70D}" srcOrd="2" destOrd="0" presId="urn:microsoft.com/office/officeart/2005/8/layout/hList6"/>
    <dgm:cxn modelId="{39A6D9FC-4FDE-406C-B232-01FB639B92D6}" type="presParOf" srcId="{87A1DA25-2D84-4BEF-A049-797228D814AA}" destId="{A335FB7D-E143-4D3F-BE7D-1CACB7B4692C}" srcOrd="3" destOrd="0" presId="urn:microsoft.com/office/officeart/2005/8/layout/hList6"/>
    <dgm:cxn modelId="{5FCB816E-3D82-45B7-8BA8-63AD764148EC}" type="presParOf" srcId="{87A1DA25-2D84-4BEF-A049-797228D814AA}" destId="{D3C561AC-A21B-438D-85F8-7FC471B1939A}" srcOrd="4" destOrd="0" presId="urn:microsoft.com/office/officeart/2005/8/layout/hList6"/>
    <dgm:cxn modelId="{7616B8F8-14EA-43B0-8A76-40E916CBDAB5}" type="presParOf" srcId="{87A1DA25-2D84-4BEF-A049-797228D814AA}" destId="{9BB4E2D0-3884-420C-A8FC-7272F5EEC787}" srcOrd="5" destOrd="0" presId="urn:microsoft.com/office/officeart/2005/8/layout/hList6"/>
    <dgm:cxn modelId="{DB28792D-DED3-4A41-90D7-4B7981B0F30F}" type="presParOf" srcId="{87A1DA25-2D84-4BEF-A049-797228D814AA}" destId="{6979B40A-9F50-4633-B410-9D8AAC7860DE}"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5C3022-1D0F-4DD3-9B01-14A331B5467E}" type="doc">
      <dgm:prSet loTypeId="urn:microsoft.com/office/officeart/2005/8/layout/cycle8" loCatId="cycle" qsTypeId="urn:microsoft.com/office/officeart/2005/8/quickstyle/simple5" qsCatId="simple" csTypeId="urn:microsoft.com/office/officeart/2005/8/colors/accent1_2" csCatId="accent1" phldr="1"/>
      <dgm:spPr/>
      <dgm:t>
        <a:bodyPr/>
        <a:lstStyle/>
        <a:p>
          <a:endParaRPr lang="en-US"/>
        </a:p>
      </dgm:t>
    </dgm:pt>
    <dgm:pt modelId="{EF75205A-A99F-448B-8ECD-84DCD1F721B1}">
      <dgm:prSet/>
      <dgm:spPr/>
      <dgm:t>
        <a:bodyPr/>
        <a:lstStyle/>
        <a:p>
          <a:pPr marL="0" lvl="0" defTabSz="444500">
            <a:lnSpc>
              <a:spcPct val="90000"/>
            </a:lnSpc>
            <a:spcBef>
              <a:spcPct val="0"/>
            </a:spcBef>
            <a:spcAft>
              <a:spcPct val="35000"/>
            </a:spcAft>
            <a:buNone/>
          </a:pPr>
          <a:r>
            <a:rPr lang="en-US" b="1" dirty="0"/>
            <a:t>What We Learned:</a:t>
          </a:r>
          <a:endParaRPr lang="en-US" dirty="0"/>
        </a:p>
      </dgm:t>
    </dgm:pt>
    <dgm:pt modelId="{82649BB7-0A84-4A00-AC44-A4A0A714F86F}" type="parTrans" cxnId="{B1841DC1-7AC3-4282-8BDB-DF72DDD06442}">
      <dgm:prSet/>
      <dgm:spPr/>
      <dgm:t>
        <a:bodyPr/>
        <a:lstStyle/>
        <a:p>
          <a:endParaRPr lang="en-US"/>
        </a:p>
      </dgm:t>
    </dgm:pt>
    <dgm:pt modelId="{8D13E926-91C5-4785-ACB8-D9DFD657CEF9}" type="sibTrans" cxnId="{B1841DC1-7AC3-4282-8BDB-DF72DDD06442}">
      <dgm:prSet/>
      <dgm:spPr/>
      <dgm:t>
        <a:bodyPr/>
        <a:lstStyle/>
        <a:p>
          <a:endParaRPr lang="en-US"/>
        </a:p>
      </dgm:t>
    </dgm:pt>
    <dgm:pt modelId="{74073345-8B26-4613-A759-9D8146D70948}">
      <dgm:prSe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Must be learner-centric</a:t>
          </a:r>
        </a:p>
      </dgm:t>
    </dgm:pt>
    <dgm:pt modelId="{DDBEC73B-6713-4B86-A8C3-6BF71FE43C2F}" type="parTrans" cxnId="{1572178D-BB90-4632-9810-F0A576D641B5}">
      <dgm:prSet/>
      <dgm:spPr/>
      <dgm:t>
        <a:bodyPr/>
        <a:lstStyle/>
        <a:p>
          <a:endParaRPr lang="en-US"/>
        </a:p>
      </dgm:t>
    </dgm:pt>
    <dgm:pt modelId="{74EF1A7E-78D6-453D-A6D7-FD8349ED5CD5}" type="sibTrans" cxnId="{1572178D-BB90-4632-9810-F0A576D641B5}">
      <dgm:prSet/>
      <dgm:spPr/>
      <dgm:t>
        <a:bodyPr/>
        <a:lstStyle/>
        <a:p>
          <a:endParaRPr lang="en-US"/>
        </a:p>
      </dgm:t>
    </dgm:pt>
    <dgm:pt modelId="{3617700E-A705-41AD-A075-64902B2F7C32}">
      <dgm:prSe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Your stakeholders and alliances formed must also be committed to this work</a:t>
          </a:r>
        </a:p>
      </dgm:t>
    </dgm:pt>
    <dgm:pt modelId="{A56F0C83-FC75-4293-BF10-2AB05AB9D008}" type="parTrans" cxnId="{01EA521F-AC67-4069-A6B5-C60D90D7C6D0}">
      <dgm:prSet/>
      <dgm:spPr/>
      <dgm:t>
        <a:bodyPr/>
        <a:lstStyle/>
        <a:p>
          <a:endParaRPr lang="en-US"/>
        </a:p>
      </dgm:t>
    </dgm:pt>
    <dgm:pt modelId="{BB70B348-D193-4E8F-A695-0E33C0F45D3A}" type="sibTrans" cxnId="{01EA521F-AC67-4069-A6B5-C60D90D7C6D0}">
      <dgm:prSet/>
      <dgm:spPr/>
      <dgm:t>
        <a:bodyPr/>
        <a:lstStyle/>
        <a:p>
          <a:endParaRPr lang="en-US"/>
        </a:p>
      </dgm:t>
    </dgm:pt>
    <dgm:pt modelId="{D060D392-5379-4807-AA43-70FA3BFA6B42}">
      <dgm:prSe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Listen and create feedback loops</a:t>
          </a:r>
        </a:p>
      </dgm:t>
    </dgm:pt>
    <dgm:pt modelId="{37CF58AB-88CF-460F-9A35-129F63C1230F}" type="parTrans" cxnId="{B61A9B6A-6C49-4206-AB8C-F1BDCF7C4ABE}">
      <dgm:prSet/>
      <dgm:spPr/>
      <dgm:t>
        <a:bodyPr/>
        <a:lstStyle/>
        <a:p>
          <a:endParaRPr lang="en-US"/>
        </a:p>
      </dgm:t>
    </dgm:pt>
    <dgm:pt modelId="{84374C31-69BB-4205-BB22-932B809FA7AD}" type="sibTrans" cxnId="{B61A9B6A-6C49-4206-AB8C-F1BDCF7C4ABE}">
      <dgm:prSet/>
      <dgm:spPr/>
      <dgm:t>
        <a:bodyPr/>
        <a:lstStyle/>
        <a:p>
          <a:endParaRPr lang="en-US"/>
        </a:p>
      </dgm:t>
    </dgm:pt>
    <dgm:pt modelId="{E2C0CBAE-C3ED-4648-8EEC-35983BFAC1CF}">
      <dgm:prSe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Remember that the learning process is ongoing </a:t>
          </a:r>
        </a:p>
      </dgm:t>
    </dgm:pt>
    <dgm:pt modelId="{BA667AA9-9F7D-4EF7-A235-CE26B5A5E55E}" type="parTrans" cxnId="{6401D0EA-57FB-47F0-9C77-2FA321AE9B7F}">
      <dgm:prSet/>
      <dgm:spPr/>
      <dgm:t>
        <a:bodyPr/>
        <a:lstStyle/>
        <a:p>
          <a:endParaRPr lang="en-US"/>
        </a:p>
      </dgm:t>
    </dgm:pt>
    <dgm:pt modelId="{EA884824-4C0B-4741-9D23-B4603B717447}" type="sibTrans" cxnId="{6401D0EA-57FB-47F0-9C77-2FA321AE9B7F}">
      <dgm:prSet/>
      <dgm:spPr/>
      <dgm:t>
        <a:bodyPr/>
        <a:lstStyle/>
        <a:p>
          <a:endParaRPr lang="en-US"/>
        </a:p>
      </dgm:t>
    </dgm:pt>
    <dgm:pt modelId="{1E686D1E-634E-49F0-89A6-6AA56B37C2D6}">
      <dgm:prSe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Measure and evaluate</a:t>
          </a:r>
        </a:p>
      </dgm:t>
    </dgm:pt>
    <dgm:pt modelId="{152FC2BB-1963-4857-8CB2-DAAFBE8B6859}" type="parTrans" cxnId="{2290F0E6-BE7E-46D4-B22D-E52220351536}">
      <dgm:prSet/>
      <dgm:spPr/>
      <dgm:t>
        <a:bodyPr/>
        <a:lstStyle/>
        <a:p>
          <a:endParaRPr lang="en-US"/>
        </a:p>
      </dgm:t>
    </dgm:pt>
    <dgm:pt modelId="{1F0DFE3F-F168-407C-A551-B74DDCDBBE98}" type="sibTrans" cxnId="{2290F0E6-BE7E-46D4-B22D-E52220351536}">
      <dgm:prSet/>
      <dgm:spPr/>
      <dgm:t>
        <a:bodyPr/>
        <a:lstStyle/>
        <a:p>
          <a:endParaRPr lang="en-US"/>
        </a:p>
      </dgm:t>
    </dgm:pt>
    <dgm:pt modelId="{BFE82817-E573-47DB-9781-9CF0317C7457}">
      <dgm:prSe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need the buy-in and support of your leadership</a:t>
          </a:r>
        </a:p>
      </dgm:t>
    </dgm:pt>
    <dgm:pt modelId="{2184AEE4-6FCB-41A7-9E78-AC29482E1C00}" type="parTrans" cxnId="{F29279BE-1650-4927-A876-15A3C0BA4F0A}">
      <dgm:prSet/>
      <dgm:spPr/>
      <dgm:t>
        <a:bodyPr/>
        <a:lstStyle/>
        <a:p>
          <a:endParaRPr lang="en-US"/>
        </a:p>
      </dgm:t>
    </dgm:pt>
    <dgm:pt modelId="{D42EEFCF-46B1-4925-ABB8-E554CBA254B0}" type="sibTrans" cxnId="{F29279BE-1650-4927-A876-15A3C0BA4F0A}">
      <dgm:prSet/>
      <dgm:spPr/>
      <dgm:t>
        <a:bodyPr/>
        <a:lstStyle/>
        <a:p>
          <a:endParaRPr lang="en-US"/>
        </a:p>
      </dgm:t>
    </dgm:pt>
    <dgm:pt modelId="{C28482AE-644F-4673-ABDB-2E1BF267CA22}" type="pres">
      <dgm:prSet presAssocID="{0E5C3022-1D0F-4DD3-9B01-14A331B5467E}" presName="compositeShape" presStyleCnt="0">
        <dgm:presLayoutVars>
          <dgm:chMax val="7"/>
          <dgm:dir/>
          <dgm:resizeHandles val="exact"/>
        </dgm:presLayoutVars>
      </dgm:prSet>
      <dgm:spPr/>
    </dgm:pt>
    <dgm:pt modelId="{AD845C38-2AC6-4344-86F7-71CF9ACF4007}" type="pres">
      <dgm:prSet presAssocID="{0E5C3022-1D0F-4DD3-9B01-14A331B5467E}" presName="wedge1" presStyleLbl="node1" presStyleIdx="0" presStyleCnt="1" custScaleX="287470" custScaleY="102190" custLinFactNeighborY="-1587"/>
      <dgm:spPr/>
    </dgm:pt>
    <dgm:pt modelId="{236EC5A7-FCBF-45DB-899D-6E56733EC25A}" type="pres">
      <dgm:prSet presAssocID="{0E5C3022-1D0F-4DD3-9B01-14A331B5467E}" presName="dummy1a" presStyleCnt="0"/>
      <dgm:spPr/>
    </dgm:pt>
    <dgm:pt modelId="{2B313E2A-C959-4F6D-BCB1-9AF3A4EF2150}" type="pres">
      <dgm:prSet presAssocID="{0E5C3022-1D0F-4DD3-9B01-14A331B5467E}" presName="dummy1b" presStyleCnt="0"/>
      <dgm:spPr/>
    </dgm:pt>
    <dgm:pt modelId="{6498DA5D-1C95-4452-8D2E-8BDB14818C09}" type="pres">
      <dgm:prSet presAssocID="{0E5C3022-1D0F-4DD3-9B01-14A331B5467E}" presName="wedge1Tx" presStyleLbl="node1" presStyleIdx="0" presStyleCnt="1">
        <dgm:presLayoutVars>
          <dgm:chMax val="0"/>
          <dgm:chPref val="0"/>
          <dgm:bulletEnabled val="1"/>
        </dgm:presLayoutVars>
      </dgm:prSet>
      <dgm:spPr/>
    </dgm:pt>
    <dgm:pt modelId="{21F4980D-4C6F-4091-9579-5D9DE1F57F3F}" type="pres">
      <dgm:prSet presAssocID="{8D13E926-91C5-4785-ACB8-D9DFD657CEF9}" presName="arrowWedge1single" presStyleLbl="fgSibTrans2D1" presStyleIdx="0" presStyleCnt="1" custScaleX="270577" custScaleY="100860" custLinFactNeighborX="-379" custLinFactNeighborY="0"/>
      <dgm:spPr/>
    </dgm:pt>
  </dgm:ptLst>
  <dgm:cxnLst>
    <dgm:cxn modelId="{7A769912-4F83-4439-858E-1000749A76C7}" type="presOf" srcId="{EF75205A-A99F-448B-8ECD-84DCD1F721B1}" destId="{AD845C38-2AC6-4344-86F7-71CF9ACF4007}" srcOrd="0" destOrd="0" presId="urn:microsoft.com/office/officeart/2005/8/layout/cycle8"/>
    <dgm:cxn modelId="{B3AD331D-32C9-417C-AA7A-015C89845622}" type="presOf" srcId="{0E5C3022-1D0F-4DD3-9B01-14A331B5467E}" destId="{C28482AE-644F-4673-ABDB-2E1BF267CA22}" srcOrd="0" destOrd="0" presId="urn:microsoft.com/office/officeart/2005/8/layout/cycle8"/>
    <dgm:cxn modelId="{01EA521F-AC67-4069-A6B5-C60D90D7C6D0}" srcId="{EF75205A-A99F-448B-8ECD-84DCD1F721B1}" destId="{3617700E-A705-41AD-A075-64902B2F7C32}" srcOrd="2" destOrd="0" parTransId="{A56F0C83-FC75-4293-BF10-2AB05AB9D008}" sibTransId="{BB70B348-D193-4E8F-A695-0E33C0F45D3A}"/>
    <dgm:cxn modelId="{890A9F62-6F14-4EF6-99C4-0ECF3D4E3746}" type="presOf" srcId="{BFE82817-E573-47DB-9781-9CF0317C7457}" destId="{AD845C38-2AC6-4344-86F7-71CF9ACF4007}" srcOrd="0" destOrd="2" presId="urn:microsoft.com/office/officeart/2005/8/layout/cycle8"/>
    <dgm:cxn modelId="{3F475A66-8863-44CC-9D7E-B82B6E570937}" type="presOf" srcId="{BFE82817-E573-47DB-9781-9CF0317C7457}" destId="{6498DA5D-1C95-4452-8D2E-8BDB14818C09}" srcOrd="1" destOrd="2" presId="urn:microsoft.com/office/officeart/2005/8/layout/cycle8"/>
    <dgm:cxn modelId="{B61A9B6A-6C49-4206-AB8C-F1BDCF7C4ABE}" srcId="{EF75205A-A99F-448B-8ECD-84DCD1F721B1}" destId="{D060D392-5379-4807-AA43-70FA3BFA6B42}" srcOrd="3" destOrd="0" parTransId="{37CF58AB-88CF-460F-9A35-129F63C1230F}" sibTransId="{84374C31-69BB-4205-BB22-932B809FA7AD}"/>
    <dgm:cxn modelId="{78E22D6B-E198-4F1E-95C8-D216045FACCE}" type="presOf" srcId="{3617700E-A705-41AD-A075-64902B2F7C32}" destId="{6498DA5D-1C95-4452-8D2E-8BDB14818C09}" srcOrd="1" destOrd="3" presId="urn:microsoft.com/office/officeart/2005/8/layout/cycle8"/>
    <dgm:cxn modelId="{3FD83950-6CB1-4A7D-A494-3649012414C8}" type="presOf" srcId="{1E686D1E-634E-49F0-89A6-6AA56B37C2D6}" destId="{AD845C38-2AC6-4344-86F7-71CF9ACF4007}" srcOrd="0" destOrd="5" presId="urn:microsoft.com/office/officeart/2005/8/layout/cycle8"/>
    <dgm:cxn modelId="{1572178D-BB90-4632-9810-F0A576D641B5}" srcId="{EF75205A-A99F-448B-8ECD-84DCD1F721B1}" destId="{74073345-8B26-4613-A759-9D8146D70948}" srcOrd="0" destOrd="0" parTransId="{DDBEC73B-6713-4B86-A8C3-6BF71FE43C2F}" sibTransId="{74EF1A7E-78D6-453D-A6D7-FD8349ED5CD5}"/>
    <dgm:cxn modelId="{8325B9B9-2635-40A0-8042-112303E35532}" type="presOf" srcId="{74073345-8B26-4613-A759-9D8146D70948}" destId="{AD845C38-2AC6-4344-86F7-71CF9ACF4007}" srcOrd="0" destOrd="1" presId="urn:microsoft.com/office/officeart/2005/8/layout/cycle8"/>
    <dgm:cxn modelId="{DFC616BD-1C03-49F2-BC39-5B1678E8DB08}" type="presOf" srcId="{3617700E-A705-41AD-A075-64902B2F7C32}" destId="{AD845C38-2AC6-4344-86F7-71CF9ACF4007}" srcOrd="0" destOrd="3" presId="urn:microsoft.com/office/officeart/2005/8/layout/cycle8"/>
    <dgm:cxn modelId="{F29279BE-1650-4927-A876-15A3C0BA4F0A}" srcId="{EF75205A-A99F-448B-8ECD-84DCD1F721B1}" destId="{BFE82817-E573-47DB-9781-9CF0317C7457}" srcOrd="1" destOrd="0" parTransId="{2184AEE4-6FCB-41A7-9E78-AC29482E1C00}" sibTransId="{D42EEFCF-46B1-4925-ABB8-E554CBA254B0}"/>
    <dgm:cxn modelId="{BF61EABF-F70F-4979-9E29-4790991C52A3}" type="presOf" srcId="{1E686D1E-634E-49F0-89A6-6AA56B37C2D6}" destId="{6498DA5D-1C95-4452-8D2E-8BDB14818C09}" srcOrd="1" destOrd="5" presId="urn:microsoft.com/office/officeart/2005/8/layout/cycle8"/>
    <dgm:cxn modelId="{B1841DC1-7AC3-4282-8BDB-DF72DDD06442}" srcId="{0E5C3022-1D0F-4DD3-9B01-14A331B5467E}" destId="{EF75205A-A99F-448B-8ECD-84DCD1F721B1}" srcOrd="0" destOrd="0" parTransId="{82649BB7-0A84-4A00-AC44-A4A0A714F86F}" sibTransId="{8D13E926-91C5-4785-ACB8-D9DFD657CEF9}"/>
    <dgm:cxn modelId="{896708CF-F9B0-4D3A-9AAA-8143DBE46FF2}" type="presOf" srcId="{E2C0CBAE-C3ED-4648-8EEC-35983BFAC1CF}" destId="{6498DA5D-1C95-4452-8D2E-8BDB14818C09}" srcOrd="1" destOrd="6" presId="urn:microsoft.com/office/officeart/2005/8/layout/cycle8"/>
    <dgm:cxn modelId="{26B480DB-4866-4EA5-B69C-F99F63DF5BB3}" type="presOf" srcId="{74073345-8B26-4613-A759-9D8146D70948}" destId="{6498DA5D-1C95-4452-8D2E-8BDB14818C09}" srcOrd="1" destOrd="1" presId="urn:microsoft.com/office/officeart/2005/8/layout/cycle8"/>
    <dgm:cxn modelId="{E2C6B4E6-F5B8-4F6E-8863-F6D44DD24C54}" type="presOf" srcId="{D060D392-5379-4807-AA43-70FA3BFA6B42}" destId="{AD845C38-2AC6-4344-86F7-71CF9ACF4007}" srcOrd="0" destOrd="4" presId="urn:microsoft.com/office/officeart/2005/8/layout/cycle8"/>
    <dgm:cxn modelId="{2290F0E6-BE7E-46D4-B22D-E52220351536}" srcId="{EF75205A-A99F-448B-8ECD-84DCD1F721B1}" destId="{1E686D1E-634E-49F0-89A6-6AA56B37C2D6}" srcOrd="4" destOrd="0" parTransId="{152FC2BB-1963-4857-8CB2-DAAFBE8B6859}" sibTransId="{1F0DFE3F-F168-407C-A551-B74DDCDBBE98}"/>
    <dgm:cxn modelId="{6401D0EA-57FB-47F0-9C77-2FA321AE9B7F}" srcId="{EF75205A-A99F-448B-8ECD-84DCD1F721B1}" destId="{E2C0CBAE-C3ED-4648-8EEC-35983BFAC1CF}" srcOrd="5" destOrd="0" parTransId="{BA667AA9-9F7D-4EF7-A235-CE26B5A5E55E}" sibTransId="{EA884824-4C0B-4741-9D23-B4603B717447}"/>
    <dgm:cxn modelId="{7E2B4CF5-5CCF-4FF0-B1F7-3DD2C7EAD5A8}" type="presOf" srcId="{EF75205A-A99F-448B-8ECD-84DCD1F721B1}" destId="{6498DA5D-1C95-4452-8D2E-8BDB14818C09}" srcOrd="1" destOrd="0" presId="urn:microsoft.com/office/officeart/2005/8/layout/cycle8"/>
    <dgm:cxn modelId="{4378B0FA-F08F-4818-8B4F-112EE9FF8798}" type="presOf" srcId="{D060D392-5379-4807-AA43-70FA3BFA6B42}" destId="{6498DA5D-1C95-4452-8D2E-8BDB14818C09}" srcOrd="1" destOrd="4" presId="urn:microsoft.com/office/officeart/2005/8/layout/cycle8"/>
    <dgm:cxn modelId="{37C4F0FB-E7E3-47E6-9826-AB04B3A01FFF}" type="presOf" srcId="{E2C0CBAE-C3ED-4648-8EEC-35983BFAC1CF}" destId="{AD845C38-2AC6-4344-86F7-71CF9ACF4007}" srcOrd="0" destOrd="6" presId="urn:microsoft.com/office/officeart/2005/8/layout/cycle8"/>
    <dgm:cxn modelId="{D79EFE3B-5762-4775-B952-C782F1491F77}" type="presParOf" srcId="{C28482AE-644F-4673-ABDB-2E1BF267CA22}" destId="{AD845C38-2AC6-4344-86F7-71CF9ACF4007}" srcOrd="0" destOrd="0" presId="urn:microsoft.com/office/officeart/2005/8/layout/cycle8"/>
    <dgm:cxn modelId="{9CD57A68-23B5-4A5B-A4EB-4BEA270FF070}" type="presParOf" srcId="{C28482AE-644F-4673-ABDB-2E1BF267CA22}" destId="{236EC5A7-FCBF-45DB-899D-6E56733EC25A}" srcOrd="1" destOrd="0" presId="urn:microsoft.com/office/officeart/2005/8/layout/cycle8"/>
    <dgm:cxn modelId="{725298D6-AC56-40D6-8361-23A94C171883}" type="presParOf" srcId="{C28482AE-644F-4673-ABDB-2E1BF267CA22}" destId="{2B313E2A-C959-4F6D-BCB1-9AF3A4EF2150}" srcOrd="2" destOrd="0" presId="urn:microsoft.com/office/officeart/2005/8/layout/cycle8"/>
    <dgm:cxn modelId="{7F735733-4732-4554-9E60-062B263061C6}" type="presParOf" srcId="{C28482AE-644F-4673-ABDB-2E1BF267CA22}" destId="{6498DA5D-1C95-4452-8D2E-8BDB14818C09}" srcOrd="3" destOrd="0" presId="urn:microsoft.com/office/officeart/2005/8/layout/cycle8"/>
    <dgm:cxn modelId="{53DEDEF3-C3D1-4690-86D2-2D910C70D50B}" type="presParOf" srcId="{C28482AE-644F-4673-ABDB-2E1BF267CA22}" destId="{21F4980D-4C6F-4091-9579-5D9DE1F57F3F}" srcOrd="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FBB57-01BA-4DDE-8BEF-C4CA6A347F5B}">
      <dsp:nvSpPr>
        <dsp:cNvPr id="0" name=""/>
        <dsp:cNvSpPr/>
      </dsp:nvSpPr>
      <dsp:spPr>
        <a:xfrm>
          <a:off x="11823" y="38947"/>
          <a:ext cx="876221" cy="8593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A10A75-571E-4E9C-8AC3-8697FC4B7469}">
      <dsp:nvSpPr>
        <dsp:cNvPr id="0" name=""/>
        <dsp:cNvSpPr/>
      </dsp:nvSpPr>
      <dsp:spPr>
        <a:xfrm>
          <a:off x="11823" y="1069037"/>
          <a:ext cx="2503490" cy="368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100000"/>
            </a:lnSpc>
            <a:spcBef>
              <a:spcPct val="0"/>
            </a:spcBef>
            <a:spcAft>
              <a:spcPct val="35000"/>
            </a:spcAft>
            <a:buNone/>
            <a:defRPr b="1"/>
          </a:pPr>
          <a:r>
            <a:rPr lang="en-US" sz="2300" kern="1200"/>
            <a:t>Learning Loop</a:t>
          </a:r>
        </a:p>
      </dsp:txBody>
      <dsp:txXfrm>
        <a:off x="11823" y="1069037"/>
        <a:ext cx="2503490" cy="368298"/>
      </dsp:txXfrm>
    </dsp:sp>
    <dsp:sp modelId="{F03646EF-E711-4F40-A60A-05621B2C1277}">
      <dsp:nvSpPr>
        <dsp:cNvPr id="0" name=""/>
        <dsp:cNvSpPr/>
      </dsp:nvSpPr>
      <dsp:spPr>
        <a:xfrm>
          <a:off x="11823" y="1516743"/>
          <a:ext cx="2503490" cy="2492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Bring vibrancy to our own learning experiences</a:t>
          </a:r>
        </a:p>
        <a:p>
          <a:pPr marL="171450" lvl="1" indent="-171450" algn="l" defTabSz="755650">
            <a:lnSpc>
              <a:spcPct val="90000"/>
            </a:lnSpc>
            <a:spcBef>
              <a:spcPct val="0"/>
            </a:spcBef>
            <a:spcAft>
              <a:spcPct val="15000"/>
            </a:spcAft>
            <a:buChar char="•"/>
          </a:pPr>
          <a:r>
            <a:rPr lang="en-US" sz="1700" kern="1200" dirty="0"/>
            <a:t>To enrich our own learning just as the experiences that we create for learners.</a:t>
          </a:r>
        </a:p>
      </dsp:txBody>
      <dsp:txXfrm>
        <a:off x="11823" y="1516743"/>
        <a:ext cx="2503490" cy="2492621"/>
      </dsp:txXfrm>
    </dsp:sp>
    <dsp:sp modelId="{B2D0E9DB-A215-4DAD-ABDE-9C69CA990F15}">
      <dsp:nvSpPr>
        <dsp:cNvPr id="0" name=""/>
        <dsp:cNvSpPr/>
      </dsp:nvSpPr>
      <dsp:spPr>
        <a:xfrm>
          <a:off x="2953424" y="38947"/>
          <a:ext cx="876221" cy="8593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97CC2F-1F48-4107-8B4A-879A563C648A}">
      <dsp:nvSpPr>
        <dsp:cNvPr id="0" name=""/>
        <dsp:cNvSpPr/>
      </dsp:nvSpPr>
      <dsp:spPr>
        <a:xfrm>
          <a:off x="2953424" y="1069037"/>
          <a:ext cx="2503490" cy="368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100000"/>
            </a:lnSpc>
            <a:spcBef>
              <a:spcPct val="0"/>
            </a:spcBef>
            <a:spcAft>
              <a:spcPct val="35000"/>
            </a:spcAft>
            <a:buNone/>
            <a:defRPr b="1"/>
          </a:pPr>
          <a:r>
            <a:rPr lang="en-US" sz="2300" kern="1200"/>
            <a:t>Strong Ties</a:t>
          </a:r>
        </a:p>
      </dsp:txBody>
      <dsp:txXfrm>
        <a:off x="2953424" y="1069037"/>
        <a:ext cx="2503490" cy="368298"/>
      </dsp:txXfrm>
    </dsp:sp>
    <dsp:sp modelId="{B97562E0-596E-4AE2-996F-CB2A8E730D4F}">
      <dsp:nvSpPr>
        <dsp:cNvPr id="0" name=""/>
        <dsp:cNvSpPr/>
      </dsp:nvSpPr>
      <dsp:spPr>
        <a:xfrm>
          <a:off x="2953424" y="1516743"/>
          <a:ext cx="2503490" cy="2492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Develop strong relationships with stakeholders to collectively acknowledge and empower each other.</a:t>
          </a:r>
        </a:p>
        <a:p>
          <a:pPr marL="171450" lvl="1" indent="-171450" algn="l" defTabSz="755650">
            <a:lnSpc>
              <a:spcPct val="90000"/>
            </a:lnSpc>
            <a:spcBef>
              <a:spcPct val="0"/>
            </a:spcBef>
            <a:spcAft>
              <a:spcPct val="15000"/>
            </a:spcAft>
            <a:buChar char="•"/>
          </a:pPr>
          <a:r>
            <a:rPr lang="en-US" sz="1700" kern="1200" dirty="0"/>
            <a:t>Nurture a comprehensive network to ensure that the experiences we create make gains in problem solving and innovation.</a:t>
          </a:r>
        </a:p>
        <a:p>
          <a:pPr marL="171450" lvl="1" indent="-171450" algn="l" defTabSz="755650">
            <a:lnSpc>
              <a:spcPct val="90000"/>
            </a:lnSpc>
            <a:spcBef>
              <a:spcPct val="0"/>
            </a:spcBef>
            <a:spcAft>
              <a:spcPct val="15000"/>
            </a:spcAft>
            <a:buChar char="•"/>
          </a:pPr>
          <a:r>
            <a:rPr lang="en-US" sz="1700" kern="1200" dirty="0"/>
            <a:t>Build trust.</a:t>
          </a:r>
        </a:p>
      </dsp:txBody>
      <dsp:txXfrm>
        <a:off x="2953424" y="1516743"/>
        <a:ext cx="2503490" cy="2492621"/>
      </dsp:txXfrm>
    </dsp:sp>
    <dsp:sp modelId="{F66711EE-09E9-49B2-8D98-ECADF1DC0B9B}">
      <dsp:nvSpPr>
        <dsp:cNvPr id="0" name=""/>
        <dsp:cNvSpPr/>
      </dsp:nvSpPr>
      <dsp:spPr>
        <a:xfrm>
          <a:off x="5895025" y="38947"/>
          <a:ext cx="876221" cy="8593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39F6B-A50A-4B0B-8004-CD7106DB74F6}">
      <dsp:nvSpPr>
        <dsp:cNvPr id="0" name=""/>
        <dsp:cNvSpPr/>
      </dsp:nvSpPr>
      <dsp:spPr>
        <a:xfrm>
          <a:off x="5895025" y="1069037"/>
          <a:ext cx="2503490" cy="368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100000"/>
            </a:lnSpc>
            <a:spcBef>
              <a:spcPct val="0"/>
            </a:spcBef>
            <a:spcAft>
              <a:spcPct val="35000"/>
            </a:spcAft>
            <a:buNone/>
            <a:defRPr b="1"/>
          </a:pPr>
          <a:r>
            <a:rPr lang="en-US" sz="2300" kern="1200"/>
            <a:t>Impact</a:t>
          </a:r>
        </a:p>
      </dsp:txBody>
      <dsp:txXfrm>
        <a:off x="5895025" y="1069037"/>
        <a:ext cx="2503490" cy="368298"/>
      </dsp:txXfrm>
    </dsp:sp>
    <dsp:sp modelId="{387B2493-D920-4D72-8AA3-0BB1C1AA4E7E}">
      <dsp:nvSpPr>
        <dsp:cNvPr id="0" name=""/>
        <dsp:cNvSpPr/>
      </dsp:nvSpPr>
      <dsp:spPr>
        <a:xfrm>
          <a:off x="5895025" y="1516743"/>
          <a:ext cx="2503490" cy="2492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Collective Action</a:t>
          </a:r>
        </a:p>
        <a:p>
          <a:pPr marL="171450" lvl="1" indent="-171450" algn="l" defTabSz="755650">
            <a:lnSpc>
              <a:spcPct val="90000"/>
            </a:lnSpc>
            <a:spcBef>
              <a:spcPct val="0"/>
            </a:spcBef>
            <a:spcAft>
              <a:spcPct val="15000"/>
            </a:spcAft>
            <a:buChar char="•"/>
          </a:pPr>
          <a:r>
            <a:rPr lang="en-US" sz="1700" kern="1200"/>
            <a:t>Working together to amplify efforts</a:t>
          </a:r>
        </a:p>
        <a:p>
          <a:pPr marL="171450" lvl="1" indent="-171450" algn="l" defTabSz="755650">
            <a:lnSpc>
              <a:spcPct val="90000"/>
            </a:lnSpc>
            <a:spcBef>
              <a:spcPct val="0"/>
            </a:spcBef>
            <a:spcAft>
              <a:spcPct val="15000"/>
            </a:spcAft>
            <a:buChar char="•"/>
          </a:pPr>
          <a:r>
            <a:rPr lang="en-US" sz="1700" kern="1200"/>
            <a:t>Shows up in the products that we make and in the services that we provide.</a:t>
          </a:r>
        </a:p>
      </dsp:txBody>
      <dsp:txXfrm>
        <a:off x="5895025" y="1516743"/>
        <a:ext cx="2503490" cy="2492621"/>
      </dsp:txXfrm>
    </dsp:sp>
    <dsp:sp modelId="{34391E73-984F-4E96-9E60-4EEA4EA4E2F5}">
      <dsp:nvSpPr>
        <dsp:cNvPr id="0" name=""/>
        <dsp:cNvSpPr/>
      </dsp:nvSpPr>
      <dsp:spPr>
        <a:xfrm>
          <a:off x="8836626" y="38947"/>
          <a:ext cx="876221" cy="8593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31649B-DE79-4F73-9755-21FD67046525}">
      <dsp:nvSpPr>
        <dsp:cNvPr id="0" name=""/>
        <dsp:cNvSpPr/>
      </dsp:nvSpPr>
      <dsp:spPr>
        <a:xfrm>
          <a:off x="8836626" y="1069037"/>
          <a:ext cx="2503490" cy="368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100000"/>
            </a:lnSpc>
            <a:spcBef>
              <a:spcPct val="0"/>
            </a:spcBef>
            <a:spcAft>
              <a:spcPct val="35000"/>
            </a:spcAft>
            <a:buNone/>
            <a:defRPr b="1"/>
          </a:pPr>
          <a:r>
            <a:rPr lang="en-US" sz="2300" kern="1200"/>
            <a:t>Measure</a:t>
          </a:r>
        </a:p>
      </dsp:txBody>
      <dsp:txXfrm>
        <a:off x="8836626" y="1069037"/>
        <a:ext cx="2503490" cy="368298"/>
      </dsp:txXfrm>
    </dsp:sp>
    <dsp:sp modelId="{4A8DDC82-2F9F-42B7-A429-A22E6801CA83}">
      <dsp:nvSpPr>
        <dsp:cNvPr id="0" name=""/>
        <dsp:cNvSpPr/>
      </dsp:nvSpPr>
      <dsp:spPr>
        <a:xfrm>
          <a:off x="8836626" y="1516743"/>
          <a:ext cx="2503490" cy="2492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Metrics</a:t>
          </a:r>
        </a:p>
        <a:p>
          <a:pPr marL="171450" lvl="1" indent="-171450" algn="l" defTabSz="755650">
            <a:lnSpc>
              <a:spcPct val="90000"/>
            </a:lnSpc>
            <a:spcBef>
              <a:spcPct val="0"/>
            </a:spcBef>
            <a:spcAft>
              <a:spcPct val="15000"/>
            </a:spcAft>
            <a:buChar char="•"/>
          </a:pPr>
          <a:r>
            <a:rPr lang="en-US" sz="1700" kern="1200"/>
            <a:t>Evaluate, modify (if necessary), and mature.</a:t>
          </a:r>
        </a:p>
      </dsp:txBody>
      <dsp:txXfrm>
        <a:off x="8836626" y="1516743"/>
        <a:ext cx="2503490" cy="2492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58549-C87B-44D1-B09E-C71A5BF20ADE}">
      <dsp:nvSpPr>
        <dsp:cNvPr id="0" name=""/>
        <dsp:cNvSpPr/>
      </dsp:nvSpPr>
      <dsp:spPr>
        <a:xfrm>
          <a:off x="0" y="659"/>
          <a:ext cx="6559047" cy="15435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10F55E-67F6-4F31-8C13-81D4A12C6792}">
      <dsp:nvSpPr>
        <dsp:cNvPr id="0" name=""/>
        <dsp:cNvSpPr/>
      </dsp:nvSpPr>
      <dsp:spPr>
        <a:xfrm>
          <a:off x="466933" y="347965"/>
          <a:ext cx="848970" cy="848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4E7F8E-858D-4E46-BE69-7BBAD1F1A492}">
      <dsp:nvSpPr>
        <dsp:cNvPr id="0" name=""/>
        <dsp:cNvSpPr/>
      </dsp:nvSpPr>
      <dsp:spPr>
        <a:xfrm>
          <a:off x="1782838" y="659"/>
          <a:ext cx="2951571" cy="1543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363" tIns="163363" rIns="163363" bIns="163363" numCol="1" spcCol="1270" anchor="ctr" anchorCtr="0">
          <a:noAutofit/>
        </a:bodyPr>
        <a:lstStyle/>
        <a:p>
          <a:pPr marL="0" lvl="0" indent="0" algn="l" defTabSz="755650">
            <a:lnSpc>
              <a:spcPct val="90000"/>
            </a:lnSpc>
            <a:spcBef>
              <a:spcPct val="0"/>
            </a:spcBef>
            <a:spcAft>
              <a:spcPct val="35000"/>
            </a:spcAft>
            <a:buNone/>
          </a:pPr>
          <a:r>
            <a:rPr lang="en-US" sz="1700" i="1" kern="1200"/>
            <a:t>Bring vibrancy to our own learning experiences</a:t>
          </a:r>
          <a:endParaRPr lang="en-US" sz="1700" kern="1200"/>
        </a:p>
      </dsp:txBody>
      <dsp:txXfrm>
        <a:off x="1782838" y="659"/>
        <a:ext cx="2951571" cy="1543583"/>
      </dsp:txXfrm>
    </dsp:sp>
    <dsp:sp modelId="{7BAAEF0F-7A5C-402B-9561-EBE9F8AA63CC}">
      <dsp:nvSpPr>
        <dsp:cNvPr id="0" name=""/>
        <dsp:cNvSpPr/>
      </dsp:nvSpPr>
      <dsp:spPr>
        <a:xfrm>
          <a:off x="4734409" y="659"/>
          <a:ext cx="1824637" cy="1543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363" tIns="163363" rIns="163363" bIns="163363" numCol="1" spcCol="1270" anchor="ctr" anchorCtr="0">
          <a:noAutofit/>
        </a:bodyPr>
        <a:lstStyle/>
        <a:p>
          <a:pPr marL="0" lvl="0" indent="0" algn="l" defTabSz="533400">
            <a:lnSpc>
              <a:spcPct val="90000"/>
            </a:lnSpc>
            <a:spcBef>
              <a:spcPct val="0"/>
            </a:spcBef>
            <a:spcAft>
              <a:spcPct val="35000"/>
            </a:spcAft>
            <a:buNone/>
          </a:pPr>
          <a:r>
            <a:rPr lang="en-US" sz="1200" kern="1200" dirty="0"/>
            <a:t>Learning development programs to enrich our own learning just as the experiences that we create for learners.</a:t>
          </a:r>
        </a:p>
      </dsp:txBody>
      <dsp:txXfrm>
        <a:off x="4734409" y="659"/>
        <a:ext cx="1824637" cy="1543583"/>
      </dsp:txXfrm>
    </dsp:sp>
    <dsp:sp modelId="{C1E76486-20E9-4730-B261-C9CF12F6BDB1}">
      <dsp:nvSpPr>
        <dsp:cNvPr id="0" name=""/>
        <dsp:cNvSpPr/>
      </dsp:nvSpPr>
      <dsp:spPr>
        <a:xfrm>
          <a:off x="0" y="1930138"/>
          <a:ext cx="6559047" cy="15435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7901A7-C424-4A13-BD30-E97A16C01271}">
      <dsp:nvSpPr>
        <dsp:cNvPr id="0" name=""/>
        <dsp:cNvSpPr/>
      </dsp:nvSpPr>
      <dsp:spPr>
        <a:xfrm>
          <a:off x="466933" y="2277444"/>
          <a:ext cx="848970" cy="848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8D8D13-A7ED-450C-93EE-CF67795AF615}">
      <dsp:nvSpPr>
        <dsp:cNvPr id="0" name=""/>
        <dsp:cNvSpPr/>
      </dsp:nvSpPr>
      <dsp:spPr>
        <a:xfrm>
          <a:off x="1782838" y="1930138"/>
          <a:ext cx="2951571" cy="1543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363" tIns="163363" rIns="163363" bIns="163363" numCol="1" spcCol="1270" anchor="ctr" anchorCtr="0">
          <a:noAutofit/>
        </a:bodyPr>
        <a:lstStyle/>
        <a:p>
          <a:pPr marL="0" lvl="0" indent="0" algn="l" defTabSz="755650">
            <a:lnSpc>
              <a:spcPct val="90000"/>
            </a:lnSpc>
            <a:spcBef>
              <a:spcPct val="0"/>
            </a:spcBef>
            <a:spcAft>
              <a:spcPct val="35000"/>
            </a:spcAft>
            <a:buNone/>
          </a:pPr>
          <a:r>
            <a:rPr lang="en-US" sz="1700" i="1" kern="1200"/>
            <a:t>Develop strong relationships with our stakeholders to collectively acknowledge and empower the underrepresented.</a:t>
          </a:r>
          <a:endParaRPr lang="en-US" sz="1700" kern="1200"/>
        </a:p>
      </dsp:txBody>
      <dsp:txXfrm>
        <a:off x="1782838" y="1930138"/>
        <a:ext cx="2951571" cy="1543583"/>
      </dsp:txXfrm>
    </dsp:sp>
    <dsp:sp modelId="{00339E02-FE2C-42EA-873B-E71BC840D5FF}">
      <dsp:nvSpPr>
        <dsp:cNvPr id="0" name=""/>
        <dsp:cNvSpPr/>
      </dsp:nvSpPr>
      <dsp:spPr>
        <a:xfrm>
          <a:off x="4734409" y="1930138"/>
          <a:ext cx="1824637" cy="1543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363" tIns="163363" rIns="163363" bIns="163363" numCol="1" spcCol="1270" anchor="ctr" anchorCtr="0">
          <a:noAutofit/>
        </a:bodyPr>
        <a:lstStyle/>
        <a:p>
          <a:pPr marL="0" lvl="0" indent="0" algn="l" defTabSz="533400">
            <a:lnSpc>
              <a:spcPct val="90000"/>
            </a:lnSpc>
            <a:spcBef>
              <a:spcPct val="0"/>
            </a:spcBef>
            <a:spcAft>
              <a:spcPct val="35000"/>
            </a:spcAft>
            <a:buNone/>
          </a:pPr>
          <a:r>
            <a:rPr lang="en-US" sz="1200" kern="1200"/>
            <a:t>Nurture a comprehensive network to ensure that the experiences we create are truly inclusive.</a:t>
          </a:r>
        </a:p>
      </dsp:txBody>
      <dsp:txXfrm>
        <a:off x="4734409" y="1930138"/>
        <a:ext cx="1824637" cy="1543583"/>
      </dsp:txXfrm>
    </dsp:sp>
    <dsp:sp modelId="{E92C475B-91F4-4997-B8EF-509D35FB51FB}">
      <dsp:nvSpPr>
        <dsp:cNvPr id="0" name=""/>
        <dsp:cNvSpPr/>
      </dsp:nvSpPr>
      <dsp:spPr>
        <a:xfrm>
          <a:off x="0" y="3859617"/>
          <a:ext cx="6559047" cy="15435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108208-953B-4DDE-92C7-928180F5BF22}">
      <dsp:nvSpPr>
        <dsp:cNvPr id="0" name=""/>
        <dsp:cNvSpPr/>
      </dsp:nvSpPr>
      <dsp:spPr>
        <a:xfrm>
          <a:off x="466933" y="4206923"/>
          <a:ext cx="848970" cy="8489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B72FDD-E48F-4AF8-8E2B-24B6603485E0}">
      <dsp:nvSpPr>
        <dsp:cNvPr id="0" name=""/>
        <dsp:cNvSpPr/>
      </dsp:nvSpPr>
      <dsp:spPr>
        <a:xfrm>
          <a:off x="1782838" y="3859617"/>
          <a:ext cx="2951571" cy="1543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363" tIns="163363" rIns="163363" bIns="163363" numCol="1" spcCol="1270" anchor="ctr" anchorCtr="0">
          <a:noAutofit/>
        </a:bodyPr>
        <a:lstStyle/>
        <a:p>
          <a:pPr marL="0" lvl="0" indent="0" algn="l" defTabSz="755650">
            <a:lnSpc>
              <a:spcPct val="90000"/>
            </a:lnSpc>
            <a:spcBef>
              <a:spcPct val="0"/>
            </a:spcBef>
            <a:spcAft>
              <a:spcPct val="35000"/>
            </a:spcAft>
            <a:buNone/>
          </a:pPr>
          <a:r>
            <a:rPr lang="en-US" sz="1700" i="1" kern="1200" dirty="0"/>
            <a:t>It’s in our DNA</a:t>
          </a:r>
          <a:endParaRPr lang="en-US" sz="1700" kern="1200" dirty="0"/>
        </a:p>
      </dsp:txBody>
      <dsp:txXfrm>
        <a:off x="1782838" y="3859617"/>
        <a:ext cx="2951571" cy="1543583"/>
      </dsp:txXfrm>
    </dsp:sp>
    <dsp:sp modelId="{284EFA9E-95E3-48A0-8BAE-2DE5B675A216}">
      <dsp:nvSpPr>
        <dsp:cNvPr id="0" name=""/>
        <dsp:cNvSpPr/>
      </dsp:nvSpPr>
      <dsp:spPr>
        <a:xfrm>
          <a:off x="4734409" y="3859617"/>
          <a:ext cx="1824637" cy="1543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363" tIns="163363" rIns="163363" bIns="163363" numCol="1" spcCol="1270" anchor="ctr" anchorCtr="0">
          <a:noAutofit/>
        </a:bodyPr>
        <a:lstStyle/>
        <a:p>
          <a:pPr marL="0" lvl="0" indent="0" algn="l" defTabSz="533400">
            <a:lnSpc>
              <a:spcPct val="90000"/>
            </a:lnSpc>
            <a:spcBef>
              <a:spcPct val="0"/>
            </a:spcBef>
            <a:spcAft>
              <a:spcPct val="35000"/>
            </a:spcAft>
            <a:buNone/>
          </a:pPr>
          <a:r>
            <a:rPr lang="en-US" sz="1200" kern="1200"/>
            <a:t>Shows up in the products that we make and in the services that we provide.</a:t>
          </a:r>
        </a:p>
      </dsp:txBody>
      <dsp:txXfrm>
        <a:off x="4734409" y="3859617"/>
        <a:ext cx="1824637" cy="15435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A4DDD-FFD6-425A-8BAB-E1B310FBFF4C}">
      <dsp:nvSpPr>
        <dsp:cNvPr id="0" name=""/>
        <dsp:cNvSpPr/>
      </dsp:nvSpPr>
      <dsp:spPr>
        <a:xfrm>
          <a:off x="13" y="0"/>
          <a:ext cx="2392078" cy="39497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1164" tIns="256032" rIns="191164" bIns="256032" numCol="1" spcCol="1270" anchor="ctr" anchorCtr="0">
          <a:noAutofit/>
        </a:bodyPr>
        <a:lstStyle/>
        <a:p>
          <a:pPr marL="0" lvl="0" indent="0" algn="ctr" defTabSz="1600200">
            <a:lnSpc>
              <a:spcPct val="90000"/>
            </a:lnSpc>
            <a:spcBef>
              <a:spcPct val="0"/>
            </a:spcBef>
            <a:spcAft>
              <a:spcPct val="35000"/>
            </a:spcAft>
            <a:buNone/>
            <a:defRPr b="1"/>
          </a:pPr>
          <a:endParaRPr lang="en-US" sz="3600" kern="1200" dirty="0"/>
        </a:p>
      </dsp:txBody>
      <dsp:txXfrm>
        <a:off x="13" y="0"/>
        <a:ext cx="2392078" cy="3949700"/>
      </dsp:txXfrm>
    </dsp:sp>
    <dsp:sp modelId="{AE4498E8-50CF-407E-8247-55675D536CDE}">
      <dsp:nvSpPr>
        <dsp:cNvPr id="0" name=""/>
        <dsp:cNvSpPr/>
      </dsp:nvSpPr>
      <dsp:spPr>
        <a:xfrm>
          <a:off x="2613952" y="0"/>
          <a:ext cx="8063730" cy="394970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571" tIns="304800" rIns="163571" bIns="304800" numCol="1" spcCol="1270" anchor="ctr"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en-US" sz="2400" b="1" kern="1200" dirty="0"/>
            <a:t>To ensure strategy alignment</a:t>
          </a:r>
        </a:p>
        <a:p>
          <a:pPr marL="0" lvl="0" indent="0" algn="l" defTabSz="1066800">
            <a:lnSpc>
              <a:spcPct val="90000"/>
            </a:lnSpc>
            <a:spcBef>
              <a:spcPct val="0"/>
            </a:spcBef>
            <a:spcAft>
              <a:spcPct val="35000"/>
            </a:spcAft>
            <a:buFont typeface="Wingdings" panose="05000000000000000000" pitchFamily="2" charset="2"/>
            <a:buNone/>
          </a:pPr>
          <a:r>
            <a:rPr lang="en-US" sz="2400" b="1" kern="1200" dirty="0"/>
            <a:t>To inspire actions and/or influence</a:t>
          </a:r>
        </a:p>
        <a:p>
          <a:pPr marL="0" lvl="0" indent="0" algn="l" defTabSz="1066800">
            <a:lnSpc>
              <a:spcPct val="90000"/>
            </a:lnSpc>
            <a:spcBef>
              <a:spcPct val="0"/>
            </a:spcBef>
            <a:spcAft>
              <a:spcPct val="35000"/>
            </a:spcAft>
            <a:buFont typeface="Wingdings" panose="05000000000000000000" pitchFamily="2" charset="2"/>
            <a:buNone/>
          </a:pPr>
          <a:r>
            <a:rPr lang="en-US" sz="2400" b="1" kern="1200" dirty="0"/>
            <a:t>To break down barriers for learners</a:t>
          </a:r>
        </a:p>
        <a:p>
          <a:pPr marL="0" lvl="0" indent="0" algn="l" defTabSz="1066800">
            <a:lnSpc>
              <a:spcPct val="90000"/>
            </a:lnSpc>
            <a:spcBef>
              <a:spcPct val="0"/>
            </a:spcBef>
            <a:spcAft>
              <a:spcPct val="35000"/>
            </a:spcAft>
            <a:buFont typeface="Wingdings" panose="05000000000000000000" pitchFamily="2" charset="2"/>
            <a:buNone/>
          </a:pPr>
          <a:r>
            <a:rPr lang="en-US" sz="2400" b="1" kern="1200" dirty="0"/>
            <a:t>To foster innovation and problem solving</a:t>
          </a:r>
        </a:p>
        <a:p>
          <a:pPr marL="0" lvl="0" indent="0" algn="l" defTabSz="1066800">
            <a:lnSpc>
              <a:spcPct val="90000"/>
            </a:lnSpc>
            <a:spcBef>
              <a:spcPct val="0"/>
            </a:spcBef>
            <a:spcAft>
              <a:spcPct val="35000"/>
            </a:spcAft>
            <a:buFont typeface="Wingdings" panose="05000000000000000000" pitchFamily="2" charset="2"/>
            <a:buNone/>
          </a:pPr>
          <a:r>
            <a:rPr lang="en-US" sz="2400" b="1" kern="1200" dirty="0"/>
            <a:t>To consider feedback as moments of opportunity</a:t>
          </a:r>
        </a:p>
        <a:p>
          <a:pPr marL="0" lvl="0" indent="0" algn="l" defTabSz="1066800">
            <a:lnSpc>
              <a:spcPct val="90000"/>
            </a:lnSpc>
            <a:spcBef>
              <a:spcPct val="0"/>
            </a:spcBef>
            <a:spcAft>
              <a:spcPct val="35000"/>
            </a:spcAft>
            <a:buFont typeface="Wingdings" panose="05000000000000000000" pitchFamily="2" charset="2"/>
            <a:buNone/>
          </a:pPr>
          <a:r>
            <a:rPr lang="en-US" sz="2400" b="1" kern="1200" dirty="0"/>
            <a:t>To listen, engage, evaluate, and listen some more!</a:t>
          </a:r>
        </a:p>
        <a:p>
          <a:pPr marL="0" lvl="0" indent="0" algn="l" defTabSz="1066800">
            <a:lnSpc>
              <a:spcPct val="90000"/>
            </a:lnSpc>
            <a:spcBef>
              <a:spcPct val="0"/>
            </a:spcBef>
            <a:spcAft>
              <a:spcPct val="35000"/>
            </a:spcAft>
            <a:buFont typeface="Wingdings" panose="05000000000000000000" pitchFamily="2" charset="2"/>
            <a:buNone/>
          </a:pPr>
          <a:r>
            <a:rPr lang="en-US" sz="2400" b="1" kern="1200" dirty="0"/>
            <a:t>Operate from the place of generosity and/or vulnerability</a:t>
          </a:r>
        </a:p>
      </dsp:txBody>
      <dsp:txXfrm>
        <a:off x="2613952" y="0"/>
        <a:ext cx="8063730" cy="39497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DC376-7822-4404-AF3C-89B7800BA551}">
      <dsp:nvSpPr>
        <dsp:cNvPr id="0" name=""/>
        <dsp:cNvSpPr/>
      </dsp:nvSpPr>
      <dsp:spPr>
        <a:xfrm>
          <a:off x="479614" y="612163"/>
          <a:ext cx="888022" cy="8880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232408-C5DC-47D3-A28C-E18CEF8DD53B}">
      <dsp:nvSpPr>
        <dsp:cNvPr id="0" name=""/>
        <dsp:cNvSpPr/>
      </dsp:nvSpPr>
      <dsp:spPr>
        <a:xfrm>
          <a:off x="464791" y="1561048"/>
          <a:ext cx="2537207" cy="380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a:t>Belongingness</a:t>
          </a:r>
        </a:p>
      </dsp:txBody>
      <dsp:txXfrm>
        <a:off x="464791" y="1561048"/>
        <a:ext cx="2537207" cy="380581"/>
      </dsp:txXfrm>
    </dsp:sp>
    <dsp:sp modelId="{9D456884-44B4-4CC6-9B54-611449D8F149}">
      <dsp:nvSpPr>
        <dsp:cNvPr id="0" name=""/>
        <dsp:cNvSpPr/>
      </dsp:nvSpPr>
      <dsp:spPr>
        <a:xfrm>
          <a:off x="7257" y="1971424"/>
          <a:ext cx="2537207" cy="12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endParaRPr lang="en-US" sz="1700" kern="1200"/>
        </a:p>
      </dsp:txBody>
      <dsp:txXfrm>
        <a:off x="7257" y="1971424"/>
        <a:ext cx="2537207" cy="127300"/>
      </dsp:txXfrm>
    </dsp:sp>
    <dsp:sp modelId="{E699F192-5A8E-47BB-8796-D900408D1F57}">
      <dsp:nvSpPr>
        <dsp:cNvPr id="0" name=""/>
        <dsp:cNvSpPr/>
      </dsp:nvSpPr>
      <dsp:spPr>
        <a:xfrm>
          <a:off x="3459154" y="554876"/>
          <a:ext cx="888022" cy="8880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23A429-D28C-41DD-8070-D1B382D8A463}">
      <dsp:nvSpPr>
        <dsp:cNvPr id="0" name=""/>
        <dsp:cNvSpPr/>
      </dsp:nvSpPr>
      <dsp:spPr>
        <a:xfrm>
          <a:off x="3446010" y="1561048"/>
          <a:ext cx="2537207" cy="380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a:t>Worthiness</a:t>
          </a:r>
        </a:p>
      </dsp:txBody>
      <dsp:txXfrm>
        <a:off x="3446010" y="1561048"/>
        <a:ext cx="2537207" cy="380581"/>
      </dsp:txXfrm>
    </dsp:sp>
    <dsp:sp modelId="{AB74FF3F-77E7-4DD1-B7D0-09B422D980CC}">
      <dsp:nvSpPr>
        <dsp:cNvPr id="0" name=""/>
        <dsp:cNvSpPr/>
      </dsp:nvSpPr>
      <dsp:spPr>
        <a:xfrm>
          <a:off x="2988475" y="1971424"/>
          <a:ext cx="2537207" cy="12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endParaRPr lang="en-US" sz="1700" kern="1200"/>
        </a:p>
      </dsp:txBody>
      <dsp:txXfrm>
        <a:off x="2988475" y="1971424"/>
        <a:ext cx="2537207" cy="127300"/>
      </dsp:txXfrm>
    </dsp:sp>
    <dsp:sp modelId="{2E7D2CDE-0F97-47AA-AAFE-C659D3245B15}">
      <dsp:nvSpPr>
        <dsp:cNvPr id="0" name=""/>
        <dsp:cNvSpPr/>
      </dsp:nvSpPr>
      <dsp:spPr>
        <a:xfrm>
          <a:off x="6426848" y="608966"/>
          <a:ext cx="888022" cy="88802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83AB3A-4F9E-44BB-BE5C-92BF942FE8A2}">
      <dsp:nvSpPr>
        <dsp:cNvPr id="0" name=""/>
        <dsp:cNvSpPr/>
      </dsp:nvSpPr>
      <dsp:spPr>
        <a:xfrm>
          <a:off x="5976951" y="1551006"/>
          <a:ext cx="2537207" cy="400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a:t>Competence</a:t>
          </a:r>
        </a:p>
      </dsp:txBody>
      <dsp:txXfrm>
        <a:off x="5976951" y="1551006"/>
        <a:ext cx="2537207" cy="400664"/>
      </dsp:txXfrm>
    </dsp:sp>
    <dsp:sp modelId="{5E9DCF95-EA98-445C-9712-CA0F86894811}">
      <dsp:nvSpPr>
        <dsp:cNvPr id="0" name=""/>
        <dsp:cNvSpPr/>
      </dsp:nvSpPr>
      <dsp:spPr>
        <a:xfrm>
          <a:off x="5969694" y="1971424"/>
          <a:ext cx="2537207" cy="12730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8C428-DCC5-4592-A829-50BC6F94DB3B}">
      <dsp:nvSpPr>
        <dsp:cNvPr id="0" name=""/>
        <dsp:cNvSpPr/>
      </dsp:nvSpPr>
      <dsp:spPr>
        <a:xfrm>
          <a:off x="0" y="702939"/>
          <a:ext cx="6559047" cy="755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1" kern="1200"/>
            <a:t>Shared Interest</a:t>
          </a:r>
          <a:r>
            <a:rPr lang="en-US" sz="1900" i="1" kern="1200"/>
            <a:t>: Collaborative relationships between organizations and community groups or programs</a:t>
          </a:r>
          <a:endParaRPr lang="en-US" sz="1900" kern="1200"/>
        </a:p>
      </dsp:txBody>
      <dsp:txXfrm>
        <a:off x="36896" y="739835"/>
        <a:ext cx="6485255" cy="682028"/>
      </dsp:txXfrm>
    </dsp:sp>
    <dsp:sp modelId="{33B0BF94-B5F9-4E68-BD56-B4C795159833}">
      <dsp:nvSpPr>
        <dsp:cNvPr id="0" name=""/>
        <dsp:cNvSpPr/>
      </dsp:nvSpPr>
      <dsp:spPr>
        <a:xfrm>
          <a:off x="0" y="1513479"/>
          <a:ext cx="6559047" cy="755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1" kern="1200"/>
            <a:t>What do we/can we offer?</a:t>
          </a:r>
          <a:endParaRPr lang="en-US" sz="1900" kern="1200"/>
        </a:p>
      </dsp:txBody>
      <dsp:txXfrm>
        <a:off x="36896" y="1550375"/>
        <a:ext cx="6485255" cy="682028"/>
      </dsp:txXfrm>
    </dsp:sp>
    <dsp:sp modelId="{F4C5114C-65B6-4E53-9E72-E686390CF602}">
      <dsp:nvSpPr>
        <dsp:cNvPr id="0" name=""/>
        <dsp:cNvSpPr/>
      </dsp:nvSpPr>
      <dsp:spPr>
        <a:xfrm>
          <a:off x="0" y="2324020"/>
          <a:ext cx="6559047" cy="755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1" kern="1200"/>
            <a:t>Understand</a:t>
          </a:r>
          <a:r>
            <a:rPr lang="en-US" sz="1900" i="1" kern="1200"/>
            <a:t> their needs, interests, and environment</a:t>
          </a:r>
          <a:endParaRPr lang="en-US" sz="1900" kern="1200"/>
        </a:p>
      </dsp:txBody>
      <dsp:txXfrm>
        <a:off x="36896" y="2360916"/>
        <a:ext cx="6485255" cy="682028"/>
      </dsp:txXfrm>
    </dsp:sp>
    <dsp:sp modelId="{6DC03E75-81EB-4DD7-88AC-11CBC63EA107}">
      <dsp:nvSpPr>
        <dsp:cNvPr id="0" name=""/>
        <dsp:cNvSpPr/>
      </dsp:nvSpPr>
      <dsp:spPr>
        <a:xfrm>
          <a:off x="0" y="3134560"/>
          <a:ext cx="6559047" cy="755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1" kern="1200"/>
            <a:t>Benefits</a:t>
          </a:r>
          <a:r>
            <a:rPr lang="en-US" sz="1900" i="1" kern="1200"/>
            <a:t>: Shared resources, increased impact for students and GED products/services, stronger community ties and awareness</a:t>
          </a:r>
          <a:endParaRPr lang="en-US" sz="1900" kern="1200"/>
        </a:p>
      </dsp:txBody>
      <dsp:txXfrm>
        <a:off x="36896" y="3171456"/>
        <a:ext cx="6485255" cy="682028"/>
      </dsp:txXfrm>
    </dsp:sp>
    <dsp:sp modelId="{490CA036-A711-4869-A5A7-25F1F6AFC011}">
      <dsp:nvSpPr>
        <dsp:cNvPr id="0" name=""/>
        <dsp:cNvSpPr/>
      </dsp:nvSpPr>
      <dsp:spPr>
        <a:xfrm>
          <a:off x="0" y="3945100"/>
          <a:ext cx="6559047" cy="755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1" kern="1200"/>
            <a:t>Metrics</a:t>
          </a:r>
          <a:r>
            <a:rPr lang="en-US" sz="1900" i="1" kern="1200"/>
            <a:t>: Engagement levels, program test-taker and passer volume, learner, and program feedback.</a:t>
          </a:r>
          <a:endParaRPr lang="en-US" sz="1900" kern="1200"/>
        </a:p>
      </dsp:txBody>
      <dsp:txXfrm>
        <a:off x="36896" y="3981996"/>
        <a:ext cx="6485255" cy="6820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23180-6EB2-494B-82CE-0096596668A6}">
      <dsp:nvSpPr>
        <dsp:cNvPr id="0" name=""/>
        <dsp:cNvSpPr/>
      </dsp:nvSpPr>
      <dsp:spPr>
        <a:xfrm>
          <a:off x="4" y="3122"/>
          <a:ext cx="10801341" cy="88987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l" defTabSz="844550">
            <a:lnSpc>
              <a:spcPct val="90000"/>
            </a:lnSpc>
            <a:spcBef>
              <a:spcPct val="0"/>
            </a:spcBef>
            <a:spcAft>
              <a:spcPct val="35000"/>
            </a:spcAft>
            <a:buNone/>
          </a:pPr>
          <a:r>
            <a:rPr lang="en-US" sz="1900" kern="1200" dirty="0"/>
            <a:t>The Transformation Team is a sounding board for the GED Testing Service to tap into to seek ways of doing business.</a:t>
          </a:r>
        </a:p>
      </dsp:txBody>
      <dsp:txXfrm>
        <a:off x="26068" y="29186"/>
        <a:ext cx="10749213" cy="837751"/>
      </dsp:txXfrm>
    </dsp:sp>
    <dsp:sp modelId="{644B099F-F17B-435A-BEA2-AEFE4C6112D6}">
      <dsp:nvSpPr>
        <dsp:cNvPr id="0" name=""/>
        <dsp:cNvSpPr/>
      </dsp:nvSpPr>
      <dsp:spPr>
        <a:xfrm>
          <a:off x="4" y="1026484"/>
          <a:ext cx="10801341" cy="88987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l" defTabSz="844550">
            <a:lnSpc>
              <a:spcPct val="90000"/>
            </a:lnSpc>
            <a:spcBef>
              <a:spcPct val="0"/>
            </a:spcBef>
            <a:spcAft>
              <a:spcPct val="35000"/>
            </a:spcAft>
            <a:buNone/>
          </a:pPr>
          <a:r>
            <a:rPr lang="en-US" sz="1900" kern="1200" dirty="0"/>
            <a:t>To help foster ideas that challenge the status quo, fundamental assumptions, and to seek out opportunities for the purpose of closing achievement gaps, setting high expectations, and to create models toward innovative solutions.</a:t>
          </a:r>
        </a:p>
      </dsp:txBody>
      <dsp:txXfrm>
        <a:off x="26068" y="1052548"/>
        <a:ext cx="10749213" cy="837751"/>
      </dsp:txXfrm>
    </dsp:sp>
    <dsp:sp modelId="{71DDD1F7-9596-4D83-9758-DAAD011B9CA1}">
      <dsp:nvSpPr>
        <dsp:cNvPr id="0" name=""/>
        <dsp:cNvSpPr/>
      </dsp:nvSpPr>
      <dsp:spPr>
        <a:xfrm>
          <a:off x="4" y="2049845"/>
          <a:ext cx="10801341" cy="88987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l" defTabSz="844550">
            <a:lnSpc>
              <a:spcPct val="90000"/>
            </a:lnSpc>
            <a:spcBef>
              <a:spcPct val="0"/>
            </a:spcBef>
            <a:spcAft>
              <a:spcPct val="35000"/>
            </a:spcAft>
            <a:buNone/>
          </a:pPr>
          <a:r>
            <a:rPr lang="en-US" sz="1900" kern="1200" dirty="0"/>
            <a:t>GEDTS is determined to work harder to reduce the academic, social, and financial barriers to high school completion.</a:t>
          </a:r>
        </a:p>
      </dsp:txBody>
      <dsp:txXfrm>
        <a:off x="26068" y="2075909"/>
        <a:ext cx="10749213" cy="837751"/>
      </dsp:txXfrm>
    </dsp:sp>
    <dsp:sp modelId="{8C2D951D-8AA3-45AC-9B5E-2A8FD44ABA6D}">
      <dsp:nvSpPr>
        <dsp:cNvPr id="0" name=""/>
        <dsp:cNvSpPr/>
      </dsp:nvSpPr>
      <dsp:spPr>
        <a:xfrm>
          <a:off x="4" y="3073207"/>
          <a:ext cx="10789612" cy="88987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l" defTabSz="844550">
            <a:lnSpc>
              <a:spcPct val="90000"/>
            </a:lnSpc>
            <a:spcBef>
              <a:spcPct val="0"/>
            </a:spcBef>
            <a:spcAft>
              <a:spcPct val="35000"/>
            </a:spcAft>
            <a:buNone/>
          </a:pPr>
          <a:r>
            <a:rPr lang="en-US" sz="1900" kern="1200" dirty="0"/>
            <a:t>This advisory committee consist of multi-faceted professionals from varying backgrounds whose input and advice helps to uphold our learner centric model and aides in thought leadership to implement program improvements, modify organizational policies and procedures, and enhance outreach efforts.  </a:t>
          </a:r>
        </a:p>
      </dsp:txBody>
      <dsp:txXfrm>
        <a:off x="26068" y="3099271"/>
        <a:ext cx="10737484" cy="8377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A7AB87-25DC-43D7-8877-A8AB8A94F44A}">
      <dsp:nvSpPr>
        <dsp:cNvPr id="0" name=""/>
        <dsp:cNvSpPr/>
      </dsp:nvSpPr>
      <dsp:spPr>
        <a:xfrm rot="16200000">
          <a:off x="-1665110" y="1668858"/>
          <a:ext cx="5049837" cy="171212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75690" bIns="0" numCol="1" spcCol="1270" anchor="t" anchorCtr="0">
          <a:noAutofit/>
        </a:bodyPr>
        <a:lstStyle/>
        <a:p>
          <a:pPr marL="0" lvl="0" indent="0" algn="l" defTabSz="533400">
            <a:lnSpc>
              <a:spcPct val="90000"/>
            </a:lnSpc>
            <a:spcBef>
              <a:spcPct val="0"/>
            </a:spcBef>
            <a:spcAft>
              <a:spcPct val="35000"/>
            </a:spcAft>
            <a:buNone/>
          </a:pPr>
          <a:r>
            <a:rPr lang="en-US" sz="1200" b="1" kern="1200" dirty="0"/>
            <a:t>Very 1</a:t>
          </a:r>
          <a:r>
            <a:rPr lang="en-US" sz="1200" b="1" kern="1200" baseline="30000" dirty="0"/>
            <a:t>st</a:t>
          </a:r>
          <a:r>
            <a:rPr lang="en-US" sz="1200" b="1" kern="1200" dirty="0"/>
            <a:t> Encounter</a:t>
          </a:r>
        </a:p>
        <a:p>
          <a:pPr marL="0" lvl="0" indent="0" algn="l" defTabSz="533400">
            <a:lnSpc>
              <a:spcPct val="90000"/>
            </a:lnSpc>
            <a:spcBef>
              <a:spcPct val="0"/>
            </a:spcBef>
            <a:spcAft>
              <a:spcPct val="35000"/>
            </a:spcAft>
            <a:buNone/>
          </a:pPr>
          <a:endParaRPr lang="en-US" sz="1200" kern="1200" dirty="0"/>
        </a:p>
        <a:p>
          <a:pPr marL="57150" lvl="1" indent="-57150" algn="l" defTabSz="400050">
            <a:lnSpc>
              <a:spcPct val="90000"/>
            </a:lnSpc>
            <a:spcBef>
              <a:spcPct val="0"/>
            </a:spcBef>
            <a:spcAft>
              <a:spcPct val="15000"/>
            </a:spcAft>
            <a:buChar char="•"/>
          </a:pPr>
          <a:r>
            <a:rPr lang="en-US" sz="900" kern="1200" dirty="0"/>
            <a:t>Crossing the threshold into your program, what messaging do students receive about whether they are welcomed or not?</a:t>
          </a:r>
        </a:p>
      </dsp:txBody>
      <dsp:txXfrm rot="5400000">
        <a:off x="3748" y="1009967"/>
        <a:ext cx="1712120" cy="3029903"/>
      </dsp:txXfrm>
    </dsp:sp>
    <dsp:sp modelId="{63FFF8B9-A6E4-4F0A-BD5B-C52682BBB70D}">
      <dsp:nvSpPr>
        <dsp:cNvPr id="0" name=""/>
        <dsp:cNvSpPr/>
      </dsp:nvSpPr>
      <dsp:spPr>
        <a:xfrm rot="16200000">
          <a:off x="866058" y="1018543"/>
          <a:ext cx="5049837" cy="301275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75690" bIns="0" numCol="1" spcCol="1270" anchor="t" anchorCtr="0">
          <a:noAutofit/>
        </a:bodyPr>
        <a:lstStyle/>
        <a:p>
          <a:pPr marL="0" lvl="0" indent="0" algn="l" defTabSz="533400">
            <a:lnSpc>
              <a:spcPct val="90000"/>
            </a:lnSpc>
            <a:spcBef>
              <a:spcPct val="0"/>
            </a:spcBef>
            <a:spcAft>
              <a:spcPct val="35000"/>
            </a:spcAft>
            <a:buNone/>
          </a:pPr>
          <a:r>
            <a:rPr lang="en-US" sz="1200" b="1" kern="1200" dirty="0"/>
            <a:t>Inclusion</a:t>
          </a:r>
        </a:p>
        <a:p>
          <a:pPr marL="0" lvl="0" indent="0" algn="l" defTabSz="533400">
            <a:lnSpc>
              <a:spcPct val="90000"/>
            </a:lnSpc>
            <a:spcBef>
              <a:spcPct val="0"/>
            </a:spcBef>
            <a:spcAft>
              <a:spcPct val="35000"/>
            </a:spcAft>
            <a:buNone/>
          </a:pPr>
          <a:endParaRPr lang="en-US" sz="1200" kern="1200" dirty="0"/>
        </a:p>
        <a:p>
          <a:pPr marL="57150" lvl="1" indent="-57150" algn="l" defTabSz="400050">
            <a:lnSpc>
              <a:spcPct val="90000"/>
            </a:lnSpc>
            <a:spcBef>
              <a:spcPct val="0"/>
            </a:spcBef>
            <a:spcAft>
              <a:spcPct val="15000"/>
            </a:spcAft>
            <a:buChar char="•"/>
          </a:pPr>
          <a:r>
            <a:rPr lang="en-US" sz="900" kern="1200" dirty="0"/>
            <a:t>Do students see themselves reflected in the materials, do they see people that look like them, on the website, can they get information in their language, especially during orientation?</a:t>
          </a:r>
        </a:p>
        <a:p>
          <a:pPr marL="57150" lvl="1" indent="-57150" algn="l" defTabSz="400050">
            <a:lnSpc>
              <a:spcPct val="90000"/>
            </a:lnSpc>
            <a:spcBef>
              <a:spcPct val="0"/>
            </a:spcBef>
            <a:spcAft>
              <a:spcPct val="15000"/>
            </a:spcAft>
            <a:buChar char="•"/>
          </a:pPr>
          <a:endParaRPr lang="en-US" sz="900" kern="1200" dirty="0"/>
        </a:p>
        <a:p>
          <a:pPr marL="57150" lvl="1" indent="-57150" algn="l" defTabSz="400050">
            <a:lnSpc>
              <a:spcPct val="90000"/>
            </a:lnSpc>
            <a:spcBef>
              <a:spcPct val="0"/>
            </a:spcBef>
            <a:spcAft>
              <a:spcPct val="15000"/>
            </a:spcAft>
            <a:buChar char="•"/>
          </a:pPr>
          <a:r>
            <a:rPr lang="en-US" sz="900" kern="1200" dirty="0"/>
            <a:t>What about utilizing your alumni groups to help navigate the multiple native languages that students speak?  Or, recording in multiple languages.</a:t>
          </a:r>
        </a:p>
      </dsp:txBody>
      <dsp:txXfrm rot="5400000">
        <a:off x="1884601" y="1009967"/>
        <a:ext cx="3012750" cy="3029903"/>
      </dsp:txXfrm>
    </dsp:sp>
    <dsp:sp modelId="{D3C561AC-A21B-438D-85F8-7FC471B1939A}">
      <dsp:nvSpPr>
        <dsp:cNvPr id="0" name=""/>
        <dsp:cNvSpPr/>
      </dsp:nvSpPr>
      <dsp:spPr>
        <a:xfrm rot="16200000">
          <a:off x="3316578" y="1668858"/>
          <a:ext cx="5049837" cy="171212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75690" bIns="0" numCol="1" spcCol="1270" anchor="t" anchorCtr="0">
          <a:noAutofit/>
        </a:bodyPr>
        <a:lstStyle/>
        <a:p>
          <a:pPr marL="0" lvl="0" indent="0" algn="l" defTabSz="533400">
            <a:lnSpc>
              <a:spcPct val="90000"/>
            </a:lnSpc>
            <a:spcBef>
              <a:spcPct val="0"/>
            </a:spcBef>
            <a:spcAft>
              <a:spcPct val="35000"/>
            </a:spcAft>
            <a:buNone/>
          </a:pPr>
          <a:r>
            <a:rPr lang="en-US" sz="1200" b="1" kern="1200" dirty="0"/>
            <a:t>Disaggregate Data</a:t>
          </a:r>
        </a:p>
        <a:p>
          <a:pPr marL="0" lvl="0" indent="0" algn="l" defTabSz="533400">
            <a:lnSpc>
              <a:spcPct val="90000"/>
            </a:lnSpc>
            <a:spcBef>
              <a:spcPct val="0"/>
            </a:spcBef>
            <a:spcAft>
              <a:spcPct val="35000"/>
            </a:spcAft>
            <a:buNone/>
          </a:pPr>
          <a:endParaRPr lang="en-US" sz="1200" kern="1200" dirty="0"/>
        </a:p>
        <a:p>
          <a:pPr marL="57150" lvl="1" indent="-57150" algn="l" defTabSz="400050">
            <a:lnSpc>
              <a:spcPct val="90000"/>
            </a:lnSpc>
            <a:spcBef>
              <a:spcPct val="0"/>
            </a:spcBef>
            <a:spcAft>
              <a:spcPct val="15000"/>
            </a:spcAft>
            <a:buChar char="•"/>
          </a:pPr>
          <a:r>
            <a:rPr lang="en-US" sz="900" kern="1200" dirty="0"/>
            <a:t>Look at your data by demographics. </a:t>
          </a:r>
        </a:p>
        <a:p>
          <a:pPr marL="57150" lvl="1" indent="-57150" algn="l" defTabSz="400050">
            <a:lnSpc>
              <a:spcPct val="90000"/>
            </a:lnSpc>
            <a:spcBef>
              <a:spcPct val="0"/>
            </a:spcBef>
            <a:spcAft>
              <a:spcPct val="15000"/>
            </a:spcAft>
            <a:buChar char="•"/>
          </a:pPr>
          <a:endParaRPr lang="en-US" sz="900" kern="1200" dirty="0"/>
        </a:p>
        <a:p>
          <a:pPr marL="57150" lvl="1" indent="-57150" algn="l" defTabSz="400050">
            <a:lnSpc>
              <a:spcPct val="90000"/>
            </a:lnSpc>
            <a:spcBef>
              <a:spcPct val="0"/>
            </a:spcBef>
            <a:spcAft>
              <a:spcPct val="15000"/>
            </a:spcAft>
            <a:buChar char="•"/>
          </a:pPr>
          <a:r>
            <a:rPr lang="en-US" sz="900" kern="1200" dirty="0"/>
            <a:t>Is there something from the cultural perspective that is having an impact around curriculum/instructions or hindering enrollment/engagement? </a:t>
          </a:r>
        </a:p>
        <a:p>
          <a:pPr marL="57150" lvl="1" indent="-57150" algn="l" defTabSz="400050">
            <a:lnSpc>
              <a:spcPct val="90000"/>
            </a:lnSpc>
            <a:spcBef>
              <a:spcPct val="0"/>
            </a:spcBef>
            <a:spcAft>
              <a:spcPct val="15000"/>
            </a:spcAft>
            <a:buChar char="•"/>
          </a:pPr>
          <a:endParaRPr lang="en-US" sz="900" kern="1200" dirty="0"/>
        </a:p>
        <a:p>
          <a:pPr marL="57150" lvl="1" indent="-57150" algn="l" defTabSz="400050">
            <a:lnSpc>
              <a:spcPct val="90000"/>
            </a:lnSpc>
            <a:spcBef>
              <a:spcPct val="0"/>
            </a:spcBef>
            <a:spcAft>
              <a:spcPct val="15000"/>
            </a:spcAft>
            <a:buChar char="•"/>
          </a:pPr>
          <a:r>
            <a:rPr lang="en-US" sz="900" kern="1200" dirty="0"/>
            <a:t>How can you provide more support? </a:t>
          </a:r>
        </a:p>
        <a:p>
          <a:pPr marL="57150" lvl="1" indent="-57150" algn="l" defTabSz="400050">
            <a:lnSpc>
              <a:spcPct val="90000"/>
            </a:lnSpc>
            <a:spcBef>
              <a:spcPct val="0"/>
            </a:spcBef>
            <a:spcAft>
              <a:spcPct val="15000"/>
            </a:spcAft>
            <a:buChar char="•"/>
          </a:pPr>
          <a:endParaRPr lang="en-US" sz="900" kern="1200" dirty="0"/>
        </a:p>
        <a:p>
          <a:pPr marL="57150" lvl="1" indent="-57150" algn="l" defTabSz="400050">
            <a:lnSpc>
              <a:spcPct val="90000"/>
            </a:lnSpc>
            <a:spcBef>
              <a:spcPct val="0"/>
            </a:spcBef>
            <a:spcAft>
              <a:spcPct val="15000"/>
            </a:spcAft>
            <a:buChar char="•"/>
          </a:pPr>
          <a:r>
            <a:rPr lang="en-US" sz="900" kern="1200" dirty="0"/>
            <a:t>How do you get at those students that fall under the “other” category? What is the program/learner gain, there?</a:t>
          </a:r>
        </a:p>
      </dsp:txBody>
      <dsp:txXfrm rot="5400000">
        <a:off x="4985436" y="1009967"/>
        <a:ext cx="1712120" cy="3029903"/>
      </dsp:txXfrm>
    </dsp:sp>
    <dsp:sp modelId="{6979B40A-9F50-4633-B410-9D8AAC7860DE}">
      <dsp:nvSpPr>
        <dsp:cNvPr id="0" name=""/>
        <dsp:cNvSpPr/>
      </dsp:nvSpPr>
      <dsp:spPr>
        <a:xfrm rot="16200000">
          <a:off x="5157107" y="1668858"/>
          <a:ext cx="5049837" cy="171212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75690" bIns="0" numCol="1" spcCol="1270" anchor="t" anchorCtr="0">
          <a:noAutofit/>
        </a:bodyPr>
        <a:lstStyle/>
        <a:p>
          <a:pPr marL="0" lvl="0" indent="0" algn="l" defTabSz="533400">
            <a:lnSpc>
              <a:spcPct val="90000"/>
            </a:lnSpc>
            <a:spcBef>
              <a:spcPct val="0"/>
            </a:spcBef>
            <a:spcAft>
              <a:spcPct val="35000"/>
            </a:spcAft>
            <a:buNone/>
          </a:pPr>
          <a:r>
            <a:rPr lang="en-US" sz="1200" b="1" kern="1200" dirty="0"/>
            <a:t>Evaluation</a:t>
          </a:r>
        </a:p>
        <a:p>
          <a:pPr marL="0" lvl="0" indent="0" algn="l" defTabSz="533400">
            <a:lnSpc>
              <a:spcPct val="90000"/>
            </a:lnSpc>
            <a:spcBef>
              <a:spcPct val="0"/>
            </a:spcBef>
            <a:spcAft>
              <a:spcPct val="35000"/>
            </a:spcAft>
            <a:buNone/>
          </a:pPr>
          <a:endParaRPr lang="en-US" sz="1200" kern="1200" dirty="0"/>
        </a:p>
        <a:p>
          <a:pPr marL="57150" lvl="1" indent="-57150" algn="l" defTabSz="400050">
            <a:lnSpc>
              <a:spcPct val="90000"/>
            </a:lnSpc>
            <a:spcBef>
              <a:spcPct val="0"/>
            </a:spcBef>
            <a:spcAft>
              <a:spcPct val="15000"/>
            </a:spcAft>
            <a:buChar char="•"/>
          </a:pPr>
          <a:r>
            <a:rPr lang="en-US" sz="900" kern="1200" dirty="0"/>
            <a:t>Constant evaluation</a:t>
          </a:r>
        </a:p>
        <a:p>
          <a:pPr marL="114300" lvl="2" indent="-57150" algn="l" defTabSz="400050">
            <a:lnSpc>
              <a:spcPct val="90000"/>
            </a:lnSpc>
            <a:spcBef>
              <a:spcPct val="0"/>
            </a:spcBef>
            <a:spcAft>
              <a:spcPct val="15000"/>
            </a:spcAft>
            <a:buChar char="•"/>
          </a:pPr>
          <a:r>
            <a:rPr lang="en-US" sz="900" kern="1200" dirty="0"/>
            <a:t>Metrics &amp; Tracking</a:t>
          </a:r>
        </a:p>
        <a:p>
          <a:pPr marL="114300" lvl="2" indent="-57150" algn="l" defTabSz="400050">
            <a:lnSpc>
              <a:spcPct val="90000"/>
            </a:lnSpc>
            <a:spcBef>
              <a:spcPct val="0"/>
            </a:spcBef>
            <a:spcAft>
              <a:spcPct val="15000"/>
            </a:spcAft>
            <a:buChar char="•"/>
          </a:pPr>
          <a:r>
            <a:rPr lang="en-US" sz="900" kern="1200"/>
            <a:t>Socialization</a:t>
          </a:r>
          <a:endParaRPr lang="en-US" sz="900" kern="1200" dirty="0"/>
        </a:p>
        <a:p>
          <a:pPr marL="114300" lvl="2" indent="-57150" algn="l" defTabSz="400050">
            <a:lnSpc>
              <a:spcPct val="90000"/>
            </a:lnSpc>
            <a:spcBef>
              <a:spcPct val="0"/>
            </a:spcBef>
            <a:spcAft>
              <a:spcPct val="15000"/>
            </a:spcAft>
            <a:buChar char="•"/>
          </a:pPr>
          <a:r>
            <a:rPr lang="en-US" sz="900" kern="1200" dirty="0"/>
            <a:t>Phases of Maturation</a:t>
          </a:r>
        </a:p>
        <a:p>
          <a:pPr marL="114300" lvl="2" indent="-57150" algn="l" defTabSz="400050">
            <a:lnSpc>
              <a:spcPct val="90000"/>
            </a:lnSpc>
            <a:spcBef>
              <a:spcPct val="0"/>
            </a:spcBef>
            <a:spcAft>
              <a:spcPct val="15000"/>
            </a:spcAft>
            <a:buChar char="•"/>
          </a:pPr>
          <a:r>
            <a:rPr lang="en-US" sz="900" kern="1200" dirty="0"/>
            <a:t>Sustainability</a:t>
          </a:r>
        </a:p>
      </dsp:txBody>
      <dsp:txXfrm rot="5400000">
        <a:off x="6825965" y="1009967"/>
        <a:ext cx="1712120" cy="30299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45C38-2AC6-4344-86F7-71CF9ACF4007}">
      <dsp:nvSpPr>
        <dsp:cNvPr id="0" name=""/>
        <dsp:cNvSpPr/>
      </dsp:nvSpPr>
      <dsp:spPr>
        <a:xfrm>
          <a:off x="455200" y="203819"/>
          <a:ext cx="8563799" cy="304426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444500">
            <a:lnSpc>
              <a:spcPct val="90000"/>
            </a:lnSpc>
            <a:spcBef>
              <a:spcPct val="0"/>
            </a:spcBef>
            <a:spcAft>
              <a:spcPct val="35000"/>
            </a:spcAft>
            <a:buNone/>
          </a:pPr>
          <a:r>
            <a:rPr lang="en-US" sz="1800" b="1" kern="1200" dirty="0"/>
            <a:t>What We Learned:</a:t>
          </a:r>
          <a:endParaRPr lang="en-US" sz="1800" kern="1200" dirty="0"/>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t>Must be learner-centric</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t>You need the buy-in and support of your leadership</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t>Your stakeholders and alliances formed must also be committed to this work</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t>Listen and create feedback loops</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t>Measure and evaluate</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t>Remember that the learning process is ongoing </a:t>
          </a:r>
        </a:p>
      </dsp:txBody>
      <dsp:txXfrm>
        <a:off x="1882500" y="711196"/>
        <a:ext cx="5709199" cy="2029509"/>
      </dsp:txXfrm>
    </dsp:sp>
    <dsp:sp modelId="{21F4980D-4C6F-4091-9579-5D9DE1F57F3F}">
      <dsp:nvSpPr>
        <dsp:cNvPr id="0" name=""/>
        <dsp:cNvSpPr/>
      </dsp:nvSpPr>
      <dsp:spPr>
        <a:xfrm>
          <a:off x="213148" y="36334"/>
          <a:ext cx="9058526" cy="3376646"/>
        </a:xfrm>
        <a:prstGeom prst="circularArrow">
          <a:avLst>
            <a:gd name="adj1" fmla="val 5085"/>
            <a:gd name="adj2" fmla="val 327528"/>
            <a:gd name="adj3" fmla="val 15753023"/>
            <a:gd name="adj4" fmla="val 16319449"/>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&#65279;<?xml version="1.0" encoding="utf-8"?><Relationships xmlns="http://schemas.openxmlformats.org/package/2006/relationships"><Relationship Type="http://schemas.openxmlformats.org/officeDocument/2006/relationships/theme" Target="/ppt/theme/theme3.xml" Id="rId1"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83787-3F18-0941-951C-86CE87CB8BF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FD4A53-B40D-A44E-AAA5-FBB21649604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0F8A632-5CF8-D44E-AD53-C703B91031D5}" type="datetimeFigureOut">
              <a:rPr lang="en-US" smtClean="0"/>
              <a:t>8/18/2025</a:t>
            </a:fld>
            <a:endParaRPr lang="en-US"/>
          </a:p>
        </p:txBody>
      </p:sp>
      <p:sp>
        <p:nvSpPr>
          <p:cNvPr id="4" name="Footer Placeholder 3">
            <a:extLst>
              <a:ext uri="{FF2B5EF4-FFF2-40B4-BE49-F238E27FC236}">
                <a16:creationId xmlns:a16="http://schemas.microsoft.com/office/drawing/2014/main" id="{AADF25D8-01A8-9D45-880D-B3EEF298B7F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CD358B-6D43-F24A-8F80-11175938C27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419389A-39F6-AD46-9C37-7F1CB3D658D0}" type="slidenum">
              <a:rPr lang="en-US" smtClean="0"/>
              <a:t>‹#›</a:t>
            </a:fld>
            <a:endParaRPr lang="en-US"/>
          </a:p>
        </p:txBody>
      </p:sp>
    </p:spTree>
    <p:extLst>
      <p:ext uri="{BB962C8B-B14F-4D97-AF65-F5344CB8AC3E}">
        <p14:creationId xmlns:p14="http://schemas.microsoft.com/office/powerpoint/2010/main" val="2838730690"/>
      </p:ext>
    </p:extLst>
  </p:cSld>
  <p:clrMap bg1="lt1" tx1="dk1" bg2="lt2" tx2="dk2" accent1="accent1" accent2="accent2" accent3="accent3" accent4="accent4" accent5="accent5" accent6="accent6" hlink="hlink" folHlink="folHlink"/>
</p:handoutMaster>
</file>

<file path=ppt/notesMasters/_rels/notesMaster1.xml.rels>&#65279;<?xml version="1.0" encoding="utf-8"?><Relationships xmlns="http://schemas.openxmlformats.org/package/2006/relationships"><Relationship Type="http://schemas.openxmlformats.org/officeDocument/2006/relationships/theme" Target="/ppt/theme/theme2.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49CF907-54E3-414C-B907-4EC57FF97ED0}" type="datetimeFigureOut">
              <a:rPr lang="en-US" smtClean="0"/>
              <a:t>8/18/2025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583769A-2A3C-664A-B1A3-FCFF0FA87D20}" type="slidenum">
              <a:rPr lang="en-US" smtClean="0"/>
              <a:t>‹#›</a:t>
            </a:fld>
            <a:endParaRPr lang="en-US"/>
          </a:p>
        </p:txBody>
      </p:sp>
    </p:spTree>
    <p:extLst>
      <p:ext uri="{BB962C8B-B14F-4D97-AF65-F5344CB8AC3E}">
        <p14:creationId xmlns:p14="http://schemas.microsoft.com/office/powerpoint/2010/main" val="308587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ppt/slides/slide2.xml" Id="rId2" /><Relationship Type="http://schemas.openxmlformats.org/officeDocument/2006/relationships/notesMaster" Target="/ppt/notesMasters/notesMaster1.xml" Id="rId1" /></Relationships>
</file>

<file path=ppt/notesSlides/_rels/notesSlide10.xml.rels>&#65279;<?xml version="1.0" encoding="utf-8"?><Relationships xmlns="http://schemas.openxmlformats.org/package/2006/relationships"><Relationship Type="http://schemas.openxmlformats.org/officeDocument/2006/relationships/slide" Target="/ppt/slides/slide12.xml" Id="rId2" /><Relationship Type="http://schemas.openxmlformats.org/officeDocument/2006/relationships/notesMaster" Target="/ppt/notesMasters/notesMaster1.xml" Id="rId1" /></Relationships>
</file>

<file path=ppt/notesSlides/_rels/notesSlide11.xml.rels>&#65279;<?xml version="1.0" encoding="utf-8"?><Relationships xmlns="http://schemas.openxmlformats.org/package/2006/relationships"><Relationship Type="http://schemas.openxmlformats.org/officeDocument/2006/relationships/slide" Target="/ppt/slides/slide13.xml" Id="rId2" /><Relationship Type="http://schemas.openxmlformats.org/officeDocument/2006/relationships/notesMaster" Target="/ppt/notesMasters/notesMaster1.xml" Id="rId1" /></Relationships>
</file>

<file path=ppt/notesSlides/_rels/notesSlide12.xml.rels>&#65279;<?xml version="1.0" encoding="utf-8"?><Relationships xmlns="http://schemas.openxmlformats.org/package/2006/relationships"><Relationship Type="http://schemas.openxmlformats.org/officeDocument/2006/relationships/slide" Target="/ppt/slides/slide14.xml" Id="rId2" /><Relationship Type="http://schemas.openxmlformats.org/officeDocument/2006/relationships/notesMaster" Target="/ppt/notesMasters/notesMaster1.xml" Id="rId1" /></Relationships>
</file>

<file path=ppt/notesSlides/_rels/notesSlide13.xml.rels>&#65279;<?xml version="1.0" encoding="utf-8"?><Relationships xmlns="http://schemas.openxmlformats.org/package/2006/relationships"><Relationship Type="http://schemas.openxmlformats.org/officeDocument/2006/relationships/slide" Target="/ppt/slides/slide15.xml" Id="rId2" /><Relationship Type="http://schemas.openxmlformats.org/officeDocument/2006/relationships/notesMaster" Target="/ppt/notesMasters/notesMaster1.xml" Id="rId1" /></Relationships>
</file>

<file path=ppt/notesSlides/_rels/notesSlide14.xml.rels>&#65279;<?xml version="1.0" encoding="utf-8"?><Relationships xmlns="http://schemas.openxmlformats.org/package/2006/relationships"><Relationship Type="http://schemas.openxmlformats.org/officeDocument/2006/relationships/slide" Target="/ppt/slides/slide16.xml" Id="rId2" /><Relationship Type="http://schemas.openxmlformats.org/officeDocument/2006/relationships/notesMaster" Target="/ppt/notesMasters/notesMaster1.xml" Id="rId1" /></Relationships>
</file>

<file path=ppt/notesSlides/_rels/notesSlide15.xml.rels>&#65279;<?xml version="1.0" encoding="utf-8"?><Relationships xmlns="http://schemas.openxmlformats.org/package/2006/relationships"><Relationship Type="http://schemas.openxmlformats.org/officeDocument/2006/relationships/slide" Target="/ppt/slides/slide17.xml" Id="rId2" /><Relationship Type="http://schemas.openxmlformats.org/officeDocument/2006/relationships/notesMaster" Target="/ppt/notesMasters/notesMaster1.xml" Id="rId1" /></Relationships>
</file>

<file path=ppt/notesSlides/_rels/notesSlide16.xml.rels>&#65279;<?xml version="1.0" encoding="utf-8"?><Relationships xmlns="http://schemas.openxmlformats.org/package/2006/relationships"><Relationship Type="http://schemas.openxmlformats.org/officeDocument/2006/relationships/slide" Target="/ppt/slides/slide18.xml" Id="rId2" /><Relationship Type="http://schemas.openxmlformats.org/officeDocument/2006/relationships/notesMaster" Target="/ppt/notesMasters/notesMaster1.xml" Id="rId1" /></Relationships>
</file>

<file path=ppt/notesSlides/_rels/notesSlide17.xml.rels>&#65279;<?xml version="1.0" encoding="utf-8"?><Relationships xmlns="http://schemas.openxmlformats.org/package/2006/relationships"><Relationship Type="http://schemas.openxmlformats.org/officeDocument/2006/relationships/slide" Target="/ppt/slides/slide19.xml" Id="rId2" /><Relationship Type="http://schemas.openxmlformats.org/officeDocument/2006/relationships/notesMaster" Target="/ppt/notesMasters/notesMaster1.xml" Id="rId1" /></Relationships>
</file>

<file path=ppt/notesSlides/_rels/notesSlide18.xml.rels>&#65279;<?xml version="1.0" encoding="utf-8"?><Relationships xmlns="http://schemas.openxmlformats.org/package/2006/relationships"><Relationship Type="http://schemas.openxmlformats.org/officeDocument/2006/relationships/slide" Target="/ppt/slides/slide20.xml" Id="rId2" /><Relationship Type="http://schemas.openxmlformats.org/officeDocument/2006/relationships/notesMaster" Target="/ppt/notesMasters/notesMaster1.xml" Id="rId1" /></Relationships>
</file>

<file path=ppt/notesSlides/_rels/notesSlide19.xml.rels>&#65279;<?xml version="1.0" encoding="utf-8"?><Relationships xmlns="http://schemas.openxmlformats.org/package/2006/relationships"><Relationship Type="http://schemas.openxmlformats.org/officeDocument/2006/relationships/slide" Target="/ppt/slides/slide21.xml" Id="rId2" /><Relationship Type="http://schemas.openxmlformats.org/officeDocument/2006/relationships/notesMaster" Target="/ppt/notesMasters/notesMaster1.xml" Id="rId1" /></Relationships>
</file>

<file path=ppt/notesSlides/_rels/notesSlide2.xml.rels>&#65279;<?xml version="1.0" encoding="utf-8"?><Relationships xmlns="http://schemas.openxmlformats.org/package/2006/relationships"><Relationship Type="http://schemas.openxmlformats.org/officeDocument/2006/relationships/slide" Target="/ppt/slides/slide3.xml" Id="rId2" /><Relationship Type="http://schemas.openxmlformats.org/officeDocument/2006/relationships/notesMaster" Target="/ppt/notesMasters/notesMaster1.xml" Id="rId1" /></Relationships>
</file>

<file path=ppt/notesSlides/_rels/notesSlide20.xml.rels>&#65279;<?xml version="1.0" encoding="utf-8"?><Relationships xmlns="http://schemas.openxmlformats.org/package/2006/relationships"><Relationship Type="http://schemas.openxmlformats.org/officeDocument/2006/relationships/slide" Target="/ppt/slides/slide22.xml" Id="rId2" /><Relationship Type="http://schemas.openxmlformats.org/officeDocument/2006/relationships/notesMaster" Target="/ppt/notesMasters/notesMaster1.xml" Id="rId1" /></Relationships>
</file>

<file path=ppt/notesSlides/_rels/notesSlide21.xml.rels>&#65279;<?xml version="1.0" encoding="utf-8"?><Relationships xmlns="http://schemas.openxmlformats.org/package/2006/relationships"><Relationship Type="http://schemas.openxmlformats.org/officeDocument/2006/relationships/slide" Target="/ppt/slides/slide23.xml" Id="rId2" /><Relationship Type="http://schemas.openxmlformats.org/officeDocument/2006/relationships/notesMaster" Target="/ppt/notesMasters/notesMaster1.xml" Id="rId1" /></Relationships>
</file>

<file path=ppt/notesSlides/_rels/notesSlide22.xml.rels>&#65279;<?xml version="1.0" encoding="utf-8"?><Relationships xmlns="http://schemas.openxmlformats.org/package/2006/relationships"><Relationship Type="http://schemas.openxmlformats.org/officeDocument/2006/relationships/slide" Target="/ppt/slides/slide24.xml" Id="rId2" /><Relationship Type="http://schemas.openxmlformats.org/officeDocument/2006/relationships/notesMaster" Target="/ppt/notesMasters/notesMaster1.xml" Id="rId1" /></Relationships>
</file>

<file path=ppt/notesSlides/_rels/notesSlide23.xml.rels>&#65279;<?xml version="1.0" encoding="utf-8"?><Relationships xmlns="http://schemas.openxmlformats.org/package/2006/relationships"><Relationship Type="http://schemas.openxmlformats.org/officeDocument/2006/relationships/slide" Target="/ppt/slides/slide25.xml" Id="rId2" /><Relationship Type="http://schemas.openxmlformats.org/officeDocument/2006/relationships/notesMaster" Target="/ppt/notesMasters/notesMaster1.xml" Id="rId1" /></Relationships>
</file>

<file path=ppt/notesSlides/_rels/notesSlide24.xml.rels>&#65279;<?xml version="1.0" encoding="utf-8"?><Relationships xmlns="http://schemas.openxmlformats.org/package/2006/relationships"><Relationship Type="http://schemas.openxmlformats.org/officeDocument/2006/relationships/slide" Target="/ppt/slides/slide26.xml" Id="rId2" /><Relationship Type="http://schemas.openxmlformats.org/officeDocument/2006/relationships/notesMaster" Target="/ppt/notesMasters/notesMaster1.xml" Id="rId1" /></Relationships>
</file>

<file path=ppt/notesSlides/_rels/notesSlide25.xml.rels>&#65279;<?xml version="1.0" encoding="utf-8"?><Relationships xmlns="http://schemas.openxmlformats.org/package/2006/relationships"><Relationship Type="http://schemas.openxmlformats.org/officeDocument/2006/relationships/slide" Target="/ppt/slides/slide27.xml" Id="rId2" /><Relationship Type="http://schemas.openxmlformats.org/officeDocument/2006/relationships/notesMaster" Target="/ppt/notesMasters/notesMaster1.xml" Id="rId1" /></Relationships>
</file>

<file path=ppt/notesSlides/_rels/notesSlide26.xml.rels>&#65279;<?xml version="1.0" encoding="utf-8"?><Relationships xmlns="http://schemas.openxmlformats.org/package/2006/relationships"><Relationship Type="http://schemas.openxmlformats.org/officeDocument/2006/relationships/slide" Target="/ppt/slides/slide28.xml" Id="rId2" /><Relationship Type="http://schemas.openxmlformats.org/officeDocument/2006/relationships/notesMaster" Target="/ppt/notesMasters/notesMaster1.xml" Id="rId1" /></Relationships>
</file>

<file path=ppt/notesSlides/_rels/notesSlide27.xml.rels>&#65279;<?xml version="1.0" encoding="utf-8"?><Relationships xmlns="http://schemas.openxmlformats.org/package/2006/relationships"><Relationship Type="http://schemas.openxmlformats.org/officeDocument/2006/relationships/slide" Target="/ppt/slides/slide29.xml" Id="rId2" /><Relationship Type="http://schemas.openxmlformats.org/officeDocument/2006/relationships/notesMaster" Target="/ppt/notesMasters/notesMaster1.xml" Id="rId1" /></Relationships>
</file>

<file path=ppt/notesSlides/_rels/notesSlide28.xml.rels>&#65279;<?xml version="1.0" encoding="utf-8"?><Relationships xmlns="http://schemas.openxmlformats.org/package/2006/relationships"><Relationship Type="http://schemas.openxmlformats.org/officeDocument/2006/relationships/slide" Target="/ppt/slides/slide31.xml" Id="rId2" /><Relationship Type="http://schemas.openxmlformats.org/officeDocument/2006/relationships/notesMaster" Target="/ppt/notesMasters/notesMaster1.xml" Id="rId1" /></Relationships>
</file>

<file path=ppt/notesSlides/_rels/notesSlide3.xml.rels>&#65279;<?xml version="1.0" encoding="utf-8"?><Relationships xmlns="http://schemas.openxmlformats.org/package/2006/relationships"><Relationship Type="http://schemas.openxmlformats.org/officeDocument/2006/relationships/slide" Target="/ppt/slides/slide4.xml" Id="rId2" /><Relationship Type="http://schemas.openxmlformats.org/officeDocument/2006/relationships/notesMaster" Target="/ppt/notesMasters/notesMaster1.xml" Id="rId1" /></Relationships>
</file>

<file path=ppt/notesSlides/_rels/notesSlide4.xml.rels>&#65279;<?xml version="1.0" encoding="utf-8"?><Relationships xmlns="http://schemas.openxmlformats.org/package/2006/relationships"><Relationship Type="http://schemas.openxmlformats.org/officeDocument/2006/relationships/slide" Target="/ppt/slides/slide5.xml" Id="rId2" /><Relationship Type="http://schemas.openxmlformats.org/officeDocument/2006/relationships/notesMaster" Target="/ppt/notesMasters/notesMaster1.xml" Id="rId1" /></Relationships>
</file>

<file path=ppt/notesSlides/_rels/notesSlide5.xml.rels>&#65279;<?xml version="1.0" encoding="utf-8"?><Relationships xmlns="http://schemas.openxmlformats.org/package/2006/relationships"><Relationship Type="http://schemas.openxmlformats.org/officeDocument/2006/relationships/slide" Target="/ppt/slides/slide6.xml" Id="rId2" /><Relationship Type="http://schemas.openxmlformats.org/officeDocument/2006/relationships/notesMaster" Target="/ppt/notesMasters/notesMaster1.xml" Id="rId1" /></Relationships>
</file>

<file path=ppt/notesSlides/_rels/notesSlide6.xml.rels>&#65279;<?xml version="1.0" encoding="utf-8"?><Relationships xmlns="http://schemas.openxmlformats.org/package/2006/relationships"><Relationship Type="http://schemas.openxmlformats.org/officeDocument/2006/relationships/slide" Target="/ppt/slides/slide8.xml" Id="rId2" /><Relationship Type="http://schemas.openxmlformats.org/officeDocument/2006/relationships/notesMaster" Target="/ppt/notesMasters/notesMaster1.xml" Id="rId1" /></Relationships>
</file>

<file path=ppt/notesSlides/_rels/notesSlide7.xml.rels>&#65279;<?xml version="1.0" encoding="utf-8"?><Relationships xmlns="http://schemas.openxmlformats.org/package/2006/relationships"><Relationship Type="http://schemas.openxmlformats.org/officeDocument/2006/relationships/slide" Target="/ppt/slides/slide9.xml" Id="rId2" /><Relationship Type="http://schemas.openxmlformats.org/officeDocument/2006/relationships/notesMaster" Target="/ppt/notesMasters/notesMaster1.xml" Id="rId1" /></Relationships>
</file>

<file path=ppt/notesSlides/_rels/notesSlide8.xml.rels>&#65279;<?xml version="1.0" encoding="utf-8"?><Relationships xmlns="http://schemas.openxmlformats.org/package/2006/relationships"><Relationship Type="http://schemas.openxmlformats.org/officeDocument/2006/relationships/slide" Target="/ppt/slides/slide10.xml" Id="rId2" /><Relationship Type="http://schemas.openxmlformats.org/officeDocument/2006/relationships/notesMaster" Target="/ppt/notesMasters/notesMaster1.xml" Id="rId1" /></Relationships>
</file>

<file path=ppt/notesSlides/_rels/notesSlide9.xml.rels>&#65279;<?xml version="1.0" encoding="utf-8"?><Relationships xmlns="http://schemas.openxmlformats.org/package/2006/relationships"><Relationship Type="http://schemas.openxmlformats.org/officeDocument/2006/relationships/slide" Target="/ppt/slides/slide11.xml" Id="rId2" /><Relationship Type="http://schemas.openxmlformats.org/officeDocument/2006/relationships/notesMaster" Target="/ppt/notesMasters/notesMaster1.xml" Id="rId1"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54A9C-3501-83D4-ECBE-A716440E4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E78FC-D184-951E-7942-DD37D03A48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3076A5-922B-666C-C061-C449EF9FF6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C6B2DA-D2C6-0E16-E4BD-D9A0BB55E3F6}"/>
              </a:ext>
            </a:extLst>
          </p:cNvPr>
          <p:cNvSpPr>
            <a:spLocks noGrp="1"/>
          </p:cNvSpPr>
          <p:nvPr>
            <p:ph type="sldNum" sz="quarter" idx="5"/>
          </p:nvPr>
        </p:nvSpPr>
        <p:spPr/>
        <p:txBody>
          <a:bodyPr/>
          <a:lstStyle/>
          <a:p>
            <a:fld id="{6583769A-2A3C-664A-B1A3-FCFF0FA87D20}" type="slidenum">
              <a:rPr lang="en-US" smtClean="0"/>
              <a:t>2</a:t>
            </a:fld>
            <a:endParaRPr lang="en-US"/>
          </a:p>
        </p:txBody>
      </p:sp>
    </p:spTree>
    <p:extLst>
      <p:ext uri="{BB962C8B-B14F-4D97-AF65-F5344CB8AC3E}">
        <p14:creationId xmlns:p14="http://schemas.microsoft.com/office/powerpoint/2010/main" val="1066335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42424"/>
              </a:solidFill>
              <a:effectLst/>
              <a:latin typeface="Segoe UI" panose="020B0502040204020203" pitchFamily="34"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12</a:t>
            </a:fld>
            <a:endParaRPr lang="en-US"/>
          </a:p>
        </p:txBody>
      </p:sp>
    </p:spTree>
    <p:extLst>
      <p:ext uri="{BB962C8B-B14F-4D97-AF65-F5344CB8AC3E}">
        <p14:creationId xmlns:p14="http://schemas.microsoft.com/office/powerpoint/2010/main" val="1559914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583769A-2A3C-664A-B1A3-FCFF0FA87D20}" type="slidenum">
              <a:rPr lang="en-US" smtClean="0"/>
              <a:t>13</a:t>
            </a:fld>
            <a:endParaRPr lang="en-US"/>
          </a:p>
        </p:txBody>
      </p:sp>
    </p:spTree>
    <p:extLst>
      <p:ext uri="{BB962C8B-B14F-4D97-AF65-F5344CB8AC3E}">
        <p14:creationId xmlns:p14="http://schemas.microsoft.com/office/powerpoint/2010/main" val="1670899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14</a:t>
            </a:fld>
            <a:endParaRPr lang="en-US"/>
          </a:p>
        </p:txBody>
      </p:sp>
    </p:spTree>
    <p:extLst>
      <p:ext uri="{BB962C8B-B14F-4D97-AF65-F5344CB8AC3E}">
        <p14:creationId xmlns:p14="http://schemas.microsoft.com/office/powerpoint/2010/main" val="3935662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583769A-2A3C-664A-B1A3-FCFF0FA87D20}" type="slidenum">
              <a:rPr lang="en-US" smtClean="0"/>
              <a:t>15</a:t>
            </a:fld>
            <a:endParaRPr lang="en-US"/>
          </a:p>
        </p:txBody>
      </p:sp>
    </p:spTree>
    <p:extLst>
      <p:ext uri="{BB962C8B-B14F-4D97-AF65-F5344CB8AC3E}">
        <p14:creationId xmlns:p14="http://schemas.microsoft.com/office/powerpoint/2010/main" val="4004240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583769A-2A3C-664A-B1A3-FCFF0FA87D20}" type="slidenum">
              <a:rPr lang="en-US" smtClean="0"/>
              <a:t>16</a:t>
            </a:fld>
            <a:endParaRPr lang="en-US"/>
          </a:p>
        </p:txBody>
      </p:sp>
    </p:spTree>
    <p:extLst>
      <p:ext uri="{BB962C8B-B14F-4D97-AF65-F5344CB8AC3E}">
        <p14:creationId xmlns:p14="http://schemas.microsoft.com/office/powerpoint/2010/main" val="751285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583769A-2A3C-664A-B1A3-FCFF0FA87D20}" type="slidenum">
              <a:rPr lang="en-US" smtClean="0"/>
              <a:t>17</a:t>
            </a:fld>
            <a:endParaRPr lang="en-US"/>
          </a:p>
        </p:txBody>
      </p:sp>
    </p:spTree>
    <p:extLst>
      <p:ext uri="{BB962C8B-B14F-4D97-AF65-F5344CB8AC3E}">
        <p14:creationId xmlns:p14="http://schemas.microsoft.com/office/powerpoint/2010/main" val="3404790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583769A-2A3C-664A-B1A3-FCFF0FA87D20}" type="slidenum">
              <a:rPr lang="en-US" smtClean="0"/>
              <a:t>18</a:t>
            </a:fld>
            <a:endParaRPr lang="en-US"/>
          </a:p>
        </p:txBody>
      </p:sp>
    </p:spTree>
    <p:extLst>
      <p:ext uri="{BB962C8B-B14F-4D97-AF65-F5344CB8AC3E}">
        <p14:creationId xmlns:p14="http://schemas.microsoft.com/office/powerpoint/2010/main" val="3139023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97547-A6BE-BB9A-0B58-10EDA59325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FF0DB1-2D2A-E496-A4F7-5F9A91324B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550354-7532-1A75-5210-05ECDCF71043}"/>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7C4170C8-58E3-7EDF-5BE6-4F82BB1F7073}"/>
              </a:ext>
            </a:extLst>
          </p:cNvPr>
          <p:cNvSpPr>
            <a:spLocks noGrp="1"/>
          </p:cNvSpPr>
          <p:nvPr>
            <p:ph type="sldNum" sz="quarter" idx="5"/>
          </p:nvPr>
        </p:nvSpPr>
        <p:spPr/>
        <p:txBody>
          <a:bodyPr/>
          <a:lstStyle/>
          <a:p>
            <a:fld id="{6583769A-2A3C-664A-B1A3-FCFF0FA87D20}" type="slidenum">
              <a:rPr lang="en-US" smtClean="0"/>
              <a:t>19</a:t>
            </a:fld>
            <a:endParaRPr lang="en-US"/>
          </a:p>
        </p:txBody>
      </p:sp>
    </p:spTree>
    <p:extLst>
      <p:ext uri="{BB962C8B-B14F-4D97-AF65-F5344CB8AC3E}">
        <p14:creationId xmlns:p14="http://schemas.microsoft.com/office/powerpoint/2010/main" val="3115403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447BF-FBD1-9028-D0A4-76B37CFF1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10E08-D001-3FF4-A08D-A7785AE0F1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FF6D73-964F-4411-19F1-6D8AFF48C973}"/>
              </a:ext>
            </a:extLst>
          </p:cNvPr>
          <p:cNvSpPr>
            <a:spLocks noGrp="1"/>
          </p:cNvSpPr>
          <p:nvPr>
            <p:ph type="body" idx="1"/>
          </p:nvPr>
        </p:nvSpPr>
        <p:spPr/>
        <p:txBody>
          <a:bodyPr/>
          <a:lstStyle/>
          <a:p>
            <a:pPr fontAlgn="base"/>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7324023-B37A-4660-696F-8D483557757F}"/>
              </a:ext>
            </a:extLst>
          </p:cNvPr>
          <p:cNvSpPr>
            <a:spLocks noGrp="1"/>
          </p:cNvSpPr>
          <p:nvPr>
            <p:ph type="sldNum" sz="quarter" idx="5"/>
          </p:nvPr>
        </p:nvSpPr>
        <p:spPr/>
        <p:txBody>
          <a:bodyPr/>
          <a:lstStyle/>
          <a:p>
            <a:fld id="{6583769A-2A3C-664A-B1A3-FCFF0FA87D20}" type="slidenum">
              <a:rPr lang="en-US" smtClean="0"/>
              <a:t>20</a:t>
            </a:fld>
            <a:endParaRPr lang="en-US"/>
          </a:p>
        </p:txBody>
      </p:sp>
    </p:spTree>
    <p:extLst>
      <p:ext uri="{BB962C8B-B14F-4D97-AF65-F5344CB8AC3E}">
        <p14:creationId xmlns:p14="http://schemas.microsoft.com/office/powerpoint/2010/main" val="2135240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21</a:t>
            </a:fld>
            <a:endParaRPr lang="en-US"/>
          </a:p>
        </p:txBody>
      </p:sp>
    </p:spTree>
    <p:extLst>
      <p:ext uri="{BB962C8B-B14F-4D97-AF65-F5344CB8AC3E}">
        <p14:creationId xmlns:p14="http://schemas.microsoft.com/office/powerpoint/2010/main" val="1634739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3</a:t>
            </a:fld>
            <a:endParaRPr lang="en-US"/>
          </a:p>
        </p:txBody>
      </p:sp>
    </p:spTree>
    <p:extLst>
      <p:ext uri="{BB962C8B-B14F-4D97-AF65-F5344CB8AC3E}">
        <p14:creationId xmlns:p14="http://schemas.microsoft.com/office/powerpoint/2010/main" val="3844772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583769A-2A3C-664A-B1A3-FCFF0FA87D20}" type="slidenum">
              <a:rPr lang="en-US" smtClean="0"/>
              <a:t>22</a:t>
            </a:fld>
            <a:endParaRPr lang="en-US"/>
          </a:p>
        </p:txBody>
      </p:sp>
    </p:spTree>
    <p:extLst>
      <p:ext uri="{BB962C8B-B14F-4D97-AF65-F5344CB8AC3E}">
        <p14:creationId xmlns:p14="http://schemas.microsoft.com/office/powerpoint/2010/main" val="3656715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23</a:t>
            </a:fld>
            <a:endParaRPr lang="en-US"/>
          </a:p>
        </p:txBody>
      </p:sp>
    </p:spTree>
    <p:extLst>
      <p:ext uri="{BB962C8B-B14F-4D97-AF65-F5344CB8AC3E}">
        <p14:creationId xmlns:p14="http://schemas.microsoft.com/office/powerpoint/2010/main" val="3739326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24</a:t>
            </a:fld>
            <a:endParaRPr lang="en-US"/>
          </a:p>
        </p:txBody>
      </p:sp>
    </p:spTree>
    <p:extLst>
      <p:ext uri="{BB962C8B-B14F-4D97-AF65-F5344CB8AC3E}">
        <p14:creationId xmlns:p14="http://schemas.microsoft.com/office/powerpoint/2010/main" val="2263092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83769A-2A3C-664A-B1A3-FCFF0FA87D20}" type="slidenum">
              <a:rPr lang="en-US" smtClean="0"/>
              <a:t>25</a:t>
            </a:fld>
            <a:endParaRPr lang="en-US"/>
          </a:p>
        </p:txBody>
      </p:sp>
    </p:spTree>
    <p:extLst>
      <p:ext uri="{BB962C8B-B14F-4D97-AF65-F5344CB8AC3E}">
        <p14:creationId xmlns:p14="http://schemas.microsoft.com/office/powerpoint/2010/main" val="2900079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i="1" dirty="0"/>
              <a:t>The GED Playbook (launched at the 2022 GED Conference): </a:t>
            </a:r>
          </a:p>
          <a:p>
            <a:r>
              <a:rPr lang="en-US" dirty="0"/>
              <a:t>The GED Playbook is for those who oversee and manage the GED adult education program, as well as instructors.  It is a good starting point to assist in navigating and understanding the GED program.</a:t>
            </a:r>
          </a:p>
          <a:p>
            <a:endParaRPr lang="en-US" dirty="0"/>
          </a:p>
          <a:p>
            <a:r>
              <a:rPr lang="en-US" i="1" dirty="0"/>
              <a:t>GED Student Handbook (to be launched at the 2023 GED Conference): </a:t>
            </a:r>
          </a:p>
          <a:p>
            <a:r>
              <a:rPr lang="en-US" dirty="0"/>
              <a:t>The Student Handbook serves potential adult education program students, self-paced learners, and advocates of students navigating their GED journey. Within this document you will find many helpful resources and tips.</a:t>
            </a:r>
          </a:p>
          <a:p>
            <a:endParaRPr lang="en-US" dirty="0"/>
          </a:p>
          <a:p>
            <a:r>
              <a:rPr lang="en-US" i="1" dirty="0"/>
              <a:t>With You, With Me- Learning Styles e-Book: </a:t>
            </a:r>
          </a:p>
          <a:p>
            <a:r>
              <a:rPr lang="en-US" dirty="0"/>
              <a:t>The e-book serves to empower students with an understanding of their own learning preference and also encourages them to get to know themselves better and seek out study methods and resources that will be of most benefit to them.</a:t>
            </a:r>
          </a:p>
          <a:p>
            <a:endParaRPr lang="en-US" dirty="0"/>
          </a:p>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26</a:t>
            </a:fld>
            <a:endParaRPr lang="en-US"/>
          </a:p>
        </p:txBody>
      </p:sp>
    </p:spTree>
    <p:extLst>
      <p:ext uri="{BB962C8B-B14F-4D97-AF65-F5344CB8AC3E}">
        <p14:creationId xmlns:p14="http://schemas.microsoft.com/office/powerpoint/2010/main" val="4260921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6583769A-2A3C-664A-B1A3-FCFF0FA87D20}" type="slidenum">
              <a:rPr lang="en-US" smtClean="0"/>
              <a:t>27</a:t>
            </a:fld>
            <a:endParaRPr lang="en-US"/>
          </a:p>
        </p:txBody>
      </p:sp>
    </p:spTree>
    <p:extLst>
      <p:ext uri="{BB962C8B-B14F-4D97-AF65-F5344CB8AC3E}">
        <p14:creationId xmlns:p14="http://schemas.microsoft.com/office/powerpoint/2010/main" val="839440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28</a:t>
            </a:fld>
            <a:endParaRPr lang="en-US"/>
          </a:p>
        </p:txBody>
      </p:sp>
    </p:spTree>
    <p:extLst>
      <p:ext uri="{BB962C8B-B14F-4D97-AF65-F5344CB8AC3E}">
        <p14:creationId xmlns:p14="http://schemas.microsoft.com/office/powerpoint/2010/main" val="38748050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6583769A-2A3C-664A-B1A3-FCFF0FA87D20}" type="slidenum">
              <a:rPr lang="en-US" smtClean="0"/>
              <a:t>29</a:t>
            </a:fld>
            <a:endParaRPr lang="en-US"/>
          </a:p>
        </p:txBody>
      </p:sp>
    </p:spTree>
    <p:extLst>
      <p:ext uri="{BB962C8B-B14F-4D97-AF65-F5344CB8AC3E}">
        <p14:creationId xmlns:p14="http://schemas.microsoft.com/office/powerpoint/2010/main" val="839440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6583769A-2A3C-664A-B1A3-FCFF0FA87D20}" type="slidenum">
              <a:rPr lang="en-US" smtClean="0"/>
              <a:t>31</a:t>
            </a:fld>
            <a:endParaRPr lang="en-US"/>
          </a:p>
        </p:txBody>
      </p:sp>
    </p:spTree>
    <p:extLst>
      <p:ext uri="{BB962C8B-B14F-4D97-AF65-F5344CB8AC3E}">
        <p14:creationId xmlns:p14="http://schemas.microsoft.com/office/powerpoint/2010/main" val="3351803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4</a:t>
            </a:fld>
            <a:endParaRPr lang="en-US"/>
          </a:p>
        </p:txBody>
      </p:sp>
    </p:spTree>
    <p:extLst>
      <p:ext uri="{BB962C8B-B14F-4D97-AF65-F5344CB8AC3E}">
        <p14:creationId xmlns:p14="http://schemas.microsoft.com/office/powerpoint/2010/main" val="2845856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5</a:t>
            </a:fld>
            <a:endParaRPr lang="en-US"/>
          </a:p>
        </p:txBody>
      </p:sp>
    </p:spTree>
    <p:extLst>
      <p:ext uri="{BB962C8B-B14F-4D97-AF65-F5344CB8AC3E}">
        <p14:creationId xmlns:p14="http://schemas.microsoft.com/office/powerpoint/2010/main" val="115569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7F743-C87A-7D93-045B-BC4C7E247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2D238-504F-210B-EE93-E3A8F5286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C89E4-1251-9508-2F20-D1A42917E6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92A001-EA81-2F8C-937E-1606CC914D60}"/>
              </a:ext>
            </a:extLst>
          </p:cNvPr>
          <p:cNvSpPr>
            <a:spLocks noGrp="1"/>
          </p:cNvSpPr>
          <p:nvPr>
            <p:ph type="sldNum" sz="quarter" idx="5"/>
          </p:nvPr>
        </p:nvSpPr>
        <p:spPr/>
        <p:txBody>
          <a:bodyPr/>
          <a:lstStyle/>
          <a:p>
            <a:fld id="{6583769A-2A3C-664A-B1A3-FCFF0FA87D20}" type="slidenum">
              <a:rPr lang="en-US" smtClean="0"/>
              <a:t>6</a:t>
            </a:fld>
            <a:endParaRPr lang="en-US"/>
          </a:p>
        </p:txBody>
      </p:sp>
    </p:spTree>
    <p:extLst>
      <p:ext uri="{BB962C8B-B14F-4D97-AF65-F5344CB8AC3E}">
        <p14:creationId xmlns:p14="http://schemas.microsoft.com/office/powerpoint/2010/main" val="2676832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The mindset of a student is so important – They must know that they belong, that they are worthy, and that they are competent.</a:t>
            </a:r>
          </a:p>
          <a:p>
            <a:r>
              <a:rPr lang="en-US" b="1" dirty="0">
                <a:cs typeface="Calibri"/>
              </a:rPr>
              <a:t>That must occur before anything that may set their aspirations on.</a:t>
            </a:r>
            <a:endParaRPr lang="en-US" b="1" dirty="0"/>
          </a:p>
        </p:txBody>
      </p:sp>
      <p:sp>
        <p:nvSpPr>
          <p:cNvPr id="4" name="Slide Number Placeholder 3"/>
          <p:cNvSpPr>
            <a:spLocks noGrp="1"/>
          </p:cNvSpPr>
          <p:nvPr>
            <p:ph type="sldNum" sz="quarter" idx="5"/>
          </p:nvPr>
        </p:nvSpPr>
        <p:spPr/>
        <p:txBody>
          <a:bodyPr/>
          <a:lstStyle/>
          <a:p>
            <a:fld id="{6583769A-2A3C-664A-B1A3-FCFF0FA87D20}" type="slidenum">
              <a:rPr lang="en-US" smtClean="0"/>
              <a:t>8</a:t>
            </a:fld>
            <a:endParaRPr lang="en-US"/>
          </a:p>
        </p:txBody>
      </p:sp>
    </p:spTree>
    <p:extLst>
      <p:ext uri="{BB962C8B-B14F-4D97-AF65-F5344CB8AC3E}">
        <p14:creationId xmlns:p14="http://schemas.microsoft.com/office/powerpoint/2010/main" val="3579786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583769A-2A3C-664A-B1A3-FCFF0FA87D20}" type="slidenum">
              <a:rPr lang="en-US" smtClean="0"/>
              <a:t>9</a:t>
            </a:fld>
            <a:endParaRPr lang="en-US"/>
          </a:p>
        </p:txBody>
      </p:sp>
    </p:spTree>
    <p:extLst>
      <p:ext uri="{BB962C8B-B14F-4D97-AF65-F5344CB8AC3E}">
        <p14:creationId xmlns:p14="http://schemas.microsoft.com/office/powerpoint/2010/main" val="3788157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83769A-2A3C-664A-B1A3-FCFF0FA87D20}" type="slidenum">
              <a:rPr lang="en-US" smtClean="0"/>
              <a:t>10</a:t>
            </a:fld>
            <a:endParaRPr lang="en-US"/>
          </a:p>
        </p:txBody>
      </p:sp>
    </p:spTree>
    <p:extLst>
      <p:ext uri="{BB962C8B-B14F-4D97-AF65-F5344CB8AC3E}">
        <p14:creationId xmlns:p14="http://schemas.microsoft.com/office/powerpoint/2010/main" val="151437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11</a:t>
            </a:fld>
            <a:endParaRPr lang="en-US"/>
          </a:p>
        </p:txBody>
      </p:sp>
    </p:spTree>
    <p:extLst>
      <p:ext uri="{BB962C8B-B14F-4D97-AF65-F5344CB8AC3E}">
        <p14:creationId xmlns:p14="http://schemas.microsoft.com/office/powerpoint/2010/main" val="3029861223"/>
      </p:ext>
    </p:extLst>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image" Target="/ppt/media/image4.emf" Id="rId3" /><Relationship Type="http://schemas.openxmlformats.org/officeDocument/2006/relationships/image" Target="/ppt/media/image3.png" Id="rId2" /><Relationship Type="http://schemas.openxmlformats.org/officeDocument/2006/relationships/slideMaster" Target="/ppt/slideMasters/slideMaster1.xml" Id="rId1" /></Relationships>
</file>

<file path=ppt/slideLayouts/_rels/slideLayout10.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3.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4.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5.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6.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7.xml.rels>&#65279;<?xml version="1.0" encoding="utf-8"?><Relationships xmlns="http://schemas.openxmlformats.org/package/2006/relationships"><Relationship Type="http://schemas.openxmlformats.org/officeDocument/2006/relationships/image" Target="/ppt/media/image6.png" Id="rId3" /><Relationship Type="http://schemas.openxmlformats.org/officeDocument/2006/relationships/image" Target="/ppt/media/image5.png" Id="rId2" /><Relationship Type="http://schemas.openxmlformats.org/officeDocument/2006/relationships/slideMaster" Target="/ppt/slideMasters/slideMaster1.xml" Id="rId1" /><Relationship Type="http://schemas.openxmlformats.org/officeDocument/2006/relationships/image" Target="/ppt/media/image8.emf" Id="rId5" /><Relationship Type="http://schemas.openxmlformats.org/officeDocument/2006/relationships/image" Target="/ppt/media/image7.png" Id="rId4" /></Relationships>
</file>

<file path=ppt/slideLayouts/_rels/slideLayout18.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2.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3.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4.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7.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8.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9.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userDrawn="1"/>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userDrawn="1"/>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dirty="0"/>
              <a:t>Edit Title</a:t>
            </a:r>
          </a:p>
        </p:txBody>
      </p:sp>
    </p:spTree>
    <p:extLst>
      <p:ext uri="{BB962C8B-B14F-4D97-AF65-F5344CB8AC3E}">
        <p14:creationId xmlns:p14="http://schemas.microsoft.com/office/powerpoint/2010/main" val="11570653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2702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94352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01874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5183194" y="457201"/>
            <a:ext cx="6559047" cy="54038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5" name="Title 1">
            <a:extLst>
              <a:ext uri="{FF2B5EF4-FFF2-40B4-BE49-F238E27FC236}">
                <a16:creationId xmlns:a16="http://schemas.microsoft.com/office/drawing/2014/main" id="{949F7C9F-F23E-5FAE-EC30-C38ADFC2E80C}"/>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6" name="Text Placeholder 3">
            <a:extLst>
              <a:ext uri="{FF2B5EF4-FFF2-40B4-BE49-F238E27FC236}">
                <a16:creationId xmlns:a16="http://schemas.microsoft.com/office/drawing/2014/main" id="{BDA8CF62-3BFB-ED88-07A9-2CA96124F1A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Tree>
    <p:extLst>
      <p:ext uri="{BB962C8B-B14F-4D97-AF65-F5344CB8AC3E}">
        <p14:creationId xmlns:p14="http://schemas.microsoft.com/office/powerpoint/2010/main" val="370964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5183194" y="457201"/>
            <a:ext cx="6559047"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766805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Quote">
    <p:bg>
      <p:bgPr>
        <a:solidFill>
          <a:schemeClr val="accent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951AB10-DE50-EE4F-ABA4-905C8AD08418}"/>
              </a:ext>
            </a:extLst>
          </p:cNvPr>
          <p:cNvPicPr>
            <a:picLocks noChangeAspect="1"/>
          </p:cNvPicPr>
          <p:nvPr userDrawn="1"/>
        </p:nvPicPr>
        <p:blipFill rotWithShape="1">
          <a:blip r:embed="rId2">
            <a:alphaModFix amt="10000"/>
          </a:blip>
          <a:srcRect l="3352" r="10161" b="2703"/>
          <a:stretch/>
        </p:blipFill>
        <p:spPr>
          <a:xfrm>
            <a:off x="0" y="0"/>
            <a:ext cx="12192000" cy="6858000"/>
          </a:xfrm>
          <a:prstGeom prst="rect">
            <a:avLst/>
          </a:prstGeom>
          <a:noFill/>
        </p:spPr>
      </p:pic>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F4C0834C-19B7-1644-BF1B-C60619E10618}"/>
              </a:ext>
            </a:extLst>
          </p:cNvPr>
          <p:cNvSpPr/>
          <p:nvPr/>
        </p:nvSpPr>
        <p:spPr>
          <a:xfrm>
            <a:off x="-148390" y="2272089"/>
            <a:ext cx="12488779" cy="244241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EC766226-AFBB-0741-BB69-8054759664F3}"/>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414143" y="2528178"/>
            <a:ext cx="1341120" cy="676827"/>
          </a:xfrm>
          <a:prstGeom prst="rect">
            <a:avLst/>
          </a:prstGeom>
        </p:spPr>
      </p:pic>
      <p:pic>
        <p:nvPicPr>
          <p:cNvPr id="12" name="Picture 11">
            <a:extLst>
              <a:ext uri="{FF2B5EF4-FFF2-40B4-BE49-F238E27FC236}">
                <a16:creationId xmlns:a16="http://schemas.microsoft.com/office/drawing/2014/main" id="{9075F957-1E14-1A41-B96D-19BB009FFA11}"/>
              </a:ext>
            </a:extLst>
          </p:cNvPr>
          <p:cNvPicPr>
            <a:picLocks noChangeAspect="1"/>
          </p:cNvPicPr>
          <p:nvPr userDrawn="1"/>
        </p:nvPicPr>
        <p:blipFill>
          <a:blip r:embed="rId4">
            <a:duotone>
              <a:schemeClr val="accent1">
                <a:shade val="45000"/>
                <a:satMod val="135000"/>
              </a:schemeClr>
              <a:prstClr val="white"/>
            </a:duotone>
          </a:blip>
          <a:stretch>
            <a:fillRect/>
          </a:stretch>
        </p:blipFill>
        <p:spPr>
          <a:xfrm>
            <a:off x="10304851" y="3166981"/>
            <a:ext cx="1341120" cy="676827"/>
          </a:xfrm>
          <a:prstGeom prst="rect">
            <a:avLst/>
          </a:prstGeom>
        </p:spPr>
      </p:pic>
      <p:sp>
        <p:nvSpPr>
          <p:cNvPr id="20" name="Rectangle 19">
            <a:extLst>
              <a:ext uri="{FF2B5EF4-FFF2-40B4-BE49-F238E27FC236}">
                <a16:creationId xmlns:a16="http://schemas.microsoft.com/office/drawing/2014/main" id="{2E43D274-EC1E-7A40-8A80-93AC3E60CDD5}"/>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a:extLst>
              <a:ext uri="{FF2B5EF4-FFF2-40B4-BE49-F238E27FC236}">
                <a16:creationId xmlns:a16="http://schemas.microsoft.com/office/drawing/2014/main" id="{47CBF099-8991-5D47-9C82-B887A0C3DBBE}"/>
              </a:ext>
            </a:extLst>
          </p:cNvPr>
          <p:cNvPicPr>
            <a:picLocks noChangeAspect="1"/>
          </p:cNvPicPr>
          <p:nvPr userDrawn="1"/>
        </p:nvPicPr>
        <p:blipFill>
          <a:blip r:embed="rId5"/>
          <a:stretch>
            <a:fillRect/>
          </a:stretch>
        </p:blipFill>
        <p:spPr>
          <a:xfrm>
            <a:off x="10503792" y="6121578"/>
            <a:ext cx="1237872" cy="525243"/>
          </a:xfrm>
          <a:prstGeom prst="rect">
            <a:avLst/>
          </a:prstGeom>
        </p:spPr>
      </p:pic>
      <p:sp>
        <p:nvSpPr>
          <p:cNvPr id="3" name="Text Placeholder 2">
            <a:extLst>
              <a:ext uri="{FF2B5EF4-FFF2-40B4-BE49-F238E27FC236}">
                <a16:creationId xmlns:a16="http://schemas.microsoft.com/office/drawing/2014/main" id="{09A4A22A-0173-E944-882A-14E1BCBDFD17}"/>
              </a:ext>
            </a:extLst>
          </p:cNvPr>
          <p:cNvSpPr>
            <a:spLocks noGrp="1"/>
          </p:cNvSpPr>
          <p:nvPr>
            <p:ph type="body" sz="quarter" idx="18"/>
          </p:nvPr>
        </p:nvSpPr>
        <p:spPr>
          <a:xfrm>
            <a:off x="2105560" y="2594920"/>
            <a:ext cx="8024283" cy="1413339"/>
          </a:xfrm>
        </p:spPr>
        <p:txBody>
          <a:bodyPr/>
          <a:lstStyle>
            <a:lvl1pPr marL="0" indent="0">
              <a:buNone/>
              <a:defRPr i="1">
                <a:solidFill>
                  <a:schemeClr val="bg2">
                    <a:lumMod val="50000"/>
                  </a:schemeClr>
                </a:solidFill>
              </a:defRPr>
            </a:lvl1pPr>
          </a:lstStyle>
          <a:p>
            <a:pPr lvl="0"/>
            <a:r>
              <a:rPr lang="en-US"/>
              <a:t>Click to edit Master text styles</a:t>
            </a:r>
          </a:p>
        </p:txBody>
      </p:sp>
      <p:sp>
        <p:nvSpPr>
          <p:cNvPr id="18" name="Text Placeholder 2">
            <a:extLst>
              <a:ext uri="{FF2B5EF4-FFF2-40B4-BE49-F238E27FC236}">
                <a16:creationId xmlns:a16="http://schemas.microsoft.com/office/drawing/2014/main" id="{F63737B0-F9CB-AB46-AB21-391324909086}"/>
              </a:ext>
            </a:extLst>
          </p:cNvPr>
          <p:cNvSpPr>
            <a:spLocks noGrp="1"/>
          </p:cNvSpPr>
          <p:nvPr>
            <p:ph type="body" sz="quarter" idx="19" hasCustomPrompt="1"/>
          </p:nvPr>
        </p:nvSpPr>
        <p:spPr>
          <a:xfrm>
            <a:off x="2105560" y="4168596"/>
            <a:ext cx="8024283" cy="412937"/>
          </a:xfrm>
        </p:spPr>
        <p:txBody>
          <a:bodyPr>
            <a:normAutofit/>
          </a:bodyPr>
          <a:lstStyle>
            <a:lvl1pPr marL="0" indent="0" algn="r">
              <a:buNone/>
              <a:defRPr sz="1800" i="1">
                <a:solidFill>
                  <a:schemeClr val="bg2">
                    <a:lumMod val="50000"/>
                  </a:schemeClr>
                </a:solidFill>
              </a:defRPr>
            </a:lvl1pPr>
          </a:lstStyle>
          <a:p>
            <a:pPr lvl="0"/>
            <a:r>
              <a:rPr lang="en-US" dirty="0"/>
              <a:t>— Byline name here</a:t>
            </a:r>
          </a:p>
        </p:txBody>
      </p:sp>
    </p:spTree>
    <p:extLst>
      <p:ext uri="{BB962C8B-B14F-4D97-AF65-F5344CB8AC3E}">
        <p14:creationId xmlns:p14="http://schemas.microsoft.com/office/powerpoint/2010/main" val="1507388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columns">
  <p:cSld name="1_Title and Content columns">
    <p:spTree>
      <p:nvGrpSpPr>
        <p:cNvPr id="1" name="Shape 86"/>
        <p:cNvGrpSpPr/>
        <p:nvPr/>
      </p:nvGrpSpPr>
      <p:grpSpPr>
        <a:xfrm>
          <a:off x="0" y="0"/>
          <a:ext cx="0" cy="0"/>
          <a:chOff x="0" y="0"/>
          <a:chExt cx="0" cy="0"/>
        </a:xfrm>
      </p:grpSpPr>
      <p:sp>
        <p:nvSpPr>
          <p:cNvPr id="87" name="Google Shape;87;p64"/>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300"/>
              <a:buFont typeface="Rockwell"/>
              <a:buNone/>
              <a:defRPr>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64"/>
          <p:cNvSpPr txBox="1">
            <a:spLocks noGrp="1"/>
          </p:cNvSpPr>
          <p:nvPr>
            <p:ph type="body" idx="1"/>
          </p:nvPr>
        </p:nvSpPr>
        <p:spPr>
          <a:xfrm>
            <a:off x="401447" y="3178108"/>
            <a:ext cx="3501484" cy="2695839"/>
          </a:xfrm>
          <a:prstGeom prst="rect">
            <a:avLst/>
          </a:prstGeom>
          <a:noFill/>
          <a:ln>
            <a:noFill/>
          </a:ln>
        </p:spPr>
        <p:txBody>
          <a:bodyPr spcFirstLastPara="1" wrap="square" lIns="91425" tIns="45700" rIns="91425" bIns="45700" anchor="t" anchorCtr="0">
            <a:normAutofit/>
          </a:bodyPr>
          <a:lstStyle>
            <a:lvl1pPr marL="342900" lvl="0" indent="-171450" algn="ctr">
              <a:lnSpc>
                <a:spcPct val="90000"/>
              </a:lnSpc>
              <a:spcBef>
                <a:spcPts val="563"/>
              </a:spcBef>
              <a:spcAft>
                <a:spcPts val="0"/>
              </a:spcAft>
              <a:buSzPts val="1980"/>
              <a:buNone/>
              <a:defRPr sz="1350"/>
            </a:lvl1pPr>
            <a:lvl2pPr marL="685800" lvl="1" indent="-250031" algn="l">
              <a:lnSpc>
                <a:spcPct val="90000"/>
              </a:lnSpc>
              <a:spcBef>
                <a:spcPts val="281"/>
              </a:spcBef>
              <a:spcAft>
                <a:spcPts val="0"/>
              </a:spcAft>
              <a:buSzPts val="1650"/>
              <a:buChar char="•"/>
              <a:defRPr sz="1125"/>
            </a:lvl2pPr>
            <a:lvl3pPr marL="1028700" lvl="2" indent="-242173" algn="l">
              <a:lnSpc>
                <a:spcPct val="90000"/>
              </a:lnSpc>
              <a:spcBef>
                <a:spcPts val="281"/>
              </a:spcBef>
              <a:spcAft>
                <a:spcPts val="0"/>
              </a:spcAft>
              <a:buSzPts val="1485"/>
              <a:buChar char="•"/>
              <a:defRPr sz="1013"/>
            </a:lvl3pPr>
            <a:lvl4pPr marL="1371600" lvl="3" indent="-265748" algn="l">
              <a:lnSpc>
                <a:spcPct val="90000"/>
              </a:lnSpc>
              <a:spcBef>
                <a:spcPts val="281"/>
              </a:spcBef>
              <a:spcAft>
                <a:spcPts val="0"/>
              </a:spcAft>
              <a:buSzPts val="1980"/>
              <a:buChar char="•"/>
              <a:defRPr/>
            </a:lvl4pPr>
            <a:lvl5pPr marL="1714500" lvl="4" indent="-265747" algn="l">
              <a:lnSpc>
                <a:spcPct val="90000"/>
              </a:lnSpc>
              <a:spcBef>
                <a:spcPts val="281"/>
              </a:spcBef>
              <a:spcAft>
                <a:spcPts val="0"/>
              </a:spcAft>
              <a:buSzPts val="198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90" name="Google Shape;90;p64"/>
          <p:cNvSpPr>
            <a:spLocks noGrp="1"/>
          </p:cNvSpPr>
          <p:nvPr>
            <p:ph type="pic" idx="2"/>
          </p:nvPr>
        </p:nvSpPr>
        <p:spPr>
          <a:xfrm>
            <a:off x="401637" y="1784359"/>
            <a:ext cx="3501291" cy="12933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63"/>
              </a:spcBef>
              <a:spcAft>
                <a:spcPts val="0"/>
              </a:spcAft>
              <a:buClr>
                <a:srgbClr val="AEABAB"/>
              </a:buClr>
              <a:buSzPts val="2475"/>
              <a:buFont typeface="Arial"/>
              <a:buChar char="•"/>
              <a:defRPr sz="1688" b="0" i="0" u="none" strike="noStrike" cap="none">
                <a:solidFill>
                  <a:schemeClr val="dk1"/>
                </a:solidFill>
                <a:latin typeface="Arial"/>
                <a:ea typeface="Arial"/>
                <a:cs typeface="Arial"/>
                <a:sym typeface="Arial"/>
              </a:defRPr>
            </a:lvl1pPr>
            <a:lvl2pPr marR="0" lvl="1" algn="l" rtl="0">
              <a:lnSpc>
                <a:spcPct val="90000"/>
              </a:lnSpc>
              <a:spcBef>
                <a:spcPts val="281"/>
              </a:spcBef>
              <a:spcAft>
                <a:spcPts val="0"/>
              </a:spcAft>
              <a:buClr>
                <a:srgbClr val="AEABAB"/>
              </a:buClr>
              <a:buSzPts val="2145"/>
              <a:buFont typeface="Arial"/>
              <a:buChar char="•"/>
              <a:defRPr sz="1463" b="0" i="0" u="none" strike="noStrike" cap="none">
                <a:solidFill>
                  <a:schemeClr val="dk1"/>
                </a:solidFill>
                <a:latin typeface="Arial"/>
                <a:ea typeface="Arial"/>
                <a:cs typeface="Arial"/>
                <a:sym typeface="Arial"/>
              </a:defRPr>
            </a:lvl2pPr>
            <a:lvl3pPr marR="0" lvl="2" algn="l" rtl="0">
              <a:lnSpc>
                <a:spcPct val="90000"/>
              </a:lnSpc>
              <a:spcBef>
                <a:spcPts val="281"/>
              </a:spcBef>
              <a:spcAft>
                <a:spcPts val="0"/>
              </a:spcAft>
              <a:buClr>
                <a:srgbClr val="AEABAB"/>
              </a:buClr>
              <a:buSzPts val="1815"/>
              <a:buFont typeface="Arial"/>
              <a:buChar char="•"/>
              <a:defRPr sz="1238" b="0" i="0" u="none" strike="noStrike" cap="none">
                <a:solidFill>
                  <a:schemeClr val="dk1"/>
                </a:solidFill>
                <a:latin typeface="Arial"/>
                <a:ea typeface="Arial"/>
                <a:cs typeface="Arial"/>
                <a:sym typeface="Arial"/>
              </a:defRPr>
            </a:lvl3pPr>
            <a:lvl4pPr marR="0" lvl="3" algn="l" rtl="0">
              <a:lnSpc>
                <a:spcPct val="90000"/>
              </a:lnSpc>
              <a:spcBef>
                <a:spcPts val="281"/>
              </a:spcBef>
              <a:spcAft>
                <a:spcPts val="0"/>
              </a:spcAft>
              <a:buClr>
                <a:srgbClr val="AEABAB"/>
              </a:buClr>
              <a:buSzPts val="1650"/>
              <a:buFont typeface="Arial"/>
              <a:buChar char="•"/>
              <a:defRPr sz="1125" b="0" i="0" u="none" strike="noStrike" cap="none">
                <a:solidFill>
                  <a:schemeClr val="dk1"/>
                </a:solidFill>
                <a:latin typeface="Arial"/>
                <a:ea typeface="Arial"/>
                <a:cs typeface="Arial"/>
                <a:sym typeface="Arial"/>
              </a:defRPr>
            </a:lvl4pPr>
            <a:lvl5pPr marR="0" lvl="4" algn="l" rtl="0">
              <a:lnSpc>
                <a:spcPct val="90000"/>
              </a:lnSpc>
              <a:spcBef>
                <a:spcPts val="281"/>
              </a:spcBef>
              <a:spcAft>
                <a:spcPts val="0"/>
              </a:spcAft>
              <a:buClr>
                <a:srgbClr val="AEABAB"/>
              </a:buClr>
              <a:buSzPts val="1485"/>
              <a:buFont typeface="Arial"/>
              <a:buChar char="•"/>
              <a:defRPr sz="1013" b="0" i="0" u="none" strike="noStrike" cap="none">
                <a:solidFill>
                  <a:schemeClr val="dk1"/>
                </a:solidFill>
                <a:latin typeface="Arial"/>
                <a:ea typeface="Arial"/>
                <a:cs typeface="Arial"/>
                <a:sym typeface="Arial"/>
              </a:defRPr>
            </a:lvl5pPr>
            <a:lvl6pPr marR="0" lvl="5"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1" name="Google Shape;91;p64"/>
          <p:cNvSpPr txBox="1">
            <a:spLocks noGrp="1"/>
          </p:cNvSpPr>
          <p:nvPr>
            <p:ph type="body" idx="3"/>
          </p:nvPr>
        </p:nvSpPr>
        <p:spPr>
          <a:xfrm>
            <a:off x="4326675" y="3178108"/>
            <a:ext cx="3501484" cy="2695839"/>
          </a:xfrm>
          <a:prstGeom prst="rect">
            <a:avLst/>
          </a:prstGeom>
          <a:noFill/>
          <a:ln>
            <a:noFill/>
          </a:ln>
        </p:spPr>
        <p:txBody>
          <a:bodyPr spcFirstLastPara="1" wrap="square" lIns="91425" tIns="45700" rIns="91425" bIns="45700" anchor="t" anchorCtr="0">
            <a:normAutofit/>
          </a:bodyPr>
          <a:lstStyle>
            <a:lvl1pPr marL="342900" lvl="0" indent="-171450" algn="ctr">
              <a:lnSpc>
                <a:spcPct val="90000"/>
              </a:lnSpc>
              <a:spcBef>
                <a:spcPts val="563"/>
              </a:spcBef>
              <a:spcAft>
                <a:spcPts val="0"/>
              </a:spcAft>
              <a:buSzPts val="1980"/>
              <a:buNone/>
              <a:defRPr sz="1350"/>
            </a:lvl1pPr>
            <a:lvl2pPr marL="685800" lvl="1" indent="-250031" algn="l">
              <a:lnSpc>
                <a:spcPct val="90000"/>
              </a:lnSpc>
              <a:spcBef>
                <a:spcPts val="281"/>
              </a:spcBef>
              <a:spcAft>
                <a:spcPts val="0"/>
              </a:spcAft>
              <a:buSzPts val="1650"/>
              <a:buChar char="•"/>
              <a:defRPr sz="1125"/>
            </a:lvl2pPr>
            <a:lvl3pPr marL="1028700" lvl="2" indent="-242173" algn="l">
              <a:lnSpc>
                <a:spcPct val="90000"/>
              </a:lnSpc>
              <a:spcBef>
                <a:spcPts val="281"/>
              </a:spcBef>
              <a:spcAft>
                <a:spcPts val="0"/>
              </a:spcAft>
              <a:buSzPts val="1485"/>
              <a:buChar char="•"/>
              <a:defRPr sz="1013"/>
            </a:lvl3pPr>
            <a:lvl4pPr marL="1371600" lvl="3" indent="-265748" algn="l">
              <a:lnSpc>
                <a:spcPct val="90000"/>
              </a:lnSpc>
              <a:spcBef>
                <a:spcPts val="281"/>
              </a:spcBef>
              <a:spcAft>
                <a:spcPts val="0"/>
              </a:spcAft>
              <a:buSzPts val="1980"/>
              <a:buChar char="•"/>
              <a:defRPr/>
            </a:lvl4pPr>
            <a:lvl5pPr marL="1714500" lvl="4" indent="-265747" algn="l">
              <a:lnSpc>
                <a:spcPct val="90000"/>
              </a:lnSpc>
              <a:spcBef>
                <a:spcPts val="281"/>
              </a:spcBef>
              <a:spcAft>
                <a:spcPts val="0"/>
              </a:spcAft>
              <a:buSzPts val="198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92" name="Google Shape;92;p64"/>
          <p:cNvSpPr>
            <a:spLocks noGrp="1"/>
          </p:cNvSpPr>
          <p:nvPr>
            <p:ph type="pic" idx="4"/>
          </p:nvPr>
        </p:nvSpPr>
        <p:spPr>
          <a:xfrm>
            <a:off x="4326675" y="1784359"/>
            <a:ext cx="3501484" cy="12933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63"/>
              </a:spcBef>
              <a:spcAft>
                <a:spcPts val="0"/>
              </a:spcAft>
              <a:buClr>
                <a:srgbClr val="AEABAB"/>
              </a:buClr>
              <a:buSzPts val="2475"/>
              <a:buFont typeface="Arial"/>
              <a:buChar char="•"/>
              <a:defRPr sz="1688" b="0" i="0" u="none" strike="noStrike" cap="none">
                <a:solidFill>
                  <a:schemeClr val="dk1"/>
                </a:solidFill>
                <a:latin typeface="Arial"/>
                <a:ea typeface="Arial"/>
                <a:cs typeface="Arial"/>
                <a:sym typeface="Arial"/>
              </a:defRPr>
            </a:lvl1pPr>
            <a:lvl2pPr marR="0" lvl="1" algn="l" rtl="0">
              <a:lnSpc>
                <a:spcPct val="90000"/>
              </a:lnSpc>
              <a:spcBef>
                <a:spcPts val="281"/>
              </a:spcBef>
              <a:spcAft>
                <a:spcPts val="0"/>
              </a:spcAft>
              <a:buClr>
                <a:srgbClr val="AEABAB"/>
              </a:buClr>
              <a:buSzPts val="2145"/>
              <a:buFont typeface="Arial"/>
              <a:buChar char="•"/>
              <a:defRPr sz="1463" b="0" i="0" u="none" strike="noStrike" cap="none">
                <a:solidFill>
                  <a:schemeClr val="dk1"/>
                </a:solidFill>
                <a:latin typeface="Arial"/>
                <a:ea typeface="Arial"/>
                <a:cs typeface="Arial"/>
                <a:sym typeface="Arial"/>
              </a:defRPr>
            </a:lvl2pPr>
            <a:lvl3pPr marR="0" lvl="2" algn="l" rtl="0">
              <a:lnSpc>
                <a:spcPct val="90000"/>
              </a:lnSpc>
              <a:spcBef>
                <a:spcPts val="281"/>
              </a:spcBef>
              <a:spcAft>
                <a:spcPts val="0"/>
              </a:spcAft>
              <a:buClr>
                <a:srgbClr val="AEABAB"/>
              </a:buClr>
              <a:buSzPts val="1815"/>
              <a:buFont typeface="Arial"/>
              <a:buChar char="•"/>
              <a:defRPr sz="1238" b="0" i="0" u="none" strike="noStrike" cap="none">
                <a:solidFill>
                  <a:schemeClr val="dk1"/>
                </a:solidFill>
                <a:latin typeface="Arial"/>
                <a:ea typeface="Arial"/>
                <a:cs typeface="Arial"/>
                <a:sym typeface="Arial"/>
              </a:defRPr>
            </a:lvl3pPr>
            <a:lvl4pPr marR="0" lvl="3" algn="l" rtl="0">
              <a:lnSpc>
                <a:spcPct val="90000"/>
              </a:lnSpc>
              <a:spcBef>
                <a:spcPts val="281"/>
              </a:spcBef>
              <a:spcAft>
                <a:spcPts val="0"/>
              </a:spcAft>
              <a:buClr>
                <a:srgbClr val="AEABAB"/>
              </a:buClr>
              <a:buSzPts val="1650"/>
              <a:buFont typeface="Arial"/>
              <a:buChar char="•"/>
              <a:defRPr sz="1125" b="0" i="0" u="none" strike="noStrike" cap="none">
                <a:solidFill>
                  <a:schemeClr val="dk1"/>
                </a:solidFill>
                <a:latin typeface="Arial"/>
                <a:ea typeface="Arial"/>
                <a:cs typeface="Arial"/>
                <a:sym typeface="Arial"/>
              </a:defRPr>
            </a:lvl4pPr>
            <a:lvl5pPr marR="0" lvl="4" algn="l" rtl="0">
              <a:lnSpc>
                <a:spcPct val="90000"/>
              </a:lnSpc>
              <a:spcBef>
                <a:spcPts val="281"/>
              </a:spcBef>
              <a:spcAft>
                <a:spcPts val="0"/>
              </a:spcAft>
              <a:buClr>
                <a:srgbClr val="AEABAB"/>
              </a:buClr>
              <a:buSzPts val="1485"/>
              <a:buFont typeface="Arial"/>
              <a:buChar char="•"/>
              <a:defRPr sz="1013" b="0" i="0" u="none" strike="noStrike" cap="none">
                <a:solidFill>
                  <a:schemeClr val="dk1"/>
                </a:solidFill>
                <a:latin typeface="Arial"/>
                <a:ea typeface="Arial"/>
                <a:cs typeface="Arial"/>
                <a:sym typeface="Arial"/>
              </a:defRPr>
            </a:lvl5pPr>
            <a:lvl6pPr marR="0" lvl="5"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3" name="Google Shape;93;p64"/>
          <p:cNvSpPr txBox="1">
            <a:spLocks noGrp="1"/>
          </p:cNvSpPr>
          <p:nvPr>
            <p:ph type="body" idx="5"/>
          </p:nvPr>
        </p:nvSpPr>
        <p:spPr>
          <a:xfrm>
            <a:off x="8251903" y="3178108"/>
            <a:ext cx="3501484" cy="2695839"/>
          </a:xfrm>
          <a:prstGeom prst="rect">
            <a:avLst/>
          </a:prstGeom>
          <a:noFill/>
          <a:ln>
            <a:noFill/>
          </a:ln>
        </p:spPr>
        <p:txBody>
          <a:bodyPr spcFirstLastPara="1" wrap="square" lIns="91425" tIns="45700" rIns="91425" bIns="45700" anchor="t" anchorCtr="0">
            <a:normAutofit/>
          </a:bodyPr>
          <a:lstStyle>
            <a:lvl1pPr marL="342900" lvl="0" indent="-171450" algn="ctr">
              <a:lnSpc>
                <a:spcPct val="90000"/>
              </a:lnSpc>
              <a:spcBef>
                <a:spcPts val="563"/>
              </a:spcBef>
              <a:spcAft>
                <a:spcPts val="0"/>
              </a:spcAft>
              <a:buSzPts val="1980"/>
              <a:buNone/>
              <a:defRPr sz="1350"/>
            </a:lvl1pPr>
            <a:lvl2pPr marL="685800" lvl="1" indent="-250031" algn="l">
              <a:lnSpc>
                <a:spcPct val="90000"/>
              </a:lnSpc>
              <a:spcBef>
                <a:spcPts val="281"/>
              </a:spcBef>
              <a:spcAft>
                <a:spcPts val="0"/>
              </a:spcAft>
              <a:buSzPts val="1650"/>
              <a:buChar char="•"/>
              <a:defRPr sz="1125"/>
            </a:lvl2pPr>
            <a:lvl3pPr marL="1028700" lvl="2" indent="-242173" algn="l">
              <a:lnSpc>
                <a:spcPct val="90000"/>
              </a:lnSpc>
              <a:spcBef>
                <a:spcPts val="281"/>
              </a:spcBef>
              <a:spcAft>
                <a:spcPts val="0"/>
              </a:spcAft>
              <a:buSzPts val="1485"/>
              <a:buChar char="•"/>
              <a:defRPr sz="1013"/>
            </a:lvl3pPr>
            <a:lvl4pPr marL="1371600" lvl="3" indent="-265748" algn="l">
              <a:lnSpc>
                <a:spcPct val="90000"/>
              </a:lnSpc>
              <a:spcBef>
                <a:spcPts val="281"/>
              </a:spcBef>
              <a:spcAft>
                <a:spcPts val="0"/>
              </a:spcAft>
              <a:buSzPts val="1980"/>
              <a:buChar char="•"/>
              <a:defRPr/>
            </a:lvl4pPr>
            <a:lvl5pPr marL="1714500" lvl="4" indent="-265747" algn="l">
              <a:lnSpc>
                <a:spcPct val="90000"/>
              </a:lnSpc>
              <a:spcBef>
                <a:spcPts val="281"/>
              </a:spcBef>
              <a:spcAft>
                <a:spcPts val="0"/>
              </a:spcAft>
              <a:buSzPts val="198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94" name="Google Shape;94;p64"/>
          <p:cNvSpPr>
            <a:spLocks noGrp="1"/>
          </p:cNvSpPr>
          <p:nvPr>
            <p:ph type="pic" idx="6"/>
          </p:nvPr>
        </p:nvSpPr>
        <p:spPr>
          <a:xfrm>
            <a:off x="8251903" y="1784359"/>
            <a:ext cx="3501484" cy="12933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63"/>
              </a:spcBef>
              <a:spcAft>
                <a:spcPts val="0"/>
              </a:spcAft>
              <a:buClr>
                <a:srgbClr val="AEABAB"/>
              </a:buClr>
              <a:buSzPts val="2475"/>
              <a:buFont typeface="Arial"/>
              <a:buChar char="•"/>
              <a:defRPr sz="1688" b="0" i="0" u="none" strike="noStrike" cap="none">
                <a:solidFill>
                  <a:schemeClr val="dk1"/>
                </a:solidFill>
                <a:latin typeface="Arial"/>
                <a:ea typeface="Arial"/>
                <a:cs typeface="Arial"/>
                <a:sym typeface="Arial"/>
              </a:defRPr>
            </a:lvl1pPr>
            <a:lvl2pPr marR="0" lvl="1" algn="l" rtl="0">
              <a:lnSpc>
                <a:spcPct val="90000"/>
              </a:lnSpc>
              <a:spcBef>
                <a:spcPts val="281"/>
              </a:spcBef>
              <a:spcAft>
                <a:spcPts val="0"/>
              </a:spcAft>
              <a:buClr>
                <a:srgbClr val="AEABAB"/>
              </a:buClr>
              <a:buSzPts val="2145"/>
              <a:buFont typeface="Arial"/>
              <a:buChar char="•"/>
              <a:defRPr sz="1463" b="0" i="0" u="none" strike="noStrike" cap="none">
                <a:solidFill>
                  <a:schemeClr val="dk1"/>
                </a:solidFill>
                <a:latin typeface="Arial"/>
                <a:ea typeface="Arial"/>
                <a:cs typeface="Arial"/>
                <a:sym typeface="Arial"/>
              </a:defRPr>
            </a:lvl2pPr>
            <a:lvl3pPr marR="0" lvl="2" algn="l" rtl="0">
              <a:lnSpc>
                <a:spcPct val="90000"/>
              </a:lnSpc>
              <a:spcBef>
                <a:spcPts val="281"/>
              </a:spcBef>
              <a:spcAft>
                <a:spcPts val="0"/>
              </a:spcAft>
              <a:buClr>
                <a:srgbClr val="AEABAB"/>
              </a:buClr>
              <a:buSzPts val="1815"/>
              <a:buFont typeface="Arial"/>
              <a:buChar char="•"/>
              <a:defRPr sz="1238" b="0" i="0" u="none" strike="noStrike" cap="none">
                <a:solidFill>
                  <a:schemeClr val="dk1"/>
                </a:solidFill>
                <a:latin typeface="Arial"/>
                <a:ea typeface="Arial"/>
                <a:cs typeface="Arial"/>
                <a:sym typeface="Arial"/>
              </a:defRPr>
            </a:lvl3pPr>
            <a:lvl4pPr marR="0" lvl="3" algn="l" rtl="0">
              <a:lnSpc>
                <a:spcPct val="90000"/>
              </a:lnSpc>
              <a:spcBef>
                <a:spcPts val="281"/>
              </a:spcBef>
              <a:spcAft>
                <a:spcPts val="0"/>
              </a:spcAft>
              <a:buClr>
                <a:srgbClr val="AEABAB"/>
              </a:buClr>
              <a:buSzPts val="1650"/>
              <a:buFont typeface="Arial"/>
              <a:buChar char="•"/>
              <a:defRPr sz="1125" b="0" i="0" u="none" strike="noStrike" cap="none">
                <a:solidFill>
                  <a:schemeClr val="dk1"/>
                </a:solidFill>
                <a:latin typeface="Arial"/>
                <a:ea typeface="Arial"/>
                <a:cs typeface="Arial"/>
                <a:sym typeface="Arial"/>
              </a:defRPr>
            </a:lvl4pPr>
            <a:lvl5pPr marR="0" lvl="4" algn="l" rtl="0">
              <a:lnSpc>
                <a:spcPct val="90000"/>
              </a:lnSpc>
              <a:spcBef>
                <a:spcPts val="281"/>
              </a:spcBef>
              <a:spcAft>
                <a:spcPts val="0"/>
              </a:spcAft>
              <a:buClr>
                <a:srgbClr val="AEABAB"/>
              </a:buClr>
              <a:buSzPts val="1485"/>
              <a:buFont typeface="Arial"/>
              <a:buChar char="•"/>
              <a:defRPr sz="1013" b="0" i="0" u="none" strike="noStrike" cap="none">
                <a:solidFill>
                  <a:schemeClr val="dk1"/>
                </a:solidFill>
                <a:latin typeface="Arial"/>
                <a:ea typeface="Arial"/>
                <a:cs typeface="Arial"/>
                <a:sym typeface="Arial"/>
              </a:defRPr>
            </a:lvl5pPr>
            <a:lvl6pPr marR="0" lvl="5"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1" name="Google Shape;12;p52">
            <a:extLst>
              <a:ext uri="{FF2B5EF4-FFF2-40B4-BE49-F238E27FC236}">
                <a16:creationId xmlns:a16="http://schemas.microsoft.com/office/drawing/2014/main" id="{19F7542F-185C-4161-A9E2-DB58FA5A848E}"/>
              </a:ext>
            </a:extLst>
          </p:cNvPr>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675" b="0" i="0" u="none" strike="noStrike" cap="none">
                <a:solidFill>
                  <a:srgbClr val="AEABAB"/>
                </a:solidFill>
                <a:latin typeface="Arial"/>
                <a:ea typeface="Arial"/>
                <a:cs typeface="Arial"/>
                <a:sym typeface="Arial"/>
              </a:defRPr>
            </a:lvl1pPr>
            <a:lvl2pPr marL="0" marR="0" lvl="1" indent="0" algn="l" rtl="0">
              <a:spcBef>
                <a:spcPts val="0"/>
              </a:spcBef>
              <a:buNone/>
              <a:defRPr sz="675" b="0" i="0" u="none" strike="noStrike" cap="none">
                <a:solidFill>
                  <a:srgbClr val="AEABAB"/>
                </a:solidFill>
                <a:latin typeface="Arial"/>
                <a:ea typeface="Arial"/>
                <a:cs typeface="Arial"/>
                <a:sym typeface="Arial"/>
              </a:defRPr>
            </a:lvl2pPr>
            <a:lvl3pPr marL="0" marR="0" lvl="2" indent="0" algn="l" rtl="0">
              <a:spcBef>
                <a:spcPts val="0"/>
              </a:spcBef>
              <a:buNone/>
              <a:defRPr sz="675" b="0" i="0" u="none" strike="noStrike" cap="none">
                <a:solidFill>
                  <a:srgbClr val="AEABAB"/>
                </a:solidFill>
                <a:latin typeface="Arial"/>
                <a:ea typeface="Arial"/>
                <a:cs typeface="Arial"/>
                <a:sym typeface="Arial"/>
              </a:defRPr>
            </a:lvl3pPr>
            <a:lvl4pPr marL="0" marR="0" lvl="3" indent="0" algn="l" rtl="0">
              <a:spcBef>
                <a:spcPts val="0"/>
              </a:spcBef>
              <a:buNone/>
              <a:defRPr sz="675" b="0" i="0" u="none" strike="noStrike" cap="none">
                <a:solidFill>
                  <a:srgbClr val="AEABAB"/>
                </a:solidFill>
                <a:latin typeface="Arial"/>
                <a:ea typeface="Arial"/>
                <a:cs typeface="Arial"/>
                <a:sym typeface="Arial"/>
              </a:defRPr>
            </a:lvl4pPr>
            <a:lvl5pPr marL="0" marR="0" lvl="4" indent="0" algn="l" rtl="0">
              <a:spcBef>
                <a:spcPts val="0"/>
              </a:spcBef>
              <a:buNone/>
              <a:defRPr sz="675" b="0" i="0" u="none" strike="noStrike" cap="none">
                <a:solidFill>
                  <a:srgbClr val="AEABAB"/>
                </a:solidFill>
                <a:latin typeface="Arial"/>
                <a:ea typeface="Arial"/>
                <a:cs typeface="Arial"/>
                <a:sym typeface="Arial"/>
              </a:defRPr>
            </a:lvl5pPr>
            <a:lvl6pPr marL="0" marR="0" lvl="5" indent="0" algn="l" rtl="0">
              <a:spcBef>
                <a:spcPts val="0"/>
              </a:spcBef>
              <a:buNone/>
              <a:defRPr sz="675" b="0" i="0" u="none" strike="noStrike" cap="none">
                <a:solidFill>
                  <a:srgbClr val="AEABAB"/>
                </a:solidFill>
                <a:latin typeface="Arial"/>
                <a:ea typeface="Arial"/>
                <a:cs typeface="Arial"/>
                <a:sym typeface="Arial"/>
              </a:defRPr>
            </a:lvl6pPr>
            <a:lvl7pPr marL="0" marR="0" lvl="6" indent="0" algn="l" rtl="0">
              <a:spcBef>
                <a:spcPts val="0"/>
              </a:spcBef>
              <a:buNone/>
              <a:defRPr sz="675" b="0" i="0" u="none" strike="noStrike" cap="none">
                <a:solidFill>
                  <a:srgbClr val="AEABAB"/>
                </a:solidFill>
                <a:latin typeface="Arial"/>
                <a:ea typeface="Arial"/>
                <a:cs typeface="Arial"/>
                <a:sym typeface="Arial"/>
              </a:defRPr>
            </a:lvl7pPr>
            <a:lvl8pPr marL="0" marR="0" lvl="7" indent="0" algn="l" rtl="0">
              <a:spcBef>
                <a:spcPts val="0"/>
              </a:spcBef>
              <a:buNone/>
              <a:defRPr sz="675" b="0" i="0" u="none" strike="noStrike" cap="none">
                <a:solidFill>
                  <a:srgbClr val="AEABAB"/>
                </a:solidFill>
                <a:latin typeface="Arial"/>
                <a:ea typeface="Arial"/>
                <a:cs typeface="Arial"/>
                <a:sym typeface="Arial"/>
              </a:defRPr>
            </a:lvl8pPr>
            <a:lvl9pPr marL="0" marR="0" lvl="8" indent="0" algn="l" rtl="0">
              <a:spcBef>
                <a:spcPts val="0"/>
              </a:spcBef>
              <a:buNone/>
              <a:defRPr sz="675" b="0" i="0" u="none" strike="noStrike" cap="none">
                <a:solidFill>
                  <a:srgbClr val="AEABAB"/>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9430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26875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3" y="1344869"/>
            <a:ext cx="11339105" cy="1795849"/>
          </a:xfrm>
        </p:spPr>
        <p:txBody>
          <a:bodyPr lIns="0" tIns="0" rIns="0" bIns="0" anchor="b"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4" name="Content Placeholder 2">
            <a:extLst>
              <a:ext uri="{FF2B5EF4-FFF2-40B4-BE49-F238E27FC236}">
                <a16:creationId xmlns:a16="http://schemas.microsoft.com/office/drawing/2014/main" id="{5ED7114C-B6AA-15B7-6D80-F4E4195E41C9}"/>
              </a:ext>
            </a:extLst>
          </p:cNvPr>
          <p:cNvSpPr>
            <a:spLocks noGrp="1"/>
          </p:cNvSpPr>
          <p:nvPr>
            <p:ph idx="1"/>
          </p:nvPr>
        </p:nvSpPr>
        <p:spPr>
          <a:xfrm>
            <a:off x="401444" y="3428999"/>
            <a:ext cx="11351941" cy="2444937"/>
          </a:xfrm>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458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060631"/>
          </a:xfrm>
        </p:spPr>
        <p:txBody>
          <a:bodyPr lIns="0" tIns="0" rIns="0" bIns="0" anchor="t"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dirty="0"/>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48"/>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3"/>
            <a:ext cx="3418203"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dirty="0"/>
              <a:t>Edit This </a:t>
            </a:r>
            <a:r>
              <a:rPr lang="en-US" dirty="0" err="1"/>
              <a:t>Subheader</a:t>
            </a:r>
            <a:r>
              <a:rPr lang="en-US" dirty="0"/>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3"/>
            <a:ext cx="7517516"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userDrawn="1"/>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165587"/>
          </a:xfrm>
        </p:spPr>
        <p:txBody>
          <a:bodyPr lIns="0" tIns="0" rIns="0" bIns="0" anchor="t" anchorCtr="0"/>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7"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37" y="1784359"/>
            <a:ext cx="3501291"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4326675"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4326675" y="1784359"/>
            <a:ext cx="3501484"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8251903"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8251903" y="1784359"/>
            <a:ext cx="3501484" cy="1293387"/>
          </a:xfrm>
        </p:spPr>
        <p:txBody>
          <a:bodyPr/>
          <a:lstStyle/>
          <a:p>
            <a:r>
              <a:rPr lang="en-US"/>
              <a:t>Click icon to add picture</a:t>
            </a:r>
          </a:p>
        </p:txBody>
      </p:sp>
    </p:spTree>
    <p:extLst>
      <p:ext uri="{BB962C8B-B14F-4D97-AF65-F5344CB8AC3E}">
        <p14:creationId xmlns:p14="http://schemas.microsoft.com/office/powerpoint/2010/main" val="40315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8"/>
            <a:ext cx="11270090" cy="2260742"/>
          </a:xfrm>
        </p:spPr>
        <p:txBody>
          <a:bodyPr anchor="b"/>
          <a:lstStyle>
            <a:lvl1pPr>
              <a:defRPr sz="45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3293607"/>
            <a:ext cx="11270090" cy="1092820"/>
          </a:xfrm>
        </p:spPr>
        <p:txBody>
          <a:bodyPr lIns="0" tIns="0" rIns="0" bIns="0">
            <a:normAutofit/>
          </a:bodyPr>
          <a:lstStyle>
            <a:lvl1pPr marL="0" indent="0">
              <a:buNone/>
              <a:defRPr sz="2400" i="1">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9324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79000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3" y="1826344"/>
            <a:ext cx="3517263"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2315542"/>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slideLayout" Target="/ppt/slideLayouts/slideLayout8.xml" Id="rId8" /><Relationship Type="http://schemas.openxmlformats.org/officeDocument/2006/relationships/slideLayout" Target="/ppt/slideLayouts/slideLayout13.xml" Id="rId13" /><Relationship Type="http://schemas.openxmlformats.org/officeDocument/2006/relationships/slideLayout" Target="/ppt/slideLayouts/slideLayout18.xml" Id="rId18" /><Relationship Type="http://schemas.openxmlformats.org/officeDocument/2006/relationships/slideLayout" Target="/ppt/slideLayouts/slideLayout3.xml" Id="rId3" /><Relationship Type="http://schemas.openxmlformats.org/officeDocument/2006/relationships/image" Target="/ppt/media/image1.emf" Id="rId21" /><Relationship Type="http://schemas.openxmlformats.org/officeDocument/2006/relationships/slideLayout" Target="/ppt/slideLayouts/slideLayout7.xml" Id="rId7" /><Relationship Type="http://schemas.openxmlformats.org/officeDocument/2006/relationships/slideLayout" Target="/ppt/slideLayouts/slideLayout17.xml" Id="rId17" /><Relationship Type="http://schemas.openxmlformats.org/officeDocument/2006/relationships/slideLayout" Target="/ppt/slideLayouts/slideLayout2.xml" Id="rId2" /><Relationship Type="http://schemas.openxmlformats.org/officeDocument/2006/relationships/slideLayout" Target="/ppt/slideLayouts/slideLayout16.xml" Id="rId16" /><Relationship Type="http://schemas.openxmlformats.org/officeDocument/2006/relationships/theme" Target="/ppt/theme/theme1.xml" Id="rId20" /><Relationship Type="http://schemas.openxmlformats.org/officeDocument/2006/relationships/slideLayout" Target="/ppt/slideLayouts/slideLayout1.xml" Id="rId1" /><Relationship Type="http://schemas.openxmlformats.org/officeDocument/2006/relationships/slideLayout" Target="/ppt/slideLayouts/slideLayout5.xml" Id="rId5" /><Relationship Type="http://schemas.openxmlformats.org/officeDocument/2006/relationships/slideLayout" Target="/ppt/slideLayouts/slideLayout15.xml" Id="rId15" /><Relationship Type="http://schemas.openxmlformats.org/officeDocument/2006/relationships/slideLayout" Target="/ppt/slideLayouts/slideLayout10.xml" Id="rId10" /><Relationship Type="http://schemas.openxmlformats.org/officeDocument/2006/relationships/slideLayout" Target="/ppt/slideLayouts/slideLayout4.xml" Id="rId4" /><Relationship Type="http://schemas.openxmlformats.org/officeDocument/2006/relationships/slideLayout" Target="/ppt/slideLayouts/slideLayout9.xml" Id="rId9" /><Relationship Type="http://schemas.openxmlformats.org/officeDocument/2006/relationships/slideLayout" Target="/ppt/slideLayouts/slideLayout14.xml" Id="rId14" /><Relationship Type="http://schemas.openxmlformats.org/officeDocument/2006/relationships/image" Target="/ppt/media/image2.png" Id="rId22" /></Relationships>
</file>

<file path=ppt/slideMasters/slideMaster1.xml><?xml version="1.0" encoding="utf-8"?>
<p:sldMaster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401444" y="525111"/>
            <a:ext cx="11351941" cy="1165587"/>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401444" y="1825625"/>
            <a:ext cx="11351941" cy="404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401443" y="6446837"/>
            <a:ext cx="27432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dirty="0"/>
          </a:p>
        </p:txBody>
      </p:sp>
      <p:sp>
        <p:nvSpPr>
          <p:cNvPr id="7" name="Rectangle 6">
            <a:extLst>
              <a:ext uri="{FF2B5EF4-FFF2-40B4-BE49-F238E27FC236}">
                <a16:creationId xmlns:a16="http://schemas.microsoft.com/office/drawing/2014/main" id="{F24E4871-A936-9D44-87B5-A71D2410054C}"/>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userDrawn="1"/>
        </p:nvSpPr>
        <p:spPr>
          <a:xfrm>
            <a:off x="0" y="0"/>
            <a:ext cx="12192000" cy="230188"/>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0989325" y="6219640"/>
            <a:ext cx="776316" cy="448696"/>
          </a:xfrm>
          <a:prstGeom prst="rect">
            <a:avLst/>
          </a:prstGeom>
        </p:spPr>
      </p:pic>
      <p:pic>
        <p:nvPicPr>
          <p:cNvPr id="9" name="Picture 8">
            <a:extLst>
              <a:ext uri="{FF2B5EF4-FFF2-40B4-BE49-F238E27FC236}">
                <a16:creationId xmlns:a16="http://schemas.microsoft.com/office/drawing/2014/main" id="{C0FEB93A-81EC-9AFB-AA7B-8AB332EBFF5A}"/>
              </a:ext>
            </a:extLst>
          </p:cNvPr>
          <p:cNvPicPr>
            <a:picLocks noChangeAspect="1"/>
          </p:cNvPicPr>
          <p:nvPr userDrawn="1"/>
        </p:nvPicPr>
        <p:blipFill>
          <a:blip r:embed="rId22"/>
          <a:srcRect/>
          <a:stretch/>
        </p:blipFill>
        <p:spPr>
          <a:xfrm>
            <a:off x="9654357" y="6016352"/>
            <a:ext cx="1011462" cy="753051"/>
          </a:xfrm>
          <a:prstGeom prst="rect">
            <a:avLst/>
          </a:prstGeom>
        </p:spPr>
      </p:pic>
    </p:spTree>
    <p:extLst>
      <p:ext uri="{BB962C8B-B14F-4D97-AF65-F5344CB8AC3E}">
        <p14:creationId xmlns:p14="http://schemas.microsoft.com/office/powerpoint/2010/main" val="2240888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1" r:id="rId3"/>
    <p:sldLayoutId id="2147483685" r:id="rId4"/>
    <p:sldLayoutId id="2147483686" r:id="rId5"/>
    <p:sldLayoutId id="2147483688" r:id="rId7"/>
    <p:sldLayoutId id="2147483689" r:id="rId8"/>
    <p:sldLayoutId id="2147483702" r:id="rId9"/>
    <p:sldLayoutId id="2147483699" r:id="rId10"/>
    <p:sldLayoutId id="2147483691" r:id="rId13"/>
    <p:sldLayoutId id="2147483693" r:id="rId14"/>
    <p:sldLayoutId id="2147483694" r:id="rId15"/>
    <p:sldLayoutId id="2147483695" r:id="rId16"/>
    <p:sldLayoutId id="2147483703" r:id="rId17"/>
    <p:sldLayoutId id="2147483705" r:id="rId18"/>
  </p:sldLayoutIdLst>
  <p:hf hdr="0" ftr="0" dt="0"/>
  <p:txStyles>
    <p:titleStyle>
      <a:lvl1pPr algn="l" defTabSz="685766"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0.xml.rels>&#65279;<?xml version="1.0" encoding="utf-8"?><Relationships xmlns="http://schemas.openxmlformats.org/package/2006/relationships"><Relationship Type="http://schemas.openxmlformats.org/officeDocument/2006/relationships/image" Target="/ppt/media/image36.png" Id="rId3" /><Relationship Type="http://schemas.openxmlformats.org/officeDocument/2006/relationships/notesSlide" Target="/ppt/notesSlides/notesSlide8.xml" Id="rId2" /><Relationship Type="http://schemas.openxmlformats.org/officeDocument/2006/relationships/slideLayout" Target="/ppt/slideLayouts/slideLayout4.xml" Id="rId1" /><Relationship Type="http://schemas.openxmlformats.org/officeDocument/2006/relationships/image" Target="/ppt/media/image38.png" Id="rId6" /><Relationship Type="http://schemas.openxmlformats.org/officeDocument/2006/relationships/image" Target="/ppt/media/image37.png" Id="rId5" /><Relationship Type="http://schemas.microsoft.com/office/2007/relationships/hdphoto" Target="/ppt/media/hdphoto1.wdp" Id="rId4" /></Relationships>
</file>

<file path=ppt/slides/_rels/slide11.xml.rels>&#65279;<?xml version="1.0" encoding="utf-8"?><Relationships xmlns="http://schemas.openxmlformats.org/package/2006/relationships"><Relationship Type="http://schemas.openxmlformats.org/officeDocument/2006/relationships/diagramData" Target="/ppt/diagrams/data5.xml" Id="rId3" /><Relationship Type="http://schemas.microsoft.com/office/2007/relationships/diagramDrawing" Target="/ppt/diagrams/drawing5.xml" Id="rId7" /><Relationship Type="http://schemas.openxmlformats.org/officeDocument/2006/relationships/notesSlide" Target="/ppt/notesSlides/notesSlide9.xml" Id="rId2" /><Relationship Type="http://schemas.openxmlformats.org/officeDocument/2006/relationships/slideLayout" Target="/ppt/slideLayouts/slideLayout15.xml" Id="rId1" /><Relationship Type="http://schemas.openxmlformats.org/officeDocument/2006/relationships/diagramColors" Target="/ppt/diagrams/colors5.xml" Id="rId6" /><Relationship Type="http://schemas.openxmlformats.org/officeDocument/2006/relationships/diagramQuickStyle" Target="/ppt/diagrams/quickStyle5.xml" Id="rId5" /><Relationship Type="http://schemas.openxmlformats.org/officeDocument/2006/relationships/diagramLayout" Target="/ppt/diagrams/layout5.xml" Id="rId4" /></Relationships>
</file>

<file path=ppt/slides/_rels/slide12.xml.rels>&#65279;<?xml version="1.0" encoding="utf-8"?><Relationships xmlns="http://schemas.openxmlformats.org/package/2006/relationships"><Relationship Type="http://schemas.openxmlformats.org/officeDocument/2006/relationships/image" Target="/ppt/media/image44.svg" Id="rId8" /><Relationship Type="http://schemas.openxmlformats.org/officeDocument/2006/relationships/image" Target="/ppt/media/image39.png" Id="rId3" /><Relationship Type="http://schemas.openxmlformats.org/officeDocument/2006/relationships/image" Target="/ppt/media/image43.png" Id="rId7" /><Relationship Type="http://schemas.openxmlformats.org/officeDocument/2006/relationships/notesSlide" Target="/ppt/notesSlides/notesSlide10.xml" Id="rId2" /><Relationship Type="http://schemas.openxmlformats.org/officeDocument/2006/relationships/slideLayout" Target="/ppt/slideLayouts/slideLayout18.xml" Id="rId1" /><Relationship Type="http://schemas.openxmlformats.org/officeDocument/2006/relationships/image" Target="/ppt/media/image42.svg" Id="rId6" /><Relationship Type="http://schemas.openxmlformats.org/officeDocument/2006/relationships/image" Target="/ppt/media/image41.png" Id="rId5" /><Relationship Type="http://schemas.openxmlformats.org/officeDocument/2006/relationships/image" Target="/ppt/media/image40.svg" Id="rId4" /></Relationships>
</file>

<file path=ppt/slides/_rels/slide13.xml.rels>&#65279;<?xml version="1.0" encoding="utf-8"?><Relationships xmlns="http://schemas.openxmlformats.org/package/2006/relationships"><Relationship Type="http://schemas.openxmlformats.org/officeDocument/2006/relationships/notesSlide" Target="/ppt/notesSlides/notesSlide11.xml" Id="rId2" /><Relationship Type="http://schemas.openxmlformats.org/officeDocument/2006/relationships/slideLayout" Target="/ppt/slideLayouts/slideLayout8.xml" Id="rId1" /></Relationships>
</file>

<file path=ppt/slides/_rels/slide14.xml.rels>&#65279;<?xml version="1.0" encoding="utf-8"?><Relationships xmlns="http://schemas.openxmlformats.org/package/2006/relationships"><Relationship Type="http://schemas.openxmlformats.org/officeDocument/2006/relationships/image" Target="/ppt/media/image45.jpeg" Id="rId3" /><Relationship Type="http://schemas.openxmlformats.org/officeDocument/2006/relationships/notesSlide" Target="/ppt/notesSlides/notesSlide12.xml" Id="rId2" /><Relationship Type="http://schemas.openxmlformats.org/officeDocument/2006/relationships/slideLayout" Target="/ppt/slideLayouts/slideLayout14.xml" Id="rId1" /><Relationship Type="http://schemas.openxmlformats.org/officeDocument/2006/relationships/image" Target="/ppt/media/image38.png" Id="rId6" /><Relationship Type="http://schemas.openxmlformats.org/officeDocument/2006/relationships/image" Target="/ppt/media/image47.jpeg" Id="rId5" /><Relationship Type="http://schemas.openxmlformats.org/officeDocument/2006/relationships/image" Target="/ppt/media/image46.jpeg" Id="rId4" /></Relationships>
</file>

<file path=ppt/slides/_rels/slide15.xml.rels>&#65279;<?xml version="1.0" encoding="utf-8"?><Relationships xmlns="http://schemas.openxmlformats.org/package/2006/relationships"><Relationship Type="http://schemas.openxmlformats.org/officeDocument/2006/relationships/image" Target="/ppt/media/image48.png" Id="rId3" /><Relationship Type="http://schemas.openxmlformats.org/officeDocument/2006/relationships/notesSlide" Target="/ppt/notesSlides/notesSlide13.xml" Id="rId2" /><Relationship Type="http://schemas.openxmlformats.org/officeDocument/2006/relationships/slideLayout" Target="/ppt/slideLayouts/slideLayout15.xml" Id="rId1" /><Relationship Type="http://schemas.openxmlformats.org/officeDocument/2006/relationships/image" Target="/ppt/media/image49.png" Id="rId5" /><Relationship Type="http://schemas.openxmlformats.org/officeDocument/2006/relationships/image" Target="/ppt/media/image38.png" Id="rId4" /></Relationships>
</file>

<file path=ppt/slides/_rels/slide16.xml.rels>&#65279;<?xml version="1.0" encoding="utf-8"?><Relationships xmlns="http://schemas.openxmlformats.org/package/2006/relationships"><Relationship Type="http://schemas.openxmlformats.org/officeDocument/2006/relationships/image" Target="/ppt/media/image50.png" Id="rId3" /><Relationship Type="http://schemas.openxmlformats.org/officeDocument/2006/relationships/notesSlide" Target="/ppt/notesSlides/notesSlide14.xml" Id="rId2" /><Relationship Type="http://schemas.openxmlformats.org/officeDocument/2006/relationships/slideLayout" Target="/ppt/slideLayouts/slideLayout16.xml" Id="rId1" /><Relationship Type="http://schemas.openxmlformats.org/officeDocument/2006/relationships/image" Target="/ppt/media/image51.png" Id="rId5" /><Relationship Type="http://schemas.openxmlformats.org/officeDocument/2006/relationships/image" Target="/ppt/media/image37.png" Id="rId4" /></Relationships>
</file>

<file path=ppt/slides/_rels/slide17.xml.rels>&#65279;<?xml version="1.0" encoding="utf-8"?><Relationships xmlns="http://schemas.openxmlformats.org/package/2006/relationships"><Relationship Type="http://schemas.openxmlformats.org/officeDocument/2006/relationships/image" Target="/ppt/media/image52.png" Id="rId3" /><Relationship Type="http://schemas.openxmlformats.org/officeDocument/2006/relationships/notesSlide" Target="/ppt/notesSlides/notesSlide15.xml" Id="rId2" /><Relationship Type="http://schemas.openxmlformats.org/officeDocument/2006/relationships/slideLayout" Target="/ppt/slideLayouts/slideLayout10.xml" Id="rId1" /><Relationship Type="http://schemas.openxmlformats.org/officeDocument/2006/relationships/image" Target="/ppt/media/image37.png" Id="rId4" /></Relationships>
</file>

<file path=ppt/slides/_rels/slide18.xml.rels>&#65279;<?xml version="1.0" encoding="utf-8"?><Relationships xmlns="http://schemas.openxmlformats.org/package/2006/relationships"><Relationship Type="http://schemas.openxmlformats.org/officeDocument/2006/relationships/image" Target="/ppt/media/image53.png" Id="rId3" /><Relationship Type="http://schemas.openxmlformats.org/officeDocument/2006/relationships/notesSlide" Target="/ppt/notesSlides/notesSlide16.xml" Id="rId2" /><Relationship Type="http://schemas.openxmlformats.org/officeDocument/2006/relationships/slideLayout" Target="/ppt/slideLayouts/slideLayout9.xml" Id="rId1" /><Relationship Type="http://schemas.openxmlformats.org/officeDocument/2006/relationships/image" Target="/ppt/media/image54.png" Id="rId5" /><Relationship Type="http://schemas.openxmlformats.org/officeDocument/2006/relationships/image" Target="/ppt/media/image37.png" Id="rId4" /></Relationships>
</file>

<file path=ppt/slides/_rels/slide19.xml.rels>&#65279;<?xml version="1.0" encoding="utf-8"?><Relationships xmlns="http://schemas.openxmlformats.org/package/2006/relationships"><Relationship Type="http://schemas.openxmlformats.org/officeDocument/2006/relationships/image" Target="/ppt/media/image37.png" Id="rId3" /><Relationship Type="http://schemas.openxmlformats.org/officeDocument/2006/relationships/notesSlide" Target="/ppt/notesSlides/notesSlide17.xml" Id="rId2" /><Relationship Type="http://schemas.openxmlformats.org/officeDocument/2006/relationships/slideLayout" Target="/ppt/slideLayouts/slideLayout16.xml" Id="rId1" /><Relationship Type="http://schemas.openxmlformats.org/officeDocument/2006/relationships/image" Target="/ppt/media/image55.jpg" Id="rId4" /></Relationships>
</file>

<file path=ppt/slides/_rels/slide2.xml.rels>&#65279;<?xml version="1.0" encoding="utf-8"?><Relationships xmlns="http://schemas.openxmlformats.org/package/2006/relationships"><Relationship Type="http://schemas.openxmlformats.org/officeDocument/2006/relationships/notesSlide" Target="/ppt/notesSlides/notesSlide1.xml" Id="rId2" /><Relationship Type="http://schemas.openxmlformats.org/officeDocument/2006/relationships/slideLayout" Target="/ppt/slideLayouts/slideLayout17.xml" Id="rId1" /></Relationships>
</file>

<file path=ppt/slides/_rels/slide20.xml.rels>&#65279;<?xml version="1.0" encoding="utf-8"?><Relationships xmlns="http://schemas.openxmlformats.org/package/2006/relationships"><Relationship Type="http://schemas.openxmlformats.org/officeDocument/2006/relationships/image" Target="/ppt/media/image56.png" Id="rId3" /><Relationship Type="http://schemas.openxmlformats.org/officeDocument/2006/relationships/notesSlide" Target="/ppt/notesSlides/notesSlide18.xml" Id="rId2" /><Relationship Type="http://schemas.openxmlformats.org/officeDocument/2006/relationships/slideLayout" Target="/ppt/slideLayouts/slideLayout16.xml" Id="rId1" /></Relationships>
</file>

<file path=ppt/slides/_rels/slide21.xml.rels>&#65279;<?xml version="1.0" encoding="utf-8"?><Relationships xmlns="http://schemas.openxmlformats.org/package/2006/relationships"><Relationship Type="http://schemas.openxmlformats.org/officeDocument/2006/relationships/image" Target="/ppt/media/image57.png" Id="rId3" /><Relationship Type="http://schemas.openxmlformats.org/officeDocument/2006/relationships/notesSlide" Target="/ppt/notesSlides/notesSlide19.xml" Id="rId2" /><Relationship Type="http://schemas.openxmlformats.org/officeDocument/2006/relationships/slideLayout" Target="/ppt/slideLayouts/slideLayout4.xml" Id="rId1" /><Relationship Type="http://schemas.microsoft.com/office/2007/relationships/hdphoto" Target="/ppt/media/hdphoto2.wdp" Id="rId4" /></Relationships>
</file>

<file path=ppt/slides/_rels/slide22.xml.rels>&#65279;<?xml version="1.0" encoding="utf-8"?><Relationships xmlns="http://schemas.openxmlformats.org/package/2006/relationships"><Relationship Type="http://schemas.openxmlformats.org/officeDocument/2006/relationships/image" Target="/ppt/media/image58.jpg" Id="rId3" /><Relationship Type="http://schemas.openxmlformats.org/officeDocument/2006/relationships/notesSlide" Target="/ppt/notesSlides/notesSlide20.xml" Id="rId2" /><Relationship Type="http://schemas.openxmlformats.org/officeDocument/2006/relationships/slideLayout" Target="/ppt/slideLayouts/slideLayout3.xml" Id="rId1" /></Relationships>
</file>

<file path=ppt/slides/_rels/slide23.xml.rels>&#65279;<?xml version="1.0" encoding="utf-8"?><Relationships xmlns="http://schemas.openxmlformats.org/package/2006/relationships"><Relationship Type="http://schemas.openxmlformats.org/officeDocument/2006/relationships/diagramData" Target="/ppt/diagrams/data6.xml" Id="rId3" /><Relationship Type="http://schemas.microsoft.com/office/2007/relationships/diagramDrawing" Target="/ppt/diagrams/drawing6.xml" Id="rId7" /><Relationship Type="http://schemas.openxmlformats.org/officeDocument/2006/relationships/notesSlide" Target="/ppt/notesSlides/notesSlide21.xml" Id="rId2" /><Relationship Type="http://schemas.openxmlformats.org/officeDocument/2006/relationships/slideLayout" Target="/ppt/slideLayouts/slideLayout8.xml" Id="rId1" /><Relationship Type="http://schemas.openxmlformats.org/officeDocument/2006/relationships/diagramColors" Target="/ppt/diagrams/colors6.xml" Id="rId6" /><Relationship Type="http://schemas.openxmlformats.org/officeDocument/2006/relationships/diagramQuickStyle" Target="/ppt/diagrams/quickStyle6.xml" Id="rId5" /><Relationship Type="http://schemas.openxmlformats.org/officeDocument/2006/relationships/diagramLayout" Target="/ppt/diagrams/layout6.xml" Id="rId4" /></Relationships>
</file>

<file path=ppt/slides/_rels/slide24.xml.rels>&#65279;<?xml version="1.0" encoding="utf-8"?><Relationships xmlns="http://schemas.openxmlformats.org/package/2006/relationships"><Relationship Type="http://schemas.openxmlformats.org/officeDocument/2006/relationships/notesSlide" Target="/ppt/notesSlides/notesSlide22.xml" Id="rId2" /><Relationship Type="http://schemas.openxmlformats.org/officeDocument/2006/relationships/slideLayout" Target="/ppt/slideLayouts/slideLayout17.xml" Id="rId1" /></Relationships>
</file>

<file path=ppt/slides/_rels/slide25.xml.rels>&#65279;<?xml version="1.0" encoding="utf-8"?><Relationships xmlns="http://schemas.openxmlformats.org/package/2006/relationships"><Relationship Type="http://schemas.openxmlformats.org/officeDocument/2006/relationships/image" Target="/ppt/media/image59.jpg" Id="rId3" /><Relationship Type="http://schemas.openxmlformats.org/officeDocument/2006/relationships/notesSlide" Target="/ppt/notesSlides/notesSlide23.xml" Id="rId2" /><Relationship Type="http://schemas.openxmlformats.org/officeDocument/2006/relationships/slideLayout" Target="/ppt/slideLayouts/slideLayout3.xml" Id="rId1" /></Relationships>
</file>

<file path=ppt/slides/_rels/slide26.xml.rels>&#65279;<?xml version="1.0" encoding="utf-8"?><Relationships xmlns="http://schemas.openxmlformats.org/package/2006/relationships"><Relationship Type="http://schemas.openxmlformats.org/officeDocument/2006/relationships/image" Target="/ppt/media/image60.png" Id="rId3" /><Relationship Type="http://schemas.openxmlformats.org/officeDocument/2006/relationships/notesSlide" Target="/ppt/notesSlides/notesSlide24.xml" Id="rId2" /><Relationship Type="http://schemas.openxmlformats.org/officeDocument/2006/relationships/slideLayout" Target="/ppt/slideLayouts/slideLayout9.xml" Id="rId1" /><Relationship Type="http://schemas.openxmlformats.org/officeDocument/2006/relationships/image" Target="/ppt/media/image62.png" Id="rId6" /><Relationship Type="http://schemas.openxmlformats.org/officeDocument/2006/relationships/image" Target="/ppt/media/image61.png" Id="rId5" /><Relationship Type="http://schemas.openxmlformats.org/officeDocument/2006/relationships/hyperlink" Target="https://ged.com/educators_admins/teaching/teaching_resources/" TargetMode="External" Id="rId4" /></Relationships>
</file>

<file path=ppt/slides/_rels/slide27.xml.rels>&#65279;<?xml version="1.0" encoding="utf-8"?><Relationships xmlns="http://schemas.openxmlformats.org/package/2006/relationships"><Relationship Type="http://schemas.openxmlformats.org/officeDocument/2006/relationships/image" Target="/ppt/media/image63.jpeg" Id="rId3" /><Relationship Type="http://schemas.openxmlformats.org/officeDocument/2006/relationships/notesSlide" Target="/ppt/notesSlides/notesSlide25.xml" Id="rId2" /><Relationship Type="http://schemas.openxmlformats.org/officeDocument/2006/relationships/slideLayout" Target="/ppt/slideLayouts/slideLayout7.xml" Id="rId1" /></Relationships>
</file>

<file path=ppt/slides/_rels/slide28.xml.rels>&#65279;<?xml version="1.0" encoding="utf-8"?><Relationships xmlns="http://schemas.openxmlformats.org/package/2006/relationships"><Relationship Type="http://schemas.openxmlformats.org/officeDocument/2006/relationships/diagramData" Target="/ppt/diagrams/data7.xml" Id="rId3" /><Relationship Type="http://schemas.microsoft.com/office/2007/relationships/diagramDrawing" Target="/ppt/diagrams/drawing7.xml" Id="rId7" /><Relationship Type="http://schemas.openxmlformats.org/officeDocument/2006/relationships/notesSlide" Target="/ppt/notesSlides/notesSlide26.xml" Id="rId2" /><Relationship Type="http://schemas.openxmlformats.org/officeDocument/2006/relationships/slideLayout" Target="/ppt/slideLayouts/slideLayout13.xml" Id="rId1" /><Relationship Type="http://schemas.openxmlformats.org/officeDocument/2006/relationships/diagramColors" Target="/ppt/diagrams/colors7.xml" Id="rId6" /><Relationship Type="http://schemas.openxmlformats.org/officeDocument/2006/relationships/diagramQuickStyle" Target="/ppt/diagrams/quickStyle7.xml" Id="rId5" /><Relationship Type="http://schemas.openxmlformats.org/officeDocument/2006/relationships/diagramLayout" Target="/ppt/diagrams/layout7.xml" Id="rId4" /></Relationships>
</file>

<file path=ppt/slides/_rels/slide29.xml.rels>&#65279;<?xml version="1.0" encoding="utf-8"?><Relationships xmlns="http://schemas.openxmlformats.org/package/2006/relationships"><Relationship Type="http://schemas.openxmlformats.org/officeDocument/2006/relationships/diagramData" Target="/ppt/diagrams/data8.xml" Id="rId3" /><Relationship Type="http://schemas.microsoft.com/office/2007/relationships/diagramDrawing" Target="/ppt/diagrams/drawing8.xml" Id="rId7" /><Relationship Type="http://schemas.openxmlformats.org/officeDocument/2006/relationships/notesSlide" Target="/ppt/notesSlides/notesSlide27.xml" Id="rId2" /><Relationship Type="http://schemas.openxmlformats.org/officeDocument/2006/relationships/slideLayout" Target="/ppt/slideLayouts/slideLayout4.xml" Id="rId1" /><Relationship Type="http://schemas.openxmlformats.org/officeDocument/2006/relationships/diagramColors" Target="/ppt/diagrams/colors8.xml" Id="rId6" /><Relationship Type="http://schemas.openxmlformats.org/officeDocument/2006/relationships/diagramQuickStyle" Target="/ppt/diagrams/quickStyle8.xml" Id="rId5" /><Relationship Type="http://schemas.openxmlformats.org/officeDocument/2006/relationships/diagramLayout" Target="/ppt/diagrams/layout8.xml" Id="rId4" /></Relationships>
</file>

<file path=ppt/slides/_rels/slide3.xml.rels>&#65279;<?xml version="1.0" encoding="utf-8"?><Relationships xmlns="http://schemas.openxmlformats.org/package/2006/relationships"><Relationship Type="http://schemas.openxmlformats.org/officeDocument/2006/relationships/image" Target="/ppt/media/image10.jpg" Id="rId3" /><Relationship Type="http://schemas.openxmlformats.org/officeDocument/2006/relationships/notesSlide" Target="/ppt/notesSlides/notesSlide2.xml" Id="rId2" /><Relationship Type="http://schemas.openxmlformats.org/officeDocument/2006/relationships/slideLayout" Target="/ppt/slideLayouts/slideLayout2.xml" Id="rId1" /></Relationships>
</file>

<file path=ppt/slides/_rels/slide30.xml.rels>&#65279;<?xml version="1.0" encoding="utf-8"?><Relationships xmlns="http://schemas.openxmlformats.org/package/2006/relationships"><Relationship Type="http://schemas.openxmlformats.org/officeDocument/2006/relationships/image" Target="/ppt/media/image65.png" Id="rId3" /><Relationship Type="http://schemas.openxmlformats.org/officeDocument/2006/relationships/image" Target="/ppt/media/image64.png" Id="rId2" /><Relationship Type="http://schemas.openxmlformats.org/officeDocument/2006/relationships/slideLayout" Target="/ppt/slideLayouts/slideLayout16.xml" Id="rId1" /></Relationships>
</file>

<file path=ppt/slides/_rels/slide31.xml.rels>&#65279;<?xml version="1.0" encoding="utf-8"?><Relationships xmlns="http://schemas.openxmlformats.org/package/2006/relationships"><Relationship Type="http://schemas.openxmlformats.org/officeDocument/2006/relationships/image" Target="/ppt/media/image66.jpeg" Id="rId3" /><Relationship Type="http://schemas.openxmlformats.org/officeDocument/2006/relationships/notesSlide" Target="/ppt/notesSlides/notesSlide28.xml" Id="rId2" /><Relationship Type="http://schemas.openxmlformats.org/officeDocument/2006/relationships/slideLayout" Target="/ppt/slideLayouts/slideLayout3.xml" Id="rId1" /></Relationships>
</file>

<file path=ppt/slides/_rels/slide4.xml.rels>&#65279;<?xml version="1.0" encoding="utf-8"?><Relationships xmlns="http://schemas.openxmlformats.org/package/2006/relationships"><Relationship Type="http://schemas.openxmlformats.org/officeDocument/2006/relationships/diagramData" Target="/ppt/diagrams/data1.xml" Id="rId3" /><Relationship Type="http://schemas.microsoft.com/office/2007/relationships/diagramDrawing" Target="/ppt/diagrams/drawing1.xml" Id="rId7" /><Relationship Type="http://schemas.openxmlformats.org/officeDocument/2006/relationships/notesSlide" Target="/ppt/notesSlides/notesSlide3.xml" Id="rId2" /><Relationship Type="http://schemas.openxmlformats.org/officeDocument/2006/relationships/slideLayout" Target="/ppt/slideLayouts/slideLayout2.xml" Id="rId1" /><Relationship Type="http://schemas.openxmlformats.org/officeDocument/2006/relationships/diagramColors" Target="/ppt/diagrams/colors1.xml" Id="rId6" /><Relationship Type="http://schemas.openxmlformats.org/officeDocument/2006/relationships/diagramQuickStyle" Target="/ppt/diagrams/quickStyle1.xml" Id="rId5" /><Relationship Type="http://schemas.openxmlformats.org/officeDocument/2006/relationships/diagramLayout" Target="/ppt/diagrams/layout1.xml" Id="rId4" /></Relationships>
</file>

<file path=ppt/slides/_rels/slide5.xml.rels>&#65279;<?xml version="1.0" encoding="utf-8"?><Relationships xmlns="http://schemas.openxmlformats.org/package/2006/relationships"><Relationship Type="http://schemas.openxmlformats.org/officeDocument/2006/relationships/image" Target="/ppt/media/image24.png" Id="rId8" /><Relationship Type="http://schemas.openxmlformats.org/officeDocument/2006/relationships/diagramData" Target="/ppt/diagrams/data2.xml" Id="rId3" /><Relationship Type="http://schemas.microsoft.com/office/2007/relationships/diagramDrawing" Target="/ppt/diagrams/drawing2.xml" Id="rId7" /><Relationship Type="http://schemas.openxmlformats.org/officeDocument/2006/relationships/notesSlide" Target="/ppt/notesSlides/notesSlide4.xml" Id="rId2" /><Relationship Type="http://schemas.openxmlformats.org/officeDocument/2006/relationships/slideLayout" Target="/ppt/slideLayouts/slideLayout15.xml" Id="rId1" /><Relationship Type="http://schemas.openxmlformats.org/officeDocument/2006/relationships/diagramColors" Target="/ppt/diagrams/colors2.xml" Id="rId6" /><Relationship Type="http://schemas.openxmlformats.org/officeDocument/2006/relationships/diagramQuickStyle" Target="/ppt/diagrams/quickStyle2.xml" Id="rId5" /><Relationship Type="http://schemas.openxmlformats.org/officeDocument/2006/relationships/diagramLayout" Target="/ppt/diagrams/layout2.xml" Id="rId4" /></Relationships>
</file>

<file path=ppt/slides/_rels/slide6.xml.rels>&#65279;<?xml version="1.0" encoding="utf-8"?><Relationships xmlns="http://schemas.openxmlformats.org/package/2006/relationships"><Relationship Type="http://schemas.openxmlformats.org/officeDocument/2006/relationships/image" Target="/ppt/media/image24.png" Id="rId8" /><Relationship Type="http://schemas.openxmlformats.org/officeDocument/2006/relationships/diagramData" Target="/ppt/diagrams/data3.xml" Id="rId3" /><Relationship Type="http://schemas.microsoft.com/office/2007/relationships/diagramDrawing" Target="/ppt/diagrams/drawing3.xml" Id="rId7" /><Relationship Type="http://schemas.openxmlformats.org/officeDocument/2006/relationships/notesSlide" Target="/ppt/notesSlides/notesSlide5.xml" Id="rId2" /><Relationship Type="http://schemas.openxmlformats.org/officeDocument/2006/relationships/slideLayout" Target="/ppt/slideLayouts/slideLayout15.xml" Id="rId1" /><Relationship Type="http://schemas.openxmlformats.org/officeDocument/2006/relationships/diagramColors" Target="/ppt/diagrams/colors3.xml" Id="rId6" /><Relationship Type="http://schemas.openxmlformats.org/officeDocument/2006/relationships/diagramQuickStyle" Target="/ppt/diagrams/quickStyle3.xml" Id="rId5" /><Relationship Type="http://schemas.openxmlformats.org/officeDocument/2006/relationships/diagramLayout" Target="/ppt/diagrams/layout3.xml" Id="rId4" /></Relationships>
</file>

<file path=ppt/slides/_rels/slide7.xml.rels>&#65279;<?xml version="1.0" encoding="utf-8"?><Relationships xmlns="http://schemas.openxmlformats.org/package/2006/relationships"><Relationship Type="http://schemas.openxmlformats.org/officeDocument/2006/relationships/image" Target="/ppt/media/image26.png" Id="rId3" /><Relationship Type="http://schemas.openxmlformats.org/officeDocument/2006/relationships/image" Target="/ppt/media/image25.png" Id="rId2" /><Relationship Type="http://schemas.openxmlformats.org/officeDocument/2006/relationships/slideLayout" Target="/ppt/slideLayouts/slideLayout8.xml" Id="rId1" /></Relationships>
</file>

<file path=ppt/slides/_rels/slide8.xml.rels>&#65279;<?xml version="1.0" encoding="utf-8"?><Relationships xmlns="http://schemas.openxmlformats.org/package/2006/relationships"><Relationship Type="http://schemas.openxmlformats.org/officeDocument/2006/relationships/diagramData" Target="/ppt/diagrams/data4.xml" Id="rId3" /><Relationship Type="http://schemas.microsoft.com/office/2007/relationships/diagramDrawing" Target="/ppt/diagrams/drawing4.xml" Id="rId7" /><Relationship Type="http://schemas.openxmlformats.org/officeDocument/2006/relationships/notesSlide" Target="/ppt/notesSlides/notesSlide6.xml" Id="rId2" /><Relationship Type="http://schemas.openxmlformats.org/officeDocument/2006/relationships/slideLayout" Target="/ppt/slideLayouts/slideLayout4.xml" Id="rId1" /><Relationship Type="http://schemas.openxmlformats.org/officeDocument/2006/relationships/diagramColors" Target="/ppt/diagrams/colors4.xml" Id="rId6" /><Relationship Type="http://schemas.openxmlformats.org/officeDocument/2006/relationships/diagramQuickStyle" Target="/ppt/diagrams/quickStyle4.xml" Id="rId5" /><Relationship Type="http://schemas.openxmlformats.org/officeDocument/2006/relationships/diagramLayout" Target="/ppt/diagrams/layout4.xml" Id="rId4" /></Relationships>
</file>

<file path=ppt/slides/_rels/slide9.xml.rels>&#65279;<?xml version="1.0" encoding="utf-8"?><Relationships xmlns="http://schemas.openxmlformats.org/package/2006/relationships"><Relationship Type="http://schemas.openxmlformats.org/officeDocument/2006/relationships/image" Target="/ppt/media/image33.JPG" Id="rId3" /><Relationship Type="http://schemas.openxmlformats.org/officeDocument/2006/relationships/notesSlide" Target="/ppt/notesSlides/notesSlide7.xml" Id="rId2" /><Relationship Type="http://schemas.openxmlformats.org/officeDocument/2006/relationships/slideLayout" Target="/ppt/slideLayouts/slideLayout5.xml" Id="rId1" /><Relationship Type="http://schemas.openxmlformats.org/officeDocument/2006/relationships/image" Target="/ppt/media/image35.JPG" Id="rId5" /><Relationship Type="http://schemas.openxmlformats.org/officeDocument/2006/relationships/image" Target="/ppt/media/image34.JPG" Id="rId4"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0C0E29-0064-B0EC-394D-76A8949824C8}"/>
              </a:ext>
            </a:extLst>
          </p:cNvPr>
          <p:cNvSpPr>
            <a:spLocks noGrp="1"/>
          </p:cNvSpPr>
          <p:nvPr>
            <p:ph type="subTitle" idx="1"/>
          </p:nvPr>
        </p:nvSpPr>
        <p:spPr/>
        <p:txBody>
          <a:bodyPr/>
          <a:lstStyle/>
          <a:p>
            <a:r>
              <a:rPr lang="en-US" dirty="0"/>
              <a:t>Adora Beard</a:t>
            </a:r>
          </a:p>
          <a:p>
            <a:r>
              <a:rPr lang="en-US" dirty="0"/>
              <a:t>August 2025</a:t>
            </a:r>
          </a:p>
        </p:txBody>
      </p:sp>
      <p:sp>
        <p:nvSpPr>
          <p:cNvPr id="3" name="Text Placeholder 2">
            <a:extLst>
              <a:ext uri="{FF2B5EF4-FFF2-40B4-BE49-F238E27FC236}">
                <a16:creationId xmlns:a16="http://schemas.microsoft.com/office/drawing/2014/main" id="{1151269D-3132-7FFF-FE79-F67064984D03}"/>
              </a:ext>
            </a:extLst>
          </p:cNvPr>
          <p:cNvSpPr>
            <a:spLocks noGrp="1"/>
          </p:cNvSpPr>
          <p:nvPr>
            <p:ph type="body" sz="quarter" idx="10"/>
          </p:nvPr>
        </p:nvSpPr>
        <p:spPr/>
        <p:txBody>
          <a:bodyPr>
            <a:normAutofit lnSpcReduction="10000"/>
          </a:bodyPr>
          <a:lstStyle/>
          <a:p>
            <a:r>
              <a:rPr lang="en-US" dirty="0"/>
              <a:t>Moving Community Partnerships from Intention to Impact</a:t>
            </a:r>
          </a:p>
        </p:txBody>
      </p:sp>
      <p:sp>
        <p:nvSpPr>
          <p:cNvPr id="5"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extLst>
      <p:ext uri="{BB962C8B-B14F-4D97-AF65-F5344CB8AC3E}">
        <p14:creationId xmlns:p14="http://schemas.microsoft.com/office/powerpoint/2010/main" val="408336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a:xfrm>
            <a:off x="401444" y="525111"/>
            <a:ext cx="11351941" cy="1060631"/>
          </a:xfrm>
        </p:spPr>
        <p:txBody>
          <a:bodyPr anchor="t">
            <a:normAutofit/>
          </a:bodyPr>
          <a:lstStyle/>
          <a:p>
            <a:r>
              <a:rPr lang="en-US" spc="-75" dirty="0"/>
              <a:t>External Partnerships and Alliances</a:t>
            </a:r>
            <a:endParaRPr lang="en-US" dirty="0"/>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dirty="0" smtClean="0"/>
              <a:pPr>
                <a:spcAft>
                  <a:spcPts val="600"/>
                </a:spcAft>
              </a:pPr>
              <a:t>10</a:t>
            </a:fld>
            <a:endParaRPr lang="en-US"/>
          </a:p>
        </p:txBody>
      </p:sp>
      <p:pic>
        <p:nvPicPr>
          <p:cNvPr id="13" name="Picture Placeholder 12" descr="Colleagues clapping">
            <a:extLst>
              <a:ext uri="{FF2B5EF4-FFF2-40B4-BE49-F238E27FC236}">
                <a16:creationId xmlns:a16="http://schemas.microsoft.com/office/drawing/2014/main" id="{BFC52E47-E16A-504A-8BF0-51182B6B1191}"/>
              </a:ext>
            </a:extLst>
          </p:cNvPr>
          <p:cNvPicPr>
            <a:picLocks noGrp="1" noChangeAspect="1"/>
          </p:cNvPicPr>
          <p:nvPr>
            <p:ph sz="quarter" idx="13"/>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Lst>
          </a:blip>
          <a:srcRect t="11745" r="2" b="52523"/>
          <a:stretch/>
        </p:blipFill>
        <p:spPr>
          <a:xfrm>
            <a:off x="401639" y="1690689"/>
            <a:ext cx="11352212" cy="2707692"/>
          </a:xfrm>
          <a:noFill/>
        </p:spPr>
      </p:pic>
      <p:pic>
        <p:nvPicPr>
          <p:cNvPr id="6" name="Picture 5">
            <a:extLst>
              <a:ext uri="{FF2B5EF4-FFF2-40B4-BE49-F238E27FC236}">
                <a16:creationId xmlns:a16="http://schemas.microsoft.com/office/drawing/2014/main" id="{7675CC29-4B0E-3086-B0D4-D90E44985074}"/>
              </a:ext>
            </a:extLst>
          </p:cNvPr>
          <p:cNvPicPr>
            <a:picLocks noChangeAspect="1"/>
          </p:cNvPicPr>
          <p:nvPr/>
        </p:nvPicPr>
        <p:blipFill>
          <a:blip r:embed="rId5"/>
          <a:stretch>
            <a:fillRect/>
          </a:stretch>
        </p:blipFill>
        <p:spPr>
          <a:xfrm>
            <a:off x="6293887" y="5236298"/>
            <a:ext cx="2900913" cy="481080"/>
          </a:xfrm>
          <a:prstGeom prst="rect">
            <a:avLst/>
          </a:prstGeom>
        </p:spPr>
      </p:pic>
      <p:pic>
        <p:nvPicPr>
          <p:cNvPr id="7" name="Picture 4" descr="Shape, arrow&#10;&#10;Description automatically generated">
            <a:extLst>
              <a:ext uri="{FF2B5EF4-FFF2-40B4-BE49-F238E27FC236}">
                <a16:creationId xmlns:a16="http://schemas.microsoft.com/office/drawing/2014/main" id="{F72044D5-64F6-D8E2-8BC8-0B50BBE4B599}"/>
              </a:ext>
            </a:extLst>
          </p:cNvPr>
          <p:cNvPicPr>
            <a:picLocks noChangeAspect="1"/>
          </p:cNvPicPr>
          <p:nvPr/>
        </p:nvPicPr>
        <p:blipFill>
          <a:blip r:embed="rId6"/>
          <a:stretch>
            <a:fillRect/>
          </a:stretch>
        </p:blipFill>
        <p:spPr>
          <a:xfrm>
            <a:off x="6293886" y="4583438"/>
            <a:ext cx="2900914" cy="652860"/>
          </a:xfrm>
          <a:prstGeom prst="rect">
            <a:avLst/>
          </a:prstGeom>
        </p:spPr>
      </p:pic>
    </p:spTree>
    <p:extLst>
      <p:ext uri="{BB962C8B-B14F-4D97-AF65-F5344CB8AC3E}">
        <p14:creationId xmlns:p14="http://schemas.microsoft.com/office/powerpoint/2010/main" val="3353264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EA0BA0-DC80-8BB9-4508-320873157A60}"/>
              </a:ext>
            </a:extLst>
          </p:cNvPr>
          <p:cNvSpPr>
            <a:spLocks noGrp="1"/>
          </p:cNvSpPr>
          <p:nvPr>
            <p:ph type="sldNum" sz="quarter" idx="10"/>
          </p:nvPr>
        </p:nvSpPr>
        <p:spPr>
          <a:xfrm>
            <a:off x="401443" y="6446837"/>
            <a:ext cx="2743200" cy="218070"/>
          </a:xfrm>
        </p:spPr>
        <p:txBody>
          <a:bodyPr vert="horz" lIns="0" tIns="0" rIns="0" bIns="0" rtlCol="0" anchor="b" anchorCtr="0">
            <a:normAutofit/>
          </a:bodyPr>
          <a:lstStyle/>
          <a:p>
            <a:pPr>
              <a:spcAft>
                <a:spcPts val="600"/>
              </a:spcAft>
            </a:pPr>
            <a:fld id="{BAE26A2A-DE5F-EA41-900F-AB5C4F1D9848}" type="slidenum">
              <a:rPr lang="en-US" smtClean="0"/>
              <a:pPr>
                <a:spcAft>
                  <a:spcPts val="600"/>
                </a:spcAft>
              </a:pPr>
              <a:t>11</a:t>
            </a:fld>
            <a:endParaRPr lang="en-US"/>
          </a:p>
        </p:txBody>
      </p:sp>
      <p:sp>
        <p:nvSpPr>
          <p:cNvPr id="5" name="TextBox 4">
            <a:extLst>
              <a:ext uri="{FF2B5EF4-FFF2-40B4-BE49-F238E27FC236}">
                <a16:creationId xmlns:a16="http://schemas.microsoft.com/office/drawing/2014/main" id="{835B29F2-7923-46F7-AE7B-3D9FC2664F3C}"/>
              </a:ext>
            </a:extLst>
          </p:cNvPr>
          <p:cNvSpPr txBox="1"/>
          <p:nvPr/>
        </p:nvSpPr>
        <p:spPr>
          <a:xfrm>
            <a:off x="401450" y="457200"/>
            <a:ext cx="4370583" cy="1600200"/>
          </a:xfrm>
          <a:prstGeom prst="rect">
            <a:avLst/>
          </a:prstGeom>
        </p:spPr>
        <p:txBody>
          <a:bodyPr vert="horz" lIns="0" tIns="0" rIns="0" bIns="0" rtlCol="0" anchor="b" anchorCtr="0">
            <a:normAutofit/>
          </a:bodyPr>
          <a:lstStyle/>
          <a:p>
            <a:pPr defTabSz="685766">
              <a:lnSpc>
                <a:spcPct val="90000"/>
              </a:lnSpc>
              <a:spcBef>
                <a:spcPct val="0"/>
              </a:spcBef>
              <a:spcAft>
                <a:spcPts val="600"/>
              </a:spcAft>
            </a:pPr>
            <a:r>
              <a:rPr lang="en-US" sz="3600" b="1" kern="1200">
                <a:latin typeface="Arial" panose="020B0604020202020204" pitchFamily="34" charset="0"/>
                <a:ea typeface="+mj-ea"/>
                <a:cs typeface="Arial" panose="020B0604020202020204" pitchFamily="34" charset="0"/>
              </a:rPr>
              <a:t>Community Partnerships</a:t>
            </a:r>
          </a:p>
        </p:txBody>
      </p:sp>
      <p:sp>
        <p:nvSpPr>
          <p:cNvPr id="21" name="Text Placeholder 4">
            <a:extLst>
              <a:ext uri="{FF2B5EF4-FFF2-40B4-BE49-F238E27FC236}">
                <a16:creationId xmlns:a16="http://schemas.microsoft.com/office/drawing/2014/main" id="{5C906E22-94C8-852F-B3F9-0B16E41FFC3D}"/>
              </a:ext>
            </a:extLst>
          </p:cNvPr>
          <p:cNvSpPr>
            <a:spLocks noGrp="1"/>
          </p:cNvSpPr>
          <p:nvPr>
            <p:ph type="body" sz="half" idx="2"/>
          </p:nvPr>
        </p:nvSpPr>
        <p:spPr>
          <a:xfrm>
            <a:off x="401450" y="2196790"/>
            <a:ext cx="4370583" cy="3672197"/>
          </a:xfrm>
        </p:spPr>
        <p:txBody>
          <a:bodyPr/>
          <a:lstStyle/>
          <a:p>
            <a:endParaRPr lang="en-US"/>
          </a:p>
        </p:txBody>
      </p:sp>
      <p:graphicFrame>
        <p:nvGraphicFramePr>
          <p:cNvPr id="22" name="Text Placeholder 3">
            <a:extLst>
              <a:ext uri="{FF2B5EF4-FFF2-40B4-BE49-F238E27FC236}">
                <a16:creationId xmlns:a16="http://schemas.microsoft.com/office/drawing/2014/main" id="{81D654E5-06EB-55DC-D71F-6B12C7345393}"/>
              </a:ext>
            </a:extLst>
          </p:cNvPr>
          <p:cNvGraphicFramePr/>
          <p:nvPr>
            <p:extLst>
              <p:ext uri="{D42A27DB-BD31-4B8C-83A1-F6EECF244321}">
                <p14:modId xmlns:p14="http://schemas.microsoft.com/office/powerpoint/2010/main" val="1281726542"/>
              </p:ext>
            </p:extLst>
          </p:nvPr>
        </p:nvGraphicFramePr>
        <p:xfrm>
          <a:off x="5183194" y="457201"/>
          <a:ext cx="6559047" cy="5403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3429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D9A816-A133-C1FC-10EA-EEA67E934C81}"/>
              </a:ext>
            </a:extLst>
          </p:cNvPr>
          <p:cNvSpPr>
            <a:spLocks noGrp="1"/>
          </p:cNvSpPr>
          <p:nvPr>
            <p:ph type="title"/>
          </p:nvPr>
        </p:nvSpPr>
        <p:spPr/>
        <p:txBody>
          <a:bodyPr wrap="square" anchor="t">
            <a:normAutofit/>
          </a:bodyPr>
          <a:lstStyle/>
          <a:p>
            <a:r>
              <a:rPr lang="en-US" dirty="0">
                <a:latin typeface="Arial" panose="020B0604020202020204" pitchFamily="34" charset="0"/>
                <a:cs typeface="Arial" panose="020B0604020202020204" pitchFamily="34" charset="0"/>
              </a:rPr>
              <a:t>Community Engagement</a:t>
            </a:r>
          </a:p>
        </p:txBody>
      </p:sp>
      <p:sp>
        <p:nvSpPr>
          <p:cNvPr id="29" name="Content Placeholder 5">
            <a:extLst>
              <a:ext uri="{FF2B5EF4-FFF2-40B4-BE49-F238E27FC236}">
                <a16:creationId xmlns:a16="http://schemas.microsoft.com/office/drawing/2014/main" id="{14392C3A-EF14-9001-6D46-5B4EF19276BF}"/>
              </a:ext>
            </a:extLst>
          </p:cNvPr>
          <p:cNvSpPr>
            <a:spLocks noGrp="1"/>
          </p:cNvSpPr>
          <p:nvPr>
            <p:ph type="body" idx="1"/>
          </p:nvPr>
        </p:nvSpPr>
        <p:spPr>
          <a:xfrm>
            <a:off x="1825086" y="3178108"/>
            <a:ext cx="2943921" cy="2695839"/>
          </a:xfrm>
        </p:spPr>
        <p:txBody>
          <a:bodyPr>
            <a:normAutofit/>
          </a:bodyPr>
          <a:lstStyle/>
          <a:p>
            <a:r>
              <a:rPr lang="en-US" b="1" dirty="0"/>
              <a:t>Increase Stakeholder Involvement</a:t>
            </a:r>
          </a:p>
          <a:p>
            <a:endParaRPr lang="en-US" dirty="0"/>
          </a:p>
          <a:p>
            <a:pPr algn="l"/>
            <a:r>
              <a:rPr lang="en-US" b="1" dirty="0">
                <a:solidFill>
                  <a:schemeClr val="accent6">
                    <a:lumMod val="75000"/>
                  </a:schemeClr>
                </a:solidFill>
              </a:rPr>
              <a:t>Objective: </a:t>
            </a:r>
            <a:r>
              <a:rPr lang="en-US" dirty="0"/>
              <a:t>Involve community leaders, members, and stakeholders in partnership activities.</a:t>
            </a:r>
          </a:p>
          <a:p>
            <a:pPr algn="l"/>
            <a:endParaRPr lang="en-US" dirty="0"/>
          </a:p>
          <a:p>
            <a:r>
              <a:rPr lang="en-US" dirty="0"/>
              <a:t>Regular meeting cadence, workshops/events, progress evaluations, and reporting.</a:t>
            </a:r>
          </a:p>
          <a:p>
            <a:endParaRPr lang="en-US" dirty="0"/>
          </a:p>
        </p:txBody>
      </p:sp>
      <p:pic>
        <p:nvPicPr>
          <p:cNvPr id="28" name="Picture Placeholder 27" descr="Meeting outline">
            <a:extLst>
              <a:ext uri="{FF2B5EF4-FFF2-40B4-BE49-F238E27FC236}">
                <a16:creationId xmlns:a16="http://schemas.microsoft.com/office/drawing/2014/main" id="{1B94F3DC-B547-62D9-9057-F937B906D178}"/>
              </a:ext>
            </a:extLst>
          </p:cNvPr>
          <p:cNvPicPr>
            <a:picLocks noGrp="1" noChangeAspect="1"/>
          </p:cNvPicPr>
          <p:nvPr>
            <p:ph type="pic" idx="2"/>
          </p:nvPr>
        </p:nvPicPr>
        <p:blipFill>
          <a:blip r:embed="rId3">
            <a:extLst>
              <a:ext uri="{96DAC541-7B7A-43D3-8B79-37D633B846F1}">
                <asvg:svgBlip xmlns:asvg="http://schemas.microsoft.com/office/drawing/2016/SVG/main" r:embed="rId4"/>
              </a:ext>
            </a:extLst>
          </a:blip>
          <a:srcRect t="25064" b="25064"/>
          <a:stretch/>
        </p:blipFill>
        <p:spPr>
          <a:xfrm>
            <a:off x="4935513" y="1784359"/>
            <a:ext cx="2459607" cy="1293387"/>
          </a:xfrm>
        </p:spPr>
      </p:pic>
      <p:sp>
        <p:nvSpPr>
          <p:cNvPr id="27" name="Content Placeholder 3">
            <a:extLst>
              <a:ext uri="{FF2B5EF4-FFF2-40B4-BE49-F238E27FC236}">
                <a16:creationId xmlns:a16="http://schemas.microsoft.com/office/drawing/2014/main" id="{E996F3F4-9E70-FF5F-18AD-FEBAEF1C2A6D}"/>
              </a:ext>
            </a:extLst>
          </p:cNvPr>
          <p:cNvSpPr>
            <a:spLocks noGrp="1"/>
          </p:cNvSpPr>
          <p:nvPr>
            <p:ph type="body" idx="3"/>
          </p:nvPr>
        </p:nvSpPr>
        <p:spPr>
          <a:xfrm>
            <a:off x="4769007" y="3178108"/>
            <a:ext cx="2943921" cy="2695839"/>
          </a:xfrm>
        </p:spPr>
        <p:txBody>
          <a:bodyPr>
            <a:normAutofit lnSpcReduction="10000"/>
          </a:bodyPr>
          <a:lstStyle/>
          <a:p>
            <a:r>
              <a:rPr lang="en-US" b="1" dirty="0"/>
              <a:t>Collaborative Approach and </a:t>
            </a:r>
          </a:p>
          <a:p>
            <a:r>
              <a:rPr lang="en-US" b="1" dirty="0"/>
              <a:t>Clear Communication</a:t>
            </a:r>
          </a:p>
          <a:p>
            <a:endParaRPr lang="en-US" b="1" dirty="0"/>
          </a:p>
          <a:p>
            <a:pPr algn="l"/>
            <a:r>
              <a:rPr lang="en-US" b="1" dirty="0">
                <a:solidFill>
                  <a:schemeClr val="accent6">
                    <a:lumMod val="75000"/>
                  </a:schemeClr>
                </a:solidFill>
              </a:rPr>
              <a:t>Objective: </a:t>
            </a:r>
            <a:r>
              <a:rPr lang="en-US" dirty="0"/>
              <a:t>Plan and make collaborative decisions.</a:t>
            </a:r>
          </a:p>
          <a:p>
            <a:pPr algn="l"/>
            <a:endParaRPr lang="en-US" b="1" dirty="0"/>
          </a:p>
          <a:p>
            <a:r>
              <a:rPr lang="en-US" dirty="0"/>
              <a:t>Goal setting, action plans, statements of work, memorandums of understanding, feedback loop, established key metrics, and outcomes.</a:t>
            </a:r>
          </a:p>
        </p:txBody>
      </p:sp>
      <p:pic>
        <p:nvPicPr>
          <p:cNvPr id="32" name="Picture Placeholder 31" descr="Connections outline">
            <a:extLst>
              <a:ext uri="{FF2B5EF4-FFF2-40B4-BE49-F238E27FC236}">
                <a16:creationId xmlns:a16="http://schemas.microsoft.com/office/drawing/2014/main" id="{297E88A8-EC92-3106-EECD-0A98DFF34DAD}"/>
              </a:ext>
            </a:extLst>
          </p:cNvPr>
          <p:cNvPicPr>
            <a:picLocks noGrp="1" noChangeAspect="1"/>
          </p:cNvPicPr>
          <p:nvPr>
            <p:ph type="pic" idx="4"/>
          </p:nvPr>
        </p:nvPicPr>
        <p:blipFill>
          <a:blip r:embed="rId5">
            <a:extLst>
              <a:ext uri="{96DAC541-7B7A-43D3-8B79-37D633B846F1}">
                <asvg:svgBlip xmlns:asvg="http://schemas.microsoft.com/office/drawing/2016/SVG/main" r:embed="rId6"/>
              </a:ext>
            </a:extLst>
          </a:blip>
          <a:srcRect t="21644" b="21644"/>
          <a:stretch/>
        </p:blipFill>
        <p:spPr>
          <a:xfrm>
            <a:off x="1991592" y="1688806"/>
            <a:ext cx="2626113" cy="1489301"/>
          </a:xfrm>
        </p:spPr>
      </p:pic>
      <p:sp>
        <p:nvSpPr>
          <p:cNvPr id="31" name="Content Placeholder 8">
            <a:extLst>
              <a:ext uri="{FF2B5EF4-FFF2-40B4-BE49-F238E27FC236}">
                <a16:creationId xmlns:a16="http://schemas.microsoft.com/office/drawing/2014/main" id="{C4642FD9-B14A-7B58-D138-F74269BA15D7}"/>
              </a:ext>
            </a:extLst>
          </p:cNvPr>
          <p:cNvSpPr>
            <a:spLocks noGrp="1"/>
          </p:cNvSpPr>
          <p:nvPr>
            <p:ph type="body" idx="5"/>
          </p:nvPr>
        </p:nvSpPr>
        <p:spPr>
          <a:xfrm>
            <a:off x="7966364" y="3178108"/>
            <a:ext cx="2626112" cy="2695839"/>
          </a:xfrm>
        </p:spPr>
        <p:txBody>
          <a:bodyPr>
            <a:normAutofit lnSpcReduction="10000"/>
          </a:bodyPr>
          <a:lstStyle/>
          <a:p>
            <a:r>
              <a:rPr lang="en-US" b="1" dirty="0"/>
              <a:t>Advocacy, Awareness, and Visibility</a:t>
            </a:r>
          </a:p>
          <a:p>
            <a:endParaRPr lang="en-US" b="1" dirty="0"/>
          </a:p>
          <a:p>
            <a:pPr algn="l"/>
            <a:r>
              <a:rPr lang="en-US" b="1" dirty="0">
                <a:solidFill>
                  <a:schemeClr val="accent6">
                    <a:lumMod val="75000"/>
                  </a:schemeClr>
                </a:solidFill>
              </a:rPr>
              <a:t>Objective: </a:t>
            </a:r>
            <a:r>
              <a:rPr lang="en-US" dirty="0"/>
              <a:t>Increase awareness of partnership initiatives and their impact on the community.</a:t>
            </a:r>
          </a:p>
          <a:p>
            <a:endParaRPr lang="en-US" b="1" dirty="0"/>
          </a:p>
          <a:p>
            <a:r>
              <a:rPr lang="en-US" dirty="0"/>
              <a:t>Marketing and Communications to highlight the importances and benefits of the partnership.</a:t>
            </a:r>
          </a:p>
        </p:txBody>
      </p:sp>
      <p:pic>
        <p:nvPicPr>
          <p:cNvPr id="34" name="Picture Placeholder 33" descr="Target Audience outline">
            <a:extLst>
              <a:ext uri="{FF2B5EF4-FFF2-40B4-BE49-F238E27FC236}">
                <a16:creationId xmlns:a16="http://schemas.microsoft.com/office/drawing/2014/main" id="{75249A43-5A6F-CC53-943B-16DBB7043242}"/>
              </a:ext>
            </a:extLst>
          </p:cNvPr>
          <p:cNvPicPr>
            <a:picLocks noGrp="1" noChangeAspect="1"/>
          </p:cNvPicPr>
          <p:nvPr>
            <p:ph type="pic" idx="6"/>
          </p:nvPr>
        </p:nvPicPr>
        <p:blipFill>
          <a:blip r:embed="rId7">
            <a:extLst>
              <a:ext uri="{96DAC541-7B7A-43D3-8B79-37D633B846F1}">
                <asvg:svgBlip xmlns:asvg="http://schemas.microsoft.com/office/drawing/2016/SVG/main" r:embed="rId8"/>
              </a:ext>
            </a:extLst>
          </a:blip>
          <a:srcRect t="23591" b="23591"/>
          <a:stretch/>
        </p:blipFill>
        <p:spPr>
          <a:xfrm>
            <a:off x="7712928" y="1690697"/>
            <a:ext cx="2626113" cy="1387049"/>
          </a:xfrm>
        </p:spPr>
      </p:pic>
      <p:sp>
        <p:nvSpPr>
          <p:cNvPr id="2" name="Slide Number Placeholder 1">
            <a:extLst>
              <a:ext uri="{FF2B5EF4-FFF2-40B4-BE49-F238E27FC236}">
                <a16:creationId xmlns:a16="http://schemas.microsoft.com/office/drawing/2014/main" id="{93EA0BA0-DC80-8BB9-4508-320873157A60}"/>
              </a:ext>
            </a:extLst>
          </p:cNvPr>
          <p:cNvSpPr>
            <a:spLocks noGrp="1"/>
          </p:cNvSpPr>
          <p:nvPr>
            <p:ph type="sldNum" idx="12"/>
          </p:nvPr>
        </p:nvSpPr>
        <p:spPr/>
        <p:txBody>
          <a:bodyPr wrap="square" anchor="b">
            <a:normAutofit/>
          </a:bodyPr>
          <a:lstStyle/>
          <a:p>
            <a:pPr>
              <a:spcAft>
                <a:spcPts val="600"/>
              </a:spcAft>
            </a:pPr>
            <a:fld id="{BAE26A2A-DE5F-EA41-900F-AB5C4F1D9848}" type="slidenum">
              <a:rPr lang="en-US" smtClean="0"/>
              <a:pPr>
                <a:spcAft>
                  <a:spcPts val="600"/>
                </a:spcAft>
              </a:pPr>
              <a:t>12</a:t>
            </a:fld>
            <a:endParaRPr lang="en-US"/>
          </a:p>
        </p:txBody>
      </p:sp>
    </p:spTree>
    <p:extLst>
      <p:ext uri="{BB962C8B-B14F-4D97-AF65-F5344CB8AC3E}">
        <p14:creationId xmlns:p14="http://schemas.microsoft.com/office/powerpoint/2010/main" val="227201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AC2850-FDC6-FD0B-F712-BABF5F9D800B}"/>
              </a:ext>
            </a:extLst>
          </p:cNvPr>
          <p:cNvSpPr>
            <a:spLocks noGrp="1"/>
          </p:cNvSpPr>
          <p:nvPr>
            <p:ph type="title"/>
          </p:nvPr>
        </p:nvSpPr>
        <p:spPr>
          <a:xfrm>
            <a:off x="401447" y="525111"/>
            <a:ext cx="11262732" cy="1165587"/>
          </a:xfrm>
        </p:spPr>
        <p:txBody>
          <a:bodyPr vert="horz" lIns="0" tIns="0" rIns="0" bIns="0" rtlCol="0" anchor="t" anchorCtr="0">
            <a:normAutofit/>
          </a:bodyPr>
          <a:lstStyle/>
          <a:p>
            <a:pPr fontAlgn="base">
              <a:spcAft>
                <a:spcPts val="600"/>
              </a:spcAft>
            </a:pPr>
            <a:r>
              <a:rPr lang="en-US" b="1" kern="1200">
                <a:latin typeface="Arial" panose="020B0604020202020204" pitchFamily="34" charset="0"/>
                <a:ea typeface="+mj-ea"/>
                <a:cs typeface="Arial" panose="020B0604020202020204" pitchFamily="34" charset="0"/>
              </a:rPr>
              <a:t>GED Community Partnership Program</a:t>
            </a:r>
          </a:p>
          <a:p>
            <a:pPr fontAlgn="base">
              <a:spcAft>
                <a:spcPts val="600"/>
              </a:spcAft>
            </a:pPr>
            <a:endParaRPr lang="en-US" b="1" kern="1200">
              <a:latin typeface="Arial" panose="020B0604020202020204" pitchFamily="34" charset="0"/>
              <a:ea typeface="+mj-ea"/>
              <a:cs typeface="Arial" panose="020B0604020202020204" pitchFamily="34" charset="0"/>
            </a:endParaRPr>
          </a:p>
        </p:txBody>
      </p:sp>
      <p:sp>
        <p:nvSpPr>
          <p:cNvPr id="8" name="TextBox 7">
            <a:extLst>
              <a:ext uri="{FF2B5EF4-FFF2-40B4-BE49-F238E27FC236}">
                <a16:creationId xmlns:a16="http://schemas.microsoft.com/office/drawing/2014/main" id="{E6ED468A-469E-BB87-C3F7-C02AC2FB5929}"/>
              </a:ext>
            </a:extLst>
          </p:cNvPr>
          <p:cNvSpPr txBox="1"/>
          <p:nvPr/>
        </p:nvSpPr>
        <p:spPr>
          <a:xfrm>
            <a:off x="646771" y="1833118"/>
            <a:ext cx="11017408" cy="3564381"/>
          </a:xfrm>
          <a:prstGeom prst="rect">
            <a:avLst/>
          </a:prstGeom>
          <a:ln>
            <a:solidFill>
              <a:schemeClr val="accent1">
                <a:shade val="50000"/>
              </a:schemeClr>
            </a:solidFill>
          </a:ln>
        </p:spPr>
        <p:txBody>
          <a:bodyPr rot="0" spcFirstLastPara="0" vertOverflow="overflow" horzOverflow="overflow" vert="horz" lIns="228600" tIns="457200" rIns="228600" bIns="45720" numCol="1" spcCol="0" rtlCol="0" fromWordArt="0" anchorCtr="0" forceAA="0" compatLnSpc="1">
            <a:prstTxWarp prst="textNoShape">
              <a:avLst/>
            </a:prstTxWarp>
            <a:normAutofit/>
          </a:bodyPr>
          <a:lstStyle/>
          <a:p>
            <a:pPr defTabSz="685766">
              <a:lnSpc>
                <a:spcPct val="90000"/>
              </a:lnSpc>
              <a:spcBef>
                <a:spcPts val="750"/>
              </a:spcBef>
              <a:buClr>
                <a:schemeClr val="bg2">
                  <a:lumMod val="75000"/>
                </a:schemeClr>
              </a:buClr>
              <a:buSzPct val="110000"/>
            </a:pPr>
            <a:r>
              <a:rPr lang="en-US" sz="1600" b="1" dirty="0">
                <a:latin typeface="Arial" panose="020B0604020202020204" pitchFamily="34" charset="0"/>
                <a:cs typeface="Arial" panose="020B0604020202020204" pitchFamily="34" charset="0"/>
              </a:rPr>
              <a:t>The GED Community Partnership Program (GEDCPP) was created to connect more learners in preparation and support for the GED credential. This program aims to increase access to a high school equivalency diploma, while investing in grassroots community organizations that provide education, training, and other support services.</a:t>
            </a:r>
            <a:endParaRPr lang="en-US" sz="1600" dirty="0">
              <a:latin typeface="Arial" panose="020B0604020202020204" pitchFamily="34" charset="0"/>
              <a:cs typeface="Arial" panose="020B0604020202020204" pitchFamily="34" charset="0"/>
            </a:endParaRPr>
          </a:p>
          <a:p>
            <a:pPr marL="171442" indent="-171442" defTabSz="685766">
              <a:lnSpc>
                <a:spcPct val="90000"/>
              </a:lnSpc>
              <a:spcBef>
                <a:spcPts val="750"/>
              </a:spcBef>
              <a:buClr>
                <a:schemeClr val="bg2">
                  <a:lumMod val="75000"/>
                </a:schemeClr>
              </a:buClr>
              <a:buSzPct val="1100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628642" lvl="1" indent="-171442" defTabSz="685766">
              <a:lnSpc>
                <a:spcPct val="90000"/>
              </a:lnSpc>
              <a:spcBef>
                <a:spcPts val="750"/>
              </a:spcBef>
              <a:buClr>
                <a:schemeClr val="bg2">
                  <a:lumMod val="75000"/>
                </a:schemeClr>
              </a:buClr>
              <a:buSzPct val="110000"/>
              <a:buFont typeface="Arial" panose="020B0604020202020204" pitchFamily="34" charset="0"/>
              <a:buChar char="•"/>
            </a:pPr>
            <a:r>
              <a:rPr lang="en-US" sz="1600" dirty="0">
                <a:latin typeface="Arial" panose="020B0604020202020204" pitchFamily="34" charset="0"/>
                <a:cs typeface="Arial" panose="020B0604020202020204" pitchFamily="34" charset="0"/>
              </a:rPr>
              <a:t>In partnership with Aztec Software, the program launched in late 2021</a:t>
            </a:r>
          </a:p>
          <a:p>
            <a:pPr marL="628642" lvl="1" indent="-171442" defTabSz="685766">
              <a:lnSpc>
                <a:spcPct val="90000"/>
              </a:lnSpc>
              <a:spcBef>
                <a:spcPts val="750"/>
              </a:spcBef>
              <a:buClr>
                <a:schemeClr val="bg2">
                  <a:lumMod val="75000"/>
                </a:schemeClr>
              </a:buClr>
              <a:buSzPct val="110000"/>
              <a:buFont typeface="Arial" panose="020B0604020202020204" pitchFamily="34" charset="0"/>
              <a:buChar char="•"/>
            </a:pPr>
            <a:r>
              <a:rPr lang="en-US" sz="1600" dirty="0">
                <a:latin typeface="Arial" panose="020B0604020202020204" pitchFamily="34" charset="0"/>
                <a:cs typeface="Arial" panose="020B0604020202020204" pitchFamily="34" charset="0"/>
              </a:rPr>
              <a:t>The program provides GEDTS, Aztec Software, and Essential Education study tools, technology, and test vouchers to support community organizations offering GED preparation.</a:t>
            </a:r>
          </a:p>
          <a:p>
            <a:pPr marL="628642" lvl="1" indent="-171442" defTabSz="685766">
              <a:lnSpc>
                <a:spcPct val="90000"/>
              </a:lnSpc>
              <a:spcBef>
                <a:spcPts val="750"/>
              </a:spcBef>
              <a:buClr>
                <a:schemeClr val="bg2">
                  <a:lumMod val="75000"/>
                </a:schemeClr>
              </a:buClr>
              <a:buSzPct val="110000"/>
              <a:buFont typeface="Arial" panose="020B0604020202020204" pitchFamily="34" charset="0"/>
              <a:buChar char="•"/>
            </a:pPr>
            <a:r>
              <a:rPr lang="en-US" sz="1600" dirty="0">
                <a:latin typeface="Arial" panose="020B0604020202020204" pitchFamily="34" charset="0"/>
                <a:cs typeface="Arial" panose="020B0604020202020204" pitchFamily="34" charset="0"/>
              </a:rPr>
              <a:t>Participating organizations go through a vetting process that includes identifying the organization's needs, learners served, current outcomes, and other factors.</a:t>
            </a:r>
          </a:p>
          <a:p>
            <a:pPr marL="171442" indent="-171442" defTabSz="685766">
              <a:lnSpc>
                <a:spcPct val="90000"/>
              </a:lnSpc>
              <a:spcBef>
                <a:spcPts val="750"/>
              </a:spcBef>
              <a:buClr>
                <a:schemeClr val="bg2">
                  <a:lumMod val="75000"/>
                </a:schemeClr>
              </a:buClr>
              <a:buSzPct val="1100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FEEBFAE6-022A-4891-9524-25190D90BE14}"/>
              </a:ext>
            </a:extLst>
          </p:cNvPr>
          <p:cNvSpPr>
            <a:spLocks noGrp="1"/>
          </p:cNvSpPr>
          <p:nvPr>
            <p:ph type="sldNum" sz="quarter" idx="12"/>
          </p:nvPr>
        </p:nvSpPr>
        <p:spPr>
          <a:xfrm>
            <a:off x="401443" y="6446837"/>
            <a:ext cx="2743200" cy="218070"/>
          </a:xfrm>
        </p:spPr>
        <p:txBody>
          <a:bodyPr vert="horz" lIns="0" tIns="0" rIns="0" bIns="0" rtlCol="0" anchor="b" anchorCtr="0">
            <a:normAutofit/>
          </a:bodyPr>
          <a:lstStyle/>
          <a:p>
            <a:pPr>
              <a:spcAft>
                <a:spcPts val="600"/>
              </a:spcAft>
            </a:pPr>
            <a:fld id="{BAE26A2A-DE5F-EA41-900F-AB5C4F1D9848}" type="slidenum">
              <a:rPr lang="en-US" smtClean="0"/>
              <a:pPr>
                <a:spcAft>
                  <a:spcPts val="600"/>
                </a:spcAft>
              </a:pPr>
              <a:t>13</a:t>
            </a:fld>
            <a:endParaRPr lang="en-US"/>
          </a:p>
        </p:txBody>
      </p:sp>
    </p:spTree>
    <p:extLst>
      <p:ext uri="{BB962C8B-B14F-4D97-AF65-F5344CB8AC3E}">
        <p14:creationId xmlns:p14="http://schemas.microsoft.com/office/powerpoint/2010/main" val="3891350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9D5BE0-E349-C3A2-DB34-EBBAF3805984}"/>
              </a:ext>
            </a:extLst>
          </p:cNvPr>
          <p:cNvSpPr>
            <a:spLocks noGrp="1"/>
          </p:cNvSpPr>
          <p:nvPr>
            <p:ph type="sldNum" sz="quarter" idx="10"/>
          </p:nvPr>
        </p:nvSpPr>
        <p:spPr/>
        <p:txBody>
          <a:bodyPr/>
          <a:lstStyle/>
          <a:p>
            <a:fld id="{BAE26A2A-DE5F-EA41-900F-AB5C4F1D9848}" type="slidenum">
              <a:rPr lang="en-US" smtClean="0"/>
              <a:pPr/>
              <a:t>14</a:t>
            </a:fld>
            <a:endParaRPr lang="en-US"/>
          </a:p>
        </p:txBody>
      </p:sp>
      <p:sp>
        <p:nvSpPr>
          <p:cNvPr id="3" name="TextBox 2">
            <a:extLst>
              <a:ext uri="{FF2B5EF4-FFF2-40B4-BE49-F238E27FC236}">
                <a16:creationId xmlns:a16="http://schemas.microsoft.com/office/drawing/2014/main" id="{B87D052B-4526-8DEC-7C8A-FC03F40BC7B0}"/>
              </a:ext>
            </a:extLst>
          </p:cNvPr>
          <p:cNvSpPr txBox="1"/>
          <p:nvPr/>
        </p:nvSpPr>
        <p:spPr>
          <a:xfrm>
            <a:off x="3040095" y="1284261"/>
            <a:ext cx="5906937"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2400" b="1" u="sng" dirty="0">
                <a:cs typeface="Calibri"/>
              </a:rPr>
              <a:t>First Graduates</a:t>
            </a:r>
          </a:p>
        </p:txBody>
      </p:sp>
      <p:pic>
        <p:nvPicPr>
          <p:cNvPr id="4" name="Picture 4" descr="A person holding a sign&#10;&#10;Description automatically generated">
            <a:extLst>
              <a:ext uri="{FF2B5EF4-FFF2-40B4-BE49-F238E27FC236}">
                <a16:creationId xmlns:a16="http://schemas.microsoft.com/office/drawing/2014/main" id="{32938E19-FDBE-899F-5969-E30899E51BB3}"/>
              </a:ext>
            </a:extLst>
          </p:cNvPr>
          <p:cNvPicPr>
            <a:picLocks noChangeAspect="1"/>
          </p:cNvPicPr>
          <p:nvPr/>
        </p:nvPicPr>
        <p:blipFill>
          <a:blip r:embed="rId3"/>
          <a:stretch>
            <a:fillRect/>
          </a:stretch>
        </p:blipFill>
        <p:spPr>
          <a:xfrm>
            <a:off x="2889133" y="2060252"/>
            <a:ext cx="2046617" cy="2748281"/>
          </a:xfrm>
          <a:prstGeom prst="rect">
            <a:avLst/>
          </a:prstGeom>
        </p:spPr>
      </p:pic>
      <p:pic>
        <p:nvPicPr>
          <p:cNvPr id="5" name="Picture 5" descr="A person holding a sign&#10;&#10;Description automatically generated">
            <a:extLst>
              <a:ext uri="{FF2B5EF4-FFF2-40B4-BE49-F238E27FC236}">
                <a16:creationId xmlns:a16="http://schemas.microsoft.com/office/drawing/2014/main" id="{2B4C806A-823E-AA51-760B-C75745288637}"/>
              </a:ext>
            </a:extLst>
          </p:cNvPr>
          <p:cNvPicPr>
            <a:picLocks noChangeAspect="1"/>
          </p:cNvPicPr>
          <p:nvPr/>
        </p:nvPicPr>
        <p:blipFill>
          <a:blip r:embed="rId4"/>
          <a:stretch>
            <a:fillRect/>
          </a:stretch>
        </p:blipFill>
        <p:spPr>
          <a:xfrm>
            <a:off x="7299387" y="2047590"/>
            <a:ext cx="2035835" cy="2741254"/>
          </a:xfrm>
          <a:prstGeom prst="rect">
            <a:avLst/>
          </a:prstGeom>
        </p:spPr>
      </p:pic>
      <p:pic>
        <p:nvPicPr>
          <p:cNvPr id="6" name="Picture 6" descr="Text, calendar, whiteboard&#10;&#10;Description automatically generated">
            <a:extLst>
              <a:ext uri="{FF2B5EF4-FFF2-40B4-BE49-F238E27FC236}">
                <a16:creationId xmlns:a16="http://schemas.microsoft.com/office/drawing/2014/main" id="{62B5EE03-E569-C9BA-B86E-EC692F8FB8C4}"/>
              </a:ext>
            </a:extLst>
          </p:cNvPr>
          <p:cNvPicPr>
            <a:picLocks noChangeAspect="1"/>
          </p:cNvPicPr>
          <p:nvPr/>
        </p:nvPicPr>
        <p:blipFill>
          <a:blip r:embed="rId5"/>
          <a:stretch>
            <a:fillRect/>
          </a:stretch>
        </p:blipFill>
        <p:spPr>
          <a:xfrm>
            <a:off x="5131998" y="2057400"/>
            <a:ext cx="2057400" cy="2743200"/>
          </a:xfrm>
          <a:prstGeom prst="rect">
            <a:avLst/>
          </a:prstGeom>
        </p:spPr>
      </p:pic>
      <p:sp>
        <p:nvSpPr>
          <p:cNvPr id="7" name="TextBox 6">
            <a:extLst>
              <a:ext uri="{FF2B5EF4-FFF2-40B4-BE49-F238E27FC236}">
                <a16:creationId xmlns:a16="http://schemas.microsoft.com/office/drawing/2014/main" id="{DFF12E0D-B311-2E32-2BCE-9CDB6EA09FE9}"/>
              </a:ext>
            </a:extLst>
          </p:cNvPr>
          <p:cNvSpPr txBox="1"/>
          <p:nvPr/>
        </p:nvSpPr>
        <p:spPr>
          <a:xfrm>
            <a:off x="5229046" y="4993617"/>
            <a:ext cx="2057400"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a:cs typeface="Calibri"/>
              </a:rPr>
              <a:t>Asia W.</a:t>
            </a:r>
          </a:p>
        </p:txBody>
      </p:sp>
      <p:sp>
        <p:nvSpPr>
          <p:cNvPr id="8" name="TextBox 7">
            <a:extLst>
              <a:ext uri="{FF2B5EF4-FFF2-40B4-BE49-F238E27FC236}">
                <a16:creationId xmlns:a16="http://schemas.microsoft.com/office/drawing/2014/main" id="{BE917756-DDE2-71B0-1268-887B4AF875DE}"/>
              </a:ext>
            </a:extLst>
          </p:cNvPr>
          <p:cNvSpPr txBox="1"/>
          <p:nvPr/>
        </p:nvSpPr>
        <p:spPr>
          <a:xfrm>
            <a:off x="2866891" y="4992942"/>
            <a:ext cx="2057400"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a:cs typeface="Calibri"/>
              </a:rPr>
              <a:t>John C.</a:t>
            </a:r>
          </a:p>
        </p:txBody>
      </p:sp>
      <p:sp>
        <p:nvSpPr>
          <p:cNvPr id="9" name="TextBox 8">
            <a:extLst>
              <a:ext uri="{FF2B5EF4-FFF2-40B4-BE49-F238E27FC236}">
                <a16:creationId xmlns:a16="http://schemas.microsoft.com/office/drawing/2014/main" id="{1C04E6A2-4144-A5E9-F048-EDE8AD002ABB}"/>
              </a:ext>
            </a:extLst>
          </p:cNvPr>
          <p:cNvSpPr txBox="1"/>
          <p:nvPr/>
        </p:nvSpPr>
        <p:spPr>
          <a:xfrm>
            <a:off x="7362735" y="4992269"/>
            <a:ext cx="2057400"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a:cs typeface="Calibri"/>
              </a:rPr>
              <a:t>Clayson W.</a:t>
            </a:r>
          </a:p>
        </p:txBody>
      </p:sp>
      <p:pic>
        <p:nvPicPr>
          <p:cNvPr id="11" name="Picture 4" descr="Shape, arrow&#10;&#10;Description automatically generated">
            <a:extLst>
              <a:ext uri="{FF2B5EF4-FFF2-40B4-BE49-F238E27FC236}">
                <a16:creationId xmlns:a16="http://schemas.microsoft.com/office/drawing/2014/main" id="{F132ECF8-A92C-DAA5-3878-2957EECCD72A}"/>
              </a:ext>
            </a:extLst>
          </p:cNvPr>
          <p:cNvPicPr>
            <a:picLocks noChangeAspect="1"/>
          </p:cNvPicPr>
          <p:nvPr/>
        </p:nvPicPr>
        <p:blipFill>
          <a:blip r:embed="rId6"/>
          <a:stretch>
            <a:fillRect/>
          </a:stretch>
        </p:blipFill>
        <p:spPr>
          <a:xfrm>
            <a:off x="1306184" y="6061798"/>
            <a:ext cx="2478415" cy="652860"/>
          </a:xfrm>
          <a:prstGeom prst="rect">
            <a:avLst/>
          </a:prstGeom>
        </p:spPr>
      </p:pic>
      <p:sp>
        <p:nvSpPr>
          <p:cNvPr id="10" name="TextBox 9">
            <a:extLst>
              <a:ext uri="{FF2B5EF4-FFF2-40B4-BE49-F238E27FC236}">
                <a16:creationId xmlns:a16="http://schemas.microsoft.com/office/drawing/2014/main" id="{E9A29A68-1A96-2797-24A6-97DD4E431167}"/>
              </a:ext>
            </a:extLst>
          </p:cNvPr>
          <p:cNvSpPr txBox="1"/>
          <p:nvPr/>
        </p:nvSpPr>
        <p:spPr>
          <a:xfrm>
            <a:off x="2379786" y="592963"/>
            <a:ext cx="7350369" cy="461665"/>
          </a:xfrm>
          <a:prstGeom prst="rect">
            <a:avLst/>
          </a:prstGeom>
          <a:noFill/>
        </p:spPr>
        <p:txBody>
          <a:bodyPr wrap="square">
            <a:spAutoFit/>
          </a:bodyPr>
          <a:lstStyle/>
          <a:p>
            <a:pPr algn="ctr" fontAlgn="base"/>
            <a:r>
              <a:rPr lang="en-US" sz="2400" b="1" dirty="0">
                <a:solidFill>
                  <a:srgbClr val="000000"/>
                </a:solidFill>
                <a:cs typeface="Calibri"/>
              </a:rPr>
              <a:t>GED Community Partnership Program</a:t>
            </a:r>
          </a:p>
        </p:txBody>
      </p:sp>
    </p:spTree>
    <p:extLst>
      <p:ext uri="{BB962C8B-B14F-4D97-AF65-F5344CB8AC3E}">
        <p14:creationId xmlns:p14="http://schemas.microsoft.com/office/powerpoint/2010/main" val="1653593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2C301BF-B255-B2D1-EAFA-27B85794D3BE}"/>
              </a:ext>
            </a:extLst>
          </p:cNvPr>
          <p:cNvSpPr>
            <a:spLocks noGrp="1"/>
          </p:cNvSpPr>
          <p:nvPr>
            <p:ph type="body" sz="half" idx="2"/>
          </p:nvPr>
        </p:nvSpPr>
        <p:spPr>
          <a:xfrm>
            <a:off x="1825087" y="1938213"/>
            <a:ext cx="3277937" cy="3930774"/>
          </a:xfrm>
        </p:spPr>
        <p:txBody>
          <a:bodyPr>
            <a:normAutofit/>
          </a:bodyPr>
          <a:lstStyle/>
          <a:p>
            <a:r>
              <a:rPr lang="en-US" sz="1800" b="1" dirty="0"/>
              <a:t>YWCA Southeast Wisconsin</a:t>
            </a:r>
          </a:p>
          <a:p>
            <a:pPr marL="214313" indent="-214313">
              <a:buFont typeface="Arial" panose="020B0604020202020204" pitchFamily="34" charset="0"/>
              <a:buChar char="•"/>
            </a:pPr>
            <a:r>
              <a:rPr lang="en-US" dirty="0">
                <a:latin typeface="+mn-lt"/>
              </a:rPr>
              <a:t>Advancing resources for women and their families</a:t>
            </a:r>
          </a:p>
          <a:p>
            <a:pPr marL="214313" indent="-214313">
              <a:buFont typeface="Arial" panose="020B0604020202020204" pitchFamily="34" charset="0"/>
              <a:buChar char="•"/>
            </a:pPr>
            <a:r>
              <a:rPr lang="en-US" dirty="0">
                <a:latin typeface="+mn-lt"/>
              </a:rPr>
              <a:t>Health and safety</a:t>
            </a:r>
          </a:p>
          <a:p>
            <a:pPr marL="214313" indent="-214313">
              <a:buFont typeface="Arial" panose="020B0604020202020204" pitchFamily="34" charset="0"/>
              <a:buChar char="•"/>
            </a:pPr>
            <a:r>
              <a:rPr lang="en-US" dirty="0">
                <a:latin typeface="+mn-lt"/>
              </a:rPr>
              <a:t>Economic empowerment</a:t>
            </a:r>
          </a:p>
          <a:p>
            <a:pPr marL="214313" indent="-214313">
              <a:buFont typeface="Arial" panose="020B0604020202020204" pitchFamily="34" charset="0"/>
              <a:buChar char="•"/>
            </a:pPr>
            <a:r>
              <a:rPr lang="en-US" b="1" i="1" dirty="0">
                <a:solidFill>
                  <a:srgbClr val="000000"/>
                </a:solidFill>
                <a:latin typeface="+mn-lt"/>
              </a:rPr>
              <a:t>A</a:t>
            </a:r>
            <a:r>
              <a:rPr lang="en-US" b="1" i="1" dirty="0">
                <a:solidFill>
                  <a:srgbClr val="000000"/>
                </a:solidFill>
                <a:effectLst/>
                <a:latin typeface="+mn-lt"/>
              </a:rPr>
              <a:t>ccess to further education and family-sustaining wages</a:t>
            </a:r>
            <a:r>
              <a:rPr lang="en-US" b="1" i="1" dirty="0">
                <a:solidFill>
                  <a:srgbClr val="000000"/>
                </a:solidFill>
                <a:latin typeface="+mn-lt"/>
              </a:rPr>
              <a:t>.</a:t>
            </a:r>
          </a:p>
          <a:p>
            <a:pPr marL="214313" indent="-214313">
              <a:buFont typeface="Arial" panose="020B0604020202020204" pitchFamily="34" charset="0"/>
              <a:buChar char="•"/>
            </a:pPr>
            <a:r>
              <a:rPr lang="en-US" b="1" i="1" dirty="0">
                <a:solidFill>
                  <a:srgbClr val="000000"/>
                </a:solidFill>
                <a:latin typeface="+mn-lt"/>
              </a:rPr>
              <a:t>9 GED Graduates!</a:t>
            </a:r>
          </a:p>
        </p:txBody>
      </p:sp>
      <p:pic>
        <p:nvPicPr>
          <p:cNvPr id="25" name="Picture Placeholder 24">
            <a:extLst>
              <a:ext uri="{FF2B5EF4-FFF2-40B4-BE49-F238E27FC236}">
                <a16:creationId xmlns:a16="http://schemas.microsoft.com/office/drawing/2014/main" id="{EFEE70CD-0FD2-4E83-CC40-921B526E45AD}"/>
              </a:ext>
            </a:extLst>
          </p:cNvPr>
          <p:cNvPicPr>
            <a:picLocks noGrp="1" noChangeAspect="1"/>
          </p:cNvPicPr>
          <p:nvPr>
            <p:ph idx="1"/>
          </p:nvPr>
        </p:nvPicPr>
        <p:blipFill rotWithShape="1">
          <a:blip r:embed="rId3"/>
          <a:stretch/>
        </p:blipFill>
        <p:spPr>
          <a:xfrm>
            <a:off x="5411789" y="2020970"/>
            <a:ext cx="3437887" cy="3381496"/>
          </a:xfrm>
          <a:prstGeom prst="rect">
            <a:avLst/>
          </a:prstGeom>
          <a:ln w="88900" cap="sq" cmpd="thickThin">
            <a:solidFill>
              <a:srgbClr val="000000"/>
            </a:solidFill>
            <a:prstDash val="solid"/>
            <a:miter lim="800000"/>
          </a:ln>
          <a:effectLst>
            <a:innerShdw blurRad="76200">
              <a:srgbClr val="000000"/>
            </a:innerShdw>
          </a:effectLst>
        </p:spPr>
      </p:pic>
      <p:sp>
        <p:nvSpPr>
          <p:cNvPr id="2" name="Slide Number Placeholder 1">
            <a:extLst>
              <a:ext uri="{FF2B5EF4-FFF2-40B4-BE49-F238E27FC236}">
                <a16:creationId xmlns:a16="http://schemas.microsoft.com/office/drawing/2014/main" id="{FEEBFAE6-022A-4891-9524-25190D90BE14}"/>
              </a:ext>
            </a:extLst>
          </p:cNvPr>
          <p:cNvSpPr>
            <a:spLocks noGrp="1"/>
          </p:cNvSpPr>
          <p:nvPr>
            <p:ph type="sldNum" sz="quarter" idx="10"/>
          </p:nvPr>
        </p:nvSpPr>
        <p:spPr/>
        <p:txBody>
          <a:bodyPr/>
          <a:lstStyle/>
          <a:p>
            <a:fld id="{BAE26A2A-DE5F-EA41-900F-AB5C4F1D9848}" type="slidenum">
              <a:rPr lang="en-US" smtClean="0"/>
              <a:pPr/>
              <a:t>15</a:t>
            </a:fld>
            <a:endParaRPr lang="en-US"/>
          </a:p>
        </p:txBody>
      </p:sp>
      <p:pic>
        <p:nvPicPr>
          <p:cNvPr id="3" name="Picture 4" descr="Shape, arrow&#10;&#10;Description automatically generated">
            <a:extLst>
              <a:ext uri="{FF2B5EF4-FFF2-40B4-BE49-F238E27FC236}">
                <a16:creationId xmlns:a16="http://schemas.microsoft.com/office/drawing/2014/main" id="{6193D159-B5E9-329B-9988-0DEAAB53DC32}"/>
              </a:ext>
            </a:extLst>
          </p:cNvPr>
          <p:cNvPicPr>
            <a:picLocks noChangeAspect="1"/>
          </p:cNvPicPr>
          <p:nvPr/>
        </p:nvPicPr>
        <p:blipFill>
          <a:blip r:embed="rId4"/>
          <a:stretch>
            <a:fillRect/>
          </a:stretch>
        </p:blipFill>
        <p:spPr>
          <a:xfrm>
            <a:off x="947348" y="6110495"/>
            <a:ext cx="2608651" cy="642077"/>
          </a:xfrm>
          <a:prstGeom prst="rect">
            <a:avLst/>
          </a:prstGeom>
        </p:spPr>
      </p:pic>
      <p:sp>
        <p:nvSpPr>
          <p:cNvPr id="16" name="Content Placeholder 9">
            <a:extLst>
              <a:ext uri="{FF2B5EF4-FFF2-40B4-BE49-F238E27FC236}">
                <a16:creationId xmlns:a16="http://schemas.microsoft.com/office/drawing/2014/main" id="{431CDA99-DB80-AA57-070D-3241BDF0736A}"/>
              </a:ext>
            </a:extLst>
          </p:cNvPr>
          <p:cNvSpPr txBox="1">
            <a:spLocks/>
          </p:cNvSpPr>
          <p:nvPr/>
        </p:nvSpPr>
        <p:spPr>
          <a:xfrm>
            <a:off x="5100643" y="3380588"/>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a:p>
        </p:txBody>
      </p:sp>
      <p:sp>
        <p:nvSpPr>
          <p:cNvPr id="17" name="Picture Placeholder 10">
            <a:extLst>
              <a:ext uri="{FF2B5EF4-FFF2-40B4-BE49-F238E27FC236}">
                <a16:creationId xmlns:a16="http://schemas.microsoft.com/office/drawing/2014/main" id="{502A5858-0AF0-53A7-D7A0-755FA7112D62}"/>
              </a:ext>
            </a:extLst>
          </p:cNvPr>
          <p:cNvSpPr txBox="1">
            <a:spLocks/>
          </p:cNvSpPr>
          <p:nvPr/>
        </p:nvSpPr>
        <p:spPr>
          <a:xfrm>
            <a:off x="5122879" y="2195518"/>
            <a:ext cx="1969585" cy="970040"/>
          </a:xfrm>
          <a:prstGeom prst="rect">
            <a:avLst/>
          </a:prstGeom>
        </p:spPr>
        <p:txBody>
          <a:bodyPr/>
          <a:lstStyle/>
          <a:p>
            <a:endParaRPr lang="en-US"/>
          </a:p>
        </p:txBody>
      </p:sp>
      <p:sp>
        <p:nvSpPr>
          <p:cNvPr id="18" name="Picture Placeholder 12">
            <a:extLst>
              <a:ext uri="{FF2B5EF4-FFF2-40B4-BE49-F238E27FC236}">
                <a16:creationId xmlns:a16="http://schemas.microsoft.com/office/drawing/2014/main" id="{71C1F043-093B-D179-DBE7-20A1024901F5}"/>
              </a:ext>
            </a:extLst>
          </p:cNvPr>
          <p:cNvSpPr txBox="1">
            <a:spLocks/>
          </p:cNvSpPr>
          <p:nvPr/>
        </p:nvSpPr>
        <p:spPr>
          <a:xfrm>
            <a:off x="7330820" y="2195518"/>
            <a:ext cx="1969585" cy="970040"/>
          </a:xfrm>
          <a:prstGeom prst="rect">
            <a:avLst/>
          </a:prstGeom>
        </p:spPr>
        <p:txBody>
          <a:bodyPr/>
          <a:lstStyle/>
          <a:p>
            <a:endParaRPr lang="en-US"/>
          </a:p>
        </p:txBody>
      </p:sp>
      <p:sp>
        <p:nvSpPr>
          <p:cNvPr id="19" name="Content Placeholder 5">
            <a:extLst>
              <a:ext uri="{FF2B5EF4-FFF2-40B4-BE49-F238E27FC236}">
                <a16:creationId xmlns:a16="http://schemas.microsoft.com/office/drawing/2014/main" id="{3B5DAB7D-22DF-53E9-041C-63B7C9B734AB}"/>
              </a:ext>
            </a:extLst>
          </p:cNvPr>
          <p:cNvSpPr txBox="1">
            <a:spLocks/>
          </p:cNvSpPr>
          <p:nvPr/>
        </p:nvSpPr>
        <p:spPr>
          <a:xfrm>
            <a:off x="2892816" y="3580046"/>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dirty="0"/>
          </a:p>
        </p:txBody>
      </p:sp>
      <p:sp>
        <p:nvSpPr>
          <p:cNvPr id="20" name="Content Placeholder 9">
            <a:extLst>
              <a:ext uri="{FF2B5EF4-FFF2-40B4-BE49-F238E27FC236}">
                <a16:creationId xmlns:a16="http://schemas.microsoft.com/office/drawing/2014/main" id="{9ADE849B-235F-501D-DB51-DA4E1FB92EE6}"/>
              </a:ext>
            </a:extLst>
          </p:cNvPr>
          <p:cNvSpPr txBox="1">
            <a:spLocks/>
          </p:cNvSpPr>
          <p:nvPr/>
        </p:nvSpPr>
        <p:spPr>
          <a:xfrm>
            <a:off x="5100757" y="3580046"/>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a:p>
        </p:txBody>
      </p:sp>
      <p:sp>
        <p:nvSpPr>
          <p:cNvPr id="21" name="Picture Placeholder 10">
            <a:extLst>
              <a:ext uri="{FF2B5EF4-FFF2-40B4-BE49-F238E27FC236}">
                <a16:creationId xmlns:a16="http://schemas.microsoft.com/office/drawing/2014/main" id="{123B7149-4965-C5E5-8054-3E4133288624}"/>
              </a:ext>
            </a:extLst>
          </p:cNvPr>
          <p:cNvSpPr txBox="1">
            <a:spLocks/>
          </p:cNvSpPr>
          <p:nvPr/>
        </p:nvSpPr>
        <p:spPr>
          <a:xfrm>
            <a:off x="5100757" y="2534734"/>
            <a:ext cx="1969585" cy="970040"/>
          </a:xfrm>
          <a:prstGeom prst="rect">
            <a:avLst/>
          </a:prstGeom>
        </p:spPr>
        <p:txBody>
          <a:bodyPr/>
          <a:lstStyle/>
          <a:p>
            <a:endParaRPr lang="en-US"/>
          </a:p>
        </p:txBody>
      </p:sp>
      <p:sp>
        <p:nvSpPr>
          <p:cNvPr id="22" name="Content Placeholder 11">
            <a:extLst>
              <a:ext uri="{FF2B5EF4-FFF2-40B4-BE49-F238E27FC236}">
                <a16:creationId xmlns:a16="http://schemas.microsoft.com/office/drawing/2014/main" id="{C56548DF-D7EA-DDA8-BB34-479194439565}"/>
              </a:ext>
            </a:extLst>
          </p:cNvPr>
          <p:cNvSpPr txBox="1">
            <a:spLocks/>
          </p:cNvSpPr>
          <p:nvPr/>
        </p:nvSpPr>
        <p:spPr>
          <a:xfrm>
            <a:off x="7248520" y="3742277"/>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a:p>
        </p:txBody>
      </p:sp>
      <p:sp>
        <p:nvSpPr>
          <p:cNvPr id="23" name="Picture Placeholder 12">
            <a:extLst>
              <a:ext uri="{FF2B5EF4-FFF2-40B4-BE49-F238E27FC236}">
                <a16:creationId xmlns:a16="http://schemas.microsoft.com/office/drawing/2014/main" id="{E2F94960-F2DB-1DF7-14AD-6EFB7BBE3422}"/>
              </a:ext>
            </a:extLst>
          </p:cNvPr>
          <p:cNvSpPr txBox="1">
            <a:spLocks/>
          </p:cNvSpPr>
          <p:nvPr/>
        </p:nvSpPr>
        <p:spPr>
          <a:xfrm>
            <a:off x="7308697" y="2696964"/>
            <a:ext cx="1969585" cy="970040"/>
          </a:xfrm>
          <a:prstGeom prst="rect">
            <a:avLst/>
          </a:prstGeom>
        </p:spPr>
        <p:txBody>
          <a:bodyPr/>
          <a:lstStyle/>
          <a:p>
            <a:endParaRPr lang="en-US"/>
          </a:p>
        </p:txBody>
      </p:sp>
      <p:sp>
        <p:nvSpPr>
          <p:cNvPr id="7" name="TextBox 6">
            <a:extLst>
              <a:ext uri="{FF2B5EF4-FFF2-40B4-BE49-F238E27FC236}">
                <a16:creationId xmlns:a16="http://schemas.microsoft.com/office/drawing/2014/main" id="{E7E3E4F6-D761-A7DC-53F1-EBBD0C2BAA37}"/>
              </a:ext>
            </a:extLst>
          </p:cNvPr>
          <p:cNvSpPr txBox="1"/>
          <p:nvPr/>
        </p:nvSpPr>
        <p:spPr>
          <a:xfrm>
            <a:off x="2379786" y="592963"/>
            <a:ext cx="7350369" cy="461665"/>
          </a:xfrm>
          <a:prstGeom prst="rect">
            <a:avLst/>
          </a:prstGeom>
          <a:noFill/>
        </p:spPr>
        <p:txBody>
          <a:bodyPr wrap="square">
            <a:spAutoFit/>
          </a:bodyPr>
          <a:lstStyle/>
          <a:p>
            <a:pPr algn="ctr" fontAlgn="base"/>
            <a:r>
              <a:rPr lang="en-US" sz="2400" b="1" dirty="0">
                <a:solidFill>
                  <a:srgbClr val="000000"/>
                </a:solidFill>
                <a:cs typeface="Calibri"/>
              </a:rPr>
              <a:t>GED Community Partnership Program</a:t>
            </a:r>
          </a:p>
        </p:txBody>
      </p:sp>
      <p:pic>
        <p:nvPicPr>
          <p:cNvPr id="4" name="Picture 3">
            <a:extLst>
              <a:ext uri="{FF2B5EF4-FFF2-40B4-BE49-F238E27FC236}">
                <a16:creationId xmlns:a16="http://schemas.microsoft.com/office/drawing/2014/main" id="{BF4BF269-4B6F-15D7-35F2-5236963134A9}"/>
              </a:ext>
            </a:extLst>
          </p:cNvPr>
          <p:cNvPicPr>
            <a:picLocks noChangeAspect="1"/>
          </p:cNvPicPr>
          <p:nvPr/>
        </p:nvPicPr>
        <p:blipFill>
          <a:blip r:embed="rId5"/>
          <a:stretch>
            <a:fillRect/>
          </a:stretch>
        </p:blipFill>
        <p:spPr>
          <a:xfrm>
            <a:off x="8929480" y="1938213"/>
            <a:ext cx="2219136" cy="762066"/>
          </a:xfrm>
          <a:prstGeom prst="rect">
            <a:avLst/>
          </a:prstGeom>
        </p:spPr>
      </p:pic>
    </p:spTree>
    <p:extLst>
      <p:ext uri="{BB962C8B-B14F-4D97-AF65-F5344CB8AC3E}">
        <p14:creationId xmlns:p14="http://schemas.microsoft.com/office/powerpoint/2010/main" val="3020124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Placeholder 58">
            <a:extLst>
              <a:ext uri="{FF2B5EF4-FFF2-40B4-BE49-F238E27FC236}">
                <a16:creationId xmlns:a16="http://schemas.microsoft.com/office/drawing/2014/main" id="{50CBF436-5F98-9772-9123-904E9BFA282B}"/>
              </a:ext>
            </a:extLst>
          </p:cNvPr>
          <p:cNvPicPr>
            <a:picLocks noGrp="1" noChangeAspect="1"/>
          </p:cNvPicPr>
          <p:nvPr>
            <p:ph type="pic" idx="1"/>
          </p:nvPr>
        </p:nvPicPr>
        <p:blipFill rotWithShape="1">
          <a:blip r:embed="rId3"/>
          <a:srcRect l="10519" r="10519"/>
          <a:stretch/>
        </p:blipFill>
        <p:spPr>
          <a:xfrm>
            <a:off x="4855851" y="1993900"/>
            <a:ext cx="4000127" cy="3216350"/>
          </a:xfrm>
        </p:spPr>
      </p:pic>
      <p:sp>
        <p:nvSpPr>
          <p:cNvPr id="10" name="Content Placeholder 9">
            <a:extLst>
              <a:ext uri="{FF2B5EF4-FFF2-40B4-BE49-F238E27FC236}">
                <a16:creationId xmlns:a16="http://schemas.microsoft.com/office/drawing/2014/main" id="{9878B1A5-4851-69E4-624A-7F028BEE481A}"/>
              </a:ext>
            </a:extLst>
          </p:cNvPr>
          <p:cNvSpPr>
            <a:spLocks noGrp="1"/>
          </p:cNvSpPr>
          <p:nvPr>
            <p:ph type="body" sz="half" idx="2"/>
          </p:nvPr>
        </p:nvSpPr>
        <p:spPr>
          <a:xfrm>
            <a:off x="977901" y="2001208"/>
            <a:ext cx="3498567" cy="3078233"/>
          </a:xfrm>
        </p:spPr>
        <p:txBody>
          <a:bodyPr>
            <a:normAutofit fontScale="85000" lnSpcReduction="10000"/>
          </a:bodyPr>
          <a:lstStyle/>
          <a:p>
            <a:r>
              <a:rPr lang="en-US" sz="1800" b="1" dirty="0"/>
              <a:t>The Mission of Yahweh</a:t>
            </a:r>
          </a:p>
          <a:p>
            <a:r>
              <a:rPr lang="en-US" dirty="0"/>
              <a:t> Houston, Texas</a:t>
            </a:r>
          </a:p>
          <a:p>
            <a:pPr marL="214313" indent="-214313">
              <a:buFont typeface="Arial" panose="020B0604020202020204" pitchFamily="34" charset="0"/>
              <a:buChar char="•"/>
            </a:pPr>
            <a:r>
              <a:rPr lang="en-US" dirty="0">
                <a:latin typeface="+mn-lt"/>
              </a:rPr>
              <a:t>Ending the cycle of homelessness and dependency for women and children</a:t>
            </a:r>
          </a:p>
          <a:p>
            <a:pPr marL="214313" indent="-214313">
              <a:buFont typeface="Arial" panose="020B0604020202020204" pitchFamily="34" charset="0"/>
              <a:buChar char="•"/>
            </a:pPr>
            <a:r>
              <a:rPr lang="en-US" dirty="0">
                <a:latin typeface="+mn-lt"/>
              </a:rPr>
              <a:t>Transitional living program</a:t>
            </a:r>
          </a:p>
          <a:p>
            <a:pPr marL="214313" indent="-214313">
              <a:buFont typeface="Arial" panose="020B0604020202020204" pitchFamily="34" charset="0"/>
              <a:buChar char="•"/>
            </a:pPr>
            <a:r>
              <a:rPr lang="en-US" dirty="0">
                <a:latin typeface="+mn-lt"/>
              </a:rPr>
              <a:t>Community outreach and counseling services to low-income families</a:t>
            </a:r>
          </a:p>
          <a:p>
            <a:pPr marL="214313" indent="-214313">
              <a:buFont typeface="Arial" panose="020B0604020202020204" pitchFamily="34" charset="0"/>
              <a:buChar char="•"/>
            </a:pPr>
            <a:r>
              <a:rPr lang="en-US" b="1" i="1" dirty="0">
                <a:latin typeface="+mn-lt"/>
              </a:rPr>
              <a:t>Tutoring program: educational and vocational support</a:t>
            </a:r>
          </a:p>
          <a:p>
            <a:pPr marL="214313" indent="-214313">
              <a:buFont typeface="Arial" panose="020B0604020202020204" pitchFamily="34" charset="0"/>
              <a:buChar char="•"/>
            </a:pPr>
            <a:r>
              <a:rPr lang="en-US" b="1" i="1" dirty="0">
                <a:latin typeface="+mn-lt"/>
              </a:rPr>
              <a:t>2 GED Graduates!</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FEEBFAE6-022A-4891-9524-25190D90BE14}"/>
              </a:ext>
            </a:extLst>
          </p:cNvPr>
          <p:cNvSpPr>
            <a:spLocks noGrp="1"/>
          </p:cNvSpPr>
          <p:nvPr>
            <p:ph type="sldNum" sz="quarter" idx="10"/>
          </p:nvPr>
        </p:nvSpPr>
        <p:spPr/>
        <p:txBody>
          <a:bodyPr/>
          <a:lstStyle/>
          <a:p>
            <a:fld id="{BAE26A2A-DE5F-EA41-900F-AB5C4F1D9848}" type="slidenum">
              <a:rPr lang="en-US" smtClean="0"/>
              <a:pPr/>
              <a:t>16</a:t>
            </a:fld>
            <a:endParaRPr lang="en-US"/>
          </a:p>
        </p:txBody>
      </p:sp>
      <p:sp>
        <p:nvSpPr>
          <p:cNvPr id="16" name="Content Placeholder 9">
            <a:extLst>
              <a:ext uri="{FF2B5EF4-FFF2-40B4-BE49-F238E27FC236}">
                <a16:creationId xmlns:a16="http://schemas.microsoft.com/office/drawing/2014/main" id="{431CDA99-DB80-AA57-070D-3241BDF0736A}"/>
              </a:ext>
            </a:extLst>
          </p:cNvPr>
          <p:cNvSpPr txBox="1">
            <a:spLocks/>
          </p:cNvSpPr>
          <p:nvPr/>
        </p:nvSpPr>
        <p:spPr>
          <a:xfrm>
            <a:off x="5100643" y="3380588"/>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a:p>
        </p:txBody>
      </p:sp>
      <p:sp>
        <p:nvSpPr>
          <p:cNvPr id="17" name="Picture Placeholder 10">
            <a:extLst>
              <a:ext uri="{FF2B5EF4-FFF2-40B4-BE49-F238E27FC236}">
                <a16:creationId xmlns:a16="http://schemas.microsoft.com/office/drawing/2014/main" id="{502A5858-0AF0-53A7-D7A0-755FA7112D62}"/>
              </a:ext>
            </a:extLst>
          </p:cNvPr>
          <p:cNvSpPr txBox="1">
            <a:spLocks/>
          </p:cNvSpPr>
          <p:nvPr/>
        </p:nvSpPr>
        <p:spPr>
          <a:xfrm>
            <a:off x="5122879" y="2195518"/>
            <a:ext cx="1969585" cy="970040"/>
          </a:xfrm>
          <a:prstGeom prst="rect">
            <a:avLst/>
          </a:prstGeom>
        </p:spPr>
        <p:txBody>
          <a:bodyPr/>
          <a:lstStyle/>
          <a:p>
            <a:endParaRPr lang="en-US"/>
          </a:p>
        </p:txBody>
      </p:sp>
      <p:sp>
        <p:nvSpPr>
          <p:cNvPr id="18" name="Picture Placeholder 12">
            <a:extLst>
              <a:ext uri="{FF2B5EF4-FFF2-40B4-BE49-F238E27FC236}">
                <a16:creationId xmlns:a16="http://schemas.microsoft.com/office/drawing/2014/main" id="{71C1F043-093B-D179-DBE7-20A1024901F5}"/>
              </a:ext>
            </a:extLst>
          </p:cNvPr>
          <p:cNvSpPr txBox="1">
            <a:spLocks/>
          </p:cNvSpPr>
          <p:nvPr/>
        </p:nvSpPr>
        <p:spPr>
          <a:xfrm>
            <a:off x="7330820" y="2195518"/>
            <a:ext cx="1969585" cy="970040"/>
          </a:xfrm>
          <a:prstGeom prst="rect">
            <a:avLst/>
          </a:prstGeom>
        </p:spPr>
        <p:txBody>
          <a:bodyPr/>
          <a:lstStyle/>
          <a:p>
            <a:endParaRPr lang="en-US"/>
          </a:p>
        </p:txBody>
      </p:sp>
      <p:sp>
        <p:nvSpPr>
          <p:cNvPr id="19" name="Content Placeholder 5">
            <a:extLst>
              <a:ext uri="{FF2B5EF4-FFF2-40B4-BE49-F238E27FC236}">
                <a16:creationId xmlns:a16="http://schemas.microsoft.com/office/drawing/2014/main" id="{3B5DAB7D-22DF-53E9-041C-63B7C9B734AB}"/>
              </a:ext>
            </a:extLst>
          </p:cNvPr>
          <p:cNvSpPr txBox="1">
            <a:spLocks/>
          </p:cNvSpPr>
          <p:nvPr/>
        </p:nvSpPr>
        <p:spPr>
          <a:xfrm>
            <a:off x="2892816" y="3580046"/>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dirty="0"/>
          </a:p>
        </p:txBody>
      </p:sp>
      <p:sp>
        <p:nvSpPr>
          <p:cNvPr id="20" name="Content Placeholder 9">
            <a:extLst>
              <a:ext uri="{FF2B5EF4-FFF2-40B4-BE49-F238E27FC236}">
                <a16:creationId xmlns:a16="http://schemas.microsoft.com/office/drawing/2014/main" id="{9ADE849B-235F-501D-DB51-DA4E1FB92EE6}"/>
              </a:ext>
            </a:extLst>
          </p:cNvPr>
          <p:cNvSpPr txBox="1">
            <a:spLocks/>
          </p:cNvSpPr>
          <p:nvPr/>
        </p:nvSpPr>
        <p:spPr>
          <a:xfrm>
            <a:off x="5100757" y="3580046"/>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a:p>
        </p:txBody>
      </p:sp>
      <p:sp>
        <p:nvSpPr>
          <p:cNvPr id="21" name="Picture Placeholder 10">
            <a:extLst>
              <a:ext uri="{FF2B5EF4-FFF2-40B4-BE49-F238E27FC236}">
                <a16:creationId xmlns:a16="http://schemas.microsoft.com/office/drawing/2014/main" id="{123B7149-4965-C5E5-8054-3E4133288624}"/>
              </a:ext>
            </a:extLst>
          </p:cNvPr>
          <p:cNvSpPr txBox="1">
            <a:spLocks/>
          </p:cNvSpPr>
          <p:nvPr/>
        </p:nvSpPr>
        <p:spPr>
          <a:xfrm>
            <a:off x="5100757" y="2534734"/>
            <a:ext cx="1969585" cy="970040"/>
          </a:xfrm>
          <a:prstGeom prst="rect">
            <a:avLst/>
          </a:prstGeom>
        </p:spPr>
        <p:txBody>
          <a:bodyPr/>
          <a:lstStyle/>
          <a:p>
            <a:endParaRPr lang="en-US"/>
          </a:p>
        </p:txBody>
      </p:sp>
      <p:sp>
        <p:nvSpPr>
          <p:cNvPr id="22" name="Content Placeholder 11">
            <a:extLst>
              <a:ext uri="{FF2B5EF4-FFF2-40B4-BE49-F238E27FC236}">
                <a16:creationId xmlns:a16="http://schemas.microsoft.com/office/drawing/2014/main" id="{C56548DF-D7EA-DDA8-BB34-479194439565}"/>
              </a:ext>
            </a:extLst>
          </p:cNvPr>
          <p:cNvSpPr txBox="1">
            <a:spLocks/>
          </p:cNvSpPr>
          <p:nvPr/>
        </p:nvSpPr>
        <p:spPr>
          <a:xfrm>
            <a:off x="7308697" y="3742277"/>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a:p>
        </p:txBody>
      </p:sp>
      <p:sp>
        <p:nvSpPr>
          <p:cNvPr id="23" name="Picture Placeholder 12">
            <a:extLst>
              <a:ext uri="{FF2B5EF4-FFF2-40B4-BE49-F238E27FC236}">
                <a16:creationId xmlns:a16="http://schemas.microsoft.com/office/drawing/2014/main" id="{E2F94960-F2DB-1DF7-14AD-6EFB7BBE3422}"/>
              </a:ext>
            </a:extLst>
          </p:cNvPr>
          <p:cNvSpPr txBox="1">
            <a:spLocks/>
          </p:cNvSpPr>
          <p:nvPr/>
        </p:nvSpPr>
        <p:spPr>
          <a:xfrm>
            <a:off x="7308697" y="2696964"/>
            <a:ext cx="1969585" cy="970040"/>
          </a:xfrm>
          <a:prstGeom prst="rect">
            <a:avLst/>
          </a:prstGeom>
        </p:spPr>
        <p:txBody>
          <a:bodyPr/>
          <a:lstStyle/>
          <a:p>
            <a:endParaRPr lang="en-US"/>
          </a:p>
        </p:txBody>
      </p:sp>
      <p:pic>
        <p:nvPicPr>
          <p:cNvPr id="30" name="Picture 29">
            <a:extLst>
              <a:ext uri="{FF2B5EF4-FFF2-40B4-BE49-F238E27FC236}">
                <a16:creationId xmlns:a16="http://schemas.microsoft.com/office/drawing/2014/main" id="{6756F5C5-76BC-895D-AC79-48BEB0F07EC6}"/>
              </a:ext>
            </a:extLst>
          </p:cNvPr>
          <p:cNvPicPr>
            <a:picLocks noChangeAspect="1"/>
          </p:cNvPicPr>
          <p:nvPr/>
        </p:nvPicPr>
        <p:blipFill>
          <a:blip r:embed="rId4"/>
          <a:stretch>
            <a:fillRect/>
          </a:stretch>
        </p:blipFill>
        <p:spPr>
          <a:xfrm>
            <a:off x="748410" y="6180720"/>
            <a:ext cx="3036190" cy="484187"/>
          </a:xfrm>
          <a:prstGeom prst="rect">
            <a:avLst/>
          </a:prstGeom>
        </p:spPr>
      </p:pic>
      <p:sp>
        <p:nvSpPr>
          <p:cNvPr id="4" name="TextBox 3">
            <a:extLst>
              <a:ext uri="{FF2B5EF4-FFF2-40B4-BE49-F238E27FC236}">
                <a16:creationId xmlns:a16="http://schemas.microsoft.com/office/drawing/2014/main" id="{6E6AC07E-3949-FEEE-144E-FB650FE039EE}"/>
              </a:ext>
            </a:extLst>
          </p:cNvPr>
          <p:cNvSpPr txBox="1"/>
          <p:nvPr/>
        </p:nvSpPr>
        <p:spPr>
          <a:xfrm>
            <a:off x="2672862" y="794211"/>
            <a:ext cx="6717323" cy="461665"/>
          </a:xfrm>
          <a:prstGeom prst="rect">
            <a:avLst/>
          </a:prstGeom>
          <a:noFill/>
        </p:spPr>
        <p:txBody>
          <a:bodyPr wrap="square">
            <a:spAutoFit/>
          </a:bodyPr>
          <a:lstStyle/>
          <a:p>
            <a:pPr algn="ctr" fontAlgn="base"/>
            <a:r>
              <a:rPr lang="en-US" sz="2400" b="1" dirty="0">
                <a:solidFill>
                  <a:srgbClr val="000000"/>
                </a:solidFill>
                <a:cs typeface="Calibri"/>
              </a:rPr>
              <a:t>GED Community Partnership Program</a:t>
            </a:r>
          </a:p>
        </p:txBody>
      </p:sp>
      <p:pic>
        <p:nvPicPr>
          <p:cNvPr id="3" name="Picture 2">
            <a:extLst>
              <a:ext uri="{FF2B5EF4-FFF2-40B4-BE49-F238E27FC236}">
                <a16:creationId xmlns:a16="http://schemas.microsoft.com/office/drawing/2014/main" id="{7482ABDB-46D9-95DE-F12A-D3493C92D8F6}"/>
              </a:ext>
            </a:extLst>
          </p:cNvPr>
          <p:cNvPicPr>
            <a:picLocks noChangeAspect="1"/>
          </p:cNvPicPr>
          <p:nvPr/>
        </p:nvPicPr>
        <p:blipFill>
          <a:blip r:embed="rId5"/>
          <a:stretch>
            <a:fillRect/>
          </a:stretch>
        </p:blipFill>
        <p:spPr>
          <a:xfrm>
            <a:off x="8855978" y="1993900"/>
            <a:ext cx="2785508" cy="1366060"/>
          </a:xfrm>
          <a:prstGeom prst="rect">
            <a:avLst/>
          </a:prstGeom>
        </p:spPr>
      </p:pic>
    </p:spTree>
    <p:extLst>
      <p:ext uri="{BB962C8B-B14F-4D97-AF65-F5344CB8AC3E}">
        <p14:creationId xmlns:p14="http://schemas.microsoft.com/office/powerpoint/2010/main" val="3328095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7F0A016-25D9-A865-BD12-829503667615}"/>
              </a:ext>
            </a:extLst>
          </p:cNvPr>
          <p:cNvPicPr>
            <a:picLocks noGrp="1" noChangeAspect="1"/>
          </p:cNvPicPr>
          <p:nvPr>
            <p:ph sz="half" idx="1"/>
          </p:nvPr>
        </p:nvPicPr>
        <p:blipFill>
          <a:blip r:embed="rId3"/>
          <a:stretch>
            <a:fillRect/>
          </a:stretch>
        </p:blipFill>
        <p:spPr>
          <a:xfrm>
            <a:off x="639527" y="2021305"/>
            <a:ext cx="5181600" cy="3866733"/>
          </a:xfrm>
          <a:ln w="38100">
            <a:solidFill>
              <a:schemeClr val="accent5">
                <a:lumMod val="60000"/>
                <a:lumOff val="40000"/>
              </a:schemeClr>
            </a:solidFill>
          </a:ln>
        </p:spPr>
      </p:pic>
      <p:sp>
        <p:nvSpPr>
          <p:cNvPr id="10" name="Content Placeholder 9">
            <a:extLst>
              <a:ext uri="{FF2B5EF4-FFF2-40B4-BE49-F238E27FC236}">
                <a16:creationId xmlns:a16="http://schemas.microsoft.com/office/drawing/2014/main" id="{9878B1A5-4851-69E4-624A-7F028BEE481A}"/>
              </a:ext>
            </a:extLst>
          </p:cNvPr>
          <p:cNvSpPr>
            <a:spLocks noGrp="1"/>
          </p:cNvSpPr>
          <p:nvPr>
            <p:ph sz="half" idx="13"/>
          </p:nvPr>
        </p:nvSpPr>
        <p:spPr>
          <a:xfrm>
            <a:off x="6255833" y="1833118"/>
            <a:ext cx="5181600" cy="4054727"/>
          </a:xfrm>
        </p:spPr>
        <p:txBody>
          <a:bodyPr>
            <a:normAutofit/>
          </a:bodyPr>
          <a:lstStyle/>
          <a:p>
            <a:pPr marL="0" indent="0">
              <a:buNone/>
            </a:pPr>
            <a:endParaRPr lang="en-US" dirty="0"/>
          </a:p>
          <a:p>
            <a:pPr marL="342883" lvl="1" indent="0">
              <a:buNone/>
            </a:pPr>
            <a:r>
              <a:rPr lang="en-US" sz="2400" dirty="0"/>
              <a:t>Arlington, Virginia</a:t>
            </a:r>
          </a:p>
          <a:p>
            <a:pPr marL="557196" lvl="1" indent="-214313"/>
            <a:r>
              <a:rPr lang="en-US" sz="2400" dirty="0">
                <a:latin typeface="+mn-lt"/>
              </a:rPr>
              <a:t>Emerging leaders program</a:t>
            </a:r>
          </a:p>
          <a:p>
            <a:pPr marL="557196" lvl="1" indent="-214313"/>
            <a:r>
              <a:rPr lang="en-US" sz="2400" dirty="0">
                <a:latin typeface="+mn-lt"/>
              </a:rPr>
              <a:t>Parent empowerment services</a:t>
            </a:r>
          </a:p>
          <a:p>
            <a:pPr marL="557196" lvl="1" indent="-214313"/>
            <a:r>
              <a:rPr lang="en-US" sz="2400" dirty="0">
                <a:latin typeface="+mn-lt"/>
              </a:rPr>
              <a:t>Chronic absenteeism program</a:t>
            </a:r>
          </a:p>
          <a:p>
            <a:pPr marL="557196" lvl="1" indent="-214313"/>
            <a:r>
              <a:rPr lang="en-US" sz="2400" dirty="0">
                <a:latin typeface="+mn-lt"/>
              </a:rPr>
              <a:t>Workforce development</a:t>
            </a:r>
          </a:p>
          <a:p>
            <a:pPr marL="557196" lvl="1" indent="-214313"/>
            <a:r>
              <a:rPr lang="en-US" sz="2400" b="1" i="1" dirty="0">
                <a:latin typeface="+mn-lt"/>
              </a:rPr>
              <a:t>GED preparation</a:t>
            </a:r>
          </a:p>
          <a:p>
            <a:pPr marL="557196" lvl="1" indent="-214313"/>
            <a:r>
              <a:rPr lang="en-US" sz="2400" b="1" i="1" dirty="0">
                <a:latin typeface="+mn-lt"/>
              </a:rPr>
              <a:t>Post-credential college enrollment</a:t>
            </a:r>
          </a:p>
          <a:p>
            <a:pPr marL="557196" lvl="1" indent="-214313"/>
            <a:r>
              <a:rPr lang="en-US" sz="2400" b="1" i="1" dirty="0">
                <a:latin typeface="+mn-lt"/>
              </a:rPr>
              <a:t>6 GED Graduates!</a:t>
            </a:r>
            <a:endParaRPr lang="en-US" dirty="0"/>
          </a:p>
          <a:p>
            <a:pPr marL="214313" indent="-214313"/>
            <a:endParaRPr lang="en-US" dirty="0"/>
          </a:p>
        </p:txBody>
      </p:sp>
      <p:sp>
        <p:nvSpPr>
          <p:cNvPr id="2" name="Slide Number Placeholder 1">
            <a:extLst>
              <a:ext uri="{FF2B5EF4-FFF2-40B4-BE49-F238E27FC236}">
                <a16:creationId xmlns:a16="http://schemas.microsoft.com/office/drawing/2014/main" id="{FEEBFAE6-022A-4891-9524-25190D90BE14}"/>
              </a:ext>
            </a:extLst>
          </p:cNvPr>
          <p:cNvSpPr>
            <a:spLocks noGrp="1"/>
          </p:cNvSpPr>
          <p:nvPr>
            <p:ph type="sldNum" sz="quarter" idx="12"/>
          </p:nvPr>
        </p:nvSpPr>
        <p:spPr/>
        <p:txBody>
          <a:bodyPr/>
          <a:lstStyle/>
          <a:p>
            <a:fld id="{BAE26A2A-DE5F-EA41-900F-AB5C4F1D9848}" type="slidenum">
              <a:rPr lang="en-US" smtClean="0"/>
              <a:pPr/>
              <a:t>17</a:t>
            </a:fld>
            <a:endParaRPr lang="en-US"/>
          </a:p>
        </p:txBody>
      </p:sp>
      <p:sp>
        <p:nvSpPr>
          <p:cNvPr id="16" name="Content Placeholder 9">
            <a:extLst>
              <a:ext uri="{FF2B5EF4-FFF2-40B4-BE49-F238E27FC236}">
                <a16:creationId xmlns:a16="http://schemas.microsoft.com/office/drawing/2014/main" id="{431CDA99-DB80-AA57-070D-3241BDF0736A}"/>
              </a:ext>
            </a:extLst>
          </p:cNvPr>
          <p:cNvSpPr txBox="1">
            <a:spLocks/>
          </p:cNvSpPr>
          <p:nvPr/>
        </p:nvSpPr>
        <p:spPr>
          <a:xfrm>
            <a:off x="5100643" y="3380588"/>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a:p>
        </p:txBody>
      </p:sp>
      <p:sp>
        <p:nvSpPr>
          <p:cNvPr id="17" name="Picture Placeholder 10">
            <a:extLst>
              <a:ext uri="{FF2B5EF4-FFF2-40B4-BE49-F238E27FC236}">
                <a16:creationId xmlns:a16="http://schemas.microsoft.com/office/drawing/2014/main" id="{502A5858-0AF0-53A7-D7A0-755FA7112D62}"/>
              </a:ext>
            </a:extLst>
          </p:cNvPr>
          <p:cNvSpPr txBox="1">
            <a:spLocks/>
          </p:cNvSpPr>
          <p:nvPr/>
        </p:nvSpPr>
        <p:spPr>
          <a:xfrm>
            <a:off x="5122879" y="2195518"/>
            <a:ext cx="1969585" cy="970040"/>
          </a:xfrm>
          <a:prstGeom prst="rect">
            <a:avLst/>
          </a:prstGeom>
        </p:spPr>
        <p:txBody>
          <a:bodyPr/>
          <a:lstStyle/>
          <a:p>
            <a:endParaRPr lang="en-US"/>
          </a:p>
        </p:txBody>
      </p:sp>
      <p:sp>
        <p:nvSpPr>
          <p:cNvPr id="18" name="Picture Placeholder 12">
            <a:extLst>
              <a:ext uri="{FF2B5EF4-FFF2-40B4-BE49-F238E27FC236}">
                <a16:creationId xmlns:a16="http://schemas.microsoft.com/office/drawing/2014/main" id="{71C1F043-093B-D179-DBE7-20A1024901F5}"/>
              </a:ext>
            </a:extLst>
          </p:cNvPr>
          <p:cNvSpPr txBox="1">
            <a:spLocks/>
          </p:cNvSpPr>
          <p:nvPr/>
        </p:nvSpPr>
        <p:spPr>
          <a:xfrm>
            <a:off x="7330820" y="2195518"/>
            <a:ext cx="1969585" cy="970040"/>
          </a:xfrm>
          <a:prstGeom prst="rect">
            <a:avLst/>
          </a:prstGeom>
        </p:spPr>
        <p:txBody>
          <a:bodyPr/>
          <a:lstStyle/>
          <a:p>
            <a:endParaRPr lang="en-US"/>
          </a:p>
        </p:txBody>
      </p:sp>
      <p:sp>
        <p:nvSpPr>
          <p:cNvPr id="19" name="Content Placeholder 5">
            <a:extLst>
              <a:ext uri="{FF2B5EF4-FFF2-40B4-BE49-F238E27FC236}">
                <a16:creationId xmlns:a16="http://schemas.microsoft.com/office/drawing/2014/main" id="{3B5DAB7D-22DF-53E9-041C-63B7C9B734AB}"/>
              </a:ext>
            </a:extLst>
          </p:cNvPr>
          <p:cNvSpPr txBox="1">
            <a:spLocks/>
          </p:cNvSpPr>
          <p:nvPr/>
        </p:nvSpPr>
        <p:spPr>
          <a:xfrm>
            <a:off x="2892816" y="3580046"/>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dirty="0"/>
          </a:p>
        </p:txBody>
      </p:sp>
      <p:sp>
        <p:nvSpPr>
          <p:cNvPr id="20" name="Content Placeholder 9">
            <a:extLst>
              <a:ext uri="{FF2B5EF4-FFF2-40B4-BE49-F238E27FC236}">
                <a16:creationId xmlns:a16="http://schemas.microsoft.com/office/drawing/2014/main" id="{9ADE849B-235F-501D-DB51-DA4E1FB92EE6}"/>
              </a:ext>
            </a:extLst>
          </p:cNvPr>
          <p:cNvSpPr txBox="1">
            <a:spLocks/>
          </p:cNvSpPr>
          <p:nvPr/>
        </p:nvSpPr>
        <p:spPr>
          <a:xfrm>
            <a:off x="5100757" y="3580046"/>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a:p>
        </p:txBody>
      </p:sp>
      <p:sp>
        <p:nvSpPr>
          <p:cNvPr id="21" name="Picture Placeholder 10">
            <a:extLst>
              <a:ext uri="{FF2B5EF4-FFF2-40B4-BE49-F238E27FC236}">
                <a16:creationId xmlns:a16="http://schemas.microsoft.com/office/drawing/2014/main" id="{123B7149-4965-C5E5-8054-3E4133288624}"/>
              </a:ext>
            </a:extLst>
          </p:cNvPr>
          <p:cNvSpPr txBox="1">
            <a:spLocks/>
          </p:cNvSpPr>
          <p:nvPr/>
        </p:nvSpPr>
        <p:spPr>
          <a:xfrm>
            <a:off x="5100757" y="2534734"/>
            <a:ext cx="1969585" cy="970040"/>
          </a:xfrm>
          <a:prstGeom prst="rect">
            <a:avLst/>
          </a:prstGeom>
        </p:spPr>
        <p:txBody>
          <a:bodyPr/>
          <a:lstStyle/>
          <a:p>
            <a:endParaRPr lang="en-US"/>
          </a:p>
        </p:txBody>
      </p:sp>
      <p:sp>
        <p:nvSpPr>
          <p:cNvPr id="22" name="Content Placeholder 11">
            <a:extLst>
              <a:ext uri="{FF2B5EF4-FFF2-40B4-BE49-F238E27FC236}">
                <a16:creationId xmlns:a16="http://schemas.microsoft.com/office/drawing/2014/main" id="{C56548DF-D7EA-DDA8-BB34-479194439565}"/>
              </a:ext>
            </a:extLst>
          </p:cNvPr>
          <p:cNvSpPr txBox="1">
            <a:spLocks/>
          </p:cNvSpPr>
          <p:nvPr/>
        </p:nvSpPr>
        <p:spPr>
          <a:xfrm>
            <a:off x="7308697" y="3742277"/>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a:p>
        </p:txBody>
      </p:sp>
      <p:sp>
        <p:nvSpPr>
          <p:cNvPr id="23" name="Picture Placeholder 12">
            <a:extLst>
              <a:ext uri="{FF2B5EF4-FFF2-40B4-BE49-F238E27FC236}">
                <a16:creationId xmlns:a16="http://schemas.microsoft.com/office/drawing/2014/main" id="{E2F94960-F2DB-1DF7-14AD-6EFB7BBE3422}"/>
              </a:ext>
            </a:extLst>
          </p:cNvPr>
          <p:cNvSpPr txBox="1">
            <a:spLocks/>
          </p:cNvSpPr>
          <p:nvPr/>
        </p:nvSpPr>
        <p:spPr>
          <a:xfrm>
            <a:off x="7308697" y="2696964"/>
            <a:ext cx="1969585" cy="970040"/>
          </a:xfrm>
          <a:prstGeom prst="rect">
            <a:avLst/>
          </a:prstGeom>
        </p:spPr>
        <p:txBody>
          <a:bodyPr/>
          <a:lstStyle/>
          <a:p>
            <a:endParaRPr lang="en-US"/>
          </a:p>
        </p:txBody>
      </p:sp>
      <p:pic>
        <p:nvPicPr>
          <p:cNvPr id="30" name="Picture 29">
            <a:extLst>
              <a:ext uri="{FF2B5EF4-FFF2-40B4-BE49-F238E27FC236}">
                <a16:creationId xmlns:a16="http://schemas.microsoft.com/office/drawing/2014/main" id="{6756F5C5-76BC-895D-AC79-48BEB0F07EC6}"/>
              </a:ext>
            </a:extLst>
          </p:cNvPr>
          <p:cNvPicPr>
            <a:picLocks noChangeAspect="1"/>
          </p:cNvPicPr>
          <p:nvPr/>
        </p:nvPicPr>
        <p:blipFill>
          <a:blip r:embed="rId4"/>
          <a:stretch>
            <a:fillRect/>
          </a:stretch>
        </p:blipFill>
        <p:spPr>
          <a:xfrm>
            <a:off x="726986" y="6205843"/>
            <a:ext cx="3150622" cy="481988"/>
          </a:xfrm>
          <a:prstGeom prst="rect">
            <a:avLst/>
          </a:prstGeom>
        </p:spPr>
      </p:pic>
      <p:sp>
        <p:nvSpPr>
          <p:cNvPr id="4" name="TextBox 3">
            <a:extLst>
              <a:ext uri="{FF2B5EF4-FFF2-40B4-BE49-F238E27FC236}">
                <a16:creationId xmlns:a16="http://schemas.microsoft.com/office/drawing/2014/main" id="{6E6AC07E-3949-FEEE-144E-FB650FE039EE}"/>
              </a:ext>
            </a:extLst>
          </p:cNvPr>
          <p:cNvSpPr txBox="1"/>
          <p:nvPr/>
        </p:nvSpPr>
        <p:spPr>
          <a:xfrm>
            <a:off x="2672862" y="794211"/>
            <a:ext cx="6717323" cy="461665"/>
          </a:xfrm>
          <a:prstGeom prst="rect">
            <a:avLst/>
          </a:prstGeom>
          <a:noFill/>
        </p:spPr>
        <p:txBody>
          <a:bodyPr wrap="square">
            <a:spAutoFit/>
          </a:bodyPr>
          <a:lstStyle/>
          <a:p>
            <a:pPr algn="ctr" fontAlgn="base"/>
            <a:r>
              <a:rPr lang="en-US" sz="2400" b="1" dirty="0">
                <a:solidFill>
                  <a:srgbClr val="000000"/>
                </a:solidFill>
                <a:cs typeface="Calibri"/>
              </a:rPr>
              <a:t>GED Community Partnership Program</a:t>
            </a:r>
          </a:p>
        </p:txBody>
      </p:sp>
    </p:spTree>
    <p:extLst>
      <p:ext uri="{BB962C8B-B14F-4D97-AF65-F5344CB8AC3E}">
        <p14:creationId xmlns:p14="http://schemas.microsoft.com/office/powerpoint/2010/main" val="4131457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015FCDC-012E-7175-2D5C-38F18DED31A6}"/>
              </a:ext>
            </a:extLst>
          </p:cNvPr>
          <p:cNvSpPr>
            <a:spLocks noGrp="1"/>
          </p:cNvSpPr>
          <p:nvPr>
            <p:ph sz="quarter" idx="14"/>
          </p:nvPr>
        </p:nvSpPr>
        <p:spPr/>
        <p:txBody>
          <a:bodyPr>
            <a:normAutofit fontScale="55000" lnSpcReduction="20000"/>
          </a:bodyPr>
          <a:lstStyle/>
          <a:p>
            <a:endParaRPr lang="en-US"/>
          </a:p>
        </p:txBody>
      </p:sp>
      <p:sp>
        <p:nvSpPr>
          <p:cNvPr id="7" name="Content Placeholder 6">
            <a:extLst>
              <a:ext uri="{FF2B5EF4-FFF2-40B4-BE49-F238E27FC236}">
                <a16:creationId xmlns:a16="http://schemas.microsoft.com/office/drawing/2014/main" id="{5FFAC590-C0CD-0AE4-2BDB-0A7391281D48}"/>
              </a:ext>
            </a:extLst>
          </p:cNvPr>
          <p:cNvSpPr>
            <a:spLocks noGrp="1"/>
          </p:cNvSpPr>
          <p:nvPr>
            <p:ph sz="quarter" idx="15"/>
          </p:nvPr>
        </p:nvSpPr>
        <p:spPr/>
        <p:txBody>
          <a:bodyPr>
            <a:normAutofit fontScale="55000" lnSpcReduction="20000"/>
          </a:bodyPr>
          <a:lstStyle/>
          <a:p>
            <a:endParaRPr lang="en-US"/>
          </a:p>
        </p:txBody>
      </p:sp>
      <p:sp>
        <p:nvSpPr>
          <p:cNvPr id="10" name="Content Placeholder 9">
            <a:extLst>
              <a:ext uri="{FF2B5EF4-FFF2-40B4-BE49-F238E27FC236}">
                <a16:creationId xmlns:a16="http://schemas.microsoft.com/office/drawing/2014/main" id="{9878B1A5-4851-69E4-624A-7F028BEE481A}"/>
              </a:ext>
            </a:extLst>
          </p:cNvPr>
          <p:cNvSpPr>
            <a:spLocks noGrp="1"/>
          </p:cNvSpPr>
          <p:nvPr>
            <p:ph sz="half" idx="13"/>
          </p:nvPr>
        </p:nvSpPr>
        <p:spPr/>
        <p:txBody>
          <a:bodyPr>
            <a:normAutofit/>
          </a:bodyPr>
          <a:lstStyle/>
          <a:p>
            <a:pPr marL="0" indent="0">
              <a:buNone/>
            </a:pPr>
            <a:r>
              <a:rPr lang="en-US" b="1" dirty="0"/>
              <a:t>The Pivot Path</a:t>
            </a:r>
          </a:p>
          <a:p>
            <a:pPr marL="0" indent="0">
              <a:buNone/>
            </a:pPr>
            <a:r>
              <a:rPr lang="en-US" dirty="0"/>
              <a:t>Montgomery, Alabama </a:t>
            </a:r>
          </a:p>
          <a:p>
            <a:pPr marL="214313" indent="-214313"/>
            <a:r>
              <a:rPr lang="en-US" b="0" i="0" dirty="0">
                <a:solidFill>
                  <a:srgbClr val="000000"/>
                </a:solidFill>
                <a:effectLst/>
                <a:latin typeface="helvetica-w01-light"/>
              </a:rPr>
              <a:t>To strengthen communities and the workforce</a:t>
            </a:r>
          </a:p>
          <a:p>
            <a:pPr marL="214313" indent="-214313"/>
            <a:r>
              <a:rPr lang="en-US" b="0" i="0" dirty="0">
                <a:solidFill>
                  <a:srgbClr val="000000"/>
                </a:solidFill>
                <a:effectLst/>
                <a:latin typeface="helvetica-w01-light"/>
              </a:rPr>
              <a:t>Economic empowerment</a:t>
            </a:r>
          </a:p>
          <a:p>
            <a:pPr marL="214313" indent="-214313"/>
            <a:r>
              <a:rPr lang="en-US" dirty="0">
                <a:solidFill>
                  <a:srgbClr val="000000"/>
                </a:solidFill>
                <a:latin typeface="helvetica-w01-light"/>
              </a:rPr>
              <a:t>S</a:t>
            </a:r>
            <a:r>
              <a:rPr lang="en-US" b="0" i="0" dirty="0">
                <a:solidFill>
                  <a:srgbClr val="000000"/>
                </a:solidFill>
                <a:effectLst/>
                <a:latin typeface="helvetica-w01-light"/>
              </a:rPr>
              <a:t>ustain families</a:t>
            </a:r>
          </a:p>
          <a:p>
            <a:pPr marL="214313" indent="-214313"/>
            <a:r>
              <a:rPr lang="en-US" b="1" i="1" dirty="0">
                <a:latin typeface="+mn-lt"/>
              </a:rPr>
              <a:t>GED preparation, trainings in soft skills, employability skills, and workforce development</a:t>
            </a:r>
          </a:p>
          <a:p>
            <a:pPr marL="214313" indent="-214313"/>
            <a:r>
              <a:rPr lang="en-US" b="1" i="1" dirty="0">
                <a:latin typeface="+mn-lt"/>
              </a:rPr>
              <a:t>6 GED Graduates!</a:t>
            </a:r>
          </a:p>
        </p:txBody>
      </p:sp>
      <p:pic>
        <p:nvPicPr>
          <p:cNvPr id="11" name="Picture Placeholder 10">
            <a:extLst>
              <a:ext uri="{FF2B5EF4-FFF2-40B4-BE49-F238E27FC236}">
                <a16:creationId xmlns:a16="http://schemas.microsoft.com/office/drawing/2014/main" id="{F02976FC-E7C2-7AAC-C68C-0BC319703C15}"/>
              </a:ext>
            </a:extLst>
          </p:cNvPr>
          <p:cNvPicPr>
            <a:picLocks noGrp="1" noChangeAspect="1"/>
          </p:cNvPicPr>
          <p:nvPr>
            <p:ph sz="half" idx="1"/>
          </p:nvPr>
        </p:nvPicPr>
        <p:blipFill>
          <a:blip r:embed="rId3"/>
          <a:stretch/>
        </p:blipFill>
        <p:spPr>
          <a:xfrm>
            <a:off x="1292974" y="2472460"/>
            <a:ext cx="1733639" cy="2762392"/>
          </a:xfrm>
        </p:spPr>
      </p:pic>
      <p:sp>
        <p:nvSpPr>
          <p:cNvPr id="2" name="Slide Number Placeholder 1">
            <a:extLst>
              <a:ext uri="{FF2B5EF4-FFF2-40B4-BE49-F238E27FC236}">
                <a16:creationId xmlns:a16="http://schemas.microsoft.com/office/drawing/2014/main" id="{FEEBFAE6-022A-4891-9524-25190D90BE14}"/>
              </a:ext>
            </a:extLst>
          </p:cNvPr>
          <p:cNvSpPr>
            <a:spLocks noGrp="1"/>
          </p:cNvSpPr>
          <p:nvPr>
            <p:ph type="sldNum" sz="quarter" idx="12"/>
          </p:nvPr>
        </p:nvSpPr>
        <p:spPr/>
        <p:txBody>
          <a:bodyPr/>
          <a:lstStyle/>
          <a:p>
            <a:fld id="{BAE26A2A-DE5F-EA41-900F-AB5C4F1D9848}" type="slidenum">
              <a:rPr lang="en-US" smtClean="0"/>
              <a:pPr/>
              <a:t>18</a:t>
            </a:fld>
            <a:endParaRPr lang="en-US"/>
          </a:p>
        </p:txBody>
      </p:sp>
      <p:sp>
        <p:nvSpPr>
          <p:cNvPr id="8" name="Content Placeholder 7">
            <a:extLst>
              <a:ext uri="{FF2B5EF4-FFF2-40B4-BE49-F238E27FC236}">
                <a16:creationId xmlns:a16="http://schemas.microsoft.com/office/drawing/2014/main" id="{955649C1-2D22-0D30-8184-328CF3A5808F}"/>
              </a:ext>
            </a:extLst>
          </p:cNvPr>
          <p:cNvSpPr>
            <a:spLocks noGrp="1"/>
          </p:cNvSpPr>
          <p:nvPr>
            <p:ph sz="quarter" idx="16"/>
          </p:nvPr>
        </p:nvSpPr>
        <p:spPr/>
        <p:txBody>
          <a:bodyPr>
            <a:normAutofit fontScale="55000" lnSpcReduction="20000"/>
          </a:bodyPr>
          <a:lstStyle/>
          <a:p>
            <a:endParaRPr lang="en-US"/>
          </a:p>
        </p:txBody>
      </p:sp>
      <p:sp>
        <p:nvSpPr>
          <p:cNvPr id="16" name="Content Placeholder 9">
            <a:extLst>
              <a:ext uri="{FF2B5EF4-FFF2-40B4-BE49-F238E27FC236}">
                <a16:creationId xmlns:a16="http://schemas.microsoft.com/office/drawing/2014/main" id="{431CDA99-DB80-AA57-070D-3241BDF0736A}"/>
              </a:ext>
            </a:extLst>
          </p:cNvPr>
          <p:cNvSpPr txBox="1">
            <a:spLocks/>
          </p:cNvSpPr>
          <p:nvPr/>
        </p:nvSpPr>
        <p:spPr>
          <a:xfrm>
            <a:off x="5100643" y="3380588"/>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a:p>
        </p:txBody>
      </p:sp>
      <p:sp>
        <p:nvSpPr>
          <p:cNvPr id="17" name="Picture Placeholder 10">
            <a:extLst>
              <a:ext uri="{FF2B5EF4-FFF2-40B4-BE49-F238E27FC236}">
                <a16:creationId xmlns:a16="http://schemas.microsoft.com/office/drawing/2014/main" id="{502A5858-0AF0-53A7-D7A0-755FA7112D62}"/>
              </a:ext>
            </a:extLst>
          </p:cNvPr>
          <p:cNvSpPr txBox="1">
            <a:spLocks/>
          </p:cNvSpPr>
          <p:nvPr/>
        </p:nvSpPr>
        <p:spPr>
          <a:xfrm>
            <a:off x="5122879" y="2195518"/>
            <a:ext cx="1969585" cy="970040"/>
          </a:xfrm>
          <a:prstGeom prst="rect">
            <a:avLst/>
          </a:prstGeom>
        </p:spPr>
        <p:txBody>
          <a:bodyPr/>
          <a:lstStyle/>
          <a:p>
            <a:endParaRPr lang="en-US"/>
          </a:p>
        </p:txBody>
      </p:sp>
      <p:sp>
        <p:nvSpPr>
          <p:cNvPr id="18" name="Picture Placeholder 12">
            <a:extLst>
              <a:ext uri="{FF2B5EF4-FFF2-40B4-BE49-F238E27FC236}">
                <a16:creationId xmlns:a16="http://schemas.microsoft.com/office/drawing/2014/main" id="{71C1F043-093B-D179-DBE7-20A1024901F5}"/>
              </a:ext>
            </a:extLst>
          </p:cNvPr>
          <p:cNvSpPr txBox="1">
            <a:spLocks/>
          </p:cNvSpPr>
          <p:nvPr/>
        </p:nvSpPr>
        <p:spPr>
          <a:xfrm>
            <a:off x="7330820" y="2195518"/>
            <a:ext cx="1969585" cy="970040"/>
          </a:xfrm>
          <a:prstGeom prst="rect">
            <a:avLst/>
          </a:prstGeom>
        </p:spPr>
        <p:txBody>
          <a:bodyPr/>
          <a:lstStyle/>
          <a:p>
            <a:endParaRPr lang="en-US"/>
          </a:p>
        </p:txBody>
      </p:sp>
      <p:sp>
        <p:nvSpPr>
          <p:cNvPr id="19" name="Content Placeholder 5">
            <a:extLst>
              <a:ext uri="{FF2B5EF4-FFF2-40B4-BE49-F238E27FC236}">
                <a16:creationId xmlns:a16="http://schemas.microsoft.com/office/drawing/2014/main" id="{3B5DAB7D-22DF-53E9-041C-63B7C9B734AB}"/>
              </a:ext>
            </a:extLst>
          </p:cNvPr>
          <p:cNvSpPr txBox="1">
            <a:spLocks/>
          </p:cNvSpPr>
          <p:nvPr/>
        </p:nvSpPr>
        <p:spPr>
          <a:xfrm>
            <a:off x="2892816" y="3580046"/>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dirty="0"/>
          </a:p>
        </p:txBody>
      </p:sp>
      <p:sp>
        <p:nvSpPr>
          <p:cNvPr id="20" name="Content Placeholder 9">
            <a:extLst>
              <a:ext uri="{FF2B5EF4-FFF2-40B4-BE49-F238E27FC236}">
                <a16:creationId xmlns:a16="http://schemas.microsoft.com/office/drawing/2014/main" id="{9ADE849B-235F-501D-DB51-DA4E1FB92EE6}"/>
              </a:ext>
            </a:extLst>
          </p:cNvPr>
          <p:cNvSpPr txBox="1">
            <a:spLocks/>
          </p:cNvSpPr>
          <p:nvPr/>
        </p:nvSpPr>
        <p:spPr>
          <a:xfrm>
            <a:off x="5100757" y="3580046"/>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a:p>
        </p:txBody>
      </p:sp>
      <p:sp>
        <p:nvSpPr>
          <p:cNvPr id="21" name="Picture Placeholder 10">
            <a:extLst>
              <a:ext uri="{FF2B5EF4-FFF2-40B4-BE49-F238E27FC236}">
                <a16:creationId xmlns:a16="http://schemas.microsoft.com/office/drawing/2014/main" id="{123B7149-4965-C5E5-8054-3E4133288624}"/>
              </a:ext>
            </a:extLst>
          </p:cNvPr>
          <p:cNvSpPr txBox="1">
            <a:spLocks/>
          </p:cNvSpPr>
          <p:nvPr/>
        </p:nvSpPr>
        <p:spPr>
          <a:xfrm>
            <a:off x="5100757" y="2534734"/>
            <a:ext cx="1969585" cy="970040"/>
          </a:xfrm>
          <a:prstGeom prst="rect">
            <a:avLst/>
          </a:prstGeom>
        </p:spPr>
        <p:txBody>
          <a:bodyPr/>
          <a:lstStyle/>
          <a:p>
            <a:endParaRPr lang="en-US"/>
          </a:p>
        </p:txBody>
      </p:sp>
      <p:sp>
        <p:nvSpPr>
          <p:cNvPr id="22" name="Content Placeholder 11">
            <a:extLst>
              <a:ext uri="{FF2B5EF4-FFF2-40B4-BE49-F238E27FC236}">
                <a16:creationId xmlns:a16="http://schemas.microsoft.com/office/drawing/2014/main" id="{C56548DF-D7EA-DDA8-BB34-479194439565}"/>
              </a:ext>
            </a:extLst>
          </p:cNvPr>
          <p:cNvSpPr txBox="1">
            <a:spLocks/>
          </p:cNvSpPr>
          <p:nvPr/>
        </p:nvSpPr>
        <p:spPr>
          <a:xfrm>
            <a:off x="7308697" y="3742277"/>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a:p>
        </p:txBody>
      </p:sp>
      <p:sp>
        <p:nvSpPr>
          <p:cNvPr id="23" name="Picture Placeholder 12">
            <a:extLst>
              <a:ext uri="{FF2B5EF4-FFF2-40B4-BE49-F238E27FC236}">
                <a16:creationId xmlns:a16="http://schemas.microsoft.com/office/drawing/2014/main" id="{E2F94960-F2DB-1DF7-14AD-6EFB7BBE3422}"/>
              </a:ext>
            </a:extLst>
          </p:cNvPr>
          <p:cNvSpPr txBox="1">
            <a:spLocks/>
          </p:cNvSpPr>
          <p:nvPr/>
        </p:nvSpPr>
        <p:spPr>
          <a:xfrm>
            <a:off x="7308697" y="2696964"/>
            <a:ext cx="1969585" cy="970040"/>
          </a:xfrm>
          <a:prstGeom prst="rect">
            <a:avLst/>
          </a:prstGeom>
        </p:spPr>
        <p:txBody>
          <a:bodyPr/>
          <a:lstStyle/>
          <a:p>
            <a:endParaRPr lang="en-US"/>
          </a:p>
        </p:txBody>
      </p:sp>
      <p:pic>
        <p:nvPicPr>
          <p:cNvPr id="30" name="Picture 29">
            <a:extLst>
              <a:ext uri="{FF2B5EF4-FFF2-40B4-BE49-F238E27FC236}">
                <a16:creationId xmlns:a16="http://schemas.microsoft.com/office/drawing/2014/main" id="{6756F5C5-76BC-895D-AC79-48BEB0F07EC6}"/>
              </a:ext>
            </a:extLst>
          </p:cNvPr>
          <p:cNvPicPr>
            <a:picLocks noChangeAspect="1"/>
          </p:cNvPicPr>
          <p:nvPr/>
        </p:nvPicPr>
        <p:blipFill>
          <a:blip r:embed="rId4"/>
          <a:stretch>
            <a:fillRect/>
          </a:stretch>
        </p:blipFill>
        <p:spPr>
          <a:xfrm>
            <a:off x="713418" y="6273800"/>
            <a:ext cx="2892749" cy="391107"/>
          </a:xfrm>
          <a:prstGeom prst="rect">
            <a:avLst/>
          </a:prstGeom>
        </p:spPr>
      </p:pic>
      <p:sp>
        <p:nvSpPr>
          <p:cNvPr id="4" name="TextBox 3">
            <a:extLst>
              <a:ext uri="{FF2B5EF4-FFF2-40B4-BE49-F238E27FC236}">
                <a16:creationId xmlns:a16="http://schemas.microsoft.com/office/drawing/2014/main" id="{6E6AC07E-3949-FEEE-144E-FB650FE039EE}"/>
              </a:ext>
            </a:extLst>
          </p:cNvPr>
          <p:cNvSpPr txBox="1"/>
          <p:nvPr/>
        </p:nvSpPr>
        <p:spPr>
          <a:xfrm>
            <a:off x="2672862" y="794211"/>
            <a:ext cx="6717323" cy="461665"/>
          </a:xfrm>
          <a:prstGeom prst="rect">
            <a:avLst/>
          </a:prstGeom>
          <a:noFill/>
        </p:spPr>
        <p:txBody>
          <a:bodyPr wrap="square">
            <a:spAutoFit/>
          </a:bodyPr>
          <a:lstStyle/>
          <a:p>
            <a:pPr algn="ctr" fontAlgn="base"/>
            <a:r>
              <a:rPr lang="en-US" sz="2400" b="1" dirty="0">
                <a:solidFill>
                  <a:srgbClr val="000000"/>
                </a:solidFill>
                <a:cs typeface="Calibri"/>
              </a:rPr>
              <a:t>GED Community Partnership Program</a:t>
            </a:r>
          </a:p>
        </p:txBody>
      </p:sp>
      <p:pic>
        <p:nvPicPr>
          <p:cNvPr id="6" name="Picture 5">
            <a:extLst>
              <a:ext uri="{FF2B5EF4-FFF2-40B4-BE49-F238E27FC236}">
                <a16:creationId xmlns:a16="http://schemas.microsoft.com/office/drawing/2014/main" id="{FF56C1EE-DD1B-64A5-3777-40D02AC109A8}"/>
              </a:ext>
            </a:extLst>
          </p:cNvPr>
          <p:cNvPicPr>
            <a:picLocks noChangeAspect="1"/>
          </p:cNvPicPr>
          <p:nvPr/>
        </p:nvPicPr>
        <p:blipFill>
          <a:blip r:embed="rId5"/>
          <a:stretch>
            <a:fillRect/>
          </a:stretch>
        </p:blipFill>
        <p:spPr>
          <a:xfrm>
            <a:off x="8634175" y="2638960"/>
            <a:ext cx="2564816" cy="2318051"/>
          </a:xfrm>
          <a:prstGeom prst="rect">
            <a:avLst/>
          </a:prstGeom>
        </p:spPr>
      </p:pic>
    </p:spTree>
    <p:extLst>
      <p:ext uri="{BB962C8B-B14F-4D97-AF65-F5344CB8AC3E}">
        <p14:creationId xmlns:p14="http://schemas.microsoft.com/office/powerpoint/2010/main" val="3428528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1824B-4365-10F5-CCEE-0E02D6B2E9D7}"/>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8EEC860-8861-6C26-F766-466AC109B9A9}"/>
              </a:ext>
            </a:extLst>
          </p:cNvPr>
          <p:cNvSpPr>
            <a:spLocks noGrp="1"/>
          </p:cNvSpPr>
          <p:nvPr>
            <p:ph type="body" sz="half" idx="2"/>
          </p:nvPr>
        </p:nvSpPr>
        <p:spPr>
          <a:xfrm>
            <a:off x="977901" y="2001208"/>
            <a:ext cx="3498567" cy="3078233"/>
          </a:xfrm>
        </p:spPr>
        <p:txBody>
          <a:bodyPr>
            <a:normAutofit fontScale="92500" lnSpcReduction="10000"/>
          </a:bodyPr>
          <a:lstStyle/>
          <a:p>
            <a:r>
              <a:rPr lang="en-US" sz="1800" b="1" dirty="0"/>
              <a:t>Literacy Minnesota – Open Door</a:t>
            </a:r>
          </a:p>
          <a:p>
            <a:r>
              <a:rPr lang="en-US" dirty="0"/>
              <a:t> Minneapolis, MN</a:t>
            </a:r>
          </a:p>
          <a:p>
            <a:pPr marL="214313" indent="-214313">
              <a:buFont typeface="Arial" panose="020B0604020202020204" pitchFamily="34" charset="0"/>
              <a:buChar char="•"/>
            </a:pPr>
            <a:r>
              <a:rPr lang="en-US" dirty="0">
                <a:latin typeface="+mn-lt"/>
              </a:rPr>
              <a:t>Literacy eliminates injustice and strengthens communities</a:t>
            </a:r>
          </a:p>
          <a:p>
            <a:pPr marL="214313" indent="-214313">
              <a:buFont typeface="Arial" panose="020B0604020202020204" pitchFamily="34" charset="0"/>
              <a:buChar char="•"/>
            </a:pPr>
            <a:r>
              <a:rPr lang="en-US" dirty="0">
                <a:latin typeface="+mn-lt"/>
              </a:rPr>
              <a:t>Lifelong Learning, Justice, and Advocacy</a:t>
            </a:r>
          </a:p>
          <a:p>
            <a:pPr marL="214313" indent="-214313">
              <a:buFont typeface="Arial" panose="020B0604020202020204" pitchFamily="34" charset="0"/>
              <a:buChar char="•"/>
            </a:pPr>
            <a:r>
              <a:rPr lang="en-US" dirty="0">
                <a:latin typeface="+mn-lt"/>
              </a:rPr>
              <a:t>Training for Educators</a:t>
            </a:r>
          </a:p>
          <a:p>
            <a:pPr marL="214313" indent="-214313">
              <a:buFont typeface="Arial" panose="020B0604020202020204" pitchFamily="34" charset="0"/>
              <a:buChar char="•"/>
            </a:pPr>
            <a:r>
              <a:rPr lang="en-US" b="1" i="1" dirty="0">
                <a:latin typeface="+mn-lt"/>
              </a:rPr>
              <a:t>GED preparation and tutoring programs</a:t>
            </a:r>
          </a:p>
          <a:p>
            <a:pPr marL="214313" indent="-214313">
              <a:buFont typeface="Arial" panose="020B0604020202020204" pitchFamily="34" charset="0"/>
              <a:buChar char="•"/>
            </a:pPr>
            <a:r>
              <a:rPr lang="en-US" b="1" i="1" dirty="0">
                <a:latin typeface="+mn-lt"/>
              </a:rPr>
              <a:t>GED Graduates expected soon!</a:t>
            </a:r>
          </a:p>
          <a:p>
            <a:pPr marL="214313" indent="-214313">
              <a:buFont typeface="Arial" panose="020B0604020202020204" pitchFamily="34" charset="0"/>
              <a:buChar char="•"/>
            </a:pPr>
            <a:endParaRPr lang="en-US" dirty="0"/>
          </a:p>
          <a:p>
            <a:endParaRPr lang="en-US" dirty="0"/>
          </a:p>
        </p:txBody>
      </p:sp>
      <p:sp>
        <p:nvSpPr>
          <p:cNvPr id="2" name="Slide Number Placeholder 1">
            <a:extLst>
              <a:ext uri="{FF2B5EF4-FFF2-40B4-BE49-F238E27FC236}">
                <a16:creationId xmlns:a16="http://schemas.microsoft.com/office/drawing/2014/main" id="{0ED7E3D4-1CA8-46C3-0EEA-F6456E74B7B2}"/>
              </a:ext>
            </a:extLst>
          </p:cNvPr>
          <p:cNvSpPr>
            <a:spLocks noGrp="1"/>
          </p:cNvSpPr>
          <p:nvPr>
            <p:ph type="sldNum" sz="quarter" idx="10"/>
          </p:nvPr>
        </p:nvSpPr>
        <p:spPr/>
        <p:txBody>
          <a:bodyPr/>
          <a:lstStyle/>
          <a:p>
            <a:fld id="{BAE26A2A-DE5F-EA41-900F-AB5C4F1D9848}" type="slidenum">
              <a:rPr lang="en-US" smtClean="0"/>
              <a:pPr/>
              <a:t>19</a:t>
            </a:fld>
            <a:endParaRPr lang="en-US"/>
          </a:p>
        </p:txBody>
      </p:sp>
      <p:sp>
        <p:nvSpPr>
          <p:cNvPr id="16" name="Content Placeholder 9">
            <a:extLst>
              <a:ext uri="{FF2B5EF4-FFF2-40B4-BE49-F238E27FC236}">
                <a16:creationId xmlns:a16="http://schemas.microsoft.com/office/drawing/2014/main" id="{75F17053-2470-DBC1-DB05-2AF2BCAF2E98}"/>
              </a:ext>
            </a:extLst>
          </p:cNvPr>
          <p:cNvSpPr txBox="1">
            <a:spLocks/>
          </p:cNvSpPr>
          <p:nvPr/>
        </p:nvSpPr>
        <p:spPr>
          <a:xfrm>
            <a:off x="5100643" y="3380588"/>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a:p>
        </p:txBody>
      </p:sp>
      <p:sp>
        <p:nvSpPr>
          <p:cNvPr id="17" name="Picture Placeholder 10">
            <a:extLst>
              <a:ext uri="{FF2B5EF4-FFF2-40B4-BE49-F238E27FC236}">
                <a16:creationId xmlns:a16="http://schemas.microsoft.com/office/drawing/2014/main" id="{53DC5935-8F79-3E4B-A2C5-BF8406C9A8EE}"/>
              </a:ext>
            </a:extLst>
          </p:cNvPr>
          <p:cNvSpPr txBox="1">
            <a:spLocks/>
          </p:cNvSpPr>
          <p:nvPr/>
        </p:nvSpPr>
        <p:spPr>
          <a:xfrm>
            <a:off x="5122879" y="2195518"/>
            <a:ext cx="1969585" cy="970040"/>
          </a:xfrm>
          <a:prstGeom prst="rect">
            <a:avLst/>
          </a:prstGeom>
        </p:spPr>
        <p:txBody>
          <a:bodyPr/>
          <a:lstStyle/>
          <a:p>
            <a:endParaRPr lang="en-US"/>
          </a:p>
        </p:txBody>
      </p:sp>
      <p:sp>
        <p:nvSpPr>
          <p:cNvPr id="18" name="Picture Placeholder 12">
            <a:extLst>
              <a:ext uri="{FF2B5EF4-FFF2-40B4-BE49-F238E27FC236}">
                <a16:creationId xmlns:a16="http://schemas.microsoft.com/office/drawing/2014/main" id="{99543BA5-24CB-DC8A-961E-21B693613F26}"/>
              </a:ext>
            </a:extLst>
          </p:cNvPr>
          <p:cNvSpPr txBox="1">
            <a:spLocks/>
          </p:cNvSpPr>
          <p:nvPr/>
        </p:nvSpPr>
        <p:spPr>
          <a:xfrm>
            <a:off x="7330820" y="2195518"/>
            <a:ext cx="1969585" cy="970040"/>
          </a:xfrm>
          <a:prstGeom prst="rect">
            <a:avLst/>
          </a:prstGeom>
        </p:spPr>
        <p:txBody>
          <a:bodyPr/>
          <a:lstStyle/>
          <a:p>
            <a:endParaRPr lang="en-US"/>
          </a:p>
        </p:txBody>
      </p:sp>
      <p:sp>
        <p:nvSpPr>
          <p:cNvPr id="19" name="Content Placeholder 5">
            <a:extLst>
              <a:ext uri="{FF2B5EF4-FFF2-40B4-BE49-F238E27FC236}">
                <a16:creationId xmlns:a16="http://schemas.microsoft.com/office/drawing/2014/main" id="{256BF68B-6466-7220-0C2D-29DA305CB488}"/>
              </a:ext>
            </a:extLst>
          </p:cNvPr>
          <p:cNvSpPr txBox="1">
            <a:spLocks/>
          </p:cNvSpPr>
          <p:nvPr/>
        </p:nvSpPr>
        <p:spPr>
          <a:xfrm>
            <a:off x="2892816" y="3580046"/>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dirty="0"/>
          </a:p>
        </p:txBody>
      </p:sp>
      <p:sp>
        <p:nvSpPr>
          <p:cNvPr id="20" name="Content Placeholder 9">
            <a:extLst>
              <a:ext uri="{FF2B5EF4-FFF2-40B4-BE49-F238E27FC236}">
                <a16:creationId xmlns:a16="http://schemas.microsoft.com/office/drawing/2014/main" id="{7BF13908-1EC2-4DB4-47B7-A0ADDDFCB412}"/>
              </a:ext>
            </a:extLst>
          </p:cNvPr>
          <p:cNvSpPr txBox="1">
            <a:spLocks/>
          </p:cNvSpPr>
          <p:nvPr/>
        </p:nvSpPr>
        <p:spPr>
          <a:xfrm>
            <a:off x="5100757" y="3580046"/>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a:p>
        </p:txBody>
      </p:sp>
      <p:sp>
        <p:nvSpPr>
          <p:cNvPr id="21" name="Picture Placeholder 10">
            <a:extLst>
              <a:ext uri="{FF2B5EF4-FFF2-40B4-BE49-F238E27FC236}">
                <a16:creationId xmlns:a16="http://schemas.microsoft.com/office/drawing/2014/main" id="{BF4F2F3F-8912-2390-65B8-D33C8968E46D}"/>
              </a:ext>
            </a:extLst>
          </p:cNvPr>
          <p:cNvSpPr txBox="1">
            <a:spLocks/>
          </p:cNvSpPr>
          <p:nvPr/>
        </p:nvSpPr>
        <p:spPr>
          <a:xfrm>
            <a:off x="5100757" y="2534734"/>
            <a:ext cx="1969585" cy="970040"/>
          </a:xfrm>
          <a:prstGeom prst="rect">
            <a:avLst/>
          </a:prstGeom>
        </p:spPr>
        <p:txBody>
          <a:bodyPr/>
          <a:lstStyle/>
          <a:p>
            <a:endParaRPr lang="en-US"/>
          </a:p>
        </p:txBody>
      </p:sp>
      <p:sp>
        <p:nvSpPr>
          <p:cNvPr id="22" name="Content Placeholder 11">
            <a:extLst>
              <a:ext uri="{FF2B5EF4-FFF2-40B4-BE49-F238E27FC236}">
                <a16:creationId xmlns:a16="http://schemas.microsoft.com/office/drawing/2014/main" id="{9B6AFDF3-47BD-0640-CBC9-FA47CCA236A4}"/>
              </a:ext>
            </a:extLst>
          </p:cNvPr>
          <p:cNvSpPr txBox="1">
            <a:spLocks/>
          </p:cNvSpPr>
          <p:nvPr/>
        </p:nvSpPr>
        <p:spPr>
          <a:xfrm>
            <a:off x="7308697" y="3742277"/>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a:p>
        </p:txBody>
      </p:sp>
      <p:sp>
        <p:nvSpPr>
          <p:cNvPr id="23" name="Picture Placeholder 12">
            <a:extLst>
              <a:ext uri="{FF2B5EF4-FFF2-40B4-BE49-F238E27FC236}">
                <a16:creationId xmlns:a16="http://schemas.microsoft.com/office/drawing/2014/main" id="{9FDCA19A-766F-64D0-67B0-14D5CD2EE217}"/>
              </a:ext>
            </a:extLst>
          </p:cNvPr>
          <p:cNvSpPr txBox="1">
            <a:spLocks/>
          </p:cNvSpPr>
          <p:nvPr/>
        </p:nvSpPr>
        <p:spPr>
          <a:xfrm>
            <a:off x="7308697" y="2696964"/>
            <a:ext cx="1969585" cy="970040"/>
          </a:xfrm>
          <a:prstGeom prst="rect">
            <a:avLst/>
          </a:prstGeom>
        </p:spPr>
        <p:txBody>
          <a:bodyPr/>
          <a:lstStyle/>
          <a:p>
            <a:endParaRPr lang="en-US"/>
          </a:p>
        </p:txBody>
      </p:sp>
      <p:pic>
        <p:nvPicPr>
          <p:cNvPr id="30" name="Picture 29">
            <a:extLst>
              <a:ext uri="{FF2B5EF4-FFF2-40B4-BE49-F238E27FC236}">
                <a16:creationId xmlns:a16="http://schemas.microsoft.com/office/drawing/2014/main" id="{AADF6093-9BF8-CF73-288D-769733007A82}"/>
              </a:ext>
            </a:extLst>
          </p:cNvPr>
          <p:cNvPicPr>
            <a:picLocks noChangeAspect="1"/>
          </p:cNvPicPr>
          <p:nvPr/>
        </p:nvPicPr>
        <p:blipFill>
          <a:blip r:embed="rId3"/>
          <a:stretch>
            <a:fillRect/>
          </a:stretch>
        </p:blipFill>
        <p:spPr>
          <a:xfrm>
            <a:off x="748410" y="6180720"/>
            <a:ext cx="3036190" cy="484187"/>
          </a:xfrm>
          <a:prstGeom prst="rect">
            <a:avLst/>
          </a:prstGeom>
        </p:spPr>
      </p:pic>
      <p:sp>
        <p:nvSpPr>
          <p:cNvPr id="4" name="TextBox 3">
            <a:extLst>
              <a:ext uri="{FF2B5EF4-FFF2-40B4-BE49-F238E27FC236}">
                <a16:creationId xmlns:a16="http://schemas.microsoft.com/office/drawing/2014/main" id="{708492A9-CC08-E7A7-1A3D-392A3F3B0F4D}"/>
              </a:ext>
            </a:extLst>
          </p:cNvPr>
          <p:cNvSpPr txBox="1"/>
          <p:nvPr/>
        </p:nvSpPr>
        <p:spPr>
          <a:xfrm>
            <a:off x="2672862" y="794211"/>
            <a:ext cx="6717323" cy="461665"/>
          </a:xfrm>
          <a:prstGeom prst="rect">
            <a:avLst/>
          </a:prstGeom>
          <a:noFill/>
        </p:spPr>
        <p:txBody>
          <a:bodyPr wrap="square">
            <a:spAutoFit/>
          </a:bodyPr>
          <a:lstStyle/>
          <a:p>
            <a:pPr algn="ctr" fontAlgn="base"/>
            <a:r>
              <a:rPr lang="en-US" sz="2400" b="1" dirty="0">
                <a:solidFill>
                  <a:srgbClr val="000000"/>
                </a:solidFill>
                <a:cs typeface="Calibri"/>
              </a:rPr>
              <a:t>GED Community Partnership Program</a:t>
            </a:r>
          </a:p>
        </p:txBody>
      </p:sp>
      <p:pic>
        <p:nvPicPr>
          <p:cNvPr id="8" name="Picture 7" descr="A logo for a library">
            <a:extLst>
              <a:ext uri="{FF2B5EF4-FFF2-40B4-BE49-F238E27FC236}">
                <a16:creationId xmlns:a16="http://schemas.microsoft.com/office/drawing/2014/main" id="{74D1686D-08F3-F637-53AA-2E7AD4FC1665}"/>
              </a:ext>
            </a:extLst>
          </p:cNvPr>
          <p:cNvPicPr>
            <a:picLocks noChangeAspect="1"/>
          </p:cNvPicPr>
          <p:nvPr/>
        </p:nvPicPr>
        <p:blipFill>
          <a:blip r:embed="rId4"/>
          <a:stretch>
            <a:fillRect/>
          </a:stretch>
        </p:blipFill>
        <p:spPr>
          <a:xfrm>
            <a:off x="5203824" y="1689333"/>
            <a:ext cx="6010275" cy="3781425"/>
          </a:xfrm>
          <a:prstGeom prst="rect">
            <a:avLst/>
          </a:prstGeom>
        </p:spPr>
      </p:pic>
    </p:spTree>
    <p:extLst>
      <p:ext uri="{BB962C8B-B14F-4D97-AF65-F5344CB8AC3E}">
        <p14:creationId xmlns:p14="http://schemas.microsoft.com/office/powerpoint/2010/main" val="1514993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115A6-73FB-EBDB-A819-35FED002EB64}"/>
            </a:ext>
          </a:extLst>
        </p:cNvPr>
        <p:cNvGrpSpPr/>
        <p:nvPr/>
      </p:nvGrpSpPr>
      <p:grpSpPr>
        <a:xfrm>
          <a:off x="0" y="0"/>
          <a:ext cx="0" cy="0"/>
          <a:chOff x="0" y="0"/>
          <a:chExt cx="0" cy="0"/>
        </a:xfrm>
      </p:grpSpPr>
      <p:sp>
        <p:nvSpPr>
          <p:cNvPr id="3" name="Text Placeholder 8">
            <a:extLst>
              <a:ext uri="{FF2B5EF4-FFF2-40B4-BE49-F238E27FC236}">
                <a16:creationId xmlns:a16="http://schemas.microsoft.com/office/drawing/2014/main" id="{73BBEFDE-F05C-8F8A-E56F-30857A2A37DB}"/>
              </a:ext>
            </a:extLst>
          </p:cNvPr>
          <p:cNvSpPr txBox="1">
            <a:spLocks/>
          </p:cNvSpPr>
          <p:nvPr/>
        </p:nvSpPr>
        <p:spPr>
          <a:xfrm>
            <a:off x="1825087" y="457200"/>
            <a:ext cx="3277937" cy="1600200"/>
          </a:xfrm>
          <a:prstGeom prst="rect">
            <a:avLst/>
          </a:prstGeom>
        </p:spPr>
        <p:txBody>
          <a:bodyPr vert="horz" lIns="0" tIns="0" rIns="0" bIns="0" rtlCol="0" anchor="b" anchorCtr="0">
            <a:normAutofit/>
          </a:bodyPr>
          <a:lstStyle>
            <a:lvl1pPr algn="l" defTabSz="685766" rtl="0" eaLnBrk="1" latinLnBrk="0" hangingPunct="1">
              <a:lnSpc>
                <a:spcPct val="90000"/>
              </a:lnSpc>
              <a:spcBef>
                <a:spcPct val="0"/>
              </a:spcBef>
              <a:buNone/>
              <a:defRPr sz="3300" kern="1200">
                <a:solidFill>
                  <a:schemeClr val="tx1"/>
                </a:solidFill>
                <a:latin typeface="Rockwell" panose="02060603020205020403" pitchFamily="18" charset="77"/>
                <a:ea typeface="+mj-ea"/>
                <a:cs typeface="Arial" panose="020B0604020202020204" pitchFamily="34" charset="0"/>
              </a:defRPr>
            </a:lvl1pPr>
          </a:lstStyle>
          <a:p>
            <a:pPr>
              <a:spcAft>
                <a:spcPts val="600"/>
              </a:spcAft>
            </a:pPr>
            <a:r>
              <a:rPr lang="en-US" sz="3200" i="1" dirty="0">
                <a:solidFill>
                  <a:schemeClr val="bg1"/>
                </a:solidFill>
              </a:rPr>
              <a:t>Welcome!</a:t>
            </a:r>
          </a:p>
        </p:txBody>
      </p:sp>
      <p:sp>
        <p:nvSpPr>
          <p:cNvPr id="2" name="Slide Number Placeholder 1">
            <a:extLst>
              <a:ext uri="{FF2B5EF4-FFF2-40B4-BE49-F238E27FC236}">
                <a16:creationId xmlns:a16="http://schemas.microsoft.com/office/drawing/2014/main" id="{19C97273-A583-E4D6-3D61-DF51673F3596}"/>
              </a:ext>
            </a:extLst>
          </p:cNvPr>
          <p:cNvSpPr>
            <a:spLocks noGrp="1"/>
          </p:cNvSpPr>
          <p:nvPr>
            <p:ph type="sldNum" sz="quarter" idx="12"/>
          </p:nvPr>
        </p:nvSpPr>
        <p:spPr/>
        <p:txBody>
          <a:bodyPr vert="horz" lIns="0" tIns="0" rIns="0" bIns="0" rtlCol="0" anchor="b" anchorCtr="0">
            <a:normAutofit/>
          </a:bodyPr>
          <a:lstStyle/>
          <a:p>
            <a:pPr>
              <a:spcAft>
                <a:spcPts val="600"/>
              </a:spcAft>
            </a:pPr>
            <a:fld id="{BAE26A2A-DE5F-EA41-900F-AB5C4F1D9848}" type="slidenum">
              <a:rPr lang="en-US" smtClean="0"/>
              <a:pPr>
                <a:spcAft>
                  <a:spcPts val="600"/>
                </a:spcAft>
              </a:pPr>
              <a:t>2</a:t>
            </a:fld>
            <a:endParaRPr lang="en-US"/>
          </a:p>
        </p:txBody>
      </p:sp>
      <p:sp>
        <p:nvSpPr>
          <p:cNvPr id="9" name="Text Placeholder 8">
            <a:extLst>
              <a:ext uri="{FF2B5EF4-FFF2-40B4-BE49-F238E27FC236}">
                <a16:creationId xmlns:a16="http://schemas.microsoft.com/office/drawing/2014/main" id="{80501C0E-F7AD-8247-F624-53C3147874E5}"/>
              </a:ext>
            </a:extLst>
          </p:cNvPr>
          <p:cNvSpPr>
            <a:spLocks noGrp="1"/>
          </p:cNvSpPr>
          <p:nvPr>
            <p:ph type="body" sz="quarter" idx="18"/>
          </p:nvPr>
        </p:nvSpPr>
        <p:spPr>
          <a:xfrm>
            <a:off x="2900625" y="3094892"/>
            <a:ext cx="6641960" cy="913366"/>
          </a:xfrm>
        </p:spPr>
        <p:txBody>
          <a:bodyPr vert="horz" lIns="91440" tIns="45720" rIns="91440" bIns="45720" rtlCol="0">
            <a:normAutofit fontScale="92500" lnSpcReduction="10000"/>
          </a:bodyPr>
          <a:lstStyle/>
          <a:p>
            <a:r>
              <a:rPr lang="en-US" dirty="0"/>
              <a:t>The greatness of a community is most accurately measured by the compassionate actions of its members</a:t>
            </a:r>
            <a:r>
              <a:rPr lang="en-US" i="1" kern="1200" dirty="0">
                <a:latin typeface="Arial" panose="020B0604020202020204" pitchFamily="34" charset="0"/>
                <a:ea typeface="+mn-ea"/>
                <a:cs typeface="Arial" panose="020B0604020202020204" pitchFamily="34" charset="0"/>
              </a:rPr>
              <a:t>. </a:t>
            </a:r>
            <a:endParaRPr lang="en-US" kern="1200" dirty="0">
              <a:latin typeface="Arial" panose="020B0604020202020204" pitchFamily="34" charset="0"/>
              <a:ea typeface="+mn-ea"/>
              <a:cs typeface="Arial" panose="020B0604020202020204" pitchFamily="34" charset="0"/>
            </a:endParaRPr>
          </a:p>
          <a:p>
            <a:endParaRPr lang="en-US" kern="1200" dirty="0">
              <a:latin typeface="Arial" panose="020B0604020202020204" pitchFamily="34" charset="0"/>
              <a:ea typeface="+mn-ea"/>
              <a:cs typeface="Arial" panose="020B0604020202020204" pitchFamily="34" charset="0"/>
            </a:endParaRPr>
          </a:p>
        </p:txBody>
      </p:sp>
      <p:sp>
        <p:nvSpPr>
          <p:cNvPr id="8" name="Text Placeholder 7">
            <a:extLst>
              <a:ext uri="{FF2B5EF4-FFF2-40B4-BE49-F238E27FC236}">
                <a16:creationId xmlns:a16="http://schemas.microsoft.com/office/drawing/2014/main" id="{2392EA66-5EDB-5AD1-A834-FA6A6E8812CC}"/>
              </a:ext>
            </a:extLst>
          </p:cNvPr>
          <p:cNvSpPr>
            <a:spLocks noGrp="1"/>
          </p:cNvSpPr>
          <p:nvPr>
            <p:ph type="body" sz="quarter" idx="19"/>
          </p:nvPr>
        </p:nvSpPr>
        <p:spPr/>
        <p:txBody>
          <a:bodyPr vert="horz" lIns="91440" tIns="45720" rIns="91440" bIns="45720" rtlCol="0">
            <a:normAutofit/>
          </a:bodyPr>
          <a:lstStyle/>
          <a:p>
            <a:r>
              <a:rPr lang="en-US" dirty="0"/>
              <a:t>-- Coretta Scott King</a:t>
            </a:r>
          </a:p>
        </p:txBody>
      </p:sp>
    </p:spTree>
    <p:extLst>
      <p:ext uri="{BB962C8B-B14F-4D97-AF65-F5344CB8AC3E}">
        <p14:creationId xmlns:p14="http://schemas.microsoft.com/office/powerpoint/2010/main" val="2680677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0E70F-1662-7C1E-80F8-7001B97F94F9}"/>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27354F4-329E-A382-E903-C745CDAB6423}"/>
              </a:ext>
            </a:extLst>
          </p:cNvPr>
          <p:cNvSpPr>
            <a:spLocks noGrp="1"/>
          </p:cNvSpPr>
          <p:nvPr>
            <p:ph type="body" sz="half" idx="2"/>
          </p:nvPr>
        </p:nvSpPr>
        <p:spPr>
          <a:xfrm>
            <a:off x="977901" y="2001208"/>
            <a:ext cx="4144978" cy="3381416"/>
          </a:xfrm>
        </p:spPr>
        <p:txBody>
          <a:bodyPr>
            <a:normAutofit fontScale="92500" lnSpcReduction="20000"/>
          </a:bodyPr>
          <a:lstStyle/>
          <a:p>
            <a:r>
              <a:rPr lang="en-US" sz="1800" b="1" dirty="0"/>
              <a:t>Copal</a:t>
            </a:r>
          </a:p>
          <a:p>
            <a:r>
              <a:rPr lang="en-US" dirty="0"/>
              <a:t> Minneapolis, MN</a:t>
            </a:r>
          </a:p>
          <a:p>
            <a:pPr marL="214313" indent="-214313">
              <a:buFont typeface="Arial" panose="020B0604020202020204" pitchFamily="34" charset="0"/>
              <a:buChar char="•"/>
            </a:pPr>
            <a:r>
              <a:rPr lang="en-US" dirty="0">
                <a:latin typeface="+mn-lt"/>
              </a:rPr>
              <a:t>Member-based organization designed to improve the quality of like for Latine families.</a:t>
            </a:r>
          </a:p>
          <a:p>
            <a:pPr marL="214313" indent="-214313">
              <a:buFont typeface="Arial" panose="020B0604020202020204" pitchFamily="34" charset="0"/>
              <a:buChar char="•"/>
            </a:pPr>
            <a:r>
              <a:rPr lang="en-US" dirty="0">
                <a:latin typeface="+mn-lt"/>
              </a:rPr>
              <a:t>Power-building and visionary transnational organization.</a:t>
            </a:r>
          </a:p>
          <a:p>
            <a:pPr marL="214313" indent="-214313">
              <a:buFont typeface="Arial" panose="020B0604020202020204" pitchFamily="34" charset="0"/>
              <a:buChar char="•"/>
            </a:pPr>
            <a:r>
              <a:rPr lang="en-US" dirty="0">
                <a:latin typeface="+mn-lt"/>
              </a:rPr>
              <a:t>Environmental Justice, Advocacy, Health &amp; Wellness, Youth &amp; Leadership Programs</a:t>
            </a:r>
          </a:p>
          <a:p>
            <a:pPr marL="214313" indent="-214313">
              <a:buFont typeface="Arial" panose="020B0604020202020204" pitchFamily="34" charset="0"/>
              <a:buChar char="•"/>
            </a:pPr>
            <a:r>
              <a:rPr lang="en-US" b="1" i="1" dirty="0">
                <a:latin typeface="+mn-lt"/>
              </a:rPr>
              <a:t>Workers’ Center - </a:t>
            </a:r>
            <a:r>
              <a:rPr lang="en-US" b="1" i="1" dirty="0" err="1">
                <a:latin typeface="+mn-lt"/>
              </a:rPr>
              <a:t>GEDWorks</a:t>
            </a:r>
            <a:endParaRPr lang="en-US" b="1" i="1" dirty="0">
              <a:latin typeface="+mn-lt"/>
            </a:endParaRPr>
          </a:p>
          <a:p>
            <a:pPr marL="214313" indent="-214313">
              <a:buFont typeface="Arial" panose="020B0604020202020204" pitchFamily="34" charset="0"/>
              <a:buChar char="•"/>
            </a:pPr>
            <a:r>
              <a:rPr lang="en-US" b="1" i="1" dirty="0">
                <a:latin typeface="+mn-lt"/>
              </a:rPr>
              <a:t>10 GED Graduates!</a:t>
            </a:r>
          </a:p>
          <a:p>
            <a:pPr marL="214313" indent="-214313">
              <a:buFont typeface="Arial" panose="020B0604020202020204" pitchFamily="34" charset="0"/>
              <a:buChar char="•"/>
            </a:pPr>
            <a:endParaRPr lang="en-US" dirty="0">
              <a:highlight>
                <a:srgbClr val="FFFF00"/>
              </a:highlight>
            </a:endParaRPr>
          </a:p>
          <a:p>
            <a:pPr marL="214313" indent="-214313">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7C58E210-77B8-393E-14A4-5FF6E3FF8CE1}"/>
              </a:ext>
            </a:extLst>
          </p:cNvPr>
          <p:cNvSpPr>
            <a:spLocks noGrp="1"/>
          </p:cNvSpPr>
          <p:nvPr>
            <p:ph type="sldNum" sz="quarter" idx="10"/>
          </p:nvPr>
        </p:nvSpPr>
        <p:spPr/>
        <p:txBody>
          <a:bodyPr/>
          <a:lstStyle/>
          <a:p>
            <a:fld id="{BAE26A2A-DE5F-EA41-900F-AB5C4F1D9848}" type="slidenum">
              <a:rPr lang="en-US" smtClean="0"/>
              <a:pPr/>
              <a:t>20</a:t>
            </a:fld>
            <a:endParaRPr lang="en-US"/>
          </a:p>
        </p:txBody>
      </p:sp>
      <p:sp>
        <p:nvSpPr>
          <p:cNvPr id="16" name="Content Placeholder 9">
            <a:extLst>
              <a:ext uri="{FF2B5EF4-FFF2-40B4-BE49-F238E27FC236}">
                <a16:creationId xmlns:a16="http://schemas.microsoft.com/office/drawing/2014/main" id="{A24480E4-064F-75A1-A192-6E0AB6251F62}"/>
              </a:ext>
            </a:extLst>
          </p:cNvPr>
          <p:cNvSpPr txBox="1">
            <a:spLocks/>
          </p:cNvSpPr>
          <p:nvPr/>
        </p:nvSpPr>
        <p:spPr>
          <a:xfrm>
            <a:off x="5100643" y="3380588"/>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a:p>
        </p:txBody>
      </p:sp>
      <p:sp>
        <p:nvSpPr>
          <p:cNvPr id="17" name="Picture Placeholder 10">
            <a:extLst>
              <a:ext uri="{FF2B5EF4-FFF2-40B4-BE49-F238E27FC236}">
                <a16:creationId xmlns:a16="http://schemas.microsoft.com/office/drawing/2014/main" id="{0ACADBC0-B828-BB59-C05A-115278DCAC5F}"/>
              </a:ext>
            </a:extLst>
          </p:cNvPr>
          <p:cNvSpPr txBox="1">
            <a:spLocks/>
          </p:cNvSpPr>
          <p:nvPr/>
        </p:nvSpPr>
        <p:spPr>
          <a:xfrm>
            <a:off x="5122879" y="2195518"/>
            <a:ext cx="1969585" cy="970040"/>
          </a:xfrm>
          <a:prstGeom prst="rect">
            <a:avLst/>
          </a:prstGeom>
        </p:spPr>
        <p:txBody>
          <a:bodyPr/>
          <a:lstStyle/>
          <a:p>
            <a:endParaRPr lang="en-US"/>
          </a:p>
        </p:txBody>
      </p:sp>
      <p:sp>
        <p:nvSpPr>
          <p:cNvPr id="18" name="Picture Placeholder 12">
            <a:extLst>
              <a:ext uri="{FF2B5EF4-FFF2-40B4-BE49-F238E27FC236}">
                <a16:creationId xmlns:a16="http://schemas.microsoft.com/office/drawing/2014/main" id="{69CEA7C6-D90A-FCC0-B1C7-CB62C27BCDA0}"/>
              </a:ext>
            </a:extLst>
          </p:cNvPr>
          <p:cNvSpPr txBox="1">
            <a:spLocks/>
          </p:cNvSpPr>
          <p:nvPr/>
        </p:nvSpPr>
        <p:spPr>
          <a:xfrm>
            <a:off x="7330820" y="2195518"/>
            <a:ext cx="1969585" cy="970040"/>
          </a:xfrm>
          <a:prstGeom prst="rect">
            <a:avLst/>
          </a:prstGeom>
        </p:spPr>
        <p:txBody>
          <a:bodyPr/>
          <a:lstStyle/>
          <a:p>
            <a:endParaRPr lang="en-US"/>
          </a:p>
        </p:txBody>
      </p:sp>
      <p:sp>
        <p:nvSpPr>
          <p:cNvPr id="19" name="Content Placeholder 5">
            <a:extLst>
              <a:ext uri="{FF2B5EF4-FFF2-40B4-BE49-F238E27FC236}">
                <a16:creationId xmlns:a16="http://schemas.microsoft.com/office/drawing/2014/main" id="{B6A77828-DA07-2BF9-0DF9-70E03167460E}"/>
              </a:ext>
            </a:extLst>
          </p:cNvPr>
          <p:cNvSpPr txBox="1">
            <a:spLocks/>
          </p:cNvSpPr>
          <p:nvPr/>
        </p:nvSpPr>
        <p:spPr>
          <a:xfrm>
            <a:off x="2892816" y="3580046"/>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dirty="0"/>
          </a:p>
        </p:txBody>
      </p:sp>
      <p:sp>
        <p:nvSpPr>
          <p:cNvPr id="20" name="Content Placeholder 9">
            <a:extLst>
              <a:ext uri="{FF2B5EF4-FFF2-40B4-BE49-F238E27FC236}">
                <a16:creationId xmlns:a16="http://schemas.microsoft.com/office/drawing/2014/main" id="{CA1C8A4E-9480-DC04-089B-E4CFBD581296}"/>
              </a:ext>
            </a:extLst>
          </p:cNvPr>
          <p:cNvSpPr txBox="1">
            <a:spLocks/>
          </p:cNvSpPr>
          <p:nvPr/>
        </p:nvSpPr>
        <p:spPr>
          <a:xfrm>
            <a:off x="5100757" y="3580046"/>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a:p>
        </p:txBody>
      </p:sp>
      <p:sp>
        <p:nvSpPr>
          <p:cNvPr id="21" name="Picture Placeholder 10">
            <a:extLst>
              <a:ext uri="{FF2B5EF4-FFF2-40B4-BE49-F238E27FC236}">
                <a16:creationId xmlns:a16="http://schemas.microsoft.com/office/drawing/2014/main" id="{287C879A-117F-C7CA-8D6D-9403B4BB2648}"/>
              </a:ext>
            </a:extLst>
          </p:cNvPr>
          <p:cNvSpPr txBox="1">
            <a:spLocks/>
          </p:cNvSpPr>
          <p:nvPr/>
        </p:nvSpPr>
        <p:spPr>
          <a:xfrm>
            <a:off x="5100757" y="2534734"/>
            <a:ext cx="1969585" cy="970040"/>
          </a:xfrm>
          <a:prstGeom prst="rect">
            <a:avLst/>
          </a:prstGeom>
        </p:spPr>
        <p:txBody>
          <a:bodyPr/>
          <a:lstStyle/>
          <a:p>
            <a:endParaRPr lang="en-US"/>
          </a:p>
        </p:txBody>
      </p:sp>
      <p:sp>
        <p:nvSpPr>
          <p:cNvPr id="22" name="Content Placeholder 11">
            <a:extLst>
              <a:ext uri="{FF2B5EF4-FFF2-40B4-BE49-F238E27FC236}">
                <a16:creationId xmlns:a16="http://schemas.microsoft.com/office/drawing/2014/main" id="{344DD3DD-00AE-9090-B1AF-57F6952A9DFE}"/>
              </a:ext>
            </a:extLst>
          </p:cNvPr>
          <p:cNvSpPr txBox="1">
            <a:spLocks/>
          </p:cNvSpPr>
          <p:nvPr/>
        </p:nvSpPr>
        <p:spPr>
          <a:xfrm>
            <a:off x="7308697" y="3742277"/>
            <a:ext cx="1969585" cy="2021879"/>
          </a:xfrm>
          <a:prstGeom prst="rect">
            <a:avLst/>
          </a:prstGeom>
        </p:spPr>
        <p:txBody>
          <a:bodyPr vert="horz" lIns="68580" tIns="34290" rIns="68580" bIns="3429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50"/>
          </a:p>
        </p:txBody>
      </p:sp>
      <p:sp>
        <p:nvSpPr>
          <p:cNvPr id="23" name="Picture Placeholder 12">
            <a:extLst>
              <a:ext uri="{FF2B5EF4-FFF2-40B4-BE49-F238E27FC236}">
                <a16:creationId xmlns:a16="http://schemas.microsoft.com/office/drawing/2014/main" id="{A135FBBA-4160-7951-E65C-73B67172CADC}"/>
              </a:ext>
            </a:extLst>
          </p:cNvPr>
          <p:cNvSpPr txBox="1">
            <a:spLocks/>
          </p:cNvSpPr>
          <p:nvPr/>
        </p:nvSpPr>
        <p:spPr>
          <a:xfrm>
            <a:off x="7308697" y="2696964"/>
            <a:ext cx="1969585" cy="970040"/>
          </a:xfrm>
          <a:prstGeom prst="rect">
            <a:avLst/>
          </a:prstGeom>
        </p:spPr>
        <p:txBody>
          <a:bodyPr/>
          <a:lstStyle/>
          <a:p>
            <a:endParaRPr lang="en-US"/>
          </a:p>
        </p:txBody>
      </p:sp>
      <p:sp>
        <p:nvSpPr>
          <p:cNvPr id="4" name="TextBox 3">
            <a:extLst>
              <a:ext uri="{FF2B5EF4-FFF2-40B4-BE49-F238E27FC236}">
                <a16:creationId xmlns:a16="http://schemas.microsoft.com/office/drawing/2014/main" id="{FA97E83D-36E7-13B9-C056-0C07C71669E0}"/>
              </a:ext>
            </a:extLst>
          </p:cNvPr>
          <p:cNvSpPr txBox="1"/>
          <p:nvPr/>
        </p:nvSpPr>
        <p:spPr>
          <a:xfrm>
            <a:off x="2672862" y="794211"/>
            <a:ext cx="6717323" cy="461665"/>
          </a:xfrm>
          <a:prstGeom prst="rect">
            <a:avLst/>
          </a:prstGeom>
          <a:noFill/>
        </p:spPr>
        <p:txBody>
          <a:bodyPr wrap="square">
            <a:spAutoFit/>
          </a:bodyPr>
          <a:lstStyle/>
          <a:p>
            <a:pPr algn="ctr" fontAlgn="base"/>
            <a:r>
              <a:rPr lang="en-US" sz="2400" b="1" dirty="0">
                <a:solidFill>
                  <a:srgbClr val="000000"/>
                </a:solidFill>
                <a:cs typeface="Calibri"/>
              </a:rPr>
              <a:t>GED Community Partnership Program</a:t>
            </a:r>
          </a:p>
        </p:txBody>
      </p:sp>
      <p:pic>
        <p:nvPicPr>
          <p:cNvPr id="7" name="Picture Placeholder 6">
            <a:extLst>
              <a:ext uri="{FF2B5EF4-FFF2-40B4-BE49-F238E27FC236}">
                <a16:creationId xmlns:a16="http://schemas.microsoft.com/office/drawing/2014/main" id="{B827A069-573C-EC5A-6848-BBC9020FEFDD}"/>
              </a:ext>
            </a:extLst>
          </p:cNvPr>
          <p:cNvPicPr>
            <a:picLocks noGrp="1" noChangeAspect="1"/>
          </p:cNvPicPr>
          <p:nvPr>
            <p:ph type="pic" idx="1"/>
          </p:nvPr>
        </p:nvPicPr>
        <p:blipFill>
          <a:blip r:embed="rId3"/>
          <a:srcRect t="6458" b="6458"/>
          <a:stretch>
            <a:fillRect/>
          </a:stretch>
        </p:blipFill>
        <p:spPr>
          <a:xfrm>
            <a:off x="5909310" y="1951383"/>
            <a:ext cx="4354830" cy="3431241"/>
          </a:xfrm>
          <a:prstGeom prst="rect">
            <a:avLst/>
          </a:prstGeom>
        </p:spPr>
      </p:pic>
    </p:spTree>
    <p:extLst>
      <p:ext uri="{BB962C8B-B14F-4D97-AF65-F5344CB8AC3E}">
        <p14:creationId xmlns:p14="http://schemas.microsoft.com/office/powerpoint/2010/main" val="3316230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99A2FDB-D3A6-4E82-BBE3-02E3ED2F0387}"/>
              </a:ext>
            </a:extLst>
          </p:cNvPr>
          <p:cNvSpPr>
            <a:spLocks noGrp="1"/>
          </p:cNvSpPr>
          <p:nvPr>
            <p:ph type="sldNum" sz="quarter" idx="12"/>
          </p:nvPr>
        </p:nvSpPr>
        <p:spPr>
          <a:xfrm>
            <a:off x="1825082" y="6446837"/>
            <a:ext cx="2057400" cy="218070"/>
          </a:xfrm>
        </p:spPr>
        <p:txBody>
          <a:bodyPr vert="horz" lIns="0" tIns="0" rIns="0" bIns="0" rtlCol="0" anchor="b" anchorCtr="0">
            <a:normAutofit/>
          </a:bodyPr>
          <a:lstStyle/>
          <a:p>
            <a:pPr>
              <a:spcAft>
                <a:spcPts val="600"/>
              </a:spcAft>
            </a:pPr>
            <a:fld id="{BAE26A2A-DE5F-EA41-900F-AB5C4F1D9848}" type="slidenum">
              <a:rPr lang="en-US" smtClean="0"/>
              <a:pPr>
                <a:spcAft>
                  <a:spcPts val="600"/>
                </a:spcAft>
              </a:pPr>
              <a:t>21</a:t>
            </a:fld>
            <a:endParaRPr lang="en-US"/>
          </a:p>
        </p:txBody>
      </p:sp>
      <p:pic>
        <p:nvPicPr>
          <p:cNvPr id="8" name="Picture 7" descr="A person in white dress with a crowd of people&#10;&#10;AI-generated content may be incorrect.">
            <a:extLst>
              <a:ext uri="{FF2B5EF4-FFF2-40B4-BE49-F238E27FC236}">
                <a16:creationId xmlns:a16="http://schemas.microsoft.com/office/drawing/2014/main" id="{173F336F-AAFA-5C2C-54F7-20D51CBCB28C}"/>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sharpenSoften amount="5000"/>
                    </a14:imgEffect>
                    <a14:imgEffect>
                      <a14:colorTemperature colorTemp="8800"/>
                    </a14:imgEffect>
                  </a14:imgLayer>
                </a14:imgProps>
              </a:ext>
            </a:extLst>
          </a:blip>
          <a:srcRect t="31655" r="2" b="12487"/>
          <a:stretch/>
        </p:blipFill>
        <p:spPr>
          <a:xfrm>
            <a:off x="1838921" y="1571780"/>
            <a:ext cx="8514159" cy="2509890"/>
          </a:xfrm>
          <a:prstGeom prst="rect">
            <a:avLst/>
          </a:prstGeom>
          <a:noFill/>
        </p:spPr>
      </p:pic>
      <p:sp>
        <p:nvSpPr>
          <p:cNvPr id="3" name="TextBox 2">
            <a:extLst>
              <a:ext uri="{FF2B5EF4-FFF2-40B4-BE49-F238E27FC236}">
                <a16:creationId xmlns:a16="http://schemas.microsoft.com/office/drawing/2014/main" id="{C07FAE2E-6DBD-4986-6109-EA5A4E71153A}"/>
              </a:ext>
            </a:extLst>
          </p:cNvPr>
          <p:cNvSpPr txBox="1"/>
          <p:nvPr/>
        </p:nvSpPr>
        <p:spPr>
          <a:xfrm>
            <a:off x="4731567" y="4822372"/>
            <a:ext cx="5348604" cy="836566"/>
          </a:xfrm>
          <a:prstGeom prst="rect">
            <a:avLst/>
          </a:prstGeom>
        </p:spPr>
        <p:txBody>
          <a:bodyPr vert="horz" lIns="91440" tIns="45720" rIns="91440" bIns="45720" rtlCol="0">
            <a:normAutofit/>
          </a:bodyPr>
          <a:lstStyle/>
          <a:p>
            <a:pPr algn="ctr" defTabSz="685766">
              <a:lnSpc>
                <a:spcPct val="90000"/>
              </a:lnSpc>
              <a:spcBef>
                <a:spcPts val="750"/>
              </a:spcBef>
              <a:buClr>
                <a:schemeClr val="bg2">
                  <a:lumMod val="75000"/>
                </a:schemeClr>
              </a:buClr>
              <a:buSzPct val="110000"/>
            </a:pPr>
            <a:r>
              <a:rPr lang="en-US" sz="2400" b="1" dirty="0">
                <a:latin typeface="Arial" panose="020B0604020202020204" pitchFamily="34" charset="0"/>
                <a:cs typeface="Arial" panose="020B0604020202020204" pitchFamily="34" charset="0"/>
              </a:rPr>
              <a:t>The City of Aurora, Colorado</a:t>
            </a:r>
          </a:p>
        </p:txBody>
      </p:sp>
      <p:sp>
        <p:nvSpPr>
          <p:cNvPr id="10" name="TextBox 9">
            <a:extLst>
              <a:ext uri="{FF2B5EF4-FFF2-40B4-BE49-F238E27FC236}">
                <a16:creationId xmlns:a16="http://schemas.microsoft.com/office/drawing/2014/main" id="{DFE6C7DC-5EAD-56D8-9E2E-4C1BF38C0F3E}"/>
              </a:ext>
            </a:extLst>
          </p:cNvPr>
          <p:cNvSpPr txBox="1"/>
          <p:nvPr/>
        </p:nvSpPr>
        <p:spPr>
          <a:xfrm>
            <a:off x="139700" y="4916888"/>
            <a:ext cx="4368305" cy="369332"/>
          </a:xfrm>
          <a:prstGeom prst="rect">
            <a:avLst/>
          </a:prstGeom>
          <a:noFill/>
        </p:spPr>
        <p:txBody>
          <a:bodyPr wrap="square">
            <a:spAutoFit/>
          </a:bodyPr>
          <a:lstStyle/>
          <a:p>
            <a:r>
              <a:rPr lang="en-US" b="1" i="1" dirty="0">
                <a:latin typeface="Arial" panose="020B0604020202020204" pitchFamily="34" charset="0"/>
                <a:cs typeface="Arial" panose="020B0604020202020204" pitchFamily="34" charset="0"/>
              </a:rPr>
              <a:t>Sponsorships or Donations</a:t>
            </a:r>
          </a:p>
        </p:txBody>
      </p:sp>
      <p:sp>
        <p:nvSpPr>
          <p:cNvPr id="4" name="TextBox 3">
            <a:extLst>
              <a:ext uri="{FF2B5EF4-FFF2-40B4-BE49-F238E27FC236}">
                <a16:creationId xmlns:a16="http://schemas.microsoft.com/office/drawing/2014/main" id="{5889E677-833D-12BC-B507-0C9FC9784AB2}"/>
              </a:ext>
            </a:extLst>
          </p:cNvPr>
          <p:cNvSpPr txBox="1"/>
          <p:nvPr/>
        </p:nvSpPr>
        <p:spPr>
          <a:xfrm>
            <a:off x="2379786" y="592963"/>
            <a:ext cx="7350369" cy="461665"/>
          </a:xfrm>
          <a:prstGeom prst="rect">
            <a:avLst/>
          </a:prstGeom>
          <a:noFill/>
        </p:spPr>
        <p:txBody>
          <a:bodyPr wrap="square">
            <a:spAutoFit/>
          </a:bodyPr>
          <a:lstStyle/>
          <a:p>
            <a:pPr algn="ctr" fontAlgn="base"/>
            <a:r>
              <a:rPr lang="en-US" sz="2400" b="1" dirty="0">
                <a:solidFill>
                  <a:srgbClr val="000000"/>
                </a:solidFill>
                <a:cs typeface="Calibri"/>
              </a:rPr>
              <a:t>GED Community Partnership Program</a:t>
            </a:r>
          </a:p>
        </p:txBody>
      </p:sp>
    </p:spTree>
    <p:extLst>
      <p:ext uri="{BB962C8B-B14F-4D97-AF65-F5344CB8AC3E}">
        <p14:creationId xmlns:p14="http://schemas.microsoft.com/office/powerpoint/2010/main" val="222464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a:xfrm>
            <a:off x="401443" y="1344869"/>
            <a:ext cx="11339105" cy="1795849"/>
          </a:xfrm>
        </p:spPr>
        <p:txBody>
          <a:bodyPr anchor="b">
            <a:normAutofit/>
          </a:bodyPr>
          <a:lstStyle/>
          <a:p>
            <a:r>
              <a:rPr lang="en-US" spc="-75" dirty="0"/>
              <a:t>GED® Transformation Team</a:t>
            </a:r>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22</a:t>
            </a:fld>
            <a:endParaRPr lang="en-US"/>
          </a:p>
        </p:txBody>
      </p:sp>
      <p:sp>
        <p:nvSpPr>
          <p:cNvPr id="3" name="Content Placeholder 2" descr="People in office">
            <a:extLst>
              <a:ext uri="{FF2B5EF4-FFF2-40B4-BE49-F238E27FC236}">
                <a16:creationId xmlns:a16="http://schemas.microsoft.com/office/drawing/2014/main" id="{187106AA-6C4E-0C94-0A64-46F21DE7AE06}"/>
              </a:ext>
            </a:extLst>
          </p:cNvPr>
          <p:cNvSpPr>
            <a:spLocks noGrp="1"/>
          </p:cNvSpPr>
          <p:nvPr>
            <p:ph idx="1"/>
          </p:nvPr>
        </p:nvSpPr>
        <p:spPr>
          <a:xfrm>
            <a:off x="1165860" y="3428999"/>
            <a:ext cx="10001250" cy="2228851"/>
          </a:xfrm>
          <a:blipFill dpi="0" rotWithShape="1">
            <a:blip r:embed="rId3">
              <a:extLst>
                <a:ext uri="{28A0092B-C50C-407E-A947-70E740481C1C}">
                  <a14:useLocalDpi xmlns:a14="http://schemas.microsoft.com/office/drawing/2010/main" val="0"/>
                </a:ext>
              </a:extLst>
            </a:blip>
            <a:srcRect/>
            <a:stretch>
              <a:fillRect/>
            </a:stretch>
          </a:blipFill>
        </p:spPr>
        <p:txBody>
          <a:bodyPr/>
          <a:lstStyle/>
          <a:p>
            <a:pPr marL="0" indent="0">
              <a:buNone/>
            </a:pPr>
            <a:endParaRPr lang="en-US" dirty="0"/>
          </a:p>
        </p:txBody>
      </p:sp>
    </p:spTree>
    <p:extLst>
      <p:ext uri="{BB962C8B-B14F-4D97-AF65-F5344CB8AC3E}">
        <p14:creationId xmlns:p14="http://schemas.microsoft.com/office/powerpoint/2010/main" val="1433119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A34B2B-0063-4B2C-A0DF-CD48A6443964}"/>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23</a:t>
            </a:fld>
            <a:endParaRPr lang="en-US"/>
          </a:p>
        </p:txBody>
      </p:sp>
      <p:graphicFrame>
        <p:nvGraphicFramePr>
          <p:cNvPr id="46" name="Content Placeholder 2">
            <a:extLst>
              <a:ext uri="{FF2B5EF4-FFF2-40B4-BE49-F238E27FC236}">
                <a16:creationId xmlns:a16="http://schemas.microsoft.com/office/drawing/2014/main" id="{6B5AEE7D-25AD-49FB-A17B-BACC011EF048}"/>
              </a:ext>
            </a:extLst>
          </p:cNvPr>
          <p:cNvGraphicFramePr>
            <a:graphicFrameLocks noGrp="1"/>
          </p:cNvGraphicFramePr>
          <p:nvPr>
            <p:ph sz="half" idx="1"/>
            <p:extLst>
              <p:ext uri="{D42A27DB-BD31-4B8C-83A1-F6EECF244321}">
                <p14:modId xmlns:p14="http://schemas.microsoft.com/office/powerpoint/2010/main" val="3071417367"/>
              </p:ext>
            </p:extLst>
          </p:nvPr>
        </p:nvGraphicFramePr>
        <p:xfrm>
          <a:off x="960120" y="1760220"/>
          <a:ext cx="10801350" cy="39662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97F861F-C015-8B60-3C2E-B76D9096559A}"/>
              </a:ext>
            </a:extLst>
          </p:cNvPr>
          <p:cNvSpPr txBox="1"/>
          <p:nvPr/>
        </p:nvSpPr>
        <p:spPr>
          <a:xfrm>
            <a:off x="2697480" y="707963"/>
            <a:ext cx="7658100" cy="646331"/>
          </a:xfrm>
          <a:prstGeom prst="rect">
            <a:avLst/>
          </a:prstGeom>
          <a:noFill/>
        </p:spPr>
        <p:txBody>
          <a:bodyPr wrap="square">
            <a:spAutoFit/>
          </a:bodyPr>
          <a:lstStyle/>
          <a:p>
            <a:pPr algn="ctr"/>
            <a:r>
              <a:rPr lang="en-US" sz="3600" spc="-75" dirty="0">
                <a:latin typeface="Arial" panose="020B0604020202020204" pitchFamily="34" charset="0"/>
                <a:cs typeface="Arial" panose="020B0604020202020204" pitchFamily="34" charset="0"/>
              </a:rPr>
              <a:t>GED® Transformation Team</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380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6"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F4B360-9D4D-6641-99A6-A68980D0A8CC}"/>
              </a:ext>
            </a:extLst>
          </p:cNvPr>
          <p:cNvSpPr>
            <a:spLocks noGrp="1"/>
          </p:cNvSpPr>
          <p:nvPr>
            <p:ph type="sldNum" sz="quarter" idx="12"/>
          </p:nvPr>
        </p:nvSpPr>
        <p:spPr/>
        <p:txBody>
          <a:bodyPr vert="horz" lIns="0" tIns="0" rIns="0" bIns="0" rtlCol="0" anchor="b" anchorCtr="0">
            <a:normAutofit/>
          </a:bodyPr>
          <a:lstStyle/>
          <a:p>
            <a:pPr>
              <a:spcAft>
                <a:spcPts val="600"/>
              </a:spcAft>
            </a:pPr>
            <a:fld id="{BAE26A2A-DE5F-EA41-900F-AB5C4F1D9848}" type="slidenum">
              <a:rPr lang="en-US" smtClean="0"/>
              <a:pPr>
                <a:spcAft>
                  <a:spcPts val="600"/>
                </a:spcAft>
              </a:pPr>
              <a:t>24</a:t>
            </a:fld>
            <a:endParaRPr lang="en-US"/>
          </a:p>
        </p:txBody>
      </p:sp>
      <p:sp>
        <p:nvSpPr>
          <p:cNvPr id="9" name="Text Placeholder 8">
            <a:extLst>
              <a:ext uri="{FF2B5EF4-FFF2-40B4-BE49-F238E27FC236}">
                <a16:creationId xmlns:a16="http://schemas.microsoft.com/office/drawing/2014/main" id="{1C19F304-13B3-7048-B87D-44FCBDBEE133}"/>
              </a:ext>
            </a:extLst>
          </p:cNvPr>
          <p:cNvSpPr>
            <a:spLocks noGrp="1"/>
          </p:cNvSpPr>
          <p:nvPr>
            <p:ph type="body" sz="quarter" idx="18"/>
          </p:nvPr>
        </p:nvSpPr>
        <p:spPr>
          <a:xfrm>
            <a:off x="2900625" y="3094892"/>
            <a:ext cx="6641960" cy="913366"/>
          </a:xfrm>
        </p:spPr>
        <p:txBody>
          <a:bodyPr vert="horz" lIns="91440" tIns="45720" rIns="91440" bIns="45720" rtlCol="0">
            <a:normAutofit/>
          </a:bodyPr>
          <a:lstStyle/>
          <a:p>
            <a:r>
              <a:rPr lang="en-US" i="1" kern="1200" dirty="0">
                <a:latin typeface="Arial" panose="020B0604020202020204" pitchFamily="34" charset="0"/>
                <a:ea typeface="+mn-ea"/>
                <a:cs typeface="Arial" panose="020B0604020202020204" pitchFamily="34" charset="0"/>
              </a:rPr>
              <a:t>It’s only when we’re all winning that we truly win. </a:t>
            </a:r>
            <a:endParaRPr lang="en-US" kern="1200" dirty="0">
              <a:latin typeface="Arial" panose="020B0604020202020204" pitchFamily="34" charset="0"/>
              <a:ea typeface="+mn-ea"/>
              <a:cs typeface="Arial" panose="020B0604020202020204" pitchFamily="34" charset="0"/>
            </a:endParaRPr>
          </a:p>
          <a:p>
            <a:endParaRPr lang="en-US" kern="1200" dirty="0">
              <a:latin typeface="Arial" panose="020B0604020202020204" pitchFamily="34" charset="0"/>
              <a:ea typeface="+mn-ea"/>
              <a:cs typeface="Arial" panose="020B0604020202020204" pitchFamily="34" charset="0"/>
            </a:endParaRPr>
          </a:p>
        </p:txBody>
      </p:sp>
      <p:sp>
        <p:nvSpPr>
          <p:cNvPr id="8" name="Text Placeholder 7">
            <a:extLst>
              <a:ext uri="{FF2B5EF4-FFF2-40B4-BE49-F238E27FC236}">
                <a16:creationId xmlns:a16="http://schemas.microsoft.com/office/drawing/2014/main" id="{4FFC1761-8CBB-CD4B-A3F3-D3DAA8F25BF8}"/>
              </a:ext>
            </a:extLst>
          </p:cNvPr>
          <p:cNvSpPr>
            <a:spLocks noGrp="1"/>
          </p:cNvSpPr>
          <p:nvPr>
            <p:ph type="body" sz="quarter" idx="19"/>
          </p:nvPr>
        </p:nvSpPr>
        <p:spPr/>
        <p:txBody>
          <a:bodyPr vert="horz" lIns="91440" tIns="45720" rIns="91440" bIns="45720" rtlCol="0">
            <a:normAutofit/>
          </a:bodyPr>
          <a:lstStyle/>
          <a:p>
            <a:r>
              <a:rPr lang="en-US" dirty="0"/>
              <a:t>-- Nan Russell</a:t>
            </a:r>
          </a:p>
        </p:txBody>
      </p:sp>
    </p:spTree>
    <p:extLst>
      <p:ext uri="{BB962C8B-B14F-4D97-AF65-F5344CB8AC3E}">
        <p14:creationId xmlns:p14="http://schemas.microsoft.com/office/powerpoint/2010/main" val="1418824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a:xfrm>
            <a:off x="401443" y="1344869"/>
            <a:ext cx="11339105" cy="1795849"/>
          </a:xfrm>
        </p:spPr>
        <p:txBody>
          <a:bodyPr anchor="b">
            <a:normAutofit/>
          </a:bodyPr>
          <a:lstStyle/>
          <a:p>
            <a:r>
              <a:rPr lang="en-US" spc="-75" dirty="0"/>
              <a:t>Resources</a:t>
            </a:r>
            <a:endParaRPr lang="en-US" dirty="0"/>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25</a:t>
            </a:fld>
            <a:endParaRPr lang="en-US"/>
          </a:p>
        </p:txBody>
      </p:sp>
      <p:sp>
        <p:nvSpPr>
          <p:cNvPr id="3" name="Content Placeholder 2" descr="Woman holding red book">
            <a:extLst>
              <a:ext uri="{FF2B5EF4-FFF2-40B4-BE49-F238E27FC236}">
                <a16:creationId xmlns:a16="http://schemas.microsoft.com/office/drawing/2014/main" id="{9351BD81-D7FE-E19F-57A1-03E80CB1B15F}"/>
              </a:ext>
            </a:extLst>
          </p:cNvPr>
          <p:cNvSpPr>
            <a:spLocks noGrp="1"/>
          </p:cNvSpPr>
          <p:nvPr>
            <p:ph idx="1"/>
          </p:nvPr>
        </p:nvSpPr>
        <p:spPr>
          <a:blipFill dpi="0" rotWithShape="1">
            <a:blip r:embed="rId3">
              <a:extLst>
                <a:ext uri="{28A0092B-C50C-407E-A947-70E740481C1C}">
                  <a14:useLocalDpi xmlns:a14="http://schemas.microsoft.com/office/drawing/2010/main" val="0"/>
                </a:ext>
              </a:extLst>
            </a:blip>
            <a:srcRect/>
            <a:stretch>
              <a:fillRect/>
            </a:stretch>
          </a:blipFill>
        </p:spPr>
        <p:txBody>
          <a:bodyPr/>
          <a:lstStyle/>
          <a:p>
            <a:endParaRPr lang="en-US" dirty="0"/>
          </a:p>
        </p:txBody>
      </p:sp>
    </p:spTree>
    <p:extLst>
      <p:ext uri="{BB962C8B-B14F-4D97-AF65-F5344CB8AC3E}">
        <p14:creationId xmlns:p14="http://schemas.microsoft.com/office/powerpoint/2010/main" val="3008221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143B29D2-1B37-3305-1978-135385373F35}"/>
              </a:ext>
            </a:extLst>
          </p:cNvPr>
          <p:cNvPicPr>
            <a:picLocks noGrp="1" noChangeAspect="1"/>
          </p:cNvPicPr>
          <p:nvPr>
            <p:ph sz="half" idx="13"/>
          </p:nvPr>
        </p:nvPicPr>
        <p:blipFill>
          <a:blip r:embed="rId3"/>
          <a:stretch>
            <a:fillRect/>
          </a:stretch>
        </p:blipFill>
        <p:spPr>
          <a:xfrm>
            <a:off x="4867146" y="2232423"/>
            <a:ext cx="2361271" cy="3040856"/>
          </a:xfrm>
        </p:spPr>
      </p:pic>
      <p:sp>
        <p:nvSpPr>
          <p:cNvPr id="5" name="Title 4">
            <a:extLst>
              <a:ext uri="{FF2B5EF4-FFF2-40B4-BE49-F238E27FC236}">
                <a16:creationId xmlns:a16="http://schemas.microsoft.com/office/drawing/2014/main" id="{08E77A13-E520-9575-760F-34F457BB8DC7}"/>
              </a:ext>
            </a:extLst>
          </p:cNvPr>
          <p:cNvSpPr>
            <a:spLocks noGrp="1"/>
          </p:cNvSpPr>
          <p:nvPr>
            <p:ph type="title"/>
          </p:nvPr>
        </p:nvSpPr>
        <p:spPr/>
        <p:txBody>
          <a:bodyPr>
            <a:normAutofit/>
          </a:bodyPr>
          <a:lstStyle/>
          <a:p>
            <a:r>
              <a:rPr lang="en-US" sz="3975" dirty="0"/>
              <a:t>Have you seen these resources?</a:t>
            </a:r>
            <a:br>
              <a:rPr lang="en-US" sz="3975" dirty="0"/>
            </a:br>
            <a:r>
              <a:rPr lang="en-US" sz="1650" dirty="0">
                <a:hlinkClick r:id="rId4"/>
              </a:rPr>
              <a:t>Teaching Resources - GED</a:t>
            </a:r>
            <a:br>
              <a:rPr lang="en-US" sz="3975" dirty="0"/>
            </a:br>
            <a:br>
              <a:rPr lang="en-US" sz="900" dirty="0"/>
            </a:br>
            <a:endParaRPr lang="en-US" sz="900" dirty="0"/>
          </a:p>
        </p:txBody>
      </p:sp>
      <p:pic>
        <p:nvPicPr>
          <p:cNvPr id="13" name="Content Placeholder 12">
            <a:extLst>
              <a:ext uri="{FF2B5EF4-FFF2-40B4-BE49-F238E27FC236}">
                <a16:creationId xmlns:a16="http://schemas.microsoft.com/office/drawing/2014/main" id="{BD61B4F8-F3E1-FD08-82AB-62F0A6B9D643}"/>
              </a:ext>
            </a:extLst>
          </p:cNvPr>
          <p:cNvPicPr>
            <a:picLocks noGrp="1" noChangeAspect="1"/>
          </p:cNvPicPr>
          <p:nvPr>
            <p:ph sz="half" idx="1"/>
          </p:nvPr>
        </p:nvPicPr>
        <p:blipFill>
          <a:blip r:embed="rId5"/>
          <a:stretch>
            <a:fillRect/>
          </a:stretch>
        </p:blipFill>
        <p:spPr>
          <a:xfrm>
            <a:off x="1978807" y="2226470"/>
            <a:ext cx="2330078" cy="3042047"/>
          </a:xfrm>
        </p:spPr>
      </p:pic>
      <p:sp>
        <p:nvSpPr>
          <p:cNvPr id="4" name="Slide Number Placeholder 3">
            <a:extLst>
              <a:ext uri="{FF2B5EF4-FFF2-40B4-BE49-F238E27FC236}">
                <a16:creationId xmlns:a16="http://schemas.microsoft.com/office/drawing/2014/main" id="{E1A1341D-7D8C-BE74-076F-24933F763C5F}"/>
              </a:ext>
            </a:extLst>
          </p:cNvPr>
          <p:cNvSpPr>
            <a:spLocks noGrp="1"/>
          </p:cNvSpPr>
          <p:nvPr>
            <p:ph type="sldNum" sz="quarter" idx="12"/>
          </p:nvPr>
        </p:nvSpPr>
        <p:spPr/>
        <p:txBody>
          <a:bodyPr/>
          <a:lstStyle/>
          <a:p>
            <a:fld id="{BAE26A2A-DE5F-EA41-900F-AB5C4F1D9848}" type="slidenum">
              <a:rPr lang="en-US" smtClean="0"/>
              <a:pPr/>
              <a:t>26</a:t>
            </a:fld>
            <a:endParaRPr lang="en-US" dirty="0"/>
          </a:p>
        </p:txBody>
      </p:sp>
      <p:pic>
        <p:nvPicPr>
          <p:cNvPr id="17" name="Content Placeholder 16">
            <a:extLst>
              <a:ext uri="{FF2B5EF4-FFF2-40B4-BE49-F238E27FC236}">
                <a16:creationId xmlns:a16="http://schemas.microsoft.com/office/drawing/2014/main" id="{6F584E05-A1F6-3415-E098-72FB0A42695B}"/>
              </a:ext>
            </a:extLst>
          </p:cNvPr>
          <p:cNvPicPr>
            <a:picLocks noGrp="1" noChangeAspect="1"/>
          </p:cNvPicPr>
          <p:nvPr>
            <p:ph sz="half" idx="17"/>
          </p:nvPr>
        </p:nvPicPr>
        <p:blipFill>
          <a:blip r:embed="rId6"/>
          <a:stretch>
            <a:fillRect/>
          </a:stretch>
        </p:blipFill>
        <p:spPr>
          <a:xfrm>
            <a:off x="7786676" y="2232423"/>
            <a:ext cx="2234954" cy="3040856"/>
          </a:xfrm>
        </p:spPr>
      </p:pic>
    </p:spTree>
    <p:extLst>
      <p:ext uri="{BB962C8B-B14F-4D97-AF65-F5344CB8AC3E}">
        <p14:creationId xmlns:p14="http://schemas.microsoft.com/office/powerpoint/2010/main" val="1691605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a:xfrm>
            <a:off x="401443" y="880955"/>
            <a:ext cx="6053874" cy="2548046"/>
          </a:xfrm>
        </p:spPr>
        <p:txBody>
          <a:bodyPr>
            <a:normAutofit/>
          </a:bodyPr>
          <a:lstStyle/>
          <a:p>
            <a:r>
              <a:rPr lang="en-US" sz="3600" spc="-75" dirty="0"/>
              <a:t>Takeaways &amp; </a:t>
            </a:r>
            <a:br>
              <a:rPr lang="en-US" sz="3600" spc="-75" dirty="0"/>
            </a:br>
            <a:r>
              <a:rPr lang="en-US" sz="3600" spc="-75" dirty="0"/>
              <a:t>Recommendations </a:t>
            </a:r>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27</a:t>
            </a:fld>
            <a:endParaRPr lang="en-US"/>
          </a:p>
        </p:txBody>
      </p:sp>
      <p:pic>
        <p:nvPicPr>
          <p:cNvPr id="13" name="Picture Placeholder 12" descr="Abstract steps on a light green pastel background">
            <a:extLst>
              <a:ext uri="{FF2B5EF4-FFF2-40B4-BE49-F238E27FC236}">
                <a16:creationId xmlns:a16="http://schemas.microsoft.com/office/drawing/2014/main" id="{BFC52E47-E16A-504A-8BF0-51182B6B1191}"/>
              </a:ext>
            </a:extLst>
          </p:cNvPr>
          <p:cNvPicPr>
            <a:picLocks noGrp="1" noChangeAspect="1"/>
          </p:cNvPicPr>
          <p:nvPr>
            <p:ph type="pic" sz="quarter" idx="4294967295"/>
          </p:nvPr>
        </p:nvPicPr>
        <p:blipFill>
          <a:blip r:embed="rId3"/>
          <a:srcRect l="26799" r="26799"/>
          <a:stretch>
            <a:fillRect/>
          </a:stretch>
        </p:blipFill>
        <p:spPr>
          <a:xfrm>
            <a:off x="6567491" y="230189"/>
            <a:ext cx="5624509" cy="6627813"/>
          </a:xfrm>
        </p:spPr>
      </p:pic>
    </p:spTree>
    <p:extLst>
      <p:ext uri="{BB962C8B-B14F-4D97-AF65-F5344CB8AC3E}">
        <p14:creationId xmlns:p14="http://schemas.microsoft.com/office/powerpoint/2010/main" val="889408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059A9D-ED64-7D2D-FD76-60BDF92660EA}"/>
              </a:ext>
            </a:extLst>
          </p:cNvPr>
          <p:cNvSpPr>
            <a:spLocks noGrp="1"/>
          </p:cNvSpPr>
          <p:nvPr>
            <p:ph type="sldNum" sz="quarter" idx="12"/>
          </p:nvPr>
        </p:nvSpPr>
        <p:spPr/>
        <p:txBody>
          <a:bodyPr/>
          <a:lstStyle/>
          <a:p>
            <a:fld id="{BAE26A2A-DE5F-EA41-900F-AB5C4F1D9848}" type="slidenum">
              <a:rPr lang="en-US" smtClean="0"/>
              <a:pPr/>
              <a:t>28</a:t>
            </a:fld>
            <a:endParaRPr lang="en-US"/>
          </a:p>
        </p:txBody>
      </p:sp>
      <p:graphicFrame>
        <p:nvGraphicFramePr>
          <p:cNvPr id="15" name="Diagram 14">
            <a:extLst>
              <a:ext uri="{FF2B5EF4-FFF2-40B4-BE49-F238E27FC236}">
                <a16:creationId xmlns:a16="http://schemas.microsoft.com/office/drawing/2014/main" id="{4E236CAC-4337-DEB4-8350-C859DD241E0C}"/>
              </a:ext>
            </a:extLst>
          </p:cNvPr>
          <p:cNvGraphicFramePr/>
          <p:nvPr/>
        </p:nvGraphicFramePr>
        <p:xfrm>
          <a:off x="1825083" y="406400"/>
          <a:ext cx="8541834" cy="5049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1917EB5-4282-B564-5297-09224821FDCF}"/>
              </a:ext>
            </a:extLst>
          </p:cNvPr>
          <p:cNvSpPr txBox="1"/>
          <p:nvPr/>
        </p:nvSpPr>
        <p:spPr>
          <a:xfrm>
            <a:off x="596900" y="5836335"/>
            <a:ext cx="6096000" cy="523220"/>
          </a:xfrm>
          <a:prstGeom prst="rect">
            <a:avLst/>
          </a:prstGeom>
          <a:noFill/>
        </p:spPr>
        <p:txBody>
          <a:bodyPr wrap="square">
            <a:spAutoFit/>
          </a:bodyPr>
          <a:lstStyle/>
          <a:p>
            <a:r>
              <a:rPr lang="en-US" sz="1400" b="1" dirty="0"/>
              <a:t>COABE Podcast</a:t>
            </a:r>
            <a:br>
              <a:rPr lang="en-US" sz="1400" dirty="0"/>
            </a:br>
            <a:r>
              <a:rPr lang="en-US" sz="1400" i="1" dirty="0"/>
              <a:t>Adult Ed </a:t>
            </a:r>
            <a:r>
              <a:rPr lang="en-US" sz="1400" i="1" dirty="0" err="1"/>
              <a:t>Advocast</a:t>
            </a:r>
            <a:r>
              <a:rPr lang="en-US" sz="1400" i="1" dirty="0"/>
              <a:t> E11</a:t>
            </a:r>
            <a:endParaRPr lang="en-US" sz="1400" dirty="0"/>
          </a:p>
        </p:txBody>
      </p:sp>
    </p:spTree>
    <p:extLst>
      <p:ext uri="{BB962C8B-B14F-4D97-AF65-F5344CB8AC3E}">
        <p14:creationId xmlns:p14="http://schemas.microsoft.com/office/powerpoint/2010/main" val="77874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a:xfrm>
            <a:off x="3136900" y="450983"/>
            <a:ext cx="7162800" cy="795473"/>
          </a:xfrm>
        </p:spPr>
        <p:txBody>
          <a:bodyPr vert="horz" lIns="0" tIns="0" rIns="0" bIns="0" rtlCol="0" anchor="t" anchorCtr="0">
            <a:noAutofit/>
          </a:bodyPr>
          <a:lstStyle/>
          <a:p>
            <a:r>
              <a:rPr lang="en-US" spc="-56" dirty="0"/>
              <a:t>Takeaways &amp; Recommendations </a:t>
            </a:r>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2"/>
          </p:nvPr>
        </p:nvSpPr>
        <p:spPr>
          <a:xfrm>
            <a:off x="2892812" y="5692379"/>
            <a:ext cx="1543050" cy="163553"/>
          </a:xfrm>
        </p:spPr>
        <p:txBody>
          <a:bodyPr vert="horz" lIns="0" tIns="0" rIns="0" bIns="0" rtlCol="0" anchor="b" anchorCtr="0">
            <a:normAutofit/>
          </a:bodyPr>
          <a:lstStyle/>
          <a:p>
            <a:pPr>
              <a:spcAft>
                <a:spcPts val="450"/>
              </a:spcAft>
            </a:pPr>
            <a:fld id="{BAE26A2A-DE5F-EA41-900F-AB5C4F1D9848}" type="slidenum">
              <a:rPr lang="en-US" smtClean="0"/>
              <a:pPr>
                <a:spcAft>
                  <a:spcPts val="450"/>
                </a:spcAft>
              </a:pPr>
              <a:t>29</a:t>
            </a:fld>
            <a:endParaRPr lang="en-US"/>
          </a:p>
        </p:txBody>
      </p:sp>
      <p:sp>
        <p:nvSpPr>
          <p:cNvPr id="15" name="Text Placeholder 4">
            <a:extLst>
              <a:ext uri="{FF2B5EF4-FFF2-40B4-BE49-F238E27FC236}">
                <a16:creationId xmlns:a16="http://schemas.microsoft.com/office/drawing/2014/main" id="{69E54B0D-432B-731F-091E-C3A1AB1E9B4E}"/>
              </a:ext>
            </a:extLst>
          </p:cNvPr>
          <p:cNvSpPr>
            <a:spLocks noGrp="1"/>
          </p:cNvSpPr>
          <p:nvPr>
            <p:ph type="body" sz="quarter" idx="14"/>
          </p:nvPr>
        </p:nvSpPr>
        <p:spPr>
          <a:xfrm>
            <a:off x="1291337" y="4811446"/>
            <a:ext cx="2614551" cy="614525"/>
          </a:xfrm>
        </p:spPr>
        <p:txBody>
          <a:bodyPr>
            <a:normAutofit fontScale="92500"/>
          </a:bodyPr>
          <a:lstStyle/>
          <a:p>
            <a:pPr algn="l"/>
            <a:r>
              <a:rPr lang="en-US" dirty="0"/>
              <a:t>What about you?</a:t>
            </a:r>
          </a:p>
        </p:txBody>
      </p:sp>
      <p:sp>
        <p:nvSpPr>
          <p:cNvPr id="17" name="Text Placeholder 5">
            <a:extLst>
              <a:ext uri="{FF2B5EF4-FFF2-40B4-BE49-F238E27FC236}">
                <a16:creationId xmlns:a16="http://schemas.microsoft.com/office/drawing/2014/main" id="{E1E517CB-F5AD-1AFC-02C6-DD770C952718}"/>
              </a:ext>
            </a:extLst>
          </p:cNvPr>
          <p:cNvSpPr>
            <a:spLocks noGrp="1"/>
          </p:cNvSpPr>
          <p:nvPr>
            <p:ph type="body" sz="quarter" idx="15"/>
          </p:nvPr>
        </p:nvSpPr>
        <p:spPr>
          <a:xfrm>
            <a:off x="5524499" y="4681728"/>
            <a:ext cx="5842001" cy="1078992"/>
          </a:xfrm>
        </p:spPr>
        <p:txBody>
          <a:bodyPr>
            <a:normAutofit/>
          </a:bodyPr>
          <a:lstStyle/>
          <a:p>
            <a:endParaRPr lang="en-US" dirty="0">
              <a:solidFill>
                <a:srgbClr val="000000"/>
              </a:solidFill>
              <a:ea typeface="Calibri"/>
              <a:cs typeface="Calibri"/>
            </a:endParaRPr>
          </a:p>
        </p:txBody>
      </p:sp>
      <p:graphicFrame>
        <p:nvGraphicFramePr>
          <p:cNvPr id="10" name="TextBox 7">
            <a:extLst>
              <a:ext uri="{FF2B5EF4-FFF2-40B4-BE49-F238E27FC236}">
                <a16:creationId xmlns:a16="http://schemas.microsoft.com/office/drawing/2014/main" id="{C85A4200-453B-2E90-9858-ED7727FFC67A}"/>
              </a:ext>
            </a:extLst>
          </p:cNvPr>
          <p:cNvGraphicFramePr/>
          <p:nvPr>
            <p:extLst>
              <p:ext uri="{D42A27DB-BD31-4B8C-83A1-F6EECF244321}">
                <p14:modId xmlns:p14="http://schemas.microsoft.com/office/powerpoint/2010/main" val="2565163707"/>
              </p:ext>
            </p:extLst>
          </p:nvPr>
        </p:nvGraphicFramePr>
        <p:xfrm>
          <a:off x="1460501" y="1002068"/>
          <a:ext cx="9474200" cy="3546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930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FA91EC-F29C-1621-CC60-1AE7E56745DA}"/>
              </a:ext>
            </a:extLst>
          </p:cNvPr>
          <p:cNvSpPr>
            <a:spLocks noGrp="1"/>
          </p:cNvSpPr>
          <p:nvPr>
            <p:ph type="title"/>
          </p:nvPr>
        </p:nvSpPr>
        <p:spPr>
          <a:xfrm>
            <a:off x="401444" y="525111"/>
            <a:ext cx="11351941" cy="1165587"/>
          </a:xfrm>
        </p:spPr>
        <p:txBody>
          <a:bodyPr anchor="t">
            <a:normAutofit/>
          </a:bodyPr>
          <a:lstStyle/>
          <a:p>
            <a:r>
              <a:rPr lang="en-US" dirty="0"/>
              <a:t>Learner Centered</a:t>
            </a:r>
          </a:p>
        </p:txBody>
      </p:sp>
      <p:pic>
        <p:nvPicPr>
          <p:cNvPr id="3" name="Content Placeholder 2" descr="College students at graduation">
            <a:extLst>
              <a:ext uri="{FF2B5EF4-FFF2-40B4-BE49-F238E27FC236}">
                <a16:creationId xmlns:a16="http://schemas.microsoft.com/office/drawing/2014/main" id="{DCC778F5-6261-19AB-78E0-1D9EDDD48400}"/>
              </a:ext>
            </a:extLst>
          </p:cNvPr>
          <p:cNvPicPr>
            <a:picLocks noGrp="1" noChangeAspect="1"/>
          </p:cNvPicPr>
          <p:nvPr>
            <p:ph idx="1"/>
          </p:nvPr>
        </p:nvPicPr>
        <p:blipFill>
          <a:blip r:embed="rId3"/>
          <a:srcRect t="27762" r="1" b="18812"/>
          <a:stretch>
            <a:fillRect/>
          </a:stretch>
        </p:blipFill>
        <p:spPr>
          <a:xfrm>
            <a:off x="401444" y="1825625"/>
            <a:ext cx="11351941" cy="4048312"/>
          </a:xfrm>
          <a:noFill/>
        </p:spPr>
      </p:pic>
      <p:sp>
        <p:nvSpPr>
          <p:cNvPr id="4" name="Slide Number Placeholder 3">
            <a:extLst>
              <a:ext uri="{FF2B5EF4-FFF2-40B4-BE49-F238E27FC236}">
                <a16:creationId xmlns:a16="http://schemas.microsoft.com/office/drawing/2014/main" id="{36EA7E0F-5179-E055-546E-3974F0E5B6C3}"/>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3</a:t>
            </a:fld>
            <a:endParaRPr lang="en-US"/>
          </a:p>
        </p:txBody>
      </p:sp>
    </p:spTree>
    <p:extLst>
      <p:ext uri="{BB962C8B-B14F-4D97-AF65-F5344CB8AC3E}">
        <p14:creationId xmlns:p14="http://schemas.microsoft.com/office/powerpoint/2010/main" val="133099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D982-236C-A0AF-F847-389616A6DC4C}"/>
              </a:ext>
            </a:extLst>
          </p:cNvPr>
          <p:cNvSpPr>
            <a:spLocks noGrp="1"/>
          </p:cNvSpPr>
          <p:nvPr>
            <p:ph type="title"/>
          </p:nvPr>
        </p:nvSpPr>
        <p:spPr/>
        <p:txBody>
          <a:bodyPr/>
          <a:lstStyle/>
          <a:p>
            <a:br>
              <a:rPr lang="en-US" dirty="0">
                <a:latin typeface="Arial"/>
                <a:cs typeface="Arial"/>
              </a:rPr>
            </a:br>
            <a:r>
              <a:rPr lang="en-US" dirty="0">
                <a:latin typeface="Arial"/>
                <a:cs typeface="Arial"/>
              </a:rPr>
              <a:t>Session Survey</a:t>
            </a:r>
            <a:endParaRPr lang="en-US" dirty="0"/>
          </a:p>
        </p:txBody>
      </p:sp>
      <p:pic>
        <p:nvPicPr>
          <p:cNvPr id="7" name="Picture Placeholder 6">
            <a:extLst>
              <a:ext uri="{FF2B5EF4-FFF2-40B4-BE49-F238E27FC236}">
                <a16:creationId xmlns:a16="http://schemas.microsoft.com/office/drawing/2014/main" id="{290A71BD-1337-06B0-AF85-B5C19B315003}"/>
              </a:ext>
            </a:extLst>
          </p:cNvPr>
          <p:cNvPicPr>
            <a:picLocks noGrp="1" noChangeAspect="1"/>
          </p:cNvPicPr>
          <p:nvPr>
            <p:ph type="pic" idx="1"/>
          </p:nvPr>
        </p:nvPicPr>
        <p:blipFill rotWithShape="1">
          <a:blip r:embed="rId2"/>
          <a:srcRect l="-3720" t="-1577" r="-5047" b="2771"/>
          <a:stretch/>
        </p:blipFill>
        <p:spPr>
          <a:xfrm>
            <a:off x="5437194" y="457201"/>
            <a:ext cx="6559047" cy="5403850"/>
          </a:xfrm>
        </p:spPr>
      </p:pic>
      <p:sp>
        <p:nvSpPr>
          <p:cNvPr id="4" name="Text Placeholder 3">
            <a:extLst>
              <a:ext uri="{FF2B5EF4-FFF2-40B4-BE49-F238E27FC236}">
                <a16:creationId xmlns:a16="http://schemas.microsoft.com/office/drawing/2014/main" id="{95A72576-C4B0-00A7-78F3-75A6078E0F24}"/>
              </a:ext>
            </a:extLst>
          </p:cNvPr>
          <p:cNvSpPr>
            <a:spLocks noGrp="1"/>
          </p:cNvSpPr>
          <p:nvPr>
            <p:ph type="body" sz="half" idx="2"/>
          </p:nvPr>
        </p:nvSpPr>
        <p:spPr>
          <a:xfrm>
            <a:off x="401450" y="2196790"/>
            <a:ext cx="4370583" cy="1089874"/>
          </a:xfrm>
        </p:spPr>
        <p:txBody>
          <a:bodyPr vert="horz" lIns="0" tIns="91440" rIns="0" bIns="0" rtlCol="0" anchor="t">
            <a:normAutofit/>
          </a:bodyPr>
          <a:lstStyle/>
          <a:p>
            <a:r>
              <a:rPr lang="en-US" dirty="0">
                <a:latin typeface="Arial"/>
                <a:cs typeface="Arial"/>
              </a:rPr>
              <a:t>Your feedback is important. Please scan the QR code below to rate this session. </a:t>
            </a:r>
            <a:endParaRPr lang="en-US" dirty="0"/>
          </a:p>
        </p:txBody>
      </p:sp>
      <p:sp>
        <p:nvSpPr>
          <p:cNvPr id="5" name="Slide Number Placeholder 4">
            <a:extLst>
              <a:ext uri="{FF2B5EF4-FFF2-40B4-BE49-F238E27FC236}">
                <a16:creationId xmlns:a16="http://schemas.microsoft.com/office/drawing/2014/main" id="{2EBCDA83-BDD3-D167-10C3-FB2A11634CBD}"/>
              </a:ext>
            </a:extLst>
          </p:cNvPr>
          <p:cNvSpPr>
            <a:spLocks noGrp="1"/>
          </p:cNvSpPr>
          <p:nvPr>
            <p:ph type="sldNum" sz="quarter" idx="10"/>
          </p:nvPr>
        </p:nvSpPr>
        <p:spPr/>
        <p:txBody>
          <a:bodyPr/>
          <a:lstStyle/>
          <a:p>
            <a:fld id="{BAE26A2A-DE5F-EA41-900F-AB5C4F1D9848}" type="slidenum">
              <a:rPr lang="en-US" smtClean="0"/>
              <a:pPr/>
              <a:t>30</a:t>
            </a:fld>
            <a:endParaRPr lang="en-US" dirty="0"/>
          </a:p>
        </p:txBody>
      </p:sp>
      <p:pic>
        <p:nvPicPr>
          <p:cNvPr id="6" name="Picture 5" descr="A qr code with black squares">
            <a:extLst>
              <a:ext uri="{FF2B5EF4-FFF2-40B4-BE49-F238E27FC236}">
                <a16:creationId xmlns:a16="http://schemas.microsoft.com/office/drawing/2014/main" id="{41CA9E4A-C4B1-1AF9-76BD-42438C1B4864}"/>
              </a:ext>
            </a:extLst>
          </p:cNvPr>
          <p:cNvPicPr>
            <a:picLocks noChangeAspect="1"/>
          </p:cNvPicPr>
          <p:nvPr/>
        </p:nvPicPr>
        <p:blipFill>
          <a:blip r:embed="rId3"/>
          <a:stretch>
            <a:fillRect/>
          </a:stretch>
        </p:blipFill>
        <p:spPr>
          <a:xfrm>
            <a:off x="1367541" y="3429000"/>
            <a:ext cx="2438400" cy="2438400"/>
          </a:xfrm>
          <a:prstGeom prst="rect">
            <a:avLst/>
          </a:prstGeom>
        </p:spPr>
      </p:pic>
    </p:spTree>
    <p:extLst>
      <p:ext uri="{BB962C8B-B14F-4D97-AF65-F5344CB8AC3E}">
        <p14:creationId xmlns:p14="http://schemas.microsoft.com/office/powerpoint/2010/main" val="910113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a:xfrm>
            <a:off x="401443" y="1344869"/>
            <a:ext cx="11339105" cy="1795849"/>
          </a:xfrm>
        </p:spPr>
        <p:txBody>
          <a:bodyPr anchor="b">
            <a:normAutofit fontScale="90000"/>
          </a:bodyPr>
          <a:lstStyle/>
          <a:p>
            <a:r>
              <a:rPr lang="en-US" sz="2000" spc="-75" dirty="0"/>
              <a:t>Q&amp;A and Thank you!</a:t>
            </a:r>
            <a:br>
              <a:rPr lang="en-US" sz="2000" spc="-75" dirty="0"/>
            </a:br>
            <a:br>
              <a:rPr lang="en-US" sz="2000" i="1" spc="-75" dirty="0"/>
            </a:br>
            <a:r>
              <a:rPr lang="en-US" sz="2000" dirty="0"/>
              <a:t>Adora Beard</a:t>
            </a:r>
            <a:br>
              <a:rPr lang="en-US" sz="2000" dirty="0"/>
            </a:br>
            <a:r>
              <a:rPr lang="en-US" sz="2000" dirty="0"/>
              <a:t>State Relationships, Executive Community &amp; Partner Outreach Manager</a:t>
            </a:r>
            <a:br>
              <a:rPr lang="en-US" sz="2000" dirty="0"/>
            </a:br>
            <a:r>
              <a:rPr lang="en-US" sz="2000" dirty="0"/>
              <a:t>adora.beard@ged.com</a:t>
            </a:r>
            <a:br>
              <a:rPr lang="en-US" sz="2000" dirty="0"/>
            </a:br>
            <a:r>
              <a:rPr lang="en-US" sz="2000" dirty="0"/>
              <a:t>Mobile: (202) 306-0761</a:t>
            </a:r>
            <a:br>
              <a:rPr lang="en-US" sz="1400" i="1" dirty="0"/>
            </a:br>
            <a:endParaRPr lang="en-US" sz="1400" i="1" spc="-75" dirty="0"/>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31</a:t>
            </a:fld>
            <a:endParaRPr lang="en-US"/>
          </a:p>
        </p:txBody>
      </p:sp>
      <p:pic>
        <p:nvPicPr>
          <p:cNvPr id="13" name="Picture Placeholder 12" descr="Wooden blocks with question marks">
            <a:extLst>
              <a:ext uri="{FF2B5EF4-FFF2-40B4-BE49-F238E27FC236}">
                <a16:creationId xmlns:a16="http://schemas.microsoft.com/office/drawing/2014/main" id="{BFC52E47-E16A-504A-8BF0-51182B6B1191}"/>
              </a:ext>
            </a:extLst>
          </p:cNvPr>
          <p:cNvPicPr>
            <a:picLocks noGrp="1" noChangeAspect="1"/>
          </p:cNvPicPr>
          <p:nvPr>
            <p:ph idx="1"/>
          </p:nvPr>
        </p:nvPicPr>
        <p:blipFill rotWithShape="1">
          <a:blip r:embed="rId3"/>
          <a:srcRect t="33867" r="1" b="33867"/>
          <a:stretch/>
        </p:blipFill>
        <p:spPr>
          <a:xfrm>
            <a:off x="401444" y="3428999"/>
            <a:ext cx="11351941" cy="2444937"/>
          </a:xfrm>
          <a:noFill/>
        </p:spPr>
      </p:pic>
    </p:spTree>
    <p:extLst>
      <p:ext uri="{BB962C8B-B14F-4D97-AF65-F5344CB8AC3E}">
        <p14:creationId xmlns:p14="http://schemas.microsoft.com/office/powerpoint/2010/main" val="1637196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5CA52-221E-8ADC-9271-679CD9E579A2}"/>
              </a:ext>
            </a:extLst>
          </p:cNvPr>
          <p:cNvSpPr>
            <a:spLocks noGrp="1"/>
          </p:cNvSpPr>
          <p:nvPr>
            <p:ph type="title"/>
          </p:nvPr>
        </p:nvSpPr>
        <p:spPr>
          <a:xfrm>
            <a:off x="401444" y="525111"/>
            <a:ext cx="11351941" cy="1165587"/>
          </a:xfrm>
        </p:spPr>
        <p:txBody>
          <a:bodyPr anchor="t">
            <a:normAutofit/>
          </a:bodyPr>
          <a:lstStyle/>
          <a:p>
            <a:r>
              <a:rPr lang="en-US" dirty="0"/>
              <a:t>Organizational Commitment</a:t>
            </a:r>
          </a:p>
        </p:txBody>
      </p:sp>
      <p:sp>
        <p:nvSpPr>
          <p:cNvPr id="2" name="Slide Number Placeholder 1">
            <a:extLst>
              <a:ext uri="{FF2B5EF4-FFF2-40B4-BE49-F238E27FC236}">
                <a16:creationId xmlns:a16="http://schemas.microsoft.com/office/drawing/2014/main" id="{93EA0BA0-DC80-8BB9-4508-320873157A60}"/>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4</a:t>
            </a:fld>
            <a:endParaRPr lang="en-US"/>
          </a:p>
        </p:txBody>
      </p:sp>
      <p:graphicFrame>
        <p:nvGraphicFramePr>
          <p:cNvPr id="7" name="Text Placeholder 3">
            <a:extLst>
              <a:ext uri="{FF2B5EF4-FFF2-40B4-BE49-F238E27FC236}">
                <a16:creationId xmlns:a16="http://schemas.microsoft.com/office/drawing/2014/main" id="{2C1FBEC8-1A26-7314-9825-7B6CC612BB71}"/>
              </a:ext>
            </a:extLst>
          </p:cNvPr>
          <p:cNvGraphicFramePr/>
          <p:nvPr>
            <p:extLst>
              <p:ext uri="{D42A27DB-BD31-4B8C-83A1-F6EECF244321}">
                <p14:modId xmlns:p14="http://schemas.microsoft.com/office/powerpoint/2010/main" val="3854561104"/>
              </p:ext>
            </p:extLst>
          </p:nvPr>
        </p:nvGraphicFramePr>
        <p:xfrm>
          <a:off x="401444" y="1825625"/>
          <a:ext cx="11351941" cy="404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1780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EA0BA0-DC80-8BB9-4508-320873157A60}"/>
              </a:ext>
            </a:extLst>
          </p:cNvPr>
          <p:cNvSpPr>
            <a:spLocks noGrp="1"/>
          </p:cNvSpPr>
          <p:nvPr>
            <p:ph type="sldNum" sz="quarter" idx="10"/>
          </p:nvPr>
        </p:nvSpPr>
        <p:spPr>
          <a:xfrm>
            <a:off x="401443" y="6446837"/>
            <a:ext cx="2743200" cy="218070"/>
          </a:xfrm>
        </p:spPr>
        <p:txBody>
          <a:bodyPr vert="horz" lIns="0" tIns="0" rIns="0" bIns="0" rtlCol="0" anchor="b" anchorCtr="0">
            <a:normAutofit/>
          </a:bodyPr>
          <a:lstStyle/>
          <a:p>
            <a:pPr>
              <a:spcAft>
                <a:spcPts val="600"/>
              </a:spcAft>
            </a:pPr>
            <a:fld id="{BAE26A2A-DE5F-EA41-900F-AB5C4F1D9848}" type="slidenum">
              <a:rPr lang="en-US" smtClean="0"/>
              <a:pPr>
                <a:spcAft>
                  <a:spcPts val="600"/>
                </a:spcAft>
              </a:pPr>
              <a:t>5</a:t>
            </a:fld>
            <a:endParaRPr lang="en-US"/>
          </a:p>
        </p:txBody>
      </p:sp>
      <p:sp>
        <p:nvSpPr>
          <p:cNvPr id="5" name="TextBox 4">
            <a:extLst>
              <a:ext uri="{FF2B5EF4-FFF2-40B4-BE49-F238E27FC236}">
                <a16:creationId xmlns:a16="http://schemas.microsoft.com/office/drawing/2014/main" id="{835B29F2-7923-46F7-AE7B-3D9FC2664F3C}"/>
              </a:ext>
            </a:extLst>
          </p:cNvPr>
          <p:cNvSpPr txBox="1"/>
          <p:nvPr/>
        </p:nvSpPr>
        <p:spPr>
          <a:xfrm>
            <a:off x="401450" y="457200"/>
            <a:ext cx="4370583" cy="1600200"/>
          </a:xfrm>
          <a:prstGeom prst="rect">
            <a:avLst/>
          </a:prstGeom>
        </p:spPr>
        <p:txBody>
          <a:bodyPr vert="horz" lIns="0" tIns="0" rIns="0" bIns="0" rtlCol="0" anchor="b" anchorCtr="0">
            <a:normAutofit/>
          </a:bodyPr>
          <a:lstStyle/>
          <a:p>
            <a:pPr defTabSz="685766">
              <a:lnSpc>
                <a:spcPct val="90000"/>
              </a:lnSpc>
              <a:spcBef>
                <a:spcPct val="0"/>
              </a:spcBef>
              <a:spcAft>
                <a:spcPts val="600"/>
              </a:spcAft>
            </a:pPr>
            <a:r>
              <a:rPr lang="en-US" sz="3600" b="1" kern="1200" dirty="0">
                <a:latin typeface="Arial" panose="020B0604020202020204" pitchFamily="34" charset="0"/>
                <a:ea typeface="+mj-ea"/>
                <a:cs typeface="Arial" panose="020B0604020202020204" pitchFamily="34" charset="0"/>
              </a:rPr>
              <a:t>People &amp; Culture</a:t>
            </a:r>
          </a:p>
        </p:txBody>
      </p:sp>
      <p:graphicFrame>
        <p:nvGraphicFramePr>
          <p:cNvPr id="41" name="Text Placeholder 3">
            <a:extLst>
              <a:ext uri="{FF2B5EF4-FFF2-40B4-BE49-F238E27FC236}">
                <a16:creationId xmlns:a16="http://schemas.microsoft.com/office/drawing/2014/main" id="{90A875A5-B231-23BB-5617-8DC5917A1E05}"/>
              </a:ext>
            </a:extLst>
          </p:cNvPr>
          <p:cNvGraphicFramePr/>
          <p:nvPr>
            <p:extLst>
              <p:ext uri="{D42A27DB-BD31-4B8C-83A1-F6EECF244321}">
                <p14:modId xmlns:p14="http://schemas.microsoft.com/office/powerpoint/2010/main" val="322042923"/>
              </p:ext>
            </p:extLst>
          </p:nvPr>
        </p:nvGraphicFramePr>
        <p:xfrm>
          <a:off x="5183194" y="457201"/>
          <a:ext cx="6559047" cy="5403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93BE02EF-5566-B08C-84C9-3F96D0DE5183}"/>
              </a:ext>
            </a:extLst>
          </p:cNvPr>
          <p:cNvPicPr>
            <a:picLocks noChangeAspect="1"/>
          </p:cNvPicPr>
          <p:nvPr/>
        </p:nvPicPr>
        <p:blipFill>
          <a:blip r:embed="rId8"/>
          <a:stretch>
            <a:fillRect/>
          </a:stretch>
        </p:blipFill>
        <p:spPr>
          <a:xfrm>
            <a:off x="1211068" y="2261372"/>
            <a:ext cx="1933575" cy="373878"/>
          </a:xfrm>
          <a:prstGeom prst="rect">
            <a:avLst/>
          </a:prstGeom>
        </p:spPr>
      </p:pic>
    </p:spTree>
    <p:extLst>
      <p:ext uri="{BB962C8B-B14F-4D97-AF65-F5344CB8AC3E}">
        <p14:creationId xmlns:p14="http://schemas.microsoft.com/office/powerpoint/2010/main" val="290759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0334A-D955-BB91-676C-7412BE1DA95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7A8266-3870-806D-E72A-651626739E45}"/>
              </a:ext>
            </a:extLst>
          </p:cNvPr>
          <p:cNvSpPr>
            <a:spLocks noGrp="1"/>
          </p:cNvSpPr>
          <p:nvPr>
            <p:ph type="sldNum" sz="quarter" idx="10"/>
          </p:nvPr>
        </p:nvSpPr>
        <p:spPr>
          <a:xfrm>
            <a:off x="401443" y="6446837"/>
            <a:ext cx="2743200" cy="218070"/>
          </a:xfrm>
        </p:spPr>
        <p:txBody>
          <a:bodyPr vert="horz" lIns="0" tIns="0" rIns="0" bIns="0" rtlCol="0" anchor="b" anchorCtr="0">
            <a:normAutofit/>
          </a:bodyPr>
          <a:lstStyle/>
          <a:p>
            <a:pPr>
              <a:spcAft>
                <a:spcPts val="600"/>
              </a:spcAft>
            </a:pPr>
            <a:fld id="{BAE26A2A-DE5F-EA41-900F-AB5C4F1D9848}" type="slidenum">
              <a:rPr lang="en-US" smtClean="0"/>
              <a:pPr>
                <a:spcAft>
                  <a:spcPts val="600"/>
                </a:spcAft>
              </a:pPr>
              <a:t>6</a:t>
            </a:fld>
            <a:endParaRPr lang="en-US"/>
          </a:p>
        </p:txBody>
      </p:sp>
      <p:sp>
        <p:nvSpPr>
          <p:cNvPr id="3" name="Title 2">
            <a:extLst>
              <a:ext uri="{FF2B5EF4-FFF2-40B4-BE49-F238E27FC236}">
                <a16:creationId xmlns:a16="http://schemas.microsoft.com/office/drawing/2014/main" id="{77C6B526-68CC-E718-80F3-F4C7D2CB8813}"/>
              </a:ext>
            </a:extLst>
          </p:cNvPr>
          <p:cNvSpPr>
            <a:spLocks noGrp="1"/>
          </p:cNvSpPr>
          <p:nvPr>
            <p:ph type="title"/>
          </p:nvPr>
        </p:nvSpPr>
        <p:spPr>
          <a:xfrm>
            <a:off x="401450" y="457200"/>
            <a:ext cx="7574150" cy="1003300"/>
          </a:xfrm>
        </p:spPr>
        <p:txBody>
          <a:bodyPr anchor="b">
            <a:normAutofit/>
          </a:bodyPr>
          <a:lstStyle/>
          <a:p>
            <a:pPr defTabSz="685766">
              <a:spcBef>
                <a:spcPct val="0"/>
              </a:spcBef>
              <a:spcAft>
                <a:spcPts val="600"/>
              </a:spcAft>
            </a:pPr>
            <a:r>
              <a:rPr lang="en-US" b="1" kern="1200" dirty="0"/>
              <a:t>Principles for Positive Impact</a:t>
            </a:r>
          </a:p>
        </p:txBody>
      </p:sp>
      <p:graphicFrame>
        <p:nvGraphicFramePr>
          <p:cNvPr id="43" name="Text Placeholder 3">
            <a:extLst>
              <a:ext uri="{FF2B5EF4-FFF2-40B4-BE49-F238E27FC236}">
                <a16:creationId xmlns:a16="http://schemas.microsoft.com/office/drawing/2014/main" id="{9EE9566A-1033-34F0-9B22-B2D7DE8E3CD7}"/>
              </a:ext>
            </a:extLst>
          </p:cNvPr>
          <p:cNvGraphicFramePr/>
          <p:nvPr>
            <p:extLst>
              <p:ext uri="{D42A27DB-BD31-4B8C-83A1-F6EECF244321}">
                <p14:modId xmlns:p14="http://schemas.microsoft.com/office/powerpoint/2010/main" val="2780554086"/>
              </p:ext>
            </p:extLst>
          </p:nvPr>
        </p:nvGraphicFramePr>
        <p:xfrm>
          <a:off x="990600" y="2057401"/>
          <a:ext cx="10751641" cy="3949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77286C5A-076D-C35D-1DCC-298891EB1875}"/>
              </a:ext>
            </a:extLst>
          </p:cNvPr>
          <p:cNvPicPr>
            <a:picLocks noChangeAspect="1"/>
          </p:cNvPicPr>
          <p:nvPr/>
        </p:nvPicPr>
        <p:blipFill>
          <a:blip r:embed="rId8"/>
          <a:stretch>
            <a:fillRect/>
          </a:stretch>
        </p:blipFill>
        <p:spPr>
          <a:xfrm>
            <a:off x="1211068" y="3702208"/>
            <a:ext cx="1933575" cy="502920"/>
          </a:xfrm>
          <a:prstGeom prst="rect">
            <a:avLst/>
          </a:prstGeom>
          <a:ln w="3175">
            <a:solidFill>
              <a:srgbClr val="0084A9"/>
            </a:solidFill>
          </a:ln>
          <a:effectLst>
            <a:softEdge rad="31750"/>
          </a:effectLst>
        </p:spPr>
      </p:pic>
    </p:spTree>
    <p:extLst>
      <p:ext uri="{BB962C8B-B14F-4D97-AF65-F5344CB8AC3E}">
        <p14:creationId xmlns:p14="http://schemas.microsoft.com/office/powerpoint/2010/main" val="2559371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BF488F1-6BDA-0BCD-4F24-3C218D111D50}"/>
              </a:ext>
            </a:extLst>
          </p:cNvPr>
          <p:cNvPicPr>
            <a:picLocks noGrp="1" noChangeAspect="1"/>
          </p:cNvPicPr>
          <p:nvPr>
            <p:ph sz="half" idx="13"/>
          </p:nvPr>
        </p:nvPicPr>
        <p:blipFill rotWithShape="1">
          <a:blip r:embed="rId2"/>
          <a:srcRect b="1569"/>
          <a:stretch/>
        </p:blipFill>
        <p:spPr>
          <a:xfrm>
            <a:off x="6215875" y="2232090"/>
            <a:ext cx="3886200" cy="3041045"/>
          </a:xfrm>
          <a:noFill/>
        </p:spPr>
      </p:pic>
      <p:sp>
        <p:nvSpPr>
          <p:cNvPr id="34" name="Title 4">
            <a:extLst>
              <a:ext uri="{FF2B5EF4-FFF2-40B4-BE49-F238E27FC236}">
                <a16:creationId xmlns:a16="http://schemas.microsoft.com/office/drawing/2014/main" id="{1FDC1015-8477-4884-6431-0DC98AAADD4D}"/>
              </a:ext>
            </a:extLst>
          </p:cNvPr>
          <p:cNvSpPr>
            <a:spLocks noGrp="1"/>
          </p:cNvSpPr>
          <p:nvPr>
            <p:ph type="title"/>
          </p:nvPr>
        </p:nvSpPr>
        <p:spPr>
          <a:xfrm>
            <a:off x="2008585" y="710675"/>
            <a:ext cx="8447049" cy="874190"/>
          </a:xfrm>
        </p:spPr>
        <p:txBody>
          <a:bodyPr/>
          <a:lstStyle/>
          <a:p>
            <a:endParaRPr lang="en-US" dirty="0"/>
          </a:p>
        </p:txBody>
      </p:sp>
      <p:sp>
        <p:nvSpPr>
          <p:cNvPr id="2" name="Slide Number Placeholder 1">
            <a:extLst>
              <a:ext uri="{FF2B5EF4-FFF2-40B4-BE49-F238E27FC236}">
                <a16:creationId xmlns:a16="http://schemas.microsoft.com/office/drawing/2014/main" id="{5A65939F-04AB-F0CD-17F9-856153E6C009}"/>
              </a:ext>
            </a:extLst>
          </p:cNvPr>
          <p:cNvSpPr>
            <a:spLocks noGrp="1"/>
          </p:cNvSpPr>
          <p:nvPr>
            <p:ph type="sldNum" sz="quarter" idx="12"/>
          </p:nvPr>
        </p:nvSpPr>
        <p:spPr>
          <a:xfrm>
            <a:off x="1825082" y="5692379"/>
            <a:ext cx="2057400" cy="163553"/>
          </a:xfrm>
        </p:spPr>
        <p:txBody>
          <a:bodyPr anchor="b">
            <a:normAutofit/>
          </a:bodyPr>
          <a:lstStyle/>
          <a:p>
            <a:pPr>
              <a:spcAft>
                <a:spcPts val="450"/>
              </a:spcAft>
            </a:pPr>
            <a:fld id="{BAE26A2A-DE5F-EA41-900F-AB5C4F1D9848}" type="slidenum">
              <a:rPr lang="en-US" smtClean="0"/>
              <a:pPr>
                <a:spcAft>
                  <a:spcPts val="450"/>
                </a:spcAft>
              </a:pPr>
              <a:t>7</a:t>
            </a:fld>
            <a:endParaRPr lang="en-US"/>
          </a:p>
        </p:txBody>
      </p:sp>
      <p:pic>
        <p:nvPicPr>
          <p:cNvPr id="16" name="Content Placeholder 15">
            <a:extLst>
              <a:ext uri="{FF2B5EF4-FFF2-40B4-BE49-F238E27FC236}">
                <a16:creationId xmlns:a16="http://schemas.microsoft.com/office/drawing/2014/main" id="{C516E1D2-8FDB-267F-0870-BA8E5B6D53FA}"/>
              </a:ext>
            </a:extLst>
          </p:cNvPr>
          <p:cNvPicPr>
            <a:picLocks noGrp="1" noChangeAspect="1"/>
          </p:cNvPicPr>
          <p:nvPr>
            <p:ph sz="half" idx="1"/>
          </p:nvPr>
        </p:nvPicPr>
        <p:blipFill>
          <a:blip r:embed="rId3"/>
          <a:stretch>
            <a:fillRect/>
          </a:stretch>
        </p:blipFill>
        <p:spPr>
          <a:xfrm>
            <a:off x="2008585" y="2232090"/>
            <a:ext cx="3886200" cy="3041045"/>
          </a:xfrm>
        </p:spPr>
      </p:pic>
    </p:spTree>
    <p:extLst>
      <p:ext uri="{BB962C8B-B14F-4D97-AF65-F5344CB8AC3E}">
        <p14:creationId xmlns:p14="http://schemas.microsoft.com/office/powerpoint/2010/main" val="124222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AE57001-C92C-39FD-AF06-50F1F467F781}"/>
              </a:ext>
            </a:extLst>
          </p:cNvPr>
          <p:cNvSpPr>
            <a:spLocks noGrp="1"/>
          </p:cNvSpPr>
          <p:nvPr>
            <p:ph type="title"/>
          </p:nvPr>
        </p:nvSpPr>
        <p:spPr>
          <a:xfrm>
            <a:off x="1825083" y="525109"/>
            <a:ext cx="8513956" cy="1060631"/>
          </a:xfrm>
        </p:spPr>
        <p:txBody>
          <a:bodyPr/>
          <a:lstStyle/>
          <a:p>
            <a:endParaRPr lang="en-US" dirty="0">
              <a:latin typeface="Rockwell"/>
              <a:cs typeface="Arial"/>
            </a:endParaRPr>
          </a:p>
        </p:txBody>
      </p:sp>
      <p:sp>
        <p:nvSpPr>
          <p:cNvPr id="4" name="Slide Number Placeholder 3">
            <a:extLst>
              <a:ext uri="{FF2B5EF4-FFF2-40B4-BE49-F238E27FC236}">
                <a16:creationId xmlns:a16="http://schemas.microsoft.com/office/drawing/2014/main" id="{7B202F84-F737-4581-9B09-313D690FF0D5}"/>
              </a:ext>
            </a:extLst>
          </p:cNvPr>
          <p:cNvSpPr>
            <a:spLocks noGrp="1"/>
          </p:cNvSpPr>
          <p:nvPr>
            <p:ph type="sldNum" sz="quarter" idx="12"/>
          </p:nvPr>
        </p:nvSpPr>
        <p:spPr>
          <a:xfrm>
            <a:off x="1825082" y="6446837"/>
            <a:ext cx="2057400" cy="218070"/>
          </a:xfrm>
        </p:spPr>
        <p:txBody>
          <a:bodyPr vert="horz" lIns="0" tIns="0" rIns="0" bIns="0" rtlCol="0" anchor="b" anchorCtr="0">
            <a:normAutofit/>
          </a:bodyPr>
          <a:lstStyle/>
          <a:p>
            <a:pPr>
              <a:spcAft>
                <a:spcPts val="600"/>
              </a:spcAft>
            </a:pPr>
            <a:fld id="{BAE26A2A-DE5F-EA41-900F-AB5C4F1D9848}" type="slidenum">
              <a:rPr lang="en-US" smtClean="0"/>
              <a:pPr>
                <a:spcAft>
                  <a:spcPts val="600"/>
                </a:spcAft>
              </a:pPr>
              <a:t>8</a:t>
            </a:fld>
            <a:endParaRPr lang="en-US"/>
          </a:p>
        </p:txBody>
      </p:sp>
      <p:sp>
        <p:nvSpPr>
          <p:cNvPr id="7" name="TextBox 6">
            <a:extLst>
              <a:ext uri="{FF2B5EF4-FFF2-40B4-BE49-F238E27FC236}">
                <a16:creationId xmlns:a16="http://schemas.microsoft.com/office/drawing/2014/main" id="{A2B7AE3F-7F42-42D4-824D-42D66226BE72}"/>
              </a:ext>
            </a:extLst>
          </p:cNvPr>
          <p:cNvSpPr txBox="1"/>
          <p:nvPr/>
        </p:nvSpPr>
        <p:spPr>
          <a:xfrm>
            <a:off x="4650073" y="4638111"/>
            <a:ext cx="5609383" cy="1100137"/>
          </a:xfrm>
          <a:prstGeom prst="rect">
            <a:avLst/>
          </a:prstGeom>
        </p:spPr>
        <p:txBody>
          <a:bodyPr vert="horz" lIns="91440" tIns="45720" rIns="91440" bIns="45720" rtlCol="0" anchor="t">
            <a:noAutofit/>
          </a:bodyPr>
          <a:lstStyle/>
          <a:p>
            <a:pPr defTabSz="685766" fontAlgn="base">
              <a:lnSpc>
                <a:spcPct val="90000"/>
              </a:lnSpc>
              <a:spcBef>
                <a:spcPts val="750"/>
              </a:spcBef>
              <a:buClr>
                <a:schemeClr val="bg2">
                  <a:lumMod val="75000"/>
                </a:schemeClr>
              </a:buClr>
              <a:buSzPct val="110000"/>
            </a:pPr>
            <a:r>
              <a:rPr lang="en-US" sz="1400" b="1" dirty="0">
                <a:latin typeface="Arial"/>
                <a:cs typeface="Arial"/>
              </a:rPr>
              <a:t>Mindset and Life Skills</a:t>
            </a:r>
            <a:endParaRPr lang="en-US" sz="1400" dirty="0">
              <a:latin typeface="Arial"/>
              <a:cs typeface="Arial"/>
            </a:endParaRPr>
          </a:p>
          <a:p>
            <a:pPr defTabSz="685766" fontAlgn="base">
              <a:lnSpc>
                <a:spcPct val="90000"/>
              </a:lnSpc>
              <a:spcBef>
                <a:spcPts val="750"/>
              </a:spcBef>
              <a:buClr>
                <a:schemeClr val="bg2">
                  <a:lumMod val="75000"/>
                </a:schemeClr>
              </a:buClr>
              <a:buSzPct val="110000"/>
            </a:pPr>
            <a:r>
              <a:rPr lang="en-US" sz="1400" dirty="0">
                <a:latin typeface="Arial"/>
                <a:cs typeface="Arial"/>
              </a:rPr>
              <a:t>Developing an environment and climate for students is critical. Co-creating administrative structures and practices fosters success for all learners. </a:t>
            </a:r>
            <a:endParaRPr lang="en-US" sz="1400" dirty="0">
              <a:latin typeface="Arial" panose="020B0604020202020204" pitchFamily="34" charset="0"/>
              <a:cs typeface="Arial" panose="020B0604020202020204" pitchFamily="34" charset="0"/>
            </a:endParaRPr>
          </a:p>
        </p:txBody>
      </p:sp>
      <p:graphicFrame>
        <p:nvGraphicFramePr>
          <p:cNvPr id="13" name="Content Placeholder 17">
            <a:extLst>
              <a:ext uri="{FF2B5EF4-FFF2-40B4-BE49-F238E27FC236}">
                <a16:creationId xmlns:a16="http://schemas.microsoft.com/office/drawing/2014/main" id="{9FC6006B-04CF-49FF-A933-87DF76BC8A43}"/>
              </a:ext>
            </a:extLst>
          </p:cNvPr>
          <p:cNvGraphicFramePr>
            <a:graphicFrameLocks noGrp="1"/>
          </p:cNvGraphicFramePr>
          <p:nvPr>
            <p:ph sz="quarter" idx="13"/>
          </p:nvPr>
        </p:nvGraphicFramePr>
        <p:xfrm>
          <a:off x="1825230" y="1690689"/>
          <a:ext cx="8514159" cy="2707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2112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Pedagogy &amp; </a:t>
            </a:r>
            <a:r>
              <a:rPr lang="en-US" b="1" dirty="0" err="1"/>
              <a:t>Androgogy</a:t>
            </a:r>
            <a:r>
              <a:rPr lang="en-US" b="1" dirty="0"/>
              <a:t> Defined </a:t>
            </a:r>
            <a:br>
              <a:rPr lang="en-US" dirty="0"/>
            </a:br>
            <a:r>
              <a:rPr lang="en-US" sz="1600" dirty="0"/>
              <a:t>Merriam-Webster Dictionary Definitions:</a:t>
            </a:r>
          </a:p>
        </p:txBody>
      </p:sp>
      <p:sp>
        <p:nvSpPr>
          <p:cNvPr id="3" name="Content Placeholder 2"/>
          <p:cNvSpPr>
            <a:spLocks noGrp="1"/>
          </p:cNvSpPr>
          <p:nvPr>
            <p:ph idx="1"/>
          </p:nvPr>
        </p:nvSpPr>
        <p:spPr/>
        <p:txBody>
          <a:bodyPr>
            <a:normAutofit fontScale="92500"/>
          </a:bodyPr>
          <a:lstStyle/>
          <a:p>
            <a:r>
              <a:rPr lang="en-US" b="1" dirty="0">
                <a:solidFill>
                  <a:schemeClr val="accent1"/>
                </a:solidFill>
                <a:latin typeface="Rockwell" panose="02060603020205020403" pitchFamily="18" charset="0"/>
              </a:rPr>
              <a:t>PEDAGOGY: The art, science, or profession of teaching </a:t>
            </a:r>
          </a:p>
          <a:p>
            <a:endParaRPr lang="en-US" dirty="0">
              <a:latin typeface="Rockwell" panose="02060603020205020403" pitchFamily="18" charset="0"/>
            </a:endParaRPr>
          </a:p>
          <a:p>
            <a:pPr marL="285750" indent="-285750" algn="l">
              <a:buFont typeface="Arial" panose="020B0604020202020204" pitchFamily="34" charset="0"/>
              <a:buChar char="•"/>
            </a:pPr>
            <a:r>
              <a:rPr lang="en-US" dirty="0">
                <a:latin typeface="Rockwell" panose="02060603020205020403" pitchFamily="18" charset="0"/>
              </a:rPr>
              <a:t>Most common in K-12 education &amp; higher education.</a:t>
            </a:r>
          </a:p>
          <a:p>
            <a:pPr marL="285750" indent="-285750" algn="l">
              <a:buFont typeface="Arial" panose="020B0604020202020204" pitchFamily="34" charset="0"/>
              <a:buChar char="•"/>
            </a:pPr>
            <a:endParaRPr lang="en-US" dirty="0">
              <a:latin typeface="Rockwell" panose="02060603020205020403" pitchFamily="18" charset="0"/>
            </a:endParaRPr>
          </a:p>
          <a:p>
            <a:pPr marL="285750" indent="-285750" algn="l">
              <a:buFont typeface="Arial" panose="020B0604020202020204" pitchFamily="34" charset="0"/>
              <a:buChar char="•"/>
            </a:pPr>
            <a:r>
              <a:rPr lang="en-US" dirty="0">
                <a:latin typeface="Rockwell" panose="02060603020205020403" pitchFamily="18" charset="0"/>
              </a:rPr>
              <a:t>The term pedagogy boils down to the study of different teaching methods.</a:t>
            </a:r>
          </a:p>
          <a:p>
            <a:pPr marL="285750" indent="-285750" algn="l">
              <a:buFont typeface="Arial" panose="020B0604020202020204" pitchFamily="34" charset="0"/>
              <a:buChar char="•"/>
            </a:pPr>
            <a:endParaRPr lang="en-US" dirty="0">
              <a:latin typeface="Rockwell" panose="02060603020205020403" pitchFamily="18" charset="0"/>
            </a:endParaRPr>
          </a:p>
        </p:txBody>
      </p:sp>
      <p:pic>
        <p:nvPicPr>
          <p:cNvPr id="10"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439" b="7439"/>
          <a:stretch>
            <a:fillRect/>
          </a:stretch>
        </p:blipFill>
        <p:spPr/>
      </p:pic>
      <p:pic>
        <p:nvPicPr>
          <p:cNvPr id="13" name="Picture Placeholder 12"/>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1924" r="11924"/>
          <a:stretch>
            <a:fillRect/>
          </a:stretch>
        </p:blipFill>
        <p:spPr>
          <a:xfrm>
            <a:off x="4768851" y="1784350"/>
            <a:ext cx="2625725" cy="4186238"/>
          </a:xfrm>
        </p:spPr>
      </p:pic>
      <p:sp>
        <p:nvSpPr>
          <p:cNvPr id="8" name="Content Placeholder 7"/>
          <p:cNvSpPr>
            <a:spLocks noGrp="1"/>
          </p:cNvSpPr>
          <p:nvPr>
            <p:ph idx="16"/>
          </p:nvPr>
        </p:nvSpPr>
        <p:spPr/>
        <p:txBody>
          <a:bodyPr>
            <a:normAutofit lnSpcReduction="10000"/>
          </a:bodyPr>
          <a:lstStyle/>
          <a:p>
            <a:r>
              <a:rPr lang="en-US" b="1" dirty="0">
                <a:solidFill>
                  <a:schemeClr val="accent1"/>
                </a:solidFill>
                <a:latin typeface="Rockwell" panose="02060603020205020403" pitchFamily="18" charset="0"/>
              </a:rPr>
              <a:t>ANDRAGOGY: The art or science of teaching adults </a:t>
            </a:r>
          </a:p>
          <a:p>
            <a:endParaRPr lang="en-US" dirty="0">
              <a:latin typeface="Rockwell" panose="02060603020205020403" pitchFamily="18" charset="0"/>
            </a:endParaRPr>
          </a:p>
          <a:p>
            <a:pPr marL="285750" indent="-285750" algn="l">
              <a:buFont typeface="Arial" panose="020B0604020202020204" pitchFamily="34" charset="0"/>
              <a:buChar char="•"/>
            </a:pPr>
            <a:r>
              <a:rPr lang="en-US" dirty="0">
                <a:latin typeface="Rockwell" panose="02060603020205020403" pitchFamily="18" charset="0"/>
              </a:rPr>
              <a:t>The term boils down to the distinct ways adults best respond to learning</a:t>
            </a:r>
          </a:p>
          <a:p>
            <a:pPr marL="285750" indent="-285750" algn="l">
              <a:buFont typeface="Arial" panose="020B0604020202020204" pitchFamily="34" charset="0"/>
              <a:buChar char="•"/>
            </a:pPr>
            <a:endParaRPr lang="en-US" dirty="0">
              <a:latin typeface="Rockwell" panose="02060603020205020403" pitchFamily="18" charset="0"/>
            </a:endParaRPr>
          </a:p>
          <a:p>
            <a:pPr marL="285750" indent="-285750" algn="l">
              <a:buFont typeface="Arial" panose="020B0604020202020204" pitchFamily="34" charset="0"/>
              <a:buChar char="•"/>
            </a:pPr>
            <a:r>
              <a:rPr lang="en-US" dirty="0">
                <a:latin typeface="Rockwell" panose="02060603020205020403" pitchFamily="18" charset="0"/>
              </a:rPr>
              <a:t>Most often called the Adult Learning Theory.</a:t>
            </a:r>
          </a:p>
          <a:p>
            <a:endParaRPr lang="en-US" dirty="0"/>
          </a:p>
        </p:txBody>
      </p:sp>
      <p:pic>
        <p:nvPicPr>
          <p:cNvPr id="11" name="Picture Placeholder 10"/>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7083" b="7083"/>
          <a:stretch>
            <a:fillRect/>
          </a:stretch>
        </p:blipFill>
        <p:spPr/>
      </p:pic>
    </p:spTree>
    <p:extLst>
      <p:ext uri="{BB962C8B-B14F-4D97-AF65-F5344CB8AC3E}">
        <p14:creationId xmlns:p14="http://schemas.microsoft.com/office/powerpoint/2010/main" val="619760580"/>
      </p:ext>
    </p:extLst>
  </p:cSld>
  <p:clrMapOvr>
    <a:masterClrMapping/>
  </p:clrMapOvr>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Brand_slides_2022-04_wide" id="{F8904C7E-A255-DC4E-9858-D7296C25A73B}" vid="{C9125D42-9F6B-D64D-B8FE-F51140D366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Relationships xmlns="http://schemas.openxmlformats.org/package/2006/relationships"><Relationship Type="http://schemas.openxmlformats.org/officeDocument/2006/relationships/customXmlProps" Target="/customXml/itemProps1.xml" Id="rId1" /></Relationships>
</file>

<file path=customXml/_rels/item2.xml.rels>&#65279;<?xml version="1.0" encoding="utf-8"?><Relationships xmlns="http://schemas.openxmlformats.org/package/2006/relationships"><Relationship Type="http://schemas.openxmlformats.org/officeDocument/2006/relationships/customXmlProps" Target="/customXml/itemProps2.xml" Id="rId1" /></Relationships>
</file>

<file path=customXml/_rels/item3.xml.rels>&#65279;<?xml version="1.0" encoding="utf-8"?><Relationships xmlns="http://schemas.openxmlformats.org/package/2006/relationships"><Relationship Type="http://schemas.openxmlformats.org/officeDocument/2006/relationships/customXmlProps" Target="/customXml/itemProps3.xml" Id="rId1" /></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SharedWithUsers xmlns="56cd1905-ff13-4436-8ef1-8fa80665008f">
      <UserInfo>
        <DisplayName>Tommy Liu</DisplayName>
        <AccountId>375</AccountId>
        <AccountType/>
      </UserInfo>
      <UserInfo>
        <DisplayName>Brian Smith</DisplayName>
        <AccountId>97</AccountId>
        <AccountType/>
      </UserInfo>
      <UserInfo>
        <DisplayName>Lisa Pool-Osorio</DisplayName>
        <AccountId>419</AccountId>
        <AccountType/>
      </UserInfo>
      <UserInfo>
        <DisplayName>Liz Lanphear</DisplayName>
        <AccountId>371</AccountId>
        <AccountType/>
      </UserInfo>
      <UserInfo>
        <DisplayName>Diane Vaccari</DisplayName>
        <AccountId>554</AccountId>
        <AccountType/>
      </UserInfo>
      <UserInfo>
        <DisplayName>Scott Salesses</DisplayName>
        <AccountId>173</AccountId>
        <AccountType/>
      </UserInfo>
      <UserInfo>
        <DisplayName>Mellissa Hultstrand</DisplayName>
        <AccountId>384</AccountId>
        <AccountType/>
      </UserInfo>
      <UserInfo>
        <DisplayName>Adora Beard</DisplayName>
        <AccountId>127</AccountId>
        <AccountType/>
      </UserInfo>
      <UserInfo>
        <DisplayName>Debi Faucette</DisplayName>
        <AccountId>172</AccountId>
        <AccountType/>
      </UserInfo>
      <UserInfo>
        <DisplayName>Jonna Forsyth</DisplayName>
        <AccountId>344</AccountId>
        <AccountType/>
      </UserInfo>
      <UserInfo>
        <DisplayName>Taylor Smart Williams</DisplayName>
        <AccountId>166</AccountId>
        <AccountType/>
      </UserInfo>
      <UserInfo>
        <DisplayName>Cheryl Klar-Trim</DisplayName>
        <AccountId>129</AccountId>
        <AccountType/>
      </UserInfo>
      <UserInfo>
        <DisplayName>Mimi Abdulkadir</DisplayName>
        <AccountId>48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E7BAEE-8EB7-4B74-BB91-B94AE5AC8430}">
  <ds:schemaRefs>
    <ds:schemaRef ds:uri="http://schemas.microsoft.com/office/2006/metadata/properties"/>
    <ds:schemaRef ds:uri="http://schemas.microsoft.com/office/infopath/2007/PartnerControls"/>
    <ds:schemaRef ds:uri="f8892201-b6f9-448a-a857-af8c143e1fef"/>
    <ds:schemaRef ds:uri="56cd1905-ff13-4436-8ef1-8fa80665008f"/>
  </ds:schemaRefs>
</ds:datastoreItem>
</file>

<file path=customXml/itemProps2.xml><?xml version="1.0" encoding="utf-8"?>
<ds:datastoreItem xmlns:ds="http://schemas.openxmlformats.org/officeDocument/2006/customXml" ds:itemID="{54D6AB9B-B5FC-473F-A385-F261DA8341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92201-b6f9-448a-a857-af8c143e1fef"/>
    <ds:schemaRef ds:uri="56cd1905-ff13-4436-8ef1-8fa806650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1C1EBE-42B9-41B1-B583-A9753CA6C625}">
  <ds:schemaRefs>
    <ds:schemaRef ds:uri="http://schemas.microsoft.com/sharepoint/v3/contenttype/forms"/>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GEDTS_theme_2018</Template>
  <TotalTime>12857</TotalTime>
  <Words>1596</Words>
  <Application>Microsoft Office PowerPoint</Application>
  <PresentationFormat>Widescreen</PresentationFormat>
  <Paragraphs>255</Paragraphs>
  <Slides>31</Slides>
  <Notes>28</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GEDTS_theme_2018</vt:lpstr>
      <vt:lpstr>PowerPoint Presentation</vt:lpstr>
      <vt:lpstr>PowerPoint Presentation</vt:lpstr>
      <vt:lpstr>Learner Centered</vt:lpstr>
      <vt:lpstr>Organizational Commitment</vt:lpstr>
      <vt:lpstr>PowerPoint Presentation</vt:lpstr>
      <vt:lpstr>Principles for Positive Impact</vt:lpstr>
      <vt:lpstr>PowerPoint Presentation</vt:lpstr>
      <vt:lpstr>PowerPoint Presentation</vt:lpstr>
      <vt:lpstr>Pedagogy &amp; Androgogy Defined  Merriam-Webster Dictionary Definitions:</vt:lpstr>
      <vt:lpstr>External Partnerships and Alliances</vt:lpstr>
      <vt:lpstr>PowerPoint Presentation</vt:lpstr>
      <vt:lpstr>Community Engagement</vt:lpstr>
      <vt:lpstr>GED Community Partnership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GED® Transformation Team</vt:lpstr>
      <vt:lpstr>PowerPoint Presentation</vt:lpstr>
      <vt:lpstr>PowerPoint Presentation</vt:lpstr>
      <vt:lpstr>Resources</vt:lpstr>
      <vt:lpstr>Have you seen these resources? Teaching Resources - GED  </vt:lpstr>
      <vt:lpstr>Takeaways &amp;  Recommendations </vt:lpstr>
      <vt:lpstr>PowerPoint Presentation</vt:lpstr>
      <vt:lpstr>Takeaways &amp; Recommendations </vt:lpstr>
      <vt:lpstr> Session Survey</vt:lpstr>
      <vt:lpstr>Q&amp;A and Thank you!  Adora Beard State Relationships, Executive Community &amp; Partner Outreach Manager adora.beard@ged.com Mobile: (202) 306-0761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Clark</dc:creator>
  <cp:lastModifiedBy>Adora Beard</cp:lastModifiedBy>
  <cp:revision>23</cp:revision>
  <cp:lastPrinted>2018-06-14T14:59:40Z</cp:lastPrinted>
  <dcterms:created xsi:type="dcterms:W3CDTF">2023-06-02T14:16:32Z</dcterms:created>
  <dcterms:modified xsi:type="dcterms:W3CDTF">2025-08-18T17:59:38Z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