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51"/>
  </p:notesMasterIdLst>
  <p:handoutMasterIdLst>
    <p:handoutMasterId r:id="rId52"/>
  </p:handoutMasterIdLst>
  <p:sldIdLst>
    <p:sldId id="292" r:id="rId5"/>
    <p:sldId id="258" r:id="rId6"/>
    <p:sldId id="288" r:id="rId7"/>
    <p:sldId id="294" r:id="rId8"/>
    <p:sldId id="298" r:id="rId9"/>
    <p:sldId id="299" r:id="rId10"/>
    <p:sldId id="259" r:id="rId11"/>
    <p:sldId id="302" r:id="rId12"/>
    <p:sldId id="303" r:id="rId13"/>
    <p:sldId id="304" r:id="rId14"/>
    <p:sldId id="300" r:id="rId15"/>
    <p:sldId id="261" r:id="rId16"/>
    <p:sldId id="305" r:id="rId17"/>
    <p:sldId id="307" r:id="rId18"/>
    <p:sldId id="319" r:id="rId19"/>
    <p:sldId id="317" r:id="rId20"/>
    <p:sldId id="339" r:id="rId21"/>
    <p:sldId id="309" r:id="rId22"/>
    <p:sldId id="312" r:id="rId23"/>
    <p:sldId id="310" r:id="rId24"/>
    <p:sldId id="295" r:id="rId25"/>
    <p:sldId id="313" r:id="rId26"/>
    <p:sldId id="314" r:id="rId27"/>
    <p:sldId id="315" r:id="rId28"/>
    <p:sldId id="316" r:id="rId29"/>
    <p:sldId id="308" r:id="rId30"/>
    <p:sldId id="306" r:id="rId31"/>
    <p:sldId id="323" r:id="rId32"/>
    <p:sldId id="325" r:id="rId33"/>
    <p:sldId id="324" r:id="rId34"/>
    <p:sldId id="327" r:id="rId35"/>
    <p:sldId id="328" r:id="rId36"/>
    <p:sldId id="329" r:id="rId37"/>
    <p:sldId id="320" r:id="rId38"/>
    <p:sldId id="321" r:id="rId39"/>
    <p:sldId id="341" r:id="rId40"/>
    <p:sldId id="326" r:id="rId41"/>
    <p:sldId id="330" r:id="rId42"/>
    <p:sldId id="332" r:id="rId43"/>
    <p:sldId id="336" r:id="rId44"/>
    <p:sldId id="333" r:id="rId45"/>
    <p:sldId id="334" r:id="rId46"/>
    <p:sldId id="335" r:id="rId47"/>
    <p:sldId id="337" r:id="rId48"/>
    <p:sldId id="338" r:id="rId49"/>
    <p:sldId id="293" r:id="rId5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3A044-CD5D-E159-A1D2-F549F7C96A24}" v="2" dt="2025-08-18T17:58:34.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404" autoAdjust="0"/>
  </p:normalViewPr>
  <p:slideViewPr>
    <p:cSldViewPr snapToGrid="0" snapToObjects="1">
      <p:cViewPr varScale="1">
        <p:scale>
          <a:sx n="63" d="100"/>
          <a:sy n="63" d="100"/>
        </p:scale>
        <p:origin x="568" y="2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7D66FB0-E2BD-80E8-BE1D-EB3E55A786F2}"/>
    <pc:docChg chg="modSld">
      <pc:chgData name="" userId="" providerId="" clId="Web-{07D66FB0-E2BD-80E8-BE1D-EB3E55A786F2}" dt="2025-08-14T19:48:24.074" v="0"/>
      <pc:docMkLst>
        <pc:docMk/>
      </pc:docMkLst>
      <pc:sldChg chg="addSp">
        <pc:chgData name="" userId="" providerId="" clId="Web-{07D66FB0-E2BD-80E8-BE1D-EB3E55A786F2}" dt="2025-08-14T19:48:24.074" v="0"/>
        <pc:sldMkLst>
          <pc:docMk/>
          <pc:sldMk cId="4083366582" sldId="292"/>
        </pc:sldMkLst>
      </pc:sldChg>
    </pc:docChg>
  </pc:docChgLst>
  <pc:docChgLst>
    <pc:chgData name="Monica Guthrie" userId="S::monica.guthrie@pearson.com::c0fc408c-839f-429d-bba8-a92d88ccccac" providerId="AD" clId="Web-{1D13A044-CD5D-E159-A1D2-F549F7C96A24}"/>
    <pc:docChg chg="modSld">
      <pc:chgData name="Monica Guthrie" userId="S::monica.guthrie@pearson.com::c0fc408c-839f-429d-bba8-a92d88ccccac" providerId="AD" clId="Web-{1D13A044-CD5D-E159-A1D2-F549F7C96A24}" dt="2025-08-18T17:58:34.733" v="1"/>
      <pc:docMkLst>
        <pc:docMk/>
      </pc:docMkLst>
      <pc:sldChg chg="addSp delSp">
        <pc:chgData name="Monica Guthrie" userId="S::monica.guthrie@pearson.com::c0fc408c-839f-429d-bba8-a92d88ccccac" providerId="AD" clId="Web-{1D13A044-CD5D-E159-A1D2-F549F7C96A24}" dt="2025-08-18T17:58:34.733" v="1"/>
        <pc:sldMkLst>
          <pc:docMk/>
          <pc:sldMk cId="4083366582" sldId="292"/>
        </pc:sldMkLst>
        <pc:spChg chg="del">
          <ac:chgData name="Monica Guthrie" userId="S::monica.guthrie@pearson.com::c0fc408c-839f-429d-bba8-a92d88ccccac" providerId="AD" clId="Web-{1D13A044-CD5D-E159-A1D2-F549F7C96A24}" dt="2025-08-18T17:58:33.999" v="0"/>
          <ac:spMkLst>
            <pc:docMk/>
            <pc:sldMk cId="4083366582" sldId="292"/>
            <ac:spMk id="4" creationId="{79871222-9E2E-4716-A8EF-3ABB90124BE6}"/>
          </ac:spMkLst>
        </pc:spChg>
        <pc:spChg chg="add">
          <ac:chgData name="Monica Guthrie" userId="S::monica.guthrie@pearson.com::c0fc408c-839f-429d-bba8-a92d88ccccac" providerId="AD" clId="Web-{1D13A044-CD5D-E159-A1D2-F549F7C96A24}" dt="2025-08-18T17:58:34.733" v="1"/>
          <ac:spMkLst>
            <pc:docMk/>
            <pc:sldMk cId="4083366582" sldId="292"/>
            <ac:spMk id="5" creationId="{79871222-9E2E-4716-A8EF-3ABB90124BE6}"/>
          </ac:spMkLst>
        </pc:spChg>
      </pc:sldChg>
    </pc:docChg>
  </pc:docChgLst>
  <pc:docChgLst>
    <pc:chgData name="Ann Evers" userId="S::ann.evers@ged.com::5fcec428-41c2-40d5-9302-fe20cc809d19" providerId="AD" clId="Web-{A8A06010-F9F3-343D-C5B0-E02C6F9F2B24}"/>
    <pc:docChg chg="modSld">
      <pc:chgData name="Ann Evers" userId="S::ann.evers@ged.com::5fcec428-41c2-40d5-9302-fe20cc809d19" providerId="AD" clId="Web-{A8A06010-F9F3-343D-C5B0-E02C6F9F2B24}" dt="2025-07-28T14:18:40.002" v="16" actId="14100"/>
      <pc:docMkLst>
        <pc:docMk/>
      </pc:docMkLst>
      <pc:sldChg chg="modSp">
        <pc:chgData name="Ann Evers" userId="S::ann.evers@ged.com::5fcec428-41c2-40d5-9302-fe20cc809d19" providerId="AD" clId="Web-{A8A06010-F9F3-343D-C5B0-E02C6F9F2B24}" dt="2025-07-28T13:40:03.822" v="0" actId="20577"/>
        <pc:sldMkLst>
          <pc:docMk/>
          <pc:sldMk cId="617142661" sldId="288"/>
        </pc:sldMkLst>
      </pc:sldChg>
      <pc:sldChg chg="addAnim">
        <pc:chgData name="Ann Evers" userId="S::ann.evers@ged.com::5fcec428-41c2-40d5-9302-fe20cc809d19" providerId="AD" clId="Web-{A8A06010-F9F3-343D-C5B0-E02C6F9F2B24}" dt="2025-07-28T13:40:46.230" v="1"/>
        <pc:sldMkLst>
          <pc:docMk/>
          <pc:sldMk cId="1452003694" sldId="294"/>
        </pc:sldMkLst>
      </pc:sldChg>
      <pc:sldChg chg="modSp">
        <pc:chgData name="Ann Evers" userId="S::ann.evers@ged.com::5fcec428-41c2-40d5-9302-fe20cc809d19" providerId="AD" clId="Web-{A8A06010-F9F3-343D-C5B0-E02C6F9F2B24}" dt="2025-07-28T14:18:40.002" v="16" actId="14100"/>
        <pc:sldMkLst>
          <pc:docMk/>
          <pc:sldMk cId="3461686143" sldId="308"/>
        </pc:sldMkLst>
        <pc:spChg chg="mod">
          <ac:chgData name="Ann Evers" userId="S::ann.evers@ged.com::5fcec428-41c2-40d5-9302-fe20cc809d19" providerId="AD" clId="Web-{A8A06010-F9F3-343D-C5B0-E02C6F9F2B24}" dt="2025-07-28T14:18:40.002" v="16" actId="14100"/>
          <ac:spMkLst>
            <pc:docMk/>
            <pc:sldMk cId="3461686143" sldId="308"/>
            <ac:spMk id="3" creationId="{7FF5E283-BD75-3EE1-C89F-9FE12469BB8B}"/>
          </ac:spMkLst>
        </pc:spChg>
        <pc:picChg chg="mod">
          <ac:chgData name="Ann Evers" userId="S::ann.evers@ged.com::5fcec428-41c2-40d5-9302-fe20cc809d19" providerId="AD" clId="Web-{A8A06010-F9F3-343D-C5B0-E02C6F9F2B24}" dt="2025-07-28T14:17:51.483" v="12" actId="14100"/>
          <ac:picMkLst>
            <pc:docMk/>
            <pc:sldMk cId="3461686143" sldId="308"/>
            <ac:picMk id="5" creationId="{174E4471-6CA8-76BF-6E0A-C541F8890D79}"/>
          </ac:picMkLst>
        </pc:picChg>
      </pc:sldChg>
      <pc:sldChg chg="modSp">
        <pc:chgData name="Ann Evers" userId="S::ann.evers@ged.com::5fcec428-41c2-40d5-9302-fe20cc809d19" providerId="AD" clId="Web-{A8A06010-F9F3-343D-C5B0-E02C6F9F2B24}" dt="2025-07-28T13:56:14.200" v="8" actId="14100"/>
        <pc:sldMkLst>
          <pc:docMk/>
          <pc:sldMk cId="1828190800" sldId="319"/>
        </pc:sldMkLst>
        <pc:grpChg chg="mod">
          <ac:chgData name="Ann Evers" userId="S::ann.evers@ged.com::5fcec428-41c2-40d5-9302-fe20cc809d19" providerId="AD" clId="Web-{A8A06010-F9F3-343D-C5B0-E02C6F9F2B24}" dt="2025-07-28T13:56:14.200" v="8" actId="14100"/>
          <ac:grpSpMkLst>
            <pc:docMk/>
            <pc:sldMk cId="1828190800" sldId="319"/>
            <ac:grpSpMk id="2" creationId="{7B1EF31E-A76E-5487-11C9-861C65886141}"/>
          </ac:grpSpMkLst>
        </pc:grpChg>
        <pc:picChg chg="mod">
          <ac:chgData name="Ann Evers" userId="S::ann.evers@ged.com::5fcec428-41c2-40d5-9302-fe20cc809d19" providerId="AD" clId="Web-{A8A06010-F9F3-343D-C5B0-E02C6F9F2B24}" dt="2025-07-28T13:54:46.291" v="5" actId="1076"/>
          <ac:picMkLst>
            <pc:docMk/>
            <pc:sldMk cId="1828190800" sldId="319"/>
            <ac:picMk id="3" creationId="{2206F234-7206-A340-A5DE-382682A0168B}"/>
          </ac:picMkLst>
        </pc:picChg>
        <pc:picChg chg="mod">
          <ac:chgData name="Ann Evers" userId="S::ann.evers@ged.com::5fcec428-41c2-40d5-9302-fe20cc809d19" providerId="AD" clId="Web-{A8A06010-F9F3-343D-C5B0-E02C6F9F2B24}" dt="2025-07-28T13:54:46.291" v="4" actId="1076"/>
          <ac:picMkLst>
            <pc:docMk/>
            <pc:sldMk cId="1828190800" sldId="319"/>
            <ac:picMk id="8" creationId="{AA3A2EE9-E001-A94A-6F16-657C0DF692F4}"/>
          </ac:picMkLst>
        </pc:picChg>
      </pc:sldChg>
    </pc:docChg>
  </pc:docChgLst>
  <pc:docChgLst>
    <pc:chgData name="Ann Evers" userId="5fcec428-41c2-40d5-9302-fe20cc809d19" providerId="ADAL" clId="{84AF85E5-5F51-4A84-A4A4-86482FF2DE47}"/>
    <pc:docChg chg="undo redo custSel addSld delSld modSld sldOrd">
      <pc:chgData name="Ann Evers" userId="5fcec428-41c2-40d5-9302-fe20cc809d19" providerId="ADAL" clId="{84AF85E5-5F51-4A84-A4A4-86482FF2DE47}" dt="2025-08-05T21:41:37.300" v="5923" actId="1076"/>
      <pc:docMkLst>
        <pc:docMk/>
      </pc:docMkLst>
      <pc:sldChg chg="addSp delSp modSp mod">
        <pc:chgData name="Ann Evers" userId="5fcec428-41c2-40d5-9302-fe20cc809d19" providerId="ADAL" clId="{84AF85E5-5F51-4A84-A4A4-86482FF2DE47}" dt="2025-07-28T14:21:49.206" v="3528" actId="1036"/>
        <pc:sldMkLst>
          <pc:docMk/>
          <pc:sldMk cId="514744217" sldId="258"/>
        </pc:sldMkLst>
        <pc:spChg chg="mod">
          <ac:chgData name="Ann Evers" userId="5fcec428-41c2-40d5-9302-fe20cc809d19" providerId="ADAL" clId="{84AF85E5-5F51-4A84-A4A4-86482FF2DE47}" dt="2025-07-22T19:12:31.294" v="1472" actId="1076"/>
          <ac:spMkLst>
            <pc:docMk/>
            <pc:sldMk cId="514744217" sldId="258"/>
            <ac:spMk id="2" creationId="{82163F66-6B42-1846-9382-29D0449849E4}"/>
          </ac:spMkLst>
        </pc:spChg>
        <pc:spChg chg="mod">
          <ac:chgData name="Ann Evers" userId="5fcec428-41c2-40d5-9302-fe20cc809d19" providerId="ADAL" clId="{84AF85E5-5F51-4A84-A4A4-86482FF2DE47}" dt="2025-07-28T14:21:33.082" v="3505" actId="179"/>
          <ac:spMkLst>
            <pc:docMk/>
            <pc:sldMk cId="514744217" sldId="258"/>
            <ac:spMk id="3" creationId="{4265D514-C53E-BE43-B9B6-AA5B339C1981}"/>
          </ac:spMkLst>
        </pc:spChg>
        <pc:grpChg chg="add mod ord">
          <ac:chgData name="Ann Evers" userId="5fcec428-41c2-40d5-9302-fe20cc809d19" providerId="ADAL" clId="{84AF85E5-5F51-4A84-A4A4-86482FF2DE47}" dt="2025-07-28T14:21:07.289" v="3500" actId="1076"/>
          <ac:grpSpMkLst>
            <pc:docMk/>
            <pc:sldMk cId="514744217" sldId="258"/>
            <ac:grpSpMk id="17" creationId="{D0CB4392-504C-58EF-D9B9-55F67CCD9E76}"/>
          </ac:grpSpMkLst>
        </pc:grpChg>
        <pc:picChg chg="add mod">
          <ac:chgData name="Ann Evers" userId="5fcec428-41c2-40d5-9302-fe20cc809d19" providerId="ADAL" clId="{84AF85E5-5F51-4A84-A4A4-86482FF2DE47}" dt="2025-07-28T14:21:49.206" v="3528" actId="1036"/>
          <ac:picMkLst>
            <pc:docMk/>
            <pc:sldMk cId="514744217" sldId="258"/>
            <ac:picMk id="16" creationId="{40026438-7836-EAB4-6E08-39478B3AD07A}"/>
          </ac:picMkLst>
        </pc:picChg>
        <pc:picChg chg="mod">
          <ac:chgData name="Ann Evers" userId="5fcec428-41c2-40d5-9302-fe20cc809d19" providerId="ADAL" clId="{84AF85E5-5F51-4A84-A4A4-86482FF2DE47}" dt="2025-07-22T19:20:49.549" v="1697"/>
          <ac:picMkLst>
            <pc:docMk/>
            <pc:sldMk cId="514744217" sldId="258"/>
            <ac:picMk id="19" creationId="{F4AB2DA9-1058-0206-E778-24BB136A8BE4}"/>
          </ac:picMkLst>
        </pc:picChg>
        <pc:picChg chg="mod">
          <ac:chgData name="Ann Evers" userId="5fcec428-41c2-40d5-9302-fe20cc809d19" providerId="ADAL" clId="{84AF85E5-5F51-4A84-A4A4-86482FF2DE47}" dt="2025-07-22T19:20:49.549" v="1697"/>
          <ac:picMkLst>
            <pc:docMk/>
            <pc:sldMk cId="514744217" sldId="258"/>
            <ac:picMk id="21" creationId="{A1AEB515-18AC-8084-0242-AAAA0E235A72}"/>
          </ac:picMkLst>
        </pc:picChg>
        <pc:picChg chg="mod">
          <ac:chgData name="Ann Evers" userId="5fcec428-41c2-40d5-9302-fe20cc809d19" providerId="ADAL" clId="{84AF85E5-5F51-4A84-A4A4-86482FF2DE47}" dt="2025-07-22T19:20:49.549" v="1697"/>
          <ac:picMkLst>
            <pc:docMk/>
            <pc:sldMk cId="514744217" sldId="258"/>
            <ac:picMk id="23" creationId="{9F0F5395-6311-DB3B-4F4D-8D3C5EB2F572}"/>
          </ac:picMkLst>
        </pc:picChg>
        <pc:picChg chg="add mod">
          <ac:chgData name="Ann Evers" userId="5fcec428-41c2-40d5-9302-fe20cc809d19" providerId="ADAL" clId="{84AF85E5-5F51-4A84-A4A4-86482FF2DE47}" dt="2025-07-28T14:20:58.718" v="3499" actId="1037"/>
          <ac:picMkLst>
            <pc:docMk/>
            <pc:sldMk cId="514744217" sldId="258"/>
            <ac:picMk id="25" creationId="{67B2CAD3-52AE-20C0-8F28-B58BAB5F92AC}"/>
          </ac:picMkLst>
        </pc:picChg>
      </pc:sldChg>
      <pc:sldChg chg="addSp delSp modSp mod ord">
        <pc:chgData name="Ann Evers" userId="5fcec428-41c2-40d5-9302-fe20cc809d19" providerId="ADAL" clId="{84AF85E5-5F51-4A84-A4A4-86482FF2DE47}" dt="2025-07-22T18:06:22.502" v="776" actId="688"/>
        <pc:sldMkLst>
          <pc:docMk/>
          <pc:sldMk cId="3157357322" sldId="259"/>
        </pc:sldMkLst>
        <pc:spChg chg="mod">
          <ac:chgData name="Ann Evers" userId="5fcec428-41c2-40d5-9302-fe20cc809d19" providerId="ADAL" clId="{84AF85E5-5F51-4A84-A4A4-86482FF2DE47}" dt="2025-07-22T18:04:47.950" v="715"/>
          <ac:spMkLst>
            <pc:docMk/>
            <pc:sldMk cId="3157357322" sldId="259"/>
            <ac:spMk id="2" creationId="{D0FBE2CC-1AD5-974D-897A-58BAD45A3434}"/>
          </ac:spMkLst>
        </pc:spChg>
        <pc:spChg chg="mod">
          <ac:chgData name="Ann Evers" userId="5fcec428-41c2-40d5-9302-fe20cc809d19" providerId="ADAL" clId="{84AF85E5-5F51-4A84-A4A4-86482FF2DE47}" dt="2025-07-22T18:05:29.719" v="718" actId="255"/>
          <ac:spMkLst>
            <pc:docMk/>
            <pc:sldMk cId="3157357322" sldId="259"/>
            <ac:spMk id="3" creationId="{C8EF00BD-2575-F742-AC55-0C7A1AFE83AC}"/>
          </ac:spMkLst>
        </pc:spChg>
        <pc:spChg chg="mod">
          <ac:chgData name="Ann Evers" userId="5fcec428-41c2-40d5-9302-fe20cc809d19" providerId="ADAL" clId="{84AF85E5-5F51-4A84-A4A4-86482FF2DE47}" dt="2025-07-22T18:05:17.862" v="717"/>
          <ac:spMkLst>
            <pc:docMk/>
            <pc:sldMk cId="3157357322" sldId="259"/>
            <ac:spMk id="7" creationId="{B8AC304D-65D4-FB43-BCBD-2E61D1F231F8}"/>
          </ac:spMkLst>
        </pc:spChg>
        <pc:picChg chg="add mod">
          <ac:chgData name="Ann Evers" userId="5fcec428-41c2-40d5-9302-fe20cc809d19" providerId="ADAL" clId="{84AF85E5-5F51-4A84-A4A4-86482FF2DE47}" dt="2025-07-22T18:06:22.502" v="776" actId="688"/>
          <ac:picMkLst>
            <pc:docMk/>
            <pc:sldMk cId="3157357322" sldId="259"/>
            <ac:picMk id="9" creationId="{BF473FDC-14B1-4041-E8D2-318D73986FE4}"/>
          </ac:picMkLst>
        </pc:picChg>
        <pc:picChg chg="add mod">
          <ac:chgData name="Ann Evers" userId="5fcec428-41c2-40d5-9302-fe20cc809d19" providerId="ADAL" clId="{84AF85E5-5F51-4A84-A4A4-86482FF2DE47}" dt="2025-07-22T18:05:59.843" v="752" actId="1038"/>
          <ac:picMkLst>
            <pc:docMk/>
            <pc:sldMk cId="3157357322" sldId="259"/>
            <ac:picMk id="10" creationId="{251D6CA2-1C93-8BC7-8C0D-1B347410EEE7}"/>
          </ac:picMkLst>
        </pc:picChg>
      </pc:sldChg>
      <pc:sldChg chg="modSp mod ord">
        <pc:chgData name="Ann Evers" userId="5fcec428-41c2-40d5-9302-fe20cc809d19" providerId="ADAL" clId="{84AF85E5-5F51-4A84-A4A4-86482FF2DE47}" dt="2025-07-22T18:32:45.839" v="1173" actId="27636"/>
        <pc:sldMkLst>
          <pc:docMk/>
          <pc:sldMk cId="727240868" sldId="261"/>
        </pc:sldMkLst>
        <pc:spChg chg="mod">
          <ac:chgData name="Ann Evers" userId="5fcec428-41c2-40d5-9302-fe20cc809d19" providerId="ADAL" clId="{84AF85E5-5F51-4A84-A4A4-86482FF2DE47}" dt="2025-07-22T18:31:09.873" v="1101" actId="20577"/>
          <ac:spMkLst>
            <pc:docMk/>
            <pc:sldMk cId="727240868" sldId="261"/>
            <ac:spMk id="8" creationId="{25B3B757-D824-AC4C-955D-FF4C262DEB57}"/>
          </ac:spMkLst>
        </pc:spChg>
        <pc:spChg chg="mod">
          <ac:chgData name="Ann Evers" userId="5fcec428-41c2-40d5-9302-fe20cc809d19" providerId="ADAL" clId="{84AF85E5-5F51-4A84-A4A4-86482FF2DE47}" dt="2025-07-22T18:32:45.839" v="1173" actId="27636"/>
          <ac:spMkLst>
            <pc:docMk/>
            <pc:sldMk cId="727240868" sldId="261"/>
            <ac:spMk id="9" creationId="{7EDB3C08-581E-CB4A-9812-322D09A22E04}"/>
          </ac:spMkLst>
        </pc:spChg>
      </pc:sldChg>
      <pc:sldChg chg="del">
        <pc:chgData name="Ann Evers" userId="5fcec428-41c2-40d5-9302-fe20cc809d19" providerId="ADAL" clId="{84AF85E5-5F51-4A84-A4A4-86482FF2DE47}" dt="2025-07-28T17:19:23.832" v="5726" actId="47"/>
        <pc:sldMkLst>
          <pc:docMk/>
          <pc:sldMk cId="3450665468" sldId="262"/>
        </pc:sldMkLst>
      </pc:sldChg>
      <pc:sldChg chg="del">
        <pc:chgData name="Ann Evers" userId="5fcec428-41c2-40d5-9302-fe20cc809d19" providerId="ADAL" clId="{84AF85E5-5F51-4A84-A4A4-86482FF2DE47}" dt="2025-07-28T17:19:23.832" v="5726" actId="47"/>
        <pc:sldMkLst>
          <pc:docMk/>
          <pc:sldMk cId="2497358471" sldId="280"/>
        </pc:sldMkLst>
      </pc:sldChg>
      <pc:sldChg chg="del">
        <pc:chgData name="Ann Evers" userId="5fcec428-41c2-40d5-9302-fe20cc809d19" providerId="ADAL" clId="{84AF85E5-5F51-4A84-A4A4-86482FF2DE47}" dt="2025-07-28T17:19:23.832" v="5726" actId="47"/>
        <pc:sldMkLst>
          <pc:docMk/>
          <pc:sldMk cId="31205944" sldId="281"/>
        </pc:sldMkLst>
      </pc:sldChg>
      <pc:sldChg chg="del">
        <pc:chgData name="Ann Evers" userId="5fcec428-41c2-40d5-9302-fe20cc809d19" providerId="ADAL" clId="{84AF85E5-5F51-4A84-A4A4-86482FF2DE47}" dt="2025-07-28T17:19:23.832" v="5726" actId="47"/>
        <pc:sldMkLst>
          <pc:docMk/>
          <pc:sldMk cId="4066498958" sldId="283"/>
        </pc:sldMkLst>
      </pc:sldChg>
      <pc:sldChg chg="delSp modSp mod ord">
        <pc:chgData name="Ann Evers" userId="5fcec428-41c2-40d5-9302-fe20cc809d19" providerId="ADAL" clId="{84AF85E5-5F51-4A84-A4A4-86482FF2DE47}" dt="2025-07-28T17:24:27.233" v="5742" actId="478"/>
        <pc:sldMkLst>
          <pc:docMk/>
          <pc:sldMk cId="617142661" sldId="288"/>
        </pc:sldMkLst>
      </pc:sldChg>
      <pc:sldChg chg="addSp delSp modSp del mod delAnim modAnim">
        <pc:chgData name="Ann Evers" userId="5fcec428-41c2-40d5-9302-fe20cc809d19" providerId="ADAL" clId="{84AF85E5-5F51-4A84-A4A4-86482FF2DE47}" dt="2025-07-28T17:19:23.832" v="5726" actId="47"/>
        <pc:sldMkLst>
          <pc:docMk/>
          <pc:sldMk cId="3709106740" sldId="291"/>
        </pc:sldMkLst>
      </pc:sldChg>
      <pc:sldChg chg="modSp mod">
        <pc:chgData name="Ann Evers" userId="5fcec428-41c2-40d5-9302-fe20cc809d19" providerId="ADAL" clId="{84AF85E5-5F51-4A84-A4A4-86482FF2DE47}" dt="2025-07-24T19:25:00.234" v="2613" actId="27636"/>
        <pc:sldMkLst>
          <pc:docMk/>
          <pc:sldMk cId="4083366582" sldId="292"/>
        </pc:sldMkLst>
        <pc:spChg chg="mod">
          <ac:chgData name="Ann Evers" userId="5fcec428-41c2-40d5-9302-fe20cc809d19" providerId="ADAL" clId="{84AF85E5-5F51-4A84-A4A4-86482FF2DE47}" dt="2025-07-24T19:24:37.882" v="2611" actId="14100"/>
          <ac:spMkLst>
            <pc:docMk/>
            <pc:sldMk cId="4083366582" sldId="292"/>
            <ac:spMk id="2" creationId="{DE0C0E29-0064-B0EC-394D-76A8949824C8}"/>
          </ac:spMkLst>
        </pc:spChg>
        <pc:spChg chg="mod">
          <ac:chgData name="Ann Evers" userId="5fcec428-41c2-40d5-9302-fe20cc809d19" providerId="ADAL" clId="{84AF85E5-5F51-4A84-A4A4-86482FF2DE47}" dt="2025-07-24T19:25:00.234" v="2613" actId="27636"/>
          <ac:spMkLst>
            <pc:docMk/>
            <pc:sldMk cId="4083366582" sldId="292"/>
            <ac:spMk id="3" creationId="{1151269D-3132-7FFF-FE79-F67064984D03}"/>
          </ac:spMkLst>
        </pc:spChg>
      </pc:sldChg>
      <pc:sldChg chg="addSp delSp modSp mod ord">
        <pc:chgData name="Ann Evers" userId="5fcec428-41c2-40d5-9302-fe20cc809d19" providerId="ADAL" clId="{84AF85E5-5F51-4A84-A4A4-86482FF2DE47}" dt="2025-07-28T17:18:43.932" v="5725"/>
        <pc:sldMkLst>
          <pc:docMk/>
          <pc:sldMk cId="3612406414" sldId="293"/>
        </pc:sldMkLst>
      </pc:sldChg>
      <pc:sldChg chg="addSp delSp modSp add mod ord">
        <pc:chgData name="Ann Evers" userId="5fcec428-41c2-40d5-9302-fe20cc809d19" providerId="ADAL" clId="{84AF85E5-5F51-4A84-A4A4-86482FF2DE47}" dt="2025-07-16T17:22:20.975" v="260" actId="14100"/>
        <pc:sldMkLst>
          <pc:docMk/>
          <pc:sldMk cId="1452003694" sldId="294"/>
        </pc:sldMkLst>
      </pc:sldChg>
      <pc:sldChg chg="addSp delSp modSp add mod ord">
        <pc:chgData name="Ann Evers" userId="5fcec428-41c2-40d5-9302-fe20cc809d19" providerId="ADAL" clId="{84AF85E5-5F51-4A84-A4A4-86482FF2DE47}" dt="2025-07-28T16:06:44.236" v="4587" actId="20577"/>
        <pc:sldMkLst>
          <pc:docMk/>
          <pc:sldMk cId="3011350012" sldId="295"/>
        </pc:sldMkLst>
        <pc:spChg chg="mod">
          <ac:chgData name="Ann Evers" userId="5fcec428-41c2-40d5-9302-fe20cc809d19" providerId="ADAL" clId="{84AF85E5-5F51-4A84-A4A4-86482FF2DE47}" dt="2025-07-24T20:31:51.096" v="3251" actId="1036"/>
          <ac:spMkLst>
            <pc:docMk/>
            <pc:sldMk cId="3011350012" sldId="295"/>
            <ac:spMk id="5" creationId="{36E7827E-E1FC-C6E6-69FE-6459B32FCB3C}"/>
          </ac:spMkLst>
        </pc:spChg>
        <pc:spChg chg="mod">
          <ac:chgData name="Ann Evers" userId="5fcec428-41c2-40d5-9302-fe20cc809d19" providerId="ADAL" clId="{84AF85E5-5F51-4A84-A4A4-86482FF2DE47}" dt="2025-07-28T16:06:44.236" v="4587" actId="20577"/>
          <ac:spMkLst>
            <pc:docMk/>
            <pc:sldMk cId="3011350012" sldId="295"/>
            <ac:spMk id="6" creationId="{7A985E09-F91D-A701-D49A-891775EC2297}"/>
          </ac:spMkLst>
        </pc:spChg>
      </pc:sldChg>
      <pc:sldChg chg="add del">
        <pc:chgData name="Ann Evers" userId="5fcec428-41c2-40d5-9302-fe20cc809d19" providerId="ADAL" clId="{84AF85E5-5F51-4A84-A4A4-86482FF2DE47}" dt="2025-07-28T17:19:23.832" v="5726" actId="47"/>
        <pc:sldMkLst>
          <pc:docMk/>
          <pc:sldMk cId="1477648421" sldId="296"/>
        </pc:sldMkLst>
      </pc:sldChg>
      <pc:sldChg chg="add del ord">
        <pc:chgData name="Ann Evers" userId="5fcec428-41c2-40d5-9302-fe20cc809d19" providerId="ADAL" clId="{84AF85E5-5F51-4A84-A4A4-86482FF2DE47}" dt="2025-07-28T17:19:23.832" v="5726" actId="47"/>
        <pc:sldMkLst>
          <pc:docMk/>
          <pc:sldMk cId="634673055" sldId="297"/>
        </pc:sldMkLst>
      </pc:sldChg>
      <pc:sldChg chg="addSp modSp new mod">
        <pc:chgData name="Ann Evers" userId="5fcec428-41c2-40d5-9302-fe20cc809d19" providerId="ADAL" clId="{84AF85E5-5F51-4A84-A4A4-86482FF2DE47}" dt="2025-07-22T17:59:09.966" v="568" actId="1038"/>
        <pc:sldMkLst>
          <pc:docMk/>
          <pc:sldMk cId="3432179381" sldId="298"/>
        </pc:sldMkLst>
        <pc:spChg chg="mod">
          <ac:chgData name="Ann Evers" userId="5fcec428-41c2-40d5-9302-fe20cc809d19" providerId="ADAL" clId="{84AF85E5-5F51-4A84-A4A4-86482FF2DE47}" dt="2025-07-22T17:56:46.966" v="415" actId="20577"/>
          <ac:spMkLst>
            <pc:docMk/>
            <pc:sldMk cId="3432179381" sldId="298"/>
            <ac:spMk id="2" creationId="{09217DBC-D556-E874-9197-D44D50C6B41E}"/>
          </ac:spMkLst>
        </pc:spChg>
        <pc:spChg chg="add mod">
          <ac:chgData name="Ann Evers" userId="5fcec428-41c2-40d5-9302-fe20cc809d19" providerId="ADAL" clId="{84AF85E5-5F51-4A84-A4A4-86482FF2DE47}" dt="2025-07-22T17:59:09.966" v="568" actId="1038"/>
          <ac:spMkLst>
            <pc:docMk/>
            <pc:sldMk cId="3432179381" sldId="298"/>
            <ac:spMk id="5" creationId="{E19567B7-8C9D-9DCB-2949-C7EDC182DA4B}"/>
          </ac:spMkLst>
        </pc:spChg>
        <pc:spChg chg="add mod">
          <ac:chgData name="Ann Evers" userId="5fcec428-41c2-40d5-9302-fe20cc809d19" providerId="ADAL" clId="{84AF85E5-5F51-4A84-A4A4-86482FF2DE47}" dt="2025-07-22T17:58:49.968" v="536" actId="1036"/>
          <ac:spMkLst>
            <pc:docMk/>
            <pc:sldMk cId="3432179381" sldId="298"/>
            <ac:spMk id="6" creationId="{D7A09C67-2B5B-1D2B-E1F3-BA6EB16A26A7}"/>
          </ac:spMkLst>
        </pc:spChg>
        <pc:picChg chg="add mod">
          <ac:chgData name="Ann Evers" userId="5fcec428-41c2-40d5-9302-fe20cc809d19" providerId="ADAL" clId="{84AF85E5-5F51-4A84-A4A4-86482FF2DE47}" dt="2025-07-22T17:59:03.925" v="553" actId="1037"/>
          <ac:picMkLst>
            <pc:docMk/>
            <pc:sldMk cId="3432179381" sldId="298"/>
            <ac:picMk id="7" creationId="{282209E9-9BA6-5267-4F99-A27CF89DB191}"/>
          </ac:picMkLst>
        </pc:picChg>
        <pc:picChg chg="add mod">
          <ac:chgData name="Ann Evers" userId="5fcec428-41c2-40d5-9302-fe20cc809d19" providerId="ADAL" clId="{84AF85E5-5F51-4A84-A4A4-86482FF2DE47}" dt="2025-07-22T17:58:35.853" v="481" actId="1036"/>
          <ac:picMkLst>
            <pc:docMk/>
            <pc:sldMk cId="3432179381" sldId="298"/>
            <ac:picMk id="8" creationId="{2BC90C98-E99D-D07B-46BD-A725D73CB235}"/>
          </ac:picMkLst>
        </pc:picChg>
      </pc:sldChg>
      <pc:sldChg chg="addSp modSp new mod">
        <pc:chgData name="Ann Evers" userId="5fcec428-41c2-40d5-9302-fe20cc809d19" providerId="ADAL" clId="{84AF85E5-5F51-4A84-A4A4-86482FF2DE47}" dt="2025-07-22T18:01:39.166" v="656" actId="1035"/>
        <pc:sldMkLst>
          <pc:docMk/>
          <pc:sldMk cId="2142886023" sldId="299"/>
        </pc:sldMkLst>
        <pc:spChg chg="mod">
          <ac:chgData name="Ann Evers" userId="5fcec428-41c2-40d5-9302-fe20cc809d19" providerId="ADAL" clId="{84AF85E5-5F51-4A84-A4A4-86482FF2DE47}" dt="2025-07-22T18:00:40.086" v="609" actId="20577"/>
          <ac:spMkLst>
            <pc:docMk/>
            <pc:sldMk cId="2142886023" sldId="299"/>
            <ac:spMk id="2" creationId="{72E89979-5718-1641-9CE5-81031A614806}"/>
          </ac:spMkLst>
        </pc:spChg>
        <pc:graphicFrameChg chg="add mod modGraphic">
          <ac:chgData name="Ann Evers" userId="5fcec428-41c2-40d5-9302-fe20cc809d19" providerId="ADAL" clId="{84AF85E5-5F51-4A84-A4A4-86482FF2DE47}" dt="2025-07-22T18:01:39.166" v="656" actId="1035"/>
          <ac:graphicFrameMkLst>
            <pc:docMk/>
            <pc:sldMk cId="2142886023" sldId="299"/>
            <ac:graphicFrameMk id="4" creationId="{84FBBDC4-C4B8-A230-B4DD-DE249298A5C9}"/>
          </ac:graphicFrameMkLst>
        </pc:graphicFrameChg>
      </pc:sldChg>
      <pc:sldChg chg="addSp modSp new mod modAnim">
        <pc:chgData name="Ann Evers" userId="5fcec428-41c2-40d5-9302-fe20cc809d19" providerId="ADAL" clId="{84AF85E5-5F51-4A84-A4A4-86482FF2DE47}" dt="2025-07-22T18:57:11.860" v="1452" actId="1038"/>
        <pc:sldMkLst>
          <pc:docMk/>
          <pc:sldMk cId="1028802711" sldId="300"/>
        </pc:sldMkLst>
        <pc:spChg chg="mod">
          <ac:chgData name="Ann Evers" userId="5fcec428-41c2-40d5-9302-fe20cc809d19" providerId="ADAL" clId="{84AF85E5-5F51-4A84-A4A4-86482FF2DE47}" dt="2025-07-22T18:29:47.301" v="1068" actId="20577"/>
          <ac:spMkLst>
            <pc:docMk/>
            <pc:sldMk cId="1028802711" sldId="300"/>
            <ac:spMk id="2" creationId="{55F2E472-4A63-26E1-F7C9-2627E4B6A435}"/>
          </ac:spMkLst>
        </pc:spChg>
        <pc:spChg chg="mod">
          <ac:chgData name="Ann Evers" userId="5fcec428-41c2-40d5-9302-fe20cc809d19" providerId="ADAL" clId="{84AF85E5-5F51-4A84-A4A4-86482FF2DE47}" dt="2025-07-22T18:22:52.439" v="944"/>
          <ac:spMkLst>
            <pc:docMk/>
            <pc:sldMk cId="1028802711" sldId="300"/>
            <ac:spMk id="9" creationId="{812CB60C-02E2-3D91-3953-E7C7709E3A8C}"/>
          </ac:spMkLst>
        </pc:spChg>
        <pc:spChg chg="mod">
          <ac:chgData name="Ann Evers" userId="5fcec428-41c2-40d5-9302-fe20cc809d19" providerId="ADAL" clId="{84AF85E5-5F51-4A84-A4A4-86482FF2DE47}" dt="2025-07-22T18:22:52.439" v="944"/>
          <ac:spMkLst>
            <pc:docMk/>
            <pc:sldMk cId="1028802711" sldId="300"/>
            <ac:spMk id="10" creationId="{83EF022E-7535-1056-D37E-415573E228DE}"/>
          </ac:spMkLst>
        </pc:spChg>
        <pc:spChg chg="mod">
          <ac:chgData name="Ann Evers" userId="5fcec428-41c2-40d5-9302-fe20cc809d19" providerId="ADAL" clId="{84AF85E5-5F51-4A84-A4A4-86482FF2DE47}" dt="2025-07-22T18:22:52.439" v="944"/>
          <ac:spMkLst>
            <pc:docMk/>
            <pc:sldMk cId="1028802711" sldId="300"/>
            <ac:spMk id="11" creationId="{18AE41CE-BF31-7FBD-2672-7967087E2693}"/>
          </ac:spMkLst>
        </pc:spChg>
        <pc:spChg chg="mod">
          <ac:chgData name="Ann Evers" userId="5fcec428-41c2-40d5-9302-fe20cc809d19" providerId="ADAL" clId="{84AF85E5-5F51-4A84-A4A4-86482FF2DE47}" dt="2025-07-22T18:22:52.439" v="944"/>
          <ac:spMkLst>
            <pc:docMk/>
            <pc:sldMk cId="1028802711" sldId="300"/>
            <ac:spMk id="12" creationId="{8D9104FD-D088-012A-5D2C-A78776D9C859}"/>
          </ac:spMkLst>
        </pc:spChg>
        <pc:spChg chg="mod">
          <ac:chgData name="Ann Evers" userId="5fcec428-41c2-40d5-9302-fe20cc809d19" providerId="ADAL" clId="{84AF85E5-5F51-4A84-A4A4-86482FF2DE47}" dt="2025-07-22T18:22:52.439" v="944"/>
          <ac:spMkLst>
            <pc:docMk/>
            <pc:sldMk cId="1028802711" sldId="300"/>
            <ac:spMk id="13" creationId="{49DC7DCE-F65B-B73C-7D13-9AB02FC01857}"/>
          </ac:spMkLst>
        </pc:spChg>
        <pc:spChg chg="mod">
          <ac:chgData name="Ann Evers" userId="5fcec428-41c2-40d5-9302-fe20cc809d19" providerId="ADAL" clId="{84AF85E5-5F51-4A84-A4A4-86482FF2DE47}" dt="2025-07-22T18:22:52.439" v="944"/>
          <ac:spMkLst>
            <pc:docMk/>
            <pc:sldMk cId="1028802711" sldId="300"/>
            <ac:spMk id="14" creationId="{647E374F-2731-41F9-237A-CB2D557712FD}"/>
          </ac:spMkLst>
        </pc:spChg>
        <pc:spChg chg="mod">
          <ac:chgData name="Ann Evers" userId="5fcec428-41c2-40d5-9302-fe20cc809d19" providerId="ADAL" clId="{84AF85E5-5F51-4A84-A4A4-86482FF2DE47}" dt="2025-07-22T18:22:52.439" v="944"/>
          <ac:spMkLst>
            <pc:docMk/>
            <pc:sldMk cId="1028802711" sldId="300"/>
            <ac:spMk id="15" creationId="{59DEFDFE-4E8E-BA80-BA64-2758D562DA3D}"/>
          </ac:spMkLst>
        </pc:spChg>
        <pc:spChg chg="mod">
          <ac:chgData name="Ann Evers" userId="5fcec428-41c2-40d5-9302-fe20cc809d19" providerId="ADAL" clId="{84AF85E5-5F51-4A84-A4A4-86482FF2DE47}" dt="2025-07-22T18:22:52.439" v="944"/>
          <ac:spMkLst>
            <pc:docMk/>
            <pc:sldMk cId="1028802711" sldId="300"/>
            <ac:spMk id="16" creationId="{E59587DE-3180-A77F-8702-2C5290DE4518}"/>
          </ac:spMkLst>
        </pc:spChg>
        <pc:spChg chg="mod">
          <ac:chgData name="Ann Evers" userId="5fcec428-41c2-40d5-9302-fe20cc809d19" providerId="ADAL" clId="{84AF85E5-5F51-4A84-A4A4-86482FF2DE47}" dt="2025-07-22T18:22:52.439" v="944"/>
          <ac:spMkLst>
            <pc:docMk/>
            <pc:sldMk cId="1028802711" sldId="300"/>
            <ac:spMk id="17" creationId="{339C06D2-49C5-04EC-402B-7024D5394D35}"/>
          </ac:spMkLst>
        </pc:spChg>
        <pc:spChg chg="mod">
          <ac:chgData name="Ann Evers" userId="5fcec428-41c2-40d5-9302-fe20cc809d19" providerId="ADAL" clId="{84AF85E5-5F51-4A84-A4A4-86482FF2DE47}" dt="2025-07-22T18:22:52.439" v="944"/>
          <ac:spMkLst>
            <pc:docMk/>
            <pc:sldMk cId="1028802711" sldId="300"/>
            <ac:spMk id="18" creationId="{DB1F49D7-43CB-7E34-5B97-F141362AB29B}"/>
          </ac:spMkLst>
        </pc:spChg>
        <pc:spChg chg="add mod">
          <ac:chgData name="Ann Evers" userId="5fcec428-41c2-40d5-9302-fe20cc809d19" providerId="ADAL" clId="{84AF85E5-5F51-4A84-A4A4-86482FF2DE47}" dt="2025-07-22T18:57:11.860" v="1452" actId="1038"/>
          <ac:spMkLst>
            <pc:docMk/>
            <pc:sldMk cId="1028802711" sldId="300"/>
            <ac:spMk id="19" creationId="{CA7227E5-1B3E-516C-656E-425444019BCC}"/>
          </ac:spMkLst>
        </pc:spChg>
        <pc:grpChg chg="mod">
          <ac:chgData name="Ann Evers" userId="5fcec428-41c2-40d5-9302-fe20cc809d19" providerId="ADAL" clId="{84AF85E5-5F51-4A84-A4A4-86482FF2DE47}" dt="2025-07-22T18:57:04.220" v="1435" actId="1037"/>
          <ac:grpSpMkLst>
            <pc:docMk/>
            <pc:sldMk cId="1028802711" sldId="300"/>
            <ac:grpSpMk id="7" creationId="{4CE5F522-4D32-EAFF-754A-DF457C416D0E}"/>
          </ac:grpSpMkLst>
        </pc:grpChg>
      </pc:sldChg>
      <pc:sldChg chg="add del">
        <pc:chgData name="Ann Evers" userId="5fcec428-41c2-40d5-9302-fe20cc809d19" providerId="ADAL" clId="{84AF85E5-5F51-4A84-A4A4-86482FF2DE47}" dt="2025-07-28T17:19:27.800" v="5727" actId="47"/>
        <pc:sldMkLst>
          <pc:docMk/>
          <pc:sldMk cId="2318462562" sldId="301"/>
        </pc:sldMkLst>
      </pc:sldChg>
      <pc:sldChg chg="addSp modSp new mod modNotesTx">
        <pc:chgData name="Ann Evers" userId="5fcec428-41c2-40d5-9302-fe20cc809d19" providerId="ADAL" clId="{84AF85E5-5F51-4A84-A4A4-86482FF2DE47}" dt="2025-07-22T18:16:32.224" v="858" actId="20577"/>
        <pc:sldMkLst>
          <pc:docMk/>
          <pc:sldMk cId="2311331017" sldId="302"/>
        </pc:sldMkLst>
        <pc:spChg chg="mod">
          <ac:chgData name="Ann Evers" userId="5fcec428-41c2-40d5-9302-fe20cc809d19" providerId="ADAL" clId="{84AF85E5-5F51-4A84-A4A4-86482FF2DE47}" dt="2025-07-22T18:14:06.075" v="778"/>
          <ac:spMkLst>
            <pc:docMk/>
            <pc:sldMk cId="2311331017" sldId="302"/>
            <ac:spMk id="2" creationId="{155079AF-5CD2-85F0-AA97-11242C4BBA17}"/>
          </ac:spMkLst>
        </pc:spChg>
        <pc:spChg chg="mod">
          <ac:chgData name="Ann Evers" userId="5fcec428-41c2-40d5-9302-fe20cc809d19" providerId="ADAL" clId="{84AF85E5-5F51-4A84-A4A4-86482FF2DE47}" dt="2025-07-22T18:14:40.009" v="780" actId="14100"/>
          <ac:spMkLst>
            <pc:docMk/>
            <pc:sldMk cId="2311331017" sldId="302"/>
            <ac:spMk id="3" creationId="{DAA85EB2-0007-6AF5-178F-7EEA5300A34F}"/>
          </ac:spMkLst>
        </pc:spChg>
        <pc:picChg chg="add mod">
          <ac:chgData name="Ann Evers" userId="5fcec428-41c2-40d5-9302-fe20cc809d19" providerId="ADAL" clId="{84AF85E5-5F51-4A84-A4A4-86482FF2DE47}" dt="2025-07-22T18:15:02.003" v="845" actId="14100"/>
          <ac:picMkLst>
            <pc:docMk/>
            <pc:sldMk cId="2311331017" sldId="302"/>
            <ac:picMk id="5" creationId="{D5DBCD82-49CE-37CF-9F51-AA92C4444377}"/>
          </ac:picMkLst>
        </pc:picChg>
      </pc:sldChg>
      <pc:sldChg chg="addSp delSp modSp add mod modAnim">
        <pc:chgData name="Ann Evers" userId="5fcec428-41c2-40d5-9302-fe20cc809d19" providerId="ADAL" clId="{84AF85E5-5F51-4A84-A4A4-86482FF2DE47}" dt="2025-07-22T18:19:14.626" v="941"/>
        <pc:sldMkLst>
          <pc:docMk/>
          <pc:sldMk cId="2054057121" sldId="303"/>
        </pc:sldMkLst>
        <pc:picChg chg="add mod">
          <ac:chgData name="Ann Evers" userId="5fcec428-41c2-40d5-9302-fe20cc809d19" providerId="ADAL" clId="{84AF85E5-5F51-4A84-A4A4-86482FF2DE47}" dt="2025-07-22T18:17:43.781" v="940" actId="1036"/>
          <ac:picMkLst>
            <pc:docMk/>
            <pc:sldMk cId="2054057121" sldId="303"/>
            <ac:picMk id="6" creationId="{95CC1F05-E7F7-B53D-E710-171F8EB11EE0}"/>
          </ac:picMkLst>
        </pc:picChg>
      </pc:sldChg>
      <pc:sldChg chg="modSp new mod">
        <pc:chgData name="Ann Evers" userId="5fcec428-41c2-40d5-9302-fe20cc809d19" providerId="ADAL" clId="{84AF85E5-5F51-4A84-A4A4-86482FF2DE47}" dt="2025-07-22T18:28:29.681" v="974" actId="255"/>
        <pc:sldMkLst>
          <pc:docMk/>
          <pc:sldMk cId="607425448" sldId="304"/>
        </pc:sldMkLst>
        <pc:spChg chg="mod">
          <ac:chgData name="Ann Evers" userId="5fcec428-41c2-40d5-9302-fe20cc809d19" providerId="ADAL" clId="{84AF85E5-5F51-4A84-A4A4-86482FF2DE47}" dt="2025-07-22T18:24:44.259" v="963" actId="20577"/>
          <ac:spMkLst>
            <pc:docMk/>
            <pc:sldMk cId="607425448" sldId="304"/>
            <ac:spMk id="2" creationId="{C86C97B2-80F8-4B6B-0E44-50D88D4F8B93}"/>
          </ac:spMkLst>
        </pc:spChg>
        <pc:spChg chg="mod">
          <ac:chgData name="Ann Evers" userId="5fcec428-41c2-40d5-9302-fe20cc809d19" providerId="ADAL" clId="{84AF85E5-5F51-4A84-A4A4-86482FF2DE47}" dt="2025-07-22T18:28:29.681" v="974" actId="255"/>
          <ac:spMkLst>
            <pc:docMk/>
            <pc:sldMk cId="607425448" sldId="304"/>
            <ac:spMk id="3" creationId="{D0C127EB-BA00-3794-447F-F9197E08742D}"/>
          </ac:spMkLst>
        </pc:spChg>
      </pc:sldChg>
      <pc:sldChg chg="addSp delSp modSp new mod">
        <pc:chgData name="Ann Evers" userId="5fcec428-41c2-40d5-9302-fe20cc809d19" providerId="ADAL" clId="{84AF85E5-5F51-4A84-A4A4-86482FF2DE47}" dt="2025-07-22T18:39:00.580" v="1318" actId="20577"/>
        <pc:sldMkLst>
          <pc:docMk/>
          <pc:sldMk cId="2518377095" sldId="305"/>
        </pc:sldMkLst>
        <pc:spChg chg="mod">
          <ac:chgData name="Ann Evers" userId="5fcec428-41c2-40d5-9302-fe20cc809d19" providerId="ADAL" clId="{84AF85E5-5F51-4A84-A4A4-86482FF2DE47}" dt="2025-07-22T18:39:00.580" v="1318" actId="20577"/>
          <ac:spMkLst>
            <pc:docMk/>
            <pc:sldMk cId="2518377095" sldId="305"/>
            <ac:spMk id="2" creationId="{C4B92083-2F45-FAF5-D4F3-DF0B398D775D}"/>
          </ac:spMkLst>
        </pc:spChg>
        <pc:spChg chg="add mod">
          <ac:chgData name="Ann Evers" userId="5fcec428-41c2-40d5-9302-fe20cc809d19" providerId="ADAL" clId="{84AF85E5-5F51-4A84-A4A4-86482FF2DE47}" dt="2025-07-22T18:37:32.977" v="1256" actId="1038"/>
          <ac:spMkLst>
            <pc:docMk/>
            <pc:sldMk cId="2518377095" sldId="305"/>
            <ac:spMk id="8" creationId="{9423B8F4-0778-94CC-8EE2-57ECC1EAC898}"/>
          </ac:spMkLst>
        </pc:spChg>
        <pc:spChg chg="add mod">
          <ac:chgData name="Ann Evers" userId="5fcec428-41c2-40d5-9302-fe20cc809d19" providerId="ADAL" clId="{84AF85E5-5F51-4A84-A4A4-86482FF2DE47}" dt="2025-07-22T18:38:45.540" v="1291" actId="14100"/>
          <ac:spMkLst>
            <pc:docMk/>
            <pc:sldMk cId="2518377095" sldId="305"/>
            <ac:spMk id="9" creationId="{34D5C248-72A8-74B4-6987-BDA8E1C905F8}"/>
          </ac:spMkLst>
        </pc:spChg>
        <pc:picChg chg="add mod">
          <ac:chgData name="Ann Evers" userId="5fcec428-41c2-40d5-9302-fe20cc809d19" providerId="ADAL" clId="{84AF85E5-5F51-4A84-A4A4-86482FF2DE47}" dt="2025-07-22T18:37:44.065" v="1267" actId="1036"/>
          <ac:picMkLst>
            <pc:docMk/>
            <pc:sldMk cId="2518377095" sldId="305"/>
            <ac:picMk id="7" creationId="{70761B9D-EE25-AE4B-B3C2-0AE6BBF1F614}"/>
          </ac:picMkLst>
        </pc:picChg>
      </pc:sldChg>
      <pc:sldChg chg="modSp add mod ord">
        <pc:chgData name="Ann Evers" userId="5fcec428-41c2-40d5-9302-fe20cc809d19" providerId="ADAL" clId="{84AF85E5-5F51-4A84-A4A4-86482FF2DE47}" dt="2025-07-28T16:10:57.823" v="4634" actId="20577"/>
        <pc:sldMkLst>
          <pc:docMk/>
          <pc:sldMk cId="2152848442" sldId="306"/>
        </pc:sldMkLst>
        <pc:spChg chg="mod">
          <ac:chgData name="Ann Evers" userId="5fcec428-41c2-40d5-9302-fe20cc809d19" providerId="ADAL" clId="{84AF85E5-5F51-4A84-A4A4-86482FF2DE47}" dt="2025-07-28T16:10:38.508" v="4622" actId="20577"/>
          <ac:spMkLst>
            <pc:docMk/>
            <pc:sldMk cId="2152848442" sldId="306"/>
            <ac:spMk id="5" creationId="{DED6C73A-79ED-D49C-55B7-1794DEF09EA0}"/>
          </ac:spMkLst>
        </pc:spChg>
        <pc:spChg chg="mod">
          <ac:chgData name="Ann Evers" userId="5fcec428-41c2-40d5-9302-fe20cc809d19" providerId="ADAL" clId="{84AF85E5-5F51-4A84-A4A4-86482FF2DE47}" dt="2025-07-28T16:10:57.823" v="4634" actId="20577"/>
          <ac:spMkLst>
            <pc:docMk/>
            <pc:sldMk cId="2152848442" sldId="306"/>
            <ac:spMk id="6" creationId="{C56D2AC6-6D17-3246-CC25-29E24BC49054}"/>
          </ac:spMkLst>
        </pc:spChg>
      </pc:sldChg>
      <pc:sldChg chg="addSp delSp modSp new mod modAnim">
        <pc:chgData name="Ann Evers" userId="5fcec428-41c2-40d5-9302-fe20cc809d19" providerId="ADAL" clId="{84AF85E5-5F51-4A84-A4A4-86482FF2DE47}" dt="2025-07-28T17:23:59.564" v="5741" actId="255"/>
        <pc:sldMkLst>
          <pc:docMk/>
          <pc:sldMk cId="3958687153" sldId="307"/>
        </pc:sldMkLst>
        <pc:spChg chg="add mod">
          <ac:chgData name="Ann Evers" userId="5fcec428-41c2-40d5-9302-fe20cc809d19" providerId="ADAL" clId="{84AF85E5-5F51-4A84-A4A4-86482FF2DE47}" dt="2025-07-28T17:23:59.564" v="5741" actId="255"/>
          <ac:spMkLst>
            <pc:docMk/>
            <pc:sldMk cId="3958687153" sldId="307"/>
            <ac:spMk id="2" creationId="{64083064-5186-0FFF-0A19-F0AD777A091D}"/>
          </ac:spMkLst>
        </pc:spChg>
        <pc:picChg chg="add mod">
          <ac:chgData name="Ann Evers" userId="5fcec428-41c2-40d5-9302-fe20cc809d19" providerId="ADAL" clId="{84AF85E5-5F51-4A84-A4A4-86482FF2DE47}" dt="2025-07-28T17:22:56.991" v="5729" actId="1076"/>
          <ac:picMkLst>
            <pc:docMk/>
            <pc:sldMk cId="3958687153" sldId="307"/>
            <ac:picMk id="6" creationId="{DFB7276B-1FEC-2307-0161-5C6096C91674}"/>
          </ac:picMkLst>
        </pc:picChg>
      </pc:sldChg>
      <pc:sldChg chg="addSp delSp modSp new del mod">
        <pc:chgData name="Ann Evers" userId="5fcec428-41c2-40d5-9302-fe20cc809d19" providerId="ADAL" clId="{84AF85E5-5F51-4A84-A4A4-86482FF2DE47}" dt="2025-07-22T19:27:59.126" v="1879" actId="2696"/>
        <pc:sldMkLst>
          <pc:docMk/>
          <pc:sldMk cId="1128071767" sldId="308"/>
        </pc:sldMkLst>
      </pc:sldChg>
      <pc:sldChg chg="addSp delSp modSp new mod">
        <pc:chgData name="Ann Evers" userId="5fcec428-41c2-40d5-9302-fe20cc809d19" providerId="ADAL" clId="{84AF85E5-5F51-4A84-A4A4-86482FF2DE47}" dt="2025-07-28T17:09:31.555" v="5612" actId="20577"/>
        <pc:sldMkLst>
          <pc:docMk/>
          <pc:sldMk cId="3461686143" sldId="308"/>
        </pc:sldMkLst>
        <pc:spChg chg="add mod">
          <ac:chgData name="Ann Evers" userId="5fcec428-41c2-40d5-9302-fe20cc809d19" providerId="ADAL" clId="{84AF85E5-5F51-4A84-A4A4-86482FF2DE47}" dt="2025-07-28T17:09:31.555" v="5612" actId="20577"/>
          <ac:spMkLst>
            <pc:docMk/>
            <pc:sldMk cId="3461686143" sldId="308"/>
            <ac:spMk id="2" creationId="{AC21C26D-CF17-8949-84A5-F2DB51CDC40B}"/>
          </ac:spMkLst>
        </pc:spChg>
        <pc:spChg chg="add del mod">
          <ac:chgData name="Ann Evers" userId="5fcec428-41c2-40d5-9302-fe20cc809d19" providerId="ADAL" clId="{84AF85E5-5F51-4A84-A4A4-86482FF2DE47}" dt="2025-07-25T13:43:38.650" v="3478" actId="27636"/>
          <ac:spMkLst>
            <pc:docMk/>
            <pc:sldMk cId="3461686143" sldId="308"/>
            <ac:spMk id="3" creationId="{7FF5E283-BD75-3EE1-C89F-9FE12469BB8B}"/>
          </ac:spMkLst>
        </pc:spChg>
        <pc:spChg chg="mod ord">
          <ac:chgData name="Ann Evers" userId="5fcec428-41c2-40d5-9302-fe20cc809d19" providerId="ADAL" clId="{84AF85E5-5F51-4A84-A4A4-86482FF2DE47}" dt="2025-07-28T17:09:09.495" v="5599" actId="1035"/>
          <ac:spMkLst>
            <pc:docMk/>
            <pc:sldMk cId="3461686143" sldId="308"/>
            <ac:spMk id="4" creationId="{155D9CE7-6AD6-B91B-8DCB-230184166C81}"/>
          </ac:spMkLst>
        </pc:spChg>
        <pc:picChg chg="add mod">
          <ac:chgData name="Ann Evers" userId="5fcec428-41c2-40d5-9302-fe20cc809d19" providerId="ADAL" clId="{84AF85E5-5F51-4A84-A4A4-86482FF2DE47}" dt="2025-07-25T13:38:38.109" v="3294" actId="1035"/>
          <ac:picMkLst>
            <pc:docMk/>
            <pc:sldMk cId="3461686143" sldId="308"/>
            <ac:picMk id="5" creationId="{174E4471-6CA8-76BF-6E0A-C541F8890D79}"/>
          </ac:picMkLst>
        </pc:picChg>
      </pc:sldChg>
      <pc:sldChg chg="new del">
        <pc:chgData name="Ann Evers" userId="5fcec428-41c2-40d5-9302-fe20cc809d19" providerId="ADAL" clId="{84AF85E5-5F51-4A84-A4A4-86482FF2DE47}" dt="2025-07-22T19:35:53.404" v="1881" actId="2696"/>
        <pc:sldMkLst>
          <pc:docMk/>
          <pc:sldMk cId="3815814122" sldId="308"/>
        </pc:sldMkLst>
      </pc:sldChg>
      <pc:sldChg chg="addSp delSp modSp new mod delAnim modAnim">
        <pc:chgData name="Ann Evers" userId="5fcec428-41c2-40d5-9302-fe20cc809d19" providerId="ADAL" clId="{84AF85E5-5F51-4A84-A4A4-86482FF2DE47}" dt="2025-07-24T19:54:08.657" v="2888" actId="113"/>
        <pc:sldMkLst>
          <pc:docMk/>
          <pc:sldMk cId="2513599574" sldId="309"/>
        </pc:sldMkLst>
        <pc:spChg chg="mod">
          <ac:chgData name="Ann Evers" userId="5fcec428-41c2-40d5-9302-fe20cc809d19" providerId="ADAL" clId="{84AF85E5-5F51-4A84-A4A4-86482FF2DE47}" dt="2025-07-24T19:54:08.657" v="2888" actId="113"/>
          <ac:spMkLst>
            <pc:docMk/>
            <pc:sldMk cId="2513599574" sldId="309"/>
            <ac:spMk id="2" creationId="{10796552-3E12-7EEC-348C-4D86DCBBC70A}"/>
          </ac:spMkLst>
        </pc:spChg>
        <pc:spChg chg="add mod">
          <ac:chgData name="Ann Evers" userId="5fcec428-41c2-40d5-9302-fe20cc809d19" providerId="ADAL" clId="{84AF85E5-5F51-4A84-A4A4-86482FF2DE47}" dt="2025-07-23T17:21:37.760" v="2069" actId="1035"/>
          <ac:spMkLst>
            <pc:docMk/>
            <pc:sldMk cId="2513599574" sldId="309"/>
            <ac:spMk id="17" creationId="{E051E824-DFDA-E02D-A7C3-B77D5364C54E}"/>
          </ac:spMkLst>
        </pc:spChg>
        <pc:picChg chg="add mod ord">
          <ac:chgData name="Ann Evers" userId="5fcec428-41c2-40d5-9302-fe20cc809d19" providerId="ADAL" clId="{84AF85E5-5F51-4A84-A4A4-86482FF2DE47}" dt="2025-07-23T17:18:41.260" v="2051" actId="14100"/>
          <ac:picMkLst>
            <pc:docMk/>
            <pc:sldMk cId="2513599574" sldId="309"/>
            <ac:picMk id="16" creationId="{E3942CB3-2415-8BA5-70A0-57E9CADC72C2}"/>
          </ac:picMkLst>
        </pc:picChg>
      </pc:sldChg>
      <pc:sldChg chg="addSp delSp modSp new mod modAnim">
        <pc:chgData name="Ann Evers" userId="5fcec428-41c2-40d5-9302-fe20cc809d19" providerId="ADAL" clId="{84AF85E5-5F51-4A84-A4A4-86482FF2DE47}" dt="2025-07-28T14:25:28.454" v="3553" actId="14100"/>
        <pc:sldMkLst>
          <pc:docMk/>
          <pc:sldMk cId="2884608162" sldId="310"/>
        </pc:sldMkLst>
        <pc:spChg chg="add mod">
          <ac:chgData name="Ann Evers" userId="5fcec428-41c2-40d5-9302-fe20cc809d19" providerId="ADAL" clId="{84AF85E5-5F51-4A84-A4A4-86482FF2DE47}" dt="2025-07-28T14:25:28.454" v="3553" actId="14100"/>
          <ac:spMkLst>
            <pc:docMk/>
            <pc:sldMk cId="2884608162" sldId="310"/>
            <ac:spMk id="10" creationId="{CAB13865-555D-6CBC-9CD1-C27C6618E150}"/>
          </ac:spMkLst>
        </pc:spChg>
        <pc:grpChg chg="add mod">
          <ac:chgData name="Ann Evers" userId="5fcec428-41c2-40d5-9302-fe20cc809d19" providerId="ADAL" clId="{84AF85E5-5F51-4A84-A4A4-86482FF2DE47}" dt="2025-07-24T20:28:21.719" v="3123" actId="1038"/>
          <ac:grpSpMkLst>
            <pc:docMk/>
            <pc:sldMk cId="2884608162" sldId="310"/>
            <ac:grpSpMk id="4" creationId="{2B975C18-322B-825F-06EC-DCF885B134C6}"/>
          </ac:grpSpMkLst>
        </pc:grpChg>
        <pc:picChg chg="mod">
          <ac:chgData name="Ann Evers" userId="5fcec428-41c2-40d5-9302-fe20cc809d19" providerId="ADAL" clId="{84AF85E5-5F51-4A84-A4A4-86482FF2DE47}" dt="2025-07-23T17:17:48.956" v="2029"/>
          <ac:picMkLst>
            <pc:docMk/>
            <pc:sldMk cId="2884608162" sldId="310"/>
            <ac:picMk id="5" creationId="{298205C8-A89B-8E49-3414-562E0C1D2E9E}"/>
          </ac:picMkLst>
        </pc:picChg>
        <pc:picChg chg="mod">
          <ac:chgData name="Ann Evers" userId="5fcec428-41c2-40d5-9302-fe20cc809d19" providerId="ADAL" clId="{84AF85E5-5F51-4A84-A4A4-86482FF2DE47}" dt="2025-07-23T17:17:48.956" v="2029"/>
          <ac:picMkLst>
            <pc:docMk/>
            <pc:sldMk cId="2884608162" sldId="310"/>
            <ac:picMk id="6" creationId="{FFFADB11-C447-86BA-A990-307C97EB503C}"/>
          </ac:picMkLst>
        </pc:picChg>
        <pc:picChg chg="mod">
          <ac:chgData name="Ann Evers" userId="5fcec428-41c2-40d5-9302-fe20cc809d19" providerId="ADAL" clId="{84AF85E5-5F51-4A84-A4A4-86482FF2DE47}" dt="2025-07-23T17:17:48.956" v="2029"/>
          <ac:picMkLst>
            <pc:docMk/>
            <pc:sldMk cId="2884608162" sldId="310"/>
            <ac:picMk id="7" creationId="{395996CB-AF8F-CF12-7586-C797A37C413C}"/>
          </ac:picMkLst>
        </pc:picChg>
        <pc:cxnChg chg="add mod">
          <ac:chgData name="Ann Evers" userId="5fcec428-41c2-40d5-9302-fe20cc809d19" providerId="ADAL" clId="{84AF85E5-5F51-4A84-A4A4-86482FF2DE47}" dt="2025-07-24T20:28:30.249" v="3174" actId="1038"/>
          <ac:cxnSpMkLst>
            <pc:docMk/>
            <pc:sldMk cId="2884608162" sldId="310"/>
            <ac:cxnSpMk id="9" creationId="{AB210E8D-A76D-FF6D-B0A5-B13FA9C0B91F}"/>
          </ac:cxnSpMkLst>
        </pc:cxnChg>
      </pc:sldChg>
      <pc:sldChg chg="addSp delSp modSp new del mod delAnim modAnim">
        <pc:chgData name="Ann Evers" userId="5fcec428-41c2-40d5-9302-fe20cc809d19" providerId="ADAL" clId="{84AF85E5-5F51-4A84-A4A4-86482FF2DE47}" dt="2025-07-23T17:25:51.354" v="2091" actId="2696"/>
        <pc:sldMkLst>
          <pc:docMk/>
          <pc:sldMk cId="1040940841" sldId="311"/>
        </pc:sldMkLst>
      </pc:sldChg>
      <pc:sldChg chg="addSp delSp modSp new mod modClrScheme modAnim chgLayout">
        <pc:chgData name="Ann Evers" userId="5fcec428-41c2-40d5-9302-fe20cc809d19" providerId="ADAL" clId="{84AF85E5-5F51-4A84-A4A4-86482FF2DE47}" dt="2025-07-24T19:54:23.180" v="2893" actId="1036"/>
        <pc:sldMkLst>
          <pc:docMk/>
          <pc:sldMk cId="3032006476" sldId="312"/>
        </pc:sldMkLst>
        <pc:spChg chg="mod ord">
          <ac:chgData name="Ann Evers" userId="5fcec428-41c2-40d5-9302-fe20cc809d19" providerId="ADAL" clId="{84AF85E5-5F51-4A84-A4A4-86482FF2DE47}" dt="2025-07-23T17:24:47.365" v="2078" actId="26606"/>
          <ac:spMkLst>
            <pc:docMk/>
            <pc:sldMk cId="3032006476" sldId="312"/>
            <ac:spMk id="3" creationId="{891264DD-60D0-43B6-049E-2F402BAC89F2}"/>
          </ac:spMkLst>
        </pc:spChg>
        <pc:spChg chg="add mod">
          <ac:chgData name="Ann Evers" userId="5fcec428-41c2-40d5-9302-fe20cc809d19" providerId="ADAL" clId="{84AF85E5-5F51-4A84-A4A4-86482FF2DE47}" dt="2025-07-24T19:54:23.180" v="2893" actId="1036"/>
          <ac:spMkLst>
            <pc:docMk/>
            <pc:sldMk cId="3032006476" sldId="312"/>
            <ac:spMk id="4" creationId="{E299036E-D434-89AD-AB2A-D880D09905BC}"/>
          </ac:spMkLst>
        </pc:spChg>
        <pc:spChg chg="add mod">
          <ac:chgData name="Ann Evers" userId="5fcec428-41c2-40d5-9302-fe20cc809d19" providerId="ADAL" clId="{84AF85E5-5F51-4A84-A4A4-86482FF2DE47}" dt="2025-07-23T17:24:58.850" v="2079"/>
          <ac:spMkLst>
            <pc:docMk/>
            <pc:sldMk cId="3032006476" sldId="312"/>
            <ac:spMk id="13" creationId="{3A573E3D-1CA7-06CA-C9B5-129728F6D039}"/>
          </ac:spMkLst>
        </pc:spChg>
        <pc:picChg chg="add mod">
          <ac:chgData name="Ann Evers" userId="5fcec428-41c2-40d5-9302-fe20cc809d19" providerId="ADAL" clId="{84AF85E5-5F51-4A84-A4A4-86482FF2DE47}" dt="2025-07-23T17:25:32.980" v="2090" actId="1035"/>
          <ac:picMkLst>
            <pc:docMk/>
            <pc:sldMk cId="3032006476" sldId="312"/>
            <ac:picMk id="8" creationId="{B68B58E2-4CEA-A789-5CD0-AC22F0530333}"/>
          </ac:picMkLst>
        </pc:picChg>
      </pc:sldChg>
      <pc:sldChg chg="addSp delSp modSp new mod">
        <pc:chgData name="Ann Evers" userId="5fcec428-41c2-40d5-9302-fe20cc809d19" providerId="ADAL" clId="{84AF85E5-5F51-4A84-A4A4-86482FF2DE47}" dt="2025-07-24T19:55:35.160" v="2916" actId="20577"/>
        <pc:sldMkLst>
          <pc:docMk/>
          <pc:sldMk cId="529752810" sldId="313"/>
        </pc:sldMkLst>
        <pc:spChg chg="mod">
          <ac:chgData name="Ann Evers" userId="5fcec428-41c2-40d5-9302-fe20cc809d19" providerId="ADAL" clId="{84AF85E5-5F51-4A84-A4A4-86482FF2DE47}" dt="2025-07-24T19:55:35.160" v="2916" actId="20577"/>
          <ac:spMkLst>
            <pc:docMk/>
            <pc:sldMk cId="529752810" sldId="313"/>
            <ac:spMk id="2" creationId="{89899F7B-FF23-9FC1-A62B-9280DF8CEB47}"/>
          </ac:spMkLst>
        </pc:spChg>
        <pc:spChg chg="add mod">
          <ac:chgData name="Ann Evers" userId="5fcec428-41c2-40d5-9302-fe20cc809d19" providerId="ADAL" clId="{84AF85E5-5F51-4A84-A4A4-86482FF2DE47}" dt="2025-07-23T17:36:03.644" v="2177" actId="164"/>
          <ac:spMkLst>
            <pc:docMk/>
            <pc:sldMk cId="529752810" sldId="313"/>
            <ac:spMk id="8" creationId="{81D5034D-5F8A-E379-FE0F-AFCD7A614FDC}"/>
          </ac:spMkLst>
        </pc:spChg>
        <pc:grpChg chg="add mod">
          <ac:chgData name="Ann Evers" userId="5fcec428-41c2-40d5-9302-fe20cc809d19" providerId="ADAL" clId="{84AF85E5-5F51-4A84-A4A4-86482FF2DE47}" dt="2025-07-23T17:41:19.836" v="2236" actId="1036"/>
          <ac:grpSpMkLst>
            <pc:docMk/>
            <pc:sldMk cId="529752810" sldId="313"/>
            <ac:grpSpMk id="9" creationId="{7ED20341-A2B0-9829-1AB2-C71C87EF2324}"/>
          </ac:grpSpMkLst>
        </pc:grpChg>
        <pc:picChg chg="add mod">
          <ac:chgData name="Ann Evers" userId="5fcec428-41c2-40d5-9302-fe20cc809d19" providerId="ADAL" clId="{84AF85E5-5F51-4A84-A4A4-86482FF2DE47}" dt="2025-07-23T17:36:03.644" v="2177" actId="164"/>
          <ac:picMkLst>
            <pc:docMk/>
            <pc:sldMk cId="529752810" sldId="313"/>
            <ac:picMk id="5" creationId="{3AE8E4E6-E381-2567-5E44-3314B6DD1CE6}"/>
          </ac:picMkLst>
        </pc:picChg>
      </pc:sldChg>
      <pc:sldChg chg="addSp delSp modSp new mod modClrScheme chgLayout">
        <pc:chgData name="Ann Evers" userId="5fcec428-41c2-40d5-9302-fe20cc809d19" providerId="ADAL" clId="{84AF85E5-5F51-4A84-A4A4-86482FF2DE47}" dt="2025-07-23T17:42:28.644" v="2263" actId="1035"/>
        <pc:sldMkLst>
          <pc:docMk/>
          <pc:sldMk cId="1218611368" sldId="314"/>
        </pc:sldMkLst>
        <pc:spChg chg="mod ord">
          <ac:chgData name="Ann Evers" userId="5fcec428-41c2-40d5-9302-fe20cc809d19" providerId="ADAL" clId="{84AF85E5-5F51-4A84-A4A4-86482FF2DE47}" dt="2025-07-23T17:40:32.841" v="2207" actId="26606"/>
          <ac:spMkLst>
            <pc:docMk/>
            <pc:sldMk cId="1218611368" sldId="314"/>
            <ac:spMk id="3" creationId="{487B154C-6787-BC98-0A4A-1A6C4ED3BB67}"/>
          </ac:spMkLst>
        </pc:spChg>
        <pc:spChg chg="add mod">
          <ac:chgData name="Ann Evers" userId="5fcec428-41c2-40d5-9302-fe20cc809d19" providerId="ADAL" clId="{84AF85E5-5F51-4A84-A4A4-86482FF2DE47}" dt="2025-07-23T17:42:28.644" v="2263" actId="1035"/>
          <ac:spMkLst>
            <pc:docMk/>
            <pc:sldMk cId="1218611368" sldId="314"/>
            <ac:spMk id="8" creationId="{8E0DE76F-356C-8122-82C8-9D0D4EA5A171}"/>
          </ac:spMkLst>
        </pc:spChg>
        <pc:spChg chg="add mod">
          <ac:chgData name="Ann Evers" userId="5fcec428-41c2-40d5-9302-fe20cc809d19" providerId="ADAL" clId="{84AF85E5-5F51-4A84-A4A4-86482FF2DE47}" dt="2025-07-23T17:41:28.838" v="2245" actId="20577"/>
          <ac:spMkLst>
            <pc:docMk/>
            <pc:sldMk cId="1218611368" sldId="314"/>
            <ac:spMk id="12" creationId="{C9447EDC-F9AB-0519-C129-84AE733AB2A8}"/>
          </ac:spMkLst>
        </pc:spChg>
        <pc:picChg chg="add mod">
          <ac:chgData name="Ann Evers" userId="5fcec428-41c2-40d5-9302-fe20cc809d19" providerId="ADAL" clId="{84AF85E5-5F51-4A84-A4A4-86482FF2DE47}" dt="2025-07-23T17:41:42.107" v="2246" actId="14100"/>
          <ac:picMkLst>
            <pc:docMk/>
            <pc:sldMk cId="1218611368" sldId="314"/>
            <ac:picMk id="7" creationId="{4567EED0-D81B-DC3B-F423-F2B59993FA35}"/>
          </ac:picMkLst>
        </pc:picChg>
      </pc:sldChg>
      <pc:sldChg chg="addSp delSp modSp new mod modClrScheme chgLayout">
        <pc:chgData name="Ann Evers" userId="5fcec428-41c2-40d5-9302-fe20cc809d19" providerId="ADAL" clId="{84AF85E5-5F51-4A84-A4A4-86482FF2DE47}" dt="2025-07-25T13:35:48.265" v="3263" actId="20577"/>
        <pc:sldMkLst>
          <pc:docMk/>
          <pc:sldMk cId="4161074059" sldId="315"/>
        </pc:sldMkLst>
        <pc:spChg chg="mod ord">
          <ac:chgData name="Ann Evers" userId="5fcec428-41c2-40d5-9302-fe20cc809d19" providerId="ADAL" clId="{84AF85E5-5F51-4A84-A4A4-86482FF2DE47}" dt="2025-07-23T17:46:54.457" v="2266" actId="26606"/>
          <ac:spMkLst>
            <pc:docMk/>
            <pc:sldMk cId="4161074059" sldId="315"/>
            <ac:spMk id="3" creationId="{4358B9CF-B9B0-603E-AABD-BF7D41166C69}"/>
          </ac:spMkLst>
        </pc:spChg>
        <pc:spChg chg="add mod">
          <ac:chgData name="Ann Evers" userId="5fcec428-41c2-40d5-9302-fe20cc809d19" providerId="ADAL" clId="{84AF85E5-5F51-4A84-A4A4-86482FF2DE47}" dt="2025-07-23T17:48:31.838" v="2305" actId="1582"/>
          <ac:spMkLst>
            <pc:docMk/>
            <pc:sldMk cId="4161074059" sldId="315"/>
            <ac:spMk id="6" creationId="{C7D140D7-7024-61DE-07B4-03541FE92C13}"/>
          </ac:spMkLst>
        </pc:spChg>
        <pc:spChg chg="add mod">
          <ac:chgData name="Ann Evers" userId="5fcec428-41c2-40d5-9302-fe20cc809d19" providerId="ADAL" clId="{84AF85E5-5F51-4A84-A4A4-86482FF2DE47}" dt="2025-07-23T17:49:12.937" v="2397" actId="14100"/>
          <ac:spMkLst>
            <pc:docMk/>
            <pc:sldMk cId="4161074059" sldId="315"/>
            <ac:spMk id="7" creationId="{D1D5244E-FCE5-5B48-3236-1A7DFC2C9E58}"/>
          </ac:spMkLst>
        </pc:spChg>
        <pc:spChg chg="add mod">
          <ac:chgData name="Ann Evers" userId="5fcec428-41c2-40d5-9302-fe20cc809d19" providerId="ADAL" clId="{84AF85E5-5F51-4A84-A4A4-86482FF2DE47}" dt="2025-07-25T13:35:48.265" v="3263" actId="20577"/>
          <ac:spMkLst>
            <pc:docMk/>
            <pc:sldMk cId="4161074059" sldId="315"/>
            <ac:spMk id="10" creationId="{E2407364-1202-6C69-A934-7DE234D28DE5}"/>
          </ac:spMkLst>
        </pc:spChg>
        <pc:picChg chg="add mod">
          <ac:chgData name="Ann Evers" userId="5fcec428-41c2-40d5-9302-fe20cc809d19" providerId="ADAL" clId="{84AF85E5-5F51-4A84-A4A4-86482FF2DE47}" dt="2025-07-23T17:50:48.680" v="2399" actId="1076"/>
          <ac:picMkLst>
            <pc:docMk/>
            <pc:sldMk cId="4161074059" sldId="315"/>
            <ac:picMk id="5" creationId="{DA70E57A-ADD9-040A-80DA-5100564A7027}"/>
          </ac:picMkLst>
        </pc:picChg>
      </pc:sldChg>
      <pc:sldChg chg="addSp delSp modSp new mod modClrScheme chgLayout">
        <pc:chgData name="Ann Evers" userId="5fcec428-41c2-40d5-9302-fe20cc809d19" providerId="ADAL" clId="{84AF85E5-5F51-4A84-A4A4-86482FF2DE47}" dt="2025-07-23T18:08:33.926" v="2519" actId="692"/>
        <pc:sldMkLst>
          <pc:docMk/>
          <pc:sldMk cId="3112681518" sldId="316"/>
        </pc:sldMkLst>
        <pc:spChg chg="add del mod">
          <ac:chgData name="Ann Evers" userId="5fcec428-41c2-40d5-9302-fe20cc809d19" providerId="ADAL" clId="{84AF85E5-5F51-4A84-A4A4-86482FF2DE47}" dt="2025-07-23T18:04:28.717" v="2503" actId="20577"/>
          <ac:spMkLst>
            <pc:docMk/>
            <pc:sldMk cId="3112681518" sldId="316"/>
            <ac:spMk id="2" creationId="{2843F58B-257A-DAB7-75C4-C94D89E412F4}"/>
          </ac:spMkLst>
        </pc:spChg>
        <pc:spChg chg="mod ord">
          <ac:chgData name="Ann Evers" userId="5fcec428-41c2-40d5-9302-fe20cc809d19" providerId="ADAL" clId="{84AF85E5-5F51-4A84-A4A4-86482FF2DE47}" dt="2025-07-23T18:00:17.632" v="2449" actId="26606"/>
          <ac:spMkLst>
            <pc:docMk/>
            <pc:sldMk cId="3112681518" sldId="316"/>
            <ac:spMk id="3" creationId="{01C717A5-71A0-C828-8E05-367546E47D3D}"/>
          </ac:spMkLst>
        </pc:spChg>
        <pc:spChg chg="add mod">
          <ac:chgData name="Ann Evers" userId="5fcec428-41c2-40d5-9302-fe20cc809d19" providerId="ADAL" clId="{84AF85E5-5F51-4A84-A4A4-86482FF2DE47}" dt="2025-07-23T18:08:33.926" v="2519" actId="692"/>
          <ac:spMkLst>
            <pc:docMk/>
            <pc:sldMk cId="3112681518" sldId="316"/>
            <ac:spMk id="6" creationId="{09534941-95F0-C28A-3EC1-BA5A49F8426B}"/>
          </ac:spMkLst>
        </pc:spChg>
        <pc:spChg chg="add mod">
          <ac:chgData name="Ann Evers" userId="5fcec428-41c2-40d5-9302-fe20cc809d19" providerId="ADAL" clId="{84AF85E5-5F51-4A84-A4A4-86482FF2DE47}" dt="2025-07-23T18:07:53.059" v="2518" actId="14100"/>
          <ac:spMkLst>
            <pc:docMk/>
            <pc:sldMk cId="3112681518" sldId="316"/>
            <ac:spMk id="9" creationId="{6A23C7AB-F18D-81D3-B3CE-AA5D9792FF0A}"/>
          </ac:spMkLst>
        </pc:spChg>
        <pc:picChg chg="add mod">
          <ac:chgData name="Ann Evers" userId="5fcec428-41c2-40d5-9302-fe20cc809d19" providerId="ADAL" clId="{84AF85E5-5F51-4A84-A4A4-86482FF2DE47}" dt="2025-07-23T18:00:56.073" v="2466" actId="14100"/>
          <ac:picMkLst>
            <pc:docMk/>
            <pc:sldMk cId="3112681518" sldId="316"/>
            <ac:picMk id="5" creationId="{A3B4E61B-608C-5B44-5000-45A56F8C775F}"/>
          </ac:picMkLst>
        </pc:picChg>
      </pc:sldChg>
      <pc:sldChg chg="addSp delSp modSp new mod modClrScheme modAnim chgLayout">
        <pc:chgData name="Ann Evers" userId="5fcec428-41c2-40d5-9302-fe20cc809d19" providerId="ADAL" clId="{84AF85E5-5F51-4A84-A4A4-86482FF2DE47}" dt="2025-07-24T19:44:13.807" v="2667"/>
        <pc:sldMkLst>
          <pc:docMk/>
          <pc:sldMk cId="63367061" sldId="317"/>
        </pc:sldMkLst>
        <pc:spChg chg="mod ord">
          <ac:chgData name="Ann Evers" userId="5fcec428-41c2-40d5-9302-fe20cc809d19" providerId="ADAL" clId="{84AF85E5-5F51-4A84-A4A4-86482FF2DE47}" dt="2025-07-24T19:36:01.543" v="2616" actId="26606"/>
          <ac:spMkLst>
            <pc:docMk/>
            <pc:sldMk cId="63367061" sldId="317"/>
            <ac:spMk id="3" creationId="{5D84081C-E90B-0989-EC3E-1704959D3F72}"/>
          </ac:spMkLst>
        </pc:spChg>
        <pc:spChg chg="add mod">
          <ac:chgData name="Ann Evers" userId="5fcec428-41c2-40d5-9302-fe20cc809d19" providerId="ADAL" clId="{84AF85E5-5F51-4A84-A4A4-86482FF2DE47}" dt="2025-07-24T19:37:43.380" v="2624" actId="1582"/>
          <ac:spMkLst>
            <pc:docMk/>
            <pc:sldMk cId="63367061" sldId="317"/>
            <ac:spMk id="4" creationId="{D3BD9872-EC76-A368-4AB0-3B99E07887AE}"/>
          </ac:spMkLst>
        </pc:spChg>
        <pc:spChg chg="add mod">
          <ac:chgData name="Ann Evers" userId="5fcec428-41c2-40d5-9302-fe20cc809d19" providerId="ADAL" clId="{84AF85E5-5F51-4A84-A4A4-86482FF2DE47}" dt="2025-07-24T19:37:03.998" v="2620" actId="113"/>
          <ac:spMkLst>
            <pc:docMk/>
            <pc:sldMk cId="63367061" sldId="317"/>
            <ac:spMk id="2055" creationId="{758BA191-53C0-EB63-388E-25DF40AA7550}"/>
          </ac:spMkLst>
        </pc:spChg>
        <pc:picChg chg="add mod">
          <ac:chgData name="Ann Evers" userId="5fcec428-41c2-40d5-9302-fe20cc809d19" providerId="ADAL" clId="{84AF85E5-5F51-4A84-A4A4-86482FF2DE47}" dt="2025-07-24T19:36:45.671" v="2618" actId="27614"/>
          <ac:picMkLst>
            <pc:docMk/>
            <pc:sldMk cId="63367061" sldId="317"/>
            <ac:picMk id="2050" creationId="{7CEF529E-B1CA-35A0-8BFF-24CB90DDF7AD}"/>
          </ac:picMkLst>
        </pc:picChg>
      </pc:sldChg>
      <pc:sldChg chg="addSp delSp modSp new del mod modClrScheme chgLayout">
        <pc:chgData name="Ann Evers" userId="5fcec428-41c2-40d5-9302-fe20cc809d19" providerId="ADAL" clId="{84AF85E5-5F51-4A84-A4A4-86482FF2DE47}" dt="2025-07-28T17:38:41.491" v="5902" actId="2696"/>
        <pc:sldMkLst>
          <pc:docMk/>
          <pc:sldMk cId="603356192" sldId="318"/>
        </pc:sldMkLst>
      </pc:sldChg>
      <pc:sldChg chg="modSp add mod">
        <pc:chgData name="Ann Evers" userId="5fcec428-41c2-40d5-9302-fe20cc809d19" providerId="ADAL" clId="{84AF85E5-5F51-4A84-A4A4-86482FF2DE47}" dt="2025-07-24T20:30:58.425" v="3201" actId="20577"/>
        <pc:sldMkLst>
          <pc:docMk/>
          <pc:sldMk cId="1828190800" sldId="319"/>
        </pc:sldMkLst>
        <pc:spChg chg="mod">
          <ac:chgData name="Ann Evers" userId="5fcec428-41c2-40d5-9302-fe20cc809d19" providerId="ADAL" clId="{84AF85E5-5F51-4A84-A4A4-86482FF2DE47}" dt="2025-07-24T20:30:58.425" v="3201" actId="20577"/>
          <ac:spMkLst>
            <pc:docMk/>
            <pc:sldMk cId="1828190800" sldId="319"/>
            <ac:spMk id="5" creationId="{0EEE5D74-6D31-9D96-3EF6-FF2F70FAE7A1}"/>
          </ac:spMkLst>
        </pc:spChg>
      </pc:sldChg>
      <pc:sldChg chg="new del">
        <pc:chgData name="Ann Evers" userId="5fcec428-41c2-40d5-9302-fe20cc809d19" providerId="ADAL" clId="{84AF85E5-5F51-4A84-A4A4-86482FF2DE47}" dt="2025-07-24T20:29:51.095" v="3175" actId="2696"/>
        <pc:sldMkLst>
          <pc:docMk/>
          <pc:sldMk cId="3132273713" sldId="319"/>
        </pc:sldMkLst>
      </pc:sldChg>
      <pc:sldChg chg="addSp new del">
        <pc:chgData name="Ann Evers" userId="5fcec428-41c2-40d5-9302-fe20cc809d19" providerId="ADAL" clId="{84AF85E5-5F51-4A84-A4A4-86482FF2DE47}" dt="2025-07-24T19:58:05.453" v="2919" actId="2696"/>
        <pc:sldMkLst>
          <pc:docMk/>
          <pc:sldMk cId="4097118646" sldId="319"/>
        </pc:sldMkLst>
      </pc:sldChg>
      <pc:sldChg chg="modSp add mod ord">
        <pc:chgData name="Ann Evers" userId="5fcec428-41c2-40d5-9302-fe20cc809d19" providerId="ADAL" clId="{84AF85E5-5F51-4A84-A4A4-86482FF2DE47}" dt="2025-07-28T16:09:48.909" v="4592"/>
        <pc:sldMkLst>
          <pc:docMk/>
          <pc:sldMk cId="1379216516" sldId="320"/>
        </pc:sldMkLst>
        <pc:spChg chg="mod">
          <ac:chgData name="Ann Evers" userId="5fcec428-41c2-40d5-9302-fe20cc809d19" providerId="ADAL" clId="{84AF85E5-5F51-4A84-A4A4-86482FF2DE47}" dt="2025-07-28T14:27:49.387" v="3590" actId="20577"/>
          <ac:spMkLst>
            <pc:docMk/>
            <pc:sldMk cId="1379216516" sldId="320"/>
            <ac:spMk id="5" creationId="{AF92AA93-1CCE-2981-C9E7-9FAB2411B72D}"/>
          </ac:spMkLst>
        </pc:spChg>
        <pc:spChg chg="mod">
          <ac:chgData name="Ann Evers" userId="5fcec428-41c2-40d5-9302-fe20cc809d19" providerId="ADAL" clId="{84AF85E5-5F51-4A84-A4A4-86482FF2DE47}" dt="2025-07-28T14:28:06.934" v="3620" actId="20577"/>
          <ac:spMkLst>
            <pc:docMk/>
            <pc:sldMk cId="1379216516" sldId="320"/>
            <ac:spMk id="6" creationId="{49EA5C91-F512-99DC-2072-84A8E4E352BA}"/>
          </ac:spMkLst>
        </pc:spChg>
      </pc:sldChg>
      <pc:sldChg chg="addSp modSp new mod ord modClrScheme chgLayout">
        <pc:chgData name="Ann Evers" userId="5fcec428-41c2-40d5-9302-fe20cc809d19" providerId="ADAL" clId="{84AF85E5-5F51-4A84-A4A4-86482FF2DE47}" dt="2025-07-28T16:11:15.190" v="4636"/>
        <pc:sldMkLst>
          <pc:docMk/>
          <pc:sldMk cId="3584923607" sldId="321"/>
        </pc:sldMkLst>
        <pc:spChg chg="mod">
          <ac:chgData name="Ann Evers" userId="5fcec428-41c2-40d5-9302-fe20cc809d19" providerId="ADAL" clId="{84AF85E5-5F51-4A84-A4A4-86482FF2DE47}" dt="2025-07-28T15:53:25.703" v="4513" actId="20577"/>
          <ac:spMkLst>
            <pc:docMk/>
            <pc:sldMk cId="3584923607" sldId="321"/>
            <ac:spMk id="2" creationId="{F19A6709-C382-C179-4C24-BA441F5FCB66}"/>
          </ac:spMkLst>
        </pc:spChg>
        <pc:spChg chg="mod">
          <ac:chgData name="Ann Evers" userId="5fcec428-41c2-40d5-9302-fe20cc809d19" providerId="ADAL" clId="{84AF85E5-5F51-4A84-A4A4-86482FF2DE47}" dt="2025-07-28T14:34:21.231" v="3755" actId="26606"/>
          <ac:spMkLst>
            <pc:docMk/>
            <pc:sldMk cId="3584923607" sldId="321"/>
            <ac:spMk id="3" creationId="{A6BBD655-AEA5-87B6-7DA3-845F3F584716}"/>
          </ac:spMkLst>
        </pc:spChg>
        <pc:spChg chg="mod">
          <ac:chgData name="Ann Evers" userId="5fcec428-41c2-40d5-9302-fe20cc809d19" providerId="ADAL" clId="{84AF85E5-5F51-4A84-A4A4-86482FF2DE47}" dt="2025-07-28T14:34:21.231" v="3755" actId="26606"/>
          <ac:spMkLst>
            <pc:docMk/>
            <pc:sldMk cId="3584923607" sldId="321"/>
            <ac:spMk id="4" creationId="{E000426E-2AB5-D970-B323-0A4D2B53CC90}"/>
          </ac:spMkLst>
        </pc:spChg>
        <pc:picChg chg="add mod ord">
          <ac:chgData name="Ann Evers" userId="5fcec428-41c2-40d5-9302-fe20cc809d19" providerId="ADAL" clId="{84AF85E5-5F51-4A84-A4A4-86482FF2DE47}" dt="2025-07-28T14:34:21.231" v="3755" actId="26606"/>
          <ac:picMkLst>
            <pc:docMk/>
            <pc:sldMk cId="3584923607" sldId="321"/>
            <ac:picMk id="1026" creationId="{01202927-71BE-65BF-DA2A-0D76636D144D}"/>
          </ac:picMkLst>
        </pc:picChg>
      </pc:sldChg>
      <pc:sldChg chg="addSp modSp new del mod ord modClrScheme chgLayout">
        <pc:chgData name="Ann Evers" userId="5fcec428-41c2-40d5-9302-fe20cc809d19" providerId="ADAL" clId="{84AF85E5-5F51-4A84-A4A4-86482FF2DE47}" dt="2025-08-05T21:38:25.166" v="5906" actId="2696"/>
        <pc:sldMkLst>
          <pc:docMk/>
          <pc:sldMk cId="343599915" sldId="322"/>
        </pc:sldMkLst>
      </pc:sldChg>
      <pc:sldChg chg="addSp delSp modSp new mod modClrScheme chgLayout">
        <pc:chgData name="Ann Evers" userId="5fcec428-41c2-40d5-9302-fe20cc809d19" providerId="ADAL" clId="{84AF85E5-5F51-4A84-A4A4-86482FF2DE47}" dt="2025-07-28T14:46:22.854" v="3805" actId="20577"/>
        <pc:sldMkLst>
          <pc:docMk/>
          <pc:sldMk cId="2972741857" sldId="323"/>
        </pc:sldMkLst>
        <pc:spChg chg="mod">
          <ac:chgData name="Ann Evers" userId="5fcec428-41c2-40d5-9302-fe20cc809d19" providerId="ADAL" clId="{84AF85E5-5F51-4A84-A4A4-86482FF2DE47}" dt="2025-07-28T14:42:30.026" v="3794" actId="26606"/>
          <ac:spMkLst>
            <pc:docMk/>
            <pc:sldMk cId="2972741857" sldId="323"/>
            <ac:spMk id="3" creationId="{4334E6FF-D98E-F4DB-C1C1-532AA8A741F3}"/>
          </ac:spMkLst>
        </pc:spChg>
        <pc:spChg chg="mod">
          <ac:chgData name="Ann Evers" userId="5fcec428-41c2-40d5-9302-fe20cc809d19" providerId="ADAL" clId="{84AF85E5-5F51-4A84-A4A4-86482FF2DE47}" dt="2025-07-28T14:42:30.026" v="3794" actId="26606"/>
          <ac:spMkLst>
            <pc:docMk/>
            <pc:sldMk cId="2972741857" sldId="323"/>
            <ac:spMk id="5" creationId="{707394E5-C03E-CE74-ADA4-0E544C470379}"/>
          </ac:spMkLst>
        </pc:spChg>
        <pc:spChg chg="add mod">
          <ac:chgData name="Ann Evers" userId="5fcec428-41c2-40d5-9302-fe20cc809d19" providerId="ADAL" clId="{84AF85E5-5F51-4A84-A4A4-86482FF2DE47}" dt="2025-07-28T14:46:22.854" v="3805" actId="20577"/>
          <ac:spMkLst>
            <pc:docMk/>
            <pc:sldMk cId="2972741857" sldId="323"/>
            <ac:spMk id="3086" creationId="{24537906-61AE-83BB-F9EA-032E5E42E0DD}"/>
          </ac:spMkLst>
        </pc:spChg>
        <pc:picChg chg="add mod ord">
          <ac:chgData name="Ann Evers" userId="5fcec428-41c2-40d5-9302-fe20cc809d19" providerId="ADAL" clId="{84AF85E5-5F51-4A84-A4A4-86482FF2DE47}" dt="2025-07-28T14:46:08.043" v="3799" actId="27614"/>
          <ac:picMkLst>
            <pc:docMk/>
            <pc:sldMk cId="2972741857" sldId="323"/>
            <ac:picMk id="11" creationId="{6D294D80-71F1-F566-430E-ECC59A54C24B}"/>
          </ac:picMkLst>
        </pc:picChg>
      </pc:sldChg>
      <pc:sldChg chg="addSp delSp modSp new mod">
        <pc:chgData name="Ann Evers" userId="5fcec428-41c2-40d5-9302-fe20cc809d19" providerId="ADAL" clId="{84AF85E5-5F51-4A84-A4A4-86482FF2DE47}" dt="2025-07-28T15:05:08.996" v="4235" actId="1035"/>
        <pc:sldMkLst>
          <pc:docMk/>
          <pc:sldMk cId="1612798272" sldId="324"/>
        </pc:sldMkLst>
        <pc:spChg chg="mod">
          <ac:chgData name="Ann Evers" userId="5fcec428-41c2-40d5-9302-fe20cc809d19" providerId="ADAL" clId="{84AF85E5-5F51-4A84-A4A4-86482FF2DE47}" dt="2025-07-28T14:55:25.527" v="3939" actId="255"/>
          <ac:spMkLst>
            <pc:docMk/>
            <pc:sldMk cId="1612798272" sldId="324"/>
            <ac:spMk id="2" creationId="{0892C9FF-2034-A55A-1607-4049C1E6DAD3}"/>
          </ac:spMkLst>
        </pc:spChg>
        <pc:spChg chg="mod">
          <ac:chgData name="Ann Evers" userId="5fcec428-41c2-40d5-9302-fe20cc809d19" providerId="ADAL" clId="{84AF85E5-5F51-4A84-A4A4-86482FF2DE47}" dt="2025-07-28T14:55:34.656" v="3946" actId="20577"/>
          <ac:spMkLst>
            <pc:docMk/>
            <pc:sldMk cId="1612798272" sldId="324"/>
            <ac:spMk id="3" creationId="{AD621823-1A35-4216-7885-5E8264FA6615}"/>
          </ac:spMkLst>
        </pc:spChg>
        <pc:picChg chg="add mod">
          <ac:chgData name="Ann Evers" userId="5fcec428-41c2-40d5-9302-fe20cc809d19" providerId="ADAL" clId="{84AF85E5-5F51-4A84-A4A4-86482FF2DE47}" dt="2025-07-28T15:05:08.996" v="4235" actId="1035"/>
          <ac:picMkLst>
            <pc:docMk/>
            <pc:sldMk cId="1612798272" sldId="324"/>
            <ac:picMk id="6" creationId="{42505F4E-3B1C-08AE-DFF6-54D889DAA993}"/>
          </ac:picMkLst>
        </pc:picChg>
      </pc:sldChg>
      <pc:sldChg chg="addSp modSp new mod modClrScheme chgLayout">
        <pc:chgData name="Ann Evers" userId="5fcec428-41c2-40d5-9302-fe20cc809d19" providerId="ADAL" clId="{84AF85E5-5F51-4A84-A4A4-86482FF2DE47}" dt="2025-07-28T14:52:36.705" v="3934" actId="5793"/>
        <pc:sldMkLst>
          <pc:docMk/>
          <pc:sldMk cId="2270655212" sldId="325"/>
        </pc:sldMkLst>
        <pc:spChg chg="mod">
          <ac:chgData name="Ann Evers" userId="5fcec428-41c2-40d5-9302-fe20cc809d19" providerId="ADAL" clId="{84AF85E5-5F51-4A84-A4A4-86482FF2DE47}" dt="2025-07-28T14:51:34.123" v="3847" actId="26606"/>
          <ac:spMkLst>
            <pc:docMk/>
            <pc:sldMk cId="2270655212" sldId="325"/>
            <ac:spMk id="2" creationId="{6BCE0AA9-BDAC-1A45-8E89-9E4FE37A52E6}"/>
          </ac:spMkLst>
        </pc:spChg>
        <pc:spChg chg="mod">
          <ac:chgData name="Ann Evers" userId="5fcec428-41c2-40d5-9302-fe20cc809d19" providerId="ADAL" clId="{84AF85E5-5F51-4A84-A4A4-86482FF2DE47}" dt="2025-07-28T14:52:36.705" v="3934" actId="5793"/>
          <ac:spMkLst>
            <pc:docMk/>
            <pc:sldMk cId="2270655212" sldId="325"/>
            <ac:spMk id="3" creationId="{E6F94AA3-4B1A-7DEF-6537-4B68BEE3DDC9}"/>
          </ac:spMkLst>
        </pc:spChg>
        <pc:spChg chg="mod">
          <ac:chgData name="Ann Evers" userId="5fcec428-41c2-40d5-9302-fe20cc809d19" providerId="ADAL" clId="{84AF85E5-5F51-4A84-A4A4-86482FF2DE47}" dt="2025-07-28T14:51:34.123" v="3847" actId="26606"/>
          <ac:spMkLst>
            <pc:docMk/>
            <pc:sldMk cId="2270655212" sldId="325"/>
            <ac:spMk id="4" creationId="{5D801144-A261-7F94-4321-AAD17EC6BED5}"/>
          </ac:spMkLst>
        </pc:spChg>
        <pc:picChg chg="add mod ord">
          <ac:chgData name="Ann Evers" userId="5fcec428-41c2-40d5-9302-fe20cc809d19" providerId="ADAL" clId="{84AF85E5-5F51-4A84-A4A4-86482FF2DE47}" dt="2025-07-28T14:52:26.160" v="3929" actId="1035"/>
          <ac:picMkLst>
            <pc:docMk/>
            <pc:sldMk cId="2270655212" sldId="325"/>
            <ac:picMk id="4098" creationId="{FD7E796B-8348-7877-2C5B-F76D349B4F77}"/>
          </ac:picMkLst>
        </pc:picChg>
      </pc:sldChg>
      <pc:sldChg chg="addSp delSp modSp new mod ord">
        <pc:chgData name="Ann Evers" userId="5fcec428-41c2-40d5-9302-fe20cc809d19" providerId="ADAL" clId="{84AF85E5-5F51-4A84-A4A4-86482FF2DE47}" dt="2025-07-28T15:57:09.644" v="4515"/>
        <pc:sldMkLst>
          <pc:docMk/>
          <pc:sldMk cId="878509551" sldId="326"/>
        </pc:sldMkLst>
        <pc:spChg chg="mod">
          <ac:chgData name="Ann Evers" userId="5fcec428-41c2-40d5-9302-fe20cc809d19" providerId="ADAL" clId="{84AF85E5-5F51-4A84-A4A4-86482FF2DE47}" dt="2025-07-28T14:56:48.522" v="3986" actId="20577"/>
          <ac:spMkLst>
            <pc:docMk/>
            <pc:sldMk cId="878509551" sldId="326"/>
            <ac:spMk id="2" creationId="{F31AB02E-73F5-2CD5-EDE1-F5650547A73E}"/>
          </ac:spMkLst>
        </pc:spChg>
        <pc:spChg chg="add mod">
          <ac:chgData name="Ann Evers" userId="5fcec428-41c2-40d5-9302-fe20cc809d19" providerId="ADAL" clId="{84AF85E5-5F51-4A84-A4A4-86482FF2DE47}" dt="2025-07-28T15:01:16.411" v="4220" actId="1038"/>
          <ac:spMkLst>
            <pc:docMk/>
            <pc:sldMk cId="878509551" sldId="326"/>
            <ac:spMk id="8" creationId="{BD47A752-31B1-75A1-26B7-8FFADEA715EC}"/>
          </ac:spMkLst>
        </pc:spChg>
        <pc:picChg chg="add mod ord">
          <ac:chgData name="Ann Evers" userId="5fcec428-41c2-40d5-9302-fe20cc809d19" providerId="ADAL" clId="{84AF85E5-5F51-4A84-A4A4-86482FF2DE47}" dt="2025-07-28T15:01:09.888" v="4204" actId="1036"/>
          <ac:picMkLst>
            <pc:docMk/>
            <pc:sldMk cId="878509551" sldId="326"/>
            <ac:picMk id="6" creationId="{5921B8EE-1F38-D104-1AA5-CA475F4F8359}"/>
          </ac:picMkLst>
        </pc:picChg>
      </pc:sldChg>
      <pc:sldChg chg="addSp delSp modSp new mod modClrScheme chgLayout">
        <pc:chgData name="Ann Evers" userId="5fcec428-41c2-40d5-9302-fe20cc809d19" providerId="ADAL" clId="{84AF85E5-5F51-4A84-A4A4-86482FF2DE47}" dt="2025-07-28T15:10:50.912" v="4293" actId="1035"/>
        <pc:sldMkLst>
          <pc:docMk/>
          <pc:sldMk cId="2932792653" sldId="327"/>
        </pc:sldMkLst>
        <pc:spChg chg="mod">
          <ac:chgData name="Ann Evers" userId="5fcec428-41c2-40d5-9302-fe20cc809d19" providerId="ADAL" clId="{84AF85E5-5F51-4A84-A4A4-86482FF2DE47}" dt="2025-07-28T15:10:03.470" v="4247" actId="26606"/>
          <ac:spMkLst>
            <pc:docMk/>
            <pc:sldMk cId="2932792653" sldId="327"/>
            <ac:spMk id="2" creationId="{4E015C12-2B50-DDFB-FEEB-2747E84A2D62}"/>
          </ac:spMkLst>
        </pc:spChg>
        <pc:spChg chg="mod">
          <ac:chgData name="Ann Evers" userId="5fcec428-41c2-40d5-9302-fe20cc809d19" providerId="ADAL" clId="{84AF85E5-5F51-4A84-A4A4-86482FF2DE47}" dt="2025-07-28T15:10:03.470" v="4247" actId="26606"/>
          <ac:spMkLst>
            <pc:docMk/>
            <pc:sldMk cId="2932792653" sldId="327"/>
            <ac:spMk id="3" creationId="{6706A12A-0494-7FC8-F8E2-3DE94A872A03}"/>
          </ac:spMkLst>
        </pc:spChg>
        <pc:spChg chg="mod">
          <ac:chgData name="Ann Evers" userId="5fcec428-41c2-40d5-9302-fe20cc809d19" providerId="ADAL" clId="{84AF85E5-5F51-4A84-A4A4-86482FF2DE47}" dt="2025-07-28T15:10:03.470" v="4247" actId="26606"/>
          <ac:spMkLst>
            <pc:docMk/>
            <pc:sldMk cId="2932792653" sldId="327"/>
            <ac:spMk id="5" creationId="{48E3DCA9-4946-5F9F-DE91-A53D1FE49D76}"/>
          </ac:spMkLst>
        </pc:spChg>
        <pc:picChg chg="add mod ord">
          <ac:chgData name="Ann Evers" userId="5fcec428-41c2-40d5-9302-fe20cc809d19" providerId="ADAL" clId="{84AF85E5-5F51-4A84-A4A4-86482FF2DE47}" dt="2025-07-28T15:10:50.912" v="4293" actId="1035"/>
          <ac:picMkLst>
            <pc:docMk/>
            <pc:sldMk cId="2932792653" sldId="327"/>
            <ac:picMk id="7" creationId="{9AD40B91-9D0B-4BD7-4C18-CE0FFF09CE0D}"/>
          </ac:picMkLst>
        </pc:picChg>
      </pc:sldChg>
      <pc:sldChg chg="addSp delSp modSp new mod">
        <pc:chgData name="Ann Evers" userId="5fcec428-41c2-40d5-9302-fe20cc809d19" providerId="ADAL" clId="{84AF85E5-5F51-4A84-A4A4-86482FF2DE47}" dt="2025-07-28T15:46:23.337" v="4511" actId="20577"/>
        <pc:sldMkLst>
          <pc:docMk/>
          <pc:sldMk cId="3175588741" sldId="328"/>
        </pc:sldMkLst>
        <pc:spChg chg="mod">
          <ac:chgData name="Ann Evers" userId="5fcec428-41c2-40d5-9302-fe20cc809d19" providerId="ADAL" clId="{84AF85E5-5F51-4A84-A4A4-86482FF2DE47}" dt="2025-07-28T15:16:01.231" v="4297" actId="27636"/>
          <ac:spMkLst>
            <pc:docMk/>
            <pc:sldMk cId="3175588741" sldId="328"/>
            <ac:spMk id="2" creationId="{F3E9B633-DF3F-2631-D2E1-72A6BD9BBECB}"/>
          </ac:spMkLst>
        </pc:spChg>
        <pc:spChg chg="mod">
          <ac:chgData name="Ann Evers" userId="5fcec428-41c2-40d5-9302-fe20cc809d19" providerId="ADAL" clId="{84AF85E5-5F51-4A84-A4A4-86482FF2DE47}" dt="2025-07-28T15:16:01.237" v="4298" actId="27636"/>
          <ac:spMkLst>
            <pc:docMk/>
            <pc:sldMk cId="3175588741" sldId="328"/>
            <ac:spMk id="3" creationId="{E803F467-80DB-81BA-81AC-E8478AE94B5F}"/>
          </ac:spMkLst>
        </pc:spChg>
        <pc:spChg chg="mod">
          <ac:chgData name="Ann Evers" userId="5fcec428-41c2-40d5-9302-fe20cc809d19" providerId="ADAL" clId="{84AF85E5-5F51-4A84-A4A4-86482FF2DE47}" dt="2025-07-28T15:46:23.337" v="4511" actId="20577"/>
          <ac:spMkLst>
            <pc:docMk/>
            <pc:sldMk cId="3175588741" sldId="328"/>
            <ac:spMk id="5" creationId="{8A68CFB0-2288-BCC3-ADB5-E471E44632E3}"/>
          </ac:spMkLst>
        </pc:spChg>
        <pc:spChg chg="mod">
          <ac:chgData name="Ann Evers" userId="5fcec428-41c2-40d5-9302-fe20cc809d19" providerId="ADAL" clId="{84AF85E5-5F51-4A84-A4A4-86482FF2DE47}" dt="2025-07-28T15:16:01.223" v="4296" actId="27636"/>
          <ac:spMkLst>
            <pc:docMk/>
            <pc:sldMk cId="3175588741" sldId="328"/>
            <ac:spMk id="8" creationId="{25540DF9-7E02-7C97-3C02-E1A13E4D566F}"/>
          </ac:spMkLst>
        </pc:spChg>
        <pc:spChg chg="mod">
          <ac:chgData name="Ann Evers" userId="5fcec428-41c2-40d5-9302-fe20cc809d19" providerId="ADAL" clId="{84AF85E5-5F51-4A84-A4A4-86482FF2DE47}" dt="2025-07-28T15:33:40.107" v="4317" actId="27636"/>
          <ac:spMkLst>
            <pc:docMk/>
            <pc:sldMk cId="3175588741" sldId="328"/>
            <ac:spMk id="9" creationId="{2ADFA511-D011-E90E-679B-E8E9900E4C62}"/>
          </ac:spMkLst>
        </pc:spChg>
        <pc:picChg chg="add mod ord">
          <ac:chgData name="Ann Evers" userId="5fcec428-41c2-40d5-9302-fe20cc809d19" providerId="ADAL" clId="{84AF85E5-5F51-4A84-A4A4-86482FF2DE47}" dt="2025-07-28T15:37:09.680" v="4325" actId="14100"/>
          <ac:picMkLst>
            <pc:docMk/>
            <pc:sldMk cId="3175588741" sldId="328"/>
            <ac:picMk id="11" creationId="{55A4B059-51B3-E305-0FA3-60BEE8B4218D}"/>
          </ac:picMkLst>
        </pc:picChg>
        <pc:picChg chg="add mod ord">
          <ac:chgData name="Ann Evers" userId="5fcec428-41c2-40d5-9302-fe20cc809d19" providerId="ADAL" clId="{84AF85E5-5F51-4A84-A4A4-86482FF2DE47}" dt="2025-07-28T15:37:05.562" v="4324" actId="14100"/>
          <ac:picMkLst>
            <pc:docMk/>
            <pc:sldMk cId="3175588741" sldId="328"/>
            <ac:picMk id="13" creationId="{93C9C169-2533-B27D-FD5E-DC83E1531F05}"/>
          </ac:picMkLst>
        </pc:picChg>
      </pc:sldChg>
      <pc:sldChg chg="addSp delSp modSp new mod modClrScheme chgLayout">
        <pc:chgData name="Ann Evers" userId="5fcec428-41c2-40d5-9302-fe20cc809d19" providerId="ADAL" clId="{84AF85E5-5F51-4A84-A4A4-86482FF2DE47}" dt="2025-07-28T15:44:03.576" v="4490" actId="20577"/>
        <pc:sldMkLst>
          <pc:docMk/>
          <pc:sldMk cId="2789365334" sldId="329"/>
        </pc:sldMkLst>
        <pc:spChg chg="mod">
          <ac:chgData name="Ann Evers" userId="5fcec428-41c2-40d5-9302-fe20cc809d19" providerId="ADAL" clId="{84AF85E5-5F51-4A84-A4A4-86482FF2DE47}" dt="2025-07-28T15:40:29.671" v="4351" actId="26606"/>
          <ac:spMkLst>
            <pc:docMk/>
            <pc:sldMk cId="2789365334" sldId="329"/>
            <ac:spMk id="2" creationId="{DE464A9A-E9A9-67CD-910E-911710FF6B8E}"/>
          </ac:spMkLst>
        </pc:spChg>
        <pc:spChg chg="mod">
          <ac:chgData name="Ann Evers" userId="5fcec428-41c2-40d5-9302-fe20cc809d19" providerId="ADAL" clId="{84AF85E5-5F51-4A84-A4A4-86482FF2DE47}" dt="2025-07-28T15:40:29.671" v="4351" actId="26606"/>
          <ac:spMkLst>
            <pc:docMk/>
            <pc:sldMk cId="2789365334" sldId="329"/>
            <ac:spMk id="4" creationId="{D219966A-11ED-5D0A-4BF6-0C619BE4B6AE}"/>
          </ac:spMkLst>
        </pc:spChg>
        <pc:spChg chg="add mod">
          <ac:chgData name="Ann Evers" userId="5fcec428-41c2-40d5-9302-fe20cc809d19" providerId="ADAL" clId="{84AF85E5-5F51-4A84-A4A4-86482FF2DE47}" dt="2025-07-28T15:44:03.576" v="4490" actId="20577"/>
          <ac:spMkLst>
            <pc:docMk/>
            <pc:sldMk cId="2789365334" sldId="329"/>
            <ac:spMk id="11" creationId="{989212C3-0040-2AE7-68AC-368C6F22CAE1}"/>
          </ac:spMkLst>
        </pc:spChg>
        <pc:picChg chg="add mod ord">
          <ac:chgData name="Ann Evers" userId="5fcec428-41c2-40d5-9302-fe20cc809d19" providerId="ADAL" clId="{84AF85E5-5F51-4A84-A4A4-86482FF2DE47}" dt="2025-07-28T15:40:29.671" v="4351" actId="26606"/>
          <ac:picMkLst>
            <pc:docMk/>
            <pc:sldMk cId="2789365334" sldId="329"/>
            <ac:picMk id="6" creationId="{94344520-7679-5FBE-5230-AD8D8A7519A6}"/>
          </ac:picMkLst>
        </pc:picChg>
      </pc:sldChg>
      <pc:sldChg chg="modSp new mod">
        <pc:chgData name="Ann Evers" userId="5fcec428-41c2-40d5-9302-fe20cc809d19" providerId="ADAL" clId="{84AF85E5-5F51-4A84-A4A4-86482FF2DE47}" dt="2025-07-28T16:01:36.405" v="4550" actId="5793"/>
        <pc:sldMkLst>
          <pc:docMk/>
          <pc:sldMk cId="3369486186" sldId="330"/>
        </pc:sldMkLst>
        <pc:spChg chg="mod">
          <ac:chgData name="Ann Evers" userId="5fcec428-41c2-40d5-9302-fe20cc809d19" providerId="ADAL" clId="{84AF85E5-5F51-4A84-A4A4-86482FF2DE47}" dt="2025-07-28T16:00:05.843" v="4538" actId="20577"/>
          <ac:spMkLst>
            <pc:docMk/>
            <pc:sldMk cId="3369486186" sldId="330"/>
            <ac:spMk id="2" creationId="{829A5EB0-6572-BD02-ED15-F6EB8A846EC3}"/>
          </ac:spMkLst>
        </pc:spChg>
        <pc:spChg chg="mod">
          <ac:chgData name="Ann Evers" userId="5fcec428-41c2-40d5-9302-fe20cc809d19" providerId="ADAL" clId="{84AF85E5-5F51-4A84-A4A4-86482FF2DE47}" dt="2025-07-28T16:01:36.405" v="4550" actId="5793"/>
          <ac:spMkLst>
            <pc:docMk/>
            <pc:sldMk cId="3369486186" sldId="330"/>
            <ac:spMk id="3" creationId="{F9A24B54-181D-E6D5-ABB8-85C6C0559E91}"/>
          </ac:spMkLst>
        </pc:spChg>
      </pc:sldChg>
      <pc:sldChg chg="add del">
        <pc:chgData name="Ann Evers" userId="5fcec428-41c2-40d5-9302-fe20cc809d19" providerId="ADAL" clId="{84AF85E5-5F51-4A84-A4A4-86482FF2DE47}" dt="2025-07-28T17:19:23.832" v="5726" actId="47"/>
        <pc:sldMkLst>
          <pc:docMk/>
          <pc:sldMk cId="3020512085" sldId="331"/>
        </pc:sldMkLst>
      </pc:sldChg>
      <pc:sldChg chg="addSp delSp modSp new mod modClrScheme chgLayout">
        <pc:chgData name="Ann Evers" userId="5fcec428-41c2-40d5-9302-fe20cc809d19" providerId="ADAL" clId="{84AF85E5-5F51-4A84-A4A4-86482FF2DE47}" dt="2025-07-28T16:57:59.593" v="5313" actId="20577"/>
        <pc:sldMkLst>
          <pc:docMk/>
          <pc:sldMk cId="1769683518" sldId="332"/>
        </pc:sldMkLst>
        <pc:spChg chg="mod ord">
          <ac:chgData name="Ann Evers" userId="5fcec428-41c2-40d5-9302-fe20cc809d19" providerId="ADAL" clId="{84AF85E5-5F51-4A84-A4A4-86482FF2DE47}" dt="2025-07-28T16:19:37.780" v="5140" actId="26606"/>
          <ac:spMkLst>
            <pc:docMk/>
            <pc:sldMk cId="1769683518" sldId="332"/>
            <ac:spMk id="2" creationId="{FFB025D3-FCF6-CC9E-012D-AF4EFA2B00D8}"/>
          </ac:spMkLst>
        </pc:spChg>
        <pc:spChg chg="mod">
          <ac:chgData name="Ann Evers" userId="5fcec428-41c2-40d5-9302-fe20cc809d19" providerId="ADAL" clId="{84AF85E5-5F51-4A84-A4A4-86482FF2DE47}" dt="2025-07-28T16:19:37.780" v="5140" actId="26606"/>
          <ac:spMkLst>
            <pc:docMk/>
            <pc:sldMk cId="1769683518" sldId="332"/>
            <ac:spMk id="4" creationId="{46032657-4B44-8A60-9398-6C2701EF7C3E}"/>
          </ac:spMkLst>
        </pc:spChg>
        <pc:graphicFrameChg chg="add mod">
          <ac:chgData name="Ann Evers" userId="5fcec428-41c2-40d5-9302-fe20cc809d19" providerId="ADAL" clId="{84AF85E5-5F51-4A84-A4A4-86482FF2DE47}" dt="2025-07-28T16:57:59.593" v="5313" actId="20577"/>
          <ac:graphicFrameMkLst>
            <pc:docMk/>
            <pc:sldMk cId="1769683518" sldId="332"/>
            <ac:graphicFrameMk id="6" creationId="{30E619D6-0432-A8C3-8DD9-F01E09C3299A}"/>
          </ac:graphicFrameMkLst>
        </pc:graphicFrameChg>
        <pc:picChg chg="add mod ord modCrop">
          <ac:chgData name="Ann Evers" userId="5fcec428-41c2-40d5-9302-fe20cc809d19" providerId="ADAL" clId="{84AF85E5-5F51-4A84-A4A4-86482FF2DE47}" dt="2025-07-28T16:25:26.494" v="5156"/>
          <ac:picMkLst>
            <pc:docMk/>
            <pc:sldMk cId="1769683518" sldId="332"/>
            <ac:picMk id="5" creationId="{E1F59242-F457-4885-85AC-00D4D54D63E2}"/>
          </ac:picMkLst>
        </pc:picChg>
      </pc:sldChg>
      <pc:sldChg chg="addSp delSp modSp new mod">
        <pc:chgData name="Ann Evers" userId="5fcec428-41c2-40d5-9302-fe20cc809d19" providerId="ADAL" clId="{84AF85E5-5F51-4A84-A4A4-86482FF2DE47}" dt="2025-07-28T16:32:55.876" v="5203" actId="478"/>
        <pc:sldMkLst>
          <pc:docMk/>
          <pc:sldMk cId="2842642213" sldId="333"/>
        </pc:sldMkLst>
        <pc:spChg chg="mod">
          <ac:chgData name="Ann Evers" userId="5fcec428-41c2-40d5-9302-fe20cc809d19" providerId="ADAL" clId="{84AF85E5-5F51-4A84-A4A4-86482FF2DE47}" dt="2025-07-28T16:31:02.482" v="5193" actId="26606"/>
          <ac:spMkLst>
            <pc:docMk/>
            <pc:sldMk cId="2842642213" sldId="333"/>
            <ac:spMk id="2" creationId="{7E880B77-D560-9C6F-73A5-308A8DF348A1}"/>
          </ac:spMkLst>
        </pc:spChg>
        <pc:spChg chg="mod">
          <ac:chgData name="Ann Evers" userId="5fcec428-41c2-40d5-9302-fe20cc809d19" providerId="ADAL" clId="{84AF85E5-5F51-4A84-A4A4-86482FF2DE47}" dt="2025-07-28T16:31:02.482" v="5193" actId="26606"/>
          <ac:spMkLst>
            <pc:docMk/>
            <pc:sldMk cId="2842642213" sldId="333"/>
            <ac:spMk id="4" creationId="{718D7067-3D87-FD28-0CDD-B8365DA6B61C}"/>
          </ac:spMkLst>
        </pc:spChg>
        <pc:picChg chg="add del mod topLvl">
          <ac:chgData name="Ann Evers" userId="5fcec428-41c2-40d5-9302-fe20cc809d19" providerId="ADAL" clId="{84AF85E5-5F51-4A84-A4A4-86482FF2DE47}" dt="2025-07-28T16:32:43.517" v="5198" actId="478"/>
          <ac:picMkLst>
            <pc:docMk/>
            <pc:sldMk cId="2842642213" sldId="333"/>
            <ac:picMk id="6" creationId="{F54052DC-1705-6EAF-3FAB-B070978D6838}"/>
          </ac:picMkLst>
        </pc:picChg>
        <pc:cxnChg chg="add del mod topLvl">
          <ac:chgData name="Ann Evers" userId="5fcec428-41c2-40d5-9302-fe20cc809d19" providerId="ADAL" clId="{84AF85E5-5F51-4A84-A4A4-86482FF2DE47}" dt="2025-07-28T16:32:43.517" v="5198" actId="478"/>
          <ac:cxnSpMkLst>
            <pc:docMk/>
            <pc:sldMk cId="2842642213" sldId="333"/>
            <ac:cxnSpMk id="7" creationId="{8C4CFB0F-126F-3787-0C89-6541CF27DB5A}"/>
          </ac:cxnSpMkLst>
        </pc:cxnChg>
        <pc:cxnChg chg="add del mod topLvl">
          <ac:chgData name="Ann Evers" userId="5fcec428-41c2-40d5-9302-fe20cc809d19" providerId="ADAL" clId="{84AF85E5-5F51-4A84-A4A4-86482FF2DE47}" dt="2025-07-28T16:32:43.517" v="5198" actId="478"/>
          <ac:cxnSpMkLst>
            <pc:docMk/>
            <pc:sldMk cId="2842642213" sldId="333"/>
            <ac:cxnSpMk id="8" creationId="{95982166-9567-4264-C229-596DDA08986D}"/>
          </ac:cxnSpMkLst>
        </pc:cxnChg>
        <pc:cxnChg chg="add del mod topLvl">
          <ac:chgData name="Ann Evers" userId="5fcec428-41c2-40d5-9302-fe20cc809d19" providerId="ADAL" clId="{84AF85E5-5F51-4A84-A4A4-86482FF2DE47}" dt="2025-07-28T16:32:43.517" v="5198" actId="478"/>
          <ac:cxnSpMkLst>
            <pc:docMk/>
            <pc:sldMk cId="2842642213" sldId="333"/>
            <ac:cxnSpMk id="9" creationId="{F0A8A22A-743E-3149-8B8E-0E2E8DD0AF34}"/>
          </ac:cxnSpMkLst>
        </pc:cxnChg>
      </pc:sldChg>
      <pc:sldChg chg="modSp new mod">
        <pc:chgData name="Ann Evers" userId="5fcec428-41c2-40d5-9302-fe20cc809d19" providerId="ADAL" clId="{84AF85E5-5F51-4A84-A4A4-86482FF2DE47}" dt="2025-07-28T16:34:18.243" v="5274"/>
        <pc:sldMkLst>
          <pc:docMk/>
          <pc:sldMk cId="3885376259" sldId="334"/>
        </pc:sldMkLst>
        <pc:spChg chg="mod">
          <ac:chgData name="Ann Evers" userId="5fcec428-41c2-40d5-9302-fe20cc809d19" providerId="ADAL" clId="{84AF85E5-5F51-4A84-A4A4-86482FF2DE47}" dt="2025-07-28T16:33:57.973" v="5273" actId="20577"/>
          <ac:spMkLst>
            <pc:docMk/>
            <pc:sldMk cId="3885376259" sldId="334"/>
            <ac:spMk id="2" creationId="{4A28BA3F-A1F7-C316-05BB-76A8BEA440B9}"/>
          </ac:spMkLst>
        </pc:spChg>
        <pc:spChg chg="mod">
          <ac:chgData name="Ann Evers" userId="5fcec428-41c2-40d5-9302-fe20cc809d19" providerId="ADAL" clId="{84AF85E5-5F51-4A84-A4A4-86482FF2DE47}" dt="2025-07-28T16:34:18.243" v="5274"/>
          <ac:spMkLst>
            <pc:docMk/>
            <pc:sldMk cId="3885376259" sldId="334"/>
            <ac:spMk id="3" creationId="{7D1924EE-A634-C65B-9977-53EF3E2B0109}"/>
          </ac:spMkLst>
        </pc:spChg>
      </pc:sldChg>
      <pc:sldChg chg="modSp add mod ord">
        <pc:chgData name="Ann Evers" userId="5fcec428-41c2-40d5-9302-fe20cc809d19" providerId="ADAL" clId="{84AF85E5-5F51-4A84-A4A4-86482FF2DE47}" dt="2025-07-28T16:59:44.593" v="5320" actId="20577"/>
        <pc:sldMkLst>
          <pc:docMk/>
          <pc:sldMk cId="2095224198" sldId="335"/>
        </pc:sldMkLst>
        <pc:spChg chg="mod">
          <ac:chgData name="Ann Evers" userId="5fcec428-41c2-40d5-9302-fe20cc809d19" providerId="ADAL" clId="{84AF85E5-5F51-4A84-A4A4-86482FF2DE47}" dt="2025-07-28T16:36:00.591" v="5286" actId="20577"/>
          <ac:spMkLst>
            <pc:docMk/>
            <pc:sldMk cId="2095224198" sldId="335"/>
            <ac:spMk id="5" creationId="{372B6B97-580B-E470-4884-8B3FCB0DE620}"/>
          </ac:spMkLst>
        </pc:spChg>
        <pc:spChg chg="mod">
          <ac:chgData name="Ann Evers" userId="5fcec428-41c2-40d5-9302-fe20cc809d19" providerId="ADAL" clId="{84AF85E5-5F51-4A84-A4A4-86482FF2DE47}" dt="2025-07-28T16:59:44.593" v="5320" actId="20577"/>
          <ac:spMkLst>
            <pc:docMk/>
            <pc:sldMk cId="2095224198" sldId="335"/>
            <ac:spMk id="6" creationId="{B63DE48B-8581-91B2-3D2D-58406E27FF13}"/>
          </ac:spMkLst>
        </pc:spChg>
      </pc:sldChg>
      <pc:sldChg chg="addSp delSp modSp new mod">
        <pc:chgData name="Ann Evers" userId="5fcec428-41c2-40d5-9302-fe20cc809d19" providerId="ADAL" clId="{84AF85E5-5F51-4A84-A4A4-86482FF2DE47}" dt="2025-07-28T16:56:52.021" v="5299" actId="26606"/>
        <pc:sldMkLst>
          <pc:docMk/>
          <pc:sldMk cId="1765411799" sldId="336"/>
        </pc:sldMkLst>
        <pc:spChg chg="mod">
          <ac:chgData name="Ann Evers" userId="5fcec428-41c2-40d5-9302-fe20cc809d19" providerId="ADAL" clId="{84AF85E5-5F51-4A84-A4A4-86482FF2DE47}" dt="2025-07-28T16:56:52.021" v="5299" actId="26606"/>
          <ac:spMkLst>
            <pc:docMk/>
            <pc:sldMk cId="1765411799" sldId="336"/>
            <ac:spMk id="2" creationId="{D8911952-E361-A307-7F3D-534F5C0CFBE5}"/>
          </ac:spMkLst>
        </pc:spChg>
        <pc:spChg chg="mod ord">
          <ac:chgData name="Ann Evers" userId="5fcec428-41c2-40d5-9302-fe20cc809d19" providerId="ADAL" clId="{84AF85E5-5F51-4A84-A4A4-86482FF2DE47}" dt="2025-07-28T16:56:52.021" v="5299" actId="26606"/>
          <ac:spMkLst>
            <pc:docMk/>
            <pc:sldMk cId="1765411799" sldId="336"/>
            <ac:spMk id="4" creationId="{B36F9D4D-9EA9-DE29-A44D-08F20F84F725}"/>
          </ac:spMkLst>
        </pc:spChg>
        <pc:picChg chg="add mod">
          <ac:chgData name="Ann Evers" userId="5fcec428-41c2-40d5-9302-fe20cc809d19" providerId="ADAL" clId="{84AF85E5-5F51-4A84-A4A4-86482FF2DE47}" dt="2025-07-28T16:56:52.021" v="5299" actId="26606"/>
          <ac:picMkLst>
            <pc:docMk/>
            <pc:sldMk cId="1765411799" sldId="336"/>
            <ac:picMk id="5" creationId="{D76C9AC8-8333-5404-9CA8-BD1E8B148C0E}"/>
          </ac:picMkLst>
        </pc:picChg>
      </pc:sldChg>
      <pc:sldChg chg="addSp delSp modSp new mod modClrScheme chgLayout">
        <pc:chgData name="Ann Evers" userId="5fcec428-41c2-40d5-9302-fe20cc809d19" providerId="ADAL" clId="{84AF85E5-5F51-4A84-A4A4-86482FF2DE47}" dt="2025-07-28T17:06:46.151" v="5582" actId="1038"/>
        <pc:sldMkLst>
          <pc:docMk/>
          <pc:sldMk cId="1605002265" sldId="337"/>
        </pc:sldMkLst>
        <pc:spChg chg="mod">
          <ac:chgData name="Ann Evers" userId="5fcec428-41c2-40d5-9302-fe20cc809d19" providerId="ADAL" clId="{84AF85E5-5F51-4A84-A4A4-86482FF2DE47}" dt="2025-07-28T17:02:16.099" v="5347" actId="26606"/>
          <ac:spMkLst>
            <pc:docMk/>
            <pc:sldMk cId="1605002265" sldId="337"/>
            <ac:spMk id="2" creationId="{05A3819C-6C17-0CBD-244E-FCE08828CE6F}"/>
          </ac:spMkLst>
        </pc:spChg>
        <pc:spChg chg="mod">
          <ac:chgData name="Ann Evers" userId="5fcec428-41c2-40d5-9302-fe20cc809d19" providerId="ADAL" clId="{84AF85E5-5F51-4A84-A4A4-86482FF2DE47}" dt="2025-07-28T17:02:16.099" v="5347" actId="26606"/>
          <ac:spMkLst>
            <pc:docMk/>
            <pc:sldMk cId="1605002265" sldId="337"/>
            <ac:spMk id="4" creationId="{B063FA27-F75A-8275-B9D5-D34046C545A7}"/>
          </ac:spMkLst>
        </pc:spChg>
        <pc:spChg chg="add mod">
          <ac:chgData name="Ann Evers" userId="5fcec428-41c2-40d5-9302-fe20cc809d19" providerId="ADAL" clId="{84AF85E5-5F51-4A84-A4A4-86482FF2DE47}" dt="2025-07-28T17:03:57.724" v="5452" actId="14100"/>
          <ac:spMkLst>
            <pc:docMk/>
            <pc:sldMk cId="1605002265" sldId="337"/>
            <ac:spMk id="11" creationId="{3E56BB8A-2C62-830C-84D6-69E83323E8CA}"/>
          </ac:spMkLst>
        </pc:spChg>
        <pc:picChg chg="add mod ord">
          <ac:chgData name="Ann Evers" userId="5fcec428-41c2-40d5-9302-fe20cc809d19" providerId="ADAL" clId="{84AF85E5-5F51-4A84-A4A4-86482FF2DE47}" dt="2025-07-28T17:06:38.735" v="5525" actId="1036"/>
          <ac:picMkLst>
            <pc:docMk/>
            <pc:sldMk cId="1605002265" sldId="337"/>
            <ac:picMk id="6" creationId="{53F11D75-6413-59B4-0458-8351641C8B95}"/>
          </ac:picMkLst>
        </pc:picChg>
        <pc:picChg chg="add mod">
          <ac:chgData name="Ann Evers" userId="5fcec428-41c2-40d5-9302-fe20cc809d19" providerId="ADAL" clId="{84AF85E5-5F51-4A84-A4A4-86482FF2DE47}" dt="2025-07-28T17:06:46.151" v="5582" actId="1038"/>
          <ac:picMkLst>
            <pc:docMk/>
            <pc:sldMk cId="1605002265" sldId="337"/>
            <ac:picMk id="8" creationId="{B9CFF98F-7045-B67C-0C64-F7508E934B74}"/>
          </ac:picMkLst>
        </pc:picChg>
      </pc:sldChg>
      <pc:sldChg chg="addSp delSp modSp new mod modClrScheme chgLayout">
        <pc:chgData name="Ann Evers" userId="5fcec428-41c2-40d5-9302-fe20cc809d19" providerId="ADAL" clId="{84AF85E5-5F51-4A84-A4A4-86482FF2DE47}" dt="2025-07-28T17:46:20.385" v="5905" actId="947"/>
        <pc:sldMkLst>
          <pc:docMk/>
          <pc:sldMk cId="3717538427" sldId="338"/>
        </pc:sldMkLst>
        <pc:spChg chg="mod ord">
          <ac:chgData name="Ann Evers" userId="5fcec428-41c2-40d5-9302-fe20cc809d19" providerId="ADAL" clId="{84AF85E5-5F51-4A84-A4A4-86482FF2DE47}" dt="2025-07-28T17:16:16.307" v="5619" actId="26606"/>
          <ac:spMkLst>
            <pc:docMk/>
            <pc:sldMk cId="3717538427" sldId="338"/>
            <ac:spMk id="2" creationId="{2B5C5A7D-744A-D0A6-2809-9F59129C9E5B}"/>
          </ac:spMkLst>
        </pc:spChg>
        <pc:spChg chg="add mod">
          <ac:chgData name="Ann Evers" userId="5fcec428-41c2-40d5-9302-fe20cc809d19" providerId="ADAL" clId="{84AF85E5-5F51-4A84-A4A4-86482FF2DE47}" dt="2025-07-28T17:16:21.454" v="5626" actId="20577"/>
          <ac:spMkLst>
            <pc:docMk/>
            <pc:sldMk cId="3717538427" sldId="338"/>
            <ac:spMk id="5127" creationId="{7880D389-7FE5-AD35-1BA8-FE6E7B350D77}"/>
          </ac:spMkLst>
        </pc:spChg>
        <pc:spChg chg="add mod">
          <ac:chgData name="Ann Evers" userId="5fcec428-41c2-40d5-9302-fe20cc809d19" providerId="ADAL" clId="{84AF85E5-5F51-4A84-A4A4-86482FF2DE47}" dt="2025-07-28T17:46:20.385" v="5905" actId="947"/>
          <ac:spMkLst>
            <pc:docMk/>
            <pc:sldMk cId="3717538427" sldId="338"/>
            <ac:spMk id="5129" creationId="{3FF56707-82E6-B921-E724-A20BD153A778}"/>
          </ac:spMkLst>
        </pc:spChg>
        <pc:picChg chg="add mod">
          <ac:chgData name="Ann Evers" userId="5fcec428-41c2-40d5-9302-fe20cc809d19" providerId="ADAL" clId="{84AF85E5-5F51-4A84-A4A4-86482FF2DE47}" dt="2025-07-28T17:18:15.821" v="5718" actId="732"/>
          <ac:picMkLst>
            <pc:docMk/>
            <pc:sldMk cId="3717538427" sldId="338"/>
            <ac:picMk id="5122" creationId="{A9C843AC-1CEB-B151-9BD4-812003BFDBAC}"/>
          </ac:picMkLst>
        </pc:picChg>
      </pc:sldChg>
      <pc:sldChg chg="addSp delSp modSp new mod">
        <pc:chgData name="Ann Evers" userId="5fcec428-41c2-40d5-9302-fe20cc809d19" providerId="ADAL" clId="{84AF85E5-5F51-4A84-A4A4-86482FF2DE47}" dt="2025-07-28T17:38:24.073" v="5901" actId="1582"/>
        <pc:sldMkLst>
          <pc:docMk/>
          <pc:sldMk cId="3923552556" sldId="339"/>
        </pc:sldMkLst>
        <pc:spChg chg="mod">
          <ac:chgData name="Ann Evers" userId="5fcec428-41c2-40d5-9302-fe20cc809d19" providerId="ADAL" clId="{84AF85E5-5F51-4A84-A4A4-86482FF2DE47}" dt="2025-07-28T17:34:47.642" v="5794"/>
          <ac:spMkLst>
            <pc:docMk/>
            <pc:sldMk cId="3923552556" sldId="339"/>
            <ac:spMk id="2" creationId="{258B5029-DB19-8C7E-DA79-A541B701E26D}"/>
          </ac:spMkLst>
        </pc:spChg>
        <pc:spChg chg="add mod">
          <ac:chgData name="Ann Evers" userId="5fcec428-41c2-40d5-9302-fe20cc809d19" providerId="ADAL" clId="{84AF85E5-5F51-4A84-A4A4-86482FF2DE47}" dt="2025-07-28T17:38:11.990" v="5898" actId="1582"/>
          <ac:spMkLst>
            <pc:docMk/>
            <pc:sldMk cId="3923552556" sldId="339"/>
            <ac:spMk id="13" creationId="{A7CC656D-047A-7B24-2662-074D1A930A4B}"/>
          </ac:spMkLst>
        </pc:spChg>
        <pc:spChg chg="add mod">
          <ac:chgData name="Ann Evers" userId="5fcec428-41c2-40d5-9302-fe20cc809d19" providerId="ADAL" clId="{84AF85E5-5F51-4A84-A4A4-86482FF2DE47}" dt="2025-07-28T17:38:24.073" v="5901" actId="1582"/>
          <ac:spMkLst>
            <pc:docMk/>
            <pc:sldMk cId="3923552556" sldId="339"/>
            <ac:spMk id="14" creationId="{3CFA4881-ECD4-7F60-ED49-C091FC7AC446}"/>
          </ac:spMkLst>
        </pc:spChg>
        <pc:spChg chg="add mod">
          <ac:chgData name="Ann Evers" userId="5fcec428-41c2-40d5-9302-fe20cc809d19" providerId="ADAL" clId="{84AF85E5-5F51-4A84-A4A4-86482FF2DE47}" dt="2025-07-28T17:38:00.957" v="5895" actId="1037"/>
          <ac:spMkLst>
            <pc:docMk/>
            <pc:sldMk cId="3923552556" sldId="339"/>
            <ac:spMk id="15" creationId="{4344EB3A-D48C-3CE9-BBDD-F0B18AF754A3}"/>
          </ac:spMkLst>
        </pc:spChg>
        <pc:picChg chg="add mod ord">
          <ac:chgData name="Ann Evers" userId="5fcec428-41c2-40d5-9302-fe20cc809d19" providerId="ADAL" clId="{84AF85E5-5F51-4A84-A4A4-86482FF2DE47}" dt="2025-07-28T17:36:00.557" v="5873" actId="1036"/>
          <ac:picMkLst>
            <pc:docMk/>
            <pc:sldMk cId="3923552556" sldId="339"/>
            <ac:picMk id="6" creationId="{1F779B67-52E4-5415-B735-402F7EB1D9E7}"/>
          </ac:picMkLst>
        </pc:picChg>
        <pc:picChg chg="add mod">
          <ac:chgData name="Ann Evers" userId="5fcec428-41c2-40d5-9302-fe20cc809d19" providerId="ADAL" clId="{84AF85E5-5F51-4A84-A4A4-86482FF2DE47}" dt="2025-07-28T17:37:22.025" v="5880" actId="1076"/>
          <ac:picMkLst>
            <pc:docMk/>
            <pc:sldMk cId="3923552556" sldId="339"/>
            <ac:picMk id="8" creationId="{5D40F957-AFFC-A4CB-C727-893CE8DCAE8A}"/>
          </ac:picMkLst>
        </pc:picChg>
      </pc:sldChg>
      <pc:sldChg chg="modSp add del mod ord">
        <pc:chgData name="Ann Evers" userId="5fcec428-41c2-40d5-9302-fe20cc809d19" providerId="ADAL" clId="{84AF85E5-5F51-4A84-A4A4-86482FF2DE47}" dt="2025-08-05T21:41:13.433" v="5921" actId="2696"/>
        <pc:sldMkLst>
          <pc:docMk/>
          <pc:sldMk cId="1889308318" sldId="340"/>
        </pc:sldMkLst>
      </pc:sldChg>
      <pc:sldChg chg="addSp modSp new mod">
        <pc:chgData name="Ann Evers" userId="5fcec428-41c2-40d5-9302-fe20cc809d19" providerId="ADAL" clId="{84AF85E5-5F51-4A84-A4A4-86482FF2DE47}" dt="2025-08-05T21:41:37.300" v="5923" actId="1076"/>
        <pc:sldMkLst>
          <pc:docMk/>
          <pc:sldMk cId="1971161548" sldId="341"/>
        </pc:sldMkLst>
        <pc:spChg chg="mod">
          <ac:chgData name="Ann Evers" userId="5fcec428-41c2-40d5-9302-fe20cc809d19" providerId="ADAL" clId="{84AF85E5-5F51-4A84-A4A4-86482FF2DE47}" dt="2025-08-05T21:40:45.940" v="5919" actId="20577"/>
          <ac:spMkLst>
            <pc:docMk/>
            <pc:sldMk cId="1971161548" sldId="341"/>
            <ac:spMk id="2" creationId="{37B7FD5F-B863-7602-03D2-2A1D0A09C7DE}"/>
          </ac:spMkLst>
        </pc:spChg>
        <pc:picChg chg="add mod">
          <ac:chgData name="Ann Evers" userId="5fcec428-41c2-40d5-9302-fe20cc809d19" providerId="ADAL" clId="{84AF85E5-5F51-4A84-A4A4-86482FF2DE47}" dt="2025-08-05T21:41:37.300" v="5923" actId="1076"/>
          <ac:picMkLst>
            <pc:docMk/>
            <pc:sldMk cId="1971161548" sldId="341"/>
            <ac:picMk id="4" creationId="{7ADA18F1-FEF5-76C1-6162-C08D3EDF380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BC0CB-4025-44F5-B87F-8EC7EA86FD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E7F689-3EE9-41B0-9AC1-64C8D1747F06}">
      <dgm:prSet/>
      <dgm:spPr/>
      <dgm:t>
        <a:bodyPr/>
        <a:lstStyle/>
        <a:p>
          <a:r>
            <a:rPr lang="en-US" dirty="0"/>
            <a:t>Did you find your student’s Score Report?</a:t>
          </a:r>
        </a:p>
      </dgm:t>
    </dgm:pt>
    <dgm:pt modelId="{C6637D2B-3116-4863-8B19-6DB4200F056F}" type="parTrans" cxnId="{4E59A514-C6D2-4371-83F2-12E56D7C2552}">
      <dgm:prSet/>
      <dgm:spPr/>
      <dgm:t>
        <a:bodyPr/>
        <a:lstStyle/>
        <a:p>
          <a:endParaRPr lang="en-US"/>
        </a:p>
      </dgm:t>
    </dgm:pt>
    <dgm:pt modelId="{69668934-DDE0-453C-86A6-0CC85199F9A1}" type="sibTrans" cxnId="{4E59A514-C6D2-4371-83F2-12E56D7C2552}">
      <dgm:prSet/>
      <dgm:spPr/>
      <dgm:t>
        <a:bodyPr/>
        <a:lstStyle/>
        <a:p>
          <a:endParaRPr lang="en-US"/>
        </a:p>
      </dgm:t>
    </dgm:pt>
    <dgm:pt modelId="{4D545876-E20D-4B36-96EF-8409167742D7}">
      <dgm:prSet/>
      <dgm:spPr/>
      <dgm:t>
        <a:bodyPr/>
        <a:lstStyle/>
        <a:p>
          <a:r>
            <a:rPr lang="en-US" dirty="0"/>
            <a:t>Did you copy and paste their RLA GED Ready Written Response into a Word Doc?</a:t>
          </a:r>
        </a:p>
      </dgm:t>
    </dgm:pt>
    <dgm:pt modelId="{60EF5264-12BB-446F-AA16-8C77ED55292D}" type="parTrans" cxnId="{4AB1D75C-5AFD-43DB-BF40-3D56BF17E644}">
      <dgm:prSet/>
      <dgm:spPr/>
      <dgm:t>
        <a:bodyPr/>
        <a:lstStyle/>
        <a:p>
          <a:endParaRPr lang="en-US"/>
        </a:p>
      </dgm:t>
    </dgm:pt>
    <dgm:pt modelId="{539159BC-CD47-4C17-B688-CC86705C6D0A}" type="sibTrans" cxnId="{4AB1D75C-5AFD-43DB-BF40-3D56BF17E644}">
      <dgm:prSet/>
      <dgm:spPr/>
      <dgm:t>
        <a:bodyPr/>
        <a:lstStyle/>
        <a:p>
          <a:endParaRPr lang="en-US"/>
        </a:p>
      </dgm:t>
    </dgm:pt>
    <dgm:pt modelId="{B7793B98-F121-43C9-9261-477AFE8347BD}">
      <dgm:prSet/>
      <dgm:spPr/>
      <dgm:t>
        <a:bodyPr/>
        <a:lstStyle/>
        <a:p>
          <a:r>
            <a:rPr lang="en-US"/>
            <a:t>Did you find the Scoring Tool?</a:t>
          </a:r>
        </a:p>
      </dgm:t>
    </dgm:pt>
    <dgm:pt modelId="{1073AA8F-8C7C-49F2-B1E7-118BEE04D91A}" type="parTrans" cxnId="{6F1DAB03-1986-4936-8B32-482401547798}">
      <dgm:prSet/>
      <dgm:spPr/>
      <dgm:t>
        <a:bodyPr/>
        <a:lstStyle/>
        <a:p>
          <a:endParaRPr lang="en-US"/>
        </a:p>
      </dgm:t>
    </dgm:pt>
    <dgm:pt modelId="{BAA8B94E-1BD9-4210-970E-CA54A31052AD}" type="sibTrans" cxnId="{6F1DAB03-1986-4936-8B32-482401547798}">
      <dgm:prSet/>
      <dgm:spPr/>
      <dgm:t>
        <a:bodyPr/>
        <a:lstStyle/>
        <a:p>
          <a:endParaRPr lang="en-US"/>
        </a:p>
      </dgm:t>
    </dgm:pt>
    <dgm:pt modelId="{B9544F93-7621-44F6-9C73-2B8A49AE7232}">
      <dgm:prSet/>
      <dgm:spPr/>
      <dgm:t>
        <a:bodyPr/>
        <a:lstStyle/>
        <a:p>
          <a:r>
            <a:rPr lang="en-US" dirty="0"/>
            <a:t>Did you read your student’s Written Response?</a:t>
          </a:r>
        </a:p>
      </dgm:t>
    </dgm:pt>
    <dgm:pt modelId="{C03C6C37-0719-4712-A6BD-7B9FE145B4C3}" type="parTrans" cxnId="{28C4B88F-5D9D-4013-AB8C-462D113740E5}">
      <dgm:prSet/>
      <dgm:spPr/>
      <dgm:t>
        <a:bodyPr/>
        <a:lstStyle/>
        <a:p>
          <a:endParaRPr lang="en-US"/>
        </a:p>
      </dgm:t>
    </dgm:pt>
    <dgm:pt modelId="{47C66F7F-D084-44BF-80C5-D80688B54487}" type="sibTrans" cxnId="{28C4B88F-5D9D-4013-AB8C-462D113740E5}">
      <dgm:prSet/>
      <dgm:spPr/>
      <dgm:t>
        <a:bodyPr/>
        <a:lstStyle/>
        <a:p>
          <a:endParaRPr lang="en-US"/>
        </a:p>
      </dgm:t>
    </dgm:pt>
    <dgm:pt modelId="{4A053441-6814-4350-810A-DA28C6ABE6F5}">
      <dgm:prSet/>
      <dgm:spPr/>
      <dgm:t>
        <a:bodyPr/>
        <a:lstStyle/>
        <a:p>
          <a:r>
            <a:rPr lang="en-US" dirty="0"/>
            <a:t>Did you find, download, read and determine which passages your student read on their GED Ready? </a:t>
          </a:r>
        </a:p>
      </dgm:t>
    </dgm:pt>
    <dgm:pt modelId="{D389C069-C608-4FA0-9B96-3CD21A752585}" type="parTrans" cxnId="{07BE746A-4559-4B76-9390-32A6C0443DE9}">
      <dgm:prSet/>
      <dgm:spPr/>
      <dgm:t>
        <a:bodyPr/>
        <a:lstStyle/>
        <a:p>
          <a:endParaRPr lang="en-US"/>
        </a:p>
      </dgm:t>
    </dgm:pt>
    <dgm:pt modelId="{5B059CAF-8FFD-4DF6-9997-B119901F8372}" type="sibTrans" cxnId="{07BE746A-4559-4B76-9390-32A6C0443DE9}">
      <dgm:prSet/>
      <dgm:spPr/>
      <dgm:t>
        <a:bodyPr/>
        <a:lstStyle/>
        <a:p>
          <a:endParaRPr lang="en-US"/>
        </a:p>
      </dgm:t>
    </dgm:pt>
    <dgm:pt modelId="{E8D9379C-0709-451C-9872-47AB71161914}">
      <dgm:prSet/>
      <dgm:spPr/>
      <dgm:t>
        <a:bodyPr/>
        <a:lstStyle/>
        <a:p>
          <a:r>
            <a:rPr lang="en-US"/>
            <a:t>Let’s get started </a:t>
          </a:r>
        </a:p>
      </dgm:t>
    </dgm:pt>
    <dgm:pt modelId="{77DE0BCE-17C0-47F4-A493-A9866A37F105}" type="parTrans" cxnId="{BA89676C-553C-4E00-9878-3E1C27AF9609}">
      <dgm:prSet/>
      <dgm:spPr/>
      <dgm:t>
        <a:bodyPr/>
        <a:lstStyle/>
        <a:p>
          <a:endParaRPr lang="en-US"/>
        </a:p>
      </dgm:t>
    </dgm:pt>
    <dgm:pt modelId="{DFA2E737-233B-42C6-BFEC-1BF2C52F256D}" type="sibTrans" cxnId="{BA89676C-553C-4E00-9878-3E1C27AF9609}">
      <dgm:prSet/>
      <dgm:spPr/>
      <dgm:t>
        <a:bodyPr/>
        <a:lstStyle/>
        <a:p>
          <a:endParaRPr lang="en-US"/>
        </a:p>
      </dgm:t>
    </dgm:pt>
    <dgm:pt modelId="{EE149B72-3BA4-43BA-843A-B2902C72187D}" type="pres">
      <dgm:prSet presAssocID="{0FBBC0CB-4025-44F5-B87F-8EC7EA86FD98}" presName="root" presStyleCnt="0">
        <dgm:presLayoutVars>
          <dgm:dir/>
          <dgm:resizeHandles val="exact"/>
        </dgm:presLayoutVars>
      </dgm:prSet>
      <dgm:spPr/>
    </dgm:pt>
    <dgm:pt modelId="{5C1EE649-6DAD-4C05-91C3-D06B316B4156}" type="pres">
      <dgm:prSet presAssocID="{B1E7F689-3EE9-41B0-9AC1-64C8D1747F06}" presName="compNode" presStyleCnt="0"/>
      <dgm:spPr/>
    </dgm:pt>
    <dgm:pt modelId="{637CA1BC-7D0D-4714-A7C1-8DE6B692C877}" type="pres">
      <dgm:prSet presAssocID="{B1E7F689-3EE9-41B0-9AC1-64C8D1747F06}" presName="bgRect" presStyleLbl="bgShp" presStyleIdx="0" presStyleCnt="6"/>
      <dgm:spPr/>
    </dgm:pt>
    <dgm:pt modelId="{9E1C2371-5C60-41BD-B611-B48EF3E902B4}" type="pres">
      <dgm:prSet presAssocID="{B1E7F689-3EE9-41B0-9AC1-64C8D1747F0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F3BF6C56-FA47-4D67-A610-F10292FE66EE}" type="pres">
      <dgm:prSet presAssocID="{B1E7F689-3EE9-41B0-9AC1-64C8D1747F06}" presName="spaceRect" presStyleCnt="0"/>
      <dgm:spPr/>
    </dgm:pt>
    <dgm:pt modelId="{62C57E2E-B6E9-4EA9-931A-E78299CB7B58}" type="pres">
      <dgm:prSet presAssocID="{B1E7F689-3EE9-41B0-9AC1-64C8D1747F06}" presName="parTx" presStyleLbl="revTx" presStyleIdx="0" presStyleCnt="6">
        <dgm:presLayoutVars>
          <dgm:chMax val="0"/>
          <dgm:chPref val="0"/>
        </dgm:presLayoutVars>
      </dgm:prSet>
      <dgm:spPr/>
    </dgm:pt>
    <dgm:pt modelId="{FA3CF4B0-071F-4FA4-A96D-5A6DF91CA051}" type="pres">
      <dgm:prSet presAssocID="{69668934-DDE0-453C-86A6-0CC85199F9A1}" presName="sibTrans" presStyleCnt="0"/>
      <dgm:spPr/>
    </dgm:pt>
    <dgm:pt modelId="{A16EAD6C-4E2B-46A0-8D35-030DEDA90F4B}" type="pres">
      <dgm:prSet presAssocID="{4D545876-E20D-4B36-96EF-8409167742D7}" presName="compNode" presStyleCnt="0"/>
      <dgm:spPr/>
    </dgm:pt>
    <dgm:pt modelId="{06312DC3-4515-437E-9E8F-411EC0A0AE66}" type="pres">
      <dgm:prSet presAssocID="{4D545876-E20D-4B36-96EF-8409167742D7}" presName="bgRect" presStyleLbl="bgShp" presStyleIdx="1" presStyleCnt="6"/>
      <dgm:spPr/>
    </dgm:pt>
    <dgm:pt modelId="{6C7ACAD0-028C-494B-9E62-CF747236EAC8}" type="pres">
      <dgm:prSet presAssocID="{4D545876-E20D-4B36-96EF-8409167742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20EB5D8-3E39-4514-AAC5-BEA8073053F3}" type="pres">
      <dgm:prSet presAssocID="{4D545876-E20D-4B36-96EF-8409167742D7}" presName="spaceRect" presStyleCnt="0"/>
      <dgm:spPr/>
    </dgm:pt>
    <dgm:pt modelId="{A620E3DD-6DF3-40AE-B4DA-80EB11D75136}" type="pres">
      <dgm:prSet presAssocID="{4D545876-E20D-4B36-96EF-8409167742D7}" presName="parTx" presStyleLbl="revTx" presStyleIdx="1" presStyleCnt="6">
        <dgm:presLayoutVars>
          <dgm:chMax val="0"/>
          <dgm:chPref val="0"/>
        </dgm:presLayoutVars>
      </dgm:prSet>
      <dgm:spPr/>
    </dgm:pt>
    <dgm:pt modelId="{795359D1-73EE-4E56-B064-9842566DEC9E}" type="pres">
      <dgm:prSet presAssocID="{539159BC-CD47-4C17-B688-CC86705C6D0A}" presName="sibTrans" presStyleCnt="0"/>
      <dgm:spPr/>
    </dgm:pt>
    <dgm:pt modelId="{AD29BBDE-111F-4CE1-96AE-308D1D9FCD48}" type="pres">
      <dgm:prSet presAssocID="{B7793B98-F121-43C9-9261-477AFE8347BD}" presName="compNode" presStyleCnt="0"/>
      <dgm:spPr/>
    </dgm:pt>
    <dgm:pt modelId="{D1EFF026-2D4F-4E97-8C08-4A6B5ADC4518}" type="pres">
      <dgm:prSet presAssocID="{B7793B98-F121-43C9-9261-477AFE8347BD}" presName="bgRect" presStyleLbl="bgShp" presStyleIdx="2" presStyleCnt="6"/>
      <dgm:spPr/>
    </dgm:pt>
    <dgm:pt modelId="{AC3F5B35-C213-483B-AF2D-6E2B5BA96D5B}" type="pres">
      <dgm:prSet presAssocID="{B7793B98-F121-43C9-9261-477AFE8347B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A1A5279-8205-405E-8B04-25E753EBF808}" type="pres">
      <dgm:prSet presAssocID="{B7793B98-F121-43C9-9261-477AFE8347BD}" presName="spaceRect" presStyleCnt="0"/>
      <dgm:spPr/>
    </dgm:pt>
    <dgm:pt modelId="{9F6886BE-E17C-426B-9561-19E7CDAADF8C}" type="pres">
      <dgm:prSet presAssocID="{B7793B98-F121-43C9-9261-477AFE8347BD}" presName="parTx" presStyleLbl="revTx" presStyleIdx="2" presStyleCnt="6">
        <dgm:presLayoutVars>
          <dgm:chMax val="0"/>
          <dgm:chPref val="0"/>
        </dgm:presLayoutVars>
      </dgm:prSet>
      <dgm:spPr/>
    </dgm:pt>
    <dgm:pt modelId="{D73CCD48-87BC-4D53-B390-4DEE161EAD2C}" type="pres">
      <dgm:prSet presAssocID="{BAA8B94E-1BD9-4210-970E-CA54A31052AD}" presName="sibTrans" presStyleCnt="0"/>
      <dgm:spPr/>
    </dgm:pt>
    <dgm:pt modelId="{673C1F31-D724-4FC9-8AEA-78BB99ADDA61}" type="pres">
      <dgm:prSet presAssocID="{B9544F93-7621-44F6-9C73-2B8A49AE7232}" presName="compNode" presStyleCnt="0"/>
      <dgm:spPr/>
    </dgm:pt>
    <dgm:pt modelId="{BB2A3DFF-92AB-49DD-AAD6-C5B1E2DE8330}" type="pres">
      <dgm:prSet presAssocID="{B9544F93-7621-44F6-9C73-2B8A49AE7232}" presName="bgRect" presStyleLbl="bgShp" presStyleIdx="3" presStyleCnt="6"/>
      <dgm:spPr/>
    </dgm:pt>
    <dgm:pt modelId="{DF3C2EC2-48CC-4500-85BF-58242DBE5BDB}" type="pres">
      <dgm:prSet presAssocID="{B9544F93-7621-44F6-9C73-2B8A49AE723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C0393714-E609-4692-B977-63099C48DCDA}" type="pres">
      <dgm:prSet presAssocID="{B9544F93-7621-44F6-9C73-2B8A49AE7232}" presName="spaceRect" presStyleCnt="0"/>
      <dgm:spPr/>
    </dgm:pt>
    <dgm:pt modelId="{575F5393-DE91-46CE-8AAD-5DFF772F1604}" type="pres">
      <dgm:prSet presAssocID="{B9544F93-7621-44F6-9C73-2B8A49AE7232}" presName="parTx" presStyleLbl="revTx" presStyleIdx="3" presStyleCnt="6">
        <dgm:presLayoutVars>
          <dgm:chMax val="0"/>
          <dgm:chPref val="0"/>
        </dgm:presLayoutVars>
      </dgm:prSet>
      <dgm:spPr/>
    </dgm:pt>
    <dgm:pt modelId="{E7E6D89C-6EDD-4CAC-8741-6D76C81DDA71}" type="pres">
      <dgm:prSet presAssocID="{47C66F7F-D084-44BF-80C5-D80688B54487}" presName="sibTrans" presStyleCnt="0"/>
      <dgm:spPr/>
    </dgm:pt>
    <dgm:pt modelId="{CEC3BFF8-A0A9-4543-B8FE-54970200DBD1}" type="pres">
      <dgm:prSet presAssocID="{4A053441-6814-4350-810A-DA28C6ABE6F5}" presName="compNode" presStyleCnt="0"/>
      <dgm:spPr/>
    </dgm:pt>
    <dgm:pt modelId="{5EC3941F-8D12-4262-8B5F-C9AE51EF4D64}" type="pres">
      <dgm:prSet presAssocID="{4A053441-6814-4350-810A-DA28C6ABE6F5}" presName="bgRect" presStyleLbl="bgShp" presStyleIdx="4" presStyleCnt="6"/>
      <dgm:spPr/>
    </dgm:pt>
    <dgm:pt modelId="{997210FE-CA63-4554-901D-576AB1B23582}" type="pres">
      <dgm:prSet presAssocID="{4A053441-6814-4350-810A-DA28C6ABE6F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DE74D184-EDBB-4A57-A89B-A84C4C6169C5}" type="pres">
      <dgm:prSet presAssocID="{4A053441-6814-4350-810A-DA28C6ABE6F5}" presName="spaceRect" presStyleCnt="0"/>
      <dgm:spPr/>
    </dgm:pt>
    <dgm:pt modelId="{119DE340-BD80-47BB-AB33-85D48905E0ED}" type="pres">
      <dgm:prSet presAssocID="{4A053441-6814-4350-810A-DA28C6ABE6F5}" presName="parTx" presStyleLbl="revTx" presStyleIdx="4" presStyleCnt="6">
        <dgm:presLayoutVars>
          <dgm:chMax val="0"/>
          <dgm:chPref val="0"/>
        </dgm:presLayoutVars>
      </dgm:prSet>
      <dgm:spPr/>
    </dgm:pt>
    <dgm:pt modelId="{E9421496-A5BA-4C07-B0F9-8B40147ECD8D}" type="pres">
      <dgm:prSet presAssocID="{5B059CAF-8FFD-4DF6-9997-B119901F8372}" presName="sibTrans" presStyleCnt="0"/>
      <dgm:spPr/>
    </dgm:pt>
    <dgm:pt modelId="{BEBCE47E-915B-4604-B75C-A6824746EB71}" type="pres">
      <dgm:prSet presAssocID="{E8D9379C-0709-451C-9872-47AB71161914}" presName="compNode" presStyleCnt="0"/>
      <dgm:spPr/>
    </dgm:pt>
    <dgm:pt modelId="{BA698429-0BDB-4236-BE5E-273CB30A7977}" type="pres">
      <dgm:prSet presAssocID="{E8D9379C-0709-451C-9872-47AB71161914}" presName="bgRect" presStyleLbl="bgShp" presStyleIdx="5" presStyleCnt="6"/>
      <dgm:spPr/>
    </dgm:pt>
    <dgm:pt modelId="{5B7B3DD7-D624-4363-936E-50E0F7007051}" type="pres">
      <dgm:prSet presAssocID="{E8D9379C-0709-451C-9872-47AB7116191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D00E2C8C-9A06-4421-BD72-B761168AE6A3}" type="pres">
      <dgm:prSet presAssocID="{E8D9379C-0709-451C-9872-47AB71161914}" presName="spaceRect" presStyleCnt="0"/>
      <dgm:spPr/>
    </dgm:pt>
    <dgm:pt modelId="{524A0D91-FEDE-4E9F-9C8F-A2872C5A8D14}" type="pres">
      <dgm:prSet presAssocID="{E8D9379C-0709-451C-9872-47AB71161914}" presName="parTx" presStyleLbl="revTx" presStyleIdx="5" presStyleCnt="6">
        <dgm:presLayoutVars>
          <dgm:chMax val="0"/>
          <dgm:chPref val="0"/>
        </dgm:presLayoutVars>
      </dgm:prSet>
      <dgm:spPr/>
    </dgm:pt>
  </dgm:ptLst>
  <dgm:cxnLst>
    <dgm:cxn modelId="{6F1DAB03-1986-4936-8B32-482401547798}" srcId="{0FBBC0CB-4025-44F5-B87F-8EC7EA86FD98}" destId="{B7793B98-F121-43C9-9261-477AFE8347BD}" srcOrd="2" destOrd="0" parTransId="{1073AA8F-8C7C-49F2-B1E7-118BEE04D91A}" sibTransId="{BAA8B94E-1BD9-4210-970E-CA54A31052AD}"/>
    <dgm:cxn modelId="{4880C807-0464-44A7-804A-A3E04605B5F9}" type="presOf" srcId="{B9544F93-7621-44F6-9C73-2B8A49AE7232}" destId="{575F5393-DE91-46CE-8AAD-5DFF772F1604}" srcOrd="0" destOrd="0" presId="urn:microsoft.com/office/officeart/2018/2/layout/IconVerticalSolidList"/>
    <dgm:cxn modelId="{4E59A514-C6D2-4371-83F2-12E56D7C2552}" srcId="{0FBBC0CB-4025-44F5-B87F-8EC7EA86FD98}" destId="{B1E7F689-3EE9-41B0-9AC1-64C8D1747F06}" srcOrd="0" destOrd="0" parTransId="{C6637D2B-3116-4863-8B19-6DB4200F056F}" sibTransId="{69668934-DDE0-453C-86A6-0CC85199F9A1}"/>
    <dgm:cxn modelId="{4AB1D75C-5AFD-43DB-BF40-3D56BF17E644}" srcId="{0FBBC0CB-4025-44F5-B87F-8EC7EA86FD98}" destId="{4D545876-E20D-4B36-96EF-8409167742D7}" srcOrd="1" destOrd="0" parTransId="{60EF5264-12BB-446F-AA16-8C77ED55292D}" sibTransId="{539159BC-CD47-4C17-B688-CC86705C6D0A}"/>
    <dgm:cxn modelId="{478EBF45-25DF-4188-B2C3-72C226566688}" type="presOf" srcId="{B7793B98-F121-43C9-9261-477AFE8347BD}" destId="{9F6886BE-E17C-426B-9561-19E7CDAADF8C}" srcOrd="0" destOrd="0" presId="urn:microsoft.com/office/officeart/2018/2/layout/IconVerticalSolidList"/>
    <dgm:cxn modelId="{07BE746A-4559-4B76-9390-32A6C0443DE9}" srcId="{0FBBC0CB-4025-44F5-B87F-8EC7EA86FD98}" destId="{4A053441-6814-4350-810A-DA28C6ABE6F5}" srcOrd="4" destOrd="0" parTransId="{D389C069-C608-4FA0-9B96-3CD21A752585}" sibTransId="{5B059CAF-8FFD-4DF6-9997-B119901F8372}"/>
    <dgm:cxn modelId="{BA89676C-553C-4E00-9878-3E1C27AF9609}" srcId="{0FBBC0CB-4025-44F5-B87F-8EC7EA86FD98}" destId="{E8D9379C-0709-451C-9872-47AB71161914}" srcOrd="5" destOrd="0" parTransId="{77DE0BCE-17C0-47F4-A493-A9866A37F105}" sibTransId="{DFA2E737-233B-42C6-BFEC-1BF2C52F256D}"/>
    <dgm:cxn modelId="{4AEBBD72-6A5D-405B-B6AF-0CDE00FF8AD2}" type="presOf" srcId="{E8D9379C-0709-451C-9872-47AB71161914}" destId="{524A0D91-FEDE-4E9F-9C8F-A2872C5A8D14}" srcOrd="0" destOrd="0" presId="urn:microsoft.com/office/officeart/2018/2/layout/IconVerticalSolidList"/>
    <dgm:cxn modelId="{28C4B88F-5D9D-4013-AB8C-462D113740E5}" srcId="{0FBBC0CB-4025-44F5-B87F-8EC7EA86FD98}" destId="{B9544F93-7621-44F6-9C73-2B8A49AE7232}" srcOrd="3" destOrd="0" parTransId="{C03C6C37-0719-4712-A6BD-7B9FE145B4C3}" sibTransId="{47C66F7F-D084-44BF-80C5-D80688B54487}"/>
    <dgm:cxn modelId="{297102AA-090C-477D-BA76-3188FCC7C030}" type="presOf" srcId="{4D545876-E20D-4B36-96EF-8409167742D7}" destId="{A620E3DD-6DF3-40AE-B4DA-80EB11D75136}" srcOrd="0" destOrd="0" presId="urn:microsoft.com/office/officeart/2018/2/layout/IconVerticalSolidList"/>
    <dgm:cxn modelId="{8820C4C8-2DB1-449B-91A9-7A832E20DDFA}" type="presOf" srcId="{B1E7F689-3EE9-41B0-9AC1-64C8D1747F06}" destId="{62C57E2E-B6E9-4EA9-931A-E78299CB7B58}" srcOrd="0" destOrd="0" presId="urn:microsoft.com/office/officeart/2018/2/layout/IconVerticalSolidList"/>
    <dgm:cxn modelId="{7317D9D2-643D-43BB-A431-84BF0ABDCB9A}" type="presOf" srcId="{0FBBC0CB-4025-44F5-B87F-8EC7EA86FD98}" destId="{EE149B72-3BA4-43BA-843A-B2902C72187D}" srcOrd="0" destOrd="0" presId="urn:microsoft.com/office/officeart/2018/2/layout/IconVerticalSolidList"/>
    <dgm:cxn modelId="{7EC4B0F5-569A-44FE-B6A0-CCE743C527F0}" type="presOf" srcId="{4A053441-6814-4350-810A-DA28C6ABE6F5}" destId="{119DE340-BD80-47BB-AB33-85D48905E0ED}" srcOrd="0" destOrd="0" presId="urn:microsoft.com/office/officeart/2018/2/layout/IconVerticalSolidList"/>
    <dgm:cxn modelId="{AEC7EB2C-998D-48CD-9A2B-CAED92C9705E}" type="presParOf" srcId="{EE149B72-3BA4-43BA-843A-B2902C72187D}" destId="{5C1EE649-6DAD-4C05-91C3-D06B316B4156}" srcOrd="0" destOrd="0" presId="urn:microsoft.com/office/officeart/2018/2/layout/IconVerticalSolidList"/>
    <dgm:cxn modelId="{27BBF089-0995-4856-8A68-DF00C5BF7F37}" type="presParOf" srcId="{5C1EE649-6DAD-4C05-91C3-D06B316B4156}" destId="{637CA1BC-7D0D-4714-A7C1-8DE6B692C877}" srcOrd="0" destOrd="0" presId="urn:microsoft.com/office/officeart/2018/2/layout/IconVerticalSolidList"/>
    <dgm:cxn modelId="{5E3F2900-BDC2-4D80-A2C5-BB11E2854A8D}" type="presParOf" srcId="{5C1EE649-6DAD-4C05-91C3-D06B316B4156}" destId="{9E1C2371-5C60-41BD-B611-B48EF3E902B4}" srcOrd="1" destOrd="0" presId="urn:microsoft.com/office/officeart/2018/2/layout/IconVerticalSolidList"/>
    <dgm:cxn modelId="{F8B11892-250D-4625-94DA-7DEE3B5D8B21}" type="presParOf" srcId="{5C1EE649-6DAD-4C05-91C3-D06B316B4156}" destId="{F3BF6C56-FA47-4D67-A610-F10292FE66EE}" srcOrd="2" destOrd="0" presId="urn:microsoft.com/office/officeart/2018/2/layout/IconVerticalSolidList"/>
    <dgm:cxn modelId="{BE5F1363-BFC4-44BA-B2E7-72971A867F20}" type="presParOf" srcId="{5C1EE649-6DAD-4C05-91C3-D06B316B4156}" destId="{62C57E2E-B6E9-4EA9-931A-E78299CB7B58}" srcOrd="3" destOrd="0" presId="urn:microsoft.com/office/officeart/2018/2/layout/IconVerticalSolidList"/>
    <dgm:cxn modelId="{8B858839-F368-4A02-98F9-6F7C03D2EBC1}" type="presParOf" srcId="{EE149B72-3BA4-43BA-843A-B2902C72187D}" destId="{FA3CF4B0-071F-4FA4-A96D-5A6DF91CA051}" srcOrd="1" destOrd="0" presId="urn:microsoft.com/office/officeart/2018/2/layout/IconVerticalSolidList"/>
    <dgm:cxn modelId="{388CD910-8BB0-4C37-BB35-416FDC5698D5}" type="presParOf" srcId="{EE149B72-3BA4-43BA-843A-B2902C72187D}" destId="{A16EAD6C-4E2B-46A0-8D35-030DEDA90F4B}" srcOrd="2" destOrd="0" presId="urn:microsoft.com/office/officeart/2018/2/layout/IconVerticalSolidList"/>
    <dgm:cxn modelId="{26F00B61-FDBA-4D49-8E11-23E8091D8389}" type="presParOf" srcId="{A16EAD6C-4E2B-46A0-8D35-030DEDA90F4B}" destId="{06312DC3-4515-437E-9E8F-411EC0A0AE66}" srcOrd="0" destOrd="0" presId="urn:microsoft.com/office/officeart/2018/2/layout/IconVerticalSolidList"/>
    <dgm:cxn modelId="{E71D8FED-5BE3-4B44-BA50-1AE87D6B3CDA}" type="presParOf" srcId="{A16EAD6C-4E2B-46A0-8D35-030DEDA90F4B}" destId="{6C7ACAD0-028C-494B-9E62-CF747236EAC8}" srcOrd="1" destOrd="0" presId="urn:microsoft.com/office/officeart/2018/2/layout/IconVerticalSolidList"/>
    <dgm:cxn modelId="{53CC0D35-C316-4D02-90A8-986B0E0814EB}" type="presParOf" srcId="{A16EAD6C-4E2B-46A0-8D35-030DEDA90F4B}" destId="{320EB5D8-3E39-4514-AAC5-BEA8073053F3}" srcOrd="2" destOrd="0" presId="urn:microsoft.com/office/officeart/2018/2/layout/IconVerticalSolidList"/>
    <dgm:cxn modelId="{B9D04D02-5B2D-4345-8ACD-5746BAA06519}" type="presParOf" srcId="{A16EAD6C-4E2B-46A0-8D35-030DEDA90F4B}" destId="{A620E3DD-6DF3-40AE-B4DA-80EB11D75136}" srcOrd="3" destOrd="0" presId="urn:microsoft.com/office/officeart/2018/2/layout/IconVerticalSolidList"/>
    <dgm:cxn modelId="{86E91363-A55D-4C83-B1DD-CA103CC3623E}" type="presParOf" srcId="{EE149B72-3BA4-43BA-843A-B2902C72187D}" destId="{795359D1-73EE-4E56-B064-9842566DEC9E}" srcOrd="3" destOrd="0" presId="urn:microsoft.com/office/officeart/2018/2/layout/IconVerticalSolidList"/>
    <dgm:cxn modelId="{16677051-AD8F-4061-8818-96215098A264}" type="presParOf" srcId="{EE149B72-3BA4-43BA-843A-B2902C72187D}" destId="{AD29BBDE-111F-4CE1-96AE-308D1D9FCD48}" srcOrd="4" destOrd="0" presId="urn:microsoft.com/office/officeart/2018/2/layout/IconVerticalSolidList"/>
    <dgm:cxn modelId="{0A8A687A-87BD-487C-A7E5-9109AC333C92}" type="presParOf" srcId="{AD29BBDE-111F-4CE1-96AE-308D1D9FCD48}" destId="{D1EFF026-2D4F-4E97-8C08-4A6B5ADC4518}" srcOrd="0" destOrd="0" presId="urn:microsoft.com/office/officeart/2018/2/layout/IconVerticalSolidList"/>
    <dgm:cxn modelId="{3F73BD5D-7055-4933-AB5F-55E54BE84892}" type="presParOf" srcId="{AD29BBDE-111F-4CE1-96AE-308D1D9FCD48}" destId="{AC3F5B35-C213-483B-AF2D-6E2B5BA96D5B}" srcOrd="1" destOrd="0" presId="urn:microsoft.com/office/officeart/2018/2/layout/IconVerticalSolidList"/>
    <dgm:cxn modelId="{A8898C32-6D97-4BCB-BC81-7E232439698C}" type="presParOf" srcId="{AD29BBDE-111F-4CE1-96AE-308D1D9FCD48}" destId="{9A1A5279-8205-405E-8B04-25E753EBF808}" srcOrd="2" destOrd="0" presId="urn:microsoft.com/office/officeart/2018/2/layout/IconVerticalSolidList"/>
    <dgm:cxn modelId="{C007379E-A8C4-4A88-BD72-730B4FBEB9E9}" type="presParOf" srcId="{AD29BBDE-111F-4CE1-96AE-308D1D9FCD48}" destId="{9F6886BE-E17C-426B-9561-19E7CDAADF8C}" srcOrd="3" destOrd="0" presId="urn:microsoft.com/office/officeart/2018/2/layout/IconVerticalSolidList"/>
    <dgm:cxn modelId="{B5361E97-92EA-48C9-BA3F-32A00D40F676}" type="presParOf" srcId="{EE149B72-3BA4-43BA-843A-B2902C72187D}" destId="{D73CCD48-87BC-4D53-B390-4DEE161EAD2C}" srcOrd="5" destOrd="0" presId="urn:microsoft.com/office/officeart/2018/2/layout/IconVerticalSolidList"/>
    <dgm:cxn modelId="{2CE484A7-1C30-40C3-A390-2C107C3015FB}" type="presParOf" srcId="{EE149B72-3BA4-43BA-843A-B2902C72187D}" destId="{673C1F31-D724-4FC9-8AEA-78BB99ADDA61}" srcOrd="6" destOrd="0" presId="urn:microsoft.com/office/officeart/2018/2/layout/IconVerticalSolidList"/>
    <dgm:cxn modelId="{E6806C4D-D093-463C-AA84-9404B0BB8188}" type="presParOf" srcId="{673C1F31-D724-4FC9-8AEA-78BB99ADDA61}" destId="{BB2A3DFF-92AB-49DD-AAD6-C5B1E2DE8330}" srcOrd="0" destOrd="0" presId="urn:microsoft.com/office/officeart/2018/2/layout/IconVerticalSolidList"/>
    <dgm:cxn modelId="{95D1139A-DEB9-4969-A069-615D2822171B}" type="presParOf" srcId="{673C1F31-D724-4FC9-8AEA-78BB99ADDA61}" destId="{DF3C2EC2-48CC-4500-85BF-58242DBE5BDB}" srcOrd="1" destOrd="0" presId="urn:microsoft.com/office/officeart/2018/2/layout/IconVerticalSolidList"/>
    <dgm:cxn modelId="{A4733996-02A9-4B9B-B65B-D0314B81986C}" type="presParOf" srcId="{673C1F31-D724-4FC9-8AEA-78BB99ADDA61}" destId="{C0393714-E609-4692-B977-63099C48DCDA}" srcOrd="2" destOrd="0" presId="urn:microsoft.com/office/officeart/2018/2/layout/IconVerticalSolidList"/>
    <dgm:cxn modelId="{AA10952D-6A01-4204-A706-7112FD521C97}" type="presParOf" srcId="{673C1F31-D724-4FC9-8AEA-78BB99ADDA61}" destId="{575F5393-DE91-46CE-8AAD-5DFF772F1604}" srcOrd="3" destOrd="0" presId="urn:microsoft.com/office/officeart/2018/2/layout/IconVerticalSolidList"/>
    <dgm:cxn modelId="{20A29F2E-D706-47F3-83BE-8244D08656BB}" type="presParOf" srcId="{EE149B72-3BA4-43BA-843A-B2902C72187D}" destId="{E7E6D89C-6EDD-4CAC-8741-6D76C81DDA71}" srcOrd="7" destOrd="0" presId="urn:microsoft.com/office/officeart/2018/2/layout/IconVerticalSolidList"/>
    <dgm:cxn modelId="{F454545F-9BEE-4229-9DB5-74315FEC4241}" type="presParOf" srcId="{EE149B72-3BA4-43BA-843A-B2902C72187D}" destId="{CEC3BFF8-A0A9-4543-B8FE-54970200DBD1}" srcOrd="8" destOrd="0" presId="urn:microsoft.com/office/officeart/2018/2/layout/IconVerticalSolidList"/>
    <dgm:cxn modelId="{83C1044C-C339-4F59-BDE9-4FFE51A802B7}" type="presParOf" srcId="{CEC3BFF8-A0A9-4543-B8FE-54970200DBD1}" destId="{5EC3941F-8D12-4262-8B5F-C9AE51EF4D64}" srcOrd="0" destOrd="0" presId="urn:microsoft.com/office/officeart/2018/2/layout/IconVerticalSolidList"/>
    <dgm:cxn modelId="{E632733A-A4B3-4DCE-8087-F54BA0F7BDC0}" type="presParOf" srcId="{CEC3BFF8-A0A9-4543-B8FE-54970200DBD1}" destId="{997210FE-CA63-4554-901D-576AB1B23582}" srcOrd="1" destOrd="0" presId="urn:microsoft.com/office/officeart/2018/2/layout/IconVerticalSolidList"/>
    <dgm:cxn modelId="{E8953BA5-074A-4AA9-A379-4C0B0AD38F7C}" type="presParOf" srcId="{CEC3BFF8-A0A9-4543-B8FE-54970200DBD1}" destId="{DE74D184-EDBB-4A57-A89B-A84C4C6169C5}" srcOrd="2" destOrd="0" presId="urn:microsoft.com/office/officeart/2018/2/layout/IconVerticalSolidList"/>
    <dgm:cxn modelId="{71AF2249-3CCF-4477-B5BE-A18D8C79FB8F}" type="presParOf" srcId="{CEC3BFF8-A0A9-4543-B8FE-54970200DBD1}" destId="{119DE340-BD80-47BB-AB33-85D48905E0ED}" srcOrd="3" destOrd="0" presId="urn:microsoft.com/office/officeart/2018/2/layout/IconVerticalSolidList"/>
    <dgm:cxn modelId="{73255D8D-6B16-4D97-93BE-ECFC90CC1104}" type="presParOf" srcId="{EE149B72-3BA4-43BA-843A-B2902C72187D}" destId="{E9421496-A5BA-4C07-B0F9-8B40147ECD8D}" srcOrd="9" destOrd="0" presId="urn:microsoft.com/office/officeart/2018/2/layout/IconVerticalSolidList"/>
    <dgm:cxn modelId="{FDA52C80-B4E8-4D31-9EB3-87881E8A1C1C}" type="presParOf" srcId="{EE149B72-3BA4-43BA-843A-B2902C72187D}" destId="{BEBCE47E-915B-4604-B75C-A6824746EB71}" srcOrd="10" destOrd="0" presId="urn:microsoft.com/office/officeart/2018/2/layout/IconVerticalSolidList"/>
    <dgm:cxn modelId="{0AB5EDAA-4801-434D-80FD-2B306A7D9373}" type="presParOf" srcId="{BEBCE47E-915B-4604-B75C-A6824746EB71}" destId="{BA698429-0BDB-4236-BE5E-273CB30A7977}" srcOrd="0" destOrd="0" presId="urn:microsoft.com/office/officeart/2018/2/layout/IconVerticalSolidList"/>
    <dgm:cxn modelId="{7A3C8BCF-E108-40DB-BCE7-16BCE7987153}" type="presParOf" srcId="{BEBCE47E-915B-4604-B75C-A6824746EB71}" destId="{5B7B3DD7-D624-4363-936E-50E0F7007051}" srcOrd="1" destOrd="0" presId="urn:microsoft.com/office/officeart/2018/2/layout/IconVerticalSolidList"/>
    <dgm:cxn modelId="{9B81C2E6-1762-4624-8084-75AFEA4CD550}" type="presParOf" srcId="{BEBCE47E-915B-4604-B75C-A6824746EB71}" destId="{D00E2C8C-9A06-4421-BD72-B761168AE6A3}" srcOrd="2" destOrd="0" presId="urn:microsoft.com/office/officeart/2018/2/layout/IconVerticalSolidList"/>
    <dgm:cxn modelId="{BE9A2471-7EC5-48FF-93F3-8D2C8029CE3D}" type="presParOf" srcId="{BEBCE47E-915B-4604-B75C-A6824746EB71}" destId="{524A0D91-FEDE-4E9F-9C8F-A2872C5A8D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CA1BC-7D0D-4714-A7C1-8DE6B692C877}">
      <dsp:nvSpPr>
        <dsp:cNvPr id="0" name=""/>
        <dsp:cNvSpPr/>
      </dsp:nvSpPr>
      <dsp:spPr>
        <a:xfrm>
          <a:off x="0" y="1748"/>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C2371-5C60-41BD-B611-B48EF3E902B4}">
      <dsp:nvSpPr>
        <dsp:cNvPr id="0" name=""/>
        <dsp:cNvSpPr/>
      </dsp:nvSpPr>
      <dsp:spPr>
        <a:xfrm>
          <a:off x="225325" y="169345"/>
          <a:ext cx="409682" cy="4096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C57E2E-B6E9-4EA9-931A-E78299CB7B58}">
      <dsp:nvSpPr>
        <dsp:cNvPr id="0" name=""/>
        <dsp:cNvSpPr/>
      </dsp:nvSpPr>
      <dsp:spPr>
        <a:xfrm>
          <a:off x="860333" y="1748"/>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dirty="0"/>
            <a:t>Did you find your student’s Score Report?</a:t>
          </a:r>
        </a:p>
      </dsp:txBody>
      <dsp:txXfrm>
        <a:off x="860333" y="1748"/>
        <a:ext cx="5698713" cy="744877"/>
      </dsp:txXfrm>
    </dsp:sp>
    <dsp:sp modelId="{06312DC3-4515-437E-9E8F-411EC0A0AE66}">
      <dsp:nvSpPr>
        <dsp:cNvPr id="0" name=""/>
        <dsp:cNvSpPr/>
      </dsp:nvSpPr>
      <dsp:spPr>
        <a:xfrm>
          <a:off x="0" y="932845"/>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ACAD0-028C-494B-9E62-CF747236EAC8}">
      <dsp:nvSpPr>
        <dsp:cNvPr id="0" name=""/>
        <dsp:cNvSpPr/>
      </dsp:nvSpPr>
      <dsp:spPr>
        <a:xfrm>
          <a:off x="225325" y="1100442"/>
          <a:ext cx="409682" cy="4096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0E3DD-6DF3-40AE-B4DA-80EB11D75136}">
      <dsp:nvSpPr>
        <dsp:cNvPr id="0" name=""/>
        <dsp:cNvSpPr/>
      </dsp:nvSpPr>
      <dsp:spPr>
        <a:xfrm>
          <a:off x="860333" y="932845"/>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dirty="0"/>
            <a:t>Did you copy and paste their RLA GED Ready Written Response into a Word Doc?</a:t>
          </a:r>
        </a:p>
      </dsp:txBody>
      <dsp:txXfrm>
        <a:off x="860333" y="932845"/>
        <a:ext cx="5698713" cy="744877"/>
      </dsp:txXfrm>
    </dsp:sp>
    <dsp:sp modelId="{D1EFF026-2D4F-4E97-8C08-4A6B5ADC4518}">
      <dsp:nvSpPr>
        <dsp:cNvPr id="0" name=""/>
        <dsp:cNvSpPr/>
      </dsp:nvSpPr>
      <dsp:spPr>
        <a:xfrm>
          <a:off x="0" y="1863942"/>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F5B35-C213-483B-AF2D-6E2B5BA96D5B}">
      <dsp:nvSpPr>
        <dsp:cNvPr id="0" name=""/>
        <dsp:cNvSpPr/>
      </dsp:nvSpPr>
      <dsp:spPr>
        <a:xfrm>
          <a:off x="225325" y="2031540"/>
          <a:ext cx="409682" cy="4096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886BE-E17C-426B-9561-19E7CDAADF8C}">
      <dsp:nvSpPr>
        <dsp:cNvPr id="0" name=""/>
        <dsp:cNvSpPr/>
      </dsp:nvSpPr>
      <dsp:spPr>
        <a:xfrm>
          <a:off x="860333" y="1863942"/>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a:t>Did you find the Scoring Tool?</a:t>
          </a:r>
        </a:p>
      </dsp:txBody>
      <dsp:txXfrm>
        <a:off x="860333" y="1863942"/>
        <a:ext cx="5698713" cy="744877"/>
      </dsp:txXfrm>
    </dsp:sp>
    <dsp:sp modelId="{BB2A3DFF-92AB-49DD-AAD6-C5B1E2DE8330}">
      <dsp:nvSpPr>
        <dsp:cNvPr id="0" name=""/>
        <dsp:cNvSpPr/>
      </dsp:nvSpPr>
      <dsp:spPr>
        <a:xfrm>
          <a:off x="0" y="2795039"/>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C2EC2-48CC-4500-85BF-58242DBE5BDB}">
      <dsp:nvSpPr>
        <dsp:cNvPr id="0" name=""/>
        <dsp:cNvSpPr/>
      </dsp:nvSpPr>
      <dsp:spPr>
        <a:xfrm>
          <a:off x="225325" y="2962637"/>
          <a:ext cx="409682" cy="4096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F5393-DE91-46CE-8AAD-5DFF772F1604}">
      <dsp:nvSpPr>
        <dsp:cNvPr id="0" name=""/>
        <dsp:cNvSpPr/>
      </dsp:nvSpPr>
      <dsp:spPr>
        <a:xfrm>
          <a:off x="860333" y="2795039"/>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dirty="0"/>
            <a:t>Did you read your student’s Written Response?</a:t>
          </a:r>
        </a:p>
      </dsp:txBody>
      <dsp:txXfrm>
        <a:off x="860333" y="2795039"/>
        <a:ext cx="5698713" cy="744877"/>
      </dsp:txXfrm>
    </dsp:sp>
    <dsp:sp modelId="{5EC3941F-8D12-4262-8B5F-C9AE51EF4D64}">
      <dsp:nvSpPr>
        <dsp:cNvPr id="0" name=""/>
        <dsp:cNvSpPr/>
      </dsp:nvSpPr>
      <dsp:spPr>
        <a:xfrm>
          <a:off x="0" y="3726136"/>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210FE-CA63-4554-901D-576AB1B23582}">
      <dsp:nvSpPr>
        <dsp:cNvPr id="0" name=""/>
        <dsp:cNvSpPr/>
      </dsp:nvSpPr>
      <dsp:spPr>
        <a:xfrm>
          <a:off x="225325" y="3893734"/>
          <a:ext cx="409682" cy="4096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9DE340-BD80-47BB-AB33-85D48905E0ED}">
      <dsp:nvSpPr>
        <dsp:cNvPr id="0" name=""/>
        <dsp:cNvSpPr/>
      </dsp:nvSpPr>
      <dsp:spPr>
        <a:xfrm>
          <a:off x="860333" y="3726136"/>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dirty="0"/>
            <a:t>Did you find, download, read and determine which passages your student read on their GED Ready? </a:t>
          </a:r>
        </a:p>
      </dsp:txBody>
      <dsp:txXfrm>
        <a:off x="860333" y="3726136"/>
        <a:ext cx="5698713" cy="744877"/>
      </dsp:txXfrm>
    </dsp:sp>
    <dsp:sp modelId="{BA698429-0BDB-4236-BE5E-273CB30A7977}">
      <dsp:nvSpPr>
        <dsp:cNvPr id="0" name=""/>
        <dsp:cNvSpPr/>
      </dsp:nvSpPr>
      <dsp:spPr>
        <a:xfrm>
          <a:off x="0" y="4657234"/>
          <a:ext cx="6559047" cy="744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B3DD7-D624-4363-936E-50E0F7007051}">
      <dsp:nvSpPr>
        <dsp:cNvPr id="0" name=""/>
        <dsp:cNvSpPr/>
      </dsp:nvSpPr>
      <dsp:spPr>
        <a:xfrm>
          <a:off x="225325" y="4824831"/>
          <a:ext cx="409682" cy="4096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4A0D91-FEDE-4E9F-9C8F-A2872C5A8D14}">
      <dsp:nvSpPr>
        <dsp:cNvPr id="0" name=""/>
        <dsp:cNvSpPr/>
      </dsp:nvSpPr>
      <dsp:spPr>
        <a:xfrm>
          <a:off x="860333" y="4657234"/>
          <a:ext cx="5698713" cy="744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3" tIns="78833" rIns="78833" bIns="78833" numCol="1" spcCol="1270" anchor="ctr" anchorCtr="0">
          <a:noAutofit/>
        </a:bodyPr>
        <a:lstStyle/>
        <a:p>
          <a:pPr marL="0" lvl="0" indent="0" algn="l" defTabSz="844550">
            <a:lnSpc>
              <a:spcPct val="90000"/>
            </a:lnSpc>
            <a:spcBef>
              <a:spcPct val="0"/>
            </a:spcBef>
            <a:spcAft>
              <a:spcPct val="35000"/>
            </a:spcAft>
            <a:buNone/>
          </a:pPr>
          <a:r>
            <a:rPr lang="en-US" sz="1900" kern="1200"/>
            <a:t>Let’s get started </a:t>
          </a:r>
        </a:p>
      </dsp:txBody>
      <dsp:txXfrm>
        <a:off x="860333" y="4657234"/>
        <a:ext cx="5698713" cy="7448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8/18/2025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8/18/2025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use a graphic organizer. It’s an easy way to analyze and evaluate the evidence. </a:t>
            </a:r>
          </a:p>
          <a:p>
            <a:r>
              <a:rPr lang="en-US" b="0" baseline="0" dirty="0"/>
              <a:t>On one side I am going to write in evidence that supports the building of the new road. </a:t>
            </a:r>
          </a:p>
          <a:p>
            <a:r>
              <a:rPr lang="en-US" b="0" baseline="0" dirty="0"/>
              <a:t>On the other side, I will identify evidence that opposes the building of the new road. </a:t>
            </a:r>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8</a:t>
            </a:fld>
            <a:endParaRPr lang="en-US"/>
          </a:p>
        </p:txBody>
      </p:sp>
    </p:spTree>
    <p:extLst>
      <p:ext uri="{BB962C8B-B14F-4D97-AF65-F5344CB8AC3E}">
        <p14:creationId xmlns:p14="http://schemas.microsoft.com/office/powerpoint/2010/main" val="327852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ABA0-E70B-3A10-8095-E74D025E4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FAE8-6EF4-7CF8-790D-089541CDD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0A502-D835-A2A1-EEC8-BB5EA6DB0FEB}"/>
              </a:ext>
            </a:extLst>
          </p:cNvPr>
          <p:cNvSpPr>
            <a:spLocks noGrp="1"/>
          </p:cNvSpPr>
          <p:nvPr>
            <p:ph type="body" idx="1"/>
          </p:nvPr>
        </p:nvSpPr>
        <p:spPr/>
        <p:txBody>
          <a:bodyPr/>
          <a:lstStyle/>
          <a:p>
            <a:r>
              <a:rPr lang="en-US" b="0" baseline="0" dirty="0"/>
              <a:t>use a graphic organizer. It’s an easy way to analyze and evaluate the evidence. </a:t>
            </a:r>
          </a:p>
          <a:p>
            <a:r>
              <a:rPr lang="en-US" b="0" baseline="0" dirty="0"/>
              <a:t>On one side I am going to write in evidence that supports the building of the new road. </a:t>
            </a:r>
          </a:p>
          <a:p>
            <a:r>
              <a:rPr lang="en-US" b="0" baseline="0" dirty="0"/>
              <a:t>On the other side, I will identify evidence that opposes the building of the new road. </a:t>
            </a:r>
            <a:endParaRPr lang="en-US" dirty="0"/>
          </a:p>
        </p:txBody>
      </p:sp>
      <p:sp>
        <p:nvSpPr>
          <p:cNvPr id="4" name="Slide Number Placeholder 3">
            <a:extLst>
              <a:ext uri="{FF2B5EF4-FFF2-40B4-BE49-F238E27FC236}">
                <a16:creationId xmlns:a16="http://schemas.microsoft.com/office/drawing/2014/main" id="{843CDD8A-87BA-8998-E52F-965FA3422A0F}"/>
              </a:ext>
            </a:extLst>
          </p:cNvPr>
          <p:cNvSpPr>
            <a:spLocks noGrp="1"/>
          </p:cNvSpPr>
          <p:nvPr>
            <p:ph type="sldNum" sz="quarter" idx="5"/>
          </p:nvPr>
        </p:nvSpPr>
        <p:spPr/>
        <p:txBody>
          <a:bodyPr/>
          <a:lstStyle/>
          <a:p>
            <a:fld id="{6583769A-2A3C-664A-B1A3-FCFF0FA87D20}" type="slidenum">
              <a:rPr lang="en-US" smtClean="0"/>
              <a:t>9</a:t>
            </a:fld>
            <a:endParaRPr lang="en-US"/>
          </a:p>
        </p:txBody>
      </p:sp>
    </p:spTree>
    <p:extLst>
      <p:ext uri="{BB962C8B-B14F-4D97-AF65-F5344CB8AC3E}">
        <p14:creationId xmlns:p14="http://schemas.microsoft.com/office/powerpoint/2010/main" val="3835516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ideo" Target="https://www.youtube.com/embed/c8Gg-yknu9Y?feature=oembed" TargetMode="External"/><Relationship Id="rId4" Type="http://schemas.openxmlformats.org/officeDocument/2006/relationships/hyperlink" Target="https://youtu.be/c8Gg-yknu9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ed.com/educators-admins/teaching/classroom_materials/er_scoring_tool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ged.com/practice-test/es/computer-demonstrator/" TargetMode="External"/><Relationship Id="rId2" Type="http://schemas.openxmlformats.org/officeDocument/2006/relationships/hyperlink" Target="https://www.ged.com/educators-admins/wp-content/uploads/ae_symbol_explanation_for_spanish_writing_es.pdf" TargetMode="Externa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hyperlink" Target="https://app.ged.com/essayScoringTool?language=ENU&amp;_gl=1*1b8xap7*_gcl_au*MjA0MDg1MDYwLjE3NDg4NzY3ODU.*_ga*MjQ5ODU3Nzk4LjE3MzI1NjcxNzM.*_ga_S16B6HP3VY*czE3NTM3MTk2ODYkbzI1OSRnMSR0MTc1MzcxOTY4NyRqNTkkbDAkaDA." TargetMode="Externa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pp.ged.com/essayScoringTool?language=ENU&amp;_gl=1*1b8xap7*_gcl_au*MjA0MDg1MDYwLjE3NDg4NzY3ODU.*_ga*MjQ5ODU3Nzk4LjE3MzI1NjcxNzM.*_ga_S16B6HP3VY*czE3NTM3MTk2ODYkbzI1OSRnMSR0MTc1MzcxOTY4NyRqNTkkbDAkaD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d.com/educators-admins/teaching/classroom_materials/" TargetMode="External"/><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hyperlink" Target="https://www.ged.com/about_test/test_subjects/language_arts/extended_response/" TargetMode="External"/><Relationship Id="rId4" Type="http://schemas.openxmlformats.org/officeDocument/2006/relationships/hyperlink" Target="https://www.ged.com/study/free_online_ged_tes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Help@GED.com" TargetMode="External"/><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656161" y="4461452"/>
            <a:ext cx="10879667" cy="762189"/>
          </a:xfrm>
        </p:spPr>
        <p:txBody>
          <a:bodyPr/>
          <a:lstStyle/>
          <a:p>
            <a:r>
              <a:rPr lang="en-US" dirty="0"/>
              <a:t>Ann Evers  </a:t>
            </a:r>
          </a:p>
          <a:p>
            <a:r>
              <a:rPr lang="en-US" dirty="0"/>
              <a:t>August 6th</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normAutofit fontScale="85000" lnSpcReduction="20000"/>
          </a:bodyPr>
          <a:lstStyle/>
          <a:p>
            <a:r>
              <a:rPr lang="en-US" dirty="0"/>
              <a:t>Mastering an Instructional Resource: </a:t>
            </a:r>
            <a:r>
              <a:rPr lang="en-US" sz="4100" dirty="0"/>
              <a:t>Guiding RLA Instruction Through the Electronic Scoring Tool </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97B2-80F8-4B6B-0E44-50D88D4F8B93}"/>
              </a:ext>
            </a:extLst>
          </p:cNvPr>
          <p:cNvSpPr>
            <a:spLocks noGrp="1"/>
          </p:cNvSpPr>
          <p:nvPr>
            <p:ph type="title"/>
          </p:nvPr>
        </p:nvSpPr>
        <p:spPr/>
        <p:txBody>
          <a:bodyPr/>
          <a:lstStyle/>
          <a:p>
            <a:r>
              <a:rPr lang="en-US" dirty="0"/>
              <a:t>An Effective Claim</a:t>
            </a:r>
          </a:p>
        </p:txBody>
      </p:sp>
      <p:sp>
        <p:nvSpPr>
          <p:cNvPr id="3" name="Content Placeholder 2">
            <a:extLst>
              <a:ext uri="{FF2B5EF4-FFF2-40B4-BE49-F238E27FC236}">
                <a16:creationId xmlns:a16="http://schemas.microsoft.com/office/drawing/2014/main" id="{D0C127EB-BA00-3794-447F-F9197E08742D}"/>
              </a:ext>
            </a:extLst>
          </p:cNvPr>
          <p:cNvSpPr>
            <a:spLocks noGrp="1"/>
          </p:cNvSpPr>
          <p:nvPr>
            <p:ph idx="1"/>
          </p:nvPr>
        </p:nvSpPr>
        <p:spPr/>
        <p:txBody>
          <a:bodyPr/>
          <a:lstStyle/>
          <a:p>
            <a:pPr lvl="0"/>
            <a:r>
              <a:rPr lang="en-US" dirty="0"/>
              <a:t>Must be arguable but stated as a fact. It </a:t>
            </a:r>
            <a:r>
              <a:rPr lang="en-US" i="1" dirty="0"/>
              <a:t>must be debatable with inquiry and evidence</a:t>
            </a:r>
          </a:p>
          <a:p>
            <a:pPr lvl="2"/>
            <a:r>
              <a:rPr lang="en-US" i="1" dirty="0"/>
              <a:t> </a:t>
            </a:r>
            <a:r>
              <a:rPr lang="en-US" sz="2400" b="1" dirty="0"/>
              <a:t>it is not a personal opinion or feeling.</a:t>
            </a:r>
          </a:p>
          <a:p>
            <a:pPr lvl="0"/>
            <a:endParaRPr lang="en-US" b="1" dirty="0"/>
          </a:p>
          <a:p>
            <a:pPr lvl="0"/>
            <a:r>
              <a:rPr lang="en-US" dirty="0"/>
              <a:t>A claim is supported by evidence.</a:t>
            </a:r>
          </a:p>
          <a:p>
            <a:pPr lvl="0"/>
            <a:endParaRPr lang="en-US" dirty="0"/>
          </a:p>
          <a:p>
            <a:pPr lvl="0"/>
            <a:r>
              <a:rPr lang="en-US" dirty="0"/>
              <a:t>A claim defines your writing’s goals, direction, and scope.</a:t>
            </a:r>
          </a:p>
          <a:p>
            <a:pPr lvl="0"/>
            <a:endParaRPr lang="en-US" dirty="0"/>
          </a:p>
          <a:p>
            <a:pPr lvl="0"/>
            <a:r>
              <a:rPr lang="en-US" dirty="0"/>
              <a:t>The best claims are focused, specific, complex, and relevant.</a:t>
            </a:r>
          </a:p>
          <a:p>
            <a:endParaRPr lang="en-US" dirty="0"/>
          </a:p>
        </p:txBody>
      </p:sp>
      <p:sp>
        <p:nvSpPr>
          <p:cNvPr id="4" name="Slide Number Placeholder 3">
            <a:extLst>
              <a:ext uri="{FF2B5EF4-FFF2-40B4-BE49-F238E27FC236}">
                <a16:creationId xmlns:a16="http://schemas.microsoft.com/office/drawing/2014/main" id="{E3C28306-DEA8-FF74-3129-665C873D53EB}"/>
              </a:ext>
            </a:extLst>
          </p:cNvPr>
          <p:cNvSpPr>
            <a:spLocks noGrp="1"/>
          </p:cNvSpPr>
          <p:nvPr>
            <p:ph type="sldNum" sz="quarter" idx="12"/>
          </p:nvPr>
        </p:nvSpPr>
        <p:spPr/>
        <p:txBody>
          <a:bodyPr/>
          <a:lstStyle/>
          <a:p>
            <a:fld id="{BAE26A2A-DE5F-EA41-900F-AB5C4F1D9848}" type="slidenum">
              <a:rPr lang="en-US" smtClean="0"/>
              <a:t>10</a:t>
            </a:fld>
            <a:endParaRPr lang="en-US"/>
          </a:p>
        </p:txBody>
      </p:sp>
    </p:spTree>
    <p:extLst>
      <p:ext uri="{BB962C8B-B14F-4D97-AF65-F5344CB8AC3E}">
        <p14:creationId xmlns:p14="http://schemas.microsoft.com/office/powerpoint/2010/main" val="60742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E472-4A63-26E1-F7C9-2627E4B6A435}"/>
              </a:ext>
            </a:extLst>
          </p:cNvPr>
          <p:cNvSpPr>
            <a:spLocks noGrp="1"/>
          </p:cNvSpPr>
          <p:nvPr>
            <p:ph type="title"/>
          </p:nvPr>
        </p:nvSpPr>
        <p:spPr/>
        <p:txBody>
          <a:bodyPr/>
          <a:lstStyle/>
          <a:p>
            <a:r>
              <a:rPr lang="en-US" dirty="0"/>
              <a:t>What’s the Starting Point?</a:t>
            </a:r>
          </a:p>
        </p:txBody>
      </p:sp>
      <p:sp>
        <p:nvSpPr>
          <p:cNvPr id="3" name="Slide Number Placeholder 2">
            <a:extLst>
              <a:ext uri="{FF2B5EF4-FFF2-40B4-BE49-F238E27FC236}">
                <a16:creationId xmlns:a16="http://schemas.microsoft.com/office/drawing/2014/main" id="{5A57D177-15C1-A398-9E89-6B2A5C1D56A2}"/>
              </a:ext>
            </a:extLst>
          </p:cNvPr>
          <p:cNvSpPr>
            <a:spLocks noGrp="1"/>
          </p:cNvSpPr>
          <p:nvPr>
            <p:ph type="sldNum" sz="quarter" idx="12"/>
          </p:nvPr>
        </p:nvSpPr>
        <p:spPr/>
        <p:txBody>
          <a:bodyPr/>
          <a:lstStyle/>
          <a:p>
            <a:fld id="{BAE26A2A-DE5F-EA41-900F-AB5C4F1D9848}" type="slidenum">
              <a:rPr lang="en-US" smtClean="0"/>
              <a:t>11</a:t>
            </a:fld>
            <a:endParaRPr lang="en-US"/>
          </a:p>
        </p:txBody>
      </p:sp>
      <p:grpSp>
        <p:nvGrpSpPr>
          <p:cNvPr id="7" name="Group 6">
            <a:extLst>
              <a:ext uri="{FF2B5EF4-FFF2-40B4-BE49-F238E27FC236}">
                <a16:creationId xmlns:a16="http://schemas.microsoft.com/office/drawing/2014/main" id="{4CE5F522-4D32-EAFF-754A-DF457C416D0E}"/>
              </a:ext>
            </a:extLst>
          </p:cNvPr>
          <p:cNvGrpSpPr/>
          <p:nvPr/>
        </p:nvGrpSpPr>
        <p:grpSpPr>
          <a:xfrm>
            <a:off x="6988616" y="929672"/>
            <a:ext cx="3543298" cy="5604295"/>
            <a:chOff x="4736481" y="286215"/>
            <a:chExt cx="3543298" cy="5604295"/>
          </a:xfrm>
        </p:grpSpPr>
        <p:cxnSp>
          <p:nvCxnSpPr>
            <p:cNvPr id="8" name="Connector: Curved 7">
              <a:extLst>
                <a:ext uri="{FF2B5EF4-FFF2-40B4-BE49-F238E27FC236}">
                  <a16:creationId xmlns:a16="http://schemas.microsoft.com/office/drawing/2014/main" id="{773EF7D0-28C4-871E-36E4-AEF06145FBDC}"/>
                </a:ext>
              </a:extLst>
            </p:cNvPr>
            <p:cNvCxnSpPr/>
            <p:nvPr/>
          </p:nvCxnSpPr>
          <p:spPr>
            <a:xfrm rot="5400000" flipH="1" flipV="1">
              <a:off x="4595680" y="2195412"/>
              <a:ext cx="4178952" cy="2174488"/>
            </a:xfrm>
            <a:prstGeom prst="curvedConnector3">
              <a:avLst/>
            </a:prstGeom>
            <a:ln w="76200" cmpd="tri">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Star: 8 Points 8">
              <a:extLst>
                <a:ext uri="{FF2B5EF4-FFF2-40B4-BE49-F238E27FC236}">
                  <a16:creationId xmlns:a16="http://schemas.microsoft.com/office/drawing/2014/main" id="{812CB60C-02E2-3D91-3953-E7C7709E3A8C}"/>
                </a:ext>
              </a:extLst>
            </p:cNvPr>
            <p:cNvSpPr/>
            <p:nvPr/>
          </p:nvSpPr>
          <p:spPr>
            <a:xfrm>
              <a:off x="4984597" y="5089219"/>
              <a:ext cx="613317" cy="560317"/>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alibri" panose="020F0502020204030204"/>
                </a:rPr>
                <a:t>1</a:t>
              </a:r>
            </a:p>
          </p:txBody>
        </p:sp>
        <p:sp>
          <p:nvSpPr>
            <p:cNvPr id="10" name="Star: 8 Points 9">
              <a:extLst>
                <a:ext uri="{FF2B5EF4-FFF2-40B4-BE49-F238E27FC236}">
                  <a16:creationId xmlns:a16="http://schemas.microsoft.com/office/drawing/2014/main" id="{83EF022E-7535-1056-D37E-415573E228DE}"/>
                </a:ext>
              </a:extLst>
            </p:cNvPr>
            <p:cNvSpPr/>
            <p:nvPr/>
          </p:nvSpPr>
          <p:spPr>
            <a:xfrm>
              <a:off x="5865543" y="3896600"/>
              <a:ext cx="613317" cy="560317"/>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alibri" panose="020F0502020204030204"/>
                </a:rPr>
                <a:t>2</a:t>
              </a:r>
            </a:p>
          </p:txBody>
        </p:sp>
        <p:sp>
          <p:nvSpPr>
            <p:cNvPr id="11" name="Star: 8 Points 10">
              <a:extLst>
                <a:ext uri="{FF2B5EF4-FFF2-40B4-BE49-F238E27FC236}">
                  <a16:creationId xmlns:a16="http://schemas.microsoft.com/office/drawing/2014/main" id="{18AE41CE-BF31-7FBD-2672-7967087E2693}"/>
                </a:ext>
              </a:extLst>
            </p:cNvPr>
            <p:cNvSpPr/>
            <p:nvPr/>
          </p:nvSpPr>
          <p:spPr>
            <a:xfrm>
              <a:off x="6372922" y="2787661"/>
              <a:ext cx="613317" cy="560317"/>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alibri" panose="020F0502020204030204"/>
                </a:rPr>
                <a:t>3</a:t>
              </a:r>
            </a:p>
          </p:txBody>
        </p:sp>
        <p:sp>
          <p:nvSpPr>
            <p:cNvPr id="12" name="Star: 8 Points 11">
              <a:extLst>
                <a:ext uri="{FF2B5EF4-FFF2-40B4-BE49-F238E27FC236}">
                  <a16:creationId xmlns:a16="http://schemas.microsoft.com/office/drawing/2014/main" id="{8D9104FD-D088-012A-5D2C-A78776D9C859}"/>
                </a:ext>
              </a:extLst>
            </p:cNvPr>
            <p:cNvSpPr/>
            <p:nvPr/>
          </p:nvSpPr>
          <p:spPr>
            <a:xfrm>
              <a:off x="7465742" y="1964217"/>
              <a:ext cx="613317" cy="560317"/>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alibri" panose="020F0502020204030204"/>
                </a:rPr>
                <a:t>4</a:t>
              </a:r>
            </a:p>
          </p:txBody>
        </p:sp>
        <p:sp>
          <p:nvSpPr>
            <p:cNvPr id="13" name="Star: 8 Points 12">
              <a:extLst>
                <a:ext uri="{FF2B5EF4-FFF2-40B4-BE49-F238E27FC236}">
                  <a16:creationId xmlns:a16="http://schemas.microsoft.com/office/drawing/2014/main" id="{49DC7DCE-F65B-B73C-7D13-9AB02FC01857}"/>
                </a:ext>
              </a:extLst>
            </p:cNvPr>
            <p:cNvSpPr/>
            <p:nvPr/>
          </p:nvSpPr>
          <p:spPr>
            <a:xfrm>
              <a:off x="7465743" y="644560"/>
              <a:ext cx="613317" cy="560317"/>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Calibri" panose="020F0502020204030204"/>
                </a:rPr>
                <a:t>5</a:t>
              </a:r>
            </a:p>
          </p:txBody>
        </p:sp>
        <p:sp>
          <p:nvSpPr>
            <p:cNvPr id="14" name="TextBox 13">
              <a:extLst>
                <a:ext uri="{FF2B5EF4-FFF2-40B4-BE49-F238E27FC236}">
                  <a16:creationId xmlns:a16="http://schemas.microsoft.com/office/drawing/2014/main" id="{647E374F-2731-41F9-237A-CB2D557712FD}"/>
                </a:ext>
              </a:extLst>
            </p:cNvPr>
            <p:cNvSpPr txBox="1"/>
            <p:nvPr/>
          </p:nvSpPr>
          <p:spPr>
            <a:xfrm>
              <a:off x="5564458" y="5521178"/>
              <a:ext cx="914400" cy="369332"/>
            </a:xfrm>
            <a:prstGeom prst="rect">
              <a:avLst/>
            </a:prstGeom>
            <a:solidFill>
              <a:srgbClr val="00B050"/>
            </a:solidFill>
            <a:scene3d>
              <a:camera prst="isometricOffAxis1Right"/>
              <a:lightRig rig="threePt" dir="t"/>
            </a:scene3d>
          </p:spPr>
          <p:txBody>
            <a:bodyPr wrap="square" rtlCol="0">
              <a:spAutoFit/>
            </a:bodyPr>
            <a:lstStyle/>
            <a:p>
              <a:r>
                <a:rPr lang="en-US" dirty="0">
                  <a:solidFill>
                    <a:srgbClr val="000000"/>
                  </a:solidFill>
                  <a:latin typeface="Calibri" panose="020F0502020204030204"/>
                </a:rPr>
                <a:t>Claim</a:t>
              </a:r>
            </a:p>
          </p:txBody>
        </p:sp>
        <p:sp>
          <p:nvSpPr>
            <p:cNvPr id="15" name="TextBox 14">
              <a:extLst>
                <a:ext uri="{FF2B5EF4-FFF2-40B4-BE49-F238E27FC236}">
                  <a16:creationId xmlns:a16="http://schemas.microsoft.com/office/drawing/2014/main" id="{59DEFDFE-4E8E-BA80-BA64-2758D562DA3D}"/>
                </a:ext>
              </a:extLst>
            </p:cNvPr>
            <p:cNvSpPr txBox="1"/>
            <p:nvPr/>
          </p:nvSpPr>
          <p:spPr>
            <a:xfrm>
              <a:off x="6986237" y="286215"/>
              <a:ext cx="1293542" cy="369332"/>
            </a:xfrm>
            <a:prstGeom prst="rect">
              <a:avLst/>
            </a:prstGeom>
            <a:solidFill>
              <a:srgbClr val="00B050"/>
            </a:solidFill>
            <a:scene3d>
              <a:camera prst="perspectiveHeroicExtremeRightFacing"/>
              <a:lightRig rig="threePt" dir="t"/>
            </a:scene3d>
          </p:spPr>
          <p:txBody>
            <a:bodyPr wrap="square" rtlCol="0">
              <a:spAutoFit/>
            </a:bodyPr>
            <a:lstStyle/>
            <a:p>
              <a:r>
                <a:rPr lang="en-US" dirty="0">
                  <a:solidFill>
                    <a:srgbClr val="000000"/>
                  </a:solidFill>
                  <a:latin typeface="Calibri" panose="020F0502020204030204"/>
                </a:rPr>
                <a:t>Conclusion</a:t>
              </a:r>
            </a:p>
          </p:txBody>
        </p:sp>
        <p:sp>
          <p:nvSpPr>
            <p:cNvPr id="16" name="TextBox 15">
              <a:extLst>
                <a:ext uri="{FF2B5EF4-FFF2-40B4-BE49-F238E27FC236}">
                  <a16:creationId xmlns:a16="http://schemas.microsoft.com/office/drawing/2014/main" id="{E59587DE-3180-A77F-8702-2C5290DE4518}"/>
                </a:ext>
              </a:extLst>
            </p:cNvPr>
            <p:cNvSpPr txBox="1"/>
            <p:nvPr/>
          </p:nvSpPr>
          <p:spPr>
            <a:xfrm>
              <a:off x="4736481" y="3506368"/>
              <a:ext cx="1109547" cy="369332"/>
            </a:xfrm>
            <a:prstGeom prst="rect">
              <a:avLst/>
            </a:prstGeom>
            <a:solidFill>
              <a:srgbClr val="00B050"/>
            </a:solidFill>
            <a:scene3d>
              <a:camera prst="perspectiveContrastingLeftFacing"/>
              <a:lightRig rig="threePt" dir="t"/>
            </a:scene3d>
          </p:spPr>
          <p:txBody>
            <a:bodyPr wrap="square" rtlCol="0">
              <a:spAutoFit/>
            </a:bodyPr>
            <a:lstStyle/>
            <a:p>
              <a:r>
                <a:rPr lang="en-US" dirty="0">
                  <a:solidFill>
                    <a:srgbClr val="000000"/>
                  </a:solidFill>
                  <a:latin typeface="Calibri" panose="020F0502020204030204"/>
                </a:rPr>
                <a:t>Evidence</a:t>
              </a:r>
            </a:p>
          </p:txBody>
        </p:sp>
        <p:sp>
          <p:nvSpPr>
            <p:cNvPr id="17" name="TextBox 16">
              <a:extLst>
                <a:ext uri="{FF2B5EF4-FFF2-40B4-BE49-F238E27FC236}">
                  <a16:creationId xmlns:a16="http://schemas.microsoft.com/office/drawing/2014/main" id="{339C06D2-49C5-04EC-402B-7024D5394D35}"/>
                </a:ext>
              </a:extLst>
            </p:cNvPr>
            <p:cNvSpPr txBox="1"/>
            <p:nvPr/>
          </p:nvSpPr>
          <p:spPr>
            <a:xfrm>
              <a:off x="6969512" y="3226112"/>
              <a:ext cx="1109547" cy="369332"/>
            </a:xfrm>
            <a:prstGeom prst="rect">
              <a:avLst/>
            </a:prstGeom>
            <a:solidFill>
              <a:srgbClr val="00B050"/>
            </a:solidFill>
            <a:scene3d>
              <a:camera prst="perspectiveHeroicExtremeRightFacing"/>
              <a:lightRig rig="threePt" dir="t"/>
            </a:scene3d>
          </p:spPr>
          <p:txBody>
            <a:bodyPr wrap="square" rtlCol="0">
              <a:spAutoFit/>
            </a:bodyPr>
            <a:lstStyle/>
            <a:p>
              <a:r>
                <a:rPr lang="en-US" dirty="0">
                  <a:solidFill>
                    <a:srgbClr val="000000"/>
                  </a:solidFill>
                  <a:latin typeface="Calibri" panose="020F0502020204030204"/>
                </a:rPr>
                <a:t>Evidence</a:t>
              </a:r>
            </a:p>
          </p:txBody>
        </p:sp>
        <p:sp>
          <p:nvSpPr>
            <p:cNvPr id="18" name="TextBox 17">
              <a:extLst>
                <a:ext uri="{FF2B5EF4-FFF2-40B4-BE49-F238E27FC236}">
                  <a16:creationId xmlns:a16="http://schemas.microsoft.com/office/drawing/2014/main" id="{DB1F49D7-43CB-7E34-5B97-F141362AB29B}"/>
                </a:ext>
              </a:extLst>
            </p:cNvPr>
            <p:cNvSpPr txBox="1"/>
            <p:nvPr/>
          </p:nvSpPr>
          <p:spPr>
            <a:xfrm>
              <a:off x="6021660" y="1770020"/>
              <a:ext cx="1444083" cy="646331"/>
            </a:xfrm>
            <a:prstGeom prst="rect">
              <a:avLst/>
            </a:prstGeom>
            <a:solidFill>
              <a:srgbClr val="00B050"/>
            </a:solidFill>
            <a:scene3d>
              <a:camera prst="perspectiveHeroicExtremeLeftFacing"/>
              <a:lightRig rig="threePt" dir="t"/>
            </a:scene3d>
          </p:spPr>
          <p:txBody>
            <a:bodyPr wrap="square" rtlCol="0">
              <a:spAutoFit/>
            </a:bodyPr>
            <a:lstStyle/>
            <a:p>
              <a:r>
                <a:rPr lang="en-US" dirty="0">
                  <a:solidFill>
                    <a:srgbClr val="000000"/>
                  </a:solidFill>
                  <a:latin typeface="Calibri" panose="020F0502020204030204"/>
                </a:rPr>
                <a:t>Evidence &amp; Counterclaim</a:t>
              </a:r>
            </a:p>
          </p:txBody>
        </p:sp>
      </p:grpSp>
      <p:sp>
        <p:nvSpPr>
          <p:cNvPr id="19" name="Content Placeholder 5">
            <a:extLst>
              <a:ext uri="{FF2B5EF4-FFF2-40B4-BE49-F238E27FC236}">
                <a16:creationId xmlns:a16="http://schemas.microsoft.com/office/drawing/2014/main" id="{CA7227E5-1B3E-516C-656E-425444019BCC}"/>
              </a:ext>
            </a:extLst>
          </p:cNvPr>
          <p:cNvSpPr txBox="1">
            <a:spLocks/>
          </p:cNvSpPr>
          <p:nvPr/>
        </p:nvSpPr>
        <p:spPr>
          <a:xfrm>
            <a:off x="800815" y="1845109"/>
            <a:ext cx="5583046" cy="4048312"/>
          </a:xfrm>
          <a:prstGeom prst="rect">
            <a:avLst/>
          </a:prstGeom>
        </p:spPr>
        <p:txBody>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a:t>The claim </a:t>
            </a:r>
          </a:p>
          <a:p>
            <a:r>
              <a:rPr lang="en-US" sz="2200" dirty="0"/>
              <a:t>Is the roadmap with signs and markings</a:t>
            </a:r>
          </a:p>
          <a:p>
            <a:r>
              <a:rPr lang="en-US" sz="2200" dirty="0"/>
              <a:t>Guides the writer and reader through the argument</a:t>
            </a:r>
          </a:p>
          <a:p>
            <a:r>
              <a:rPr lang="en-US" sz="2200" dirty="0"/>
              <a:t>Provides the position taken</a:t>
            </a:r>
          </a:p>
          <a:p>
            <a:r>
              <a:rPr lang="en-US" sz="2200" dirty="0"/>
              <a:t>Provides the reason “why”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2880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dirty="0"/>
              <a:t>Use of Quotations</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p:txBody>
          <a:bodyPr>
            <a:normAutofit fontScale="92500" lnSpcReduction="10000"/>
          </a:bodyPr>
          <a:lstStyle/>
          <a:p>
            <a:pPr marL="0" indent="0">
              <a:lnSpc>
                <a:spcPct val="110000"/>
              </a:lnSpc>
              <a:buNone/>
            </a:pPr>
            <a:r>
              <a:rPr lang="en-US" altLang="en-US" dirty="0">
                <a:ea typeface="ＭＳ Ｐゴシック" panose="020B0600070205080204" pitchFamily="34" charset="-128"/>
              </a:rPr>
              <a:t>Students should</a:t>
            </a:r>
          </a:p>
          <a:p>
            <a:pPr marL="0" indent="0">
              <a:lnSpc>
                <a:spcPct val="110000"/>
              </a:lnSpc>
            </a:pPr>
            <a:r>
              <a:rPr lang="en-US" altLang="en-US" dirty="0">
                <a:ea typeface="ＭＳ Ｐゴシック" panose="020B0600070205080204" pitchFamily="34" charset="-128"/>
              </a:rPr>
              <a:t>Cite specific evidence (phrases and even complete sentences) from the passages that accompany the prompts.</a:t>
            </a:r>
          </a:p>
          <a:p>
            <a:pPr marL="0" indent="0">
              <a:lnSpc>
                <a:spcPct val="110000"/>
              </a:lnSpc>
            </a:pPr>
            <a:r>
              <a:rPr lang="en-US" altLang="en-US" dirty="0">
                <a:ea typeface="ＭＳ Ｐゴシック" panose="020B0600070205080204" pitchFamily="34" charset="-128"/>
              </a:rPr>
              <a:t>Express their own thoughts about their chosen evidence. </a:t>
            </a:r>
          </a:p>
          <a:p>
            <a:pPr marL="0" indent="0">
              <a:lnSpc>
                <a:spcPct val="110000"/>
              </a:lnSpc>
            </a:pPr>
            <a:r>
              <a:rPr lang="en-US" altLang="en-US" dirty="0">
                <a:ea typeface="ＭＳ Ｐゴシック" panose="020B0600070205080204" pitchFamily="34" charset="-128"/>
              </a:rPr>
              <a:t>Explain </a:t>
            </a:r>
            <a:r>
              <a:rPr lang="en-US" altLang="en-US" b="1" i="1" dirty="0">
                <a:ea typeface="ＭＳ Ｐゴシック" panose="020B0600070205080204" pitchFamily="34" charset="-128"/>
              </a:rPr>
              <a:t>why</a:t>
            </a:r>
            <a:r>
              <a:rPr lang="en-US" altLang="en-US" dirty="0">
                <a:ea typeface="ＭＳ Ｐゴシック" panose="020B0600070205080204" pitchFamily="34" charset="-128"/>
              </a:rPr>
              <a:t> the evidence they’ve chosen helps make the points they want to make. </a:t>
            </a:r>
          </a:p>
          <a:p>
            <a:pPr marL="0" indent="0">
              <a:lnSpc>
                <a:spcPct val="110000"/>
              </a:lnSpc>
            </a:pPr>
            <a:endParaRPr lang="en-US" altLang="en-US" dirty="0">
              <a:ea typeface="ＭＳ Ｐゴシック" panose="020B0600070205080204" pitchFamily="34" charset="-128"/>
            </a:endParaRPr>
          </a:p>
          <a:p>
            <a:pPr marL="0" indent="0">
              <a:lnSpc>
                <a:spcPct val="110000"/>
              </a:lnSpc>
              <a:buNone/>
            </a:pPr>
            <a:r>
              <a:rPr lang="en-US" altLang="en-US" b="1" dirty="0">
                <a:ea typeface="ＭＳ Ｐゴシック" panose="020B0600070205080204" pitchFamily="34" charset="-128"/>
              </a:rPr>
              <a:t>Remember</a:t>
            </a:r>
            <a:r>
              <a:rPr lang="en-US" altLang="en-US" dirty="0">
                <a:ea typeface="ＭＳ Ｐゴシック" panose="020B0600070205080204" pitchFamily="34" charset="-128"/>
              </a:rPr>
              <a:t>: Copied text contributes to a score </a:t>
            </a:r>
            <a:r>
              <a:rPr lang="en-US" altLang="en-US" b="1" dirty="0">
                <a:ea typeface="ＭＳ Ｐゴシック" panose="020B0600070205080204" pitchFamily="34" charset="-128"/>
              </a:rPr>
              <a:t>only</a:t>
            </a:r>
            <a:r>
              <a:rPr lang="en-US" altLang="en-US" dirty="0">
                <a:ea typeface="ＭＳ Ｐゴシック" panose="020B0600070205080204" pitchFamily="34" charset="-128"/>
              </a:rPr>
              <a:t> if the student fully explains</a:t>
            </a:r>
            <a:r>
              <a:rPr lang="en-US" altLang="en-US" b="1" dirty="0">
                <a:ea typeface="ＭＳ Ｐゴシック" panose="020B0600070205080204" pitchFamily="34" charset="-128"/>
              </a:rPr>
              <a:t> how </a:t>
            </a:r>
            <a:r>
              <a:rPr lang="en-US" altLang="en-US" dirty="0">
                <a:ea typeface="ＭＳ Ｐゴシック" panose="020B0600070205080204" pitchFamily="34" charset="-128"/>
              </a:rPr>
              <a:t>that text illustrates a point they are making. Simply lifting information from the passages isn’t going to be enough to earn points because that’s someone else’s writing, not the student’s.</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12</a:t>
            </a:fld>
            <a:endParaRPr lang="en-US" dirty="0"/>
          </a:p>
        </p:txBody>
      </p:sp>
    </p:spTree>
    <p:extLst>
      <p:ext uri="{BB962C8B-B14F-4D97-AF65-F5344CB8AC3E}">
        <p14:creationId xmlns:p14="http://schemas.microsoft.com/office/powerpoint/2010/main" val="7272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2083-2F45-FAF5-D4F3-DF0B398D775D}"/>
              </a:ext>
            </a:extLst>
          </p:cNvPr>
          <p:cNvSpPr>
            <a:spLocks noGrp="1"/>
          </p:cNvSpPr>
          <p:nvPr>
            <p:ph type="title"/>
          </p:nvPr>
        </p:nvSpPr>
        <p:spPr/>
        <p:txBody>
          <a:bodyPr/>
          <a:lstStyle/>
          <a:p>
            <a:r>
              <a:rPr lang="en-US" dirty="0"/>
              <a:t>Where is the original text?</a:t>
            </a:r>
          </a:p>
        </p:txBody>
      </p:sp>
      <p:sp>
        <p:nvSpPr>
          <p:cNvPr id="4" name="Slide Number Placeholder 3">
            <a:extLst>
              <a:ext uri="{FF2B5EF4-FFF2-40B4-BE49-F238E27FC236}">
                <a16:creationId xmlns:a16="http://schemas.microsoft.com/office/drawing/2014/main" id="{825E1548-B0CD-904E-A833-E2CB1EE309DD}"/>
              </a:ext>
            </a:extLst>
          </p:cNvPr>
          <p:cNvSpPr>
            <a:spLocks noGrp="1"/>
          </p:cNvSpPr>
          <p:nvPr>
            <p:ph type="sldNum" sz="quarter" idx="12"/>
          </p:nvPr>
        </p:nvSpPr>
        <p:spPr/>
        <p:txBody>
          <a:bodyPr/>
          <a:lstStyle/>
          <a:p>
            <a:fld id="{BAE26A2A-DE5F-EA41-900F-AB5C4F1D9848}" type="slidenum">
              <a:rPr lang="en-US" smtClean="0"/>
              <a:t>13</a:t>
            </a:fld>
            <a:endParaRPr lang="en-US"/>
          </a:p>
        </p:txBody>
      </p:sp>
      <p:pic>
        <p:nvPicPr>
          <p:cNvPr id="7" name="Content Placeholder 4" descr="Screen Clipping">
            <a:extLst>
              <a:ext uri="{FF2B5EF4-FFF2-40B4-BE49-F238E27FC236}">
                <a16:creationId xmlns:a16="http://schemas.microsoft.com/office/drawing/2014/main" id="{70761B9D-EE25-AE4B-B3C2-0AE6BBF1F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979" y="1814409"/>
            <a:ext cx="8940184" cy="2189802"/>
          </a:xfrm>
          <a:prstGeom prst="rect">
            <a:avLst/>
          </a:prstGeom>
        </p:spPr>
      </p:pic>
      <p:sp>
        <p:nvSpPr>
          <p:cNvPr id="8" name="TextBox 7">
            <a:extLst>
              <a:ext uri="{FF2B5EF4-FFF2-40B4-BE49-F238E27FC236}">
                <a16:creationId xmlns:a16="http://schemas.microsoft.com/office/drawing/2014/main" id="{9423B8F4-0778-94CC-8EE2-57ECC1EAC898}"/>
              </a:ext>
            </a:extLst>
          </p:cNvPr>
          <p:cNvSpPr txBox="1"/>
          <p:nvPr/>
        </p:nvSpPr>
        <p:spPr>
          <a:xfrm>
            <a:off x="389464" y="4045958"/>
            <a:ext cx="11209868" cy="2062103"/>
          </a:xfrm>
          <a:prstGeom prst="rect">
            <a:avLst/>
          </a:prstGeom>
          <a:solidFill>
            <a:schemeClr val="bg1"/>
          </a:solidFill>
        </p:spPr>
        <p:txBody>
          <a:bodyPr wrap="square" rtlCol="0">
            <a:spAutoFit/>
          </a:bodyPr>
          <a:lstStyle/>
          <a:p>
            <a:r>
              <a:rPr lang="en-US" sz="1600" dirty="0"/>
              <a:t>Now the safety issue comes up again, in the yearly switch to and from DST. One study shows </a:t>
            </a:r>
            <a:r>
              <a:rPr lang="en-US" sz="1600" b="1" dirty="0">
                <a:solidFill>
                  <a:srgbClr val="C00000"/>
                </a:solidFill>
              </a:rPr>
              <a:t>pedestrian fatalities from cars increased immediately after clocks were set back in the fall</a:t>
            </a:r>
            <a:r>
              <a:rPr lang="en-US" sz="1600" dirty="0">
                <a:solidFill>
                  <a:srgbClr val="C00000"/>
                </a:solidFill>
              </a:rPr>
              <a:t>. </a:t>
            </a:r>
            <a:r>
              <a:rPr lang="en-US" sz="1600" dirty="0"/>
              <a:t>Arguments continue </a:t>
            </a:r>
            <a:r>
              <a:rPr lang="en-US" sz="1600" dirty="0">
                <a:solidFill>
                  <a:srgbClr val="C00000"/>
                </a:solidFill>
              </a:rPr>
              <a:t>with </a:t>
            </a:r>
            <a:r>
              <a:rPr lang="en-US" sz="1600" b="1" dirty="0">
                <a:solidFill>
                  <a:srgbClr val="C00000"/>
                </a:solidFill>
              </a:rPr>
              <a:t>another study that shows 227 pedestrians were killed in the week following the end of DST compared with 65 pedestrians killed the week before DST ended</a:t>
            </a:r>
            <a:r>
              <a:rPr lang="en-US" sz="1600" dirty="0">
                <a:solidFill>
                  <a:srgbClr val="C00000"/>
                </a:solidFill>
              </a:rPr>
              <a:t>.</a:t>
            </a:r>
            <a:r>
              <a:rPr lang="en-US" sz="1600" dirty="0"/>
              <a:t> lt is also stated </a:t>
            </a:r>
            <a:r>
              <a:rPr lang="en-US" sz="1600" dirty="0">
                <a:solidFill>
                  <a:srgbClr val="C00000"/>
                </a:solidFill>
              </a:rPr>
              <a:t>that</a:t>
            </a:r>
            <a:r>
              <a:rPr lang="en-US" sz="1600" b="1" dirty="0">
                <a:solidFill>
                  <a:srgbClr val="C00000"/>
                </a:solidFill>
              </a:rPr>
              <a:t> the adjustment period drivers endure each year is a dangerous time for pedestrians, and DST may be the reason</a:t>
            </a:r>
            <a:r>
              <a:rPr lang="en-US" sz="1600" dirty="0">
                <a:solidFill>
                  <a:srgbClr val="C00000"/>
                </a:solidFill>
              </a:rPr>
              <a:t>. </a:t>
            </a:r>
            <a:r>
              <a:rPr lang="en-US" sz="1600" b="1" dirty="0">
                <a:solidFill>
                  <a:srgbClr val="C00000"/>
                </a:solidFill>
              </a:rPr>
              <a:t>Instead of a gradual transition in the morning or afternoon by just minutes of sunlight each day, the immediate shift of one hour forward or backward fails to provide drives and pedestrians time to adjust.</a:t>
            </a:r>
            <a:r>
              <a:rPr lang="en-US" sz="1600" dirty="0">
                <a:solidFill>
                  <a:srgbClr val="C00000"/>
                </a:solidFill>
              </a:rPr>
              <a:t> </a:t>
            </a:r>
            <a:r>
              <a:rPr lang="en-US" sz="1600" dirty="0"/>
              <a:t>These opponents believe the consideration of cost and confusion are simply not worth all of the trouble. With everything there are pros and cons no matter what, so in the end we can only hope the good outweighs the bad. </a:t>
            </a:r>
          </a:p>
        </p:txBody>
      </p:sp>
      <p:sp>
        <p:nvSpPr>
          <p:cNvPr id="9" name="Right Arrow 6">
            <a:extLst>
              <a:ext uri="{FF2B5EF4-FFF2-40B4-BE49-F238E27FC236}">
                <a16:creationId xmlns:a16="http://schemas.microsoft.com/office/drawing/2014/main" id="{34D5C248-72A8-74B4-6987-BDA8E1C905F8}"/>
              </a:ext>
            </a:extLst>
          </p:cNvPr>
          <p:cNvSpPr/>
          <p:nvPr/>
        </p:nvSpPr>
        <p:spPr>
          <a:xfrm flipV="1">
            <a:off x="389464" y="3771899"/>
            <a:ext cx="1430872" cy="165100"/>
          </a:xfrm>
          <a:prstGeom prst="rightArrow">
            <a:avLst/>
          </a:prstGeom>
          <a:solidFill>
            <a:srgbClr val="0084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837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1E1AA1-7632-3F48-5F2D-61375594BE34}"/>
              </a:ext>
            </a:extLst>
          </p:cNvPr>
          <p:cNvSpPr>
            <a:spLocks noGrp="1"/>
          </p:cNvSpPr>
          <p:nvPr>
            <p:ph type="sldNum" sz="quarter" idx="12"/>
          </p:nvPr>
        </p:nvSpPr>
        <p:spPr/>
        <p:txBody>
          <a:bodyPr/>
          <a:lstStyle/>
          <a:p>
            <a:fld id="{BAE26A2A-DE5F-EA41-900F-AB5C4F1D9848}" type="slidenum">
              <a:rPr lang="en-US" smtClean="0"/>
              <a:t>14</a:t>
            </a:fld>
            <a:endParaRPr lang="en-US"/>
          </a:p>
        </p:txBody>
      </p:sp>
      <p:pic>
        <p:nvPicPr>
          <p:cNvPr id="6" name="Online Media 5" title="The Extended Response - What You Need to Know">
            <a:hlinkClick r:id="" action="ppaction://media"/>
            <a:extLst>
              <a:ext uri="{FF2B5EF4-FFF2-40B4-BE49-F238E27FC236}">
                <a16:creationId xmlns:a16="http://schemas.microsoft.com/office/drawing/2014/main" id="{DFB7276B-1FEC-2307-0161-5C6096C91674}"/>
              </a:ext>
            </a:extLst>
          </p:cNvPr>
          <p:cNvPicPr>
            <a:picLocks noRot="1" noChangeAspect="1"/>
          </p:cNvPicPr>
          <p:nvPr>
            <a:videoFile r:link="rId1"/>
          </p:nvPr>
        </p:nvPicPr>
        <p:blipFill>
          <a:blip r:embed="rId3"/>
          <a:stretch>
            <a:fillRect/>
          </a:stretch>
        </p:blipFill>
        <p:spPr>
          <a:xfrm>
            <a:off x="264159" y="516580"/>
            <a:ext cx="8500534" cy="5487980"/>
          </a:xfrm>
          <a:prstGeom prst="rect">
            <a:avLst/>
          </a:prstGeom>
        </p:spPr>
      </p:pic>
      <p:sp>
        <p:nvSpPr>
          <p:cNvPr id="2" name="TextBox 1">
            <a:extLst>
              <a:ext uri="{FF2B5EF4-FFF2-40B4-BE49-F238E27FC236}">
                <a16:creationId xmlns:a16="http://schemas.microsoft.com/office/drawing/2014/main" id="{64083064-5186-0FFF-0A19-F0AD777A091D}"/>
              </a:ext>
            </a:extLst>
          </p:cNvPr>
          <p:cNvSpPr txBox="1"/>
          <p:nvPr/>
        </p:nvSpPr>
        <p:spPr>
          <a:xfrm>
            <a:off x="9326880" y="2783840"/>
            <a:ext cx="2367280" cy="646331"/>
          </a:xfrm>
          <a:prstGeom prst="rect">
            <a:avLst/>
          </a:prstGeom>
          <a:noFill/>
        </p:spPr>
        <p:txBody>
          <a:bodyPr wrap="square" rtlCol="0">
            <a:spAutoFit/>
          </a:bodyPr>
          <a:lstStyle/>
          <a:p>
            <a:r>
              <a:rPr lang="en-US" sz="3600" dirty="0">
                <a:hlinkClick r:id="rId4"/>
              </a:rPr>
              <a:t>Video link</a:t>
            </a:r>
            <a:endParaRPr lang="en-US" sz="3600" dirty="0"/>
          </a:p>
        </p:txBody>
      </p:sp>
    </p:spTree>
    <p:extLst>
      <p:ext uri="{BB962C8B-B14F-4D97-AF65-F5344CB8AC3E}">
        <p14:creationId xmlns:p14="http://schemas.microsoft.com/office/powerpoint/2010/main" val="39586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52C1-83EE-03D8-A6F7-651BD926E1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EE5D74-6D31-9D96-3EF6-FF2F70FAE7A1}"/>
              </a:ext>
            </a:extLst>
          </p:cNvPr>
          <p:cNvSpPr>
            <a:spLocks noGrp="1"/>
          </p:cNvSpPr>
          <p:nvPr>
            <p:ph type="title"/>
          </p:nvPr>
        </p:nvSpPr>
        <p:spPr>
          <a:xfrm>
            <a:off x="401449" y="880958"/>
            <a:ext cx="6566909" cy="1546932"/>
          </a:xfrm>
        </p:spPr>
        <p:txBody>
          <a:bodyPr>
            <a:normAutofit/>
          </a:bodyPr>
          <a:lstStyle/>
          <a:p>
            <a:r>
              <a:rPr lang="en-US" sz="4800" spc="-75" dirty="0"/>
              <a:t>Score Report</a:t>
            </a:r>
            <a:endParaRPr lang="en-US" dirty="0"/>
          </a:p>
        </p:txBody>
      </p:sp>
      <p:sp>
        <p:nvSpPr>
          <p:cNvPr id="6" name="Text Placeholder 5">
            <a:extLst>
              <a:ext uri="{FF2B5EF4-FFF2-40B4-BE49-F238E27FC236}">
                <a16:creationId xmlns:a16="http://schemas.microsoft.com/office/drawing/2014/main" id="{3243F6DC-9188-3C67-6664-18D22AC55F06}"/>
              </a:ext>
            </a:extLst>
          </p:cNvPr>
          <p:cNvSpPr>
            <a:spLocks noGrp="1"/>
          </p:cNvSpPr>
          <p:nvPr>
            <p:ph type="body" idx="1"/>
          </p:nvPr>
        </p:nvSpPr>
        <p:spPr/>
        <p:txBody>
          <a:bodyPr/>
          <a:lstStyle/>
          <a:p>
            <a:r>
              <a:rPr lang="en-US" dirty="0"/>
              <a:t>Where should we start???</a:t>
            </a:r>
          </a:p>
        </p:txBody>
      </p:sp>
      <p:sp>
        <p:nvSpPr>
          <p:cNvPr id="4" name="Slide Number Placeholder 3">
            <a:extLst>
              <a:ext uri="{FF2B5EF4-FFF2-40B4-BE49-F238E27FC236}">
                <a16:creationId xmlns:a16="http://schemas.microsoft.com/office/drawing/2014/main" id="{24E32390-1503-F7D9-7AD2-2184471E9162}"/>
              </a:ext>
            </a:extLst>
          </p:cNvPr>
          <p:cNvSpPr>
            <a:spLocks noGrp="1"/>
          </p:cNvSpPr>
          <p:nvPr>
            <p:ph type="sldNum" sz="quarter" idx="10"/>
          </p:nvPr>
        </p:nvSpPr>
        <p:spPr/>
        <p:txBody>
          <a:bodyPr/>
          <a:lstStyle/>
          <a:p>
            <a:fld id="{BAE26A2A-DE5F-EA41-900F-AB5C4F1D9848}" type="slidenum">
              <a:rPr lang="en-US" smtClean="0"/>
              <a:t>15</a:t>
            </a:fld>
            <a:endParaRPr lang="en-US"/>
          </a:p>
        </p:txBody>
      </p:sp>
      <p:grpSp>
        <p:nvGrpSpPr>
          <p:cNvPr id="2" name="Group 1">
            <a:extLst>
              <a:ext uri="{FF2B5EF4-FFF2-40B4-BE49-F238E27FC236}">
                <a16:creationId xmlns:a16="http://schemas.microsoft.com/office/drawing/2014/main" id="{7B1EF31E-A76E-5487-11C9-861C65886141}"/>
              </a:ext>
            </a:extLst>
          </p:cNvPr>
          <p:cNvGrpSpPr/>
          <p:nvPr/>
        </p:nvGrpSpPr>
        <p:grpSpPr>
          <a:xfrm>
            <a:off x="5005003" y="609738"/>
            <a:ext cx="4432911" cy="6037539"/>
            <a:chOff x="3144643" y="-448777"/>
            <a:chExt cx="5519017" cy="7576741"/>
          </a:xfrm>
        </p:grpSpPr>
        <p:pic>
          <p:nvPicPr>
            <p:cNvPr id="3" name="Picture 2">
              <a:extLst>
                <a:ext uri="{FF2B5EF4-FFF2-40B4-BE49-F238E27FC236}">
                  <a16:creationId xmlns:a16="http://schemas.microsoft.com/office/drawing/2014/main" id="{2206F234-7206-A340-A5DE-382682A0168B}"/>
                </a:ext>
              </a:extLst>
            </p:cNvPr>
            <p:cNvPicPr>
              <a:picLocks noChangeAspect="1"/>
            </p:cNvPicPr>
            <p:nvPr/>
          </p:nvPicPr>
          <p:blipFill>
            <a:blip r:embed="rId2"/>
            <a:stretch>
              <a:fillRect/>
            </a:stretch>
          </p:blipFill>
          <p:spPr>
            <a:xfrm>
              <a:off x="3144643" y="-448777"/>
              <a:ext cx="5505732" cy="1930499"/>
            </a:xfrm>
            <a:prstGeom prst="rect">
              <a:avLst/>
            </a:prstGeom>
          </p:spPr>
        </p:pic>
        <p:pic>
          <p:nvPicPr>
            <p:cNvPr id="7" name="Picture 6">
              <a:extLst>
                <a:ext uri="{FF2B5EF4-FFF2-40B4-BE49-F238E27FC236}">
                  <a16:creationId xmlns:a16="http://schemas.microsoft.com/office/drawing/2014/main" id="{19136921-FD93-F63C-F065-257C48DB66AF}"/>
                </a:ext>
              </a:extLst>
            </p:cNvPr>
            <p:cNvPicPr>
              <a:picLocks noChangeAspect="1"/>
            </p:cNvPicPr>
            <p:nvPr/>
          </p:nvPicPr>
          <p:blipFill>
            <a:blip r:embed="rId3"/>
            <a:stretch>
              <a:fillRect/>
            </a:stretch>
          </p:blipFill>
          <p:spPr>
            <a:xfrm>
              <a:off x="3156870" y="1451977"/>
              <a:ext cx="5505733" cy="2159111"/>
            </a:xfrm>
            <a:prstGeom prst="rect">
              <a:avLst/>
            </a:prstGeom>
          </p:spPr>
        </p:pic>
        <p:pic>
          <p:nvPicPr>
            <p:cNvPr id="8" name="Picture 7">
              <a:extLst>
                <a:ext uri="{FF2B5EF4-FFF2-40B4-BE49-F238E27FC236}">
                  <a16:creationId xmlns:a16="http://schemas.microsoft.com/office/drawing/2014/main" id="{AA3A2EE9-E001-A94A-6F16-657C0DF692F4}"/>
                </a:ext>
              </a:extLst>
            </p:cNvPr>
            <p:cNvPicPr>
              <a:picLocks noChangeAspect="1"/>
            </p:cNvPicPr>
            <p:nvPr/>
          </p:nvPicPr>
          <p:blipFill>
            <a:blip r:embed="rId4"/>
            <a:stretch>
              <a:fillRect/>
            </a:stretch>
          </p:blipFill>
          <p:spPr>
            <a:xfrm>
              <a:off x="3189679" y="3692437"/>
              <a:ext cx="5473981" cy="3435527"/>
            </a:xfrm>
            <a:prstGeom prst="rect">
              <a:avLst/>
            </a:prstGeom>
          </p:spPr>
        </p:pic>
      </p:grpSp>
    </p:spTree>
    <p:extLst>
      <p:ext uri="{BB962C8B-B14F-4D97-AF65-F5344CB8AC3E}">
        <p14:creationId xmlns:p14="http://schemas.microsoft.com/office/powerpoint/2010/main" val="182819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758BA191-53C0-EB63-388E-25DF40AA7550}"/>
              </a:ext>
            </a:extLst>
          </p:cNvPr>
          <p:cNvSpPr>
            <a:spLocks noGrp="1"/>
          </p:cNvSpPr>
          <p:nvPr>
            <p:ph type="title"/>
          </p:nvPr>
        </p:nvSpPr>
        <p:spPr>
          <a:xfrm>
            <a:off x="401444" y="525111"/>
            <a:ext cx="11351941" cy="1165587"/>
          </a:xfrm>
        </p:spPr>
        <p:txBody>
          <a:bodyPr/>
          <a:lstStyle/>
          <a:p>
            <a:r>
              <a:rPr lang="en-US" dirty="0"/>
              <a:t>GED Manager as the Source: Can you find it?​</a:t>
            </a:r>
          </a:p>
        </p:txBody>
      </p:sp>
      <p:pic>
        <p:nvPicPr>
          <p:cNvPr id="2050" name="Picture 2" descr="A screenshot of a computer&#10;&#10;AI-generated content may be incorrect.">
            <a:extLst>
              <a:ext uri="{FF2B5EF4-FFF2-40B4-BE49-F238E27FC236}">
                <a16:creationId xmlns:a16="http://schemas.microsoft.com/office/drawing/2014/main" id="{7CEF529E-B1CA-35A0-8BFF-24CB90DDF7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7490" y="1825625"/>
            <a:ext cx="6979848" cy="4048312"/>
          </a:xfrm>
          <a:prstGeom prst="rect">
            <a:avLst/>
          </a:prstGeom>
          <a:solidFill>
            <a:srgbClr val="FFFFFF"/>
          </a:solidFill>
        </p:spPr>
      </p:pic>
      <p:sp>
        <p:nvSpPr>
          <p:cNvPr id="3" name="Slide Number Placeholder 2">
            <a:extLst>
              <a:ext uri="{FF2B5EF4-FFF2-40B4-BE49-F238E27FC236}">
                <a16:creationId xmlns:a16="http://schemas.microsoft.com/office/drawing/2014/main" id="{5D84081C-E90B-0989-EC3E-1704959D3F72}"/>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16</a:t>
            </a:fld>
            <a:endParaRPr lang="en-US"/>
          </a:p>
        </p:txBody>
      </p:sp>
      <p:sp>
        <p:nvSpPr>
          <p:cNvPr id="4" name="Rectangle 3">
            <a:extLst>
              <a:ext uri="{FF2B5EF4-FFF2-40B4-BE49-F238E27FC236}">
                <a16:creationId xmlns:a16="http://schemas.microsoft.com/office/drawing/2014/main" id="{D3BD9872-EC76-A368-4AB0-3B99E07887AE}"/>
              </a:ext>
            </a:extLst>
          </p:cNvPr>
          <p:cNvSpPr/>
          <p:nvPr/>
        </p:nvSpPr>
        <p:spPr>
          <a:xfrm>
            <a:off x="4950372" y="1690698"/>
            <a:ext cx="1807780" cy="10314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6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5029-DB19-8C7E-DA79-A541B701E26D}"/>
              </a:ext>
            </a:extLst>
          </p:cNvPr>
          <p:cNvSpPr>
            <a:spLocks noGrp="1"/>
          </p:cNvSpPr>
          <p:nvPr>
            <p:ph type="title"/>
          </p:nvPr>
        </p:nvSpPr>
        <p:spPr/>
        <p:txBody>
          <a:bodyPr/>
          <a:lstStyle/>
          <a:p>
            <a:r>
              <a:rPr lang="en-US" dirty="0"/>
              <a:t>GED Manager as the Source: Can you find it?​</a:t>
            </a:r>
          </a:p>
        </p:txBody>
      </p:sp>
      <p:pic>
        <p:nvPicPr>
          <p:cNvPr id="6" name="Content Placeholder 5">
            <a:extLst>
              <a:ext uri="{FF2B5EF4-FFF2-40B4-BE49-F238E27FC236}">
                <a16:creationId xmlns:a16="http://schemas.microsoft.com/office/drawing/2014/main" id="{1F779B67-52E4-5415-B735-402F7EB1D9E7}"/>
              </a:ext>
            </a:extLst>
          </p:cNvPr>
          <p:cNvPicPr>
            <a:picLocks noGrp="1" noChangeAspect="1"/>
          </p:cNvPicPr>
          <p:nvPr>
            <p:ph idx="1"/>
          </p:nvPr>
        </p:nvPicPr>
        <p:blipFill>
          <a:blip r:embed="rId2"/>
          <a:stretch>
            <a:fillRect/>
          </a:stretch>
        </p:blipFill>
        <p:spPr>
          <a:xfrm>
            <a:off x="64008" y="1040744"/>
            <a:ext cx="11711596" cy="2824774"/>
          </a:xfrm>
        </p:spPr>
      </p:pic>
      <p:sp>
        <p:nvSpPr>
          <p:cNvPr id="4" name="Slide Number Placeholder 3">
            <a:extLst>
              <a:ext uri="{FF2B5EF4-FFF2-40B4-BE49-F238E27FC236}">
                <a16:creationId xmlns:a16="http://schemas.microsoft.com/office/drawing/2014/main" id="{91B9FB71-AB2C-257B-34B0-A65AC3BB511E}"/>
              </a:ext>
            </a:extLst>
          </p:cNvPr>
          <p:cNvSpPr>
            <a:spLocks noGrp="1"/>
          </p:cNvSpPr>
          <p:nvPr>
            <p:ph type="sldNum" sz="quarter" idx="12"/>
          </p:nvPr>
        </p:nvSpPr>
        <p:spPr/>
        <p:txBody>
          <a:bodyPr/>
          <a:lstStyle/>
          <a:p>
            <a:fld id="{BAE26A2A-DE5F-EA41-900F-AB5C4F1D9848}" type="slidenum">
              <a:rPr lang="en-US" smtClean="0"/>
              <a:t>17</a:t>
            </a:fld>
            <a:endParaRPr lang="en-US"/>
          </a:p>
        </p:txBody>
      </p:sp>
      <p:pic>
        <p:nvPicPr>
          <p:cNvPr id="8" name="Picture 7">
            <a:extLst>
              <a:ext uri="{FF2B5EF4-FFF2-40B4-BE49-F238E27FC236}">
                <a16:creationId xmlns:a16="http://schemas.microsoft.com/office/drawing/2014/main" id="{5D40F957-AFFC-A4CB-C727-893CE8DCAE8A}"/>
              </a:ext>
            </a:extLst>
          </p:cNvPr>
          <p:cNvPicPr>
            <a:picLocks noChangeAspect="1"/>
          </p:cNvPicPr>
          <p:nvPr/>
        </p:nvPicPr>
        <p:blipFill>
          <a:blip r:embed="rId3"/>
          <a:stretch>
            <a:fillRect/>
          </a:stretch>
        </p:blipFill>
        <p:spPr>
          <a:xfrm>
            <a:off x="-6520" y="3866896"/>
            <a:ext cx="12068896" cy="2753360"/>
          </a:xfrm>
          <a:prstGeom prst="rect">
            <a:avLst/>
          </a:prstGeom>
        </p:spPr>
      </p:pic>
      <p:sp>
        <p:nvSpPr>
          <p:cNvPr id="13" name="Oval 12">
            <a:extLst>
              <a:ext uri="{FF2B5EF4-FFF2-40B4-BE49-F238E27FC236}">
                <a16:creationId xmlns:a16="http://schemas.microsoft.com/office/drawing/2014/main" id="{A7CC656D-047A-7B24-2662-074D1A930A4B}"/>
              </a:ext>
            </a:extLst>
          </p:cNvPr>
          <p:cNvSpPr/>
          <p:nvPr/>
        </p:nvSpPr>
        <p:spPr>
          <a:xfrm>
            <a:off x="11402568" y="4736592"/>
            <a:ext cx="659808" cy="3017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CFA4881-ECD4-7F60-ED49-C091FC7AC446}"/>
              </a:ext>
            </a:extLst>
          </p:cNvPr>
          <p:cNvSpPr/>
          <p:nvPr/>
        </p:nvSpPr>
        <p:spPr>
          <a:xfrm>
            <a:off x="6077414" y="3493008"/>
            <a:ext cx="1091482" cy="5029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44EB3A-D48C-3CE9-BBDD-F0B18AF754A3}"/>
              </a:ext>
            </a:extLst>
          </p:cNvPr>
          <p:cNvSpPr/>
          <p:nvPr/>
        </p:nvSpPr>
        <p:spPr>
          <a:xfrm>
            <a:off x="6620256" y="6227064"/>
            <a:ext cx="667512" cy="2472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55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E3942CB3-2415-8BA5-70A0-57E9CADC72C2}"/>
              </a:ext>
            </a:extLst>
          </p:cNvPr>
          <p:cNvPicPr>
            <a:picLocks noGrp="1" noChangeAspect="1"/>
          </p:cNvPicPr>
          <p:nvPr>
            <p:ph idx="1"/>
          </p:nvPr>
        </p:nvPicPr>
        <p:blipFill>
          <a:blip r:embed="rId2"/>
          <a:stretch>
            <a:fillRect/>
          </a:stretch>
        </p:blipFill>
        <p:spPr>
          <a:xfrm>
            <a:off x="183099" y="1297473"/>
            <a:ext cx="10821232" cy="4777323"/>
          </a:xfrm>
        </p:spPr>
      </p:pic>
      <p:sp>
        <p:nvSpPr>
          <p:cNvPr id="2" name="Title 1">
            <a:extLst>
              <a:ext uri="{FF2B5EF4-FFF2-40B4-BE49-F238E27FC236}">
                <a16:creationId xmlns:a16="http://schemas.microsoft.com/office/drawing/2014/main" id="{10796552-3E12-7EEC-348C-4D86DCBBC70A}"/>
              </a:ext>
            </a:extLst>
          </p:cNvPr>
          <p:cNvSpPr>
            <a:spLocks noGrp="1"/>
          </p:cNvSpPr>
          <p:nvPr>
            <p:ph type="title"/>
          </p:nvPr>
        </p:nvSpPr>
        <p:spPr/>
        <p:txBody>
          <a:bodyPr/>
          <a:lstStyle/>
          <a:p>
            <a:r>
              <a:rPr lang="en-US" dirty="0"/>
              <a:t>Student Search: Can you find it?​</a:t>
            </a:r>
          </a:p>
        </p:txBody>
      </p:sp>
      <p:sp>
        <p:nvSpPr>
          <p:cNvPr id="4" name="Slide Number Placeholder 3">
            <a:extLst>
              <a:ext uri="{FF2B5EF4-FFF2-40B4-BE49-F238E27FC236}">
                <a16:creationId xmlns:a16="http://schemas.microsoft.com/office/drawing/2014/main" id="{ECC4F553-65D7-8962-00C3-C7E0774F6D81}"/>
              </a:ext>
            </a:extLst>
          </p:cNvPr>
          <p:cNvSpPr>
            <a:spLocks noGrp="1"/>
          </p:cNvSpPr>
          <p:nvPr>
            <p:ph type="sldNum" sz="quarter" idx="12"/>
          </p:nvPr>
        </p:nvSpPr>
        <p:spPr/>
        <p:txBody>
          <a:bodyPr/>
          <a:lstStyle/>
          <a:p>
            <a:fld id="{BAE26A2A-DE5F-EA41-900F-AB5C4F1D9848}" type="slidenum">
              <a:rPr lang="en-US" smtClean="0"/>
              <a:t>18</a:t>
            </a:fld>
            <a:endParaRPr lang="en-US" dirty="0"/>
          </a:p>
        </p:txBody>
      </p:sp>
      <p:sp>
        <p:nvSpPr>
          <p:cNvPr id="17" name="Oval 16">
            <a:extLst>
              <a:ext uri="{FF2B5EF4-FFF2-40B4-BE49-F238E27FC236}">
                <a16:creationId xmlns:a16="http://schemas.microsoft.com/office/drawing/2014/main" id="{E051E824-DFDA-E02D-A7C3-B77D5364C54E}"/>
              </a:ext>
            </a:extLst>
          </p:cNvPr>
          <p:cNvSpPr/>
          <p:nvPr/>
        </p:nvSpPr>
        <p:spPr>
          <a:xfrm>
            <a:off x="2671281" y="1406852"/>
            <a:ext cx="986319" cy="4109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59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A573E3D-1CA7-06CA-C9B5-129728F6D039}"/>
              </a:ext>
            </a:extLst>
          </p:cNvPr>
          <p:cNvSpPr>
            <a:spLocks noGrp="1"/>
          </p:cNvSpPr>
          <p:nvPr>
            <p:ph type="title"/>
          </p:nvPr>
        </p:nvSpPr>
        <p:spPr>
          <a:xfrm>
            <a:off x="401444" y="525111"/>
            <a:ext cx="11351941" cy="1165587"/>
          </a:xfrm>
        </p:spPr>
        <p:txBody>
          <a:bodyPr/>
          <a:lstStyle/>
          <a:p>
            <a:r>
              <a:rPr lang="en-US" dirty="0"/>
              <a:t>RLA GED Ready Score Report</a:t>
            </a:r>
          </a:p>
        </p:txBody>
      </p:sp>
      <p:pic>
        <p:nvPicPr>
          <p:cNvPr id="8" name="Picture 7">
            <a:extLst>
              <a:ext uri="{FF2B5EF4-FFF2-40B4-BE49-F238E27FC236}">
                <a16:creationId xmlns:a16="http://schemas.microsoft.com/office/drawing/2014/main" id="{B68B58E2-4CEA-A789-5CD0-AC22F0530333}"/>
              </a:ext>
            </a:extLst>
          </p:cNvPr>
          <p:cNvPicPr>
            <a:picLocks noChangeAspect="1"/>
          </p:cNvPicPr>
          <p:nvPr/>
        </p:nvPicPr>
        <p:blipFill>
          <a:blip r:embed="rId2"/>
          <a:stretch>
            <a:fillRect/>
          </a:stretch>
        </p:blipFill>
        <p:spPr>
          <a:xfrm>
            <a:off x="1110111" y="1338346"/>
            <a:ext cx="9934608" cy="4694102"/>
          </a:xfrm>
          <a:prstGeom prst="rect">
            <a:avLst/>
          </a:prstGeom>
          <a:noFill/>
        </p:spPr>
      </p:pic>
      <p:sp>
        <p:nvSpPr>
          <p:cNvPr id="3" name="Slide Number Placeholder 2">
            <a:extLst>
              <a:ext uri="{FF2B5EF4-FFF2-40B4-BE49-F238E27FC236}">
                <a16:creationId xmlns:a16="http://schemas.microsoft.com/office/drawing/2014/main" id="{891264DD-60D0-43B6-049E-2F402BAC89F2}"/>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19</a:t>
            </a:fld>
            <a:endParaRPr lang="en-US"/>
          </a:p>
        </p:txBody>
      </p:sp>
      <p:sp>
        <p:nvSpPr>
          <p:cNvPr id="4" name="Rectangle: Rounded Corners 3">
            <a:extLst>
              <a:ext uri="{FF2B5EF4-FFF2-40B4-BE49-F238E27FC236}">
                <a16:creationId xmlns:a16="http://schemas.microsoft.com/office/drawing/2014/main" id="{E299036E-D434-89AD-AB2A-D880D09905BC}"/>
              </a:ext>
            </a:extLst>
          </p:cNvPr>
          <p:cNvSpPr/>
          <p:nvPr/>
        </p:nvSpPr>
        <p:spPr>
          <a:xfrm>
            <a:off x="1389413" y="4422669"/>
            <a:ext cx="1864426" cy="68876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3F66-6B42-1846-9382-29D0449849E4}"/>
              </a:ext>
            </a:extLst>
          </p:cNvPr>
          <p:cNvSpPr>
            <a:spLocks noGrp="1"/>
          </p:cNvSpPr>
          <p:nvPr>
            <p:ph type="title"/>
          </p:nvPr>
        </p:nvSpPr>
        <p:spPr>
          <a:xfrm>
            <a:off x="401443" y="549958"/>
            <a:ext cx="11351941" cy="1165587"/>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4265D514-C53E-BE43-B9B6-AA5B339C1981}"/>
              </a:ext>
            </a:extLst>
          </p:cNvPr>
          <p:cNvSpPr>
            <a:spLocks noGrp="1"/>
          </p:cNvSpPr>
          <p:nvPr>
            <p:ph idx="1"/>
          </p:nvPr>
        </p:nvSpPr>
        <p:spPr>
          <a:xfrm>
            <a:off x="401442" y="1638750"/>
            <a:ext cx="6693623" cy="1438452"/>
          </a:xfrm>
        </p:spPr>
        <p:txBody>
          <a:bodyPr>
            <a:normAutofit fontScale="85000" lnSpcReduction="20000"/>
          </a:bodyPr>
          <a:lstStyle/>
          <a:p>
            <a:pPr marL="233363" indent="-233363" algn="l">
              <a:buFont typeface="Arial" panose="020B0604020202020204" pitchFamily="34" charset="0"/>
              <a:buChar char="•"/>
            </a:pPr>
            <a:r>
              <a:rPr lang="en-US" sz="3100" dirty="0"/>
              <a:t>Essential elements of an effective response</a:t>
            </a:r>
          </a:p>
          <a:p>
            <a:pPr algn="l"/>
            <a:endParaRPr lang="en-US" sz="3100" dirty="0"/>
          </a:p>
          <a:p>
            <a:pPr marL="284163" indent="-284163" algn="l">
              <a:buFont typeface="Arial" panose="020B0604020202020204" pitchFamily="34" charset="0"/>
              <a:buChar char="•"/>
            </a:pPr>
            <a:r>
              <a:rPr lang="en-US" sz="3100" dirty="0"/>
              <a:t>How to use the ER scoring tool</a:t>
            </a:r>
          </a:p>
          <a:p>
            <a:pPr algn="l"/>
            <a:endParaRPr lang="en-US" sz="2400" dirty="0"/>
          </a:p>
        </p:txBody>
      </p:sp>
      <p:sp>
        <p:nvSpPr>
          <p:cNvPr id="15" name="Slide Number Placeholder 14">
            <a:extLst>
              <a:ext uri="{FF2B5EF4-FFF2-40B4-BE49-F238E27FC236}">
                <a16:creationId xmlns:a16="http://schemas.microsoft.com/office/drawing/2014/main" id="{6B73716A-EFCE-5B43-95E9-02A7F8747201}"/>
              </a:ext>
            </a:extLst>
          </p:cNvPr>
          <p:cNvSpPr>
            <a:spLocks noGrp="1"/>
          </p:cNvSpPr>
          <p:nvPr>
            <p:ph type="sldNum" sz="quarter" idx="12"/>
          </p:nvPr>
        </p:nvSpPr>
        <p:spPr/>
        <p:txBody>
          <a:bodyPr/>
          <a:lstStyle/>
          <a:p>
            <a:fld id="{BAE26A2A-DE5F-EA41-900F-AB5C4F1D9848}" type="slidenum">
              <a:rPr lang="en-US" smtClean="0"/>
              <a:t>2</a:t>
            </a:fld>
            <a:endParaRPr lang="en-US"/>
          </a:p>
        </p:txBody>
      </p:sp>
      <p:pic>
        <p:nvPicPr>
          <p:cNvPr id="16" name="Picture 1">
            <a:extLst>
              <a:ext uri="{FF2B5EF4-FFF2-40B4-BE49-F238E27FC236}">
                <a16:creationId xmlns:a16="http://schemas.microsoft.com/office/drawing/2014/main" id="{40026438-7836-EAB4-6E08-39478B3AD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7314">
            <a:off x="6971462" y="307241"/>
            <a:ext cx="3699556" cy="273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7B2CAD3-52AE-20C0-8F28-B58BAB5F92AC}"/>
              </a:ext>
            </a:extLst>
          </p:cNvPr>
          <p:cNvPicPr>
            <a:picLocks noChangeAspect="1"/>
          </p:cNvPicPr>
          <p:nvPr/>
        </p:nvPicPr>
        <p:blipFill>
          <a:blip r:embed="rId3"/>
          <a:stretch>
            <a:fillRect/>
          </a:stretch>
        </p:blipFill>
        <p:spPr>
          <a:xfrm>
            <a:off x="276137" y="3384878"/>
            <a:ext cx="6742614" cy="3359323"/>
          </a:xfrm>
          <a:prstGeom prst="rect">
            <a:avLst/>
          </a:prstGeom>
        </p:spPr>
      </p:pic>
      <p:grpSp>
        <p:nvGrpSpPr>
          <p:cNvPr id="17" name="Group 16">
            <a:extLst>
              <a:ext uri="{FF2B5EF4-FFF2-40B4-BE49-F238E27FC236}">
                <a16:creationId xmlns:a16="http://schemas.microsoft.com/office/drawing/2014/main" id="{D0CB4392-504C-58EF-D9B9-55F67CCD9E76}"/>
              </a:ext>
            </a:extLst>
          </p:cNvPr>
          <p:cNvGrpSpPr/>
          <p:nvPr/>
        </p:nvGrpSpPr>
        <p:grpSpPr>
          <a:xfrm rot="993958">
            <a:off x="7928262" y="2090506"/>
            <a:ext cx="3287178" cy="4512777"/>
            <a:chOff x="3144643" y="-448777"/>
            <a:chExt cx="5519017" cy="7576741"/>
          </a:xfrm>
        </p:grpSpPr>
        <p:pic>
          <p:nvPicPr>
            <p:cNvPr id="19" name="Picture 18">
              <a:extLst>
                <a:ext uri="{FF2B5EF4-FFF2-40B4-BE49-F238E27FC236}">
                  <a16:creationId xmlns:a16="http://schemas.microsoft.com/office/drawing/2014/main" id="{F4AB2DA9-1058-0206-E778-24BB136A8BE4}"/>
                </a:ext>
              </a:extLst>
            </p:cNvPr>
            <p:cNvPicPr>
              <a:picLocks noChangeAspect="1"/>
            </p:cNvPicPr>
            <p:nvPr/>
          </p:nvPicPr>
          <p:blipFill>
            <a:blip r:embed="rId4"/>
            <a:stretch>
              <a:fillRect/>
            </a:stretch>
          </p:blipFill>
          <p:spPr>
            <a:xfrm>
              <a:off x="3144643" y="-448777"/>
              <a:ext cx="5505733" cy="1930499"/>
            </a:xfrm>
            <a:prstGeom prst="rect">
              <a:avLst/>
            </a:prstGeom>
          </p:spPr>
        </p:pic>
        <p:pic>
          <p:nvPicPr>
            <p:cNvPr id="21" name="Picture 20">
              <a:extLst>
                <a:ext uri="{FF2B5EF4-FFF2-40B4-BE49-F238E27FC236}">
                  <a16:creationId xmlns:a16="http://schemas.microsoft.com/office/drawing/2014/main" id="{A1AEB515-18AC-8084-0242-AAAA0E235A72}"/>
                </a:ext>
              </a:extLst>
            </p:cNvPr>
            <p:cNvPicPr>
              <a:picLocks noChangeAspect="1"/>
            </p:cNvPicPr>
            <p:nvPr/>
          </p:nvPicPr>
          <p:blipFill>
            <a:blip r:embed="rId5"/>
            <a:stretch>
              <a:fillRect/>
            </a:stretch>
          </p:blipFill>
          <p:spPr>
            <a:xfrm>
              <a:off x="3156870" y="1451977"/>
              <a:ext cx="5505733" cy="2159111"/>
            </a:xfrm>
            <a:prstGeom prst="rect">
              <a:avLst/>
            </a:prstGeom>
          </p:spPr>
        </p:pic>
        <p:pic>
          <p:nvPicPr>
            <p:cNvPr id="23" name="Picture 22">
              <a:extLst>
                <a:ext uri="{FF2B5EF4-FFF2-40B4-BE49-F238E27FC236}">
                  <a16:creationId xmlns:a16="http://schemas.microsoft.com/office/drawing/2014/main" id="{9F0F5395-6311-DB3B-4F4D-8D3C5EB2F572}"/>
                </a:ext>
              </a:extLst>
            </p:cNvPr>
            <p:cNvPicPr>
              <a:picLocks noChangeAspect="1"/>
            </p:cNvPicPr>
            <p:nvPr/>
          </p:nvPicPr>
          <p:blipFill>
            <a:blip r:embed="rId6"/>
            <a:stretch>
              <a:fillRect/>
            </a:stretch>
          </p:blipFill>
          <p:spPr>
            <a:xfrm>
              <a:off x="3189679" y="3692437"/>
              <a:ext cx="5473981" cy="3435527"/>
            </a:xfrm>
            <a:prstGeom prst="rect">
              <a:avLst/>
            </a:prstGeom>
          </p:spPr>
        </p:pic>
      </p:grpSp>
    </p:spTree>
    <p:extLst>
      <p:ext uri="{BB962C8B-B14F-4D97-AF65-F5344CB8AC3E}">
        <p14:creationId xmlns:p14="http://schemas.microsoft.com/office/powerpoint/2010/main" val="51474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600A05-19A5-1975-8023-4AAF8E375A48}"/>
              </a:ext>
            </a:extLst>
          </p:cNvPr>
          <p:cNvSpPr>
            <a:spLocks noGrp="1"/>
          </p:cNvSpPr>
          <p:nvPr>
            <p:ph type="sldNum" sz="quarter" idx="12"/>
          </p:nvPr>
        </p:nvSpPr>
        <p:spPr/>
        <p:txBody>
          <a:bodyPr/>
          <a:lstStyle/>
          <a:p>
            <a:fld id="{BAE26A2A-DE5F-EA41-900F-AB5C4F1D9848}" type="slidenum">
              <a:rPr lang="en-US" smtClean="0"/>
              <a:t>20</a:t>
            </a:fld>
            <a:endParaRPr lang="en-US"/>
          </a:p>
        </p:txBody>
      </p:sp>
      <p:grpSp>
        <p:nvGrpSpPr>
          <p:cNvPr id="4" name="Group 3">
            <a:extLst>
              <a:ext uri="{FF2B5EF4-FFF2-40B4-BE49-F238E27FC236}">
                <a16:creationId xmlns:a16="http://schemas.microsoft.com/office/drawing/2014/main" id="{2B975C18-322B-825F-06EC-DCF885B134C6}"/>
              </a:ext>
            </a:extLst>
          </p:cNvPr>
          <p:cNvGrpSpPr/>
          <p:nvPr/>
        </p:nvGrpSpPr>
        <p:grpSpPr>
          <a:xfrm>
            <a:off x="4081319" y="504502"/>
            <a:ext cx="5535644" cy="6259570"/>
            <a:chOff x="3144643" y="-448777"/>
            <a:chExt cx="5519017" cy="7576741"/>
          </a:xfrm>
        </p:grpSpPr>
        <p:pic>
          <p:nvPicPr>
            <p:cNvPr id="5" name="Picture 4">
              <a:extLst>
                <a:ext uri="{FF2B5EF4-FFF2-40B4-BE49-F238E27FC236}">
                  <a16:creationId xmlns:a16="http://schemas.microsoft.com/office/drawing/2014/main" id="{298205C8-A89B-8E49-3414-562E0C1D2E9E}"/>
                </a:ext>
              </a:extLst>
            </p:cNvPr>
            <p:cNvPicPr>
              <a:picLocks noChangeAspect="1"/>
            </p:cNvPicPr>
            <p:nvPr/>
          </p:nvPicPr>
          <p:blipFill>
            <a:blip r:embed="rId2"/>
            <a:stretch>
              <a:fillRect/>
            </a:stretch>
          </p:blipFill>
          <p:spPr>
            <a:xfrm>
              <a:off x="3144643" y="-448777"/>
              <a:ext cx="5505733" cy="1930499"/>
            </a:xfrm>
            <a:prstGeom prst="rect">
              <a:avLst/>
            </a:prstGeom>
          </p:spPr>
        </p:pic>
        <p:pic>
          <p:nvPicPr>
            <p:cNvPr id="6" name="Picture 5">
              <a:extLst>
                <a:ext uri="{FF2B5EF4-FFF2-40B4-BE49-F238E27FC236}">
                  <a16:creationId xmlns:a16="http://schemas.microsoft.com/office/drawing/2014/main" id="{FFFADB11-C447-86BA-A990-307C97EB503C}"/>
                </a:ext>
              </a:extLst>
            </p:cNvPr>
            <p:cNvPicPr>
              <a:picLocks noChangeAspect="1"/>
            </p:cNvPicPr>
            <p:nvPr/>
          </p:nvPicPr>
          <p:blipFill>
            <a:blip r:embed="rId3"/>
            <a:stretch>
              <a:fillRect/>
            </a:stretch>
          </p:blipFill>
          <p:spPr>
            <a:xfrm>
              <a:off x="3156870" y="1451977"/>
              <a:ext cx="5505733" cy="2159111"/>
            </a:xfrm>
            <a:prstGeom prst="rect">
              <a:avLst/>
            </a:prstGeom>
          </p:spPr>
        </p:pic>
        <p:pic>
          <p:nvPicPr>
            <p:cNvPr id="7" name="Picture 6">
              <a:extLst>
                <a:ext uri="{FF2B5EF4-FFF2-40B4-BE49-F238E27FC236}">
                  <a16:creationId xmlns:a16="http://schemas.microsoft.com/office/drawing/2014/main" id="{395996CB-AF8F-CF12-7586-C797A37C413C}"/>
                </a:ext>
              </a:extLst>
            </p:cNvPr>
            <p:cNvPicPr>
              <a:picLocks noChangeAspect="1"/>
            </p:cNvPicPr>
            <p:nvPr/>
          </p:nvPicPr>
          <p:blipFill>
            <a:blip r:embed="rId4"/>
            <a:stretch>
              <a:fillRect/>
            </a:stretch>
          </p:blipFill>
          <p:spPr>
            <a:xfrm>
              <a:off x="3189679" y="3692437"/>
              <a:ext cx="5473981" cy="3435527"/>
            </a:xfrm>
            <a:prstGeom prst="rect">
              <a:avLst/>
            </a:prstGeom>
          </p:spPr>
        </p:pic>
      </p:grpSp>
      <p:cxnSp>
        <p:nvCxnSpPr>
          <p:cNvPr id="9" name="Straight Arrow Connector 8">
            <a:extLst>
              <a:ext uri="{FF2B5EF4-FFF2-40B4-BE49-F238E27FC236}">
                <a16:creationId xmlns:a16="http://schemas.microsoft.com/office/drawing/2014/main" id="{AB210E8D-A76D-FF6D-B0A5-B13FA9C0B91F}"/>
              </a:ext>
            </a:extLst>
          </p:cNvPr>
          <p:cNvCxnSpPr/>
          <p:nvPr/>
        </p:nvCxnSpPr>
        <p:spPr>
          <a:xfrm>
            <a:off x="1772965" y="4714504"/>
            <a:ext cx="207586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B13865-555D-6CBC-9CD1-C27C6618E150}"/>
              </a:ext>
            </a:extLst>
          </p:cNvPr>
          <p:cNvSpPr txBox="1"/>
          <p:nvPr/>
        </p:nvSpPr>
        <p:spPr>
          <a:xfrm>
            <a:off x="401444" y="1354499"/>
            <a:ext cx="3505130" cy="243143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Prepare to Score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1.Copy the student’s Written Response into a separate Word Doc</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Open the Scoring Tool</a:t>
            </a:r>
          </a:p>
        </p:txBody>
      </p:sp>
    </p:spTree>
    <p:extLst>
      <p:ext uri="{BB962C8B-B14F-4D97-AF65-F5344CB8AC3E}">
        <p14:creationId xmlns:p14="http://schemas.microsoft.com/office/powerpoint/2010/main" val="288460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99DF1-B85A-9566-8C5B-AAA487AB0F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E7827E-E1FC-C6E6-69FE-6459B32FCB3C}"/>
              </a:ext>
            </a:extLst>
          </p:cNvPr>
          <p:cNvSpPr>
            <a:spLocks noGrp="1"/>
          </p:cNvSpPr>
          <p:nvPr>
            <p:ph type="title"/>
          </p:nvPr>
        </p:nvSpPr>
        <p:spPr>
          <a:xfrm>
            <a:off x="401449" y="1511574"/>
            <a:ext cx="11159930" cy="1546932"/>
          </a:xfrm>
        </p:spPr>
        <p:txBody>
          <a:bodyPr>
            <a:normAutofit/>
          </a:bodyPr>
          <a:lstStyle/>
          <a:p>
            <a:r>
              <a:rPr lang="en-US" sz="4800" b="1" spc="-75" dirty="0"/>
              <a:t>The Extended Response Scoring Tool</a:t>
            </a:r>
            <a:endParaRPr lang="en-US" dirty="0"/>
          </a:p>
        </p:txBody>
      </p:sp>
      <p:sp>
        <p:nvSpPr>
          <p:cNvPr id="6" name="Text Placeholder 5">
            <a:extLst>
              <a:ext uri="{FF2B5EF4-FFF2-40B4-BE49-F238E27FC236}">
                <a16:creationId xmlns:a16="http://schemas.microsoft.com/office/drawing/2014/main" id="{7A985E09-F91D-A701-D49A-891775EC2297}"/>
              </a:ext>
            </a:extLst>
          </p:cNvPr>
          <p:cNvSpPr>
            <a:spLocks noGrp="1"/>
          </p:cNvSpPr>
          <p:nvPr>
            <p:ph type="body" idx="1"/>
          </p:nvPr>
        </p:nvSpPr>
        <p:spPr/>
        <p:txBody>
          <a:bodyPr/>
          <a:lstStyle/>
          <a:p>
            <a:r>
              <a:rPr lang="en-US" dirty="0"/>
              <a:t>Do you know where to find it?</a:t>
            </a:r>
          </a:p>
        </p:txBody>
      </p:sp>
      <p:sp>
        <p:nvSpPr>
          <p:cNvPr id="4" name="Slide Number Placeholder 3">
            <a:extLst>
              <a:ext uri="{FF2B5EF4-FFF2-40B4-BE49-F238E27FC236}">
                <a16:creationId xmlns:a16="http://schemas.microsoft.com/office/drawing/2014/main" id="{5E512AC0-7B06-5886-0991-0EE3CD78C828}"/>
              </a:ext>
            </a:extLst>
          </p:cNvPr>
          <p:cNvSpPr>
            <a:spLocks noGrp="1"/>
          </p:cNvSpPr>
          <p:nvPr>
            <p:ph type="sldNum" sz="quarter" idx="10"/>
          </p:nvPr>
        </p:nvSpPr>
        <p:spPr/>
        <p:txBody>
          <a:bodyPr/>
          <a:lstStyle/>
          <a:p>
            <a:fld id="{BAE26A2A-DE5F-EA41-900F-AB5C4F1D9848}" type="slidenum">
              <a:rPr lang="en-US" smtClean="0"/>
              <a:t>21</a:t>
            </a:fld>
            <a:endParaRPr lang="en-US"/>
          </a:p>
        </p:txBody>
      </p:sp>
    </p:spTree>
    <p:extLst>
      <p:ext uri="{BB962C8B-B14F-4D97-AF65-F5344CB8AC3E}">
        <p14:creationId xmlns:p14="http://schemas.microsoft.com/office/powerpoint/2010/main" val="301135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9F7B-FF23-9FC1-A62B-9280DF8CEB47}"/>
              </a:ext>
            </a:extLst>
          </p:cNvPr>
          <p:cNvSpPr>
            <a:spLocks noGrp="1"/>
          </p:cNvSpPr>
          <p:nvPr>
            <p:ph type="title"/>
          </p:nvPr>
        </p:nvSpPr>
        <p:spPr/>
        <p:txBody>
          <a:bodyPr/>
          <a:lstStyle/>
          <a:p>
            <a:r>
              <a:rPr lang="en-US" dirty="0"/>
              <a:t>GED.com: Can you find it?</a:t>
            </a:r>
          </a:p>
        </p:txBody>
      </p:sp>
      <p:sp>
        <p:nvSpPr>
          <p:cNvPr id="3" name="Slide Number Placeholder 2">
            <a:extLst>
              <a:ext uri="{FF2B5EF4-FFF2-40B4-BE49-F238E27FC236}">
                <a16:creationId xmlns:a16="http://schemas.microsoft.com/office/drawing/2014/main" id="{14CB5DAA-B03A-152F-A826-E292492A6E87}"/>
              </a:ext>
            </a:extLst>
          </p:cNvPr>
          <p:cNvSpPr>
            <a:spLocks noGrp="1"/>
          </p:cNvSpPr>
          <p:nvPr>
            <p:ph type="sldNum" sz="quarter" idx="12"/>
          </p:nvPr>
        </p:nvSpPr>
        <p:spPr/>
        <p:txBody>
          <a:bodyPr/>
          <a:lstStyle/>
          <a:p>
            <a:fld id="{BAE26A2A-DE5F-EA41-900F-AB5C4F1D9848}" type="slidenum">
              <a:rPr lang="en-US" smtClean="0"/>
              <a:t>22</a:t>
            </a:fld>
            <a:endParaRPr lang="en-US"/>
          </a:p>
        </p:txBody>
      </p:sp>
      <p:grpSp>
        <p:nvGrpSpPr>
          <p:cNvPr id="9" name="Group 8">
            <a:extLst>
              <a:ext uri="{FF2B5EF4-FFF2-40B4-BE49-F238E27FC236}">
                <a16:creationId xmlns:a16="http://schemas.microsoft.com/office/drawing/2014/main" id="{7ED20341-A2B0-9829-1AB2-C71C87EF2324}"/>
              </a:ext>
            </a:extLst>
          </p:cNvPr>
          <p:cNvGrpSpPr/>
          <p:nvPr/>
        </p:nvGrpSpPr>
        <p:grpSpPr>
          <a:xfrm>
            <a:off x="761726" y="2253530"/>
            <a:ext cx="10668548" cy="3091935"/>
            <a:chOff x="761726" y="1107904"/>
            <a:chExt cx="10668548" cy="3091935"/>
          </a:xfrm>
        </p:grpSpPr>
        <p:pic>
          <p:nvPicPr>
            <p:cNvPr id="5" name="Picture 4">
              <a:extLst>
                <a:ext uri="{FF2B5EF4-FFF2-40B4-BE49-F238E27FC236}">
                  <a16:creationId xmlns:a16="http://schemas.microsoft.com/office/drawing/2014/main" id="{3AE8E4E6-E381-2567-5E44-3314B6DD1CE6}"/>
                </a:ext>
              </a:extLst>
            </p:cNvPr>
            <p:cNvPicPr>
              <a:picLocks noChangeAspect="1"/>
            </p:cNvPicPr>
            <p:nvPr/>
          </p:nvPicPr>
          <p:blipFill>
            <a:blip r:embed="rId2"/>
            <a:stretch>
              <a:fillRect/>
            </a:stretch>
          </p:blipFill>
          <p:spPr>
            <a:xfrm>
              <a:off x="761726" y="1354893"/>
              <a:ext cx="10668548" cy="2844946"/>
            </a:xfrm>
            <a:prstGeom prst="rect">
              <a:avLst/>
            </a:prstGeom>
          </p:spPr>
        </p:pic>
        <p:sp>
          <p:nvSpPr>
            <p:cNvPr id="8" name="Oval 7">
              <a:extLst>
                <a:ext uri="{FF2B5EF4-FFF2-40B4-BE49-F238E27FC236}">
                  <a16:creationId xmlns:a16="http://schemas.microsoft.com/office/drawing/2014/main" id="{81D5034D-5F8A-E379-FE0F-AFCD7A614FDC}"/>
                </a:ext>
              </a:extLst>
            </p:cNvPr>
            <p:cNvSpPr/>
            <p:nvPr/>
          </p:nvSpPr>
          <p:spPr>
            <a:xfrm>
              <a:off x="8681663" y="1107904"/>
              <a:ext cx="1602768" cy="7414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975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9447EDC-F9AB-0519-C129-84AE733AB2A8}"/>
              </a:ext>
            </a:extLst>
          </p:cNvPr>
          <p:cNvSpPr>
            <a:spLocks noGrp="1"/>
          </p:cNvSpPr>
          <p:nvPr>
            <p:ph type="title"/>
          </p:nvPr>
        </p:nvSpPr>
        <p:spPr>
          <a:xfrm>
            <a:off x="401444" y="525111"/>
            <a:ext cx="11351941" cy="1165587"/>
          </a:xfrm>
        </p:spPr>
        <p:txBody>
          <a:bodyPr/>
          <a:lstStyle/>
          <a:p>
            <a:r>
              <a:rPr lang="en-US" dirty="0"/>
              <a:t>Educators</a:t>
            </a:r>
          </a:p>
        </p:txBody>
      </p:sp>
      <p:pic>
        <p:nvPicPr>
          <p:cNvPr id="7" name="Picture 6" descr="A screenshot of a computer&#10;&#10;AI-generated content may be incorrect.">
            <a:extLst>
              <a:ext uri="{FF2B5EF4-FFF2-40B4-BE49-F238E27FC236}">
                <a16:creationId xmlns:a16="http://schemas.microsoft.com/office/drawing/2014/main" id="{4567EED0-D81B-DC3B-F423-F2B59993FA35}"/>
              </a:ext>
            </a:extLst>
          </p:cNvPr>
          <p:cNvPicPr>
            <a:picLocks noChangeAspect="1"/>
          </p:cNvPicPr>
          <p:nvPr/>
        </p:nvPicPr>
        <p:blipFill>
          <a:blip r:embed="rId2"/>
          <a:stretch>
            <a:fillRect/>
          </a:stretch>
        </p:blipFill>
        <p:spPr>
          <a:xfrm>
            <a:off x="497395" y="1366673"/>
            <a:ext cx="11160038" cy="4966216"/>
          </a:xfrm>
          <a:prstGeom prst="rect">
            <a:avLst/>
          </a:prstGeom>
          <a:noFill/>
        </p:spPr>
      </p:pic>
      <p:sp>
        <p:nvSpPr>
          <p:cNvPr id="3" name="Slide Number Placeholder 2">
            <a:extLst>
              <a:ext uri="{FF2B5EF4-FFF2-40B4-BE49-F238E27FC236}">
                <a16:creationId xmlns:a16="http://schemas.microsoft.com/office/drawing/2014/main" id="{487B154C-6787-BC98-0A4A-1A6C4ED3BB67}"/>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23</a:t>
            </a:fld>
            <a:endParaRPr lang="en-US"/>
          </a:p>
        </p:txBody>
      </p:sp>
      <p:sp>
        <p:nvSpPr>
          <p:cNvPr id="8" name="Oval 7">
            <a:extLst>
              <a:ext uri="{FF2B5EF4-FFF2-40B4-BE49-F238E27FC236}">
                <a16:creationId xmlns:a16="http://schemas.microsoft.com/office/drawing/2014/main" id="{8E0DE76F-356C-8122-82C8-9D0D4EA5A171}"/>
              </a:ext>
            </a:extLst>
          </p:cNvPr>
          <p:cNvSpPr/>
          <p:nvPr/>
        </p:nvSpPr>
        <p:spPr>
          <a:xfrm>
            <a:off x="2915738" y="2506423"/>
            <a:ext cx="2578814" cy="3523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61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07364-1202-6C69-A934-7DE234D28DE5}"/>
              </a:ext>
            </a:extLst>
          </p:cNvPr>
          <p:cNvSpPr>
            <a:spLocks noGrp="1"/>
          </p:cNvSpPr>
          <p:nvPr>
            <p:ph type="title"/>
          </p:nvPr>
        </p:nvSpPr>
        <p:spPr>
          <a:xfrm>
            <a:off x="401444" y="525111"/>
            <a:ext cx="11351941" cy="1165587"/>
          </a:xfrm>
        </p:spPr>
        <p:txBody>
          <a:bodyPr/>
          <a:lstStyle/>
          <a:p>
            <a:r>
              <a:rPr lang="en-US" dirty="0"/>
              <a:t>Free Classroom Resources</a:t>
            </a:r>
          </a:p>
        </p:txBody>
      </p:sp>
      <p:pic>
        <p:nvPicPr>
          <p:cNvPr id="5" name="Picture 4" descr="A screenshot of a web page&#10;&#10;AI-generated content may be incorrect.">
            <a:extLst>
              <a:ext uri="{FF2B5EF4-FFF2-40B4-BE49-F238E27FC236}">
                <a16:creationId xmlns:a16="http://schemas.microsoft.com/office/drawing/2014/main" id="{DA70E57A-ADD9-040A-80DA-5100564A7027}"/>
              </a:ext>
            </a:extLst>
          </p:cNvPr>
          <p:cNvPicPr>
            <a:picLocks noChangeAspect="1"/>
          </p:cNvPicPr>
          <p:nvPr/>
        </p:nvPicPr>
        <p:blipFill>
          <a:blip r:embed="rId2"/>
          <a:stretch>
            <a:fillRect/>
          </a:stretch>
        </p:blipFill>
        <p:spPr>
          <a:xfrm>
            <a:off x="1793487" y="1825625"/>
            <a:ext cx="8567855" cy="4048312"/>
          </a:xfrm>
          <a:prstGeom prst="rect">
            <a:avLst/>
          </a:prstGeom>
          <a:noFill/>
        </p:spPr>
      </p:pic>
      <p:sp>
        <p:nvSpPr>
          <p:cNvPr id="3" name="Slide Number Placeholder 2">
            <a:extLst>
              <a:ext uri="{FF2B5EF4-FFF2-40B4-BE49-F238E27FC236}">
                <a16:creationId xmlns:a16="http://schemas.microsoft.com/office/drawing/2014/main" id="{4358B9CF-B9B0-603E-AABD-BF7D41166C69}"/>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24</a:t>
            </a:fld>
            <a:endParaRPr lang="en-US"/>
          </a:p>
        </p:txBody>
      </p:sp>
      <p:sp>
        <p:nvSpPr>
          <p:cNvPr id="6" name="Oval 5">
            <a:extLst>
              <a:ext uri="{FF2B5EF4-FFF2-40B4-BE49-F238E27FC236}">
                <a16:creationId xmlns:a16="http://schemas.microsoft.com/office/drawing/2014/main" id="{C7D140D7-7024-61DE-07B4-03541FE92C13}"/>
              </a:ext>
            </a:extLst>
          </p:cNvPr>
          <p:cNvSpPr/>
          <p:nvPr/>
        </p:nvSpPr>
        <p:spPr>
          <a:xfrm>
            <a:off x="1793487" y="3821987"/>
            <a:ext cx="1853839" cy="41096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D5244E-FCE5-5B48-3236-1A7DFC2C9E58}"/>
              </a:ext>
            </a:extLst>
          </p:cNvPr>
          <p:cNvSpPr/>
          <p:nvPr/>
        </p:nvSpPr>
        <p:spPr>
          <a:xfrm>
            <a:off x="6264170" y="3821987"/>
            <a:ext cx="2718602" cy="4872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07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F58B-257A-DAB7-75C4-C94D89E412F4}"/>
              </a:ext>
            </a:extLst>
          </p:cNvPr>
          <p:cNvSpPr>
            <a:spLocks noGrp="1"/>
          </p:cNvSpPr>
          <p:nvPr>
            <p:ph type="title"/>
          </p:nvPr>
        </p:nvSpPr>
        <p:spPr/>
        <p:txBody>
          <a:bodyPr/>
          <a:lstStyle/>
          <a:p>
            <a:r>
              <a:rPr lang="en-US" dirty="0"/>
              <a:t>Extended Response Scoring Tools</a:t>
            </a:r>
          </a:p>
        </p:txBody>
      </p:sp>
      <p:sp>
        <p:nvSpPr>
          <p:cNvPr id="3" name="Slide Number Placeholder 2">
            <a:extLst>
              <a:ext uri="{FF2B5EF4-FFF2-40B4-BE49-F238E27FC236}">
                <a16:creationId xmlns:a16="http://schemas.microsoft.com/office/drawing/2014/main" id="{01C717A5-71A0-C828-8E05-367546E47D3D}"/>
              </a:ext>
            </a:extLst>
          </p:cNvPr>
          <p:cNvSpPr>
            <a:spLocks noGrp="1"/>
          </p:cNvSpPr>
          <p:nvPr>
            <p:ph type="sldNum" sz="quarter" idx="12"/>
          </p:nvPr>
        </p:nvSpPr>
        <p:spPr/>
        <p:txBody>
          <a:bodyPr/>
          <a:lstStyle/>
          <a:p>
            <a:fld id="{BAE26A2A-DE5F-EA41-900F-AB5C4F1D9848}" type="slidenum">
              <a:rPr lang="en-US" smtClean="0"/>
              <a:t>25</a:t>
            </a:fld>
            <a:endParaRPr lang="en-US"/>
          </a:p>
        </p:txBody>
      </p:sp>
      <p:pic>
        <p:nvPicPr>
          <p:cNvPr id="5" name="Picture 4">
            <a:extLst>
              <a:ext uri="{FF2B5EF4-FFF2-40B4-BE49-F238E27FC236}">
                <a16:creationId xmlns:a16="http://schemas.microsoft.com/office/drawing/2014/main" id="{A3B4E61B-608C-5B44-5000-45A56F8C775F}"/>
              </a:ext>
            </a:extLst>
          </p:cNvPr>
          <p:cNvPicPr>
            <a:picLocks noChangeAspect="1"/>
          </p:cNvPicPr>
          <p:nvPr/>
        </p:nvPicPr>
        <p:blipFill>
          <a:blip r:embed="rId2"/>
          <a:stretch>
            <a:fillRect/>
          </a:stretch>
        </p:blipFill>
        <p:spPr>
          <a:xfrm>
            <a:off x="21459" y="1960176"/>
            <a:ext cx="12149082" cy="3946638"/>
          </a:xfrm>
          <a:prstGeom prst="rect">
            <a:avLst/>
          </a:prstGeom>
        </p:spPr>
      </p:pic>
      <p:sp>
        <p:nvSpPr>
          <p:cNvPr id="6" name="Oval 5">
            <a:extLst>
              <a:ext uri="{FF2B5EF4-FFF2-40B4-BE49-F238E27FC236}">
                <a16:creationId xmlns:a16="http://schemas.microsoft.com/office/drawing/2014/main" id="{09534941-95F0-C28A-3EC1-BA5A49F8426B}"/>
              </a:ext>
            </a:extLst>
          </p:cNvPr>
          <p:cNvSpPr/>
          <p:nvPr/>
        </p:nvSpPr>
        <p:spPr>
          <a:xfrm>
            <a:off x="401443" y="4972692"/>
            <a:ext cx="3338350" cy="328773"/>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A23C7AB-F18D-81D3-B3CE-AA5D9792FF0A}"/>
              </a:ext>
            </a:extLst>
          </p:cNvPr>
          <p:cNvSpPr/>
          <p:nvPr/>
        </p:nvSpPr>
        <p:spPr>
          <a:xfrm>
            <a:off x="6461030" y="4972692"/>
            <a:ext cx="4366517" cy="3287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68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5E283-BD75-3EE1-C89F-9FE12469BB8B}"/>
              </a:ext>
            </a:extLst>
          </p:cNvPr>
          <p:cNvSpPr>
            <a:spLocks noGrp="1"/>
          </p:cNvSpPr>
          <p:nvPr>
            <p:ph idx="1"/>
          </p:nvPr>
        </p:nvSpPr>
        <p:spPr>
          <a:xfrm>
            <a:off x="8156620" y="683172"/>
            <a:ext cx="4005181" cy="5349766"/>
          </a:xfrm>
        </p:spPr>
        <p:txBody>
          <a:bodyPr vert="horz" lIns="91440" tIns="45720" rIns="91440" bIns="45720" rtlCol="0" anchor="t">
            <a:normAutofit/>
          </a:bodyPr>
          <a:lstStyle/>
          <a:p>
            <a:pPr marL="170815" indent="-170815">
              <a:buFont typeface="Calibri Light" panose="020F0302020204030204" pitchFamily="34" charset="0"/>
              <a:buAutoNum type="arabicPeriod"/>
            </a:pPr>
            <a:r>
              <a:rPr lang="en-US" altLang="en-US" dirty="0"/>
              <a:t>Skim student response to see which set of paired passages were used</a:t>
            </a:r>
          </a:p>
          <a:p>
            <a:pPr marL="170815" indent="-170815">
              <a:buFont typeface="Calibri Light" panose="020F0302020204030204" pitchFamily="34" charset="0"/>
              <a:buAutoNum type="arabicPeriod"/>
            </a:pPr>
            <a:endParaRPr lang="en-US" altLang="en-US" dirty="0"/>
          </a:p>
          <a:p>
            <a:pPr marL="170815" indent="-170815">
              <a:buFont typeface="Calibri Light" panose="020F0302020204030204" pitchFamily="34" charset="0"/>
              <a:buAutoNum type="arabicPeriod"/>
            </a:pPr>
            <a:r>
              <a:rPr lang="en-US" altLang="en-US" dirty="0"/>
              <a:t>Download and read the corresponding  passages</a:t>
            </a:r>
          </a:p>
          <a:p>
            <a:pPr marL="170815" indent="-170815">
              <a:buFont typeface="Calibri Light" panose="020F0302020204030204" pitchFamily="34" charset="0"/>
              <a:buAutoNum type="arabicPeriod"/>
            </a:pPr>
            <a:endParaRPr lang="en-US" altLang="en-US" dirty="0"/>
          </a:p>
          <a:p>
            <a:pPr marL="170815" indent="-170815">
              <a:buFont typeface="Calibri Light" panose="020F0302020204030204" pitchFamily="34" charset="0"/>
              <a:buAutoNum type="arabicPeriod"/>
            </a:pPr>
            <a:r>
              <a:rPr lang="en-US" altLang="en-US" dirty="0">
                <a:latin typeface="Arial"/>
                <a:cs typeface="Arial"/>
              </a:rPr>
              <a:t>Enter student name and date.</a:t>
            </a:r>
          </a:p>
          <a:p>
            <a:pPr marL="170815" indent="-170815">
              <a:buFont typeface="Calibri Light" panose="020F0302020204030204" pitchFamily="34" charset="0"/>
              <a:buAutoNum type="arabicPeriod"/>
            </a:pPr>
            <a:endParaRPr lang="en-US" altLang="en-US" dirty="0"/>
          </a:p>
          <a:p>
            <a:pPr marL="170815" indent="-170815">
              <a:buFont typeface="Calibri Light" panose="020F0302020204030204" pitchFamily="34" charset="0"/>
              <a:buAutoNum type="arabicPeriod"/>
            </a:pPr>
            <a:r>
              <a:rPr lang="en-US" altLang="en-US" dirty="0"/>
              <a:t>Do the first read of the student’s response.</a:t>
            </a:r>
          </a:p>
          <a:p>
            <a:pPr marL="0" indent="0">
              <a:buNone/>
            </a:pPr>
            <a:endParaRPr lang="en-US" dirty="0"/>
          </a:p>
        </p:txBody>
      </p:sp>
      <p:sp>
        <p:nvSpPr>
          <p:cNvPr id="4" name="Slide Number Placeholder 3">
            <a:extLst>
              <a:ext uri="{FF2B5EF4-FFF2-40B4-BE49-F238E27FC236}">
                <a16:creationId xmlns:a16="http://schemas.microsoft.com/office/drawing/2014/main" id="{155D9CE7-6AD6-B91B-8DCB-230184166C81}"/>
              </a:ext>
            </a:extLst>
          </p:cNvPr>
          <p:cNvSpPr>
            <a:spLocks noGrp="1"/>
          </p:cNvSpPr>
          <p:nvPr>
            <p:ph type="sldNum" sz="quarter" idx="12"/>
          </p:nvPr>
        </p:nvSpPr>
        <p:spPr/>
        <p:txBody>
          <a:bodyPr/>
          <a:lstStyle/>
          <a:p>
            <a:fld id="{BAE26A2A-DE5F-EA41-900F-AB5C4F1D9848}" type="slidenum">
              <a:rPr lang="en-US" smtClean="0"/>
              <a:t>26</a:t>
            </a:fld>
            <a:endParaRPr lang="en-US"/>
          </a:p>
        </p:txBody>
      </p:sp>
      <p:pic>
        <p:nvPicPr>
          <p:cNvPr id="5" name="Picture 4" descr="A screenshot of a cell phone&#10;&#10;Description automatically generated">
            <a:extLst>
              <a:ext uri="{FF2B5EF4-FFF2-40B4-BE49-F238E27FC236}">
                <a16:creationId xmlns:a16="http://schemas.microsoft.com/office/drawing/2014/main" id="{174E4471-6CA8-76BF-6E0A-C541F889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029"/>
            <a:ext cx="7780986" cy="412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21C26D-CF17-8949-84A5-F2DB51CDC40B}"/>
              </a:ext>
            </a:extLst>
          </p:cNvPr>
          <p:cNvSpPr txBox="1"/>
          <p:nvPr/>
        </p:nvSpPr>
        <p:spPr>
          <a:xfrm>
            <a:off x="401443" y="5506720"/>
            <a:ext cx="3633938" cy="369332"/>
          </a:xfrm>
          <a:prstGeom prst="rect">
            <a:avLst/>
          </a:prstGeom>
          <a:noFill/>
        </p:spPr>
        <p:txBody>
          <a:bodyPr wrap="square" rtlCol="0">
            <a:spAutoFit/>
          </a:bodyPr>
          <a:lstStyle/>
          <a:p>
            <a:r>
              <a:rPr lang="en-US" dirty="0">
                <a:hlinkClick r:id="rId3"/>
              </a:rPr>
              <a:t>Scoring Tool</a:t>
            </a:r>
            <a:endParaRPr lang="en-US" dirty="0"/>
          </a:p>
        </p:txBody>
      </p:sp>
    </p:spTree>
    <p:extLst>
      <p:ext uri="{BB962C8B-B14F-4D97-AF65-F5344CB8AC3E}">
        <p14:creationId xmlns:p14="http://schemas.microsoft.com/office/powerpoint/2010/main" val="346168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51BDB-EAAF-0BDE-C9AD-D7B19C8625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D6C73A-79ED-D49C-55B7-1794DEF09EA0}"/>
              </a:ext>
            </a:extLst>
          </p:cNvPr>
          <p:cNvSpPr>
            <a:spLocks noGrp="1"/>
          </p:cNvSpPr>
          <p:nvPr>
            <p:ph type="title"/>
          </p:nvPr>
        </p:nvSpPr>
        <p:spPr/>
        <p:txBody>
          <a:bodyPr/>
          <a:lstStyle/>
          <a:p>
            <a:r>
              <a:rPr lang="en-US" sz="4800" b="1" spc="-75" dirty="0"/>
              <a:t>The Extended Response Rubric</a:t>
            </a:r>
            <a:endParaRPr lang="en-US" dirty="0"/>
          </a:p>
        </p:txBody>
      </p:sp>
      <p:sp>
        <p:nvSpPr>
          <p:cNvPr id="6" name="Text Placeholder 5">
            <a:extLst>
              <a:ext uri="{FF2B5EF4-FFF2-40B4-BE49-F238E27FC236}">
                <a16:creationId xmlns:a16="http://schemas.microsoft.com/office/drawing/2014/main" id="{C56D2AC6-6D17-3246-CC25-29E24BC49054}"/>
              </a:ext>
            </a:extLst>
          </p:cNvPr>
          <p:cNvSpPr>
            <a:spLocks noGrp="1"/>
          </p:cNvSpPr>
          <p:nvPr>
            <p:ph type="body" idx="1"/>
          </p:nvPr>
        </p:nvSpPr>
        <p:spPr/>
        <p:txBody>
          <a:bodyPr/>
          <a:lstStyle/>
          <a:p>
            <a:r>
              <a:rPr lang="en-US" dirty="0"/>
              <a:t>Three Traits</a:t>
            </a:r>
          </a:p>
        </p:txBody>
      </p:sp>
      <p:sp>
        <p:nvSpPr>
          <p:cNvPr id="4" name="Slide Number Placeholder 3">
            <a:extLst>
              <a:ext uri="{FF2B5EF4-FFF2-40B4-BE49-F238E27FC236}">
                <a16:creationId xmlns:a16="http://schemas.microsoft.com/office/drawing/2014/main" id="{1E914D47-9CA9-ECEF-8AD4-D5BFD46A8B2D}"/>
              </a:ext>
            </a:extLst>
          </p:cNvPr>
          <p:cNvSpPr>
            <a:spLocks noGrp="1"/>
          </p:cNvSpPr>
          <p:nvPr>
            <p:ph type="sldNum" sz="quarter" idx="10"/>
          </p:nvPr>
        </p:nvSpPr>
        <p:spPr/>
        <p:txBody>
          <a:bodyPr/>
          <a:lstStyle/>
          <a:p>
            <a:fld id="{BAE26A2A-DE5F-EA41-900F-AB5C4F1D9848}" type="slidenum">
              <a:rPr lang="en-US" smtClean="0"/>
              <a:t>27</a:t>
            </a:fld>
            <a:endParaRPr lang="en-US"/>
          </a:p>
        </p:txBody>
      </p:sp>
    </p:spTree>
    <p:extLst>
      <p:ext uri="{BB962C8B-B14F-4D97-AF65-F5344CB8AC3E}">
        <p14:creationId xmlns:p14="http://schemas.microsoft.com/office/powerpoint/2010/main" val="215284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white text on a white background&#10;&#10;AI-generated content may be incorrect.">
            <a:extLst>
              <a:ext uri="{FF2B5EF4-FFF2-40B4-BE49-F238E27FC236}">
                <a16:creationId xmlns:a16="http://schemas.microsoft.com/office/drawing/2014/main" id="{6D294D80-71F1-F566-430E-ECC59A54C24B}"/>
              </a:ext>
            </a:extLst>
          </p:cNvPr>
          <p:cNvPicPr>
            <a:picLocks noChangeAspect="1"/>
          </p:cNvPicPr>
          <p:nvPr/>
        </p:nvPicPr>
        <p:blipFill>
          <a:blip r:embed="rId2"/>
          <a:stretch>
            <a:fillRect/>
          </a:stretch>
        </p:blipFill>
        <p:spPr>
          <a:xfrm>
            <a:off x="6255833" y="1917382"/>
            <a:ext cx="5181600" cy="3886199"/>
          </a:xfrm>
          <a:prstGeom prst="rect">
            <a:avLst/>
          </a:prstGeom>
          <a:noFill/>
          <a:ln>
            <a:solidFill>
              <a:schemeClr val="accent1">
                <a:shade val="50000"/>
              </a:schemeClr>
            </a:solidFill>
          </a:ln>
        </p:spPr>
      </p:pic>
      <p:sp>
        <p:nvSpPr>
          <p:cNvPr id="3" name="Title 2">
            <a:extLst>
              <a:ext uri="{FF2B5EF4-FFF2-40B4-BE49-F238E27FC236}">
                <a16:creationId xmlns:a16="http://schemas.microsoft.com/office/drawing/2014/main" id="{4334E6FF-D98E-F4DB-C1C1-532AA8A741F3}"/>
              </a:ext>
            </a:extLst>
          </p:cNvPr>
          <p:cNvSpPr>
            <a:spLocks noGrp="1"/>
          </p:cNvSpPr>
          <p:nvPr>
            <p:ph type="title"/>
          </p:nvPr>
        </p:nvSpPr>
        <p:spPr>
          <a:xfrm>
            <a:off x="401447" y="525111"/>
            <a:ext cx="11262732" cy="1165587"/>
          </a:xfrm>
        </p:spPr>
        <p:txBody>
          <a:bodyPr anchor="t">
            <a:normAutofit/>
          </a:bodyPr>
          <a:lstStyle/>
          <a:p>
            <a:r>
              <a:rPr lang="en-US" dirty="0"/>
              <a:t>Rubric: Consists of Three Traits</a:t>
            </a:r>
          </a:p>
        </p:txBody>
      </p:sp>
      <p:sp>
        <p:nvSpPr>
          <p:cNvPr id="3086" name="Content Placeholder 3">
            <a:extLst>
              <a:ext uri="{FF2B5EF4-FFF2-40B4-BE49-F238E27FC236}">
                <a16:creationId xmlns:a16="http://schemas.microsoft.com/office/drawing/2014/main" id="{24537906-61AE-83BB-F9EA-032E5E42E0DD}"/>
              </a:ext>
            </a:extLst>
          </p:cNvPr>
          <p:cNvSpPr>
            <a:spLocks noGrp="1"/>
          </p:cNvSpPr>
          <p:nvPr>
            <p:ph sz="half" idx="1"/>
          </p:nvPr>
        </p:nvSpPr>
        <p:spPr>
          <a:xfrm>
            <a:off x="646771" y="1833118"/>
            <a:ext cx="5181600" cy="4054727"/>
          </a:xfrm>
        </p:spPr>
        <p:txBody>
          <a:bodyPr/>
          <a:lstStyle/>
          <a:p>
            <a:pPr fontAlgn="base"/>
            <a:r>
              <a:rPr lang="en-US" dirty="0"/>
              <a:t>Trait 1:  Creation of Arguments and the Use of Evidence​</a:t>
            </a:r>
          </a:p>
          <a:p>
            <a:pPr fontAlgn="base"/>
            <a:endParaRPr lang="en-US" dirty="0"/>
          </a:p>
          <a:p>
            <a:pPr fontAlgn="base"/>
            <a:r>
              <a:rPr lang="en-US" dirty="0"/>
              <a:t>Trait 2:  Development of Ideas and Organizational Structure​</a:t>
            </a:r>
          </a:p>
          <a:p>
            <a:pPr fontAlgn="base"/>
            <a:endParaRPr lang="en-US" dirty="0"/>
          </a:p>
          <a:p>
            <a:pPr fontAlgn="base"/>
            <a:r>
              <a:rPr lang="en-US" dirty="0"/>
              <a:t>Trait 3:  Clarity and Command of Standard English Conventions</a:t>
            </a:r>
          </a:p>
        </p:txBody>
      </p:sp>
      <p:sp>
        <p:nvSpPr>
          <p:cNvPr id="5" name="Slide Number Placeholder 4">
            <a:extLst>
              <a:ext uri="{FF2B5EF4-FFF2-40B4-BE49-F238E27FC236}">
                <a16:creationId xmlns:a16="http://schemas.microsoft.com/office/drawing/2014/main" id="{707394E5-C03E-CE74-ADA4-0E544C470379}"/>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28</a:t>
            </a:fld>
            <a:endParaRPr lang="en-US"/>
          </a:p>
        </p:txBody>
      </p:sp>
    </p:spTree>
    <p:extLst>
      <p:ext uri="{BB962C8B-B14F-4D97-AF65-F5344CB8AC3E}">
        <p14:creationId xmlns:p14="http://schemas.microsoft.com/office/powerpoint/2010/main" val="297274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0AA9-BDAC-1A45-8E89-9E4FE37A52E6}"/>
              </a:ext>
            </a:extLst>
          </p:cNvPr>
          <p:cNvSpPr>
            <a:spLocks noGrp="1"/>
          </p:cNvSpPr>
          <p:nvPr>
            <p:ph type="title"/>
          </p:nvPr>
        </p:nvSpPr>
        <p:spPr/>
        <p:txBody>
          <a:bodyPr/>
          <a:lstStyle/>
          <a:p>
            <a:r>
              <a:rPr lang="en-US" dirty="0"/>
              <a:t>Why Focus on Trait 1?</a:t>
            </a:r>
          </a:p>
        </p:txBody>
      </p:sp>
      <p:sp>
        <p:nvSpPr>
          <p:cNvPr id="3" name="Content Placeholder 2">
            <a:extLst>
              <a:ext uri="{FF2B5EF4-FFF2-40B4-BE49-F238E27FC236}">
                <a16:creationId xmlns:a16="http://schemas.microsoft.com/office/drawing/2014/main" id="{E6F94AA3-4B1A-7DEF-6537-4B68BEE3DDC9}"/>
              </a:ext>
            </a:extLst>
          </p:cNvPr>
          <p:cNvSpPr>
            <a:spLocks noGrp="1"/>
          </p:cNvSpPr>
          <p:nvPr>
            <p:ph idx="1"/>
          </p:nvPr>
        </p:nvSpPr>
        <p:spPr>
          <a:xfrm>
            <a:off x="401443" y="2462593"/>
            <a:ext cx="8136915" cy="2703173"/>
          </a:xfrm>
        </p:spPr>
        <p:txBody>
          <a:bodyPr>
            <a:normAutofit lnSpcReduction="10000"/>
          </a:bodyPr>
          <a:lstStyle/>
          <a:p>
            <a:pPr fontAlgn="base"/>
            <a:r>
              <a:rPr lang="en-US" dirty="0"/>
              <a:t>Is pivotal from a skills perspective​</a:t>
            </a:r>
          </a:p>
          <a:p>
            <a:pPr marL="0" indent="0" fontAlgn="base">
              <a:buNone/>
            </a:pPr>
            <a:endParaRPr lang="en-US" dirty="0"/>
          </a:p>
          <a:p>
            <a:pPr fontAlgn="base"/>
            <a:r>
              <a:rPr lang="en-US" dirty="0"/>
              <a:t>Builds a solid foundation for cross-cutting skills​</a:t>
            </a:r>
          </a:p>
          <a:p>
            <a:pPr marL="0" indent="0" fontAlgn="base">
              <a:buNone/>
            </a:pPr>
            <a:endParaRPr lang="en-US" dirty="0"/>
          </a:p>
          <a:p>
            <a:pPr fontAlgn="base"/>
            <a:r>
              <a:rPr lang="en-US" dirty="0"/>
              <a:t>Provides the basis for demonstrating Trait 2(organization and development of ideas) and Trait 3 (standard English conventions) </a:t>
            </a:r>
          </a:p>
          <a:p>
            <a:endParaRPr lang="en-US" dirty="0"/>
          </a:p>
        </p:txBody>
      </p:sp>
      <p:sp>
        <p:nvSpPr>
          <p:cNvPr id="4" name="Slide Number Placeholder 3">
            <a:extLst>
              <a:ext uri="{FF2B5EF4-FFF2-40B4-BE49-F238E27FC236}">
                <a16:creationId xmlns:a16="http://schemas.microsoft.com/office/drawing/2014/main" id="{5D801144-A261-7F94-4321-AAD17EC6BED5}"/>
              </a:ext>
            </a:extLst>
          </p:cNvPr>
          <p:cNvSpPr>
            <a:spLocks noGrp="1"/>
          </p:cNvSpPr>
          <p:nvPr>
            <p:ph type="sldNum" sz="quarter" idx="12"/>
          </p:nvPr>
        </p:nvSpPr>
        <p:spPr/>
        <p:txBody>
          <a:bodyPr/>
          <a:lstStyle/>
          <a:p>
            <a:fld id="{BAE26A2A-DE5F-EA41-900F-AB5C4F1D9848}" type="slidenum">
              <a:rPr lang="en-US" smtClean="0"/>
              <a:t>29</a:t>
            </a:fld>
            <a:endParaRPr lang="en-US"/>
          </a:p>
        </p:txBody>
      </p:sp>
      <p:pic>
        <p:nvPicPr>
          <p:cNvPr id="4098" name="Picture 2">
            <a:extLst>
              <a:ext uri="{FF2B5EF4-FFF2-40B4-BE49-F238E27FC236}">
                <a16:creationId xmlns:a16="http://schemas.microsoft.com/office/drawing/2014/main" id="{FD7E796B-8348-7877-2C5B-F76D349B4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4497">
            <a:off x="8968895" y="1217579"/>
            <a:ext cx="254317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5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p:txBody>
          <a:bodyPr/>
          <a:lstStyle/>
          <a:p>
            <a:r>
              <a:rPr lang="en-US" sz="4800" b="1" spc="-75" dirty="0"/>
              <a:t>Let’s get started</a:t>
            </a:r>
            <a:endParaRPr lang="en-US" dirty="0"/>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3</a:t>
            </a:fld>
            <a:endParaRPr lang="en-US"/>
          </a:p>
        </p:txBody>
      </p:sp>
    </p:spTree>
    <p:extLst>
      <p:ext uri="{BB962C8B-B14F-4D97-AF65-F5344CB8AC3E}">
        <p14:creationId xmlns:p14="http://schemas.microsoft.com/office/powerpoint/2010/main" val="617142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92C9FF-2034-A55A-1607-4049C1E6DAD3}"/>
              </a:ext>
            </a:extLst>
          </p:cNvPr>
          <p:cNvSpPr>
            <a:spLocks noGrp="1"/>
          </p:cNvSpPr>
          <p:nvPr>
            <p:ph sz="half" idx="13"/>
          </p:nvPr>
        </p:nvSpPr>
        <p:spPr/>
        <p:txBody>
          <a:bodyPr/>
          <a:lstStyle/>
          <a:p>
            <a:pPr fontAlgn="base"/>
            <a:r>
              <a:rPr lang="en-US" sz="2400" dirty="0"/>
              <a:t>Develop the argument​</a:t>
            </a:r>
          </a:p>
          <a:p>
            <a:pPr fontAlgn="base"/>
            <a:r>
              <a:rPr lang="en-US" sz="2400" dirty="0"/>
              <a:t>Cite relevant evidence​</a:t>
            </a:r>
          </a:p>
          <a:p>
            <a:pPr fontAlgn="base"/>
            <a:r>
              <a:rPr lang="en-US" sz="2400" dirty="0"/>
              <a:t>Explain how the evidence is connected to the argument and why it is important</a:t>
            </a:r>
          </a:p>
          <a:p>
            <a:endParaRPr lang="en-US" dirty="0"/>
          </a:p>
        </p:txBody>
      </p:sp>
      <p:sp>
        <p:nvSpPr>
          <p:cNvPr id="3" name="Title 2">
            <a:extLst>
              <a:ext uri="{FF2B5EF4-FFF2-40B4-BE49-F238E27FC236}">
                <a16:creationId xmlns:a16="http://schemas.microsoft.com/office/drawing/2014/main" id="{AD621823-1A35-4216-7885-5E8264FA6615}"/>
              </a:ext>
            </a:extLst>
          </p:cNvPr>
          <p:cNvSpPr>
            <a:spLocks noGrp="1"/>
          </p:cNvSpPr>
          <p:nvPr>
            <p:ph type="title"/>
          </p:nvPr>
        </p:nvSpPr>
        <p:spPr/>
        <p:txBody>
          <a:bodyPr/>
          <a:lstStyle/>
          <a:p>
            <a:r>
              <a:rPr lang="en-US" dirty="0"/>
              <a:t>Trait 1</a:t>
            </a:r>
          </a:p>
        </p:txBody>
      </p:sp>
      <p:sp>
        <p:nvSpPr>
          <p:cNvPr id="5" name="Slide Number Placeholder 4">
            <a:extLst>
              <a:ext uri="{FF2B5EF4-FFF2-40B4-BE49-F238E27FC236}">
                <a16:creationId xmlns:a16="http://schemas.microsoft.com/office/drawing/2014/main" id="{1AB25EBC-0290-2A7E-6BA8-969E990BE309}"/>
              </a:ext>
            </a:extLst>
          </p:cNvPr>
          <p:cNvSpPr>
            <a:spLocks noGrp="1"/>
          </p:cNvSpPr>
          <p:nvPr>
            <p:ph type="sldNum" sz="quarter" idx="12"/>
          </p:nvPr>
        </p:nvSpPr>
        <p:spPr/>
        <p:txBody>
          <a:bodyPr/>
          <a:lstStyle/>
          <a:p>
            <a:fld id="{BAE26A2A-DE5F-EA41-900F-AB5C4F1D9848}" type="slidenum">
              <a:rPr lang="en-US" smtClean="0"/>
              <a:t>30</a:t>
            </a:fld>
            <a:endParaRPr lang="en-US"/>
          </a:p>
        </p:txBody>
      </p:sp>
      <p:pic>
        <p:nvPicPr>
          <p:cNvPr id="6" name="Content Placeholder 5" descr="A black and white text on a white background&#10;&#10;AI-generated content may be incorrect.">
            <a:extLst>
              <a:ext uri="{FF2B5EF4-FFF2-40B4-BE49-F238E27FC236}">
                <a16:creationId xmlns:a16="http://schemas.microsoft.com/office/drawing/2014/main" id="{42505F4E-3B1C-08AE-DFF6-54D889DAA993}"/>
              </a:ext>
            </a:extLst>
          </p:cNvPr>
          <p:cNvPicPr>
            <a:picLocks noGrp="1" noChangeAspect="1"/>
          </p:cNvPicPr>
          <p:nvPr>
            <p:ph sz="half" idx="1"/>
          </p:nvPr>
        </p:nvPicPr>
        <p:blipFill>
          <a:blip r:embed="rId2"/>
          <a:stretch>
            <a:fillRect/>
          </a:stretch>
        </p:blipFill>
        <p:spPr>
          <a:xfrm>
            <a:off x="609601" y="2083357"/>
            <a:ext cx="5254624" cy="3940968"/>
          </a:xfrm>
          <a:prstGeom prst="rect">
            <a:avLst/>
          </a:prstGeom>
          <a:noFill/>
          <a:ln>
            <a:solidFill>
              <a:schemeClr val="accent1">
                <a:shade val="50000"/>
              </a:schemeClr>
            </a:solidFill>
          </a:ln>
        </p:spPr>
      </p:pic>
    </p:spTree>
    <p:extLst>
      <p:ext uri="{BB962C8B-B14F-4D97-AF65-F5344CB8AC3E}">
        <p14:creationId xmlns:p14="http://schemas.microsoft.com/office/powerpoint/2010/main" val="161279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15C12-2B50-DDFB-FEEB-2747E84A2D62}"/>
              </a:ext>
            </a:extLst>
          </p:cNvPr>
          <p:cNvSpPr>
            <a:spLocks noGrp="1"/>
          </p:cNvSpPr>
          <p:nvPr>
            <p:ph sz="half" idx="13"/>
          </p:nvPr>
        </p:nvSpPr>
        <p:spPr>
          <a:xfrm>
            <a:off x="6255833" y="1833118"/>
            <a:ext cx="5181600" cy="4054727"/>
          </a:xfrm>
        </p:spPr>
        <p:txBody>
          <a:bodyPr>
            <a:normAutofit/>
          </a:bodyPr>
          <a:lstStyle/>
          <a:p>
            <a:pPr>
              <a:defRPr/>
            </a:pPr>
            <a:r>
              <a:rPr lang="en-US" dirty="0"/>
              <a:t>Provide fully developed ideas</a:t>
            </a:r>
          </a:p>
          <a:p>
            <a:pPr>
              <a:defRPr/>
            </a:pPr>
            <a:r>
              <a:rPr lang="en-US" dirty="0"/>
              <a:t>Use a structure that is logical and conveys message and purpose of the response</a:t>
            </a:r>
          </a:p>
          <a:p>
            <a:pPr>
              <a:defRPr/>
            </a:pPr>
            <a:r>
              <a:rPr lang="en-US" dirty="0"/>
              <a:t>Maintain formal style </a:t>
            </a:r>
          </a:p>
          <a:p>
            <a:pPr>
              <a:defRPr/>
            </a:pPr>
            <a:r>
              <a:rPr lang="en-US" dirty="0"/>
              <a:t>Use words to express ideas clearly</a:t>
            </a:r>
          </a:p>
          <a:p>
            <a:endParaRPr lang="en-US" dirty="0"/>
          </a:p>
        </p:txBody>
      </p:sp>
      <p:sp>
        <p:nvSpPr>
          <p:cNvPr id="3" name="Title 2">
            <a:extLst>
              <a:ext uri="{FF2B5EF4-FFF2-40B4-BE49-F238E27FC236}">
                <a16:creationId xmlns:a16="http://schemas.microsoft.com/office/drawing/2014/main" id="{6706A12A-0494-7FC8-F8E2-3DE94A872A03}"/>
              </a:ext>
            </a:extLst>
          </p:cNvPr>
          <p:cNvSpPr>
            <a:spLocks noGrp="1"/>
          </p:cNvSpPr>
          <p:nvPr>
            <p:ph type="title"/>
          </p:nvPr>
        </p:nvSpPr>
        <p:spPr>
          <a:xfrm>
            <a:off x="401447" y="525111"/>
            <a:ext cx="11262732" cy="1165587"/>
          </a:xfrm>
        </p:spPr>
        <p:txBody>
          <a:bodyPr anchor="t">
            <a:normAutofit/>
          </a:bodyPr>
          <a:lstStyle/>
          <a:p>
            <a:r>
              <a:rPr lang="en-US" dirty="0"/>
              <a:t>Trait 2</a:t>
            </a:r>
          </a:p>
        </p:txBody>
      </p:sp>
      <p:pic>
        <p:nvPicPr>
          <p:cNvPr id="7" name="Content Placeholder 6">
            <a:extLst>
              <a:ext uri="{FF2B5EF4-FFF2-40B4-BE49-F238E27FC236}">
                <a16:creationId xmlns:a16="http://schemas.microsoft.com/office/drawing/2014/main" id="{9AD40B91-9D0B-4BD7-4C18-CE0FFF09CE0D}"/>
              </a:ext>
            </a:extLst>
          </p:cNvPr>
          <p:cNvPicPr>
            <a:picLocks noGrp="1" noChangeAspect="1"/>
          </p:cNvPicPr>
          <p:nvPr>
            <p:ph sz="half" idx="1"/>
          </p:nvPr>
        </p:nvPicPr>
        <p:blipFill>
          <a:blip r:embed="rId2"/>
          <a:stretch>
            <a:fillRect/>
          </a:stretch>
        </p:blipFill>
        <p:spPr>
          <a:xfrm>
            <a:off x="620608" y="1973982"/>
            <a:ext cx="5181600" cy="4794266"/>
          </a:xfrm>
          <a:noFill/>
        </p:spPr>
      </p:pic>
      <p:sp>
        <p:nvSpPr>
          <p:cNvPr id="5" name="Slide Number Placeholder 4">
            <a:extLst>
              <a:ext uri="{FF2B5EF4-FFF2-40B4-BE49-F238E27FC236}">
                <a16:creationId xmlns:a16="http://schemas.microsoft.com/office/drawing/2014/main" id="{48E3DCA9-4946-5F9F-DE91-A53D1FE49D76}"/>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31</a:t>
            </a:fld>
            <a:endParaRPr lang="en-US"/>
          </a:p>
        </p:txBody>
      </p:sp>
    </p:spTree>
    <p:extLst>
      <p:ext uri="{BB962C8B-B14F-4D97-AF65-F5344CB8AC3E}">
        <p14:creationId xmlns:p14="http://schemas.microsoft.com/office/powerpoint/2010/main" val="2932792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E9B633-DF3F-2631-D2E1-72A6BD9BBECB}"/>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E803F467-80DB-81BA-81AC-E8478AE94B5F}"/>
              </a:ext>
            </a:extLst>
          </p:cNvPr>
          <p:cNvSpPr>
            <a:spLocks noGrp="1"/>
          </p:cNvSpPr>
          <p:nvPr>
            <p:ph sz="quarter" idx="15"/>
          </p:nvPr>
        </p:nvSpPr>
        <p:spPr/>
        <p:txBody>
          <a:bodyPr>
            <a:normAutofit fontScale="55000" lnSpcReduction="20000"/>
          </a:bodyPr>
          <a:lstStyle/>
          <a:p>
            <a:endParaRPr lang="en-US"/>
          </a:p>
        </p:txBody>
      </p:sp>
      <p:pic>
        <p:nvPicPr>
          <p:cNvPr id="13" name="Content Placeholder 12">
            <a:extLst>
              <a:ext uri="{FF2B5EF4-FFF2-40B4-BE49-F238E27FC236}">
                <a16:creationId xmlns:a16="http://schemas.microsoft.com/office/drawing/2014/main" id="{93C9C169-2533-B27D-FD5E-DC83E1531F05}"/>
              </a:ext>
            </a:extLst>
          </p:cNvPr>
          <p:cNvPicPr>
            <a:picLocks noGrp="1" noChangeAspect="1"/>
          </p:cNvPicPr>
          <p:nvPr>
            <p:ph sz="half" idx="13"/>
          </p:nvPr>
        </p:nvPicPr>
        <p:blipFill>
          <a:blip r:embed="rId2"/>
          <a:stretch>
            <a:fillRect/>
          </a:stretch>
        </p:blipFill>
        <p:spPr>
          <a:xfrm>
            <a:off x="4276725" y="1833757"/>
            <a:ext cx="3509963" cy="4054088"/>
          </a:xfrm>
        </p:spPr>
      </p:pic>
      <p:sp>
        <p:nvSpPr>
          <p:cNvPr id="5" name="Title 4">
            <a:extLst>
              <a:ext uri="{FF2B5EF4-FFF2-40B4-BE49-F238E27FC236}">
                <a16:creationId xmlns:a16="http://schemas.microsoft.com/office/drawing/2014/main" id="{8A68CFB0-2288-BCC3-ADB5-E471E44632E3}"/>
              </a:ext>
            </a:extLst>
          </p:cNvPr>
          <p:cNvSpPr>
            <a:spLocks noGrp="1"/>
          </p:cNvSpPr>
          <p:nvPr>
            <p:ph type="title"/>
          </p:nvPr>
        </p:nvSpPr>
        <p:spPr/>
        <p:txBody>
          <a:bodyPr/>
          <a:lstStyle/>
          <a:p>
            <a:r>
              <a:rPr lang="en-US" dirty="0"/>
              <a:t>Trait 3: English and Spanish</a:t>
            </a:r>
          </a:p>
        </p:txBody>
      </p:sp>
      <p:pic>
        <p:nvPicPr>
          <p:cNvPr id="11" name="Content Placeholder 10">
            <a:extLst>
              <a:ext uri="{FF2B5EF4-FFF2-40B4-BE49-F238E27FC236}">
                <a16:creationId xmlns:a16="http://schemas.microsoft.com/office/drawing/2014/main" id="{55A4B059-51B3-E305-0FA3-60BEE8B4218D}"/>
              </a:ext>
            </a:extLst>
          </p:cNvPr>
          <p:cNvPicPr>
            <a:picLocks noGrp="1" noChangeAspect="1"/>
          </p:cNvPicPr>
          <p:nvPr>
            <p:ph sz="half" idx="1"/>
          </p:nvPr>
        </p:nvPicPr>
        <p:blipFill>
          <a:blip r:embed="rId3"/>
          <a:stretch>
            <a:fillRect/>
          </a:stretch>
        </p:blipFill>
        <p:spPr>
          <a:xfrm>
            <a:off x="401638" y="1778827"/>
            <a:ext cx="3516312" cy="4109018"/>
          </a:xfrm>
        </p:spPr>
      </p:pic>
      <p:sp>
        <p:nvSpPr>
          <p:cNvPr id="7" name="Slide Number Placeholder 6">
            <a:extLst>
              <a:ext uri="{FF2B5EF4-FFF2-40B4-BE49-F238E27FC236}">
                <a16:creationId xmlns:a16="http://schemas.microsoft.com/office/drawing/2014/main" id="{5028543E-F515-D44C-EAE5-994F6182A724}"/>
              </a:ext>
            </a:extLst>
          </p:cNvPr>
          <p:cNvSpPr>
            <a:spLocks noGrp="1"/>
          </p:cNvSpPr>
          <p:nvPr>
            <p:ph type="sldNum" sz="quarter" idx="12"/>
          </p:nvPr>
        </p:nvSpPr>
        <p:spPr/>
        <p:txBody>
          <a:bodyPr/>
          <a:lstStyle/>
          <a:p>
            <a:fld id="{BAE26A2A-DE5F-EA41-900F-AB5C4F1D9848}" type="slidenum">
              <a:rPr lang="en-US" smtClean="0"/>
              <a:t>32</a:t>
            </a:fld>
            <a:endParaRPr lang="en-US"/>
          </a:p>
        </p:txBody>
      </p:sp>
      <p:sp>
        <p:nvSpPr>
          <p:cNvPr id="8" name="Content Placeholder 7">
            <a:extLst>
              <a:ext uri="{FF2B5EF4-FFF2-40B4-BE49-F238E27FC236}">
                <a16:creationId xmlns:a16="http://schemas.microsoft.com/office/drawing/2014/main" id="{25540DF9-7E02-7C97-3C02-E1A13E4D566F}"/>
              </a:ext>
            </a:extLst>
          </p:cNvPr>
          <p:cNvSpPr>
            <a:spLocks noGrp="1"/>
          </p:cNvSpPr>
          <p:nvPr>
            <p:ph sz="quarter" idx="16"/>
          </p:nvPr>
        </p:nvSpPr>
        <p:spPr/>
        <p:txBody>
          <a:bodyPr>
            <a:normAutofit fontScale="55000" lnSpcReduction="20000"/>
          </a:bodyPr>
          <a:lstStyle/>
          <a:p>
            <a:endParaRPr lang="en-US"/>
          </a:p>
        </p:txBody>
      </p:sp>
      <p:sp>
        <p:nvSpPr>
          <p:cNvPr id="9" name="Content Placeholder 8">
            <a:extLst>
              <a:ext uri="{FF2B5EF4-FFF2-40B4-BE49-F238E27FC236}">
                <a16:creationId xmlns:a16="http://schemas.microsoft.com/office/drawing/2014/main" id="{2ADFA511-D011-E90E-679B-E8E9900E4C62}"/>
              </a:ext>
            </a:extLst>
          </p:cNvPr>
          <p:cNvSpPr>
            <a:spLocks noGrp="1"/>
          </p:cNvSpPr>
          <p:nvPr>
            <p:ph sz="half" idx="17"/>
          </p:nvPr>
        </p:nvSpPr>
        <p:spPr/>
        <p:txBody>
          <a:bodyPr>
            <a:normAutofit/>
          </a:bodyPr>
          <a:lstStyle/>
          <a:p>
            <a:pPr>
              <a:defRPr/>
            </a:pPr>
            <a:r>
              <a:rPr lang="en-US" sz="2400" dirty="0"/>
              <a:t>Use varied sentence structure that provides a level of fluency in the response</a:t>
            </a:r>
          </a:p>
          <a:p>
            <a:pPr>
              <a:defRPr/>
            </a:pPr>
            <a:r>
              <a:rPr lang="en-US" sz="2400" dirty="0"/>
              <a:t>Demonstrate competency of language conventions</a:t>
            </a:r>
          </a:p>
          <a:p>
            <a:pPr>
              <a:defRPr/>
            </a:pPr>
            <a:r>
              <a:rPr lang="en-US" sz="2400" dirty="0"/>
              <a:t>Limit errors in mechanics and usage by editing as needed</a:t>
            </a:r>
          </a:p>
          <a:p>
            <a:endParaRPr lang="en-US" dirty="0"/>
          </a:p>
        </p:txBody>
      </p:sp>
    </p:spTree>
    <p:extLst>
      <p:ext uri="{BB962C8B-B14F-4D97-AF65-F5344CB8AC3E}">
        <p14:creationId xmlns:p14="http://schemas.microsoft.com/office/powerpoint/2010/main" val="317558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989212C3-0040-2AE7-68AC-368C6F22CAE1}"/>
              </a:ext>
            </a:extLst>
          </p:cNvPr>
          <p:cNvSpPr>
            <a:spLocks noGrp="1"/>
          </p:cNvSpPr>
          <p:nvPr>
            <p:ph sz="half" idx="13"/>
          </p:nvPr>
        </p:nvSpPr>
        <p:spPr>
          <a:xfrm>
            <a:off x="6255833" y="1833118"/>
            <a:ext cx="5181600" cy="4054727"/>
          </a:xfrm>
        </p:spPr>
        <p:txBody>
          <a:bodyPr/>
          <a:lstStyle/>
          <a:p>
            <a:r>
              <a:rPr lang="en-US" dirty="0"/>
              <a:t>No Spanish keyboards in testing centers</a:t>
            </a:r>
          </a:p>
          <a:p>
            <a:r>
              <a:rPr lang="en-US" dirty="0"/>
              <a:t>Read</a:t>
            </a:r>
          </a:p>
          <a:p>
            <a:pPr lvl="1"/>
            <a:r>
              <a:rPr lang="en-US" dirty="0">
                <a:hlinkClick r:id="rId2"/>
              </a:rPr>
              <a:t>Explanation of Spanish symbol selector</a:t>
            </a:r>
            <a:endParaRPr lang="en-US" dirty="0"/>
          </a:p>
          <a:p>
            <a:r>
              <a:rPr lang="en-US" dirty="0"/>
              <a:t>Practice:</a:t>
            </a:r>
          </a:p>
          <a:p>
            <a:pPr lvl="1"/>
            <a:r>
              <a:rPr lang="en-US" dirty="0">
                <a:hlinkClick r:id="rId3"/>
              </a:rPr>
              <a:t>Computer-based tutorial</a:t>
            </a:r>
            <a:endParaRPr lang="en-US" dirty="0"/>
          </a:p>
        </p:txBody>
      </p:sp>
      <p:sp>
        <p:nvSpPr>
          <p:cNvPr id="2" name="Title 1">
            <a:extLst>
              <a:ext uri="{FF2B5EF4-FFF2-40B4-BE49-F238E27FC236}">
                <a16:creationId xmlns:a16="http://schemas.microsoft.com/office/drawing/2014/main" id="{DE464A9A-E9A9-67CD-910E-911710FF6B8E}"/>
              </a:ext>
            </a:extLst>
          </p:cNvPr>
          <p:cNvSpPr>
            <a:spLocks noGrp="1"/>
          </p:cNvSpPr>
          <p:nvPr>
            <p:ph type="title"/>
          </p:nvPr>
        </p:nvSpPr>
        <p:spPr>
          <a:xfrm>
            <a:off x="401447" y="525111"/>
            <a:ext cx="11262732" cy="1165587"/>
          </a:xfrm>
        </p:spPr>
        <p:txBody>
          <a:bodyPr anchor="t">
            <a:normAutofit/>
          </a:bodyPr>
          <a:lstStyle/>
          <a:p>
            <a:r>
              <a:rPr lang="en-US" dirty="0"/>
              <a:t>Spanish Symbol Selector</a:t>
            </a:r>
          </a:p>
        </p:txBody>
      </p:sp>
      <p:pic>
        <p:nvPicPr>
          <p:cNvPr id="6" name="Content Placeholder 5">
            <a:extLst>
              <a:ext uri="{FF2B5EF4-FFF2-40B4-BE49-F238E27FC236}">
                <a16:creationId xmlns:a16="http://schemas.microsoft.com/office/drawing/2014/main" id="{94344520-7679-5FBE-5230-AD8D8A7519A6}"/>
              </a:ext>
            </a:extLst>
          </p:cNvPr>
          <p:cNvPicPr>
            <a:picLocks noGrp="1" noChangeAspect="1"/>
          </p:cNvPicPr>
          <p:nvPr>
            <p:ph sz="half" idx="1"/>
          </p:nvPr>
        </p:nvPicPr>
        <p:blipFill>
          <a:blip r:embed="rId4"/>
          <a:stretch>
            <a:fillRect/>
          </a:stretch>
        </p:blipFill>
        <p:spPr>
          <a:xfrm>
            <a:off x="1641022" y="1833118"/>
            <a:ext cx="3193097" cy="4054727"/>
          </a:xfrm>
          <a:noFill/>
        </p:spPr>
      </p:pic>
      <p:sp>
        <p:nvSpPr>
          <p:cNvPr id="4" name="Slide Number Placeholder 3">
            <a:extLst>
              <a:ext uri="{FF2B5EF4-FFF2-40B4-BE49-F238E27FC236}">
                <a16:creationId xmlns:a16="http://schemas.microsoft.com/office/drawing/2014/main" id="{D219966A-11ED-5D0A-4BF6-0C619BE4B6AE}"/>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33</a:t>
            </a:fld>
            <a:endParaRPr lang="en-US"/>
          </a:p>
        </p:txBody>
      </p:sp>
    </p:spTree>
    <p:extLst>
      <p:ext uri="{BB962C8B-B14F-4D97-AF65-F5344CB8AC3E}">
        <p14:creationId xmlns:p14="http://schemas.microsoft.com/office/powerpoint/2010/main" val="2789365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05EF5-5020-5F3A-57C1-179B4F448F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92AA93-1CCE-2981-C9E7-9FAB2411B72D}"/>
              </a:ext>
            </a:extLst>
          </p:cNvPr>
          <p:cNvSpPr>
            <a:spLocks noGrp="1"/>
          </p:cNvSpPr>
          <p:nvPr>
            <p:ph type="title"/>
          </p:nvPr>
        </p:nvSpPr>
        <p:spPr/>
        <p:txBody>
          <a:bodyPr/>
          <a:lstStyle/>
          <a:p>
            <a:r>
              <a:rPr lang="en-US" sz="4800" b="1" spc="-75" dirty="0"/>
              <a:t>Getting Down to the Nitty Gritty</a:t>
            </a:r>
            <a:endParaRPr lang="en-US" dirty="0"/>
          </a:p>
        </p:txBody>
      </p:sp>
      <p:sp>
        <p:nvSpPr>
          <p:cNvPr id="6" name="Text Placeholder 5">
            <a:extLst>
              <a:ext uri="{FF2B5EF4-FFF2-40B4-BE49-F238E27FC236}">
                <a16:creationId xmlns:a16="http://schemas.microsoft.com/office/drawing/2014/main" id="{49EA5C91-F512-99DC-2072-84A8E4E352BA}"/>
              </a:ext>
            </a:extLst>
          </p:cNvPr>
          <p:cNvSpPr>
            <a:spLocks noGrp="1"/>
          </p:cNvSpPr>
          <p:nvPr>
            <p:ph type="body" idx="1"/>
          </p:nvPr>
        </p:nvSpPr>
        <p:spPr/>
        <p:txBody>
          <a:bodyPr/>
          <a:lstStyle/>
          <a:p>
            <a:r>
              <a:rPr lang="en-US" dirty="0"/>
              <a:t>Learn the process</a:t>
            </a:r>
          </a:p>
          <a:p>
            <a:r>
              <a:rPr lang="en-US" dirty="0"/>
              <a:t>Use the tool</a:t>
            </a:r>
          </a:p>
        </p:txBody>
      </p:sp>
      <p:sp>
        <p:nvSpPr>
          <p:cNvPr id="4" name="Slide Number Placeholder 3">
            <a:extLst>
              <a:ext uri="{FF2B5EF4-FFF2-40B4-BE49-F238E27FC236}">
                <a16:creationId xmlns:a16="http://schemas.microsoft.com/office/drawing/2014/main" id="{C0981F92-1332-1FC0-56A3-11B3CFDBA65A}"/>
              </a:ext>
            </a:extLst>
          </p:cNvPr>
          <p:cNvSpPr>
            <a:spLocks noGrp="1"/>
          </p:cNvSpPr>
          <p:nvPr>
            <p:ph type="sldNum" sz="quarter" idx="10"/>
          </p:nvPr>
        </p:nvSpPr>
        <p:spPr/>
        <p:txBody>
          <a:bodyPr/>
          <a:lstStyle/>
          <a:p>
            <a:fld id="{BAE26A2A-DE5F-EA41-900F-AB5C4F1D9848}" type="slidenum">
              <a:rPr lang="en-US" smtClean="0"/>
              <a:t>34</a:t>
            </a:fld>
            <a:endParaRPr lang="en-US"/>
          </a:p>
        </p:txBody>
      </p:sp>
    </p:spTree>
    <p:extLst>
      <p:ext uri="{BB962C8B-B14F-4D97-AF65-F5344CB8AC3E}">
        <p14:creationId xmlns:p14="http://schemas.microsoft.com/office/powerpoint/2010/main" val="137921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tack of colorful blocks with numbers&#10;&#10;AI-generated content may be incorrect.">
            <a:extLst>
              <a:ext uri="{FF2B5EF4-FFF2-40B4-BE49-F238E27FC236}">
                <a16:creationId xmlns:a16="http://schemas.microsoft.com/office/drawing/2014/main" id="{01202927-71BE-65BF-DA2A-0D76636D1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6" r="2" b="2"/>
          <a:stretch>
            <a:fillRect/>
          </a:stretch>
        </p:blipFill>
        <p:spPr bwMode="auto">
          <a:xfrm>
            <a:off x="6255833" y="1833128"/>
            <a:ext cx="5181600" cy="4054707"/>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9A6709-C382-C179-4C24-BA441F5FCB66}"/>
              </a:ext>
            </a:extLst>
          </p:cNvPr>
          <p:cNvSpPr>
            <a:spLocks noGrp="1"/>
          </p:cNvSpPr>
          <p:nvPr>
            <p:ph type="title"/>
          </p:nvPr>
        </p:nvSpPr>
        <p:spPr>
          <a:xfrm>
            <a:off x="401447" y="525111"/>
            <a:ext cx="11262732" cy="1165587"/>
          </a:xfrm>
        </p:spPr>
        <p:txBody>
          <a:bodyPr anchor="t">
            <a:normAutofit/>
          </a:bodyPr>
          <a:lstStyle/>
          <a:p>
            <a:pPr fontAlgn="base"/>
            <a:r>
              <a:rPr lang="en-US"/>
              <a:t>Multiple Reads ARE </a:t>
            </a:r>
            <a:r>
              <a:rPr lang="en-US" dirty="0"/>
              <a:t>Necessary</a:t>
            </a:r>
            <a:endParaRPr lang="en-US"/>
          </a:p>
        </p:txBody>
      </p:sp>
      <p:sp>
        <p:nvSpPr>
          <p:cNvPr id="3" name="Content Placeholder 2">
            <a:extLst>
              <a:ext uri="{FF2B5EF4-FFF2-40B4-BE49-F238E27FC236}">
                <a16:creationId xmlns:a16="http://schemas.microsoft.com/office/drawing/2014/main" id="{A6BBD655-AEA5-87B6-7DA3-845F3F584716}"/>
              </a:ext>
            </a:extLst>
          </p:cNvPr>
          <p:cNvSpPr>
            <a:spLocks noGrp="1"/>
          </p:cNvSpPr>
          <p:nvPr>
            <p:ph sz="half" idx="1"/>
          </p:nvPr>
        </p:nvSpPr>
        <p:spPr>
          <a:xfrm>
            <a:off x="646771" y="1833118"/>
            <a:ext cx="5181600" cy="4054727"/>
          </a:xfrm>
        </p:spPr>
        <p:txBody>
          <a:bodyPr>
            <a:normAutofit/>
          </a:bodyPr>
          <a:lstStyle/>
          <a:p>
            <a:r>
              <a:rPr lang="en-US" sz="1800" dirty="0"/>
              <a:t>When you review a document…you don’t read for organization, grammar, typos, and overall development of ideas simultaneously​</a:t>
            </a:r>
          </a:p>
          <a:p>
            <a:endParaRPr lang="en-US" sz="1800" dirty="0"/>
          </a:p>
          <a:p>
            <a:r>
              <a:rPr lang="en-US" sz="1800" dirty="0"/>
              <a:t>You must read at least once for each trait​</a:t>
            </a:r>
          </a:p>
          <a:p>
            <a:endParaRPr lang="en-US" sz="1800" dirty="0"/>
          </a:p>
          <a:p>
            <a:r>
              <a:rPr lang="en-US" sz="1800" dirty="0"/>
              <a:t>It becomes </a:t>
            </a:r>
            <a:r>
              <a:rPr lang="en-US" sz="1800" i="1" dirty="0"/>
              <a:t>easier</a:t>
            </a:r>
            <a:r>
              <a:rPr lang="en-US" sz="1800" dirty="0"/>
              <a:t> the more you practice​</a:t>
            </a:r>
          </a:p>
          <a:p>
            <a:endParaRPr lang="en-US" sz="1800" dirty="0"/>
          </a:p>
          <a:p>
            <a:r>
              <a:rPr lang="en-US" sz="1800" dirty="0"/>
              <a:t>The goal is to internalize the process and the characteristics of each trait.</a:t>
            </a:r>
            <a:br>
              <a:rPr lang="en-US" sz="1800" dirty="0"/>
            </a:br>
            <a:endParaRPr lang="en-US" sz="1800" dirty="0"/>
          </a:p>
        </p:txBody>
      </p:sp>
      <p:sp>
        <p:nvSpPr>
          <p:cNvPr id="4" name="Slide Number Placeholder 3">
            <a:extLst>
              <a:ext uri="{FF2B5EF4-FFF2-40B4-BE49-F238E27FC236}">
                <a16:creationId xmlns:a16="http://schemas.microsoft.com/office/drawing/2014/main" id="{E000426E-2AB5-D970-B323-0A4D2B53CC90}"/>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35</a:t>
            </a:fld>
            <a:endParaRPr lang="en-US"/>
          </a:p>
        </p:txBody>
      </p:sp>
    </p:spTree>
    <p:extLst>
      <p:ext uri="{BB962C8B-B14F-4D97-AF65-F5344CB8AC3E}">
        <p14:creationId xmlns:p14="http://schemas.microsoft.com/office/powerpoint/2010/main" val="3584923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FD5F-B863-7602-03D2-2A1D0A09C7DE}"/>
              </a:ext>
            </a:extLst>
          </p:cNvPr>
          <p:cNvSpPr>
            <a:spLocks noGrp="1"/>
          </p:cNvSpPr>
          <p:nvPr>
            <p:ph type="title"/>
          </p:nvPr>
        </p:nvSpPr>
        <p:spPr/>
        <p:txBody>
          <a:bodyPr/>
          <a:lstStyle/>
          <a:p>
            <a:r>
              <a:rPr lang="en-US" dirty="0"/>
              <a:t>Trait 1</a:t>
            </a:r>
          </a:p>
        </p:txBody>
      </p:sp>
      <p:sp>
        <p:nvSpPr>
          <p:cNvPr id="3" name="Slide Number Placeholder 2">
            <a:extLst>
              <a:ext uri="{FF2B5EF4-FFF2-40B4-BE49-F238E27FC236}">
                <a16:creationId xmlns:a16="http://schemas.microsoft.com/office/drawing/2014/main" id="{1438D206-EC0B-BD8F-3384-40BC91B34839}"/>
              </a:ext>
            </a:extLst>
          </p:cNvPr>
          <p:cNvSpPr>
            <a:spLocks noGrp="1"/>
          </p:cNvSpPr>
          <p:nvPr>
            <p:ph type="sldNum" sz="quarter" idx="12"/>
          </p:nvPr>
        </p:nvSpPr>
        <p:spPr/>
        <p:txBody>
          <a:bodyPr/>
          <a:lstStyle/>
          <a:p>
            <a:fld id="{BAE26A2A-DE5F-EA41-900F-AB5C4F1D9848}" type="slidenum">
              <a:rPr lang="en-US" smtClean="0"/>
              <a:t>36</a:t>
            </a:fld>
            <a:endParaRPr lang="en-US"/>
          </a:p>
        </p:txBody>
      </p:sp>
      <p:pic>
        <p:nvPicPr>
          <p:cNvPr id="4" name="Content Placeholder 5" descr="A black and white text on a white background&#10;&#10;AI-generated content may be incorrect.">
            <a:extLst>
              <a:ext uri="{FF2B5EF4-FFF2-40B4-BE49-F238E27FC236}">
                <a16:creationId xmlns:a16="http://schemas.microsoft.com/office/drawing/2014/main" id="{7ADA18F1-FEF5-76C1-6162-C08D3EDF3804}"/>
              </a:ext>
            </a:extLst>
          </p:cNvPr>
          <p:cNvPicPr>
            <a:picLocks noChangeAspect="1"/>
          </p:cNvPicPr>
          <p:nvPr/>
        </p:nvPicPr>
        <p:blipFill>
          <a:blip r:embed="rId2"/>
          <a:stretch>
            <a:fillRect/>
          </a:stretch>
        </p:blipFill>
        <p:spPr>
          <a:xfrm>
            <a:off x="3540666" y="281271"/>
            <a:ext cx="8651334" cy="6488500"/>
          </a:xfrm>
          <a:prstGeom prst="rect">
            <a:avLst/>
          </a:prstGeom>
          <a:noFill/>
          <a:ln>
            <a:solidFill>
              <a:schemeClr val="accent1">
                <a:shade val="50000"/>
              </a:schemeClr>
            </a:solidFill>
          </a:ln>
        </p:spPr>
      </p:pic>
    </p:spTree>
    <p:extLst>
      <p:ext uri="{BB962C8B-B14F-4D97-AF65-F5344CB8AC3E}">
        <p14:creationId xmlns:p14="http://schemas.microsoft.com/office/powerpoint/2010/main" val="197116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B02E-73F5-2CD5-EDE1-F5650547A73E}"/>
              </a:ext>
            </a:extLst>
          </p:cNvPr>
          <p:cNvSpPr>
            <a:spLocks noGrp="1"/>
          </p:cNvSpPr>
          <p:nvPr>
            <p:ph type="title"/>
          </p:nvPr>
        </p:nvSpPr>
        <p:spPr/>
        <p:txBody>
          <a:bodyPr/>
          <a:lstStyle/>
          <a:p>
            <a:r>
              <a:rPr lang="en-US" dirty="0"/>
              <a:t>Trait 1 Dimensions &amp; Sub-dimensions</a:t>
            </a:r>
          </a:p>
        </p:txBody>
      </p:sp>
      <p:pic>
        <p:nvPicPr>
          <p:cNvPr id="6" name="Content Placeholder 5">
            <a:extLst>
              <a:ext uri="{FF2B5EF4-FFF2-40B4-BE49-F238E27FC236}">
                <a16:creationId xmlns:a16="http://schemas.microsoft.com/office/drawing/2014/main" id="{5921B8EE-1F38-D104-1AA5-CA475F4F8359}"/>
              </a:ext>
            </a:extLst>
          </p:cNvPr>
          <p:cNvPicPr>
            <a:picLocks noGrp="1" noChangeAspect="1"/>
          </p:cNvPicPr>
          <p:nvPr>
            <p:ph idx="1"/>
          </p:nvPr>
        </p:nvPicPr>
        <p:blipFill>
          <a:blip r:embed="rId2"/>
          <a:stretch>
            <a:fillRect/>
          </a:stretch>
        </p:blipFill>
        <p:spPr>
          <a:xfrm>
            <a:off x="931697" y="1359535"/>
            <a:ext cx="10292094" cy="4045586"/>
          </a:xfrm>
        </p:spPr>
      </p:pic>
      <p:sp>
        <p:nvSpPr>
          <p:cNvPr id="4" name="Slide Number Placeholder 3">
            <a:extLst>
              <a:ext uri="{FF2B5EF4-FFF2-40B4-BE49-F238E27FC236}">
                <a16:creationId xmlns:a16="http://schemas.microsoft.com/office/drawing/2014/main" id="{5B943863-853E-0D6C-18A7-C57BF2F43DCF}"/>
              </a:ext>
            </a:extLst>
          </p:cNvPr>
          <p:cNvSpPr>
            <a:spLocks noGrp="1"/>
          </p:cNvSpPr>
          <p:nvPr>
            <p:ph type="sldNum" sz="quarter" idx="12"/>
          </p:nvPr>
        </p:nvSpPr>
        <p:spPr/>
        <p:txBody>
          <a:bodyPr/>
          <a:lstStyle/>
          <a:p>
            <a:fld id="{BAE26A2A-DE5F-EA41-900F-AB5C4F1D9848}" type="slidenum">
              <a:rPr lang="en-US" smtClean="0"/>
              <a:t>37</a:t>
            </a:fld>
            <a:endParaRPr lang="en-US"/>
          </a:p>
        </p:txBody>
      </p:sp>
      <p:sp>
        <p:nvSpPr>
          <p:cNvPr id="8" name="TextBox 7">
            <a:extLst>
              <a:ext uri="{FF2B5EF4-FFF2-40B4-BE49-F238E27FC236}">
                <a16:creationId xmlns:a16="http://schemas.microsoft.com/office/drawing/2014/main" id="{BD47A752-31B1-75A1-26B7-8FFADEA715EC}"/>
              </a:ext>
            </a:extLst>
          </p:cNvPr>
          <p:cNvSpPr txBox="1"/>
          <p:nvPr/>
        </p:nvSpPr>
        <p:spPr>
          <a:xfrm>
            <a:off x="1087120" y="5493065"/>
            <a:ext cx="10322560" cy="830997"/>
          </a:xfrm>
          <a:prstGeom prst="rect">
            <a:avLst/>
          </a:prstGeom>
          <a:noFill/>
        </p:spPr>
        <p:txBody>
          <a:bodyPr wrap="square">
            <a:spAutoFit/>
          </a:bodyPr>
          <a:lstStyle/>
          <a:p>
            <a:pPr algn="l"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Breaks down each dimension into sub-dimensions within a trait</a:t>
            </a:r>
            <a:r>
              <a:rPr lang="en-US" sz="2400" b="0" i="0" dirty="0">
                <a:solidFill>
                  <a:srgbClr val="000000"/>
                </a:solidFill>
                <a:effectLst/>
                <a:latin typeface="Arial" panose="020B0604020202020204" pitchFamily="34" charset="0"/>
              </a:rPr>
              <a:t>​</a:t>
            </a:r>
          </a:p>
          <a:p>
            <a:pPr algn="l" rtl="0" fontAlgn="base"/>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7850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5EB0-6572-BD02-ED15-F6EB8A846EC3}"/>
              </a:ext>
            </a:extLst>
          </p:cNvPr>
          <p:cNvSpPr>
            <a:spLocks noGrp="1"/>
          </p:cNvSpPr>
          <p:nvPr>
            <p:ph type="title"/>
          </p:nvPr>
        </p:nvSpPr>
        <p:spPr/>
        <p:txBody>
          <a:bodyPr/>
          <a:lstStyle/>
          <a:p>
            <a:r>
              <a:rPr lang="en-US" dirty="0"/>
              <a:t>Things to Keep in Mind</a:t>
            </a:r>
          </a:p>
        </p:txBody>
      </p:sp>
      <p:sp>
        <p:nvSpPr>
          <p:cNvPr id="3" name="Content Placeholder 2">
            <a:extLst>
              <a:ext uri="{FF2B5EF4-FFF2-40B4-BE49-F238E27FC236}">
                <a16:creationId xmlns:a16="http://schemas.microsoft.com/office/drawing/2014/main" id="{F9A24B54-181D-E6D5-ABB8-85C6C0559E91}"/>
              </a:ext>
            </a:extLst>
          </p:cNvPr>
          <p:cNvSpPr>
            <a:spLocks noGrp="1"/>
          </p:cNvSpPr>
          <p:nvPr>
            <p:ph idx="1"/>
          </p:nvPr>
        </p:nvSpPr>
        <p:spPr/>
        <p:txBody>
          <a:bodyPr/>
          <a:lstStyle/>
          <a:p>
            <a:pPr fontAlgn="base"/>
            <a:r>
              <a:rPr lang="en-US" dirty="0"/>
              <a:t>Each test-taker receives three scores—one for each trait in the rubric​</a:t>
            </a:r>
          </a:p>
          <a:p>
            <a:pPr fontAlgn="base"/>
            <a:endParaRPr lang="en-US" dirty="0"/>
          </a:p>
          <a:p>
            <a:pPr fontAlgn="base"/>
            <a:r>
              <a:rPr lang="en-US" dirty="0"/>
              <a:t>Although each trait is broken down into sub-dimensions, the trait score is determined holistically ​</a:t>
            </a:r>
          </a:p>
          <a:p>
            <a:pPr marL="0" indent="0" fontAlgn="base">
              <a:buNone/>
            </a:pPr>
            <a:endParaRPr lang="en-US" dirty="0"/>
          </a:p>
          <a:p>
            <a:pPr fontAlgn="base"/>
            <a:r>
              <a:rPr lang="en-US" dirty="0"/>
              <a:t>When you use the resource guides and study the annotations, you’ll see offsets—high levels in some sub-dimensions balanced by lower levels in others</a:t>
            </a:r>
          </a:p>
          <a:p>
            <a:endParaRPr lang="en-US" dirty="0"/>
          </a:p>
        </p:txBody>
      </p:sp>
      <p:sp>
        <p:nvSpPr>
          <p:cNvPr id="4" name="Slide Number Placeholder 3">
            <a:extLst>
              <a:ext uri="{FF2B5EF4-FFF2-40B4-BE49-F238E27FC236}">
                <a16:creationId xmlns:a16="http://schemas.microsoft.com/office/drawing/2014/main" id="{982D67D2-632B-B183-CD27-687B70F8EB23}"/>
              </a:ext>
            </a:extLst>
          </p:cNvPr>
          <p:cNvSpPr>
            <a:spLocks noGrp="1"/>
          </p:cNvSpPr>
          <p:nvPr>
            <p:ph type="sldNum" sz="quarter" idx="12"/>
          </p:nvPr>
        </p:nvSpPr>
        <p:spPr/>
        <p:txBody>
          <a:bodyPr/>
          <a:lstStyle/>
          <a:p>
            <a:fld id="{BAE26A2A-DE5F-EA41-900F-AB5C4F1D9848}" type="slidenum">
              <a:rPr lang="en-US" smtClean="0"/>
              <a:t>38</a:t>
            </a:fld>
            <a:endParaRPr lang="en-US"/>
          </a:p>
        </p:txBody>
      </p:sp>
    </p:spTree>
    <p:extLst>
      <p:ext uri="{BB962C8B-B14F-4D97-AF65-F5344CB8AC3E}">
        <p14:creationId xmlns:p14="http://schemas.microsoft.com/office/powerpoint/2010/main" val="336948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32657-4B44-8A60-9398-6C2701EF7C3E}"/>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39</a:t>
            </a:fld>
            <a:endParaRPr lang="en-US"/>
          </a:p>
        </p:txBody>
      </p:sp>
      <p:sp>
        <p:nvSpPr>
          <p:cNvPr id="2" name="Title 1">
            <a:extLst>
              <a:ext uri="{FF2B5EF4-FFF2-40B4-BE49-F238E27FC236}">
                <a16:creationId xmlns:a16="http://schemas.microsoft.com/office/drawing/2014/main" id="{FFB025D3-FCF6-CC9E-012D-AF4EFA2B00D8}"/>
              </a:ext>
            </a:extLst>
          </p:cNvPr>
          <p:cNvSpPr>
            <a:spLocks noGrp="1"/>
          </p:cNvSpPr>
          <p:nvPr>
            <p:ph type="title"/>
          </p:nvPr>
        </p:nvSpPr>
        <p:spPr>
          <a:xfrm>
            <a:off x="401450" y="457200"/>
            <a:ext cx="4370583" cy="1600200"/>
          </a:xfrm>
        </p:spPr>
        <p:txBody>
          <a:bodyPr anchor="b">
            <a:normAutofit/>
          </a:bodyPr>
          <a:lstStyle/>
          <a:p>
            <a:r>
              <a:rPr lang="en-US" dirty="0"/>
              <a:t>Let’s do a check!</a:t>
            </a:r>
          </a:p>
        </p:txBody>
      </p:sp>
      <p:graphicFrame>
        <p:nvGraphicFramePr>
          <p:cNvPr id="6" name="Content Placeholder 2">
            <a:extLst>
              <a:ext uri="{FF2B5EF4-FFF2-40B4-BE49-F238E27FC236}">
                <a16:creationId xmlns:a16="http://schemas.microsoft.com/office/drawing/2014/main" id="{30E619D6-0432-A8C3-8DD9-F01E09C3299A}"/>
              </a:ext>
            </a:extLst>
          </p:cNvPr>
          <p:cNvGraphicFramePr>
            <a:graphicFrameLocks noGrp="1"/>
          </p:cNvGraphicFramePr>
          <p:nvPr>
            <p:ph idx="1"/>
            <p:extLst>
              <p:ext uri="{D42A27DB-BD31-4B8C-83A1-F6EECF244321}">
                <p14:modId xmlns:p14="http://schemas.microsoft.com/office/powerpoint/2010/main" val="81316795"/>
              </p:ext>
            </p:extLst>
          </p:nvPr>
        </p:nvGraphicFramePr>
        <p:xfrm>
          <a:off x="5183194" y="457201"/>
          <a:ext cx="6559047" cy="5403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extLst>
              <a:ext uri="{FF2B5EF4-FFF2-40B4-BE49-F238E27FC236}">
                <a16:creationId xmlns:a16="http://schemas.microsoft.com/office/drawing/2014/main" id="{E1F59242-F457-4885-85AC-00D4D54D63E2}"/>
              </a:ext>
            </a:extLst>
          </p:cNvPr>
          <p:cNvPicPr>
            <a:picLocks noChangeAspect="1"/>
          </p:cNvPicPr>
          <p:nvPr/>
        </p:nvPicPr>
        <p:blipFill>
          <a:blip r:embed="rId8"/>
          <a:srcRect r="30197"/>
          <a:stretch>
            <a:fillRect/>
          </a:stretch>
        </p:blipFill>
        <p:spPr>
          <a:xfrm>
            <a:off x="164377" y="2681132"/>
            <a:ext cx="4885144" cy="3359323"/>
          </a:xfrm>
          <a:prstGeom prst="rect">
            <a:avLst/>
          </a:prstGeom>
        </p:spPr>
      </p:pic>
    </p:spTree>
    <p:extLst>
      <p:ext uri="{BB962C8B-B14F-4D97-AF65-F5344CB8AC3E}">
        <p14:creationId xmlns:p14="http://schemas.microsoft.com/office/powerpoint/2010/main" val="176968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C249-8892-D4B5-0F6B-A183A5E8995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3D46A18-7160-5B99-CBD1-04B9BABFF821}"/>
              </a:ext>
            </a:extLst>
          </p:cNvPr>
          <p:cNvSpPr>
            <a:spLocks noGrp="1"/>
          </p:cNvSpPr>
          <p:nvPr>
            <p:ph type="title"/>
          </p:nvPr>
        </p:nvSpPr>
        <p:spPr>
          <a:xfrm>
            <a:off x="401444" y="525111"/>
            <a:ext cx="11351941" cy="1165587"/>
          </a:xfrm>
        </p:spPr>
        <p:txBody>
          <a:bodyPr anchor="t">
            <a:normAutofit/>
          </a:bodyPr>
          <a:lstStyle/>
          <a:p>
            <a:r>
              <a:rPr lang="en-US" dirty="0"/>
              <a:t>Begin with the Instructions</a:t>
            </a:r>
          </a:p>
        </p:txBody>
      </p:sp>
      <p:pic>
        <p:nvPicPr>
          <p:cNvPr id="4" name="Picture 1" descr="A screenshot of a computer&#10;&#10;AI-generated content may be incorrect.">
            <a:extLst>
              <a:ext uri="{FF2B5EF4-FFF2-40B4-BE49-F238E27FC236}">
                <a16:creationId xmlns:a16="http://schemas.microsoft.com/office/drawing/2014/main" id="{44955997-EF53-AC81-397C-4F95A5E708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7881" y="1252725"/>
            <a:ext cx="7019068" cy="5194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102A920-5305-D304-6137-6B6EED57414C}"/>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a:t>
            </a:fld>
            <a:endParaRPr lang="en-US"/>
          </a:p>
        </p:txBody>
      </p:sp>
      <p:sp>
        <p:nvSpPr>
          <p:cNvPr id="6" name="TextBox 5">
            <a:extLst>
              <a:ext uri="{FF2B5EF4-FFF2-40B4-BE49-F238E27FC236}">
                <a16:creationId xmlns:a16="http://schemas.microsoft.com/office/drawing/2014/main" id="{E981FC7C-BB42-DDDD-DF3F-EF7A07A6AA6E}"/>
              </a:ext>
            </a:extLst>
          </p:cNvPr>
          <p:cNvSpPr txBox="1"/>
          <p:nvPr/>
        </p:nvSpPr>
        <p:spPr>
          <a:xfrm>
            <a:off x="7205695" y="2765784"/>
            <a:ext cx="3657600" cy="2585323"/>
          </a:xfrm>
          <a:prstGeom prst="rect">
            <a:avLst/>
          </a:prstGeom>
          <a:solidFill>
            <a:srgbClr val="92D050"/>
          </a:solidFill>
        </p:spPr>
        <p:txBody>
          <a:bodyPr wrap="square" rtlCol="0">
            <a:spAutoFit/>
          </a:bodyPr>
          <a:lstStyle/>
          <a:p>
            <a:pPr marL="342900" indent="-342900">
              <a:buFont typeface="Arial" panose="020B0604020202020204" pitchFamily="34" charset="0"/>
              <a:buChar char="•"/>
            </a:pPr>
            <a:r>
              <a:rPr lang="en-US" sz="2400" dirty="0"/>
              <a:t>Analyze both passages</a:t>
            </a:r>
          </a:p>
          <a:p>
            <a:pPr marL="342900" indent="-342900">
              <a:buFont typeface="Arial" panose="020B0604020202020204" pitchFamily="34" charset="0"/>
              <a:buChar char="•"/>
            </a:pPr>
            <a:r>
              <a:rPr lang="en-US" sz="2400" dirty="0"/>
              <a:t>Decide which argument has more convincing evidence</a:t>
            </a:r>
          </a:p>
          <a:p>
            <a:pPr marL="342900" indent="-342900">
              <a:buFont typeface="Arial" panose="020B0604020202020204" pitchFamily="34" charset="0"/>
              <a:buChar char="•"/>
            </a:pPr>
            <a:r>
              <a:rPr lang="en-US" sz="2400" dirty="0"/>
              <a:t>Explain why the evidence supports your choice</a:t>
            </a:r>
          </a:p>
          <a:p>
            <a:endParaRPr lang="en-US" dirty="0"/>
          </a:p>
        </p:txBody>
      </p:sp>
      <p:cxnSp>
        <p:nvCxnSpPr>
          <p:cNvPr id="7" name="Straight Arrow Connector 6">
            <a:extLst>
              <a:ext uri="{FF2B5EF4-FFF2-40B4-BE49-F238E27FC236}">
                <a16:creationId xmlns:a16="http://schemas.microsoft.com/office/drawing/2014/main" id="{2F9D67F5-E20C-27BA-1AB7-2FED3AC4759D}"/>
              </a:ext>
            </a:extLst>
          </p:cNvPr>
          <p:cNvCxnSpPr>
            <a:cxnSpLocks/>
          </p:cNvCxnSpPr>
          <p:nvPr/>
        </p:nvCxnSpPr>
        <p:spPr>
          <a:xfrm>
            <a:off x="5798874" y="4261917"/>
            <a:ext cx="1106129" cy="1465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55963E-521F-23D4-096C-E9F382A2D3A3}"/>
              </a:ext>
            </a:extLst>
          </p:cNvPr>
          <p:cNvCxnSpPr>
            <a:cxnSpLocks/>
          </p:cNvCxnSpPr>
          <p:nvPr/>
        </p:nvCxnSpPr>
        <p:spPr>
          <a:xfrm flipV="1">
            <a:off x="5898175" y="3503529"/>
            <a:ext cx="1307520" cy="286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5C72F5-ABC0-A501-64BB-6A5B2ADDEB0A}"/>
              </a:ext>
            </a:extLst>
          </p:cNvPr>
          <p:cNvCxnSpPr>
            <a:cxnSpLocks/>
          </p:cNvCxnSpPr>
          <p:nvPr/>
        </p:nvCxnSpPr>
        <p:spPr>
          <a:xfrm flipV="1">
            <a:off x="5699575" y="3072384"/>
            <a:ext cx="1304729" cy="431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0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1952-E361-A307-7F3D-534F5C0CFBE5}"/>
              </a:ext>
            </a:extLst>
          </p:cNvPr>
          <p:cNvSpPr>
            <a:spLocks noGrp="1"/>
          </p:cNvSpPr>
          <p:nvPr>
            <p:ph type="title"/>
          </p:nvPr>
        </p:nvSpPr>
        <p:spPr>
          <a:xfrm>
            <a:off x="401444" y="525111"/>
            <a:ext cx="11351941" cy="1165587"/>
          </a:xfrm>
        </p:spPr>
        <p:txBody>
          <a:bodyPr anchor="t">
            <a:normAutofit/>
          </a:bodyPr>
          <a:lstStyle/>
          <a:p>
            <a:r>
              <a:rPr lang="en-US" dirty="0"/>
              <a:t>Live Demo</a:t>
            </a:r>
          </a:p>
        </p:txBody>
      </p:sp>
      <p:pic>
        <p:nvPicPr>
          <p:cNvPr id="5" name="Content Placeholder 4">
            <a:hlinkClick r:id="rId2"/>
            <a:extLst>
              <a:ext uri="{FF2B5EF4-FFF2-40B4-BE49-F238E27FC236}">
                <a16:creationId xmlns:a16="http://schemas.microsoft.com/office/drawing/2014/main" id="{D76C9AC8-8333-5404-9CA8-BD1E8B148C0E}"/>
              </a:ext>
            </a:extLst>
          </p:cNvPr>
          <p:cNvPicPr>
            <a:picLocks noGrp="1" noChangeAspect="1"/>
          </p:cNvPicPr>
          <p:nvPr>
            <p:ph idx="1"/>
          </p:nvPr>
        </p:nvPicPr>
        <p:blipFill>
          <a:blip r:embed="rId3"/>
          <a:srcRect r="1" b="10846"/>
          <a:stretch>
            <a:fillRect/>
          </a:stretch>
        </p:blipFill>
        <p:spPr>
          <a:xfrm>
            <a:off x="401444" y="1825625"/>
            <a:ext cx="11351941" cy="4048312"/>
          </a:xfrm>
          <a:prstGeom prst="rect">
            <a:avLst/>
          </a:prstGeom>
          <a:noFill/>
        </p:spPr>
      </p:pic>
      <p:sp>
        <p:nvSpPr>
          <p:cNvPr id="4" name="Slide Number Placeholder 3">
            <a:extLst>
              <a:ext uri="{FF2B5EF4-FFF2-40B4-BE49-F238E27FC236}">
                <a16:creationId xmlns:a16="http://schemas.microsoft.com/office/drawing/2014/main" id="{B36F9D4D-9EA9-DE29-A44D-08F20F84F725}"/>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40</a:t>
            </a:fld>
            <a:endParaRPr lang="en-US"/>
          </a:p>
        </p:txBody>
      </p:sp>
    </p:spTree>
    <p:extLst>
      <p:ext uri="{BB962C8B-B14F-4D97-AF65-F5344CB8AC3E}">
        <p14:creationId xmlns:p14="http://schemas.microsoft.com/office/powerpoint/2010/main" val="1765411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0B77-D560-9C6F-73A5-308A8DF348A1}"/>
              </a:ext>
            </a:extLst>
          </p:cNvPr>
          <p:cNvSpPr>
            <a:spLocks noGrp="1"/>
          </p:cNvSpPr>
          <p:nvPr>
            <p:ph type="title"/>
          </p:nvPr>
        </p:nvSpPr>
        <p:spPr>
          <a:xfrm>
            <a:off x="401444" y="525111"/>
            <a:ext cx="11351941" cy="1165587"/>
          </a:xfrm>
        </p:spPr>
        <p:txBody>
          <a:bodyPr anchor="t">
            <a:normAutofit/>
          </a:bodyPr>
          <a:lstStyle/>
          <a:p>
            <a:r>
              <a:rPr lang="en-US" dirty="0"/>
              <a:t>The Report is In!</a:t>
            </a:r>
          </a:p>
        </p:txBody>
      </p:sp>
      <p:sp>
        <p:nvSpPr>
          <p:cNvPr id="4" name="Slide Number Placeholder 3">
            <a:extLst>
              <a:ext uri="{FF2B5EF4-FFF2-40B4-BE49-F238E27FC236}">
                <a16:creationId xmlns:a16="http://schemas.microsoft.com/office/drawing/2014/main" id="{718D7067-3D87-FD28-0CDD-B8365DA6B61C}"/>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41</a:t>
            </a:fld>
            <a:endParaRPr lang="en-US"/>
          </a:p>
        </p:txBody>
      </p:sp>
      <p:pic>
        <p:nvPicPr>
          <p:cNvPr id="6" name="Picture 3" descr="A screenshot of a computer&#10;&#10;AI-generated content may be incorrect.">
            <a:extLst>
              <a:ext uri="{FF2B5EF4-FFF2-40B4-BE49-F238E27FC236}">
                <a16:creationId xmlns:a16="http://schemas.microsoft.com/office/drawing/2014/main" id="{F54052DC-1705-6EAF-3FAB-B070978D6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4" y="2086043"/>
            <a:ext cx="11351941" cy="35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C4CFB0F-126F-3787-0C89-6541CF27DB5A}"/>
              </a:ext>
            </a:extLst>
          </p:cNvPr>
          <p:cNvCxnSpPr/>
          <p:nvPr/>
        </p:nvCxnSpPr>
        <p:spPr>
          <a:xfrm>
            <a:off x="945238" y="3565572"/>
            <a:ext cx="655219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95982166-9567-4264-C229-596DDA08986D}"/>
              </a:ext>
            </a:extLst>
          </p:cNvPr>
          <p:cNvCxnSpPr/>
          <p:nvPr/>
        </p:nvCxnSpPr>
        <p:spPr>
          <a:xfrm>
            <a:off x="945238" y="4298153"/>
            <a:ext cx="383938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F0A8A22A-743E-3149-8B8E-0E2E8DD0AF34}"/>
              </a:ext>
            </a:extLst>
          </p:cNvPr>
          <p:cNvCxnSpPr/>
          <p:nvPr/>
        </p:nvCxnSpPr>
        <p:spPr>
          <a:xfrm>
            <a:off x="945238" y="5276982"/>
            <a:ext cx="4132829" cy="0"/>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42642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BA3F-A1F7-C316-05BB-76A8BEA440B9}"/>
              </a:ext>
            </a:extLst>
          </p:cNvPr>
          <p:cNvSpPr>
            <a:spLocks noGrp="1"/>
          </p:cNvSpPr>
          <p:nvPr>
            <p:ph type="title"/>
          </p:nvPr>
        </p:nvSpPr>
        <p:spPr/>
        <p:txBody>
          <a:bodyPr/>
          <a:lstStyle/>
          <a:p>
            <a:r>
              <a:rPr lang="en-US" dirty="0"/>
              <a:t>Where are Students Likely to Get Stuck?</a:t>
            </a:r>
          </a:p>
        </p:txBody>
      </p:sp>
      <p:sp>
        <p:nvSpPr>
          <p:cNvPr id="3" name="Content Placeholder 2">
            <a:extLst>
              <a:ext uri="{FF2B5EF4-FFF2-40B4-BE49-F238E27FC236}">
                <a16:creationId xmlns:a16="http://schemas.microsoft.com/office/drawing/2014/main" id="{7D1924EE-A634-C65B-9977-53EF3E2B0109}"/>
              </a:ext>
            </a:extLst>
          </p:cNvPr>
          <p:cNvSpPr>
            <a:spLocks noGrp="1"/>
          </p:cNvSpPr>
          <p:nvPr>
            <p:ph idx="1"/>
          </p:nvPr>
        </p:nvSpPr>
        <p:spPr/>
        <p:txBody>
          <a:bodyPr/>
          <a:lstStyle/>
          <a:p>
            <a:r>
              <a:rPr lang="en-US" dirty="0"/>
              <a:t>Identifying different types of evidence</a:t>
            </a:r>
          </a:p>
          <a:p>
            <a:r>
              <a:rPr lang="en-US" dirty="0"/>
              <a:t>Determining the best supported argument</a:t>
            </a:r>
          </a:p>
          <a:p>
            <a:r>
              <a:rPr lang="en-US" dirty="0"/>
              <a:t>Providing a rationale for why the argument was best supported</a:t>
            </a:r>
          </a:p>
          <a:p>
            <a:r>
              <a:rPr lang="en-US" dirty="0"/>
              <a:t>Bringing in “outside” information through evaluation of why evidence connects</a:t>
            </a:r>
          </a:p>
          <a:p>
            <a:r>
              <a:rPr lang="en-US" dirty="0"/>
              <a:t>Opting for personal opinion not reasoned judgment</a:t>
            </a:r>
          </a:p>
          <a:p>
            <a:endParaRPr lang="en-US" dirty="0"/>
          </a:p>
        </p:txBody>
      </p:sp>
      <p:sp>
        <p:nvSpPr>
          <p:cNvPr id="4" name="Slide Number Placeholder 3">
            <a:extLst>
              <a:ext uri="{FF2B5EF4-FFF2-40B4-BE49-F238E27FC236}">
                <a16:creationId xmlns:a16="http://schemas.microsoft.com/office/drawing/2014/main" id="{091A6852-2CAE-26C4-8CAC-2B1F7D6C4807}"/>
              </a:ext>
            </a:extLst>
          </p:cNvPr>
          <p:cNvSpPr>
            <a:spLocks noGrp="1"/>
          </p:cNvSpPr>
          <p:nvPr>
            <p:ph type="sldNum" sz="quarter" idx="12"/>
          </p:nvPr>
        </p:nvSpPr>
        <p:spPr/>
        <p:txBody>
          <a:bodyPr/>
          <a:lstStyle/>
          <a:p>
            <a:fld id="{BAE26A2A-DE5F-EA41-900F-AB5C4F1D9848}" type="slidenum">
              <a:rPr lang="en-US" smtClean="0"/>
              <a:t>42</a:t>
            </a:fld>
            <a:endParaRPr lang="en-US"/>
          </a:p>
        </p:txBody>
      </p:sp>
    </p:spTree>
    <p:extLst>
      <p:ext uri="{BB962C8B-B14F-4D97-AF65-F5344CB8AC3E}">
        <p14:creationId xmlns:p14="http://schemas.microsoft.com/office/powerpoint/2010/main" val="3885376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6D42-13F8-106B-C668-10B6969BA5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2B6B97-580B-E470-4884-8B3FCB0DE620}"/>
              </a:ext>
            </a:extLst>
          </p:cNvPr>
          <p:cNvSpPr>
            <a:spLocks noGrp="1"/>
          </p:cNvSpPr>
          <p:nvPr>
            <p:ph type="title"/>
          </p:nvPr>
        </p:nvSpPr>
        <p:spPr/>
        <p:txBody>
          <a:bodyPr/>
          <a:lstStyle/>
          <a:p>
            <a:r>
              <a:rPr lang="en-US" sz="4800" b="1" spc="-75" dirty="0"/>
              <a:t>Resources</a:t>
            </a:r>
            <a:endParaRPr lang="en-US" dirty="0"/>
          </a:p>
        </p:txBody>
      </p:sp>
      <p:sp>
        <p:nvSpPr>
          <p:cNvPr id="6" name="Text Placeholder 5">
            <a:extLst>
              <a:ext uri="{FF2B5EF4-FFF2-40B4-BE49-F238E27FC236}">
                <a16:creationId xmlns:a16="http://schemas.microsoft.com/office/drawing/2014/main" id="{B63DE48B-8581-91B2-3D2D-58406E27FF13}"/>
              </a:ext>
            </a:extLst>
          </p:cNvPr>
          <p:cNvSpPr>
            <a:spLocks noGrp="1"/>
          </p:cNvSpPr>
          <p:nvPr>
            <p:ph type="body" idx="1"/>
          </p:nvPr>
        </p:nvSpPr>
        <p:spPr/>
        <p:txBody>
          <a:bodyPr/>
          <a:lstStyle/>
          <a:p>
            <a:r>
              <a:rPr lang="en-US" dirty="0"/>
              <a:t>GED.com</a:t>
            </a:r>
          </a:p>
        </p:txBody>
      </p:sp>
      <p:sp>
        <p:nvSpPr>
          <p:cNvPr id="4" name="Slide Number Placeholder 3">
            <a:extLst>
              <a:ext uri="{FF2B5EF4-FFF2-40B4-BE49-F238E27FC236}">
                <a16:creationId xmlns:a16="http://schemas.microsoft.com/office/drawing/2014/main" id="{588A9569-28CC-C8A6-54B7-18D6792D784B}"/>
              </a:ext>
            </a:extLst>
          </p:cNvPr>
          <p:cNvSpPr>
            <a:spLocks noGrp="1"/>
          </p:cNvSpPr>
          <p:nvPr>
            <p:ph type="sldNum" sz="quarter" idx="10"/>
          </p:nvPr>
        </p:nvSpPr>
        <p:spPr/>
        <p:txBody>
          <a:bodyPr/>
          <a:lstStyle/>
          <a:p>
            <a:fld id="{BAE26A2A-DE5F-EA41-900F-AB5C4F1D9848}" type="slidenum">
              <a:rPr lang="en-US" smtClean="0"/>
              <a:t>43</a:t>
            </a:fld>
            <a:endParaRPr lang="en-US"/>
          </a:p>
        </p:txBody>
      </p:sp>
    </p:spTree>
    <p:extLst>
      <p:ext uri="{BB962C8B-B14F-4D97-AF65-F5344CB8AC3E}">
        <p14:creationId xmlns:p14="http://schemas.microsoft.com/office/powerpoint/2010/main" val="209522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819C-6C17-0CBD-244E-FCE08828CE6F}"/>
              </a:ext>
            </a:extLst>
          </p:cNvPr>
          <p:cNvSpPr>
            <a:spLocks noGrp="1"/>
          </p:cNvSpPr>
          <p:nvPr>
            <p:ph type="title"/>
          </p:nvPr>
        </p:nvSpPr>
        <p:spPr>
          <a:xfrm>
            <a:off x="401450" y="457200"/>
            <a:ext cx="4370583" cy="1600200"/>
          </a:xfrm>
        </p:spPr>
        <p:txBody>
          <a:bodyPr anchor="b">
            <a:normAutofit/>
          </a:bodyPr>
          <a:lstStyle/>
          <a:p>
            <a:r>
              <a:rPr lang="en-US" dirty="0"/>
              <a:t>Free Classroom Materials</a:t>
            </a:r>
          </a:p>
        </p:txBody>
      </p:sp>
      <p:pic>
        <p:nvPicPr>
          <p:cNvPr id="6" name="Content Placeholder 5">
            <a:extLst>
              <a:ext uri="{FF2B5EF4-FFF2-40B4-BE49-F238E27FC236}">
                <a16:creationId xmlns:a16="http://schemas.microsoft.com/office/drawing/2014/main" id="{53F11D75-6413-59B4-0458-8351641C8B95}"/>
              </a:ext>
            </a:extLst>
          </p:cNvPr>
          <p:cNvPicPr>
            <a:picLocks noGrp="1" noChangeAspect="1"/>
          </p:cNvPicPr>
          <p:nvPr>
            <p:ph type="pic" idx="1"/>
          </p:nvPr>
        </p:nvPicPr>
        <p:blipFill>
          <a:blip r:embed="rId2"/>
          <a:stretch/>
        </p:blipFill>
        <p:spPr>
          <a:xfrm>
            <a:off x="7107064" y="599701"/>
            <a:ext cx="4350098" cy="5403850"/>
          </a:xfrm>
          <a:noFill/>
        </p:spPr>
      </p:pic>
      <p:sp>
        <p:nvSpPr>
          <p:cNvPr id="11" name="Text Placeholder 3">
            <a:extLst>
              <a:ext uri="{FF2B5EF4-FFF2-40B4-BE49-F238E27FC236}">
                <a16:creationId xmlns:a16="http://schemas.microsoft.com/office/drawing/2014/main" id="{3E56BB8A-2C62-830C-84D6-69E83323E8CA}"/>
              </a:ext>
            </a:extLst>
          </p:cNvPr>
          <p:cNvSpPr>
            <a:spLocks noGrp="1"/>
          </p:cNvSpPr>
          <p:nvPr>
            <p:ph type="body" sz="half" idx="2"/>
          </p:nvPr>
        </p:nvSpPr>
        <p:spPr>
          <a:xfrm>
            <a:off x="401450" y="2196790"/>
            <a:ext cx="4370583" cy="1600201"/>
          </a:xfrm>
        </p:spPr>
        <p:txBody>
          <a:bodyPr/>
          <a:lstStyle/>
          <a:p>
            <a:pPr marL="342900" indent="-342900">
              <a:buFont typeface="Arial" panose="020B0604020202020204" pitchFamily="34" charset="0"/>
              <a:buChar char="•"/>
            </a:pPr>
            <a:r>
              <a:rPr lang="en-US" dirty="0">
                <a:hlinkClick r:id="rId3"/>
              </a:rPr>
              <a:t>Tutorials</a:t>
            </a:r>
            <a:endParaRPr lang="en-US" dirty="0"/>
          </a:p>
          <a:p>
            <a:pPr marL="342900" indent="-342900">
              <a:buFont typeface="Arial" panose="020B0604020202020204" pitchFamily="34" charset="0"/>
              <a:buChar char="•"/>
            </a:pPr>
            <a:r>
              <a:rPr lang="en-US" dirty="0">
                <a:hlinkClick r:id="rId4"/>
              </a:rPr>
              <a:t>Free Practice Tests</a:t>
            </a:r>
            <a:endParaRPr lang="en-US" dirty="0"/>
          </a:p>
          <a:p>
            <a:pPr marL="342900" indent="-342900">
              <a:buFont typeface="Arial" panose="020B0604020202020204" pitchFamily="34" charset="0"/>
              <a:buChar char="•"/>
            </a:pPr>
            <a:r>
              <a:rPr lang="en-US" dirty="0">
                <a:hlinkClick r:id="rId5"/>
              </a:rPr>
              <a:t>8 Videos aimed at improving their written responses</a:t>
            </a:r>
            <a:endParaRPr lang="en-US" dirty="0"/>
          </a:p>
        </p:txBody>
      </p:sp>
      <p:sp>
        <p:nvSpPr>
          <p:cNvPr id="4" name="Slide Number Placeholder 3">
            <a:extLst>
              <a:ext uri="{FF2B5EF4-FFF2-40B4-BE49-F238E27FC236}">
                <a16:creationId xmlns:a16="http://schemas.microsoft.com/office/drawing/2014/main" id="{B063FA27-F75A-8275-B9D5-D34046C545A7}"/>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44</a:t>
            </a:fld>
            <a:endParaRPr lang="en-US"/>
          </a:p>
        </p:txBody>
      </p:sp>
      <p:pic>
        <p:nvPicPr>
          <p:cNvPr id="8" name="Picture 7">
            <a:extLst>
              <a:ext uri="{FF2B5EF4-FFF2-40B4-BE49-F238E27FC236}">
                <a16:creationId xmlns:a16="http://schemas.microsoft.com/office/drawing/2014/main" id="{B9CFF98F-7045-B67C-0C64-F7508E934B74}"/>
              </a:ext>
            </a:extLst>
          </p:cNvPr>
          <p:cNvPicPr>
            <a:picLocks noChangeAspect="1"/>
          </p:cNvPicPr>
          <p:nvPr/>
        </p:nvPicPr>
        <p:blipFill>
          <a:blip r:embed="rId6"/>
          <a:stretch>
            <a:fillRect/>
          </a:stretch>
        </p:blipFill>
        <p:spPr>
          <a:xfrm>
            <a:off x="2383305" y="3835201"/>
            <a:ext cx="4100622" cy="2796138"/>
          </a:xfrm>
          <a:prstGeom prst="rect">
            <a:avLst/>
          </a:prstGeom>
        </p:spPr>
      </p:pic>
    </p:spTree>
    <p:extLst>
      <p:ext uri="{BB962C8B-B14F-4D97-AF65-F5344CB8AC3E}">
        <p14:creationId xmlns:p14="http://schemas.microsoft.com/office/powerpoint/2010/main" val="1605002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7880D389-7FE5-AD35-1BA8-FE6E7B350D77}"/>
              </a:ext>
            </a:extLst>
          </p:cNvPr>
          <p:cNvSpPr>
            <a:spLocks noGrp="1"/>
          </p:cNvSpPr>
          <p:nvPr>
            <p:ph type="title"/>
          </p:nvPr>
        </p:nvSpPr>
        <p:spPr>
          <a:xfrm>
            <a:off x="401450" y="457200"/>
            <a:ext cx="4370583" cy="1600200"/>
          </a:xfrm>
        </p:spPr>
        <p:txBody>
          <a:bodyPr/>
          <a:lstStyle/>
          <a:p>
            <a:r>
              <a:rPr lang="en-US" dirty="0"/>
              <a:t>Thanks!</a:t>
            </a:r>
          </a:p>
        </p:txBody>
      </p:sp>
      <p:pic>
        <p:nvPicPr>
          <p:cNvPr id="5122" name="Picture 2" descr="Question mark on green pastel background">
            <a:extLst>
              <a:ext uri="{FF2B5EF4-FFF2-40B4-BE49-F238E27FC236}">
                <a16:creationId xmlns:a16="http://schemas.microsoft.com/office/drawing/2014/main" id="{A9C843AC-1CEB-B151-9BD4-812003BFDB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69"/>
          <a:stretch>
            <a:fillRect/>
          </a:stretch>
        </p:blipFill>
        <p:spPr bwMode="auto">
          <a:xfrm>
            <a:off x="7813963" y="457201"/>
            <a:ext cx="3928277" cy="5403850"/>
          </a:xfrm>
          <a:prstGeom prst="rect">
            <a:avLst/>
          </a:prstGeom>
          <a:solidFill>
            <a:srgbClr val="FFFFFF"/>
          </a:solidFill>
        </p:spPr>
      </p:pic>
      <p:sp>
        <p:nvSpPr>
          <p:cNvPr id="5129" name="Text Placeholder 3">
            <a:extLst>
              <a:ext uri="{FF2B5EF4-FFF2-40B4-BE49-F238E27FC236}">
                <a16:creationId xmlns:a16="http://schemas.microsoft.com/office/drawing/2014/main" id="{3FF56707-82E6-B921-E724-A20BD153A778}"/>
              </a:ext>
            </a:extLst>
          </p:cNvPr>
          <p:cNvSpPr>
            <a:spLocks noGrp="1"/>
          </p:cNvSpPr>
          <p:nvPr>
            <p:ph type="body" sz="half" idx="2"/>
          </p:nvPr>
        </p:nvSpPr>
        <p:spPr>
          <a:xfrm>
            <a:off x="401450" y="2196791"/>
            <a:ext cx="4902070" cy="2161454"/>
          </a:xfrm>
        </p:spPr>
        <p:txBody>
          <a:bodyPr/>
          <a:lstStyle/>
          <a:p>
            <a:r>
              <a:rPr lang="en-US" dirty="0"/>
              <a:t>Communicate with GED Testing Service</a:t>
            </a:r>
            <a:r>
              <a:rPr lang="en-US" baseline="30000" dirty="0"/>
              <a:t>®</a:t>
            </a:r>
          </a:p>
          <a:p>
            <a:r>
              <a:rPr lang="en-US" dirty="0">
                <a:hlinkClick r:id="rId3"/>
              </a:rPr>
              <a:t>Help@GED.com</a:t>
            </a:r>
            <a:endParaRPr lang="en-US" dirty="0"/>
          </a:p>
          <a:p>
            <a:endParaRPr lang="en-US" dirty="0"/>
          </a:p>
          <a:p>
            <a:r>
              <a:rPr lang="en-US" dirty="0"/>
              <a:t>Ann Evers – Ann.Evers@GED.com</a:t>
            </a:r>
          </a:p>
        </p:txBody>
      </p:sp>
      <p:sp>
        <p:nvSpPr>
          <p:cNvPr id="2" name="Slide Number Placeholder 1">
            <a:extLst>
              <a:ext uri="{FF2B5EF4-FFF2-40B4-BE49-F238E27FC236}">
                <a16:creationId xmlns:a16="http://schemas.microsoft.com/office/drawing/2014/main" id="{2B5C5A7D-744A-D0A6-2809-9F59129C9E5B}"/>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45</a:t>
            </a:fld>
            <a:endParaRPr lang="en-US"/>
          </a:p>
        </p:txBody>
      </p:sp>
    </p:spTree>
    <p:extLst>
      <p:ext uri="{BB962C8B-B14F-4D97-AF65-F5344CB8AC3E}">
        <p14:creationId xmlns:p14="http://schemas.microsoft.com/office/powerpoint/2010/main" val="3717538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46</a:t>
            </a:fld>
            <a:endParaRPr lang="en-US" dirty="0"/>
          </a:p>
        </p:txBody>
      </p:sp>
      <p:pic>
        <p:nvPicPr>
          <p:cNvPr id="8" name="Picture 7">
            <a:extLst>
              <a:ext uri="{FF2B5EF4-FFF2-40B4-BE49-F238E27FC236}">
                <a16:creationId xmlns:a16="http://schemas.microsoft.com/office/drawing/2014/main" id="{C2582F01-0DE0-3B03-9497-205A2D2C6F03}"/>
              </a:ext>
            </a:extLst>
          </p:cNvPr>
          <p:cNvPicPr>
            <a:picLocks noChangeAspect="1"/>
          </p:cNvPicPr>
          <p:nvPr/>
        </p:nvPicPr>
        <p:blipFill>
          <a:blip r:embed="rId3"/>
          <a:stretch>
            <a:fillRect/>
          </a:stretch>
        </p:blipFill>
        <p:spPr>
          <a:xfrm>
            <a:off x="1487208" y="3705512"/>
            <a:ext cx="2313611" cy="2322476"/>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7DBC-D556-E874-9197-D44D50C6B41E}"/>
              </a:ext>
            </a:extLst>
          </p:cNvPr>
          <p:cNvSpPr>
            <a:spLocks noGrp="1"/>
          </p:cNvSpPr>
          <p:nvPr>
            <p:ph type="title"/>
          </p:nvPr>
        </p:nvSpPr>
        <p:spPr/>
        <p:txBody>
          <a:bodyPr/>
          <a:lstStyle/>
          <a:p>
            <a:r>
              <a:rPr lang="en-US" dirty="0"/>
              <a:t>Read and Analyze</a:t>
            </a:r>
          </a:p>
        </p:txBody>
      </p:sp>
      <p:sp>
        <p:nvSpPr>
          <p:cNvPr id="3" name="Slide Number Placeholder 2">
            <a:extLst>
              <a:ext uri="{FF2B5EF4-FFF2-40B4-BE49-F238E27FC236}">
                <a16:creationId xmlns:a16="http://schemas.microsoft.com/office/drawing/2014/main" id="{F142012A-0390-7CA6-58A5-43B6B6B6A80C}"/>
              </a:ext>
            </a:extLst>
          </p:cNvPr>
          <p:cNvSpPr>
            <a:spLocks noGrp="1"/>
          </p:cNvSpPr>
          <p:nvPr>
            <p:ph type="sldNum" sz="quarter" idx="12"/>
          </p:nvPr>
        </p:nvSpPr>
        <p:spPr/>
        <p:txBody>
          <a:bodyPr/>
          <a:lstStyle/>
          <a:p>
            <a:fld id="{BAE26A2A-DE5F-EA41-900F-AB5C4F1D9848}" type="slidenum">
              <a:rPr lang="en-US" smtClean="0"/>
              <a:t>5</a:t>
            </a:fld>
            <a:endParaRPr lang="en-US"/>
          </a:p>
        </p:txBody>
      </p:sp>
      <p:sp>
        <p:nvSpPr>
          <p:cNvPr id="5" name="TextBox 4">
            <a:extLst>
              <a:ext uri="{FF2B5EF4-FFF2-40B4-BE49-F238E27FC236}">
                <a16:creationId xmlns:a16="http://schemas.microsoft.com/office/drawing/2014/main" id="{E19567B7-8C9D-9DCB-2949-C7EDC182DA4B}"/>
              </a:ext>
            </a:extLst>
          </p:cNvPr>
          <p:cNvSpPr txBox="1"/>
          <p:nvPr/>
        </p:nvSpPr>
        <p:spPr>
          <a:xfrm>
            <a:off x="1891923" y="1388220"/>
            <a:ext cx="2433484" cy="584775"/>
          </a:xfrm>
          <a:prstGeom prst="rect">
            <a:avLst/>
          </a:prstGeom>
          <a:solidFill>
            <a:srgbClr val="92D050"/>
          </a:solidFill>
        </p:spPr>
        <p:txBody>
          <a:bodyPr wrap="square" rtlCol="0">
            <a:spAutoFit/>
          </a:bodyPr>
          <a:lstStyle/>
          <a:p>
            <a:r>
              <a:rPr lang="en-US" sz="3200" dirty="0"/>
              <a:t>Viewpoint 1</a:t>
            </a:r>
          </a:p>
        </p:txBody>
      </p:sp>
      <p:sp>
        <p:nvSpPr>
          <p:cNvPr id="6" name="TextBox 5">
            <a:extLst>
              <a:ext uri="{FF2B5EF4-FFF2-40B4-BE49-F238E27FC236}">
                <a16:creationId xmlns:a16="http://schemas.microsoft.com/office/drawing/2014/main" id="{D7A09C67-2B5B-1D2B-E1F3-BA6EB16A26A7}"/>
              </a:ext>
            </a:extLst>
          </p:cNvPr>
          <p:cNvSpPr txBox="1"/>
          <p:nvPr/>
        </p:nvSpPr>
        <p:spPr>
          <a:xfrm>
            <a:off x="7762371" y="1333356"/>
            <a:ext cx="2433484" cy="584775"/>
          </a:xfrm>
          <a:prstGeom prst="rect">
            <a:avLst/>
          </a:prstGeom>
          <a:solidFill>
            <a:srgbClr val="92D050"/>
          </a:solidFill>
        </p:spPr>
        <p:txBody>
          <a:bodyPr wrap="square" rtlCol="0">
            <a:spAutoFit/>
          </a:bodyPr>
          <a:lstStyle/>
          <a:p>
            <a:r>
              <a:rPr lang="en-US" sz="3200" dirty="0"/>
              <a:t>Viewpoint 2</a:t>
            </a:r>
          </a:p>
        </p:txBody>
      </p:sp>
      <p:pic>
        <p:nvPicPr>
          <p:cNvPr id="7" name="Picture 6" descr="Screen Clipping">
            <a:extLst>
              <a:ext uri="{FF2B5EF4-FFF2-40B4-BE49-F238E27FC236}">
                <a16:creationId xmlns:a16="http://schemas.microsoft.com/office/drawing/2014/main" id="{282209E9-9BA6-5267-4F99-A27CF89DB191}"/>
              </a:ext>
            </a:extLst>
          </p:cNvPr>
          <p:cNvPicPr>
            <a:picLocks noChangeAspect="1"/>
          </p:cNvPicPr>
          <p:nvPr/>
        </p:nvPicPr>
        <p:blipFill>
          <a:blip r:embed="rId2"/>
          <a:stretch>
            <a:fillRect/>
          </a:stretch>
        </p:blipFill>
        <p:spPr>
          <a:xfrm>
            <a:off x="1333201" y="1991876"/>
            <a:ext cx="3818562" cy="4836533"/>
          </a:xfrm>
          <a:prstGeom prst="rect">
            <a:avLst/>
          </a:prstGeom>
          <a:ln w="9525">
            <a:solidFill>
              <a:schemeClr val="tx1"/>
            </a:solidFill>
          </a:ln>
          <a:effectLst>
            <a:outerShdw blurRad="292100" dist="139700" dir="2700000" algn="tl" rotWithShape="0">
              <a:srgbClr val="333333">
                <a:alpha val="65000"/>
              </a:srgbClr>
            </a:outerShdw>
          </a:effectLst>
        </p:spPr>
      </p:pic>
      <p:pic>
        <p:nvPicPr>
          <p:cNvPr id="8" name="Picture 7" descr="Screen Clipping">
            <a:extLst>
              <a:ext uri="{FF2B5EF4-FFF2-40B4-BE49-F238E27FC236}">
                <a16:creationId xmlns:a16="http://schemas.microsoft.com/office/drawing/2014/main" id="{2BC90C98-E99D-D07B-46BD-A725D73CB235}"/>
              </a:ext>
            </a:extLst>
          </p:cNvPr>
          <p:cNvPicPr>
            <a:picLocks noChangeAspect="1"/>
          </p:cNvPicPr>
          <p:nvPr/>
        </p:nvPicPr>
        <p:blipFill>
          <a:blip r:embed="rId3"/>
          <a:stretch>
            <a:fillRect/>
          </a:stretch>
        </p:blipFill>
        <p:spPr>
          <a:xfrm>
            <a:off x="7158851" y="1962270"/>
            <a:ext cx="3777016" cy="4851059"/>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17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9979-5718-1641-9CE5-81031A614806}"/>
              </a:ext>
            </a:extLst>
          </p:cNvPr>
          <p:cNvSpPr>
            <a:spLocks noGrp="1"/>
          </p:cNvSpPr>
          <p:nvPr>
            <p:ph type="title"/>
          </p:nvPr>
        </p:nvSpPr>
        <p:spPr/>
        <p:txBody>
          <a:bodyPr/>
          <a:lstStyle/>
          <a:p>
            <a:r>
              <a:rPr lang="en-US" dirty="0"/>
              <a:t>Evidence: More than just facts &amp; stats</a:t>
            </a:r>
          </a:p>
        </p:txBody>
      </p:sp>
      <p:sp>
        <p:nvSpPr>
          <p:cNvPr id="3" name="Slide Number Placeholder 2">
            <a:extLst>
              <a:ext uri="{FF2B5EF4-FFF2-40B4-BE49-F238E27FC236}">
                <a16:creationId xmlns:a16="http://schemas.microsoft.com/office/drawing/2014/main" id="{D2D9269C-E096-DA3E-085B-352E34C81496}"/>
              </a:ext>
            </a:extLst>
          </p:cNvPr>
          <p:cNvSpPr>
            <a:spLocks noGrp="1"/>
          </p:cNvSpPr>
          <p:nvPr>
            <p:ph type="sldNum" sz="quarter" idx="12"/>
          </p:nvPr>
        </p:nvSpPr>
        <p:spPr/>
        <p:txBody>
          <a:bodyPr/>
          <a:lstStyle/>
          <a:p>
            <a:fld id="{BAE26A2A-DE5F-EA41-900F-AB5C4F1D9848}" type="slidenum">
              <a:rPr lang="en-US" smtClean="0"/>
              <a:t>6</a:t>
            </a:fld>
            <a:endParaRPr lang="en-US"/>
          </a:p>
        </p:txBody>
      </p:sp>
      <p:graphicFrame>
        <p:nvGraphicFramePr>
          <p:cNvPr id="4" name="Table 3">
            <a:extLst>
              <a:ext uri="{FF2B5EF4-FFF2-40B4-BE49-F238E27FC236}">
                <a16:creationId xmlns:a16="http://schemas.microsoft.com/office/drawing/2014/main" id="{84FBBDC4-C4B8-A230-B4DD-DE249298A5C9}"/>
              </a:ext>
            </a:extLst>
          </p:cNvPr>
          <p:cNvGraphicFramePr>
            <a:graphicFrameLocks noGrp="1"/>
          </p:cNvGraphicFramePr>
          <p:nvPr>
            <p:extLst>
              <p:ext uri="{D42A27DB-BD31-4B8C-83A1-F6EECF244321}">
                <p14:modId xmlns:p14="http://schemas.microsoft.com/office/powerpoint/2010/main" val="2919581905"/>
              </p:ext>
            </p:extLst>
          </p:nvPr>
        </p:nvGraphicFramePr>
        <p:xfrm>
          <a:off x="1223478" y="1311870"/>
          <a:ext cx="9657882" cy="4789035"/>
        </p:xfrm>
        <a:graphic>
          <a:graphicData uri="http://schemas.openxmlformats.org/drawingml/2006/table">
            <a:tbl>
              <a:tblPr firstRow="1" bandRow="1">
                <a:tableStyleId>{5C22544A-7EE6-4342-B048-85BDC9FD1C3A}</a:tableStyleId>
              </a:tblPr>
              <a:tblGrid>
                <a:gridCol w="2842871">
                  <a:extLst>
                    <a:ext uri="{9D8B030D-6E8A-4147-A177-3AD203B41FA5}">
                      <a16:colId xmlns:a16="http://schemas.microsoft.com/office/drawing/2014/main" val="20000"/>
                    </a:ext>
                  </a:extLst>
                </a:gridCol>
                <a:gridCol w="6815011">
                  <a:extLst>
                    <a:ext uri="{9D8B030D-6E8A-4147-A177-3AD203B41FA5}">
                      <a16:colId xmlns:a16="http://schemas.microsoft.com/office/drawing/2014/main" val="20001"/>
                    </a:ext>
                  </a:extLst>
                </a:gridCol>
              </a:tblGrid>
              <a:tr h="366721">
                <a:tc>
                  <a:txBody>
                    <a:bodyPr/>
                    <a:lstStyle/>
                    <a:p>
                      <a:pPr algn="ctr"/>
                      <a:r>
                        <a:rPr lang="en-US" sz="1700" b="1" dirty="0"/>
                        <a:t>Type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700" b="1"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602829">
                <a:tc>
                  <a:txBody>
                    <a:bodyPr/>
                    <a:lstStyle/>
                    <a:p>
                      <a:r>
                        <a:rPr lang="en-US" sz="1700" dirty="0"/>
                        <a:t>Factual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Truthful statements that cannot be denied. Statements</a:t>
                      </a:r>
                      <a:r>
                        <a:rPr lang="en-US" sz="1700" baseline="0" dirty="0"/>
                        <a:t> that the average person may know, or which can be proven.</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602829">
                <a:tc>
                  <a:txBody>
                    <a:bodyPr/>
                    <a:lstStyle/>
                    <a:p>
                      <a:r>
                        <a:rPr lang="en-US" sz="1700" dirty="0"/>
                        <a:t>Statistics or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Numerical facts; can be presented in raw</a:t>
                      </a:r>
                      <a:r>
                        <a:rPr lang="en-US" sz="1700" baseline="0" dirty="0"/>
                        <a:t> numbers, percentages, or fractions.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602829">
                <a:tc>
                  <a:txBody>
                    <a:bodyPr/>
                    <a:lstStyle/>
                    <a:p>
                      <a:r>
                        <a:rPr lang="en-US" sz="1700" dirty="0"/>
                        <a:t>Examples or Anecdotes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Real-life</a:t>
                      </a:r>
                      <a:r>
                        <a:rPr lang="en-US" sz="1700" baseline="0" dirty="0"/>
                        <a:t> situations, events, or experiences that illustrate a position; anecdotal stories that help explain an author’s claim.</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115234">
                <a:tc>
                  <a:txBody>
                    <a:bodyPr/>
                    <a:lstStyle/>
                    <a:p>
                      <a:r>
                        <a:rPr lang="en-US" sz="1700" dirty="0"/>
                        <a:t>Expert</a:t>
                      </a:r>
                      <a:r>
                        <a:rPr lang="en-US" sz="1700" baseline="0" dirty="0"/>
                        <a:t> Testimony</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The observations</a:t>
                      </a:r>
                      <a:r>
                        <a:rPr lang="en-US" sz="1700" baseline="0" dirty="0"/>
                        <a:t> or conclusion of someone who is considered highly knowledgeable because he/she is an expert in a particular field of study or occupation; someone who has firsthand knowledge and experience.</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859032">
                <a:tc>
                  <a:txBody>
                    <a:bodyPr/>
                    <a:lstStyle/>
                    <a:p>
                      <a:r>
                        <a:rPr lang="en-US" sz="1700" dirty="0"/>
                        <a:t>Logical Reasoning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An explanation</a:t>
                      </a:r>
                      <a:r>
                        <a:rPr lang="en-US" sz="1700" baseline="0" dirty="0"/>
                        <a:t> which draws conclusions that the reader can understand; a discussion which helps the reader understand or make sense out of facts or examples offered.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602829">
                <a:tc>
                  <a:txBody>
                    <a:bodyPr/>
                    <a:lstStyle/>
                    <a:p>
                      <a:r>
                        <a:rPr lang="en-US" sz="1700" dirty="0"/>
                        <a:t>Emotional Appeal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700" dirty="0"/>
                        <a:t>Use of sympathy, fear, loyalty, etc. to persuade; manipulates the reader’s emotions – ethos, pathos, logos.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288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6004B8-EC84-7A4B-BF5A-D351F667454A}"/>
              </a:ext>
            </a:extLst>
          </p:cNvPr>
          <p:cNvSpPr>
            <a:spLocks noGrp="1"/>
          </p:cNvSpPr>
          <p:nvPr>
            <p:ph sz="quarter" idx="14"/>
          </p:nvPr>
        </p:nvSpPr>
        <p:spPr/>
        <p:txBody>
          <a:bodyPr>
            <a:normAutofit fontScale="55000" lnSpcReduction="20000"/>
          </a:bodyPr>
          <a:lstStyle/>
          <a:p>
            <a:endParaRPr lang="en-US" dirty="0"/>
          </a:p>
        </p:txBody>
      </p:sp>
      <p:sp>
        <p:nvSpPr>
          <p:cNvPr id="5" name="Content Placeholder 4">
            <a:extLst>
              <a:ext uri="{FF2B5EF4-FFF2-40B4-BE49-F238E27FC236}">
                <a16:creationId xmlns:a16="http://schemas.microsoft.com/office/drawing/2014/main" id="{34336660-8389-FC40-9654-F332BF833102}"/>
              </a:ext>
            </a:extLst>
          </p:cNvPr>
          <p:cNvSpPr>
            <a:spLocks noGrp="1"/>
          </p:cNvSpPr>
          <p:nvPr>
            <p:ph sz="quarter" idx="15"/>
          </p:nvPr>
        </p:nvSpPr>
        <p:spPr/>
        <p:txBody>
          <a:bodyPr>
            <a:normAutofit fontScale="55000" lnSpcReduction="20000"/>
          </a:bodyPr>
          <a:lstStyle/>
          <a:p>
            <a:endParaRPr lang="en-US"/>
          </a:p>
        </p:txBody>
      </p:sp>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a:lstStyle/>
          <a:p>
            <a:pPr marL="342883" lvl="1" indent="0" algn="ctr">
              <a:buNone/>
            </a:pPr>
            <a:r>
              <a:rPr lang="en-US" sz="2400" b="1" dirty="0"/>
              <a:t>Weak Evidence</a:t>
            </a:r>
          </a:p>
          <a:p>
            <a:pPr marL="342883" lvl="1" indent="0" algn="ctr">
              <a:buNone/>
            </a:pPr>
            <a:endParaRPr lang="en-US" sz="2400" b="1" dirty="0"/>
          </a:p>
          <a:p>
            <a:pPr lvl="1"/>
            <a:r>
              <a:rPr lang="en-US" sz="2400" b="1" dirty="0"/>
              <a:t>Vague references</a:t>
            </a:r>
          </a:p>
          <a:p>
            <a:pPr lvl="1"/>
            <a:r>
              <a:rPr lang="en-US" sz="2400" b="1" dirty="0"/>
              <a:t>Unnamed sources</a:t>
            </a:r>
          </a:p>
          <a:p>
            <a:pPr lvl="1"/>
            <a:r>
              <a:rPr lang="en-US" sz="2400" b="1" dirty="0"/>
              <a:t>Irrelevant details</a:t>
            </a:r>
          </a:p>
          <a:p>
            <a:pPr lvl="1"/>
            <a:r>
              <a:rPr lang="en-US" sz="2400" b="1" dirty="0"/>
              <a:t>Flawed reasoning</a:t>
            </a:r>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r>
              <a:rPr lang="en-US" dirty="0"/>
              <a:t>Identify the Evidence from Each Viewpoint</a:t>
            </a:r>
            <a:endParaRPr lang="en-US" b="1" dirty="0"/>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ormAutofit/>
          </a:bodyPr>
          <a:lstStyle/>
          <a:p>
            <a:pPr marL="0" indent="0" algn="ctr">
              <a:buNone/>
            </a:pPr>
            <a:r>
              <a:rPr lang="en-US" sz="2400" b="1" dirty="0"/>
              <a:t>Strong Evidence</a:t>
            </a:r>
          </a:p>
          <a:p>
            <a:pPr marL="0" indent="0" algn="ctr">
              <a:buNone/>
            </a:pPr>
            <a:endParaRPr lang="en-US" sz="2400" b="1" dirty="0"/>
          </a:p>
          <a:p>
            <a:r>
              <a:rPr lang="en-US" sz="2400" b="1" dirty="0"/>
              <a:t>Research or experts</a:t>
            </a:r>
          </a:p>
          <a:p>
            <a:r>
              <a:rPr lang="en-US" sz="2400" b="1" dirty="0"/>
              <a:t>Reliable sources</a:t>
            </a:r>
          </a:p>
          <a:p>
            <a:r>
              <a:rPr lang="en-US" sz="2400" b="1" dirty="0"/>
              <a:t>Relevant facts</a:t>
            </a:r>
          </a:p>
          <a:p>
            <a:r>
              <a:rPr lang="en-US" sz="2400" b="1" dirty="0"/>
              <a:t>Logical conclusions</a:t>
            </a:r>
            <a:endParaRPr lang="en-US" sz="2400" dirty="0"/>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7</a:t>
            </a:fld>
            <a:endParaRPr lang="en-US"/>
          </a:p>
        </p:txBody>
      </p:sp>
      <p:pic>
        <p:nvPicPr>
          <p:cNvPr id="9" name="Content Placeholder 10">
            <a:extLst>
              <a:ext uri="{FF2B5EF4-FFF2-40B4-BE49-F238E27FC236}">
                <a16:creationId xmlns:a16="http://schemas.microsoft.com/office/drawing/2014/main" id="{BF473FDC-14B1-4041-E8D2-318D73986FE4}"/>
              </a:ext>
            </a:extLst>
          </p:cNvPr>
          <p:cNvPicPr>
            <a:picLocks noChangeAspect="1"/>
          </p:cNvPicPr>
          <p:nvPr/>
        </p:nvPicPr>
        <p:blipFill>
          <a:blip r:embed="rId2"/>
          <a:stretch>
            <a:fillRect/>
          </a:stretch>
        </p:blipFill>
        <p:spPr>
          <a:xfrm rot="371543">
            <a:off x="2663010" y="4920509"/>
            <a:ext cx="1640154" cy="1702442"/>
          </a:xfrm>
          <a:prstGeom prst="rect">
            <a:avLst/>
          </a:prstGeom>
          <a:solidFill>
            <a:schemeClr val="accent2"/>
          </a:solidFill>
        </p:spPr>
      </p:pic>
      <p:pic>
        <p:nvPicPr>
          <p:cNvPr id="10" name="Content Placeholder 15" descr="A picture containing antenna&#10;&#10;Description automatically generated">
            <a:extLst>
              <a:ext uri="{FF2B5EF4-FFF2-40B4-BE49-F238E27FC236}">
                <a16:creationId xmlns:a16="http://schemas.microsoft.com/office/drawing/2014/main" id="{251D6CA2-1C93-8BC7-8C0D-1B347410EEE7}"/>
              </a:ext>
            </a:extLst>
          </p:cNvPr>
          <p:cNvPicPr>
            <a:picLocks noChangeAspect="1"/>
          </p:cNvPicPr>
          <p:nvPr/>
        </p:nvPicPr>
        <p:blipFill>
          <a:blip r:embed="rId3"/>
          <a:stretch>
            <a:fillRect/>
          </a:stretch>
        </p:blipFill>
        <p:spPr>
          <a:xfrm rot="20459348">
            <a:off x="7577977" y="4734881"/>
            <a:ext cx="1496031" cy="1774705"/>
          </a:xfrm>
          <a:prstGeom prst="rect">
            <a:avLst/>
          </a:prstGeom>
          <a:solidFill>
            <a:schemeClr val="accent2"/>
          </a:solidFill>
        </p:spPr>
      </p:pic>
    </p:spTree>
    <p:extLst>
      <p:ext uri="{BB962C8B-B14F-4D97-AF65-F5344CB8AC3E}">
        <p14:creationId xmlns:p14="http://schemas.microsoft.com/office/powerpoint/2010/main" val="315735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79AF-5CD2-85F0-AA97-11242C4BBA17}"/>
              </a:ext>
            </a:extLst>
          </p:cNvPr>
          <p:cNvSpPr>
            <a:spLocks noGrp="1"/>
          </p:cNvSpPr>
          <p:nvPr>
            <p:ph type="title"/>
          </p:nvPr>
        </p:nvSpPr>
        <p:spPr/>
        <p:txBody>
          <a:bodyPr/>
          <a:lstStyle/>
          <a:p>
            <a:r>
              <a:rPr lang="en-US" dirty="0"/>
              <a:t>Analyze and Evaluate the Viewpoints</a:t>
            </a:r>
          </a:p>
        </p:txBody>
      </p:sp>
      <p:sp>
        <p:nvSpPr>
          <p:cNvPr id="3" name="Content Placeholder 2">
            <a:extLst>
              <a:ext uri="{FF2B5EF4-FFF2-40B4-BE49-F238E27FC236}">
                <a16:creationId xmlns:a16="http://schemas.microsoft.com/office/drawing/2014/main" id="{DAA85EB2-0007-6AF5-178F-7EEA5300A34F}"/>
              </a:ext>
            </a:extLst>
          </p:cNvPr>
          <p:cNvSpPr>
            <a:spLocks noGrp="1"/>
          </p:cNvSpPr>
          <p:nvPr>
            <p:ph idx="1"/>
          </p:nvPr>
        </p:nvSpPr>
        <p:spPr>
          <a:xfrm>
            <a:off x="401445" y="1825625"/>
            <a:ext cx="4572892" cy="4048312"/>
          </a:xfrm>
        </p:spPr>
        <p:txBody>
          <a:bodyPr/>
          <a:lstStyle/>
          <a:p>
            <a:r>
              <a:rPr lang="en-US" dirty="0"/>
              <a:t>List the evidence that supports</a:t>
            </a:r>
          </a:p>
          <a:p>
            <a:r>
              <a:rPr lang="en-US" dirty="0"/>
              <a:t>List the evidence that opposes</a:t>
            </a:r>
          </a:p>
          <a:p>
            <a:r>
              <a:rPr lang="en-US" dirty="0"/>
              <a:t>Evaluate the evidence</a:t>
            </a:r>
          </a:p>
          <a:p>
            <a:r>
              <a:rPr lang="en-US" dirty="0"/>
              <a:t>Select the position that is better supported</a:t>
            </a:r>
          </a:p>
          <a:p>
            <a:endParaRPr lang="en-US" dirty="0"/>
          </a:p>
        </p:txBody>
      </p:sp>
      <p:sp>
        <p:nvSpPr>
          <p:cNvPr id="4" name="Slide Number Placeholder 3">
            <a:extLst>
              <a:ext uri="{FF2B5EF4-FFF2-40B4-BE49-F238E27FC236}">
                <a16:creationId xmlns:a16="http://schemas.microsoft.com/office/drawing/2014/main" id="{060CF30B-C9C1-FB44-8584-F494EF51C8BA}"/>
              </a:ext>
            </a:extLst>
          </p:cNvPr>
          <p:cNvSpPr>
            <a:spLocks noGrp="1"/>
          </p:cNvSpPr>
          <p:nvPr>
            <p:ph type="sldNum" sz="quarter" idx="12"/>
          </p:nvPr>
        </p:nvSpPr>
        <p:spPr/>
        <p:txBody>
          <a:bodyPr/>
          <a:lstStyle/>
          <a:p>
            <a:fld id="{BAE26A2A-DE5F-EA41-900F-AB5C4F1D9848}" type="slidenum">
              <a:rPr lang="en-US" smtClean="0"/>
              <a:t>8</a:t>
            </a:fld>
            <a:endParaRPr lang="en-US"/>
          </a:p>
        </p:txBody>
      </p:sp>
      <p:pic>
        <p:nvPicPr>
          <p:cNvPr id="5" name="Picture 2">
            <a:extLst>
              <a:ext uri="{FF2B5EF4-FFF2-40B4-BE49-F238E27FC236}">
                <a16:creationId xmlns:a16="http://schemas.microsoft.com/office/drawing/2014/main" id="{D5DBCD82-49CE-37CF-9F51-AA92C444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625" y="1336742"/>
            <a:ext cx="4430840" cy="552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33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CE75-0797-6D3F-ABA5-C22AA2805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4054A-6B53-5B02-4DA6-0A7CCC1DB573}"/>
              </a:ext>
            </a:extLst>
          </p:cNvPr>
          <p:cNvSpPr>
            <a:spLocks noGrp="1"/>
          </p:cNvSpPr>
          <p:nvPr>
            <p:ph type="title"/>
          </p:nvPr>
        </p:nvSpPr>
        <p:spPr/>
        <p:txBody>
          <a:bodyPr/>
          <a:lstStyle/>
          <a:p>
            <a:r>
              <a:rPr lang="en-US" dirty="0"/>
              <a:t>Analyze and Evaluate the Viewpoints</a:t>
            </a:r>
          </a:p>
        </p:txBody>
      </p:sp>
      <p:sp>
        <p:nvSpPr>
          <p:cNvPr id="3" name="Content Placeholder 2">
            <a:extLst>
              <a:ext uri="{FF2B5EF4-FFF2-40B4-BE49-F238E27FC236}">
                <a16:creationId xmlns:a16="http://schemas.microsoft.com/office/drawing/2014/main" id="{65D9844C-C9F0-E2DA-ED2D-2A90CD1DC04B}"/>
              </a:ext>
            </a:extLst>
          </p:cNvPr>
          <p:cNvSpPr>
            <a:spLocks noGrp="1"/>
          </p:cNvSpPr>
          <p:nvPr>
            <p:ph idx="1"/>
          </p:nvPr>
        </p:nvSpPr>
        <p:spPr>
          <a:xfrm>
            <a:off x="401445" y="1825625"/>
            <a:ext cx="4572892" cy="4048312"/>
          </a:xfrm>
        </p:spPr>
        <p:txBody>
          <a:bodyPr/>
          <a:lstStyle/>
          <a:p>
            <a:r>
              <a:rPr lang="en-US" dirty="0"/>
              <a:t>List the evidence that supports</a:t>
            </a:r>
          </a:p>
          <a:p>
            <a:r>
              <a:rPr lang="en-US" dirty="0"/>
              <a:t>List the evidence that opposes</a:t>
            </a:r>
          </a:p>
          <a:p>
            <a:r>
              <a:rPr lang="en-US" dirty="0"/>
              <a:t>Evaluate the evidence</a:t>
            </a:r>
          </a:p>
          <a:p>
            <a:r>
              <a:rPr lang="en-US" dirty="0"/>
              <a:t>Select the position that is better supported</a:t>
            </a:r>
          </a:p>
          <a:p>
            <a:endParaRPr lang="en-US" dirty="0"/>
          </a:p>
        </p:txBody>
      </p:sp>
      <p:sp>
        <p:nvSpPr>
          <p:cNvPr id="4" name="Slide Number Placeholder 3">
            <a:extLst>
              <a:ext uri="{FF2B5EF4-FFF2-40B4-BE49-F238E27FC236}">
                <a16:creationId xmlns:a16="http://schemas.microsoft.com/office/drawing/2014/main" id="{0E711B91-E1AB-C38D-218E-7EF854500E31}"/>
              </a:ext>
            </a:extLst>
          </p:cNvPr>
          <p:cNvSpPr>
            <a:spLocks noGrp="1"/>
          </p:cNvSpPr>
          <p:nvPr>
            <p:ph type="sldNum" sz="quarter" idx="12"/>
          </p:nvPr>
        </p:nvSpPr>
        <p:spPr/>
        <p:txBody>
          <a:bodyPr/>
          <a:lstStyle/>
          <a:p>
            <a:fld id="{BAE26A2A-DE5F-EA41-900F-AB5C4F1D9848}" type="slidenum">
              <a:rPr lang="en-US" smtClean="0"/>
              <a:t>9</a:t>
            </a:fld>
            <a:endParaRPr lang="en-US"/>
          </a:p>
        </p:txBody>
      </p:sp>
      <p:pic>
        <p:nvPicPr>
          <p:cNvPr id="6" name="Picture 5" descr="Screen Clipping">
            <a:extLst>
              <a:ext uri="{FF2B5EF4-FFF2-40B4-BE49-F238E27FC236}">
                <a16:creationId xmlns:a16="http://schemas.microsoft.com/office/drawing/2014/main" id="{95CC1F05-E7F7-B53D-E710-171F8EB11EE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638212" y="1198259"/>
            <a:ext cx="5248276" cy="5568618"/>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057121"/>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2.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3.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5561</TotalTime>
  <Words>1496</Words>
  <Application>Microsoft Office PowerPoint</Application>
  <PresentationFormat>Widescreen</PresentationFormat>
  <Paragraphs>247</Paragraphs>
  <Slides>46</Slides>
  <Notes>2</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GEDTS_theme_2018</vt:lpstr>
      <vt:lpstr>PowerPoint Presentation</vt:lpstr>
      <vt:lpstr>Overview</vt:lpstr>
      <vt:lpstr>Let’s get started</vt:lpstr>
      <vt:lpstr>Begin with the Instructions</vt:lpstr>
      <vt:lpstr>Read and Analyze</vt:lpstr>
      <vt:lpstr>Evidence: More than just facts &amp; stats</vt:lpstr>
      <vt:lpstr>Identify the Evidence from Each Viewpoint</vt:lpstr>
      <vt:lpstr>Analyze and Evaluate the Viewpoints</vt:lpstr>
      <vt:lpstr>Analyze and Evaluate the Viewpoints</vt:lpstr>
      <vt:lpstr>An Effective Claim</vt:lpstr>
      <vt:lpstr>What’s the Starting Point?</vt:lpstr>
      <vt:lpstr>Use of Quotations</vt:lpstr>
      <vt:lpstr>Where is the original text?</vt:lpstr>
      <vt:lpstr>PowerPoint Presentation</vt:lpstr>
      <vt:lpstr>Score Report</vt:lpstr>
      <vt:lpstr>GED Manager as the Source: Can you find it?​</vt:lpstr>
      <vt:lpstr>GED Manager as the Source: Can you find it?​</vt:lpstr>
      <vt:lpstr>Student Search: Can you find it?​</vt:lpstr>
      <vt:lpstr>RLA GED Ready Score Report</vt:lpstr>
      <vt:lpstr>PowerPoint Presentation</vt:lpstr>
      <vt:lpstr>The Extended Response Scoring Tool</vt:lpstr>
      <vt:lpstr>GED.com: Can you find it?</vt:lpstr>
      <vt:lpstr>Educators</vt:lpstr>
      <vt:lpstr>Free Classroom Resources</vt:lpstr>
      <vt:lpstr>Extended Response Scoring Tools</vt:lpstr>
      <vt:lpstr>PowerPoint Presentation</vt:lpstr>
      <vt:lpstr>The Extended Response Rubric</vt:lpstr>
      <vt:lpstr>Rubric: Consists of Three Traits</vt:lpstr>
      <vt:lpstr>Why Focus on Trait 1?</vt:lpstr>
      <vt:lpstr>Trait 1</vt:lpstr>
      <vt:lpstr>Trait 2</vt:lpstr>
      <vt:lpstr>Trait 3: English and Spanish</vt:lpstr>
      <vt:lpstr>Spanish Symbol Selector</vt:lpstr>
      <vt:lpstr>Getting Down to the Nitty Gritty</vt:lpstr>
      <vt:lpstr>Multiple Reads ARE Necessary</vt:lpstr>
      <vt:lpstr>Trait 1</vt:lpstr>
      <vt:lpstr>Trait 1 Dimensions &amp; Sub-dimensions</vt:lpstr>
      <vt:lpstr>Things to Keep in Mind</vt:lpstr>
      <vt:lpstr>Let’s do a check!</vt:lpstr>
      <vt:lpstr>Live Demo</vt:lpstr>
      <vt:lpstr>The Report is In!</vt:lpstr>
      <vt:lpstr>Where are Students Likely to Get Stuck?</vt:lpstr>
      <vt:lpstr>Resources</vt:lpstr>
      <vt:lpstr>Free Classroom Materials</vt:lpstr>
      <vt:lpstr>Thanks!</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Ann Evers</cp:lastModifiedBy>
  <cp:revision>31</cp:revision>
  <cp:lastPrinted>2018-06-14T14:59:40Z</cp:lastPrinted>
  <dcterms:created xsi:type="dcterms:W3CDTF">2023-06-02T14:16:32Z</dcterms:created>
  <dcterms:modified xsi:type="dcterms:W3CDTF">2025-08-18T17:58:44Z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