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Lst>
  <p:notesMasterIdLst>
    <p:notesMasterId r:id="rId5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x="9144000" cy="5143500" type="screen16x9"/>
  <p:notesSz cx="6858000" cy="9144000"/>
  <p:embeddedFontLst>
    <p:embeddedFont>
      <p:font typeface="Amatic SC" panose="00000500000000000000" pitchFamily="2" charset="-79"/>
      <p:regular r:id="rId53"/>
      <p:bold r:id="rId54"/>
    </p:embeddedFont>
    <p:embeddedFont>
      <p:font typeface="Caveat" panose="020B0604020202020204" charset="0"/>
      <p:regular r:id="rId55"/>
      <p:bold r:id="rId56"/>
    </p:embeddedFont>
    <p:embeddedFont>
      <p:font typeface="Inter" panose="020B0604020202020204" charset="0"/>
      <p:regular r:id="rId57"/>
      <p:bold r:id="rId58"/>
      <p:italic r:id="rId59"/>
      <p:boldItalic r:id="rId60"/>
    </p:embeddedFont>
    <p:embeddedFont>
      <p:font typeface="Quattrocento Sans" panose="020B0502050000020003" pitchFamily="34" charset="0"/>
      <p:regular r:id="rId61"/>
      <p:bold r:id="rId62"/>
      <p:italic r:id="rId63"/>
      <p:boldItalic r:id="rId64"/>
    </p:embeddedFont>
    <p:embeddedFont>
      <p:font typeface="Roboto" panose="02000000000000000000" pitchFamily="2" charset="0"/>
      <p:regular r:id="rId65"/>
      <p:bold r:id="rId66"/>
      <p:italic r:id="rId67"/>
      <p:boldItalic r:id="rId68"/>
    </p:embeddedFont>
    <p:embeddedFont>
      <p:font typeface="Rockwell" panose="02060603020205020403" pitchFamily="18"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9F95DE-06BB-A7FF-6120-723CC64D3E0F}" v="8" dt="2025-08-18T17:59:26.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1.fntdata"/><Relationship Id="rId68" Type="http://schemas.openxmlformats.org/officeDocument/2006/relationships/font" Target="fonts/font16.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9.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2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3.fntdata"/><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font" Target="fonts/font19.fntdata"/><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Guthrie" userId="S::monica.guthrie@pearson.com::c0fc408c-839f-429d-bba8-a92d88ccccac" providerId="AD" clId="Web-{2270A2B0-2A0E-21EC-686E-6D88CDFAB67B}"/>
    <pc:docChg chg="modSld">
      <pc:chgData name="Monica Guthrie" userId="S::monica.guthrie@pearson.com::c0fc408c-839f-429d-bba8-a92d88ccccac" providerId="AD" clId="Web-{2270A2B0-2A0E-21EC-686E-6D88CDFAB67B}" dt="2025-08-14T19:49:05.998" v="6" actId="1076"/>
      <pc:docMkLst>
        <pc:docMk/>
      </pc:docMkLst>
      <pc:sldChg chg="addSp modSp">
        <pc:chgData name="Monica Guthrie" userId="S::monica.guthrie@pearson.com::c0fc408c-839f-429d-bba8-a92d88ccccac" providerId="AD" clId="Web-{2270A2B0-2A0E-21EC-686E-6D88CDFAB67B}" dt="2025-08-14T19:49:05.998" v="6" actId="1076"/>
        <pc:sldMkLst>
          <pc:docMk/>
          <pc:sldMk cId="0" sldId="256"/>
        </pc:sldMkLst>
      </pc:sldChg>
    </pc:docChg>
  </pc:docChgLst>
  <pc:docChgLst>
    <pc:chgData name="Monica Guthrie" userId="S::monica.guthrie@pearson.com::c0fc408c-839f-429d-bba8-a92d88ccccac" providerId="AD" clId="Web-{8B9F95DE-06BB-A7FF-6120-723CC64D3E0F}"/>
    <pc:docChg chg="modSld">
      <pc:chgData name="Monica Guthrie" userId="S::monica.guthrie@pearson.com::c0fc408c-839f-429d-bba8-a92d88ccccac" providerId="AD" clId="Web-{8B9F95DE-06BB-A7FF-6120-723CC64D3E0F}" dt="2025-08-18T17:59:26.029" v="7" actId="1076"/>
      <pc:docMkLst>
        <pc:docMk/>
      </pc:docMkLst>
      <pc:sldChg chg="addSp delSp modSp">
        <pc:chgData name="Monica Guthrie" userId="S::monica.guthrie@pearson.com::c0fc408c-839f-429d-bba8-a92d88ccccac" providerId="AD" clId="Web-{8B9F95DE-06BB-A7FF-6120-723CC64D3E0F}" dt="2025-08-18T17:59:26.029" v="7" actId="1076"/>
        <pc:sldMkLst>
          <pc:docMk/>
          <pc:sldMk cId="0" sldId="256"/>
        </pc:sldMkLst>
        <pc:spChg chg="del">
          <ac:chgData name="Monica Guthrie" userId="S::monica.guthrie@pearson.com::c0fc408c-839f-429d-bba8-a92d88ccccac" providerId="AD" clId="Web-{8B9F95DE-06BB-A7FF-6120-723CC64D3E0F}" dt="2025-08-18T17:58:46.716" v="0"/>
          <ac:spMkLst>
            <pc:docMk/>
            <pc:sldMk cId="0" sldId="256"/>
            <ac:spMk id="2" creationId="{79871222-9E2E-4716-A8EF-3ABB90124BE6}"/>
          </ac:spMkLst>
        </pc:spChg>
        <pc:spChg chg="add mod">
          <ac:chgData name="Monica Guthrie" userId="S::monica.guthrie@pearson.com::c0fc408c-839f-429d-bba8-a92d88ccccac" providerId="AD" clId="Web-{8B9F95DE-06BB-A7FF-6120-723CC64D3E0F}" dt="2025-08-18T17:59:26.029" v="7" actId="1076"/>
          <ac:spMkLst>
            <pc:docMk/>
            <pc:sldMk cId="0" sldId="256"/>
            <ac:spMk id="3" creationId="{79871222-9E2E-4716-A8EF-3ABB90124B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dn.kutasoftware.com/Worksheets/PreAlg/Fractions%20Decimals%20and%20Percent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dn.kutasoftware.com/Worksheets/PreAlg/Fractions%20Decimals%20and%20Percents.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dn.kutasoftware.com/Worksheets/PreAlg/Fractions%20Decimals%20and%20Percents.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cdn.kutasoftware.com/Worksheets/PreAlg/Fractions%20Decimals%20and%20Percents.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cdn.kutasoftware.com/Worksheets/PreAlg/Fractions%20Decimals%20and%20Percents.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3d6a38cf8e_2_115:notes"/>
          <p:cNvSpPr txBox="1">
            <a:spLocks noGrp="1"/>
          </p:cNvSpPr>
          <p:nvPr>
            <p:ph type="body" idx="1"/>
          </p:nvPr>
        </p:nvSpPr>
        <p:spPr>
          <a:xfrm>
            <a:off x="685800" y="4400549"/>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33d6a38cf8e_2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371fc2ffed6_1_19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4" name="Google Shape;694;g371fc2ffed6_1_1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3722a04d07e_0_19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66" name="Google Shape;766;g3722a04d07e_0_1962: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3722a04d07e_0_20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29" name="Google Shape;829;g3722a04d07e_0_2094: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3722a04d07e_0_15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Anchor charts</a:t>
            </a:r>
            <a:endParaRPr/>
          </a:p>
        </p:txBody>
      </p:sp>
      <p:sp>
        <p:nvSpPr>
          <p:cNvPr id="893" name="Google Shape;893;g3722a04d07e_0_1566: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3722a04d07e_0_20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a:t>Anchor charts</a:t>
            </a:r>
            <a:endParaRPr/>
          </a:p>
        </p:txBody>
      </p:sp>
      <p:sp>
        <p:nvSpPr>
          <p:cNvPr id="956" name="Google Shape;956;g3722a04d07e_0_2030: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371fc2ffed6_1_2264: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https://cdn.kutasoftware.com/Worksheets/PreAlg/Fractions%20Decimals%20and%20Percents.pdf</a:t>
            </a:r>
            <a:endParaRPr/>
          </a:p>
          <a:p>
            <a:pPr marL="0" lvl="0" indent="0" algn="l" rtl="0">
              <a:spcBef>
                <a:spcPts val="0"/>
              </a:spcBef>
              <a:spcAft>
                <a:spcPts val="0"/>
              </a:spcAft>
              <a:buNone/>
            </a:pPr>
            <a:endParaRPr/>
          </a:p>
          <a:p>
            <a:pPr marL="0" lvl="0" indent="0" algn="l" rtl="0">
              <a:spcBef>
                <a:spcPts val="0"/>
              </a:spcBef>
              <a:spcAft>
                <a:spcPts val="0"/>
              </a:spcAft>
              <a:buNone/>
            </a:pPr>
            <a:r>
              <a:rPr lang="en"/>
              <a:t>Mathdrills</a:t>
            </a:r>
            <a:endParaRPr/>
          </a:p>
          <a:p>
            <a:pPr marL="0" lvl="0" indent="0" algn="l" rtl="0">
              <a:spcBef>
                <a:spcPts val="0"/>
              </a:spcBef>
              <a:spcAft>
                <a:spcPts val="0"/>
              </a:spcAft>
              <a:buNone/>
            </a:pPr>
            <a:endParaRPr/>
          </a:p>
        </p:txBody>
      </p:sp>
      <p:sp>
        <p:nvSpPr>
          <p:cNvPr id="1019" name="Google Shape;1019;g371fc2ffed6_1_2264: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SLIDES_API5503912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SLIDES_API5503912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SLIDES_API205668883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0" name="Google Shape;1100;SLIDES_API205668883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SLIDES_API158077371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SLIDES_API158077371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SLIDES_API178237539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SLIDES_API178237539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44f99baf55_0_6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344f99baf55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SLIDES_API121584618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SLIDES_API121584618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3722a04d07e_0_2231: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https://cdn.kutasoftware.com/Worksheets/PreAlg/Fractions%20Decimals%20and%20Percents.pdf</a:t>
            </a:r>
            <a:endParaRPr/>
          </a:p>
          <a:p>
            <a:pPr marL="0" lvl="0" indent="0" algn="l" rtl="0">
              <a:spcBef>
                <a:spcPts val="0"/>
              </a:spcBef>
              <a:spcAft>
                <a:spcPts val="0"/>
              </a:spcAft>
              <a:buNone/>
            </a:pPr>
            <a:endParaRPr/>
          </a:p>
          <a:p>
            <a:pPr marL="0" lvl="0" indent="0" algn="l" rtl="0">
              <a:spcBef>
                <a:spcPts val="0"/>
              </a:spcBef>
              <a:spcAft>
                <a:spcPts val="0"/>
              </a:spcAft>
              <a:buNone/>
            </a:pPr>
            <a:r>
              <a:rPr lang="en"/>
              <a:t>Mathdrills</a:t>
            </a:r>
            <a:endParaRPr/>
          </a:p>
          <a:p>
            <a:pPr marL="0" lvl="0" indent="0" algn="l" rtl="0">
              <a:spcBef>
                <a:spcPts val="0"/>
              </a:spcBef>
              <a:spcAft>
                <a:spcPts val="0"/>
              </a:spcAft>
              <a:buNone/>
            </a:pPr>
            <a:endParaRPr/>
          </a:p>
        </p:txBody>
      </p:sp>
      <p:sp>
        <p:nvSpPr>
          <p:cNvPr id="1148" name="Google Shape;1148;g3722a04d07e_0_2231: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SLIDES_API58442635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8" name="Google Shape;1218;SLIDES_API58442635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SLIDES_API18537219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SLIDES_API18537219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SLIDES_API94710726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SLIDES_API94710726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SLIDES_API18758988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SLIDES_API18758988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SLIDES_API139996382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6" name="Google Shape;1266;SLIDES_API139996382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SLIDES_API77884326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8" name="Google Shape;1278;SLIDES_API77884326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3722a04d07e_0_2303: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https://cdn.kutasoftware.com/Worksheets/PreAlg/Fractions%20Decimals%20and%20Percents.pdf</a:t>
            </a:r>
            <a:endParaRPr/>
          </a:p>
          <a:p>
            <a:pPr marL="0" lvl="0" indent="0" algn="l" rtl="0">
              <a:spcBef>
                <a:spcPts val="0"/>
              </a:spcBef>
              <a:spcAft>
                <a:spcPts val="0"/>
              </a:spcAft>
              <a:buNone/>
            </a:pPr>
            <a:endParaRPr/>
          </a:p>
          <a:p>
            <a:pPr marL="0" lvl="0" indent="0" algn="l" rtl="0">
              <a:spcBef>
                <a:spcPts val="0"/>
              </a:spcBef>
              <a:spcAft>
                <a:spcPts val="0"/>
              </a:spcAft>
              <a:buNone/>
            </a:pPr>
            <a:r>
              <a:rPr lang="en"/>
              <a:t>Mathdrills</a:t>
            </a:r>
            <a:endParaRPr/>
          </a:p>
          <a:p>
            <a:pPr marL="0" lvl="0" indent="0" algn="l" rtl="0">
              <a:spcBef>
                <a:spcPts val="0"/>
              </a:spcBef>
              <a:spcAft>
                <a:spcPts val="0"/>
              </a:spcAft>
              <a:buNone/>
            </a:pPr>
            <a:endParaRPr/>
          </a:p>
        </p:txBody>
      </p:sp>
      <p:sp>
        <p:nvSpPr>
          <p:cNvPr id="1290" name="Google Shape;1290;g3722a04d07e_0_2303: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SLIDES_API80981392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SLIDES_API80981392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71fc2ffed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371fc2ffed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SLIDES_API91735644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2" name="Google Shape;1372;SLIDES_API91735644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SLIDES_API40540233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 name="Google Shape;1384;SLIDES_API40540233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g3722a04d07e_0_2447: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https://cdn.kutasoftware.com/Worksheets/PreAlg/Fractions%20Decimals%20and%20Percents.pdf</a:t>
            </a:r>
            <a:endParaRPr/>
          </a:p>
          <a:p>
            <a:pPr marL="0" lvl="0" indent="0" algn="l" rtl="0">
              <a:spcBef>
                <a:spcPts val="0"/>
              </a:spcBef>
              <a:spcAft>
                <a:spcPts val="0"/>
              </a:spcAft>
              <a:buNone/>
            </a:pPr>
            <a:endParaRPr/>
          </a:p>
          <a:p>
            <a:pPr marL="0" lvl="0" indent="0" algn="l" rtl="0">
              <a:spcBef>
                <a:spcPts val="0"/>
              </a:spcBef>
              <a:spcAft>
                <a:spcPts val="0"/>
              </a:spcAft>
              <a:buNone/>
            </a:pPr>
            <a:r>
              <a:rPr lang="en"/>
              <a:t>Mathdrills</a:t>
            </a:r>
            <a:endParaRPr/>
          </a:p>
          <a:p>
            <a:pPr marL="0" lvl="0" indent="0" algn="l" rtl="0">
              <a:spcBef>
                <a:spcPts val="0"/>
              </a:spcBef>
              <a:spcAft>
                <a:spcPts val="0"/>
              </a:spcAft>
              <a:buNone/>
            </a:pPr>
            <a:endParaRPr/>
          </a:p>
        </p:txBody>
      </p:sp>
      <p:sp>
        <p:nvSpPr>
          <p:cNvPr id="1396" name="Google Shape;1396;g3722a04d07e_0_2447: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SLIDES_API30541097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 name="Google Shape;1465;SLIDES_API30541097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5"/>
        <p:cNvGrpSpPr/>
        <p:nvPr/>
      </p:nvGrpSpPr>
      <p:grpSpPr>
        <a:xfrm>
          <a:off x="0" y="0"/>
          <a:ext cx="0" cy="0"/>
          <a:chOff x="0" y="0"/>
          <a:chExt cx="0" cy="0"/>
        </a:xfrm>
      </p:grpSpPr>
      <p:sp>
        <p:nvSpPr>
          <p:cNvPr id="1476" name="Google Shape;1476;SLIDES_API158502555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7" name="Google Shape;1477;SLIDES_API158502555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SLIDES_API17809456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9" name="Google Shape;1489;SLIDES_API17809456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SLIDES_API4086433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 name="Google Shape;1501;SLIDES_API4086433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SLIDES_API74496068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SLIDES_API74496068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SLIDES_API5440056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SLIDES_API5440056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3722a04d07e_0_2375: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https://cdn.kutasoftware.com/Worksheets/PreAlg/Fractions%20Decimals%20and%20Percents.pdf</a:t>
            </a:r>
            <a:endParaRPr/>
          </a:p>
          <a:p>
            <a:pPr marL="0" lvl="0" indent="0" algn="l" rtl="0">
              <a:spcBef>
                <a:spcPts val="0"/>
              </a:spcBef>
              <a:spcAft>
                <a:spcPts val="0"/>
              </a:spcAft>
              <a:buNone/>
            </a:pPr>
            <a:endParaRPr/>
          </a:p>
          <a:p>
            <a:pPr marL="0" lvl="0" indent="0" algn="l" rtl="0">
              <a:spcBef>
                <a:spcPts val="0"/>
              </a:spcBef>
              <a:spcAft>
                <a:spcPts val="0"/>
              </a:spcAft>
              <a:buNone/>
            </a:pPr>
            <a:r>
              <a:rPr lang="en"/>
              <a:t>Mathdrills</a:t>
            </a:r>
            <a:endParaRPr/>
          </a:p>
          <a:p>
            <a:pPr marL="0" lvl="0" indent="0" algn="l" rtl="0">
              <a:spcBef>
                <a:spcPts val="0"/>
              </a:spcBef>
              <a:spcAft>
                <a:spcPts val="0"/>
              </a:spcAft>
              <a:buNone/>
            </a:pPr>
            <a:endParaRPr/>
          </a:p>
        </p:txBody>
      </p:sp>
      <p:sp>
        <p:nvSpPr>
          <p:cNvPr id="1537" name="Google Shape;1537;g3722a04d07e_0_2375: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722a04d07e_0_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2" name="Google Shape;302;g3722a04d07e_0_300: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SLIDES_API9597824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6" name="Google Shape;1606;SLIDES_API9597824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SLIDES_API211538795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SLIDES_API211538795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SLIDES_API89811868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SLIDES_API89811868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SLIDES_API10683108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SLIDES_API10683108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SLIDES_API101739558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SLIDES_API101739558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371fc2ffed6_1_2594: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6" name="Google Shape;1666;g371fc2ffed6_1_2594: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7"/>
        <p:cNvGrpSpPr/>
        <p:nvPr/>
      </p:nvGrpSpPr>
      <p:grpSpPr>
        <a:xfrm>
          <a:off x="0" y="0"/>
          <a:ext cx="0" cy="0"/>
          <a:chOff x="0" y="0"/>
          <a:chExt cx="0" cy="0"/>
        </a:xfrm>
      </p:grpSpPr>
      <p:sp>
        <p:nvSpPr>
          <p:cNvPr id="1738" name="Google Shape;1738;g371fc2ffed6_1_26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9" name="Google Shape;1739;g371fc2ffed6_1_2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33d6a38cf8e_2_133:notes"/>
          <p:cNvSpPr txBox="1">
            <a:spLocks noGrp="1"/>
          </p:cNvSpPr>
          <p:nvPr>
            <p:ph type="body" idx="1"/>
          </p:nvPr>
        </p:nvSpPr>
        <p:spPr>
          <a:xfrm>
            <a:off x="685800" y="4400549"/>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0" name="Google Shape;1750;g33d6a38cf8e_2_133: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722a04d07e_0_8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64" name="Google Shape;364;g3722a04d07e_0_826: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722a04d07e_0_10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33" name="Google Shape;433;g3722a04d07e_0_1013: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722a04d07e_0_6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Learners must understand that, just as any high school test, its  measuring how much they know, not how much they don’t know. </a:t>
            </a:r>
            <a:endParaRPr/>
          </a:p>
        </p:txBody>
      </p:sp>
      <p:sp>
        <p:nvSpPr>
          <p:cNvPr id="502" name="Google Shape;502;g3722a04d07e_0_651: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3722a04d07e_0_11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63" name="Google Shape;563;g3722a04d07e_0_1197: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3722a04d07e_0_17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28" name="Google Shape;628;g3722a04d07e_0_1767: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58"/>
        <p:cNvGrpSpPr/>
        <p:nvPr/>
      </p:nvGrpSpPr>
      <p:grpSpPr>
        <a:xfrm>
          <a:off x="0" y="0"/>
          <a:ext cx="0" cy="0"/>
          <a:chOff x="0" y="0"/>
          <a:chExt cx="0" cy="0"/>
        </a:xfrm>
      </p:grpSpPr>
      <p:sp>
        <p:nvSpPr>
          <p:cNvPr id="59" name="Google Shape;59;p14"/>
          <p:cNvSpPr/>
          <p:nvPr/>
        </p:nvSpPr>
        <p:spPr>
          <a:xfrm>
            <a:off x="0" y="-1"/>
            <a:ext cx="9144000" cy="3888001"/>
          </a:xfrm>
          <a:prstGeom prst="rect">
            <a:avLst/>
          </a:prstGeom>
          <a:solidFill>
            <a:srgbClr val="014B6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u="none" strike="noStrike" cap="none">
              <a:solidFill>
                <a:schemeClr val="lt1"/>
              </a:solidFill>
              <a:latin typeface="Calibri"/>
              <a:ea typeface="Calibri"/>
              <a:cs typeface="Calibri"/>
              <a:sym typeface="Calibri"/>
            </a:endParaRPr>
          </a:p>
        </p:txBody>
      </p:sp>
      <p:pic>
        <p:nvPicPr>
          <p:cNvPr id="60" name="Google Shape;60;p14"/>
          <p:cNvPicPr preferRelativeResize="0"/>
          <p:nvPr/>
        </p:nvPicPr>
        <p:blipFill rotWithShape="1">
          <a:blip r:embed="rId2">
            <a:alphaModFix/>
          </a:blip>
          <a:srcRect/>
          <a:stretch/>
        </p:blipFill>
        <p:spPr>
          <a:xfrm>
            <a:off x="2715224" y="-140401"/>
            <a:ext cx="3713554" cy="2764801"/>
          </a:xfrm>
          <a:prstGeom prst="rect">
            <a:avLst/>
          </a:prstGeom>
          <a:noFill/>
          <a:ln>
            <a:noFill/>
          </a:ln>
        </p:spPr>
      </p:pic>
      <p:sp>
        <p:nvSpPr>
          <p:cNvPr id="61" name="Google Shape;61;p14"/>
          <p:cNvSpPr txBox="1">
            <a:spLocks noGrp="1"/>
          </p:cNvSpPr>
          <p:nvPr>
            <p:ph type="subTitle" idx="1"/>
          </p:nvPr>
        </p:nvSpPr>
        <p:spPr>
          <a:xfrm>
            <a:off x="492121" y="3346089"/>
            <a:ext cx="8159750" cy="305854"/>
          </a:xfrm>
          <a:prstGeom prst="rect">
            <a:avLst/>
          </a:prstGeom>
          <a:noFill/>
          <a:ln>
            <a:noFill/>
          </a:ln>
        </p:spPr>
        <p:txBody>
          <a:bodyPr spcFirstLastPara="1" wrap="square" lIns="0" tIns="0" rIns="0" bIns="0" anchor="t" anchorCtr="0">
            <a:noAutofit/>
          </a:bodyPr>
          <a:lstStyle>
            <a:lvl1pPr lvl="0" algn="ctr">
              <a:lnSpc>
                <a:spcPct val="90000"/>
              </a:lnSpc>
              <a:spcBef>
                <a:spcPts val="600"/>
              </a:spcBef>
              <a:spcAft>
                <a:spcPts val="0"/>
              </a:spcAft>
              <a:buSzPts val="1500"/>
              <a:buNone/>
              <a:defRPr sz="1400">
                <a:solidFill>
                  <a:schemeClr val="lt1"/>
                </a:solidFill>
              </a:defRPr>
            </a:lvl1pPr>
            <a:lvl2pPr lvl="1" algn="ctr">
              <a:lnSpc>
                <a:spcPct val="90000"/>
              </a:lnSpc>
              <a:spcBef>
                <a:spcPts val="300"/>
              </a:spcBef>
              <a:spcAft>
                <a:spcPts val="0"/>
              </a:spcAft>
              <a:buSzPts val="1200"/>
              <a:buNone/>
              <a:defRPr sz="1100"/>
            </a:lvl2pPr>
            <a:lvl3pPr lvl="2" algn="ctr">
              <a:lnSpc>
                <a:spcPct val="90000"/>
              </a:lnSpc>
              <a:spcBef>
                <a:spcPts val="300"/>
              </a:spcBef>
              <a:spcAft>
                <a:spcPts val="0"/>
              </a:spcAft>
              <a:buSzPts val="1100"/>
              <a:buNone/>
              <a:defRPr sz="1000"/>
            </a:lvl3pPr>
            <a:lvl4pPr lvl="3" algn="ctr">
              <a:lnSpc>
                <a:spcPct val="90000"/>
              </a:lnSpc>
              <a:spcBef>
                <a:spcPts val="300"/>
              </a:spcBef>
              <a:spcAft>
                <a:spcPts val="0"/>
              </a:spcAft>
              <a:buSzPts val="1000"/>
              <a:buNone/>
              <a:defRPr sz="900"/>
            </a:lvl4pPr>
            <a:lvl5pPr lvl="4" algn="ctr">
              <a:lnSpc>
                <a:spcPct val="90000"/>
              </a:lnSpc>
              <a:spcBef>
                <a:spcPts val="300"/>
              </a:spcBef>
              <a:spcAft>
                <a:spcPts val="0"/>
              </a:spcAft>
              <a:buSzPts val="1000"/>
              <a:buNone/>
              <a:defRPr sz="900"/>
            </a:lvl5pPr>
            <a:lvl6pPr lvl="5" algn="ctr">
              <a:lnSpc>
                <a:spcPct val="90000"/>
              </a:lnSpc>
              <a:spcBef>
                <a:spcPts val="300"/>
              </a:spcBef>
              <a:spcAft>
                <a:spcPts val="0"/>
              </a:spcAft>
              <a:buClr>
                <a:schemeClr val="dk1"/>
              </a:buClr>
              <a:buSzPts val="900"/>
              <a:buNone/>
              <a:defRPr sz="900"/>
            </a:lvl6pPr>
            <a:lvl7pPr lvl="6" algn="ctr">
              <a:lnSpc>
                <a:spcPct val="90000"/>
              </a:lnSpc>
              <a:spcBef>
                <a:spcPts val="300"/>
              </a:spcBef>
              <a:spcAft>
                <a:spcPts val="0"/>
              </a:spcAft>
              <a:buClr>
                <a:schemeClr val="dk1"/>
              </a:buClr>
              <a:buSzPts val="900"/>
              <a:buNone/>
              <a:defRPr sz="900"/>
            </a:lvl7pPr>
            <a:lvl8pPr lvl="7" algn="ctr">
              <a:lnSpc>
                <a:spcPct val="90000"/>
              </a:lnSpc>
              <a:spcBef>
                <a:spcPts val="300"/>
              </a:spcBef>
              <a:spcAft>
                <a:spcPts val="0"/>
              </a:spcAft>
              <a:buClr>
                <a:schemeClr val="dk1"/>
              </a:buClr>
              <a:buSzPts val="900"/>
              <a:buNone/>
              <a:defRPr sz="900"/>
            </a:lvl8pPr>
            <a:lvl9pPr lvl="8" algn="ctr">
              <a:lnSpc>
                <a:spcPct val="90000"/>
              </a:lnSpc>
              <a:spcBef>
                <a:spcPts val="300"/>
              </a:spcBef>
              <a:spcAft>
                <a:spcPts val="0"/>
              </a:spcAft>
              <a:buClr>
                <a:schemeClr val="dk1"/>
              </a:buClr>
              <a:buSzPts val="900"/>
              <a:buNone/>
              <a:defRPr sz="900"/>
            </a:lvl9pPr>
          </a:lstStyle>
          <a:p>
            <a:endParaRPr/>
          </a:p>
        </p:txBody>
      </p:sp>
      <p:pic>
        <p:nvPicPr>
          <p:cNvPr id="62" name="Google Shape;62;p14"/>
          <p:cNvPicPr preferRelativeResize="0"/>
          <p:nvPr/>
        </p:nvPicPr>
        <p:blipFill rotWithShape="1">
          <a:blip r:embed="rId3">
            <a:alphaModFix/>
          </a:blip>
          <a:srcRect/>
          <a:stretch/>
        </p:blipFill>
        <p:spPr>
          <a:xfrm>
            <a:off x="3951783" y="4143991"/>
            <a:ext cx="1175635" cy="679496"/>
          </a:xfrm>
          <a:prstGeom prst="rect">
            <a:avLst/>
          </a:prstGeom>
          <a:noFill/>
          <a:ln>
            <a:noFill/>
          </a:ln>
        </p:spPr>
      </p:pic>
      <p:sp>
        <p:nvSpPr>
          <p:cNvPr id="63" name="Google Shape;63;p14"/>
          <p:cNvSpPr txBox="1">
            <a:spLocks noGrp="1"/>
          </p:cNvSpPr>
          <p:nvPr>
            <p:ph type="body" idx="2"/>
          </p:nvPr>
        </p:nvSpPr>
        <p:spPr>
          <a:xfrm>
            <a:off x="492121" y="2221216"/>
            <a:ext cx="8159750" cy="999166"/>
          </a:xfrm>
          <a:prstGeom prst="rect">
            <a:avLst/>
          </a:prstGeom>
          <a:noFill/>
          <a:ln>
            <a:noFill/>
          </a:ln>
        </p:spPr>
        <p:txBody>
          <a:bodyPr spcFirstLastPara="1" wrap="square" lIns="0" tIns="0" rIns="0" bIns="0" anchor="ctr" anchorCtr="0">
            <a:normAutofit/>
          </a:bodyPr>
          <a:lstStyle>
            <a:lvl1pPr marL="457200" lvl="0" indent="-228600" algn="ctr">
              <a:lnSpc>
                <a:spcPct val="90000"/>
              </a:lnSpc>
              <a:spcBef>
                <a:spcPts val="600"/>
              </a:spcBef>
              <a:spcAft>
                <a:spcPts val="0"/>
              </a:spcAft>
              <a:buSzPts val="4300"/>
              <a:buNone/>
              <a:defRPr sz="3900" b="1">
                <a:solidFill>
                  <a:schemeClr val="lt1"/>
                </a:solidFill>
                <a:latin typeface="Arial"/>
                <a:ea typeface="Arial"/>
                <a:cs typeface="Arial"/>
                <a:sym typeface="Arial"/>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01088" y="342900"/>
            <a:ext cx="3277937" cy="120015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2700"/>
              <a:buFont typeface="Arial"/>
              <a:buNone/>
              <a:defRPr sz="27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 name="Google Shape;126;p23"/>
          <p:cNvSpPr>
            <a:spLocks noGrp="1"/>
          </p:cNvSpPr>
          <p:nvPr>
            <p:ph type="pic" idx="2"/>
          </p:nvPr>
        </p:nvSpPr>
        <p:spPr>
          <a:xfrm>
            <a:off x="3887396" y="342901"/>
            <a:ext cx="4919285" cy="4052888"/>
          </a:xfrm>
          <a:prstGeom prst="rect">
            <a:avLst/>
          </a:prstGeom>
          <a:noFill/>
          <a:ln>
            <a:noFill/>
          </a:ln>
        </p:spPr>
      </p:sp>
      <p:sp>
        <p:nvSpPr>
          <p:cNvPr id="127" name="Google Shape;127;p23"/>
          <p:cNvSpPr txBox="1">
            <a:spLocks noGrp="1"/>
          </p:cNvSpPr>
          <p:nvPr>
            <p:ph type="body" idx="1"/>
          </p:nvPr>
        </p:nvSpPr>
        <p:spPr>
          <a:xfrm>
            <a:off x="301088" y="1647593"/>
            <a:ext cx="3277937" cy="2754148"/>
          </a:xfrm>
          <a:prstGeom prst="rect">
            <a:avLst/>
          </a:prstGeom>
          <a:noFill/>
          <a:ln>
            <a:noFill/>
          </a:ln>
        </p:spPr>
        <p:txBody>
          <a:bodyPr spcFirstLastPara="1" wrap="square" lIns="0" tIns="68575" rIns="0" bIns="0" anchor="t" anchorCtr="0">
            <a:normAutofit/>
          </a:bodyPr>
          <a:lstStyle>
            <a:lvl1pPr marL="457200" lvl="0" indent="-228600" algn="l">
              <a:lnSpc>
                <a:spcPct val="90000"/>
              </a:lnSpc>
              <a:spcBef>
                <a:spcPts val="600"/>
              </a:spcBef>
              <a:spcAft>
                <a:spcPts val="0"/>
              </a:spcAft>
              <a:buSzPts val="1700"/>
              <a:buNone/>
              <a:defRPr sz="1500"/>
            </a:lvl1pPr>
            <a:lvl2pPr marL="914400" lvl="1" indent="-228600" algn="l">
              <a:lnSpc>
                <a:spcPct val="90000"/>
              </a:lnSpc>
              <a:spcBef>
                <a:spcPts val="300"/>
              </a:spcBef>
              <a:spcAft>
                <a:spcPts val="0"/>
              </a:spcAft>
              <a:buSzPts val="900"/>
              <a:buNone/>
              <a:defRPr sz="800"/>
            </a:lvl2pPr>
            <a:lvl3pPr marL="1371600" lvl="2" indent="-228600" algn="l">
              <a:lnSpc>
                <a:spcPct val="90000"/>
              </a:lnSpc>
              <a:spcBef>
                <a:spcPts val="300"/>
              </a:spcBef>
              <a:spcAft>
                <a:spcPts val="0"/>
              </a:spcAft>
              <a:buSzPts val="700"/>
              <a:buNone/>
              <a:defRPr sz="700"/>
            </a:lvl3pPr>
            <a:lvl4pPr marL="1828800" lvl="3" indent="-228600" algn="l">
              <a:lnSpc>
                <a:spcPct val="90000"/>
              </a:lnSpc>
              <a:spcBef>
                <a:spcPts val="300"/>
              </a:spcBef>
              <a:spcAft>
                <a:spcPts val="0"/>
              </a:spcAft>
              <a:buSzPts val="600"/>
              <a:buNone/>
              <a:defRPr sz="600"/>
            </a:lvl4pPr>
            <a:lvl5pPr marL="2286000" lvl="4" indent="-228600" algn="l">
              <a:lnSpc>
                <a:spcPct val="90000"/>
              </a:lnSpc>
              <a:spcBef>
                <a:spcPts val="300"/>
              </a:spcBef>
              <a:spcAft>
                <a:spcPts val="0"/>
              </a:spcAft>
              <a:buSzPts val="600"/>
              <a:buNone/>
              <a:defRPr sz="600"/>
            </a:lvl5pPr>
            <a:lvl6pPr marL="2743200" lvl="5" indent="-228600" algn="l">
              <a:lnSpc>
                <a:spcPct val="90000"/>
              </a:lnSpc>
              <a:spcBef>
                <a:spcPts val="300"/>
              </a:spcBef>
              <a:spcAft>
                <a:spcPts val="0"/>
              </a:spcAft>
              <a:buClr>
                <a:schemeClr val="dk1"/>
              </a:buClr>
              <a:buSzPts val="600"/>
              <a:buNone/>
              <a:defRPr sz="600"/>
            </a:lvl6pPr>
            <a:lvl7pPr marL="3200400" lvl="6" indent="-228600" algn="l">
              <a:lnSpc>
                <a:spcPct val="90000"/>
              </a:lnSpc>
              <a:spcBef>
                <a:spcPts val="300"/>
              </a:spcBef>
              <a:spcAft>
                <a:spcPts val="0"/>
              </a:spcAft>
              <a:buClr>
                <a:schemeClr val="dk1"/>
              </a:buClr>
              <a:buSzPts val="600"/>
              <a:buNone/>
              <a:defRPr sz="600"/>
            </a:lvl7pPr>
            <a:lvl8pPr marL="3657600" lvl="7" indent="-228600" algn="l">
              <a:lnSpc>
                <a:spcPct val="90000"/>
              </a:lnSpc>
              <a:spcBef>
                <a:spcPts val="300"/>
              </a:spcBef>
              <a:spcAft>
                <a:spcPts val="0"/>
              </a:spcAft>
              <a:buClr>
                <a:schemeClr val="dk1"/>
              </a:buClr>
              <a:buSzPts val="600"/>
              <a:buNone/>
              <a:defRPr sz="600"/>
            </a:lvl8pPr>
            <a:lvl9pPr marL="4114800" lvl="8" indent="-228600" algn="l">
              <a:lnSpc>
                <a:spcPct val="90000"/>
              </a:lnSpc>
              <a:spcBef>
                <a:spcPts val="300"/>
              </a:spcBef>
              <a:spcAft>
                <a:spcPts val="0"/>
              </a:spcAft>
              <a:buClr>
                <a:schemeClr val="dk1"/>
              </a:buClr>
              <a:buSzPts val="600"/>
              <a:buNone/>
              <a:defRPr sz="600"/>
            </a:lvl9pPr>
          </a:lstStyle>
          <a:p>
            <a:endParaRPr/>
          </a:p>
        </p:txBody>
      </p:sp>
      <p:sp>
        <p:nvSpPr>
          <p:cNvPr id="128" name="Google Shape;128;p23"/>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version 2">
  <p:cSld name="Title and Content version 2">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01082" y="1008652"/>
            <a:ext cx="8504329" cy="1346887"/>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1" name="Google Shape;131;p24"/>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32" name="Google Shape;132;p24"/>
          <p:cNvSpPr txBox="1">
            <a:spLocks noGrp="1"/>
          </p:cNvSpPr>
          <p:nvPr>
            <p:ph type="body" idx="1"/>
          </p:nvPr>
        </p:nvSpPr>
        <p:spPr>
          <a:xfrm>
            <a:off x="301083" y="2571749"/>
            <a:ext cx="8513956" cy="1833703"/>
          </a:xfrm>
          <a:prstGeom prst="rect">
            <a:avLst/>
          </a:prstGeom>
          <a:noFill/>
          <a:ln>
            <a:noFill/>
          </a:ln>
        </p:spPr>
        <p:txBody>
          <a:bodyPr spcFirstLastPara="1" wrap="square" lIns="68575" tIns="34275" rIns="68575" bIns="34275" anchor="t" anchorCtr="0">
            <a:normAutofit/>
          </a:bodyPr>
          <a:lstStyle>
            <a:lvl1pPr marL="457200" lvl="0" indent="-355600" algn="l">
              <a:lnSpc>
                <a:spcPct val="90000"/>
              </a:lnSpc>
              <a:spcBef>
                <a:spcPts val="600"/>
              </a:spcBef>
              <a:spcAft>
                <a:spcPts val="0"/>
              </a:spcAft>
              <a:buClr>
                <a:srgbClr val="AEABAB"/>
              </a:buClr>
              <a:buSzPts val="2000"/>
              <a:buChar char="•"/>
              <a:defRPr sz="1800"/>
            </a:lvl1pPr>
            <a:lvl2pPr marL="914400" lvl="1" indent="-336550" algn="l">
              <a:lnSpc>
                <a:spcPct val="90000"/>
              </a:lnSpc>
              <a:spcBef>
                <a:spcPts val="300"/>
              </a:spcBef>
              <a:spcAft>
                <a:spcPts val="0"/>
              </a:spcAft>
              <a:buClr>
                <a:srgbClr val="AEABAB"/>
              </a:buClr>
              <a:buSzPts val="1700"/>
              <a:buChar char="•"/>
              <a:defRPr sz="1500"/>
            </a:lvl2pPr>
            <a:lvl3pPr marL="1371600" lvl="2" indent="-323850" algn="l">
              <a:lnSpc>
                <a:spcPct val="90000"/>
              </a:lnSpc>
              <a:spcBef>
                <a:spcPts val="300"/>
              </a:spcBef>
              <a:spcAft>
                <a:spcPts val="0"/>
              </a:spcAft>
              <a:buClr>
                <a:srgbClr val="AEABAB"/>
              </a:buClr>
              <a:buSzPts val="1500"/>
              <a:buChar char="•"/>
              <a:defRPr sz="1400"/>
            </a:lvl3pPr>
            <a:lvl4pPr marL="1828800" lvl="3" indent="-311150" algn="l">
              <a:lnSpc>
                <a:spcPct val="90000"/>
              </a:lnSpc>
              <a:spcBef>
                <a:spcPts val="300"/>
              </a:spcBef>
              <a:spcAft>
                <a:spcPts val="0"/>
              </a:spcAft>
              <a:buClr>
                <a:srgbClr val="AEABAB"/>
              </a:buClr>
              <a:buSzPts val="1300"/>
              <a:buChar char="•"/>
              <a:defRPr sz="1200"/>
            </a:lvl4pPr>
            <a:lvl5pPr marL="2286000" lvl="4" indent="-304800" algn="l">
              <a:lnSpc>
                <a:spcPct val="90000"/>
              </a:lnSpc>
              <a:spcBef>
                <a:spcPts val="300"/>
              </a:spcBef>
              <a:spcAft>
                <a:spcPts val="0"/>
              </a:spcAft>
              <a:buClr>
                <a:srgbClr val="AEABAB"/>
              </a:buClr>
              <a:buSzPts val="1200"/>
              <a:buChar char="•"/>
              <a:defRPr sz="11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2nd color combo">
  <p:cSld name="Two Content 2nd color combo">
    <p:spTree>
      <p:nvGrpSpPr>
        <p:cNvPr id="1" name="Shape 133"/>
        <p:cNvGrpSpPr/>
        <p:nvPr/>
      </p:nvGrpSpPr>
      <p:grpSpPr>
        <a:xfrm>
          <a:off x="0" y="0"/>
          <a:ext cx="0" cy="0"/>
          <a:chOff x="0" y="0"/>
          <a:chExt cx="0" cy="0"/>
        </a:xfrm>
      </p:grpSpPr>
      <p:sp>
        <p:nvSpPr>
          <p:cNvPr id="134" name="Google Shape;134;p25"/>
          <p:cNvSpPr txBox="1">
            <a:spLocks noGrp="1"/>
          </p:cNvSpPr>
          <p:nvPr>
            <p:ph type="body" idx="1"/>
          </p:nvPr>
        </p:nvSpPr>
        <p:spPr>
          <a:xfrm>
            <a:off x="4691875"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68575" tIns="342900" rIns="68575"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35" name="Google Shape;135;p25"/>
          <p:cNvSpPr txBox="1">
            <a:spLocks noGrp="1"/>
          </p:cNvSpPr>
          <p:nvPr>
            <p:ph type="title"/>
          </p:nvPr>
        </p:nvSpPr>
        <p:spPr>
          <a:xfrm>
            <a:off x="301085" y="393833"/>
            <a:ext cx="8447049"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6" name="Google Shape;136;p25"/>
          <p:cNvSpPr txBox="1">
            <a:spLocks noGrp="1"/>
          </p:cNvSpPr>
          <p:nvPr>
            <p:ph type="body" idx="2"/>
          </p:nvPr>
        </p:nvSpPr>
        <p:spPr>
          <a:xfrm>
            <a:off x="485078"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171450" tIns="342900" rIns="171450"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37" name="Google Shape;137;p25"/>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38" name="Google Shape;138;p25"/>
          <p:cNvSpPr/>
          <p:nvPr/>
        </p:nvSpPr>
        <p:spPr>
          <a:xfrm>
            <a:off x="485078" y="1374838"/>
            <a:ext cx="3886200" cy="16128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39" name="Google Shape;139;p25"/>
          <p:cNvSpPr/>
          <p:nvPr/>
        </p:nvSpPr>
        <p:spPr>
          <a:xfrm>
            <a:off x="4691879" y="1374838"/>
            <a:ext cx="3888989" cy="161286"/>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40" name="Google Shape;140;p25"/>
          <p:cNvSpPr/>
          <p:nvPr/>
        </p:nvSpPr>
        <p:spPr>
          <a:xfrm>
            <a:off x="485078" y="1374838"/>
            <a:ext cx="3886200" cy="161286"/>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41" name="Google Shape;141;p25"/>
          <p:cNvSpPr/>
          <p:nvPr/>
        </p:nvSpPr>
        <p:spPr>
          <a:xfrm>
            <a:off x="4691879" y="1374838"/>
            <a:ext cx="3888989" cy="161286"/>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3rd color combo">
  <p:cSld name="Two Content 3rd color combo">
    <p:spTree>
      <p:nvGrpSpPr>
        <p:cNvPr id="1" name="Shape 142"/>
        <p:cNvGrpSpPr/>
        <p:nvPr/>
      </p:nvGrpSpPr>
      <p:grpSpPr>
        <a:xfrm>
          <a:off x="0" y="0"/>
          <a:ext cx="0" cy="0"/>
          <a:chOff x="0" y="0"/>
          <a:chExt cx="0" cy="0"/>
        </a:xfrm>
      </p:grpSpPr>
      <p:sp>
        <p:nvSpPr>
          <p:cNvPr id="143" name="Google Shape;143;p26"/>
          <p:cNvSpPr txBox="1">
            <a:spLocks noGrp="1"/>
          </p:cNvSpPr>
          <p:nvPr>
            <p:ph type="body" idx="1"/>
          </p:nvPr>
        </p:nvSpPr>
        <p:spPr>
          <a:xfrm>
            <a:off x="4691875"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68575" tIns="342900" rIns="68575"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44" name="Google Shape;144;p26"/>
          <p:cNvSpPr txBox="1">
            <a:spLocks noGrp="1"/>
          </p:cNvSpPr>
          <p:nvPr>
            <p:ph type="title"/>
          </p:nvPr>
        </p:nvSpPr>
        <p:spPr>
          <a:xfrm>
            <a:off x="301085" y="393833"/>
            <a:ext cx="8447049"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5" name="Google Shape;145;p26"/>
          <p:cNvSpPr txBox="1">
            <a:spLocks noGrp="1"/>
          </p:cNvSpPr>
          <p:nvPr>
            <p:ph type="body" idx="2"/>
          </p:nvPr>
        </p:nvSpPr>
        <p:spPr>
          <a:xfrm>
            <a:off x="485078"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171450" tIns="342900" rIns="171450"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46" name="Google Shape;146;p26"/>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47" name="Google Shape;147;p26"/>
          <p:cNvSpPr/>
          <p:nvPr/>
        </p:nvSpPr>
        <p:spPr>
          <a:xfrm>
            <a:off x="485078" y="1374838"/>
            <a:ext cx="3886200" cy="16128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48" name="Google Shape;148;p26"/>
          <p:cNvSpPr/>
          <p:nvPr/>
        </p:nvSpPr>
        <p:spPr>
          <a:xfrm>
            <a:off x="4691879" y="1374838"/>
            <a:ext cx="3888989" cy="161286"/>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49" name="Google Shape;149;p26"/>
          <p:cNvSpPr/>
          <p:nvPr/>
        </p:nvSpPr>
        <p:spPr>
          <a:xfrm>
            <a:off x="485078" y="1374838"/>
            <a:ext cx="3886200" cy="161286"/>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50" name="Google Shape;150;p26"/>
          <p:cNvSpPr/>
          <p:nvPr/>
        </p:nvSpPr>
        <p:spPr>
          <a:xfrm>
            <a:off x="4691879" y="1374838"/>
            <a:ext cx="3888989" cy="161286"/>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51"/>
        <p:cNvGrpSpPr/>
        <p:nvPr/>
      </p:nvGrpSpPr>
      <p:grpSpPr>
        <a:xfrm>
          <a:off x="0" y="0"/>
          <a:ext cx="0" cy="0"/>
          <a:chOff x="0" y="0"/>
          <a:chExt cx="0" cy="0"/>
        </a:xfrm>
      </p:grpSpPr>
      <p:sp>
        <p:nvSpPr>
          <p:cNvPr id="152" name="Google Shape;152;p27"/>
          <p:cNvSpPr txBox="1">
            <a:spLocks noGrp="1"/>
          </p:cNvSpPr>
          <p:nvPr>
            <p:ph type="body" idx="1"/>
          </p:nvPr>
        </p:nvSpPr>
        <p:spPr>
          <a:xfrm>
            <a:off x="301082"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SzPts val="1500"/>
              <a:buNone/>
              <a:defRPr sz="1400" b="1"/>
            </a:lvl1pPr>
            <a:lvl2pPr marL="914400" lvl="1" indent="-228600" algn="l">
              <a:lnSpc>
                <a:spcPct val="90000"/>
              </a:lnSpc>
              <a:spcBef>
                <a:spcPts val="300"/>
              </a:spcBef>
              <a:spcAft>
                <a:spcPts val="0"/>
              </a:spcAft>
              <a:buSzPts val="1200"/>
              <a:buNone/>
              <a:defRPr sz="1100" b="1"/>
            </a:lvl2pPr>
            <a:lvl3pPr marL="1371600" lvl="2" indent="-228600" algn="l">
              <a:lnSpc>
                <a:spcPct val="90000"/>
              </a:lnSpc>
              <a:spcBef>
                <a:spcPts val="300"/>
              </a:spcBef>
              <a:spcAft>
                <a:spcPts val="0"/>
              </a:spcAft>
              <a:buSzPts val="1100"/>
              <a:buNone/>
              <a:defRPr sz="1000" b="1"/>
            </a:lvl3pPr>
            <a:lvl4pPr marL="1828800" lvl="3" indent="-228600" algn="l">
              <a:lnSpc>
                <a:spcPct val="90000"/>
              </a:lnSpc>
              <a:spcBef>
                <a:spcPts val="300"/>
              </a:spcBef>
              <a:spcAft>
                <a:spcPts val="0"/>
              </a:spcAft>
              <a:buSzPts val="1000"/>
              <a:buNone/>
              <a:defRPr sz="900" b="1"/>
            </a:lvl4pPr>
            <a:lvl5pPr marL="2286000" lvl="4" indent="-228600" algn="l">
              <a:lnSpc>
                <a:spcPct val="90000"/>
              </a:lnSpc>
              <a:spcBef>
                <a:spcPts val="300"/>
              </a:spcBef>
              <a:spcAft>
                <a:spcPts val="0"/>
              </a:spcAft>
              <a:buSzPts val="10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153" name="Google Shape;153;p27"/>
          <p:cNvSpPr txBox="1">
            <a:spLocks noGrp="1"/>
          </p:cNvSpPr>
          <p:nvPr>
            <p:ph type="body" idx="2"/>
          </p:nvPr>
        </p:nvSpPr>
        <p:spPr>
          <a:xfrm>
            <a:off x="301082" y="1878806"/>
            <a:ext cx="3868340" cy="2688881"/>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600"/>
              </a:spcBef>
              <a:spcAft>
                <a:spcPts val="0"/>
              </a:spcAft>
              <a:buSzPts val="1500"/>
              <a:buChar char="•"/>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54" name="Google Shape;154;p27"/>
          <p:cNvSpPr txBox="1">
            <a:spLocks noGrp="1"/>
          </p:cNvSpPr>
          <p:nvPr>
            <p:ph type="body" idx="3"/>
          </p:nvPr>
        </p:nvSpPr>
        <p:spPr>
          <a:xfrm>
            <a:off x="4918022"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SzPts val="1500"/>
              <a:buNone/>
              <a:defRPr sz="1400" b="1"/>
            </a:lvl1pPr>
            <a:lvl2pPr marL="914400" lvl="1" indent="-228600" algn="l">
              <a:lnSpc>
                <a:spcPct val="90000"/>
              </a:lnSpc>
              <a:spcBef>
                <a:spcPts val="300"/>
              </a:spcBef>
              <a:spcAft>
                <a:spcPts val="0"/>
              </a:spcAft>
              <a:buSzPts val="1200"/>
              <a:buNone/>
              <a:defRPr sz="1100" b="1"/>
            </a:lvl2pPr>
            <a:lvl3pPr marL="1371600" lvl="2" indent="-228600" algn="l">
              <a:lnSpc>
                <a:spcPct val="90000"/>
              </a:lnSpc>
              <a:spcBef>
                <a:spcPts val="300"/>
              </a:spcBef>
              <a:spcAft>
                <a:spcPts val="0"/>
              </a:spcAft>
              <a:buSzPts val="1100"/>
              <a:buNone/>
              <a:defRPr sz="1000" b="1"/>
            </a:lvl3pPr>
            <a:lvl4pPr marL="1828800" lvl="3" indent="-228600" algn="l">
              <a:lnSpc>
                <a:spcPct val="90000"/>
              </a:lnSpc>
              <a:spcBef>
                <a:spcPts val="300"/>
              </a:spcBef>
              <a:spcAft>
                <a:spcPts val="0"/>
              </a:spcAft>
              <a:buSzPts val="1000"/>
              <a:buNone/>
              <a:defRPr sz="900" b="1"/>
            </a:lvl4pPr>
            <a:lvl5pPr marL="2286000" lvl="4" indent="-228600" algn="l">
              <a:lnSpc>
                <a:spcPct val="90000"/>
              </a:lnSpc>
              <a:spcBef>
                <a:spcPts val="300"/>
              </a:spcBef>
              <a:spcAft>
                <a:spcPts val="0"/>
              </a:spcAft>
              <a:buSzPts val="10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155" name="Google Shape;155;p27"/>
          <p:cNvSpPr txBox="1">
            <a:spLocks noGrp="1"/>
          </p:cNvSpPr>
          <p:nvPr>
            <p:ph type="body" idx="4"/>
          </p:nvPr>
        </p:nvSpPr>
        <p:spPr>
          <a:xfrm>
            <a:off x="4918022" y="1878806"/>
            <a:ext cx="3887391" cy="2688881"/>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600"/>
              </a:spcBef>
              <a:spcAft>
                <a:spcPts val="0"/>
              </a:spcAft>
              <a:buSzPts val="1500"/>
              <a:buChar char="•"/>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56" name="Google Shape;156;p27"/>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57" name="Google Shape;157;p27"/>
          <p:cNvSpPr txBox="1">
            <a:spLocks noGrp="1"/>
          </p:cNvSpPr>
          <p:nvPr>
            <p:ph type="title"/>
          </p:nvPr>
        </p:nvSpPr>
        <p:spPr>
          <a:xfrm>
            <a:off x="301085" y="393833"/>
            <a:ext cx="8447049"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28"/>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160"/>
        <p:cNvGrpSpPr/>
        <p:nvPr/>
      </p:nvGrpSpPr>
      <p:grpSpPr>
        <a:xfrm>
          <a:off x="0" y="0"/>
          <a:ext cx="0" cy="0"/>
          <a:chOff x="0" y="0"/>
          <a:chExt cx="0" cy="0"/>
        </a:xfrm>
      </p:grpSpPr>
      <p:sp>
        <p:nvSpPr>
          <p:cNvPr id="161" name="Google Shape;161;p29"/>
          <p:cNvSpPr txBox="1">
            <a:spLocks noGrp="1"/>
          </p:cNvSpPr>
          <p:nvPr>
            <p:ph type="body" idx="1"/>
          </p:nvPr>
        </p:nvSpPr>
        <p:spPr>
          <a:xfrm>
            <a:off x="3887396" y="342901"/>
            <a:ext cx="4919285" cy="4052895"/>
          </a:xfrm>
          <a:prstGeom prst="rect">
            <a:avLst/>
          </a:prstGeom>
          <a:noFill/>
          <a:ln>
            <a:noFill/>
          </a:ln>
        </p:spPr>
        <p:txBody>
          <a:bodyPr spcFirstLastPara="1" wrap="square" lIns="68575" tIns="34275" rIns="68575" bIns="34275" anchor="t" anchorCtr="0">
            <a:normAutofit/>
          </a:bodyPr>
          <a:lstStyle>
            <a:lvl1pPr marL="457200" lvl="0" indent="-355600" algn="l">
              <a:lnSpc>
                <a:spcPct val="90000"/>
              </a:lnSpc>
              <a:spcBef>
                <a:spcPts val="600"/>
              </a:spcBef>
              <a:spcAft>
                <a:spcPts val="0"/>
              </a:spcAft>
              <a:buSzPts val="2000"/>
              <a:buChar char="•"/>
              <a:defRPr sz="1800"/>
            </a:lvl1pPr>
            <a:lvl2pPr marL="914400" lvl="1" indent="-336550" algn="l">
              <a:lnSpc>
                <a:spcPct val="90000"/>
              </a:lnSpc>
              <a:spcBef>
                <a:spcPts val="300"/>
              </a:spcBef>
              <a:spcAft>
                <a:spcPts val="0"/>
              </a:spcAft>
              <a:buSzPts val="1700"/>
              <a:buChar char="•"/>
              <a:defRPr sz="1600"/>
            </a:lvl2pPr>
            <a:lvl3pPr marL="1371600" lvl="2" indent="-323850" algn="l">
              <a:lnSpc>
                <a:spcPct val="90000"/>
              </a:lnSpc>
              <a:spcBef>
                <a:spcPts val="300"/>
              </a:spcBef>
              <a:spcAft>
                <a:spcPts val="0"/>
              </a:spcAft>
              <a:buSzPts val="1500"/>
              <a:buChar char="•"/>
              <a:defRPr sz="1400"/>
            </a:lvl3pPr>
            <a:lvl4pPr marL="1828800" lvl="3" indent="-304800" algn="l">
              <a:lnSpc>
                <a:spcPct val="90000"/>
              </a:lnSpc>
              <a:spcBef>
                <a:spcPts val="300"/>
              </a:spcBef>
              <a:spcAft>
                <a:spcPts val="0"/>
              </a:spcAft>
              <a:buSzPts val="1200"/>
              <a:buChar char="•"/>
              <a:defRPr sz="1100"/>
            </a:lvl4pPr>
            <a:lvl5pPr marL="2286000" lvl="4" indent="-304800" algn="l">
              <a:lnSpc>
                <a:spcPct val="90000"/>
              </a:lnSpc>
              <a:spcBef>
                <a:spcPts val="300"/>
              </a:spcBef>
              <a:spcAft>
                <a:spcPts val="0"/>
              </a:spcAft>
              <a:buSzPts val="1200"/>
              <a:buChar char="•"/>
              <a:defRPr sz="1100"/>
            </a:lvl5pPr>
            <a:lvl6pPr marL="2743200" lvl="5" indent="-298450" algn="l">
              <a:lnSpc>
                <a:spcPct val="90000"/>
              </a:lnSpc>
              <a:spcBef>
                <a:spcPts val="300"/>
              </a:spcBef>
              <a:spcAft>
                <a:spcPts val="0"/>
              </a:spcAft>
              <a:buClr>
                <a:schemeClr val="dk1"/>
              </a:buClr>
              <a:buSzPts val="1100"/>
              <a:buChar char="•"/>
              <a:defRPr sz="1100"/>
            </a:lvl6pPr>
            <a:lvl7pPr marL="3200400" lvl="6" indent="-298450" algn="l">
              <a:lnSpc>
                <a:spcPct val="90000"/>
              </a:lnSpc>
              <a:spcBef>
                <a:spcPts val="300"/>
              </a:spcBef>
              <a:spcAft>
                <a:spcPts val="0"/>
              </a:spcAft>
              <a:buClr>
                <a:schemeClr val="dk1"/>
              </a:buClr>
              <a:buSzPts val="1100"/>
              <a:buChar char="•"/>
              <a:defRPr sz="1100"/>
            </a:lvl7pPr>
            <a:lvl8pPr marL="3657600" lvl="7" indent="-298450" algn="l">
              <a:lnSpc>
                <a:spcPct val="90000"/>
              </a:lnSpc>
              <a:spcBef>
                <a:spcPts val="300"/>
              </a:spcBef>
              <a:spcAft>
                <a:spcPts val="0"/>
              </a:spcAft>
              <a:buClr>
                <a:schemeClr val="dk1"/>
              </a:buClr>
              <a:buSzPts val="1100"/>
              <a:buChar char="•"/>
              <a:defRPr sz="1100"/>
            </a:lvl8pPr>
            <a:lvl9pPr marL="4114800" lvl="8" indent="-298450" algn="l">
              <a:lnSpc>
                <a:spcPct val="90000"/>
              </a:lnSpc>
              <a:spcBef>
                <a:spcPts val="300"/>
              </a:spcBef>
              <a:spcAft>
                <a:spcPts val="0"/>
              </a:spcAft>
              <a:buClr>
                <a:schemeClr val="dk1"/>
              </a:buClr>
              <a:buSzPts val="1100"/>
              <a:buChar char="•"/>
              <a:defRPr sz="1100"/>
            </a:lvl9pPr>
          </a:lstStyle>
          <a:p>
            <a:endParaRPr/>
          </a:p>
        </p:txBody>
      </p:sp>
      <p:sp>
        <p:nvSpPr>
          <p:cNvPr id="162" name="Google Shape;162;p29"/>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63" name="Google Shape;163;p29"/>
          <p:cNvSpPr txBox="1">
            <a:spLocks noGrp="1"/>
          </p:cNvSpPr>
          <p:nvPr>
            <p:ph type="title"/>
          </p:nvPr>
        </p:nvSpPr>
        <p:spPr>
          <a:xfrm>
            <a:off x="301088" y="342900"/>
            <a:ext cx="3277937" cy="120015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2700"/>
              <a:buFont typeface="Arial"/>
              <a:buNone/>
              <a:defRPr sz="27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4" name="Google Shape;164;p29"/>
          <p:cNvSpPr txBox="1">
            <a:spLocks noGrp="1"/>
          </p:cNvSpPr>
          <p:nvPr>
            <p:ph type="body" idx="2"/>
          </p:nvPr>
        </p:nvSpPr>
        <p:spPr>
          <a:xfrm>
            <a:off x="301088" y="1647593"/>
            <a:ext cx="3277937" cy="2754148"/>
          </a:xfrm>
          <a:prstGeom prst="rect">
            <a:avLst/>
          </a:prstGeom>
          <a:noFill/>
          <a:ln>
            <a:noFill/>
          </a:ln>
        </p:spPr>
        <p:txBody>
          <a:bodyPr spcFirstLastPara="1" wrap="square" lIns="0" tIns="68575" rIns="0" bIns="0" anchor="t" anchorCtr="0">
            <a:normAutofit/>
          </a:bodyPr>
          <a:lstStyle>
            <a:lvl1pPr marL="457200" lvl="0" indent="-228600" algn="l">
              <a:lnSpc>
                <a:spcPct val="90000"/>
              </a:lnSpc>
              <a:spcBef>
                <a:spcPts val="600"/>
              </a:spcBef>
              <a:spcAft>
                <a:spcPts val="0"/>
              </a:spcAft>
              <a:buSzPts val="1700"/>
              <a:buNone/>
              <a:defRPr sz="1500"/>
            </a:lvl1pPr>
            <a:lvl2pPr marL="914400" lvl="1" indent="-228600" algn="l">
              <a:lnSpc>
                <a:spcPct val="90000"/>
              </a:lnSpc>
              <a:spcBef>
                <a:spcPts val="300"/>
              </a:spcBef>
              <a:spcAft>
                <a:spcPts val="0"/>
              </a:spcAft>
              <a:buSzPts val="900"/>
              <a:buNone/>
              <a:defRPr sz="800"/>
            </a:lvl2pPr>
            <a:lvl3pPr marL="1371600" lvl="2" indent="-228600" algn="l">
              <a:lnSpc>
                <a:spcPct val="90000"/>
              </a:lnSpc>
              <a:spcBef>
                <a:spcPts val="300"/>
              </a:spcBef>
              <a:spcAft>
                <a:spcPts val="0"/>
              </a:spcAft>
              <a:buSzPts val="700"/>
              <a:buNone/>
              <a:defRPr sz="700"/>
            </a:lvl3pPr>
            <a:lvl4pPr marL="1828800" lvl="3" indent="-228600" algn="l">
              <a:lnSpc>
                <a:spcPct val="90000"/>
              </a:lnSpc>
              <a:spcBef>
                <a:spcPts val="300"/>
              </a:spcBef>
              <a:spcAft>
                <a:spcPts val="0"/>
              </a:spcAft>
              <a:buSzPts val="600"/>
              <a:buNone/>
              <a:defRPr sz="600"/>
            </a:lvl4pPr>
            <a:lvl5pPr marL="2286000" lvl="4" indent="-228600" algn="l">
              <a:lnSpc>
                <a:spcPct val="90000"/>
              </a:lnSpc>
              <a:spcBef>
                <a:spcPts val="300"/>
              </a:spcBef>
              <a:spcAft>
                <a:spcPts val="0"/>
              </a:spcAft>
              <a:buSzPts val="600"/>
              <a:buNone/>
              <a:defRPr sz="600"/>
            </a:lvl5pPr>
            <a:lvl6pPr marL="2743200" lvl="5" indent="-228600" algn="l">
              <a:lnSpc>
                <a:spcPct val="90000"/>
              </a:lnSpc>
              <a:spcBef>
                <a:spcPts val="300"/>
              </a:spcBef>
              <a:spcAft>
                <a:spcPts val="0"/>
              </a:spcAft>
              <a:buClr>
                <a:schemeClr val="dk1"/>
              </a:buClr>
              <a:buSzPts val="600"/>
              <a:buNone/>
              <a:defRPr sz="600"/>
            </a:lvl6pPr>
            <a:lvl7pPr marL="3200400" lvl="6" indent="-228600" algn="l">
              <a:lnSpc>
                <a:spcPct val="90000"/>
              </a:lnSpc>
              <a:spcBef>
                <a:spcPts val="300"/>
              </a:spcBef>
              <a:spcAft>
                <a:spcPts val="0"/>
              </a:spcAft>
              <a:buClr>
                <a:schemeClr val="dk1"/>
              </a:buClr>
              <a:buSzPts val="600"/>
              <a:buNone/>
              <a:defRPr sz="600"/>
            </a:lvl7pPr>
            <a:lvl8pPr marL="3657600" lvl="7" indent="-228600" algn="l">
              <a:lnSpc>
                <a:spcPct val="90000"/>
              </a:lnSpc>
              <a:spcBef>
                <a:spcPts val="300"/>
              </a:spcBef>
              <a:spcAft>
                <a:spcPts val="0"/>
              </a:spcAft>
              <a:buClr>
                <a:schemeClr val="dk1"/>
              </a:buClr>
              <a:buSzPts val="600"/>
              <a:buNone/>
              <a:defRPr sz="600"/>
            </a:lvl8pPr>
            <a:lvl9pPr marL="4114800" lvl="8" indent="-228600" algn="l">
              <a:lnSpc>
                <a:spcPct val="90000"/>
              </a:lnSpc>
              <a:spcBef>
                <a:spcPts val="300"/>
              </a:spcBef>
              <a:spcAft>
                <a:spcPts val="0"/>
              </a:spcAft>
              <a:buClr>
                <a:schemeClr val="dk1"/>
              </a:buClr>
              <a:buSzPts val="600"/>
              <a:buNone/>
              <a:defRPr sz="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columns">
  <p:cSld name="Title and Content columns">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01083" y="393833"/>
            <a:ext cx="8513956"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700"/>
              <a:buFont typeface="Arial"/>
              <a:buNone/>
              <a:defRPr b="1">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5"/>
          <p:cNvSpPr txBox="1">
            <a:spLocks noGrp="1"/>
          </p:cNvSpPr>
          <p:nvPr>
            <p:ph type="body" idx="1"/>
          </p:nvPr>
        </p:nvSpPr>
        <p:spPr>
          <a:xfrm>
            <a:off x="301085" y="2383581"/>
            <a:ext cx="2626113" cy="202187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600"/>
              </a:spcBef>
              <a:spcAft>
                <a:spcPts val="0"/>
              </a:spcAft>
              <a:buSzPts val="1500"/>
              <a:buNone/>
              <a:defRPr sz="1400"/>
            </a:lvl1pPr>
            <a:lvl2pPr marL="914400" lvl="1" indent="-304800" algn="l">
              <a:lnSpc>
                <a:spcPct val="90000"/>
              </a:lnSpc>
              <a:spcBef>
                <a:spcPts val="300"/>
              </a:spcBef>
              <a:spcAft>
                <a:spcPts val="0"/>
              </a:spcAft>
              <a:buSzPts val="1200"/>
              <a:buChar char="•"/>
              <a:defRPr sz="1100"/>
            </a:lvl2pPr>
            <a:lvl3pPr marL="1371600" lvl="2" indent="-298450" algn="l">
              <a:lnSpc>
                <a:spcPct val="90000"/>
              </a:lnSpc>
              <a:spcBef>
                <a:spcPts val="300"/>
              </a:spcBef>
              <a:spcAft>
                <a:spcPts val="0"/>
              </a:spcAft>
              <a:buSzPts val="1100"/>
              <a:buChar char="•"/>
              <a:defRPr sz="1000"/>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67" name="Google Shape;67;p15"/>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68" name="Google Shape;68;p15"/>
          <p:cNvSpPr>
            <a:spLocks noGrp="1"/>
          </p:cNvSpPr>
          <p:nvPr>
            <p:ph type="pic" idx="2"/>
          </p:nvPr>
        </p:nvSpPr>
        <p:spPr>
          <a:xfrm>
            <a:off x="301228" y="1338269"/>
            <a:ext cx="2625968" cy="970040"/>
          </a:xfrm>
          <a:prstGeom prst="rect">
            <a:avLst/>
          </a:prstGeom>
          <a:noFill/>
          <a:ln>
            <a:noFill/>
          </a:ln>
        </p:spPr>
      </p:sp>
      <p:sp>
        <p:nvSpPr>
          <p:cNvPr id="69" name="Google Shape;69;p15"/>
          <p:cNvSpPr txBox="1">
            <a:spLocks noGrp="1"/>
          </p:cNvSpPr>
          <p:nvPr>
            <p:ph type="body" idx="3"/>
          </p:nvPr>
        </p:nvSpPr>
        <p:spPr>
          <a:xfrm>
            <a:off x="3245006" y="2383581"/>
            <a:ext cx="2626113" cy="202187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600"/>
              </a:spcBef>
              <a:spcAft>
                <a:spcPts val="0"/>
              </a:spcAft>
              <a:buSzPts val="1500"/>
              <a:buNone/>
              <a:defRPr sz="1400"/>
            </a:lvl1pPr>
            <a:lvl2pPr marL="914400" lvl="1" indent="-304800" algn="l">
              <a:lnSpc>
                <a:spcPct val="90000"/>
              </a:lnSpc>
              <a:spcBef>
                <a:spcPts val="300"/>
              </a:spcBef>
              <a:spcAft>
                <a:spcPts val="0"/>
              </a:spcAft>
              <a:buSzPts val="1200"/>
              <a:buChar char="•"/>
              <a:defRPr sz="1100"/>
            </a:lvl2pPr>
            <a:lvl3pPr marL="1371600" lvl="2" indent="-298450" algn="l">
              <a:lnSpc>
                <a:spcPct val="90000"/>
              </a:lnSpc>
              <a:spcBef>
                <a:spcPts val="300"/>
              </a:spcBef>
              <a:spcAft>
                <a:spcPts val="0"/>
              </a:spcAft>
              <a:buSzPts val="1100"/>
              <a:buChar char="•"/>
              <a:defRPr sz="1000"/>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0" name="Google Shape;70;p15"/>
          <p:cNvSpPr>
            <a:spLocks noGrp="1"/>
          </p:cNvSpPr>
          <p:nvPr>
            <p:ph type="pic" idx="4"/>
          </p:nvPr>
        </p:nvSpPr>
        <p:spPr>
          <a:xfrm>
            <a:off x="3245006" y="1338269"/>
            <a:ext cx="2626113" cy="970040"/>
          </a:xfrm>
          <a:prstGeom prst="rect">
            <a:avLst/>
          </a:prstGeom>
          <a:noFill/>
          <a:ln>
            <a:noFill/>
          </a:ln>
        </p:spPr>
      </p:sp>
      <p:sp>
        <p:nvSpPr>
          <p:cNvPr id="71" name="Google Shape;71;p15"/>
          <p:cNvSpPr txBox="1">
            <a:spLocks noGrp="1"/>
          </p:cNvSpPr>
          <p:nvPr>
            <p:ph type="body" idx="5"/>
          </p:nvPr>
        </p:nvSpPr>
        <p:spPr>
          <a:xfrm>
            <a:off x="6188927" y="2383581"/>
            <a:ext cx="2626113" cy="202187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600"/>
              </a:spcBef>
              <a:spcAft>
                <a:spcPts val="0"/>
              </a:spcAft>
              <a:buSzPts val="1500"/>
              <a:buNone/>
              <a:defRPr sz="1400"/>
            </a:lvl1pPr>
            <a:lvl2pPr marL="914400" lvl="1" indent="-304800" algn="l">
              <a:lnSpc>
                <a:spcPct val="90000"/>
              </a:lnSpc>
              <a:spcBef>
                <a:spcPts val="300"/>
              </a:spcBef>
              <a:spcAft>
                <a:spcPts val="0"/>
              </a:spcAft>
              <a:buSzPts val="1200"/>
              <a:buChar char="•"/>
              <a:defRPr sz="1100"/>
            </a:lvl2pPr>
            <a:lvl3pPr marL="1371600" lvl="2" indent="-298450" algn="l">
              <a:lnSpc>
                <a:spcPct val="90000"/>
              </a:lnSpc>
              <a:spcBef>
                <a:spcPts val="300"/>
              </a:spcBef>
              <a:spcAft>
                <a:spcPts val="0"/>
              </a:spcAft>
              <a:buSzPts val="1100"/>
              <a:buChar char="•"/>
              <a:defRPr sz="1000"/>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2" name="Google Shape;72;p15"/>
          <p:cNvSpPr>
            <a:spLocks noGrp="1"/>
          </p:cNvSpPr>
          <p:nvPr>
            <p:ph type="pic" idx="6"/>
          </p:nvPr>
        </p:nvSpPr>
        <p:spPr>
          <a:xfrm>
            <a:off x="6188927" y="1338269"/>
            <a:ext cx="2626113" cy="97004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3"/>
        <p:cNvGrpSpPr/>
        <p:nvPr/>
      </p:nvGrpSpPr>
      <p:grpSpPr>
        <a:xfrm>
          <a:off x="0" y="0"/>
          <a:ext cx="0" cy="0"/>
          <a:chOff x="0" y="0"/>
          <a:chExt cx="0" cy="0"/>
        </a:xfrm>
      </p:grpSpPr>
      <p:sp>
        <p:nvSpPr>
          <p:cNvPr id="74" name="Google Shape;74;p16"/>
          <p:cNvSpPr txBox="1">
            <a:spLocks noGrp="1"/>
          </p:cNvSpPr>
          <p:nvPr>
            <p:ph type="body" idx="1"/>
          </p:nvPr>
        </p:nvSpPr>
        <p:spPr>
          <a:xfrm>
            <a:off x="485078" y="1369756"/>
            <a:ext cx="3886200" cy="171450"/>
          </a:xfrm>
          <a:prstGeom prst="rect">
            <a:avLst/>
          </a:prstGeom>
          <a:solidFill>
            <a:schemeClr val="accent2"/>
          </a:solidFill>
          <a:ln>
            <a:noFill/>
          </a:ln>
        </p:spPr>
        <p:txBody>
          <a:bodyPr spcFirstLastPara="1" wrap="square" lIns="68575" tIns="34275" rIns="68575" bIns="34275" anchor="t" anchorCtr="0">
            <a:normAutofit/>
          </a:bodyPr>
          <a:lstStyle>
            <a:lvl1pPr marL="457200" lvl="0" indent="-349250" algn="l">
              <a:lnSpc>
                <a:spcPct val="90000"/>
              </a:lnSpc>
              <a:spcBef>
                <a:spcPts val="600"/>
              </a:spcBef>
              <a:spcAft>
                <a:spcPts val="0"/>
              </a:spcAft>
              <a:buSzPts val="1900"/>
              <a:buChar char="•"/>
              <a:defRPr/>
            </a:lvl1pPr>
            <a:lvl2pPr marL="914400" lvl="1" indent="-330200" algn="l">
              <a:lnSpc>
                <a:spcPct val="90000"/>
              </a:lnSpc>
              <a:spcBef>
                <a:spcPts val="300"/>
              </a:spcBef>
              <a:spcAft>
                <a:spcPts val="0"/>
              </a:spcAft>
              <a:buSzPts val="1600"/>
              <a:buChar char="•"/>
              <a:defRPr/>
            </a:lvl2pPr>
            <a:lvl3pPr marL="1371600" lvl="2" indent="-317500" algn="l">
              <a:lnSpc>
                <a:spcPct val="90000"/>
              </a:lnSpc>
              <a:spcBef>
                <a:spcPts val="300"/>
              </a:spcBef>
              <a:spcAft>
                <a:spcPts val="0"/>
              </a:spcAft>
              <a:buSzPts val="1400"/>
              <a:buChar char="•"/>
              <a:defRPr/>
            </a:lvl3pPr>
            <a:lvl4pPr marL="1828800" lvl="3" indent="-304800" algn="l">
              <a:lnSpc>
                <a:spcPct val="90000"/>
              </a:lnSpc>
              <a:spcBef>
                <a:spcPts val="300"/>
              </a:spcBef>
              <a:spcAft>
                <a:spcPts val="0"/>
              </a:spcAft>
              <a:buSzPts val="1200"/>
              <a:buChar char="•"/>
              <a:defRPr/>
            </a:lvl4pPr>
            <a:lvl5pPr marL="2286000" lvl="4" indent="-298450" algn="l">
              <a:lnSpc>
                <a:spcPct val="90000"/>
              </a:lnSpc>
              <a:spcBef>
                <a:spcPts val="300"/>
              </a:spcBef>
              <a:spcAft>
                <a:spcPts val="0"/>
              </a:spcAft>
              <a:buSzPts val="11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5" name="Google Shape;75;p16"/>
          <p:cNvSpPr txBox="1">
            <a:spLocks noGrp="1"/>
          </p:cNvSpPr>
          <p:nvPr>
            <p:ph type="body" idx="2"/>
          </p:nvPr>
        </p:nvSpPr>
        <p:spPr>
          <a:xfrm>
            <a:off x="4691875" y="1369756"/>
            <a:ext cx="3886200" cy="171450"/>
          </a:xfrm>
          <a:prstGeom prst="rect">
            <a:avLst/>
          </a:prstGeom>
          <a:solidFill>
            <a:schemeClr val="accent3"/>
          </a:solidFill>
          <a:ln>
            <a:noFill/>
          </a:ln>
        </p:spPr>
        <p:txBody>
          <a:bodyPr spcFirstLastPara="1" wrap="square" lIns="68575" tIns="34275" rIns="68575" bIns="34275" anchor="t" anchorCtr="0">
            <a:normAutofit/>
          </a:bodyPr>
          <a:lstStyle>
            <a:lvl1pPr marL="457200" lvl="0" indent="-349250" algn="l">
              <a:lnSpc>
                <a:spcPct val="90000"/>
              </a:lnSpc>
              <a:spcBef>
                <a:spcPts val="600"/>
              </a:spcBef>
              <a:spcAft>
                <a:spcPts val="0"/>
              </a:spcAft>
              <a:buSzPts val="1900"/>
              <a:buChar char="•"/>
              <a:defRPr/>
            </a:lvl1pPr>
            <a:lvl2pPr marL="914400" lvl="1" indent="-330200" algn="l">
              <a:lnSpc>
                <a:spcPct val="90000"/>
              </a:lnSpc>
              <a:spcBef>
                <a:spcPts val="300"/>
              </a:spcBef>
              <a:spcAft>
                <a:spcPts val="0"/>
              </a:spcAft>
              <a:buSzPts val="1600"/>
              <a:buChar char="•"/>
              <a:defRPr/>
            </a:lvl2pPr>
            <a:lvl3pPr marL="1371600" lvl="2" indent="-317500" algn="l">
              <a:lnSpc>
                <a:spcPct val="90000"/>
              </a:lnSpc>
              <a:spcBef>
                <a:spcPts val="300"/>
              </a:spcBef>
              <a:spcAft>
                <a:spcPts val="0"/>
              </a:spcAft>
              <a:buSzPts val="1400"/>
              <a:buChar char="•"/>
              <a:defRPr/>
            </a:lvl3pPr>
            <a:lvl4pPr marL="1828800" lvl="3" indent="-304800" algn="l">
              <a:lnSpc>
                <a:spcPct val="90000"/>
              </a:lnSpc>
              <a:spcBef>
                <a:spcPts val="300"/>
              </a:spcBef>
              <a:spcAft>
                <a:spcPts val="0"/>
              </a:spcAft>
              <a:buSzPts val="1200"/>
              <a:buChar char="•"/>
              <a:defRPr/>
            </a:lvl4pPr>
            <a:lvl5pPr marL="2286000" lvl="4" indent="-298450" algn="l">
              <a:lnSpc>
                <a:spcPct val="90000"/>
              </a:lnSpc>
              <a:spcBef>
                <a:spcPts val="300"/>
              </a:spcBef>
              <a:spcAft>
                <a:spcPts val="0"/>
              </a:spcAft>
              <a:buSzPts val="11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6" name="Google Shape;76;p16"/>
          <p:cNvSpPr txBox="1">
            <a:spLocks noGrp="1"/>
          </p:cNvSpPr>
          <p:nvPr>
            <p:ph type="body" idx="3"/>
          </p:nvPr>
        </p:nvSpPr>
        <p:spPr>
          <a:xfrm>
            <a:off x="4691875"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68575" tIns="342900" rIns="68575"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7" name="Google Shape;77;p16"/>
          <p:cNvSpPr txBox="1">
            <a:spLocks noGrp="1"/>
          </p:cNvSpPr>
          <p:nvPr>
            <p:ph type="title"/>
          </p:nvPr>
        </p:nvSpPr>
        <p:spPr>
          <a:xfrm>
            <a:off x="301085" y="393833"/>
            <a:ext cx="8447049"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6"/>
          <p:cNvSpPr txBox="1">
            <a:spLocks noGrp="1"/>
          </p:cNvSpPr>
          <p:nvPr>
            <p:ph type="body" idx="4"/>
          </p:nvPr>
        </p:nvSpPr>
        <p:spPr>
          <a:xfrm>
            <a:off x="485078"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171450" tIns="342900" rIns="171450"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9" name="Google Shape;79;p16"/>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80"/>
        <p:cNvGrpSpPr/>
        <p:nvPr/>
      </p:nvGrpSpPr>
      <p:grpSpPr>
        <a:xfrm>
          <a:off x="0" y="0"/>
          <a:ext cx="0" cy="0"/>
          <a:chOff x="0" y="0"/>
          <a:chExt cx="0" cy="0"/>
        </a:xfrm>
      </p:grpSpPr>
      <p:sp>
        <p:nvSpPr>
          <p:cNvPr id="81" name="Google Shape;81;p17"/>
          <p:cNvSpPr txBox="1">
            <a:spLocks noGrp="1"/>
          </p:cNvSpPr>
          <p:nvPr>
            <p:ph type="body" idx="1"/>
          </p:nvPr>
        </p:nvSpPr>
        <p:spPr>
          <a:xfrm>
            <a:off x="301081" y="1369756"/>
            <a:ext cx="2637948" cy="171450"/>
          </a:xfrm>
          <a:prstGeom prst="rect">
            <a:avLst/>
          </a:prstGeom>
          <a:solidFill>
            <a:schemeClr val="accent2"/>
          </a:solidFill>
          <a:ln>
            <a:noFill/>
          </a:ln>
        </p:spPr>
        <p:txBody>
          <a:bodyPr spcFirstLastPara="1" wrap="square" lIns="68575" tIns="34275" rIns="68575" bIns="34275" anchor="t" anchorCtr="0">
            <a:normAutofit/>
          </a:bodyPr>
          <a:lstStyle>
            <a:lvl1pPr marL="457200" lvl="0" indent="-349250" algn="l">
              <a:lnSpc>
                <a:spcPct val="90000"/>
              </a:lnSpc>
              <a:spcBef>
                <a:spcPts val="600"/>
              </a:spcBef>
              <a:spcAft>
                <a:spcPts val="0"/>
              </a:spcAft>
              <a:buSzPts val="1900"/>
              <a:buChar char="•"/>
              <a:defRPr/>
            </a:lvl1pPr>
            <a:lvl2pPr marL="914400" lvl="1" indent="-330200" algn="l">
              <a:lnSpc>
                <a:spcPct val="90000"/>
              </a:lnSpc>
              <a:spcBef>
                <a:spcPts val="300"/>
              </a:spcBef>
              <a:spcAft>
                <a:spcPts val="0"/>
              </a:spcAft>
              <a:buSzPts val="1600"/>
              <a:buChar char="•"/>
              <a:defRPr/>
            </a:lvl2pPr>
            <a:lvl3pPr marL="1371600" lvl="2" indent="-317500" algn="l">
              <a:lnSpc>
                <a:spcPct val="90000"/>
              </a:lnSpc>
              <a:spcBef>
                <a:spcPts val="300"/>
              </a:spcBef>
              <a:spcAft>
                <a:spcPts val="0"/>
              </a:spcAft>
              <a:buSzPts val="1400"/>
              <a:buChar char="•"/>
              <a:defRPr/>
            </a:lvl3pPr>
            <a:lvl4pPr marL="1828800" lvl="3" indent="-304800" algn="l">
              <a:lnSpc>
                <a:spcPct val="90000"/>
              </a:lnSpc>
              <a:spcBef>
                <a:spcPts val="300"/>
              </a:spcBef>
              <a:spcAft>
                <a:spcPts val="0"/>
              </a:spcAft>
              <a:buSzPts val="1200"/>
              <a:buChar char="•"/>
              <a:defRPr/>
            </a:lvl4pPr>
            <a:lvl5pPr marL="2286000" lvl="4" indent="-298450" algn="l">
              <a:lnSpc>
                <a:spcPct val="90000"/>
              </a:lnSpc>
              <a:spcBef>
                <a:spcPts val="300"/>
              </a:spcBef>
              <a:spcAft>
                <a:spcPts val="0"/>
              </a:spcAft>
              <a:buSzPts val="11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82" name="Google Shape;82;p17"/>
          <p:cNvSpPr txBox="1">
            <a:spLocks noGrp="1"/>
          </p:cNvSpPr>
          <p:nvPr>
            <p:ph type="body" idx="2"/>
          </p:nvPr>
        </p:nvSpPr>
        <p:spPr>
          <a:xfrm>
            <a:off x="3206997" y="1374839"/>
            <a:ext cx="2633472" cy="171450"/>
          </a:xfrm>
          <a:prstGeom prst="rect">
            <a:avLst/>
          </a:prstGeom>
          <a:solidFill>
            <a:schemeClr val="accent3"/>
          </a:solidFill>
          <a:ln>
            <a:noFill/>
          </a:ln>
        </p:spPr>
        <p:txBody>
          <a:bodyPr spcFirstLastPara="1" wrap="square" lIns="68575" tIns="34275" rIns="68575" bIns="34275" anchor="t" anchorCtr="0">
            <a:normAutofit/>
          </a:bodyPr>
          <a:lstStyle>
            <a:lvl1pPr marL="457200" lvl="0" indent="-349250" algn="l">
              <a:lnSpc>
                <a:spcPct val="90000"/>
              </a:lnSpc>
              <a:spcBef>
                <a:spcPts val="600"/>
              </a:spcBef>
              <a:spcAft>
                <a:spcPts val="0"/>
              </a:spcAft>
              <a:buSzPts val="1900"/>
              <a:buChar char="•"/>
              <a:defRPr/>
            </a:lvl1pPr>
            <a:lvl2pPr marL="914400" lvl="1" indent="-330200" algn="l">
              <a:lnSpc>
                <a:spcPct val="90000"/>
              </a:lnSpc>
              <a:spcBef>
                <a:spcPts val="300"/>
              </a:spcBef>
              <a:spcAft>
                <a:spcPts val="0"/>
              </a:spcAft>
              <a:buSzPts val="1600"/>
              <a:buChar char="•"/>
              <a:defRPr/>
            </a:lvl2pPr>
            <a:lvl3pPr marL="1371600" lvl="2" indent="-317500" algn="l">
              <a:lnSpc>
                <a:spcPct val="90000"/>
              </a:lnSpc>
              <a:spcBef>
                <a:spcPts val="300"/>
              </a:spcBef>
              <a:spcAft>
                <a:spcPts val="0"/>
              </a:spcAft>
              <a:buSzPts val="1400"/>
              <a:buChar char="•"/>
              <a:defRPr/>
            </a:lvl3pPr>
            <a:lvl4pPr marL="1828800" lvl="3" indent="-304800" algn="l">
              <a:lnSpc>
                <a:spcPct val="90000"/>
              </a:lnSpc>
              <a:spcBef>
                <a:spcPts val="300"/>
              </a:spcBef>
              <a:spcAft>
                <a:spcPts val="0"/>
              </a:spcAft>
              <a:buSzPts val="1200"/>
              <a:buChar char="•"/>
              <a:defRPr/>
            </a:lvl4pPr>
            <a:lvl5pPr marL="2286000" lvl="4" indent="-298450" algn="l">
              <a:lnSpc>
                <a:spcPct val="90000"/>
              </a:lnSpc>
              <a:spcBef>
                <a:spcPts val="300"/>
              </a:spcBef>
              <a:spcAft>
                <a:spcPts val="0"/>
              </a:spcAft>
              <a:buSzPts val="11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83" name="Google Shape;83;p17"/>
          <p:cNvSpPr txBox="1">
            <a:spLocks noGrp="1"/>
          </p:cNvSpPr>
          <p:nvPr>
            <p:ph type="body" idx="3"/>
          </p:nvPr>
        </p:nvSpPr>
        <p:spPr>
          <a:xfrm>
            <a:off x="3206998" y="1374839"/>
            <a:ext cx="2633472" cy="3041045"/>
          </a:xfrm>
          <a:prstGeom prst="rect">
            <a:avLst/>
          </a:prstGeom>
          <a:noFill/>
          <a:ln w="9525" cap="flat" cmpd="sng">
            <a:solidFill>
              <a:srgbClr val="005F7B"/>
            </a:solidFill>
            <a:prstDash val="solid"/>
            <a:round/>
            <a:headEnd type="none" w="sm" len="sm"/>
            <a:tailEnd type="none" w="sm" len="sm"/>
          </a:ln>
        </p:spPr>
        <p:txBody>
          <a:bodyPr spcFirstLastPara="1" wrap="square" lIns="68575" tIns="342900" rIns="68575"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84" name="Google Shape;84;p17"/>
          <p:cNvSpPr txBox="1">
            <a:spLocks noGrp="1"/>
          </p:cNvSpPr>
          <p:nvPr>
            <p:ph type="title"/>
          </p:nvPr>
        </p:nvSpPr>
        <p:spPr>
          <a:xfrm>
            <a:off x="301085" y="393833"/>
            <a:ext cx="8447049"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 name="Google Shape;85;p17"/>
          <p:cNvSpPr txBox="1">
            <a:spLocks noGrp="1"/>
          </p:cNvSpPr>
          <p:nvPr>
            <p:ph type="body" idx="4"/>
          </p:nvPr>
        </p:nvSpPr>
        <p:spPr>
          <a:xfrm>
            <a:off x="301082" y="1369758"/>
            <a:ext cx="2637947" cy="3041045"/>
          </a:xfrm>
          <a:prstGeom prst="rect">
            <a:avLst/>
          </a:prstGeom>
          <a:noFill/>
          <a:ln w="9525" cap="flat" cmpd="sng">
            <a:solidFill>
              <a:srgbClr val="005F7B"/>
            </a:solidFill>
            <a:prstDash val="solid"/>
            <a:round/>
            <a:headEnd type="none" w="sm" len="sm"/>
            <a:tailEnd type="none" w="sm" len="sm"/>
          </a:ln>
        </p:spPr>
        <p:txBody>
          <a:bodyPr spcFirstLastPara="1" wrap="square" lIns="171450" tIns="342900" rIns="171450"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86" name="Google Shape;86;p17"/>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87" name="Google Shape;87;p17"/>
          <p:cNvSpPr txBox="1">
            <a:spLocks noGrp="1"/>
          </p:cNvSpPr>
          <p:nvPr>
            <p:ph type="body" idx="5"/>
          </p:nvPr>
        </p:nvSpPr>
        <p:spPr>
          <a:xfrm>
            <a:off x="6111551" y="1374839"/>
            <a:ext cx="2636583" cy="171450"/>
          </a:xfrm>
          <a:prstGeom prst="rect">
            <a:avLst/>
          </a:prstGeom>
          <a:solidFill>
            <a:schemeClr val="accent1"/>
          </a:solidFill>
          <a:ln>
            <a:noFill/>
          </a:ln>
        </p:spPr>
        <p:txBody>
          <a:bodyPr spcFirstLastPara="1" wrap="square" lIns="68575" tIns="34275" rIns="68575" bIns="34275" anchor="t" anchorCtr="0">
            <a:normAutofit/>
          </a:bodyPr>
          <a:lstStyle>
            <a:lvl1pPr marL="457200" lvl="0" indent="-349250" algn="l">
              <a:lnSpc>
                <a:spcPct val="90000"/>
              </a:lnSpc>
              <a:spcBef>
                <a:spcPts val="600"/>
              </a:spcBef>
              <a:spcAft>
                <a:spcPts val="0"/>
              </a:spcAft>
              <a:buSzPts val="1900"/>
              <a:buChar char="•"/>
              <a:defRPr/>
            </a:lvl1pPr>
            <a:lvl2pPr marL="914400" lvl="1" indent="-330200" algn="l">
              <a:lnSpc>
                <a:spcPct val="90000"/>
              </a:lnSpc>
              <a:spcBef>
                <a:spcPts val="300"/>
              </a:spcBef>
              <a:spcAft>
                <a:spcPts val="0"/>
              </a:spcAft>
              <a:buSzPts val="1600"/>
              <a:buChar char="•"/>
              <a:defRPr/>
            </a:lvl2pPr>
            <a:lvl3pPr marL="1371600" lvl="2" indent="-317500" algn="l">
              <a:lnSpc>
                <a:spcPct val="90000"/>
              </a:lnSpc>
              <a:spcBef>
                <a:spcPts val="300"/>
              </a:spcBef>
              <a:spcAft>
                <a:spcPts val="0"/>
              </a:spcAft>
              <a:buSzPts val="1400"/>
              <a:buChar char="•"/>
              <a:defRPr/>
            </a:lvl3pPr>
            <a:lvl4pPr marL="1828800" lvl="3" indent="-304800" algn="l">
              <a:lnSpc>
                <a:spcPct val="90000"/>
              </a:lnSpc>
              <a:spcBef>
                <a:spcPts val="300"/>
              </a:spcBef>
              <a:spcAft>
                <a:spcPts val="0"/>
              </a:spcAft>
              <a:buSzPts val="1200"/>
              <a:buChar char="•"/>
              <a:defRPr/>
            </a:lvl4pPr>
            <a:lvl5pPr marL="2286000" lvl="4" indent="-298450" algn="l">
              <a:lnSpc>
                <a:spcPct val="90000"/>
              </a:lnSpc>
              <a:spcBef>
                <a:spcPts val="300"/>
              </a:spcBef>
              <a:spcAft>
                <a:spcPts val="0"/>
              </a:spcAft>
              <a:buSzPts val="11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88" name="Google Shape;88;p17"/>
          <p:cNvSpPr txBox="1">
            <a:spLocks noGrp="1"/>
          </p:cNvSpPr>
          <p:nvPr>
            <p:ph type="body" idx="6"/>
          </p:nvPr>
        </p:nvSpPr>
        <p:spPr>
          <a:xfrm>
            <a:off x="6111551" y="1374839"/>
            <a:ext cx="2636583" cy="3041045"/>
          </a:xfrm>
          <a:prstGeom prst="rect">
            <a:avLst/>
          </a:prstGeom>
          <a:noFill/>
          <a:ln w="9525" cap="flat" cmpd="sng">
            <a:solidFill>
              <a:srgbClr val="005F7B"/>
            </a:solidFill>
            <a:prstDash val="solid"/>
            <a:round/>
            <a:headEnd type="none" w="sm" len="sm"/>
            <a:tailEnd type="none" w="sm" len="sm"/>
          </a:ln>
        </p:spPr>
        <p:txBody>
          <a:bodyPr spcFirstLastPara="1" wrap="square" lIns="68575" tIns="342900" rIns="68575"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01088" y="660718"/>
            <a:ext cx="8452568" cy="1695557"/>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400"/>
              <a:buFont typeface="Arial"/>
              <a:buNone/>
              <a:defRPr sz="3400" b="1">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 name="Google Shape;91;p18"/>
          <p:cNvSpPr txBox="1">
            <a:spLocks noGrp="1"/>
          </p:cNvSpPr>
          <p:nvPr>
            <p:ph type="body" idx="1"/>
          </p:nvPr>
        </p:nvSpPr>
        <p:spPr>
          <a:xfrm>
            <a:off x="301088" y="2470205"/>
            <a:ext cx="8452568" cy="81961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2000"/>
              <a:buNone/>
              <a:defRPr sz="1800" i="1">
                <a:solidFill>
                  <a:schemeClr val="dk1"/>
                </a:solidFill>
              </a:defRPr>
            </a:lvl1pPr>
            <a:lvl2pPr marL="914400" lvl="1" indent="-228600" algn="l">
              <a:lnSpc>
                <a:spcPct val="90000"/>
              </a:lnSpc>
              <a:spcBef>
                <a:spcPts val="300"/>
              </a:spcBef>
              <a:spcAft>
                <a:spcPts val="0"/>
              </a:spcAft>
              <a:buSzPts val="1200"/>
              <a:buNone/>
              <a:defRPr sz="1100">
                <a:solidFill>
                  <a:srgbClr val="888888"/>
                </a:solidFill>
              </a:defRPr>
            </a:lvl2pPr>
            <a:lvl3pPr marL="1371600" lvl="2" indent="-228600" algn="l">
              <a:lnSpc>
                <a:spcPct val="90000"/>
              </a:lnSpc>
              <a:spcBef>
                <a:spcPts val="300"/>
              </a:spcBef>
              <a:spcAft>
                <a:spcPts val="0"/>
              </a:spcAft>
              <a:buSzPts val="1100"/>
              <a:buNone/>
              <a:defRPr sz="1000">
                <a:solidFill>
                  <a:srgbClr val="888888"/>
                </a:solidFill>
              </a:defRPr>
            </a:lvl3pPr>
            <a:lvl4pPr marL="1828800" lvl="3" indent="-228600" algn="l">
              <a:lnSpc>
                <a:spcPct val="90000"/>
              </a:lnSpc>
              <a:spcBef>
                <a:spcPts val="300"/>
              </a:spcBef>
              <a:spcAft>
                <a:spcPts val="0"/>
              </a:spcAft>
              <a:buSzPts val="1000"/>
              <a:buNone/>
              <a:defRPr sz="900">
                <a:solidFill>
                  <a:srgbClr val="888888"/>
                </a:solidFill>
              </a:defRPr>
            </a:lvl4pPr>
            <a:lvl5pPr marL="2286000" lvl="4" indent="-228600" algn="l">
              <a:lnSpc>
                <a:spcPct val="90000"/>
              </a:lnSpc>
              <a:spcBef>
                <a:spcPts val="300"/>
              </a:spcBef>
              <a:spcAft>
                <a:spcPts val="0"/>
              </a:spcAft>
              <a:buSzPts val="1000"/>
              <a:buNone/>
              <a:defRPr sz="900">
                <a:solidFill>
                  <a:srgbClr val="888888"/>
                </a:solidFill>
              </a:defRPr>
            </a:lvl5pPr>
            <a:lvl6pPr marL="2743200" lvl="5" indent="-228600" algn="l">
              <a:lnSpc>
                <a:spcPct val="90000"/>
              </a:lnSpc>
              <a:spcBef>
                <a:spcPts val="300"/>
              </a:spcBef>
              <a:spcAft>
                <a:spcPts val="0"/>
              </a:spcAft>
              <a:buClr>
                <a:srgbClr val="888888"/>
              </a:buClr>
              <a:buSzPts val="900"/>
              <a:buNone/>
              <a:defRPr sz="900">
                <a:solidFill>
                  <a:srgbClr val="888888"/>
                </a:solidFill>
              </a:defRPr>
            </a:lvl6pPr>
            <a:lvl7pPr marL="3200400" lvl="6" indent="-228600" algn="l">
              <a:lnSpc>
                <a:spcPct val="90000"/>
              </a:lnSpc>
              <a:spcBef>
                <a:spcPts val="300"/>
              </a:spcBef>
              <a:spcAft>
                <a:spcPts val="0"/>
              </a:spcAft>
              <a:buClr>
                <a:srgbClr val="888888"/>
              </a:buClr>
              <a:buSzPts val="900"/>
              <a:buNone/>
              <a:defRPr sz="900">
                <a:solidFill>
                  <a:srgbClr val="888888"/>
                </a:solidFill>
              </a:defRPr>
            </a:lvl7pPr>
            <a:lvl8pPr marL="3657600" lvl="7" indent="-228600" algn="l">
              <a:lnSpc>
                <a:spcPct val="90000"/>
              </a:lnSpc>
              <a:spcBef>
                <a:spcPts val="300"/>
              </a:spcBef>
              <a:spcAft>
                <a:spcPts val="0"/>
              </a:spcAft>
              <a:buClr>
                <a:srgbClr val="888888"/>
              </a:buClr>
              <a:buSzPts val="900"/>
              <a:buNone/>
              <a:defRPr sz="900">
                <a:solidFill>
                  <a:srgbClr val="888888"/>
                </a:solidFill>
              </a:defRPr>
            </a:lvl8pPr>
            <a:lvl9pPr marL="4114800" lvl="8" indent="-228600" algn="l">
              <a:lnSpc>
                <a:spcPct val="90000"/>
              </a:lnSpc>
              <a:spcBef>
                <a:spcPts val="300"/>
              </a:spcBef>
              <a:spcAft>
                <a:spcPts val="0"/>
              </a:spcAft>
              <a:buClr>
                <a:srgbClr val="888888"/>
              </a:buClr>
              <a:buSzPts val="900"/>
              <a:buNone/>
              <a:defRPr sz="900">
                <a:solidFill>
                  <a:srgbClr val="888888"/>
                </a:solidFill>
              </a:defRPr>
            </a:lvl9pPr>
          </a:lstStyle>
          <a:p>
            <a:endParaRPr/>
          </a:p>
        </p:txBody>
      </p:sp>
      <p:sp>
        <p:nvSpPr>
          <p:cNvPr id="92" name="Google Shape;92;p18"/>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fographics">
  <p:cSld name="Infographics">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01083" y="393826"/>
            <a:ext cx="8513956" cy="61058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19"/>
          <p:cNvSpPr txBox="1">
            <a:spLocks noGrp="1"/>
          </p:cNvSpPr>
          <p:nvPr>
            <p:ph type="body" idx="1"/>
          </p:nvPr>
        </p:nvSpPr>
        <p:spPr>
          <a:xfrm>
            <a:off x="301087" y="1216732"/>
            <a:ext cx="2737271" cy="1487572"/>
          </a:xfrm>
          <a:prstGeom prst="rect">
            <a:avLst/>
          </a:prstGeom>
          <a:solidFill>
            <a:schemeClr val="accent4"/>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96" name="Google Shape;96;p19"/>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97" name="Google Shape;97;p19"/>
          <p:cNvSpPr>
            <a:spLocks noGrp="1"/>
          </p:cNvSpPr>
          <p:nvPr>
            <p:ph type="pic" idx="2"/>
          </p:nvPr>
        </p:nvSpPr>
        <p:spPr>
          <a:xfrm>
            <a:off x="301230" y="1286175"/>
            <a:ext cx="2737120" cy="649690"/>
          </a:xfrm>
          <a:prstGeom prst="rect">
            <a:avLst/>
          </a:prstGeom>
          <a:noFill/>
          <a:ln>
            <a:noFill/>
          </a:ln>
        </p:spPr>
      </p:sp>
      <p:sp>
        <p:nvSpPr>
          <p:cNvPr id="98" name="Google Shape;98;p19"/>
          <p:cNvSpPr txBox="1">
            <a:spLocks noGrp="1"/>
          </p:cNvSpPr>
          <p:nvPr>
            <p:ph type="body" idx="3"/>
          </p:nvPr>
        </p:nvSpPr>
        <p:spPr>
          <a:xfrm>
            <a:off x="3189430" y="1216732"/>
            <a:ext cx="2737271" cy="1487572"/>
          </a:xfrm>
          <a:prstGeom prst="rect">
            <a:avLst/>
          </a:prstGeom>
          <a:solidFill>
            <a:schemeClr val="accent2"/>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solidFill>
                  <a:schemeClr val="lt1"/>
                </a:solidFill>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99" name="Google Shape;99;p19"/>
          <p:cNvSpPr>
            <a:spLocks noGrp="1"/>
          </p:cNvSpPr>
          <p:nvPr>
            <p:ph type="pic" idx="4"/>
          </p:nvPr>
        </p:nvSpPr>
        <p:spPr>
          <a:xfrm>
            <a:off x="3189570" y="1286175"/>
            <a:ext cx="2737120" cy="649690"/>
          </a:xfrm>
          <a:prstGeom prst="rect">
            <a:avLst/>
          </a:prstGeom>
          <a:noFill/>
          <a:ln>
            <a:noFill/>
          </a:ln>
        </p:spPr>
      </p:sp>
      <p:sp>
        <p:nvSpPr>
          <p:cNvPr id="100" name="Google Shape;100;p19"/>
          <p:cNvSpPr txBox="1">
            <a:spLocks noGrp="1"/>
          </p:cNvSpPr>
          <p:nvPr>
            <p:ph type="body" idx="5"/>
          </p:nvPr>
        </p:nvSpPr>
        <p:spPr>
          <a:xfrm>
            <a:off x="6077771" y="1216732"/>
            <a:ext cx="2737271" cy="1487572"/>
          </a:xfrm>
          <a:prstGeom prst="rect">
            <a:avLst/>
          </a:prstGeom>
          <a:solidFill>
            <a:schemeClr val="accent5"/>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solidFill>
                  <a:schemeClr val="lt1"/>
                </a:solidFill>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01" name="Google Shape;101;p19"/>
          <p:cNvSpPr>
            <a:spLocks noGrp="1"/>
          </p:cNvSpPr>
          <p:nvPr>
            <p:ph type="pic" idx="6"/>
          </p:nvPr>
        </p:nvSpPr>
        <p:spPr>
          <a:xfrm>
            <a:off x="6077913" y="1286175"/>
            <a:ext cx="2737120" cy="649690"/>
          </a:xfrm>
          <a:prstGeom prst="rect">
            <a:avLst/>
          </a:prstGeom>
          <a:noFill/>
          <a:ln>
            <a:noFill/>
          </a:ln>
        </p:spPr>
      </p:sp>
      <p:sp>
        <p:nvSpPr>
          <p:cNvPr id="102" name="Google Shape;102;p19"/>
          <p:cNvSpPr txBox="1">
            <a:spLocks noGrp="1"/>
          </p:cNvSpPr>
          <p:nvPr>
            <p:ph type="body" idx="7"/>
          </p:nvPr>
        </p:nvSpPr>
        <p:spPr>
          <a:xfrm>
            <a:off x="301087" y="2822721"/>
            <a:ext cx="2737271" cy="1487572"/>
          </a:xfrm>
          <a:prstGeom prst="rect">
            <a:avLst/>
          </a:prstGeom>
          <a:solidFill>
            <a:schemeClr val="accent3"/>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solidFill>
                  <a:schemeClr val="lt1"/>
                </a:solidFill>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03" name="Google Shape;103;p19"/>
          <p:cNvSpPr>
            <a:spLocks noGrp="1"/>
          </p:cNvSpPr>
          <p:nvPr>
            <p:ph type="pic" idx="8"/>
          </p:nvPr>
        </p:nvSpPr>
        <p:spPr>
          <a:xfrm>
            <a:off x="301230" y="2892164"/>
            <a:ext cx="2737120" cy="649690"/>
          </a:xfrm>
          <a:prstGeom prst="rect">
            <a:avLst/>
          </a:prstGeom>
          <a:noFill/>
          <a:ln>
            <a:noFill/>
          </a:ln>
        </p:spPr>
      </p:sp>
      <p:sp>
        <p:nvSpPr>
          <p:cNvPr id="104" name="Google Shape;104;p19"/>
          <p:cNvSpPr txBox="1">
            <a:spLocks noGrp="1"/>
          </p:cNvSpPr>
          <p:nvPr>
            <p:ph type="body" idx="9"/>
          </p:nvPr>
        </p:nvSpPr>
        <p:spPr>
          <a:xfrm>
            <a:off x="3189430" y="2822721"/>
            <a:ext cx="2737271" cy="1487572"/>
          </a:xfrm>
          <a:prstGeom prst="rect">
            <a:avLst/>
          </a:prstGeom>
          <a:solidFill>
            <a:schemeClr val="accent1"/>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solidFill>
                  <a:schemeClr val="lt1"/>
                </a:solidFill>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05" name="Google Shape;105;p19"/>
          <p:cNvSpPr>
            <a:spLocks noGrp="1"/>
          </p:cNvSpPr>
          <p:nvPr>
            <p:ph type="pic" idx="13"/>
          </p:nvPr>
        </p:nvSpPr>
        <p:spPr>
          <a:xfrm>
            <a:off x="3189570" y="2892164"/>
            <a:ext cx="2737120" cy="649690"/>
          </a:xfrm>
          <a:prstGeom prst="rect">
            <a:avLst/>
          </a:prstGeom>
          <a:noFill/>
          <a:ln>
            <a:noFill/>
          </a:ln>
        </p:spPr>
      </p:sp>
      <p:sp>
        <p:nvSpPr>
          <p:cNvPr id="106" name="Google Shape;106;p19"/>
          <p:cNvSpPr txBox="1">
            <a:spLocks noGrp="1"/>
          </p:cNvSpPr>
          <p:nvPr>
            <p:ph type="body" idx="14"/>
          </p:nvPr>
        </p:nvSpPr>
        <p:spPr>
          <a:xfrm>
            <a:off x="6077771" y="2822721"/>
            <a:ext cx="2737271" cy="1487572"/>
          </a:xfrm>
          <a:prstGeom prst="rect">
            <a:avLst/>
          </a:prstGeom>
          <a:solidFill>
            <a:schemeClr val="accent6"/>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07" name="Google Shape;107;p19"/>
          <p:cNvSpPr>
            <a:spLocks noGrp="1"/>
          </p:cNvSpPr>
          <p:nvPr>
            <p:ph type="pic" idx="15"/>
          </p:nvPr>
        </p:nvSpPr>
        <p:spPr>
          <a:xfrm>
            <a:off x="6077913" y="2892164"/>
            <a:ext cx="2737120" cy="64969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01083" y="393833"/>
            <a:ext cx="8513956"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700"/>
              <a:buFont typeface="Arial"/>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0" name="Google Shape;110;p20"/>
          <p:cNvSpPr txBox="1">
            <a:spLocks noGrp="1"/>
          </p:cNvSpPr>
          <p:nvPr>
            <p:ph type="body" idx="1"/>
          </p:nvPr>
        </p:nvSpPr>
        <p:spPr>
          <a:xfrm>
            <a:off x="301083" y="1369219"/>
            <a:ext cx="8513956" cy="3036234"/>
          </a:xfrm>
          <a:prstGeom prst="rect">
            <a:avLst/>
          </a:prstGeom>
          <a:noFill/>
          <a:ln>
            <a:noFill/>
          </a:ln>
        </p:spPr>
        <p:txBody>
          <a:bodyPr spcFirstLastPara="1" wrap="square" lIns="68575" tIns="34275" rIns="68575" bIns="34275" anchor="t" anchorCtr="0">
            <a:normAutofit/>
          </a:bodyPr>
          <a:lstStyle>
            <a:lvl1pPr marL="457200" lvl="0" indent="-355600" algn="l">
              <a:lnSpc>
                <a:spcPct val="90000"/>
              </a:lnSpc>
              <a:spcBef>
                <a:spcPts val="600"/>
              </a:spcBef>
              <a:spcAft>
                <a:spcPts val="0"/>
              </a:spcAft>
              <a:buClr>
                <a:srgbClr val="AEABAB"/>
              </a:buClr>
              <a:buSzPts val="2000"/>
              <a:buChar char="•"/>
              <a:defRPr sz="1800"/>
            </a:lvl1pPr>
            <a:lvl2pPr marL="914400" lvl="1" indent="-336550" algn="l">
              <a:lnSpc>
                <a:spcPct val="90000"/>
              </a:lnSpc>
              <a:spcBef>
                <a:spcPts val="300"/>
              </a:spcBef>
              <a:spcAft>
                <a:spcPts val="0"/>
              </a:spcAft>
              <a:buClr>
                <a:srgbClr val="AEABAB"/>
              </a:buClr>
              <a:buSzPts val="1700"/>
              <a:buChar char="•"/>
              <a:defRPr sz="1500"/>
            </a:lvl2pPr>
            <a:lvl3pPr marL="1371600" lvl="2" indent="-323850" algn="l">
              <a:lnSpc>
                <a:spcPct val="90000"/>
              </a:lnSpc>
              <a:spcBef>
                <a:spcPts val="300"/>
              </a:spcBef>
              <a:spcAft>
                <a:spcPts val="0"/>
              </a:spcAft>
              <a:buClr>
                <a:srgbClr val="AEABAB"/>
              </a:buClr>
              <a:buSzPts val="1500"/>
              <a:buChar char="•"/>
              <a:defRPr sz="1400"/>
            </a:lvl3pPr>
            <a:lvl4pPr marL="1828800" lvl="3" indent="-311150" algn="l">
              <a:lnSpc>
                <a:spcPct val="90000"/>
              </a:lnSpc>
              <a:spcBef>
                <a:spcPts val="300"/>
              </a:spcBef>
              <a:spcAft>
                <a:spcPts val="0"/>
              </a:spcAft>
              <a:buClr>
                <a:srgbClr val="AEABAB"/>
              </a:buClr>
              <a:buSzPts val="1300"/>
              <a:buChar char="•"/>
              <a:defRPr sz="1200"/>
            </a:lvl4pPr>
            <a:lvl5pPr marL="2286000" lvl="4" indent="-304800" algn="l">
              <a:lnSpc>
                <a:spcPct val="90000"/>
              </a:lnSpc>
              <a:spcBef>
                <a:spcPts val="300"/>
              </a:spcBef>
              <a:spcAft>
                <a:spcPts val="0"/>
              </a:spcAft>
              <a:buClr>
                <a:srgbClr val="AEABAB"/>
              </a:buClr>
              <a:buSzPts val="1200"/>
              <a:buChar char="•"/>
              <a:defRPr sz="11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11" name="Google Shape;111;p20"/>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01083" y="393833"/>
            <a:ext cx="8513956"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1"/>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Graphic Text Lower Thirds">
  <p:cSld name="Title Graphic Text Lower Thirds">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01083" y="393833"/>
            <a:ext cx="8513956" cy="79547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7" name="Google Shape;117;p22"/>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18" name="Google Shape;118;p22"/>
          <p:cNvSpPr txBox="1">
            <a:spLocks noGrp="1"/>
          </p:cNvSpPr>
          <p:nvPr>
            <p:ph type="body" idx="1"/>
          </p:nvPr>
        </p:nvSpPr>
        <p:spPr>
          <a:xfrm>
            <a:off x="301229" y="1268017"/>
            <a:ext cx="8514159" cy="2030769"/>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600"/>
              </a:spcBef>
              <a:spcAft>
                <a:spcPts val="0"/>
              </a:spcAft>
              <a:buSzPts val="1500"/>
              <a:buChar char="•"/>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19" name="Google Shape;119;p22"/>
          <p:cNvSpPr/>
          <p:nvPr/>
        </p:nvSpPr>
        <p:spPr>
          <a:xfrm>
            <a:off x="-173620" y="3377511"/>
            <a:ext cx="9462304" cy="1006997"/>
          </a:xfrm>
          <a:prstGeom prst="rect">
            <a:avLst/>
          </a:prstGeom>
          <a:solidFill>
            <a:schemeClr val="lt1"/>
          </a:solidFill>
          <a:ln w="12700" cap="flat" cmpd="sng">
            <a:solidFill>
              <a:srgbClr val="AEABA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20" name="Google Shape;120;p22"/>
          <p:cNvSpPr txBox="1">
            <a:spLocks noGrp="1"/>
          </p:cNvSpPr>
          <p:nvPr>
            <p:ph type="body" idx="2"/>
          </p:nvPr>
        </p:nvSpPr>
        <p:spPr>
          <a:xfrm>
            <a:off x="301084" y="3489730"/>
            <a:ext cx="2563652" cy="825103"/>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600"/>
              </a:spcBef>
              <a:spcAft>
                <a:spcPts val="0"/>
              </a:spcAft>
              <a:buSzPts val="2000"/>
              <a:buNone/>
              <a:defRPr sz="1800" b="1"/>
            </a:lvl1pPr>
            <a:lvl2pPr marL="914400" lvl="1" indent="-228600" algn="l">
              <a:lnSpc>
                <a:spcPct val="90000"/>
              </a:lnSpc>
              <a:spcBef>
                <a:spcPts val="300"/>
              </a:spcBef>
              <a:spcAft>
                <a:spcPts val="0"/>
              </a:spcAft>
              <a:buSzPts val="1600"/>
              <a:buNone/>
              <a:defRPr/>
            </a:lvl2pPr>
            <a:lvl3pPr marL="1371600" lvl="2" indent="-228600" algn="l">
              <a:lnSpc>
                <a:spcPct val="90000"/>
              </a:lnSpc>
              <a:spcBef>
                <a:spcPts val="300"/>
              </a:spcBef>
              <a:spcAft>
                <a:spcPts val="0"/>
              </a:spcAft>
              <a:buSzPts val="1400"/>
              <a:buNone/>
              <a:defRPr/>
            </a:lvl3pPr>
            <a:lvl4pPr marL="1828800" lvl="3" indent="-228600" algn="l">
              <a:lnSpc>
                <a:spcPct val="90000"/>
              </a:lnSpc>
              <a:spcBef>
                <a:spcPts val="300"/>
              </a:spcBef>
              <a:spcAft>
                <a:spcPts val="0"/>
              </a:spcAft>
              <a:buSzPts val="1200"/>
              <a:buNone/>
              <a:defRPr/>
            </a:lvl4pPr>
            <a:lvl5pPr marL="2286000" lvl="4" indent="-228600" algn="l">
              <a:lnSpc>
                <a:spcPct val="90000"/>
              </a:lnSpc>
              <a:spcBef>
                <a:spcPts val="300"/>
              </a:spcBef>
              <a:spcAft>
                <a:spcPts val="0"/>
              </a:spcAft>
              <a:buSzPts val="1100"/>
              <a:buNone/>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cxnSp>
        <p:nvCxnSpPr>
          <p:cNvPr id="121" name="Google Shape;121;p22"/>
          <p:cNvCxnSpPr/>
          <p:nvPr/>
        </p:nvCxnSpPr>
        <p:spPr>
          <a:xfrm>
            <a:off x="3020993" y="3489730"/>
            <a:ext cx="0" cy="825103"/>
          </a:xfrm>
          <a:prstGeom prst="straightConnector1">
            <a:avLst/>
          </a:prstGeom>
          <a:noFill/>
          <a:ln w="25400" cap="flat" cmpd="sng">
            <a:solidFill>
              <a:schemeClr val="accent1"/>
            </a:solidFill>
            <a:prstDash val="solid"/>
            <a:miter lim="800000"/>
            <a:headEnd type="none" w="sm" len="sm"/>
            <a:tailEnd type="none" w="sm" len="sm"/>
          </a:ln>
        </p:spPr>
      </p:cxnSp>
      <p:sp>
        <p:nvSpPr>
          <p:cNvPr id="122" name="Google Shape;122;p22"/>
          <p:cNvSpPr txBox="1">
            <a:spLocks noGrp="1"/>
          </p:cNvSpPr>
          <p:nvPr>
            <p:ph type="body" idx="3"/>
          </p:nvPr>
        </p:nvSpPr>
        <p:spPr>
          <a:xfrm>
            <a:off x="3177251" y="3489730"/>
            <a:ext cx="5638137" cy="825103"/>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600"/>
              </a:spcBef>
              <a:spcAft>
                <a:spcPts val="0"/>
              </a:spcAft>
              <a:buSzPts val="1500"/>
              <a:buNone/>
              <a:defRPr sz="1400"/>
            </a:lvl1pPr>
            <a:lvl2pPr marL="914400" lvl="1" indent="-228600" algn="l">
              <a:lnSpc>
                <a:spcPct val="90000"/>
              </a:lnSpc>
              <a:spcBef>
                <a:spcPts val="300"/>
              </a:spcBef>
              <a:spcAft>
                <a:spcPts val="0"/>
              </a:spcAft>
              <a:buSzPts val="1600"/>
              <a:buNone/>
              <a:defRPr/>
            </a:lvl2pPr>
            <a:lvl3pPr marL="1371600" lvl="2" indent="-228600" algn="l">
              <a:lnSpc>
                <a:spcPct val="90000"/>
              </a:lnSpc>
              <a:spcBef>
                <a:spcPts val="300"/>
              </a:spcBef>
              <a:spcAft>
                <a:spcPts val="0"/>
              </a:spcAft>
              <a:buSzPts val="1400"/>
              <a:buNone/>
              <a:defRPr/>
            </a:lvl3pPr>
            <a:lvl4pPr marL="1828800" lvl="3" indent="-228600" algn="l">
              <a:lnSpc>
                <a:spcPct val="90000"/>
              </a:lnSpc>
              <a:spcBef>
                <a:spcPts val="300"/>
              </a:spcBef>
              <a:spcAft>
                <a:spcPts val="0"/>
              </a:spcAft>
              <a:buSzPts val="1200"/>
              <a:buNone/>
              <a:defRPr/>
            </a:lvl4pPr>
            <a:lvl5pPr marL="2286000" lvl="4" indent="-228600" algn="l">
              <a:lnSpc>
                <a:spcPct val="90000"/>
              </a:lnSpc>
              <a:spcBef>
                <a:spcPts val="300"/>
              </a:spcBef>
              <a:spcAft>
                <a:spcPts val="0"/>
              </a:spcAft>
              <a:buSzPts val="1100"/>
              <a:buNone/>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cxnSp>
        <p:nvCxnSpPr>
          <p:cNvPr id="123" name="Google Shape;123;p22"/>
          <p:cNvCxnSpPr/>
          <p:nvPr/>
        </p:nvCxnSpPr>
        <p:spPr>
          <a:xfrm>
            <a:off x="3020993" y="3489730"/>
            <a:ext cx="0" cy="825103"/>
          </a:xfrm>
          <a:prstGeom prst="straightConnector1">
            <a:avLst/>
          </a:prstGeom>
          <a:noFill/>
          <a:ln w="25400" cap="flat" cmpd="sng">
            <a:solidFill>
              <a:schemeClr val="accent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01083" y="393833"/>
            <a:ext cx="8513956" cy="87419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2700"/>
              <a:buFont typeface="Arial"/>
              <a:buNone/>
              <a:defRPr sz="27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301083" y="1369219"/>
            <a:ext cx="8513956" cy="3036234"/>
          </a:xfrm>
          <a:prstGeom prst="rect">
            <a:avLst/>
          </a:prstGeom>
          <a:noFill/>
          <a:ln>
            <a:noFill/>
          </a:ln>
        </p:spPr>
        <p:txBody>
          <a:bodyPr spcFirstLastPara="1" wrap="square" lIns="68575" tIns="34275" rIns="68575" bIns="34275" anchor="t" anchorCtr="0">
            <a:normAutofit/>
          </a:bodyPr>
          <a:lstStyle>
            <a:lvl1pPr marL="457200" marR="0" lvl="0" indent="-349250" algn="l" rtl="0">
              <a:lnSpc>
                <a:spcPct val="90000"/>
              </a:lnSpc>
              <a:spcBef>
                <a:spcPts val="600"/>
              </a:spcBef>
              <a:spcAft>
                <a:spcPts val="0"/>
              </a:spcAft>
              <a:buClr>
                <a:srgbClr val="AEABAB"/>
              </a:buClr>
              <a:buSzPts val="1900"/>
              <a:buFont typeface="Arial"/>
              <a:buChar char="•"/>
              <a:defRPr sz="1700" b="0" i="0" u="none" strike="noStrike" cap="none">
                <a:solidFill>
                  <a:schemeClr val="dk1"/>
                </a:solidFill>
                <a:latin typeface="Arial"/>
                <a:ea typeface="Arial"/>
                <a:cs typeface="Arial"/>
                <a:sym typeface="Arial"/>
              </a:defRPr>
            </a:lvl1pPr>
            <a:lvl2pPr marL="914400" marR="0" lvl="1" indent="-330200" algn="l" rtl="0">
              <a:lnSpc>
                <a:spcPct val="90000"/>
              </a:lnSpc>
              <a:spcBef>
                <a:spcPts val="300"/>
              </a:spcBef>
              <a:spcAft>
                <a:spcPts val="0"/>
              </a:spcAft>
              <a:buClr>
                <a:srgbClr val="AEABAB"/>
              </a:buClr>
              <a:buSzPts val="1600"/>
              <a:buFont typeface="Arial"/>
              <a:buChar char="•"/>
              <a:defRPr sz="15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rgbClr val="AEABAB"/>
              </a:buClr>
              <a:buSzPts val="14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300"/>
              </a:spcBef>
              <a:spcAft>
                <a:spcPts val="0"/>
              </a:spcAft>
              <a:buClr>
                <a:srgbClr val="AEABAB"/>
              </a:buClr>
              <a:buSzPts val="12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300"/>
              </a:spcBef>
              <a:spcAft>
                <a:spcPts val="0"/>
              </a:spcAft>
              <a:buClr>
                <a:srgbClr val="AEABAB"/>
              </a:buClr>
              <a:buSzPts val="1100"/>
              <a:buFont typeface="Arial"/>
              <a:buChar char="•"/>
              <a:defRPr sz="1000" b="0" i="0" u="none" strike="noStrike" cap="none">
                <a:solidFill>
                  <a:schemeClr val="dk1"/>
                </a:solidFill>
                <a:latin typeface="Arial"/>
                <a:ea typeface="Arial"/>
                <a:cs typeface="Arial"/>
                <a:sym typeface="Arial"/>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marR="0" lvl="0" indent="0" algn="l" rtl="0">
              <a:spcBef>
                <a:spcPts val="0"/>
              </a:spcBef>
              <a:buNone/>
              <a:defRPr sz="700" b="0" i="0" u="none" strike="noStrike" cap="none">
                <a:solidFill>
                  <a:srgbClr val="AEABAB"/>
                </a:solidFill>
                <a:latin typeface="Arial"/>
                <a:ea typeface="Arial"/>
                <a:cs typeface="Arial"/>
                <a:sym typeface="Arial"/>
              </a:defRPr>
            </a:lvl1pPr>
            <a:lvl2pPr marL="0" marR="0" lvl="1" indent="0" algn="l" rtl="0">
              <a:spcBef>
                <a:spcPts val="0"/>
              </a:spcBef>
              <a:buNone/>
              <a:defRPr sz="700" b="0" i="0" u="none" strike="noStrike" cap="none">
                <a:solidFill>
                  <a:srgbClr val="AEABAB"/>
                </a:solidFill>
                <a:latin typeface="Arial"/>
                <a:ea typeface="Arial"/>
                <a:cs typeface="Arial"/>
                <a:sym typeface="Arial"/>
              </a:defRPr>
            </a:lvl2pPr>
            <a:lvl3pPr marL="0" marR="0" lvl="2" indent="0" algn="l" rtl="0">
              <a:spcBef>
                <a:spcPts val="0"/>
              </a:spcBef>
              <a:buNone/>
              <a:defRPr sz="700" b="0" i="0" u="none" strike="noStrike" cap="none">
                <a:solidFill>
                  <a:srgbClr val="AEABAB"/>
                </a:solidFill>
                <a:latin typeface="Arial"/>
                <a:ea typeface="Arial"/>
                <a:cs typeface="Arial"/>
                <a:sym typeface="Arial"/>
              </a:defRPr>
            </a:lvl3pPr>
            <a:lvl4pPr marL="0" marR="0" lvl="3" indent="0" algn="l" rtl="0">
              <a:spcBef>
                <a:spcPts val="0"/>
              </a:spcBef>
              <a:buNone/>
              <a:defRPr sz="700" b="0" i="0" u="none" strike="noStrike" cap="none">
                <a:solidFill>
                  <a:srgbClr val="AEABAB"/>
                </a:solidFill>
                <a:latin typeface="Arial"/>
                <a:ea typeface="Arial"/>
                <a:cs typeface="Arial"/>
                <a:sym typeface="Arial"/>
              </a:defRPr>
            </a:lvl4pPr>
            <a:lvl5pPr marL="0" marR="0" lvl="4" indent="0" algn="l" rtl="0">
              <a:spcBef>
                <a:spcPts val="0"/>
              </a:spcBef>
              <a:buNone/>
              <a:defRPr sz="700" b="0" i="0" u="none" strike="noStrike" cap="none">
                <a:solidFill>
                  <a:srgbClr val="AEABAB"/>
                </a:solidFill>
                <a:latin typeface="Arial"/>
                <a:ea typeface="Arial"/>
                <a:cs typeface="Arial"/>
                <a:sym typeface="Arial"/>
              </a:defRPr>
            </a:lvl5pPr>
            <a:lvl6pPr marL="0" marR="0" lvl="5" indent="0" algn="l" rtl="0">
              <a:spcBef>
                <a:spcPts val="0"/>
              </a:spcBef>
              <a:buNone/>
              <a:defRPr sz="700" b="0" i="0" u="none" strike="noStrike" cap="none">
                <a:solidFill>
                  <a:srgbClr val="AEABAB"/>
                </a:solidFill>
                <a:latin typeface="Arial"/>
                <a:ea typeface="Arial"/>
                <a:cs typeface="Arial"/>
                <a:sym typeface="Arial"/>
              </a:defRPr>
            </a:lvl6pPr>
            <a:lvl7pPr marL="0" marR="0" lvl="6" indent="0" algn="l" rtl="0">
              <a:spcBef>
                <a:spcPts val="0"/>
              </a:spcBef>
              <a:buNone/>
              <a:defRPr sz="700" b="0" i="0" u="none" strike="noStrike" cap="none">
                <a:solidFill>
                  <a:srgbClr val="AEABAB"/>
                </a:solidFill>
                <a:latin typeface="Arial"/>
                <a:ea typeface="Arial"/>
                <a:cs typeface="Arial"/>
                <a:sym typeface="Arial"/>
              </a:defRPr>
            </a:lvl7pPr>
            <a:lvl8pPr marL="0" marR="0" lvl="7" indent="0" algn="l" rtl="0">
              <a:spcBef>
                <a:spcPts val="0"/>
              </a:spcBef>
              <a:buNone/>
              <a:defRPr sz="700" b="0" i="0" u="none" strike="noStrike" cap="none">
                <a:solidFill>
                  <a:srgbClr val="AEABAB"/>
                </a:solidFill>
                <a:latin typeface="Arial"/>
                <a:ea typeface="Arial"/>
                <a:cs typeface="Arial"/>
                <a:sym typeface="Arial"/>
              </a:defRPr>
            </a:lvl8pPr>
            <a:lvl9pPr marL="0" marR="0" lvl="8" indent="0" algn="l" rtl="0">
              <a:spcBef>
                <a:spcPts val="0"/>
              </a:spcBef>
              <a:buNone/>
              <a:defRPr sz="700" b="0" i="0" u="none" strike="noStrike" cap="none">
                <a:solidFill>
                  <a:srgbClr val="AEABAB"/>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4" name="Google Shape;54;p13"/>
          <p:cNvSpPr/>
          <p:nvPr/>
        </p:nvSpPr>
        <p:spPr>
          <a:xfrm>
            <a:off x="0" y="0"/>
            <a:ext cx="9144000" cy="172641"/>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u="none" strike="noStrike" cap="none">
              <a:solidFill>
                <a:schemeClr val="lt1"/>
              </a:solidFill>
              <a:latin typeface="Calibri"/>
              <a:ea typeface="Calibri"/>
              <a:cs typeface="Calibri"/>
              <a:sym typeface="Calibri"/>
            </a:endParaRPr>
          </a:p>
        </p:txBody>
      </p:sp>
      <p:sp>
        <p:nvSpPr>
          <p:cNvPr id="55" name="Google Shape;55;p13"/>
          <p:cNvSpPr/>
          <p:nvPr/>
        </p:nvSpPr>
        <p:spPr>
          <a:xfrm>
            <a:off x="0" y="0"/>
            <a:ext cx="9144000" cy="172641"/>
          </a:xfrm>
          <a:prstGeom prst="rect">
            <a:avLst/>
          </a:prstGeom>
          <a:solidFill>
            <a:srgbClr val="014B6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u="none" strike="noStrike" cap="none">
              <a:solidFill>
                <a:schemeClr val="lt1"/>
              </a:solidFill>
              <a:latin typeface="Calibri"/>
              <a:ea typeface="Calibri"/>
              <a:cs typeface="Calibri"/>
              <a:sym typeface="Calibri"/>
            </a:endParaRPr>
          </a:p>
        </p:txBody>
      </p:sp>
      <p:pic>
        <p:nvPicPr>
          <p:cNvPr id="56" name="Google Shape;56;p13"/>
          <p:cNvPicPr preferRelativeResize="0"/>
          <p:nvPr/>
        </p:nvPicPr>
        <p:blipFill rotWithShape="1">
          <a:blip r:embed="rId18">
            <a:alphaModFix/>
          </a:blip>
          <a:srcRect/>
          <a:stretch/>
        </p:blipFill>
        <p:spPr>
          <a:xfrm>
            <a:off x="8241994" y="4664730"/>
            <a:ext cx="582237" cy="336522"/>
          </a:xfrm>
          <a:prstGeom prst="rect">
            <a:avLst/>
          </a:prstGeom>
          <a:noFill/>
          <a:ln>
            <a:noFill/>
          </a:ln>
        </p:spPr>
      </p:pic>
      <p:pic>
        <p:nvPicPr>
          <p:cNvPr id="57" name="Google Shape;57;p13"/>
          <p:cNvPicPr preferRelativeResize="0"/>
          <p:nvPr/>
        </p:nvPicPr>
        <p:blipFill rotWithShape="1">
          <a:blip r:embed="rId19">
            <a:alphaModFix/>
          </a:blip>
          <a:srcRect/>
          <a:stretch/>
        </p:blipFill>
        <p:spPr>
          <a:xfrm>
            <a:off x="7240768" y="4512264"/>
            <a:ext cx="758596" cy="5647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hyperlink" Target="https://education.ti.com/en/guidebook/details/en/62522EB25D284112819FDB8A46F90740/30x_mv_tg" TargetMode="External"/><Relationship Id="rId12"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s://education.ti.com/en/software/details/en/3E7218FDF3844AFEBA3885B671191CEB/sda-ti-smartview-ti-30x-ti-34-multiview" TargetMode="External"/><Relationship Id="rId11" Type="http://schemas.openxmlformats.org/officeDocument/2006/relationships/hyperlink" Target="https://www.youtube.com/watch?v=VoLZLsRXuKE" TargetMode="External"/><Relationship Id="rId5" Type="http://schemas.openxmlformats.org/officeDocument/2006/relationships/image" Target="../media/image21.png"/><Relationship Id="rId15" Type="http://schemas.openxmlformats.org/officeDocument/2006/relationships/hyperlink" Target="https://ti84calc.com/ti30calc" TargetMode="External"/><Relationship Id="rId10" Type="http://schemas.openxmlformats.org/officeDocument/2006/relationships/hyperlink" Target="https://drive.google.com/file/d/1CUw1IWGsR9jz6bcEzw64GfpytEJwpPgg/view?usp=sharing" TargetMode="External"/><Relationship Id="rId4" Type="http://schemas.openxmlformats.org/officeDocument/2006/relationships/hyperlink" Target="https://www.walmart.com/ip/Texas-Instruments-TI-30XS-MultiView-Calculator/7696395" TargetMode="External"/><Relationship Id="rId9" Type="http://schemas.openxmlformats.org/officeDocument/2006/relationships/hyperlink" Target="https://play.google.com/store/apps/details?id=calc991.calculator.scientific.xs30.t34.free&amp;pcampaignid=web_share&amp;pli=1" TargetMode="External"/><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https://www.ged.com/wp-content/uploads/math_formula_sheet.pdf" TargetMode="External"/><Relationship Id="rId5" Type="http://schemas.openxmlformats.org/officeDocument/2006/relationships/hyperlink" Target="https://www.ged.com/wp-content/uploads/calculator_reference_guide.pdf" TargetMode="Externa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drive.google.com/file/d/1E9bQxp06QLqJS-rJoFF_orleJXYdiYp9/view?usp=sharing" TargetMode="External"/><Relationship Id="rId5" Type="http://schemas.openxmlformats.org/officeDocument/2006/relationships/image" Target="../media/image27.png"/><Relationship Id="rId4" Type="http://schemas.openxmlformats.org/officeDocument/2006/relationships/hyperlink" Target="https://drive.google.com/file/d/1VUlk6cr6_8atFUFIdSaLnt17uWL5eHMM/view?usp=shar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s://drive.google.com/file/d/166aJnPeRhTbNPrBt0c-sGKpx7MnKJp1K/view?usp=sharing" TargetMode="External"/><Relationship Id="rId5" Type="http://schemas.openxmlformats.org/officeDocument/2006/relationships/image" Target="../media/image29.png"/><Relationship Id="rId4" Type="http://schemas.openxmlformats.org/officeDocument/2006/relationships/hyperlink" Target="https://drive.google.com/file/d/1lSDr6TywAU0Y_faI52rTSROpDUxeM2Zr/view?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hyperlink" Target="https://www.sli.do/features-google-slides?payload=eyJwb2xsVXVpZCI6IjllYjg2YjBmLTJhNzMtNDdmYy04ODg0LWI3ZDE3MDNmZjRjMiIsInByZXNlbnRhdGlvbklkIjoiMWZWeF80YlhoTnduMW9TSENCVTJaZUhDMUltMTUzT2gtTmpSd2E0clBWU1UiLCJzbGlkZUlkIjoiU0xJREVTX0FQSTU1MDM5MTI4XzAiLCJ0aW1lbGluZSI6W3sicG9sbFF1ZXN0aW9uVXVpZCI6IjYxZmUyYzY1LWI3NzQtNGIyMi04NTFjLWI4MmY5NDFlZWQ3OCIsInNob3dDb3JyZWN0QW5zd2VycyI6ZmFsc2UsInNob3dSZXN1bHRzIjpmYWxzZX0seyJwb2xsUXVlc3Rpb25VdWlkIjoiNjFmZTJjNjUtYjc3NC00YjIyLTg1MWMtYjgyZjk0MWVlZDc4Iiwic2hvd0NvcnJlY3RBbnN3ZXJzIjp0cnVlLCJzaG93UmVzdWx0cyI6dHJ1ZX1dLCJ0eXBlIjoiU2xpZG9Qb2xsIn0%3D"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hyperlink" Target="https://www.sli.do/features-google-slides?payload=eyJwb2xsVXVpZCI6IjRmNjI4NzMxLTA0MzctNGQzMy05NTUzLWY4MTRiYjg0NTNjZCIsInByZXNlbnRhdGlvbklkIjoiMWZWeF80YlhoTnduMW9TSENCVTJaZUhDMUltMTUzT2gtTmpSd2E0clBWU1UiLCJzbGlkZUlkIjoiU0xJREVTX0FQSTIwNTY2ODg4MzlfMCIsInRpbWVsaW5lIjpbeyJwb2xsUXVlc3Rpb25VdWlkIjoiY2E4MmE1YmUtNTllNS00MzM2LThiN2ItYWM1YmFkYTkzYzc3Iiwic2hvd0NvcnJlY3RBbnN3ZXJzIjpmYWxzZSwic2hvd1Jlc3VsdHMiOmZhbHNlfSx7InBvbGxRdWVzdGlvblV1aWQiOiJjYTgyYTViZS01OWU1LTQzMzYtOGI3Yi1hYzViYWRhOTNjNzciLCJzaG93Q29ycmVjdEFuc3dlcnMiOnRydWUsInNob3dSZXN1bHRzIjp0cnVlfV0sInR5cGUiOiJTbGlkb1BvbGwifQ%3D%3D"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hyperlink" Target="https://www.sli.do/features-google-slides?payload=eyJwb2xsVXVpZCI6ImZlNmI0MjU0LTI1MTQtNDg4My1iYTZhLWIwNzJlMzk4MmQ3YiIsInByZXNlbnRhdGlvbklkIjoiMWZWeF80YlhoTnduMW9TSENCVTJaZUhDMUltMTUzT2gtTmpSd2E0clBWU1UiLCJzbGlkZUlkIjoiU0xJREVTX0FQSTE1ODA3NzM3MTdfMCIsInRpbWVsaW5lIjpbeyJwb2xsUXVlc3Rpb25VdWlkIjoiNDVmZjY3YWYtNTA2NS00NGE2LWFjMDItMzc2Y2UzNTJlZGYyIiwic2hvd0NvcnJlY3RBbnN3ZXJzIjpmYWxzZSwic2hvd1Jlc3VsdHMiOmZhbHNlfSx7InBvbGxRdWVzdGlvblV1aWQiOiI0NWZmNjdhZi01MDY1LTQ0YTYtYWMwMi0zNzZjZTM1MmVkZjIiLCJzaG93Q29ycmVjdEFuc3dlcnMiOnRydWUsInNob3dSZXN1bHRzIjp0cnVlfV0sInR5cGUiOiJTbGlkb1BvbGwifQ%3D%3D"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hyperlink" Target="https://www.sli.do/features-google-slides?payload=eyJwb2xsVXVpZCI6IjMwYTViMWU1LTAxYWMtNDYxYy1hYzEyLTcwYjYyNTVmYjUyMSIsInByZXNlbnRhdGlvbklkIjoiMWZWeF80YlhoTnduMW9TSENCVTJaZUhDMUltMTUzT2gtTmpSd2E0clBWU1UiLCJzbGlkZUlkIjoiU0xJREVTX0FQSTE3ODIzNzUzOTNfMCIsInRpbWVsaW5lIjpbeyJwb2xsUXVlc3Rpb25VdWlkIjoiNGQzODkzMzAtNWI2OS00OWUzLWE0MzItODljYWE5Y2QyZTY3Iiwic2hvd0NvcnJlY3RBbnN3ZXJzIjpmYWxzZSwic2hvd1Jlc3VsdHMiOmZhbHNlfSx7InBvbGxRdWVzdGlvblV1aWQiOiI0ZDM4OTMzMC01YjY5LTQ5ZTMtYTQzMi04OWNhYTljZDJlNjciLCJzaG93Q29ycmVjdEFuc3dlcnMiOnRydWUsInNob3dSZXN1bHRzIjp0cnVlfV0sInR5cGUiOiJTbGlkb1BvbGwifQ%3D%3D"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hyperlink" Target="https://www.ged.com/educators-admins/in-session/new-ged-board-member-kellie_mar2021/"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marketscale.com/industries/education-technology/resilience-and-empowerment/" TargetMode="External"/><Relationship Id="rId5" Type="http://schemas.openxmlformats.org/officeDocument/2006/relationships/hyperlink" Target="https://ket-uploads-education-ga.s3.amazonaws.com/wp-content/uploads/Kellie-Coloring-Book.pdf" TargetMode="External"/><Relationship Id="rId4" Type="http://schemas.openxmlformats.org/officeDocument/2006/relationships/hyperlink" Target="https://www.pbslearningmedia.org/resource/ket-dbi-3/kellie-blair-hardt/"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sli.do/features-google-slides?payload=eyJwb2xsVXVpZCI6ImUxNGI4ZjFkLWUwOGMtNDJhOS04MzQ5LWI5ZDlhYzYxNjE3NiIsInByZXNlbnRhdGlvbklkIjoiMWZWeF80YlhoTnduMW9TSENCVTJaZUhDMUltMTUzT2gtTmpSd2E0clBWU1UiLCJzbGlkZUlkIjoiU0xJREVTX0FQSTEyMTU4NDYxODlfMCIsInRpbWVsaW5lIjpbeyJwb2xsUXVlc3Rpb25VdWlkIjoiNjZhODZjNTktZWEyYy00MDNlLTlmMmItZWEwMDQ4OTRlNWM3Iiwic2hvd0NvcnJlY3RBbnN3ZXJzIjpmYWxzZSwic2hvd1Jlc3VsdHMiOmZhbHNlfSx7InBvbGxRdWVzdGlvblV1aWQiOiI2NmE4NmM1OS1lYTJjLTQwM2UtOWYyYi1lYTAwNDg5NGU1YzciLCJzaG93Q29ycmVjdEFuc3dlcnMiOnRydWUsInNob3dSZXN1bHRzIjp0cnVlfV0sInR5cGUiOiJTbGlkb1BvbGwifQ%3D%3D"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1.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hyperlink" Target="https://www.sli.do/features-google-slides?payload=eyJwb2xsVXVpZCI6ImNkZjMyYjFkLWM2OTQtNGU0My1iMzFhLTZlYjg3ZDdjNjgyMCIsInByZXNlbnRhdGlvbklkIjoiMWZWeF80YlhoTnduMW9TSENCVTJaZUhDMUltMTUzT2gtTmpSd2E0clBWU1UiLCJzbGlkZUlkIjoiU0xJREVTX0FQSTU4NDQyNjM1NV8wIiwidGltZWxpbmUiOlt7InBvbGxRdWVzdGlvblV1aWQiOiJiYjIwNjliOS1hMGYwLTQzNDUtYjY5Ni1lOWI3NTRlOWVhYmIiLCJzaG93Q29ycmVjdEFuc3dlcnMiOmZhbHNlLCJzaG93UmVzdWx0cyI6ZmFsc2V9LHsicG9sbFF1ZXN0aW9uVXVpZCI6ImJiMjA2OWI5LWEwZjAtNDM0NS1iNjk2LWU5Yjc1NGU5ZWFiYiIsInNob3dDb3JyZWN0QW5zd2VycyI6dHJ1ZSwic2hvd1Jlc3VsdHMiOnRydWV9XSwidHlwZSI6IlNsaWRvUG9sbCJ9"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hyperlink" Target="https://www.sli.do/features-google-slides?payload=eyJwb2xsVXVpZCI6ImQ3OTgxOTBiLWZiMDgtNGFlMi1hNTBkLWZiNDgwN2E2MGVkNiIsInByZXNlbnRhdGlvbklkIjoiMWZWeF80YlhoTnduMW9TSENCVTJaZUhDMUltMTUzT2gtTmpSd2E0clBWU1UiLCJzbGlkZUlkIjoiU0xJREVTX0FQSTE4NTM3MjE5MF8wIiwidGltZWxpbmUiOlt7InBvbGxRdWVzdGlvblV1aWQiOiIyMWYwOGNkYS03NTE4LTQzNDgtYjkzNi03YTgwNzVjNzFkZGYiLCJzaG93Q29ycmVjdEFuc3dlcnMiOmZhbHNlLCJzaG93UmVzdWx0cyI6ZmFsc2V9LHsicG9sbFF1ZXN0aW9uVXVpZCI6IjIxZjA4Y2RhLTc1MTgtNDM0OC1iOTM2LTdhODA3NWM3MWRkZiIsInNob3dDb3JyZWN0QW5zd2VycyI6dHJ1ZSwic2hvd1Jlc3VsdHMiOnRydWV9XSwidHlwZSI6IlNsaWRvUG9sbCJ9"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hyperlink" Target="https://www.sli.do/features-google-slides?payload=eyJwb2xsVXVpZCI6IjFiNmNkYTA5LTFlNmEtNDk2Ni05MWI1LTY0NWYyMzZiZTY4ZSIsInByZXNlbnRhdGlvbklkIjoiMWZWeF80YlhoTnduMW9TSENCVTJaZUhDMUltMTUzT2gtTmpSd2E0clBWU1UiLCJzbGlkZUlkIjoiU0xJREVTX0FQSTk0NzEwNzI2OF8wIiwidGltZWxpbmUiOlt7InBvbGxRdWVzdGlvblV1aWQiOiJkNjg1NWU4Mi00Y2RjLTQ4ZGQtOWRhNi01NjMyOTM4MjA1YTkiLCJzaG93Q29ycmVjdEFuc3dlcnMiOmZhbHNlLCJzaG93UmVzdWx0cyI6ZmFsc2V9LHsicG9sbFF1ZXN0aW9uVXVpZCI6ImQ2ODU1ZTgyLTRjZGMtNDhkZC05ZGE2LTU2MzI5MzgyMDVhOSIsInNob3dDb3JyZWN0QW5zd2VycyI6dHJ1ZSwic2hvd1Jlc3VsdHMiOnRydWV9XSwidHlwZSI6IlNsaWRvUG9sbCJ9"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hyperlink" Target="https://www.sli.do/features-google-slides?payload=eyJwb2xsVXVpZCI6IjE0MDZhYjg5LTdiYzktNDE0My1hNTMxLWE0NmM2NDkzMjgwMSIsInByZXNlbnRhdGlvbklkIjoiMWZWeF80YlhoTnduMW9TSENCVTJaZUhDMUltMTUzT2gtTmpSd2E0clBWU1UiLCJzbGlkZUlkIjoiU0xJREVTX0FQSTE4NzU4OTg4N18wIiwidGltZWxpbmUiOlt7InBvbGxRdWVzdGlvblV1aWQiOiIxZDIzMDAwYy00M2ZlLTQxNDAtOTUxOS1mOWE1YzA0MjhmYTMiLCJzaG93Q29ycmVjdEFuc3dlcnMiOmZhbHNlLCJzaG93UmVzdWx0cyI6ZmFsc2V9LHsicG9sbFF1ZXN0aW9uVXVpZCI6IjFkMjMwMDBjLTQzZmUtNDE0MC05NTE5LWY5YTVjMDQyOGZhMyIsInNob3dDb3JyZWN0QW5zd2VycyI6dHJ1ZSwic2hvd1Jlc3VsdHMiOnRydWV9XSwidHlwZSI6IlNsaWRvUG9sbCJ9"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hyperlink" Target="https://www.sli.do/features-google-slides?payload=eyJwb2xsVXVpZCI6IjJlMGZiYTNhLWNmZjMtNDU4Ni1hY2Y0LWRlZmIzOTI5M2U1YiIsInByZXNlbnRhdGlvbklkIjoiMWZWeF80YlhoTnduMW9TSENCVTJaZUhDMUltMTUzT2gtTmpSd2E0clBWU1UiLCJzbGlkZUlkIjoiU0xJREVTX0FQSTEzOTk5NjM4MjFfMCIsInRpbWVsaW5lIjpbeyJwb2xsUXVlc3Rpb25VdWlkIjoiNGYzOTdmZWUtZDFjMC00MDNiLTllZGQtYTlkMjBkYTVkNjI5Iiwic2hvd0NvcnJlY3RBbnN3ZXJzIjpmYWxzZSwic2hvd1Jlc3VsdHMiOmZhbHNlfSx7InBvbGxRdWVzdGlvblV1aWQiOiI0ZjM5N2ZlZS1kMWMwLTQwM2ItOWVkZC1hOWQyMGRhNWQ2MjkiLCJzaG93Q29ycmVjdEFuc3dlcnMiOnRydWUsInNob3dSZXN1bHRzIjp0cnVlfV0sInR5cGUiOiJTbGlkb1BvbGwifQ%3D%3D"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hyperlink" Target="https://www.sli.do/features-google-slides?payload=eyJwb2xsVXVpZCI6IjAwZmM1NWVkLWJhNjUtNDQ4Mi05OWYzLTZmOGYyODFiOTQ4NCIsInByZXNlbnRhdGlvbklkIjoiMWZWeF80YlhoTnduMW9TSENCVTJaZUhDMUltMTUzT2gtTmpSd2E0clBWU1UiLCJzbGlkZUlkIjoiU0xJREVTX0FQSTc3ODg0MzI2M18wIiwidGltZWxpbmUiOlt7InBvbGxRdWVzdGlvblV1aWQiOiIwZDkxZTdmZi00MjQzLTQwOTUtYTI3Ni1jNzBjYzcxNDhjNjIiLCJzaG93Q29ycmVjdEFuc3dlcnMiOmZhbHNlLCJzaG93UmVzdWx0cyI6ZmFsc2V9LHsicG9sbFF1ZXN0aW9uVXVpZCI6IjBkOTFlN2ZmLTQyNDMtNDA5NS1hMjc2LWM3MGNjNzE0OGM2MiIsInNob3dDb3JyZWN0QW5zd2VycyI6dHJ1ZSwic2hvd1Jlc3VsdHMiOnRydWV9XSwidHlwZSI6IlNsaWRvUG9sbCJ9"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hyperlink" Target="https://www.sli.do/features-google-slides?payload=eyJwb2xsVXVpZCI6IjMyYzM2ODJkLTQ0MDYtNDcwOS04NTYzLTdiM2E0MThjYzg2NiIsInByZXNlbnRhdGlvbklkIjoiMWZWeF80YlhoTnduMW9TSENCVTJaZUhDMUltMTUzT2gtTmpSd2E0clBWU1UiLCJzbGlkZUlkIjoiU0xJREVTX0FQSTgwOTgxMzkyMV8wIiwidGltZWxpbmUiOlt7InBvbGxRdWVzdGlvblV1aWQiOiI4ZjRhNzRiZC1mYWQ5LTQ2ZGYtYTNjNi1lNzA3NjQ0NGMzZjAiLCJzaG93Q29ycmVjdEFuc3dlcnMiOmZhbHNlLCJzaG93UmVzdWx0cyI6ZmFsc2V9LHsicG9sbFF1ZXN0aW9uVXVpZCI6IjhmNGE3NGJkLWZhZDktNDZkZi1hM2M2LWU3MDc2NDQ0YzNmMCIsInNob3dDb3JyZWN0QW5zd2VycyI6dHJ1ZSwic2hvd1Jlc3VsdHMiOnRydWV9XSwidHlwZSI6IlNsaWRvUG9sbCJ9"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hyperlink" Target="https://www.sli.do/features-google-slides?payload=eyJwb2xsVXVpZCI6ImI0N2U3ZjdkLWMwMDQtNDM4Mi04Y2YyLTE0ZTkyMTBkOTZmYSIsInByZXNlbnRhdGlvbklkIjoiMWZWeF80YlhoTnduMW9TSENCVTJaZUhDMUltMTUzT2gtTmpSd2E0clBWU1UiLCJzbGlkZUlkIjoiU0xJREVTX0FQSTkxNzM1NjQ0OV8wIiwidGltZWxpbmUiOlt7InBvbGxRdWVzdGlvblV1aWQiOiIwMjNjZTFmMi0xYTVkLTRhOTYtYTRlZS1lMzYzYmU4MTY0MjYiLCJzaG93Q29ycmVjdEFuc3dlcnMiOmZhbHNlLCJzaG93UmVzdWx0cyI6ZmFsc2V9LHsicG9sbFF1ZXN0aW9uVXVpZCI6IjAyM2NlMWYyLTFhNWQtNGE5Ni1hNGVlLWUzNjNiZTgxNjQyNiIsInNob3dDb3JyZWN0QW5zd2VycyI6dHJ1ZSwic2hvd1Jlc3VsdHMiOnRydWV9XSwidHlwZSI6IlNsaWRvUG9sbCJ9"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hyperlink" Target="https://www.sli.do/features-google-slides?payload=eyJwb2xsVXVpZCI6IjMyODkyZWYyLTg2NjgtNDAwOC04MGVmLWJhZmFiNjc0ODExYiIsInByZXNlbnRhdGlvbklkIjoiMWZWeF80YlhoTnduMW9TSENCVTJaZUhDMUltMTUzT2gtTmpSd2E0clBWU1UiLCJzbGlkZUlkIjoiU0xJREVTX0FQSTQwNTQwMjMzMF8wIiwidGltZWxpbmUiOlt7InBvbGxRdWVzdGlvblV1aWQiOiJmM2M4MWFiMy1hOTBmLTRjOTItYTM0ZS1jZDU0M2FjMmY5ZWEiLCJzaG93Q29ycmVjdEFuc3dlcnMiOmZhbHNlLCJzaG93UmVzdWx0cyI6ZmFsc2V9LHsicG9sbFF1ZXN0aW9uVXVpZCI6ImYzYzgxYWIzLWE5MGYtNGM5Mi1hMzRlLWNkNTQzYWMyZjllYSIsInNob3dDb3JyZWN0QW5zd2VycyI6dHJ1ZSwic2hvd1Jlc3VsdHMiOnRydWV9XSwidHlwZSI6IlNsaWRvUG9sbCJ9"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8" Type="http://schemas.openxmlformats.org/officeDocument/2006/relationships/hyperlink" Target="https://www.sli.do/features-google-slides?payload=eyJwb2xsVXVpZCI6ImNmNTBjZTM1LWY1YmYtNDFkMy1hZjJmLTk3ODU0N2NmNWNhYyIsInByZXNlbnRhdGlvbklkIjoiMWZWeF80YlhoTnduMW9TSENCVTJaZUhDMUltMTUzT2gtTmpSd2E0clBWU1UiLCJzbGlkZUlkIjoiU0xJREVTX0FQSTMwNTQxMDk3NF8wIiwidGltZWxpbmUiOlt7InBvbGxRdWVzdGlvblV1aWQiOiJmMzIwMTUwZC02ZTU0LTRlN2QtYTZhYS0yYWNkZTY2OTcwZGEiLCJzaG93Q29ycmVjdEFuc3dlcnMiOmZhbHNlLCJzaG93UmVzdWx0cyI6ZmFsc2V9LHsicG9sbFF1ZXN0aW9uVXVpZCI6ImYzMjAxNTBkLTZlNTQtNGU3ZC1hNmFhLTJhY2RlNjY5NzBkYSIsInNob3dDb3JyZWN0QW5zd2VycyI6dHJ1ZSwic2hvd1Jlc3VsdHMiOnRydWV9XSwidHlwZSI6IlNsaWRvUG9sbCJ9"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openxmlformats.org/officeDocument/2006/relationships/hyperlink" Target="https://www.sli.do/features-google-slides?payload=eyJwb2xsVXVpZCI6ImQxN2E2ZmFjLTY3ODktNGJiMC05ZGEwLTNjOTI2NGQ5YzY1NyIsInByZXNlbnRhdGlvbklkIjoiMWZWeF80YlhoTnduMW9TSENCVTJaZUhDMUltMTUzT2gtTmpSd2E0clBWU1UiLCJzbGlkZUlkIjoiU0xJREVTX0FQSTE1ODUwMjU1NTZfMCIsInRpbWVsaW5lIjpbeyJwb2xsUXVlc3Rpb25VdWlkIjoiZmYzYmE2OGItY2M4Yy00OGI5LTkyN2ItODIxNjU1OWVhYzA1Iiwic2hvd0NvcnJlY3RBbnN3ZXJzIjpmYWxzZSwic2hvd1Jlc3VsdHMiOmZhbHNlfSx7InBvbGxRdWVzdGlvblV1aWQiOiJmZjNiYTY4Yi1jYzhjLTQ4YjktOTI3Yi04MjE2NTU5ZWFjMDUiLCJzaG93Q29ycmVjdEFuc3dlcnMiOnRydWUsInNob3dSZXN1bHRzIjp0cnVlfV0sInR5cGUiOiJTbGlkb1BvbGwifQ%3D%3D"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35.xml.rels><?xml version="1.0" encoding="UTF-8" standalone="yes"?>
<Relationships xmlns="http://schemas.openxmlformats.org/package/2006/relationships"><Relationship Id="rId8" Type="http://schemas.openxmlformats.org/officeDocument/2006/relationships/hyperlink" Target="https://www.sli.do/features-google-slides?payload=eyJwb2xsVXVpZCI6ImNiMTA3NGUyLWE2NjYtNGU1Zi05MzkzLTRjNzY3MmY4N2JkYyIsInByZXNlbnRhdGlvbklkIjoiMWZWeF80YlhoTnduMW9TSENCVTJaZUhDMUltMTUzT2gtTmpSd2E0clBWU1UiLCJzbGlkZUlkIjoiU0xJREVTX0FQSTE3ODA5NDU2Nl8wIiwidGltZWxpbmUiOlt7InBvbGxRdWVzdGlvblV1aWQiOiJhYWUzNTQ0Ni1jYjU3LTQwYzgtYjUyNC1iNzEzYzJmODE0MDUiLCJzaG93Q29ycmVjdEFuc3dlcnMiOmZhbHNlLCJzaG93UmVzdWx0cyI6ZmFsc2V9LHsicG9sbFF1ZXN0aW9uVXVpZCI6ImFhZTM1NDQ2LWNiNTctNDBjOC1iNTI0LWI3MTNjMmY4MTQwNSIsInNob3dDb3JyZWN0QW5zd2VycyI6dHJ1ZSwic2hvd1Jlc3VsdHMiOnRydWV9XSwidHlwZSI6IlNsaWRvUG9sbCJ9"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8" Type="http://schemas.openxmlformats.org/officeDocument/2006/relationships/hyperlink" Target="https://www.sli.do/features-google-slides?payload=eyJwb2xsVXVpZCI6IjFjNjAxYjExLTEwYzUtNGZlZi1hOWZmLTg1OGNhZDZkZGYwZCIsInByZXNlbnRhdGlvbklkIjoiMWZWeF80YlhoTnduMW9TSENCVTJaZUhDMUltMTUzT2gtTmpSd2E0clBWU1UiLCJzbGlkZUlkIjoiU0xJREVTX0FQSTQwODY0MzM1XzAiLCJ0aW1lbGluZSI6W3sicG9sbFF1ZXN0aW9uVXVpZCI6IjlkNDI1YmI0LWZjNGMtNDRmMS1iZWM0LTBmM2YzMzM2NGFkNSIsInNob3dDb3JyZWN0QW5zd2VycyI6ZmFsc2UsInNob3dSZXN1bHRzIjpmYWxzZX0seyJwb2xsUXVlc3Rpb25VdWlkIjoiOWQ0MjViYjQtZmM0Yy00NGYxLWJlYzQtMGYzZjMzMzY0YWQ1Iiwic2hvd0NvcnJlY3RBbnN3ZXJzIjp0cnVlLCJzaG93UmVzdWx0cyI6dHJ1ZX1dLCJ0eXBlIjoiU2xpZG9Qb2xsIn0%3D"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37.xml.rels><?xml version="1.0" encoding="UTF-8" standalone="yes"?>
<Relationships xmlns="http://schemas.openxmlformats.org/package/2006/relationships"><Relationship Id="rId8" Type="http://schemas.openxmlformats.org/officeDocument/2006/relationships/hyperlink" Target="https://www.sli.do/features-google-slides?payload=eyJwb2xsVXVpZCI6IjRhODljOTQwLTBkMTEtNDM1ZS1hZWU4LWUwZmJjMTRjN2Q2NCIsInByZXNlbnRhdGlvbklkIjoiMWZWeF80YlhoTnduMW9TSENCVTJaZUhDMUltMTUzT2gtTmpSd2E0clBWU1UiLCJzbGlkZUlkIjoiU0xJREVTX0FQSTc0NDk2MDY4MV8wIiwidGltZWxpbmUiOlt7InBvbGxRdWVzdGlvblV1aWQiOiI4ZTQ5MWNjYi1hZDhkLTRjMjItOTg0My03MjVlZmY4OTc2ZjgiLCJzaG93Q29ycmVjdEFuc3dlcnMiOmZhbHNlLCJzaG93UmVzdWx0cyI6ZmFsc2V9LHsicG9sbFF1ZXN0aW9uVXVpZCI6IjhlNDkxY2NiLWFkOGQtNGMyMi05ODQzLTcyNWVmZjg5NzZmOCIsInNob3dDb3JyZWN0QW5zd2VycyI6dHJ1ZSwic2hvd1Jlc3VsdHMiOnRydWV9XSwidHlwZSI6IlNsaWRvUG9sbCJ9"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38.xml.rels><?xml version="1.0" encoding="UTF-8" standalone="yes"?>
<Relationships xmlns="http://schemas.openxmlformats.org/package/2006/relationships"><Relationship Id="rId8" Type="http://schemas.openxmlformats.org/officeDocument/2006/relationships/hyperlink" Target="https://www.sli.do/features-google-slides?payload=eyJwb2xsVXVpZCI6IjU2MjU0YTFlLTEwODktNDJkYi05YzE3LWQ0MzkzZTNhOTBlMyIsInByZXNlbnRhdGlvbklkIjoiMWZWeF80YlhoTnduMW9TSENCVTJaZUhDMUltMTUzT2gtTmpSd2E0clBWU1UiLCJzbGlkZUlkIjoiU0xJREVTX0FQSTU0NDAwNTY3XzAiLCJ0aW1lbGluZSI6W3sicG9sbFF1ZXN0aW9uVXVpZCI6ImI1YzQ4YTAzLTZjODQtNDAwMy05OGU3LTViMzMwODU2YjdlYiIsInNob3dDb3JyZWN0QW5zd2VycyI6ZmFsc2UsInNob3dSZXN1bHRzIjpmYWxzZX0seyJwb2xsUXVlc3Rpb25VdWlkIjoiYjVjNDhhMDMtNmM4NC00MDAzLTk4ZTctNWIzMzA4NTZiN2ViIiwic2hvd0NvcnJlY3RBbnN3ZXJzIjp0cnVlLCJzaG93UmVzdWx0cyI6dHJ1ZX1dLCJ0eXBlIjoiU2xpZG9Qb2xsIn0%3D"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3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1.png"/><Relationship Id="rId7"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s://web.kamihq.com/web/viewer.html?state=%7B%22ids%22%3A%5B%221IO_CcpvnqsnnLopfjyBUaBsIyCBSOBWP%22%5D%2C%22action%22%3A%22open%22%2C%22userId%22%3A%22106338925548548757927%22%7D&amp;filename=undefined&amp;kami_user_id=6038293" TargetMode="External"/><Relationship Id="rId5" Type="http://schemas.openxmlformats.org/officeDocument/2006/relationships/image" Target="../media/image50.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hyperlink" Target="https://www.sli.do/features-google-slides?payload=eyJwb2xsVXVpZCI6IjRjMjY2ZjRkLTAzZDgtNDNlOC04YzllLWRlODY1YTkyMWUxOSIsInByZXNlbnRhdGlvbklkIjoiMWZWeF80YlhoTnduMW9TSENCVTJaZUhDMUltMTUzT2gtTmpSd2E0clBWU1UiLCJzbGlkZUlkIjoiU0xJREVTX0FQSTk1OTc4MjQ3XzAiLCJ0aW1lbGluZSI6W3sicG9sbFF1ZXN0aW9uVXVpZCI6IjQ5MmM2MTE0LTMxYWQtNGI2Ny04ODliLWRhZDQ1YTI2OGE2MiIsInNob3dDb3JyZWN0QW5zd2VycyI6ZmFsc2UsInNob3dSZXN1bHRzIjpmYWxzZX0seyJwb2xsUXVlc3Rpb25VdWlkIjoiNDkyYzYxMTQtMzFhZC00YjY3LTg4OWItZGFkNDVhMjY4YTYyIiwic2hvd0NvcnJlY3RBbnN3ZXJzIjp0cnVlLCJzaG93UmVzdWx0cyI6dHJ1ZX1dLCJ0eXBlIjoiU2xpZG9Qb2xsIn0%3D"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41.xml.rels><?xml version="1.0" encoding="UTF-8" standalone="yes"?>
<Relationships xmlns="http://schemas.openxmlformats.org/package/2006/relationships"><Relationship Id="rId8" Type="http://schemas.openxmlformats.org/officeDocument/2006/relationships/hyperlink" Target="https://www.sli.do/features-google-slides?payload=eyJwb2xsVXVpZCI6Ijk5NzJmMGUwLTVlNzUtNDFmYS1iMTUzLTNhYWUyYzZmZmY5NCIsInByZXNlbnRhdGlvbklkIjoiMWZWeF80YlhoTnduMW9TSENCVTJaZUhDMUltMTUzT2gtTmpSd2E0clBWU1UiLCJzbGlkZUlkIjoiU0xJREVTX0FQSTIxMTUzODc5NThfMCIsInRpbWVsaW5lIjpbeyJwb2xsUXVlc3Rpb25VdWlkIjoiZDY2NDVmZmMtMGNmNy00OWI4LWFjMGEtYjg0ZDFlMmU3MzZkIiwic2hvd0NvcnJlY3RBbnN3ZXJzIjpmYWxzZSwic2hvd1Jlc3VsdHMiOmZhbHNlfSx7InBvbGxRdWVzdGlvblV1aWQiOiJkNjY0NWZmYy0wY2Y3LTQ5YjgtYWMwYS1iODRkMWUyZTczNmQiLCJzaG93Q29ycmVjdEFuc3dlcnMiOnRydWUsInNob3dSZXN1bHRzIjp0cnVlfV0sInR5cGUiOiJTbGlkb1BvbGwifQ%3D%3D"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42.xml.rels><?xml version="1.0" encoding="UTF-8" standalone="yes"?>
<Relationships xmlns="http://schemas.openxmlformats.org/package/2006/relationships"><Relationship Id="rId8" Type="http://schemas.openxmlformats.org/officeDocument/2006/relationships/hyperlink" Target="https://www.sli.do/features-google-slides?payload=eyJwb2xsVXVpZCI6IjI1YmUzYzliLTlmOGUtNDc3ZS1iY2I3LWM1MGZhZDg5YzU2YSIsInByZXNlbnRhdGlvbklkIjoiMWZWeF80YlhoTnduMW9TSENCVTJaZUhDMUltMTUzT2gtTmpSd2E0clBWU1UiLCJzbGlkZUlkIjoiU0xJREVTX0FQSTg5ODExODY4MV8wIiwidGltZWxpbmUiOlt7InBvbGxRdWVzdGlvblV1aWQiOiJmOWU0OGI2Zi02YmNkLTQ2NzEtYWM1ZC1jODQwZjlhZDc1YTciLCJzaG93Q29ycmVjdEFuc3dlcnMiOmZhbHNlLCJzaG93UmVzdWx0cyI6ZmFsc2V9LHsicG9sbFF1ZXN0aW9uVXVpZCI6ImY5ZTQ4YjZmLTZiY2QtNDY3MS1hYzVkLWM4NDBmOWFkNzVhNyIsInNob3dDb3JyZWN0QW5zd2VycyI6dHJ1ZSwic2hvd1Jlc3VsdHMiOnRydWV9XSwidHlwZSI6IlNsaWRvUG9sbCJ9"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43.xml.rels><?xml version="1.0" encoding="UTF-8" standalone="yes"?>
<Relationships xmlns="http://schemas.openxmlformats.org/package/2006/relationships"><Relationship Id="rId8" Type="http://schemas.openxmlformats.org/officeDocument/2006/relationships/hyperlink" Target="https://www.sli.do/features-google-slides?payload=eyJwb2xsVXVpZCI6IjgyNjgwNzljLTdkMWYtNDZkZC1iMjQ4LWZlMTBlMmQyNWE5NiIsInByZXNlbnRhdGlvbklkIjoiMWZWeF80YlhoTnduMW9TSENCVTJaZUhDMUltMTUzT2gtTmpSd2E0clBWU1UiLCJzbGlkZUlkIjoiU0xJREVTX0FQSTEwNjgzMTA4NV8wIiwidGltZWxpbmUiOlt7InBvbGxRdWVzdGlvblV1aWQiOiI1YzZkYTQ5ZS0xODZiLTQ0ZGMtYTlhZC0wYzg2YjNjNmU3NTUiLCJzaG93Q29ycmVjdEFuc3dlcnMiOmZhbHNlLCJzaG93UmVzdWx0cyI6ZmFsc2V9LHsicG9sbFF1ZXN0aW9uVXVpZCI6IjVjNmRhNDllLTE4NmItNDRkYy1hOWFkLTBjODZiM2M2ZTc1NSIsInNob3dDb3JyZWN0QW5zd2VycyI6dHJ1ZSwic2hvd1Jlc3VsdHMiOnRydWV9XSwidHlwZSI6IlNsaWRvUG9sbCJ9"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44.xml.rels><?xml version="1.0" encoding="UTF-8" standalone="yes"?>
<Relationships xmlns="http://schemas.openxmlformats.org/package/2006/relationships"><Relationship Id="rId8" Type="http://schemas.openxmlformats.org/officeDocument/2006/relationships/hyperlink" Target="https://www.sli.do/features-google-slides?payload=eyJwb2xsVXVpZCI6Ijc2Mzc1MDE2LTI3MWUtNDZlYS1iZjA2LWViMWIyZWRmZDNlNiIsInByZXNlbnRhdGlvbklkIjoiMWZWeF80YlhoTnduMW9TSENCVTJaZUhDMUltMTUzT2gtTmpSd2E0clBWU1UiLCJzbGlkZUlkIjoiU0xJREVTX0FQSTEwMTczOTU1ODRfMCIsInRpbWVsaW5lIjpbeyJwb2xsUXVlc3Rpb25VdWlkIjoiY2VmODEwNmQtNGFlMS00NjJjLThjMDAtYmVmODdmMzhjYTBjIiwic2hvd0NvcnJlY3RBbnN3ZXJzIjpmYWxzZSwic2hvd1Jlc3VsdHMiOmZhbHNlfSx7InBvbGxRdWVzdGlvblV1aWQiOiJjZWY4MTA2ZC00YWUxLTQ2MmMtOGMwMC1iZWY4N2YzOGNhMGMiLCJzaG93Q29ycmVjdEFuc3dlcnMiOnRydWUsInNob3dSZXN1bHRzIjp0cnVlfV0sInR5cGUiOiJTbGlkb1BvbGwifQ%3D%3D" TargetMode="External"/><Relationship Id="rId3" Type="http://schemas.openxmlformats.org/officeDocument/2006/relationships/hyperlink" Target="https://www.slido.com/support/gsi/how-to-change-the-design" TargetMode="External"/><Relationship Id="rId7"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hyperlink" Target="https://chrome.google.com/webstore/detail/slido/dhhclfjehmpacimcdknijodpjpmppkii" TargetMode="External"/><Relationship Id="rId5" Type="http://schemas.openxmlformats.org/officeDocument/2006/relationships/image" Target="../media/image36.png"/><Relationship Id="rId4" Type="http://schemas.openxmlformats.org/officeDocument/2006/relationships/hyperlink" Target="https://www.sli.do/features-google-slides?interaction-type=TXVsdGlwbGVDaG9pY2U%3D" TargetMode="External"/><Relationship Id="rId9" Type="http://schemas.openxmlformats.org/officeDocument/2006/relationships/image" Target="../media/image38.png"/></Relationships>
</file>

<file path=ppt/slides/_rels/slide45.xml.rels><?xml version="1.0" encoding="UTF-8" standalone="yes"?>
<Relationships xmlns="http://schemas.openxmlformats.org/package/2006/relationships"><Relationship Id="rId8" Type="http://schemas.openxmlformats.org/officeDocument/2006/relationships/hyperlink" Target="https://drive.google.com/file/d/1tyt5vz9UimIInPPgWfUFNght59u3jf9w/view?usp=sharing" TargetMode="External"/><Relationship Id="rId13" Type="http://schemas.openxmlformats.org/officeDocument/2006/relationships/image" Target="../media/image56.png"/><Relationship Id="rId3" Type="http://schemas.openxmlformats.org/officeDocument/2006/relationships/image" Target="../media/image31.png"/><Relationship Id="rId7" Type="http://schemas.openxmlformats.org/officeDocument/2006/relationships/hyperlink" Target="https://drive.google.com/file/d/1Qx0mdfFyJJlHoyYa6EnWxQrMo7wo2CSF/view?usp=sharing" TargetMode="External"/><Relationship Id="rId12"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hyperlink" Target="https://drive.google.com/file/d/1qIFA_sg7R_H6aVRZbpCfDsAtmUa2L6Q6/view?usp=sharing" TargetMode="External"/><Relationship Id="rId11" Type="http://schemas.openxmlformats.org/officeDocument/2006/relationships/hyperlink" Target="https://drive.google.com/file/d/1vHLhGSwdHDbipHQNpbizN7cnylSEaH13/view?usp=sharing" TargetMode="External"/><Relationship Id="rId5" Type="http://schemas.openxmlformats.org/officeDocument/2006/relationships/image" Target="../media/image53.png"/><Relationship Id="rId10" Type="http://schemas.openxmlformats.org/officeDocument/2006/relationships/image" Target="../media/image54.png"/><Relationship Id="rId4" Type="http://schemas.openxmlformats.org/officeDocument/2006/relationships/image" Target="../media/image32.png"/><Relationship Id="rId9" Type="http://schemas.openxmlformats.org/officeDocument/2006/relationships/hyperlink" Target="https://www.newreaderspress.com/calculator-practice-GED" TargetMode="External"/><Relationship Id="rId14" Type="http://schemas.openxmlformats.org/officeDocument/2006/relationships/hyperlink" Target="https://go.essentialed.com/educator-resources"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4.png"/><Relationship Id="rId9"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ged.com/educators_admins/teaching/classroom_materials/study_guides/" TargetMode="External"/><Relationship Id="rId18" Type="http://schemas.openxmlformats.org/officeDocument/2006/relationships/image" Target="../media/image14.jpg"/><Relationship Id="rId3" Type="http://schemas.openxmlformats.org/officeDocument/2006/relationships/hyperlink" Target="http://ged.com" TargetMode="External"/><Relationship Id="rId21" Type="http://schemas.openxmlformats.org/officeDocument/2006/relationships/hyperlink" Target="https://ged.com/wp-content/uploads/assessment_guide_for_educators_introduction.pdf" TargetMode="External"/><Relationship Id="rId7" Type="http://schemas.openxmlformats.org/officeDocument/2006/relationships/hyperlink" Target="https://drive.google.com/file/d/11J4wzHQF7mAexJoHIVuYT1isvCBo8F6C/view?usp=sharing" TargetMode="External"/><Relationship Id="rId12" Type="http://schemas.openxmlformats.org/officeDocument/2006/relationships/image" Target="../media/image11.png"/><Relationship Id="rId17" Type="http://schemas.openxmlformats.org/officeDocument/2006/relationships/hyperlink" Target="https://ged.com/wp-content/uploads/GED_Playbook_2022-08_1937a_FINAL.pdf" TargetMode="External"/><Relationship Id="rId2" Type="http://schemas.openxmlformats.org/officeDocument/2006/relationships/notesSlide" Target="../notesSlides/notesSlide5.xml"/><Relationship Id="rId16" Type="http://schemas.openxmlformats.org/officeDocument/2006/relationships/image" Target="../media/image13.png"/><Relationship Id="rId20" Type="http://schemas.openxmlformats.org/officeDocument/2006/relationships/image" Target="../media/image15.jpg"/><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hyperlink" Target="https://ged.com/wp-content/uploads/Student_Handbook_ED1_FINAL.pdf" TargetMode="External"/><Relationship Id="rId5" Type="http://schemas.openxmlformats.org/officeDocument/2006/relationships/hyperlink" Target="https://drive.google.com/file/d/1J7ncGDbfCOoSGQZhcf7xcQdGVcxl-xVH/view?usp=sharing" TargetMode="External"/><Relationship Id="rId15" Type="http://schemas.openxmlformats.org/officeDocument/2006/relationships/hyperlink" Target="https://www.ged.com/study/ged-mobile-app/#gettingstarted" TargetMode="External"/><Relationship Id="rId10" Type="http://schemas.openxmlformats.org/officeDocument/2006/relationships/image" Target="../media/image10.png"/><Relationship Id="rId19" Type="http://schemas.openxmlformats.org/officeDocument/2006/relationships/hyperlink" Target="https://ged.com/wp-content/uploads/GED_Welcome_Reference_Guide_v1.pdf" TargetMode="External"/><Relationship Id="rId4" Type="http://schemas.openxmlformats.org/officeDocument/2006/relationships/image" Target="../media/image6.png"/><Relationship Id="rId9" Type="http://schemas.openxmlformats.org/officeDocument/2006/relationships/hyperlink" Target="https://ged.com/wp-content/uploads/Educator_Handbook_Ed6_ebook_US_FINAL.pdf" TargetMode="External"/><Relationship Id="rId14" Type="http://schemas.openxmlformats.org/officeDocument/2006/relationships/image" Target="../media/image12.png"/><Relationship Id="rId22"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ged.com" TargetMode="External"/><Relationship Id="rId7" Type="http://schemas.openxmlformats.org/officeDocument/2006/relationships/hyperlink" Target="https://www.ged.com/study/free_online_ged_tes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hyperlink" Target="https://www.ged.com/practice-test/en/computer-demonstrator/" TargetMode="External"/><Relationship Id="rId10"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hyperlink" Target="https://www.ged.com/practice-test/en/calculato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subTitle" idx="1"/>
          </p:nvPr>
        </p:nvSpPr>
        <p:spPr>
          <a:xfrm>
            <a:off x="492150" y="3071400"/>
            <a:ext cx="8159700" cy="4335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2000">
                <a:latin typeface="Quattrocento Sans"/>
                <a:ea typeface="Quattrocento Sans"/>
                <a:cs typeface="Quattrocento Sans"/>
                <a:sym typeface="Quattrocento Sans"/>
              </a:rPr>
              <a:t>Kellie Blair Hardt</a:t>
            </a:r>
            <a:endParaRPr sz="2000">
              <a:latin typeface="Quattrocento Sans"/>
              <a:ea typeface="Quattrocento Sans"/>
              <a:cs typeface="Quattrocento Sans"/>
              <a:sym typeface="Quattrocento Sans"/>
            </a:endParaRPr>
          </a:p>
          <a:p>
            <a:pPr marL="0" lvl="0" indent="0" algn="ctr" rtl="0">
              <a:lnSpc>
                <a:spcPct val="100000"/>
              </a:lnSpc>
              <a:spcBef>
                <a:spcPts val="0"/>
              </a:spcBef>
              <a:spcAft>
                <a:spcPts val="0"/>
              </a:spcAft>
              <a:buClr>
                <a:schemeClr val="dk1"/>
              </a:buClr>
              <a:buSzPts val="1100"/>
              <a:buFont typeface="Arial"/>
              <a:buNone/>
            </a:pPr>
            <a:r>
              <a:rPr lang="en">
                <a:latin typeface="Quattrocento Sans"/>
                <a:ea typeface="Quattrocento Sans"/>
                <a:cs typeface="Quattrocento Sans"/>
                <a:sym typeface="Quattrocento Sans"/>
              </a:rPr>
              <a:t>Hardt2heart Adult Education Services</a:t>
            </a:r>
            <a:endParaRPr>
              <a:latin typeface="Quattrocento Sans"/>
              <a:ea typeface="Quattrocento Sans"/>
              <a:cs typeface="Quattrocento Sans"/>
              <a:sym typeface="Quattrocento Sans"/>
            </a:endParaRPr>
          </a:p>
          <a:p>
            <a:pPr marL="0" lvl="0" indent="0" algn="ctr" rtl="0">
              <a:lnSpc>
                <a:spcPct val="100000"/>
              </a:lnSpc>
              <a:spcBef>
                <a:spcPts val="0"/>
              </a:spcBef>
              <a:spcAft>
                <a:spcPts val="0"/>
              </a:spcAft>
              <a:buClr>
                <a:schemeClr val="dk1"/>
              </a:buClr>
              <a:buSzPts val="1100"/>
              <a:buFont typeface="Arial"/>
              <a:buNone/>
            </a:pPr>
            <a:r>
              <a:rPr lang="en">
                <a:latin typeface="Quattrocento Sans"/>
                <a:ea typeface="Quattrocento Sans"/>
                <a:cs typeface="Quattrocento Sans"/>
                <a:sym typeface="Quattrocento Sans"/>
              </a:rPr>
              <a:t>GED Testing Service, Board of Directors</a:t>
            </a:r>
            <a:endParaRPr>
              <a:latin typeface="Quattrocento Sans"/>
              <a:ea typeface="Quattrocento Sans"/>
              <a:cs typeface="Quattrocento Sans"/>
              <a:sym typeface="Quattrocento Sans"/>
            </a:endParaRPr>
          </a:p>
          <a:p>
            <a:pPr marL="0" lvl="0" indent="0" algn="ctr" rtl="0">
              <a:lnSpc>
                <a:spcPct val="90000"/>
              </a:lnSpc>
              <a:spcBef>
                <a:spcPts val="0"/>
              </a:spcBef>
              <a:spcAft>
                <a:spcPts val="0"/>
              </a:spcAft>
              <a:buSzPts val="1500"/>
              <a:buNone/>
            </a:pPr>
            <a:endParaRPr>
              <a:latin typeface="Quattrocento Sans"/>
              <a:ea typeface="Quattrocento Sans"/>
              <a:cs typeface="Quattrocento Sans"/>
              <a:sym typeface="Quattrocento Sans"/>
            </a:endParaRPr>
          </a:p>
        </p:txBody>
      </p:sp>
      <p:sp>
        <p:nvSpPr>
          <p:cNvPr id="170" name="Google Shape;170;p30"/>
          <p:cNvSpPr txBox="1">
            <a:spLocks noGrp="1"/>
          </p:cNvSpPr>
          <p:nvPr>
            <p:ph type="body" idx="2"/>
          </p:nvPr>
        </p:nvSpPr>
        <p:spPr>
          <a:xfrm>
            <a:off x="392400" y="2195550"/>
            <a:ext cx="8359200" cy="999300"/>
          </a:xfrm>
          <a:prstGeom prst="rect">
            <a:avLst/>
          </a:prstGeom>
          <a:noFill/>
          <a:ln>
            <a:noFill/>
          </a:ln>
        </p:spPr>
        <p:txBody>
          <a:bodyPr spcFirstLastPara="1" wrap="square" lIns="0" tIns="0" rIns="0" bIns="0" anchor="ctr" anchorCtr="0">
            <a:normAutofit/>
          </a:bodyPr>
          <a:lstStyle/>
          <a:p>
            <a:pPr marL="0" lvl="0" indent="0" algn="ctr" rtl="0">
              <a:lnSpc>
                <a:spcPct val="115000"/>
              </a:lnSpc>
              <a:spcBef>
                <a:spcPts val="0"/>
              </a:spcBef>
              <a:spcAft>
                <a:spcPts val="0"/>
              </a:spcAft>
              <a:buClr>
                <a:schemeClr val="dk1"/>
              </a:buClr>
              <a:buSzPts val="1100"/>
              <a:buFont typeface="Arial"/>
              <a:buNone/>
            </a:pPr>
            <a:r>
              <a:rPr lang="en" sz="1900">
                <a:latin typeface="Rockwell"/>
                <a:ea typeface="Rockwell"/>
                <a:cs typeface="Rockwell"/>
                <a:sym typeface="Rockwell"/>
              </a:rPr>
              <a:t>Mastering Basic Math Skills: </a:t>
            </a:r>
            <a:endParaRPr sz="1900">
              <a:latin typeface="Rockwell"/>
              <a:ea typeface="Rockwell"/>
              <a:cs typeface="Rockwell"/>
              <a:sym typeface="Rockwell"/>
            </a:endParaRPr>
          </a:p>
          <a:p>
            <a:pPr marL="0" lvl="0" indent="0" algn="ctr" rtl="0">
              <a:lnSpc>
                <a:spcPct val="115000"/>
              </a:lnSpc>
              <a:spcBef>
                <a:spcPts val="0"/>
              </a:spcBef>
              <a:spcAft>
                <a:spcPts val="0"/>
              </a:spcAft>
              <a:buClr>
                <a:schemeClr val="dk1"/>
              </a:buClr>
              <a:buSzPts val="1100"/>
              <a:buFont typeface="Arial"/>
              <a:buNone/>
            </a:pPr>
            <a:r>
              <a:rPr lang="en" sz="1900">
                <a:latin typeface="Rockwell"/>
                <a:ea typeface="Rockwell"/>
                <a:cs typeface="Rockwell"/>
                <a:sym typeface="Rockwell"/>
              </a:rPr>
              <a:t>Applying Basic Math and Calculator Skills for Success at All Levels</a:t>
            </a:r>
            <a:endParaRPr sz="1900">
              <a:latin typeface="Rockwell"/>
              <a:ea typeface="Rockwell"/>
              <a:cs typeface="Rockwell"/>
              <a:sym typeface="Rockwell"/>
            </a:endParaRPr>
          </a:p>
          <a:p>
            <a:pPr marL="0" lvl="0" indent="0" algn="ctr" rtl="0">
              <a:lnSpc>
                <a:spcPct val="115000"/>
              </a:lnSpc>
              <a:spcBef>
                <a:spcPts val="0"/>
              </a:spcBef>
              <a:spcAft>
                <a:spcPts val="0"/>
              </a:spcAft>
              <a:buClr>
                <a:schemeClr val="dk1"/>
              </a:buClr>
              <a:buSzPts val="1100"/>
              <a:buFont typeface="Arial"/>
              <a:buNone/>
            </a:pPr>
            <a:endParaRPr sz="1900">
              <a:latin typeface="Rockwell"/>
              <a:ea typeface="Rockwell"/>
              <a:cs typeface="Rockwell"/>
              <a:sym typeface="Rockwell"/>
            </a:endParaRPr>
          </a:p>
        </p:txBody>
      </p:sp>
      <p:sp>
        <p:nvSpPr>
          <p:cNvPr id="3" name="TextBox 3">
            <a:extLst>
              <a:ext uri="{FF2B5EF4-FFF2-40B4-BE49-F238E27FC236}">
                <a16:creationId xmlns:a16="http://schemas.microsoft.com/office/drawing/2014/main" id="{79871222-9E2E-4716-A8EF-3ABB90124BE6}"/>
              </a:ext>
            </a:extLst>
          </p:cNvPr>
          <p:cNvSpPr txBox="1"/>
          <p:nvPr/>
        </p:nvSpPr>
        <p:spPr>
          <a:xfrm>
            <a:off x="5681812" y="4368288"/>
            <a:ext cx="3377101"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dirty="0">
                <a:latin typeface="Arial"/>
                <a:ea typeface="Calibri Light"/>
                <a:cs typeface="Calibri Light"/>
              </a:rPr>
              <a:t>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are registered trademarks of the American Council on Education (“ACE”). They may not be used or reproduced without the express written permission of ACE or GED Testing Service LLC. The 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brands are administered by GED Testing Service LLC under license from ACE.</a:t>
            </a:r>
            <a:endParaRPr lang="en-US" sz="800" dirty="0">
              <a:latin typeface="Calibri"/>
              <a:ea typeface="Calibri"/>
              <a:cs typeface="Calibri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grpSp>
        <p:nvGrpSpPr>
          <p:cNvPr id="696" name="Google Shape;696;p39"/>
          <p:cNvGrpSpPr/>
          <p:nvPr/>
        </p:nvGrpSpPr>
        <p:grpSpPr>
          <a:xfrm>
            <a:off x="-27177" y="3202450"/>
            <a:ext cx="2555408" cy="1945739"/>
            <a:chOff x="-36228" y="4269935"/>
            <a:chExt cx="3406303" cy="2594318"/>
          </a:xfrm>
        </p:grpSpPr>
        <p:sp>
          <p:nvSpPr>
            <p:cNvPr id="697" name="Google Shape;697;p39"/>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98" name="Google Shape;698;p39"/>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99" name="Google Shape;699;p39"/>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00" name="Google Shape;700;p39"/>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701" name="Google Shape;701;p39"/>
            <p:cNvGrpSpPr/>
            <p:nvPr/>
          </p:nvGrpSpPr>
          <p:grpSpPr>
            <a:xfrm rot="-647713">
              <a:off x="976740" y="6022106"/>
              <a:ext cx="127943" cy="85459"/>
              <a:chOff x="7803012" y="5503320"/>
              <a:chExt cx="1302374" cy="589952"/>
            </a:xfrm>
          </p:grpSpPr>
          <p:sp>
            <p:nvSpPr>
              <p:cNvPr id="702" name="Google Shape;702;p39"/>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03" name="Google Shape;703;p39"/>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704" name="Google Shape;704;p39"/>
            <p:cNvGrpSpPr/>
            <p:nvPr/>
          </p:nvGrpSpPr>
          <p:grpSpPr>
            <a:xfrm rot="4980046">
              <a:off x="1655302" y="6013754"/>
              <a:ext cx="74250" cy="1290467"/>
              <a:chOff x="9271908" y="1556791"/>
              <a:chExt cx="252731" cy="4392489"/>
            </a:xfrm>
          </p:grpSpPr>
          <p:sp>
            <p:nvSpPr>
              <p:cNvPr id="705" name="Google Shape;705;p39"/>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06" name="Google Shape;706;p39"/>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07" name="Google Shape;707;p39"/>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08" name="Google Shape;708;p39"/>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09" name="Google Shape;709;p39"/>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10" name="Google Shape;710;p39"/>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711" name="Google Shape;711;p39"/>
              <p:cNvGrpSpPr/>
              <p:nvPr/>
            </p:nvGrpSpPr>
            <p:grpSpPr>
              <a:xfrm>
                <a:off x="9272753" y="5309733"/>
                <a:ext cx="251559" cy="412500"/>
                <a:chOff x="9262729" y="5309733"/>
                <a:chExt cx="270901" cy="412500"/>
              </a:xfrm>
            </p:grpSpPr>
            <p:sp>
              <p:nvSpPr>
                <p:cNvPr id="712" name="Google Shape;712;p39"/>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13" name="Google Shape;713;p39"/>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14" name="Google Shape;714;p39"/>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15" name="Google Shape;715;p39"/>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16" name="Google Shape;716;p39"/>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717" name="Google Shape;717;p39"/>
            <p:cNvGrpSpPr/>
            <p:nvPr/>
          </p:nvGrpSpPr>
          <p:grpSpPr>
            <a:xfrm>
              <a:off x="-4120" y="5085176"/>
              <a:ext cx="497766" cy="1458203"/>
              <a:chOff x="6093579" y="736781"/>
              <a:chExt cx="1714662" cy="5023089"/>
            </a:xfrm>
          </p:grpSpPr>
          <p:sp>
            <p:nvSpPr>
              <p:cNvPr id="718" name="Google Shape;718;p39"/>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19" name="Google Shape;719;p39"/>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20" name="Google Shape;720;p39"/>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21" name="Google Shape;721;p39"/>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22" name="Google Shape;722;p39"/>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23" name="Google Shape;723;p39"/>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24" name="Google Shape;724;p39"/>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25" name="Google Shape;725;p39"/>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26" name="Google Shape;726;p39"/>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27" name="Google Shape;727;p39"/>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28" name="Google Shape;728;p39"/>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29" name="Google Shape;729;p39"/>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30" name="Google Shape;730;p39"/>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31" name="Google Shape;731;p39"/>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32" name="Google Shape;732;p39"/>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33" name="Google Shape;733;p39"/>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34" name="Google Shape;734;p39"/>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35" name="Google Shape;735;p39"/>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36" name="Google Shape;736;p39"/>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737" name="Google Shape;737;p39"/>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738" name="Google Shape;738;p39"/>
          <p:cNvGrpSpPr/>
          <p:nvPr/>
        </p:nvGrpSpPr>
        <p:grpSpPr>
          <a:xfrm>
            <a:off x="6637588" y="-537110"/>
            <a:ext cx="2983504" cy="1575432"/>
            <a:chOff x="8847758" y="-716147"/>
            <a:chExt cx="3976945" cy="2100576"/>
          </a:xfrm>
        </p:grpSpPr>
        <p:sp>
          <p:nvSpPr>
            <p:cNvPr id="739" name="Google Shape;739;p39"/>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740" name="Google Shape;740;p39"/>
            <p:cNvGrpSpPr/>
            <p:nvPr/>
          </p:nvGrpSpPr>
          <p:grpSpPr>
            <a:xfrm rot="598941">
              <a:off x="11805095" y="58369"/>
              <a:ext cx="352389" cy="332874"/>
              <a:chOff x="10486900" y="3714898"/>
              <a:chExt cx="1008000" cy="952178"/>
            </a:xfrm>
          </p:grpSpPr>
          <p:sp>
            <p:nvSpPr>
              <p:cNvPr id="741" name="Google Shape;741;p39"/>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42" name="Google Shape;742;p39"/>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43" name="Google Shape;743;p39"/>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744" name="Google Shape;744;p39"/>
            <p:cNvGrpSpPr/>
            <p:nvPr/>
          </p:nvGrpSpPr>
          <p:grpSpPr>
            <a:xfrm rot="598941">
              <a:off x="11906508" y="510507"/>
              <a:ext cx="308908" cy="384167"/>
              <a:chOff x="9829741" y="5373243"/>
              <a:chExt cx="883624" cy="1098900"/>
            </a:xfrm>
          </p:grpSpPr>
          <p:sp>
            <p:nvSpPr>
              <p:cNvPr id="745" name="Google Shape;745;p39"/>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46" name="Google Shape;746;p39"/>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47" name="Google Shape;747;p39"/>
              <p:cNvSpPr/>
              <p:nvPr/>
            </p:nvSpPr>
            <p:spPr>
              <a:xfrm rot="-3600196">
                <a:off x="9683138" y="5842858"/>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748" name="Google Shape;748;p39"/>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49" name="Google Shape;749;p39"/>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750" name="Google Shape;750;p39"/>
          <p:cNvSpPr txBox="1">
            <a:spLocks noGrp="1"/>
          </p:cNvSpPr>
          <p:nvPr>
            <p:ph type="title"/>
          </p:nvPr>
        </p:nvSpPr>
        <p:spPr>
          <a:xfrm>
            <a:off x="233775" y="443499"/>
            <a:ext cx="6390600" cy="864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sz="2400">
                <a:solidFill>
                  <a:srgbClr val="014B64"/>
                </a:solidFill>
                <a:latin typeface="Rockwell"/>
                <a:ea typeface="Rockwell"/>
                <a:cs typeface="Rockwell"/>
                <a:sym typeface="Rockwell"/>
              </a:rPr>
              <a:t>CALCULATOR 101: Unlocking the Basics</a:t>
            </a:r>
            <a:endParaRPr>
              <a:solidFill>
                <a:srgbClr val="014B64"/>
              </a:solidFill>
            </a:endParaRPr>
          </a:p>
          <a:p>
            <a:pPr marL="0" lvl="0" indent="0" algn="l" rtl="0">
              <a:lnSpc>
                <a:spcPct val="100000"/>
              </a:lnSpc>
              <a:spcBef>
                <a:spcPts val="0"/>
              </a:spcBef>
              <a:spcAft>
                <a:spcPts val="0"/>
              </a:spcAft>
              <a:buSzPts val="1800"/>
              <a:buNone/>
            </a:pPr>
            <a:br>
              <a:rPr lang="en" sz="2400">
                <a:solidFill>
                  <a:schemeClr val="lt1"/>
                </a:solidFill>
              </a:rPr>
            </a:br>
            <a:r>
              <a:rPr lang="en" sz="2400">
                <a:solidFill>
                  <a:schemeClr val="lt1"/>
                </a:solidFill>
              </a:rPr>
              <a:t>T</a:t>
            </a:r>
            <a:endParaRPr sz="2400"/>
          </a:p>
        </p:txBody>
      </p:sp>
      <p:pic>
        <p:nvPicPr>
          <p:cNvPr id="751" name="Google Shape;751;p39"/>
          <p:cNvPicPr preferRelativeResize="0"/>
          <p:nvPr/>
        </p:nvPicPr>
        <p:blipFill rotWithShape="1">
          <a:blip r:embed="rId3">
            <a:alphaModFix/>
          </a:blip>
          <a:srcRect/>
          <a:stretch/>
        </p:blipFill>
        <p:spPr>
          <a:xfrm>
            <a:off x="233775" y="1033825"/>
            <a:ext cx="1364075" cy="2179508"/>
          </a:xfrm>
          <a:prstGeom prst="rect">
            <a:avLst/>
          </a:prstGeom>
          <a:noFill/>
          <a:ln>
            <a:noFill/>
          </a:ln>
        </p:spPr>
      </p:pic>
      <p:sp>
        <p:nvSpPr>
          <p:cNvPr id="752" name="Google Shape;752;p39"/>
          <p:cNvSpPr/>
          <p:nvPr/>
        </p:nvSpPr>
        <p:spPr>
          <a:xfrm>
            <a:off x="404751" y="3213325"/>
            <a:ext cx="1424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u="sng">
                <a:solidFill>
                  <a:srgbClr val="006C64"/>
                </a:solidFill>
                <a:hlinkClick r:id="rId4">
                  <a:extLst>
                    <a:ext uri="{A12FA001-AC4F-418D-AE19-62706E023703}">
                      <ahyp:hlinkClr xmlns:ahyp="http://schemas.microsoft.com/office/drawing/2018/hyperlinkcolor" val="tx"/>
                    </a:ext>
                  </a:extLst>
                </a:hlinkClick>
              </a:rPr>
              <a:t>-</a:t>
            </a:r>
            <a:r>
              <a:rPr lang="en" sz="1600" u="sng">
                <a:solidFill>
                  <a:srgbClr val="006C64"/>
                </a:solidFill>
                <a:latin typeface="Arial"/>
                <a:ea typeface="Arial"/>
                <a:cs typeface="Arial"/>
                <a:sym typeface="Arial"/>
                <a:hlinkClick r:id="rId4">
                  <a:extLst>
                    <a:ext uri="{A12FA001-AC4F-418D-AE19-62706E023703}">
                      <ahyp:hlinkClr xmlns:ahyp="http://schemas.microsoft.com/office/drawing/2018/hyperlinkcolor" val="tx"/>
                    </a:ext>
                  </a:extLst>
                </a:hlinkClick>
              </a:rPr>
              <a:t>Hand held-</a:t>
            </a:r>
            <a:endParaRPr sz="1600">
              <a:solidFill>
                <a:srgbClr val="006C64"/>
              </a:solidFill>
              <a:latin typeface="Arial"/>
              <a:ea typeface="Arial"/>
              <a:cs typeface="Arial"/>
              <a:sym typeface="Arial"/>
            </a:endParaRPr>
          </a:p>
        </p:txBody>
      </p:sp>
      <p:pic>
        <p:nvPicPr>
          <p:cNvPr id="753" name="Google Shape;753;p39"/>
          <p:cNvPicPr preferRelativeResize="0"/>
          <p:nvPr/>
        </p:nvPicPr>
        <p:blipFill rotWithShape="1">
          <a:blip r:embed="rId5">
            <a:alphaModFix/>
          </a:blip>
          <a:srcRect/>
          <a:stretch/>
        </p:blipFill>
        <p:spPr>
          <a:xfrm>
            <a:off x="2121713" y="920987"/>
            <a:ext cx="1076475" cy="2053241"/>
          </a:xfrm>
          <a:prstGeom prst="rect">
            <a:avLst/>
          </a:prstGeom>
          <a:noFill/>
          <a:ln>
            <a:noFill/>
          </a:ln>
        </p:spPr>
      </p:pic>
      <p:sp>
        <p:nvSpPr>
          <p:cNvPr id="754" name="Google Shape;754;p39"/>
          <p:cNvSpPr/>
          <p:nvPr/>
        </p:nvSpPr>
        <p:spPr>
          <a:xfrm>
            <a:off x="2083199" y="3074165"/>
            <a:ext cx="11535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a:solidFill>
                  <a:srgbClr val="006C64"/>
                </a:solidFill>
              </a:rPr>
              <a:t>-</a:t>
            </a:r>
            <a:r>
              <a:rPr lang="en" sz="1600">
                <a:solidFill>
                  <a:srgbClr val="006C64"/>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Computer</a:t>
            </a:r>
            <a:endParaRPr sz="1600">
              <a:solidFill>
                <a:srgbClr val="006C64"/>
              </a:solidFill>
              <a:latin typeface="Arial"/>
              <a:ea typeface="Arial"/>
              <a:cs typeface="Arial"/>
              <a:sym typeface="Arial"/>
            </a:endParaRPr>
          </a:p>
          <a:p>
            <a:pPr marL="0" marR="0" lvl="0" indent="0" algn="ctr" rtl="0">
              <a:spcBef>
                <a:spcPts val="0"/>
              </a:spcBef>
              <a:spcAft>
                <a:spcPts val="0"/>
              </a:spcAft>
              <a:buNone/>
            </a:pPr>
            <a:r>
              <a:rPr lang="en" sz="1600">
                <a:solidFill>
                  <a:srgbClr val="006C64"/>
                </a:solidFill>
                <a:uFill>
                  <a:noFill/>
                </a:uFill>
                <a:hlinkClick r:id="rId6">
                  <a:extLst>
                    <a:ext uri="{A12FA001-AC4F-418D-AE19-62706E023703}">
                      <ahyp:hlinkClr xmlns:ahyp="http://schemas.microsoft.com/office/drawing/2018/hyperlinkcolor" val="tx"/>
                    </a:ext>
                  </a:extLst>
                </a:hlinkClick>
              </a:rPr>
              <a:t>Emulator </a:t>
            </a:r>
            <a:r>
              <a:rPr lang="en" sz="1600">
                <a:solidFill>
                  <a:srgbClr val="006C64"/>
                </a:solidFill>
              </a:rPr>
              <a:t>-</a:t>
            </a:r>
            <a:endParaRPr sz="1600">
              <a:solidFill>
                <a:srgbClr val="006C64"/>
              </a:solidFill>
            </a:endParaRPr>
          </a:p>
        </p:txBody>
      </p:sp>
      <p:sp>
        <p:nvSpPr>
          <p:cNvPr id="755" name="Google Shape;755;p39"/>
          <p:cNvSpPr txBox="1"/>
          <p:nvPr/>
        </p:nvSpPr>
        <p:spPr>
          <a:xfrm>
            <a:off x="1597838" y="3631625"/>
            <a:ext cx="23127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rgbClr val="006C64"/>
                </a:solidFill>
                <a:uFill>
                  <a:noFill/>
                </a:uFill>
                <a:hlinkClick r:id="rId7">
                  <a:extLst>
                    <a:ext uri="{A12FA001-AC4F-418D-AE19-62706E023703}">
                      <ahyp:hlinkClr xmlns:ahyp="http://schemas.microsoft.com/office/drawing/2018/hyperlinkcolor" val="tx"/>
                    </a:ext>
                  </a:extLst>
                </a:hlinkClick>
              </a:rPr>
              <a:t>-TI-30xs Guide </a:t>
            </a:r>
            <a:endParaRPr sz="1600">
              <a:solidFill>
                <a:srgbClr val="006C64"/>
              </a:solidFill>
            </a:endParaRPr>
          </a:p>
          <a:p>
            <a:pPr marL="0" lvl="0" indent="0" algn="ctr" rtl="0">
              <a:spcBef>
                <a:spcPts val="0"/>
              </a:spcBef>
              <a:spcAft>
                <a:spcPts val="0"/>
              </a:spcAft>
              <a:buNone/>
            </a:pPr>
            <a:r>
              <a:rPr lang="en" sz="1600">
                <a:solidFill>
                  <a:srgbClr val="006C64"/>
                </a:solidFill>
                <a:uFill>
                  <a:noFill/>
                </a:uFill>
                <a:hlinkClick r:id="rId7">
                  <a:extLst>
                    <a:ext uri="{A12FA001-AC4F-418D-AE19-62706E023703}">
                      <ahyp:hlinkClr xmlns:ahyp="http://schemas.microsoft.com/office/drawing/2018/hyperlinkcolor" val="tx"/>
                    </a:ext>
                  </a:extLst>
                </a:hlinkClick>
              </a:rPr>
              <a:t>for Teachers-</a:t>
            </a:r>
            <a:endParaRPr sz="1600">
              <a:solidFill>
                <a:srgbClr val="006C64"/>
              </a:solidFill>
            </a:endParaRPr>
          </a:p>
        </p:txBody>
      </p:sp>
      <p:pic>
        <p:nvPicPr>
          <p:cNvPr id="756" name="Google Shape;756;p39"/>
          <p:cNvPicPr preferRelativeResize="0"/>
          <p:nvPr/>
        </p:nvPicPr>
        <p:blipFill rotWithShape="1">
          <a:blip r:embed="rId8">
            <a:alphaModFix/>
          </a:blip>
          <a:srcRect/>
          <a:stretch/>
        </p:blipFill>
        <p:spPr>
          <a:xfrm>
            <a:off x="3608094" y="1062104"/>
            <a:ext cx="1705063" cy="1490739"/>
          </a:xfrm>
          <a:prstGeom prst="rect">
            <a:avLst/>
          </a:prstGeom>
          <a:noFill/>
          <a:ln w="9525" cap="flat" cmpd="sng">
            <a:solidFill>
              <a:srgbClr val="44546A"/>
            </a:solidFill>
            <a:prstDash val="solid"/>
            <a:round/>
            <a:headEnd type="none" w="sm" len="sm"/>
            <a:tailEnd type="none" w="sm" len="sm"/>
          </a:ln>
        </p:spPr>
      </p:pic>
      <p:sp>
        <p:nvSpPr>
          <p:cNvPr id="757" name="Google Shape;757;p39"/>
          <p:cNvSpPr/>
          <p:nvPr/>
        </p:nvSpPr>
        <p:spPr>
          <a:xfrm>
            <a:off x="3722051" y="2851575"/>
            <a:ext cx="23127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600">
                <a:solidFill>
                  <a:srgbClr val="006C64"/>
                </a:solidFill>
              </a:rPr>
              <a:t>-Android </a:t>
            </a:r>
            <a:r>
              <a:rPr lang="en" sz="1600">
                <a:solidFill>
                  <a:srgbClr val="006C64"/>
                </a:solidFill>
                <a:uFill>
                  <a:noFill/>
                </a:uFill>
                <a:hlinkClick r:id="rId9">
                  <a:extLst>
                    <a:ext uri="{A12FA001-AC4F-418D-AE19-62706E023703}">
                      <ahyp:hlinkClr xmlns:ahyp="http://schemas.microsoft.com/office/drawing/2018/hyperlinkcolor" val="tx"/>
                    </a:ext>
                  </a:extLst>
                </a:hlinkClick>
              </a:rPr>
              <a:t>Google Play</a:t>
            </a:r>
            <a:r>
              <a:rPr lang="en" sz="1600">
                <a:solidFill>
                  <a:srgbClr val="006C64"/>
                </a:solidFill>
              </a:rPr>
              <a:t>-</a:t>
            </a:r>
            <a:endParaRPr sz="1600">
              <a:solidFill>
                <a:srgbClr val="006C64"/>
              </a:solidFill>
              <a:latin typeface="Arial"/>
              <a:ea typeface="Arial"/>
              <a:cs typeface="Arial"/>
              <a:sym typeface="Arial"/>
            </a:endParaRPr>
          </a:p>
        </p:txBody>
      </p:sp>
      <p:sp>
        <p:nvSpPr>
          <p:cNvPr id="758" name="Google Shape;758;p39"/>
          <p:cNvSpPr/>
          <p:nvPr/>
        </p:nvSpPr>
        <p:spPr>
          <a:xfrm>
            <a:off x="3306724" y="3496488"/>
            <a:ext cx="28494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600">
                <a:solidFill>
                  <a:srgbClr val="006C64"/>
                </a:solidFill>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-G</a:t>
            </a:r>
            <a:r>
              <a:rPr lang="en" sz="1600">
                <a:solidFill>
                  <a:srgbClr val="006C64"/>
                </a:solidFill>
                <a:uFill>
                  <a:noFill/>
                </a:uFill>
                <a:hlinkClick r:id="rId10">
                  <a:extLst>
                    <a:ext uri="{A12FA001-AC4F-418D-AE19-62706E023703}">
                      <ahyp:hlinkClr xmlns:ahyp="http://schemas.microsoft.com/office/drawing/2018/hyperlinkcolor" val="tx"/>
                    </a:ext>
                  </a:extLst>
                </a:hlinkClick>
              </a:rPr>
              <a:t>ED </a:t>
            </a:r>
            <a:r>
              <a:rPr lang="en" sz="1600">
                <a:solidFill>
                  <a:srgbClr val="006C64"/>
                </a:solidFill>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calculator </a:t>
            </a:r>
            <a:endParaRPr sz="1600">
              <a:solidFill>
                <a:srgbClr val="006C64"/>
              </a:solidFill>
            </a:endParaRPr>
          </a:p>
          <a:p>
            <a:pPr marL="0" marR="0" lvl="0" indent="0" algn="ctr" rtl="0">
              <a:spcBef>
                <a:spcPts val="0"/>
              </a:spcBef>
              <a:spcAft>
                <a:spcPts val="0"/>
              </a:spcAft>
              <a:buNone/>
            </a:pPr>
            <a:r>
              <a:rPr lang="en" sz="1600">
                <a:solidFill>
                  <a:srgbClr val="006C64"/>
                </a:solidFill>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reference </a:t>
            </a:r>
            <a:r>
              <a:rPr lang="en" sz="1600">
                <a:solidFill>
                  <a:srgbClr val="006C64"/>
                </a:solidFill>
                <a:uFill>
                  <a:noFill/>
                </a:uFill>
                <a:hlinkClick r:id="rId10">
                  <a:extLst>
                    <a:ext uri="{A12FA001-AC4F-418D-AE19-62706E023703}">
                      <ahyp:hlinkClr xmlns:ahyp="http://schemas.microsoft.com/office/drawing/2018/hyperlinkcolor" val="tx"/>
                    </a:ext>
                  </a:extLst>
                </a:hlinkClick>
              </a:rPr>
              <a:t> </a:t>
            </a:r>
            <a:r>
              <a:rPr lang="en" sz="1600">
                <a:solidFill>
                  <a:srgbClr val="006C64"/>
                </a:solidFill>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sheet-</a:t>
            </a:r>
            <a:endParaRPr sz="1600">
              <a:solidFill>
                <a:srgbClr val="006C64"/>
              </a:solidFill>
              <a:latin typeface="Arial"/>
              <a:ea typeface="Arial"/>
              <a:cs typeface="Arial"/>
              <a:sym typeface="Arial"/>
            </a:endParaRPr>
          </a:p>
        </p:txBody>
      </p:sp>
      <p:sp>
        <p:nvSpPr>
          <p:cNvPr id="759" name="Google Shape;759;p39"/>
          <p:cNvSpPr/>
          <p:nvPr/>
        </p:nvSpPr>
        <p:spPr>
          <a:xfrm>
            <a:off x="3969751" y="4308725"/>
            <a:ext cx="2126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a:solidFill>
                  <a:srgbClr val="006C64"/>
                </a:solidFill>
                <a:uFill>
                  <a:noFill/>
                </a:uFill>
                <a:hlinkClick r:id="rId11">
                  <a:extLst>
                    <a:ext uri="{A12FA001-AC4F-418D-AE19-62706E023703}">
                      <ahyp:hlinkClr xmlns:ahyp="http://schemas.microsoft.com/office/drawing/2018/hyperlinkcolor" val="tx"/>
                    </a:ext>
                  </a:extLst>
                </a:hlinkClick>
              </a:rPr>
              <a:t>-Introduction to TI-30xs-</a:t>
            </a:r>
            <a:endParaRPr sz="1600">
              <a:solidFill>
                <a:srgbClr val="006C64"/>
              </a:solidFill>
              <a:latin typeface="Arial"/>
              <a:ea typeface="Arial"/>
              <a:cs typeface="Arial"/>
              <a:sym typeface="Arial"/>
            </a:endParaRPr>
          </a:p>
        </p:txBody>
      </p:sp>
      <p:pic>
        <p:nvPicPr>
          <p:cNvPr id="760" name="Google Shape;760;p39"/>
          <p:cNvPicPr preferRelativeResize="0"/>
          <p:nvPr/>
        </p:nvPicPr>
        <p:blipFill>
          <a:blip r:embed="rId12">
            <a:alphaModFix/>
          </a:blip>
          <a:stretch>
            <a:fillRect/>
          </a:stretch>
        </p:blipFill>
        <p:spPr>
          <a:xfrm>
            <a:off x="82019" y="4870350"/>
            <a:ext cx="777200" cy="162125"/>
          </a:xfrm>
          <a:prstGeom prst="rect">
            <a:avLst/>
          </a:prstGeom>
          <a:noFill/>
          <a:ln>
            <a:noFill/>
          </a:ln>
        </p:spPr>
      </p:pic>
      <p:pic>
        <p:nvPicPr>
          <p:cNvPr id="761" name="Google Shape;761;p39"/>
          <p:cNvPicPr preferRelativeResize="0"/>
          <p:nvPr/>
        </p:nvPicPr>
        <p:blipFill>
          <a:blip r:embed="rId13">
            <a:alphaModFix/>
          </a:blip>
          <a:stretch>
            <a:fillRect/>
          </a:stretch>
        </p:blipFill>
        <p:spPr>
          <a:xfrm>
            <a:off x="5258275" y="920976"/>
            <a:ext cx="897851" cy="1575425"/>
          </a:xfrm>
          <a:prstGeom prst="rect">
            <a:avLst/>
          </a:prstGeom>
          <a:noFill/>
          <a:ln>
            <a:noFill/>
          </a:ln>
        </p:spPr>
      </p:pic>
      <p:pic>
        <p:nvPicPr>
          <p:cNvPr id="762" name="Google Shape;762;p39" title="calc.qr.png"/>
          <p:cNvPicPr preferRelativeResize="0"/>
          <p:nvPr/>
        </p:nvPicPr>
        <p:blipFill>
          <a:blip r:embed="rId14">
            <a:alphaModFix/>
          </a:blip>
          <a:stretch>
            <a:fillRect/>
          </a:stretch>
        </p:blipFill>
        <p:spPr>
          <a:xfrm>
            <a:off x="6637600" y="954950"/>
            <a:ext cx="1705051" cy="1705051"/>
          </a:xfrm>
          <a:prstGeom prst="rect">
            <a:avLst/>
          </a:prstGeom>
          <a:noFill/>
          <a:ln>
            <a:noFill/>
          </a:ln>
        </p:spPr>
      </p:pic>
      <p:sp>
        <p:nvSpPr>
          <p:cNvPr id="763" name="Google Shape;763;p39"/>
          <p:cNvSpPr txBox="1"/>
          <p:nvPr/>
        </p:nvSpPr>
        <p:spPr>
          <a:xfrm>
            <a:off x="6095850" y="2862700"/>
            <a:ext cx="3000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u="sng">
                <a:solidFill>
                  <a:srgbClr val="006C64"/>
                </a:solidFill>
                <a:hlinkClick r:id="rId15">
                  <a:extLst>
                    <a:ext uri="{A12FA001-AC4F-418D-AE19-62706E023703}">
                      <ahyp:hlinkClr xmlns:ahyp="http://schemas.microsoft.com/office/drawing/2018/hyperlinkcolor" val="tx"/>
                    </a:ext>
                  </a:extLst>
                </a:hlinkClick>
              </a:rPr>
              <a:t>-Free web based for computers, Android, iPhone (ads)-</a:t>
            </a:r>
            <a:endParaRPr sz="1600">
              <a:solidFill>
                <a:srgbClr val="006C6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grpSp>
        <p:nvGrpSpPr>
          <p:cNvPr id="768" name="Google Shape;768;p40"/>
          <p:cNvGrpSpPr/>
          <p:nvPr/>
        </p:nvGrpSpPr>
        <p:grpSpPr>
          <a:xfrm>
            <a:off x="-27178" y="3202450"/>
            <a:ext cx="2555408" cy="1945739"/>
            <a:chOff x="-36228" y="4269935"/>
            <a:chExt cx="3406303" cy="2594318"/>
          </a:xfrm>
        </p:grpSpPr>
        <p:sp>
          <p:nvSpPr>
            <p:cNvPr id="769" name="Google Shape;769;p40"/>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70" name="Google Shape;770;p40"/>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71" name="Google Shape;771;p40"/>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72" name="Google Shape;772;p40"/>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773" name="Google Shape;773;p40"/>
            <p:cNvGrpSpPr/>
            <p:nvPr/>
          </p:nvGrpSpPr>
          <p:grpSpPr>
            <a:xfrm rot="-647713">
              <a:off x="976558" y="6022141"/>
              <a:ext cx="127943" cy="85459"/>
              <a:chOff x="7803012" y="5503320"/>
              <a:chExt cx="1302374" cy="589952"/>
            </a:xfrm>
          </p:grpSpPr>
          <p:sp>
            <p:nvSpPr>
              <p:cNvPr id="774" name="Google Shape;774;p40"/>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75" name="Google Shape;775;p40"/>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776" name="Google Shape;776;p40"/>
            <p:cNvGrpSpPr/>
            <p:nvPr/>
          </p:nvGrpSpPr>
          <p:grpSpPr>
            <a:xfrm rot="4980046">
              <a:off x="1655301" y="6013742"/>
              <a:ext cx="74250" cy="1290467"/>
              <a:chOff x="9271908" y="1556791"/>
              <a:chExt cx="252731" cy="4392489"/>
            </a:xfrm>
          </p:grpSpPr>
          <p:sp>
            <p:nvSpPr>
              <p:cNvPr id="777" name="Google Shape;777;p40"/>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78" name="Google Shape;778;p40"/>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79" name="Google Shape;779;p40"/>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80" name="Google Shape;780;p40"/>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81" name="Google Shape;781;p40"/>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82" name="Google Shape;782;p40"/>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783" name="Google Shape;783;p40"/>
              <p:cNvGrpSpPr/>
              <p:nvPr/>
            </p:nvGrpSpPr>
            <p:grpSpPr>
              <a:xfrm>
                <a:off x="9272743" y="5309733"/>
                <a:ext cx="251559" cy="412500"/>
                <a:chOff x="9262729" y="5309733"/>
                <a:chExt cx="270901" cy="412500"/>
              </a:xfrm>
            </p:grpSpPr>
            <p:sp>
              <p:nvSpPr>
                <p:cNvPr id="784" name="Google Shape;784;p40"/>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85" name="Google Shape;785;p40"/>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86" name="Google Shape;786;p40"/>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87" name="Google Shape;787;p40"/>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88" name="Google Shape;788;p40"/>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789" name="Google Shape;789;p40"/>
            <p:cNvGrpSpPr/>
            <p:nvPr/>
          </p:nvGrpSpPr>
          <p:grpSpPr>
            <a:xfrm>
              <a:off x="-4119" y="5085176"/>
              <a:ext cx="497766" cy="1458203"/>
              <a:chOff x="6093579" y="736781"/>
              <a:chExt cx="1714662" cy="5023089"/>
            </a:xfrm>
          </p:grpSpPr>
          <p:sp>
            <p:nvSpPr>
              <p:cNvPr id="790" name="Google Shape;790;p40"/>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91" name="Google Shape;791;p40"/>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92" name="Google Shape;792;p40"/>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93" name="Google Shape;793;p40"/>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94" name="Google Shape;794;p40"/>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95" name="Google Shape;795;p40"/>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96" name="Google Shape;796;p40"/>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97" name="Google Shape;797;p40"/>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98" name="Google Shape;798;p40"/>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799" name="Google Shape;799;p40"/>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00" name="Google Shape;800;p40"/>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01" name="Google Shape;801;p40"/>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02" name="Google Shape;802;p40"/>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03" name="Google Shape;803;p40"/>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04" name="Google Shape;804;p40"/>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05" name="Google Shape;805;p40"/>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06" name="Google Shape;806;p40"/>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07" name="Google Shape;807;p40"/>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08" name="Google Shape;808;p40"/>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809" name="Google Shape;809;p40"/>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810" name="Google Shape;810;p40"/>
          <p:cNvGrpSpPr/>
          <p:nvPr/>
        </p:nvGrpSpPr>
        <p:grpSpPr>
          <a:xfrm>
            <a:off x="6637589" y="-537111"/>
            <a:ext cx="2983504" cy="1575432"/>
            <a:chOff x="8847758" y="-716148"/>
            <a:chExt cx="3976945" cy="2100576"/>
          </a:xfrm>
        </p:grpSpPr>
        <p:sp>
          <p:nvSpPr>
            <p:cNvPr id="811" name="Google Shape;811;p40"/>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812" name="Google Shape;812;p40"/>
            <p:cNvGrpSpPr/>
            <p:nvPr/>
          </p:nvGrpSpPr>
          <p:grpSpPr>
            <a:xfrm rot="598941">
              <a:off x="11805096" y="58370"/>
              <a:ext cx="352389" cy="332874"/>
              <a:chOff x="10486900" y="3714898"/>
              <a:chExt cx="1008000" cy="952178"/>
            </a:xfrm>
          </p:grpSpPr>
          <p:sp>
            <p:nvSpPr>
              <p:cNvPr id="813" name="Google Shape;813;p40"/>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14" name="Google Shape;814;p40"/>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15" name="Google Shape;815;p40"/>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816" name="Google Shape;816;p40"/>
            <p:cNvGrpSpPr/>
            <p:nvPr/>
          </p:nvGrpSpPr>
          <p:grpSpPr>
            <a:xfrm rot="598941">
              <a:off x="11906513" y="510500"/>
              <a:ext cx="308908" cy="384167"/>
              <a:chOff x="9829741" y="5373229"/>
              <a:chExt cx="883624" cy="1098900"/>
            </a:xfrm>
          </p:grpSpPr>
          <p:sp>
            <p:nvSpPr>
              <p:cNvPr id="817" name="Google Shape;817;p40"/>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18" name="Google Shape;818;p40"/>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19" name="Google Shape;819;p40"/>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820" name="Google Shape;820;p40"/>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21" name="Google Shape;821;p40"/>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822" name="Google Shape;822;p40"/>
          <p:cNvSpPr txBox="1">
            <a:spLocks noGrp="1"/>
          </p:cNvSpPr>
          <p:nvPr>
            <p:ph type="title"/>
          </p:nvPr>
        </p:nvSpPr>
        <p:spPr>
          <a:xfrm>
            <a:off x="457200" y="233185"/>
            <a:ext cx="82296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sz="2400">
                <a:solidFill>
                  <a:srgbClr val="014B64"/>
                </a:solidFill>
                <a:latin typeface="Rockwell"/>
                <a:ea typeface="Rockwell"/>
                <a:cs typeface="Rockwell"/>
                <a:sym typeface="Rockwell"/>
              </a:rPr>
              <a:t>CALCULATOR 101: Unlocking the Basics</a:t>
            </a:r>
            <a:endParaRPr sz="2700">
              <a:solidFill>
                <a:srgbClr val="014B64"/>
              </a:solidFill>
            </a:endParaRPr>
          </a:p>
        </p:txBody>
      </p:sp>
      <p:pic>
        <p:nvPicPr>
          <p:cNvPr id="823" name="Google Shape;823;p40"/>
          <p:cNvPicPr preferRelativeResize="0"/>
          <p:nvPr/>
        </p:nvPicPr>
        <p:blipFill>
          <a:blip r:embed="rId3">
            <a:alphaModFix/>
          </a:blip>
          <a:stretch>
            <a:fillRect/>
          </a:stretch>
        </p:blipFill>
        <p:spPr>
          <a:xfrm>
            <a:off x="82019" y="4870350"/>
            <a:ext cx="777200" cy="162125"/>
          </a:xfrm>
          <a:prstGeom prst="rect">
            <a:avLst/>
          </a:prstGeom>
          <a:noFill/>
          <a:ln>
            <a:noFill/>
          </a:ln>
        </p:spPr>
      </p:pic>
      <p:sp>
        <p:nvSpPr>
          <p:cNvPr id="824" name="Google Shape;824;p40"/>
          <p:cNvSpPr txBox="1"/>
          <p:nvPr/>
        </p:nvSpPr>
        <p:spPr>
          <a:xfrm>
            <a:off x="516325" y="684275"/>
            <a:ext cx="75942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b="1">
                <a:solidFill>
                  <a:srgbClr val="FF0000"/>
                </a:solidFill>
                <a:latin typeface="Rockwell"/>
                <a:ea typeface="Rockwell"/>
                <a:cs typeface="Rockwell"/>
                <a:sym typeface="Rockwell"/>
              </a:rPr>
              <a:t>NOT THE SAME</a:t>
            </a:r>
            <a:endParaRPr sz="2600" b="1">
              <a:solidFill>
                <a:srgbClr val="FF0000"/>
              </a:solidFill>
              <a:latin typeface="Rockwell"/>
              <a:ea typeface="Rockwell"/>
              <a:cs typeface="Rockwell"/>
              <a:sym typeface="Rockwell"/>
            </a:endParaRPr>
          </a:p>
        </p:txBody>
      </p:sp>
      <p:pic>
        <p:nvPicPr>
          <p:cNvPr id="825" name="Google Shape;825;p40"/>
          <p:cNvPicPr preferRelativeResize="0"/>
          <p:nvPr/>
        </p:nvPicPr>
        <p:blipFill rotWithShape="1">
          <a:blip r:embed="rId4">
            <a:alphaModFix/>
          </a:blip>
          <a:srcRect/>
          <a:stretch/>
        </p:blipFill>
        <p:spPr>
          <a:xfrm>
            <a:off x="1499820" y="1088075"/>
            <a:ext cx="2468655" cy="3944400"/>
          </a:xfrm>
          <a:prstGeom prst="rect">
            <a:avLst/>
          </a:prstGeom>
          <a:noFill/>
          <a:ln>
            <a:noFill/>
          </a:ln>
        </p:spPr>
      </p:pic>
      <p:pic>
        <p:nvPicPr>
          <p:cNvPr id="826" name="Google Shape;826;p40"/>
          <p:cNvPicPr preferRelativeResize="0"/>
          <p:nvPr/>
        </p:nvPicPr>
        <p:blipFill>
          <a:blip r:embed="rId5">
            <a:alphaModFix/>
          </a:blip>
          <a:stretch>
            <a:fillRect/>
          </a:stretch>
        </p:blipFill>
        <p:spPr>
          <a:xfrm>
            <a:off x="4844325" y="1269275"/>
            <a:ext cx="1977100" cy="33320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grpSp>
        <p:nvGrpSpPr>
          <p:cNvPr id="831" name="Google Shape;831;p41"/>
          <p:cNvGrpSpPr/>
          <p:nvPr/>
        </p:nvGrpSpPr>
        <p:grpSpPr>
          <a:xfrm>
            <a:off x="-27178" y="3202450"/>
            <a:ext cx="2555408" cy="1945739"/>
            <a:chOff x="-36228" y="4269935"/>
            <a:chExt cx="3406303" cy="2594318"/>
          </a:xfrm>
        </p:grpSpPr>
        <p:sp>
          <p:nvSpPr>
            <p:cNvPr id="832" name="Google Shape;832;p41"/>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33" name="Google Shape;833;p41"/>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34" name="Google Shape;834;p41"/>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35" name="Google Shape;835;p41"/>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836" name="Google Shape;836;p41"/>
            <p:cNvGrpSpPr/>
            <p:nvPr/>
          </p:nvGrpSpPr>
          <p:grpSpPr>
            <a:xfrm rot="-647713">
              <a:off x="976558" y="6022141"/>
              <a:ext cx="127943" cy="85459"/>
              <a:chOff x="7803012" y="5503320"/>
              <a:chExt cx="1302374" cy="589952"/>
            </a:xfrm>
          </p:grpSpPr>
          <p:sp>
            <p:nvSpPr>
              <p:cNvPr id="837" name="Google Shape;837;p41"/>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38" name="Google Shape;838;p41"/>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839" name="Google Shape;839;p41"/>
            <p:cNvGrpSpPr/>
            <p:nvPr/>
          </p:nvGrpSpPr>
          <p:grpSpPr>
            <a:xfrm rot="4980046">
              <a:off x="1655301" y="6013742"/>
              <a:ext cx="74250" cy="1290467"/>
              <a:chOff x="9271908" y="1556791"/>
              <a:chExt cx="252731" cy="4392489"/>
            </a:xfrm>
          </p:grpSpPr>
          <p:sp>
            <p:nvSpPr>
              <p:cNvPr id="840" name="Google Shape;840;p41"/>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41" name="Google Shape;841;p41"/>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42" name="Google Shape;842;p41"/>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43" name="Google Shape;843;p41"/>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44" name="Google Shape;844;p41"/>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45" name="Google Shape;845;p41"/>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846" name="Google Shape;846;p41"/>
              <p:cNvGrpSpPr/>
              <p:nvPr/>
            </p:nvGrpSpPr>
            <p:grpSpPr>
              <a:xfrm>
                <a:off x="9272743" y="5309733"/>
                <a:ext cx="251559" cy="412500"/>
                <a:chOff x="9262729" y="5309733"/>
                <a:chExt cx="270901" cy="412500"/>
              </a:xfrm>
            </p:grpSpPr>
            <p:sp>
              <p:nvSpPr>
                <p:cNvPr id="847" name="Google Shape;847;p41"/>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48" name="Google Shape;848;p41"/>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49" name="Google Shape;849;p41"/>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50" name="Google Shape;850;p41"/>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51" name="Google Shape;851;p41"/>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852" name="Google Shape;852;p41"/>
            <p:cNvGrpSpPr/>
            <p:nvPr/>
          </p:nvGrpSpPr>
          <p:grpSpPr>
            <a:xfrm>
              <a:off x="-4119" y="5085176"/>
              <a:ext cx="497766" cy="1458203"/>
              <a:chOff x="6093579" y="736781"/>
              <a:chExt cx="1714662" cy="5023089"/>
            </a:xfrm>
          </p:grpSpPr>
          <p:sp>
            <p:nvSpPr>
              <p:cNvPr id="853" name="Google Shape;853;p41"/>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54" name="Google Shape;854;p41"/>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55" name="Google Shape;855;p41"/>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56" name="Google Shape;856;p41"/>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57" name="Google Shape;857;p41"/>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58" name="Google Shape;858;p41"/>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59" name="Google Shape;859;p41"/>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60" name="Google Shape;860;p41"/>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61" name="Google Shape;861;p41"/>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62" name="Google Shape;862;p41"/>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63" name="Google Shape;863;p41"/>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64" name="Google Shape;864;p41"/>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65" name="Google Shape;865;p41"/>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66" name="Google Shape;866;p41"/>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67" name="Google Shape;867;p41"/>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68" name="Google Shape;868;p41"/>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69" name="Google Shape;869;p41"/>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70" name="Google Shape;870;p41"/>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71" name="Google Shape;871;p41"/>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872" name="Google Shape;872;p41"/>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873" name="Google Shape;873;p41"/>
          <p:cNvGrpSpPr/>
          <p:nvPr/>
        </p:nvGrpSpPr>
        <p:grpSpPr>
          <a:xfrm>
            <a:off x="6637589" y="-537111"/>
            <a:ext cx="2983504" cy="1575432"/>
            <a:chOff x="8847758" y="-716148"/>
            <a:chExt cx="3976945" cy="2100576"/>
          </a:xfrm>
        </p:grpSpPr>
        <p:sp>
          <p:nvSpPr>
            <p:cNvPr id="874" name="Google Shape;874;p41"/>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875" name="Google Shape;875;p41"/>
            <p:cNvGrpSpPr/>
            <p:nvPr/>
          </p:nvGrpSpPr>
          <p:grpSpPr>
            <a:xfrm rot="598941">
              <a:off x="11805096" y="58370"/>
              <a:ext cx="352389" cy="332874"/>
              <a:chOff x="10486900" y="3714898"/>
              <a:chExt cx="1008000" cy="952178"/>
            </a:xfrm>
          </p:grpSpPr>
          <p:sp>
            <p:nvSpPr>
              <p:cNvPr id="876" name="Google Shape;876;p41"/>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77" name="Google Shape;877;p41"/>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78" name="Google Shape;878;p41"/>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879" name="Google Shape;879;p41"/>
            <p:cNvGrpSpPr/>
            <p:nvPr/>
          </p:nvGrpSpPr>
          <p:grpSpPr>
            <a:xfrm rot="598941">
              <a:off x="11906513" y="510500"/>
              <a:ext cx="308908" cy="384167"/>
              <a:chOff x="9829741" y="5373229"/>
              <a:chExt cx="883624" cy="1098900"/>
            </a:xfrm>
          </p:grpSpPr>
          <p:sp>
            <p:nvSpPr>
              <p:cNvPr id="880" name="Google Shape;880;p41"/>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81" name="Google Shape;881;p41"/>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82" name="Google Shape;882;p41"/>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883" name="Google Shape;883;p41"/>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84" name="Google Shape;884;p41"/>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885" name="Google Shape;885;p41"/>
          <p:cNvSpPr txBox="1">
            <a:spLocks noGrp="1"/>
          </p:cNvSpPr>
          <p:nvPr>
            <p:ph type="title"/>
          </p:nvPr>
        </p:nvSpPr>
        <p:spPr>
          <a:xfrm>
            <a:off x="457200" y="233185"/>
            <a:ext cx="82296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sz="2400">
                <a:solidFill>
                  <a:srgbClr val="014B64"/>
                </a:solidFill>
                <a:latin typeface="Rockwell"/>
                <a:ea typeface="Rockwell"/>
                <a:cs typeface="Rockwell"/>
                <a:sym typeface="Rockwell"/>
              </a:rPr>
              <a:t>CALCULATOR 101: Unlocking the Basics</a:t>
            </a:r>
            <a:endParaRPr sz="2700">
              <a:solidFill>
                <a:srgbClr val="014B64"/>
              </a:solidFill>
            </a:endParaRPr>
          </a:p>
        </p:txBody>
      </p:sp>
      <p:pic>
        <p:nvPicPr>
          <p:cNvPr id="886" name="Google Shape;886;p41"/>
          <p:cNvPicPr preferRelativeResize="0"/>
          <p:nvPr/>
        </p:nvPicPr>
        <p:blipFill>
          <a:blip r:embed="rId3">
            <a:alphaModFix/>
          </a:blip>
          <a:stretch>
            <a:fillRect/>
          </a:stretch>
        </p:blipFill>
        <p:spPr>
          <a:xfrm>
            <a:off x="82019" y="4870350"/>
            <a:ext cx="777200" cy="162125"/>
          </a:xfrm>
          <a:prstGeom prst="rect">
            <a:avLst/>
          </a:prstGeom>
          <a:noFill/>
          <a:ln>
            <a:noFill/>
          </a:ln>
        </p:spPr>
      </p:pic>
      <p:sp>
        <p:nvSpPr>
          <p:cNvPr id="887" name="Google Shape;887;p41"/>
          <p:cNvSpPr txBox="1"/>
          <p:nvPr/>
        </p:nvSpPr>
        <p:spPr>
          <a:xfrm>
            <a:off x="584900" y="766575"/>
            <a:ext cx="75942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chemeClr val="dk1"/>
                </a:solidFill>
                <a:latin typeface="Quattrocento Sans"/>
                <a:ea typeface="Quattrocento Sans"/>
                <a:cs typeface="Quattrocento Sans"/>
                <a:sym typeface="Quattrocento Sans"/>
              </a:rPr>
              <a:t>The computer-based GED math exam includes an on-screen TI-30XS Multiview Calculator. Learners also have access to a calculator reference sheet and a formula sheet to use during the test.</a:t>
            </a:r>
            <a:endParaRPr sz="1300">
              <a:solidFill>
                <a:schemeClr val="dk1"/>
              </a:solidFill>
              <a:latin typeface="Quattrocento Sans"/>
              <a:ea typeface="Quattrocento Sans"/>
              <a:cs typeface="Quattrocento Sans"/>
              <a:sym typeface="Quattrocento Sans"/>
            </a:endParaRPr>
          </a:p>
        </p:txBody>
      </p:sp>
      <p:pic>
        <p:nvPicPr>
          <p:cNvPr id="888" name="Google Shape;888;p41"/>
          <p:cNvPicPr preferRelativeResize="0"/>
          <p:nvPr/>
        </p:nvPicPr>
        <p:blipFill>
          <a:blip r:embed="rId4">
            <a:alphaModFix/>
          </a:blip>
          <a:stretch>
            <a:fillRect/>
          </a:stretch>
        </p:blipFill>
        <p:spPr>
          <a:xfrm>
            <a:off x="159700" y="1351575"/>
            <a:ext cx="6406654" cy="3738450"/>
          </a:xfrm>
          <a:prstGeom prst="rect">
            <a:avLst/>
          </a:prstGeom>
          <a:noFill/>
          <a:ln>
            <a:noFill/>
          </a:ln>
        </p:spPr>
      </p:pic>
      <p:sp>
        <p:nvSpPr>
          <p:cNvPr id="889" name="Google Shape;889;p41"/>
          <p:cNvSpPr txBox="1"/>
          <p:nvPr/>
        </p:nvSpPr>
        <p:spPr>
          <a:xfrm>
            <a:off x="6709350" y="2034525"/>
            <a:ext cx="22311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u="sng">
                <a:solidFill>
                  <a:schemeClr val="hlink"/>
                </a:solidFill>
                <a:latin typeface="Quattrocento Sans"/>
                <a:ea typeface="Quattrocento Sans"/>
                <a:cs typeface="Quattrocento Sans"/>
                <a:sym typeface="Quattrocento Sans"/>
                <a:hlinkClick r:id="rId5"/>
              </a:rPr>
              <a:t>-Calculator Reference Sheet-</a:t>
            </a:r>
            <a:endParaRPr sz="1700">
              <a:solidFill>
                <a:schemeClr val="dk1"/>
              </a:solidFill>
              <a:latin typeface="Quattrocento Sans"/>
              <a:ea typeface="Quattrocento Sans"/>
              <a:cs typeface="Quattrocento Sans"/>
              <a:sym typeface="Quattrocento Sans"/>
            </a:endParaRPr>
          </a:p>
        </p:txBody>
      </p:sp>
      <p:sp>
        <p:nvSpPr>
          <p:cNvPr id="890" name="Google Shape;890;p41"/>
          <p:cNvSpPr txBox="1"/>
          <p:nvPr/>
        </p:nvSpPr>
        <p:spPr>
          <a:xfrm>
            <a:off x="6963000" y="3202450"/>
            <a:ext cx="17238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u="sng">
                <a:solidFill>
                  <a:schemeClr val="hlink"/>
                </a:solidFill>
                <a:latin typeface="Quattrocento Sans"/>
                <a:ea typeface="Quattrocento Sans"/>
                <a:cs typeface="Quattrocento Sans"/>
                <a:sym typeface="Quattrocento Sans"/>
                <a:hlinkClick r:id="rId6"/>
              </a:rPr>
              <a:t>-GED Formula Sheet-</a:t>
            </a:r>
            <a:endParaRPr sz="17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grpSp>
        <p:nvGrpSpPr>
          <p:cNvPr id="895" name="Google Shape;895;p42"/>
          <p:cNvGrpSpPr/>
          <p:nvPr/>
        </p:nvGrpSpPr>
        <p:grpSpPr>
          <a:xfrm>
            <a:off x="-27178" y="3202450"/>
            <a:ext cx="2555408" cy="1945739"/>
            <a:chOff x="-36228" y="4269935"/>
            <a:chExt cx="3406303" cy="2594318"/>
          </a:xfrm>
        </p:grpSpPr>
        <p:sp>
          <p:nvSpPr>
            <p:cNvPr id="896" name="Google Shape;896;p42"/>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97" name="Google Shape;897;p42"/>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898" name="Google Shape;898;p42"/>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99" name="Google Shape;899;p42"/>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900" name="Google Shape;900;p42"/>
            <p:cNvGrpSpPr/>
            <p:nvPr/>
          </p:nvGrpSpPr>
          <p:grpSpPr>
            <a:xfrm rot="-647713">
              <a:off x="976558" y="6022141"/>
              <a:ext cx="127943" cy="85459"/>
              <a:chOff x="7803012" y="5503320"/>
              <a:chExt cx="1302374" cy="589952"/>
            </a:xfrm>
          </p:grpSpPr>
          <p:sp>
            <p:nvSpPr>
              <p:cNvPr id="901" name="Google Shape;901;p42"/>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02" name="Google Shape;902;p42"/>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903" name="Google Shape;903;p42"/>
            <p:cNvGrpSpPr/>
            <p:nvPr/>
          </p:nvGrpSpPr>
          <p:grpSpPr>
            <a:xfrm rot="4980046">
              <a:off x="1655301" y="6013742"/>
              <a:ext cx="74250" cy="1290467"/>
              <a:chOff x="9271908" y="1556791"/>
              <a:chExt cx="252731" cy="4392489"/>
            </a:xfrm>
          </p:grpSpPr>
          <p:sp>
            <p:nvSpPr>
              <p:cNvPr id="904" name="Google Shape;904;p42"/>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05" name="Google Shape;905;p42"/>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06" name="Google Shape;906;p42"/>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07" name="Google Shape;907;p42"/>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08" name="Google Shape;908;p42"/>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09" name="Google Shape;909;p42"/>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910" name="Google Shape;910;p42"/>
              <p:cNvGrpSpPr/>
              <p:nvPr/>
            </p:nvGrpSpPr>
            <p:grpSpPr>
              <a:xfrm>
                <a:off x="9272743" y="5309733"/>
                <a:ext cx="251559" cy="412500"/>
                <a:chOff x="9262729" y="5309733"/>
                <a:chExt cx="270901" cy="412500"/>
              </a:xfrm>
            </p:grpSpPr>
            <p:sp>
              <p:nvSpPr>
                <p:cNvPr id="911" name="Google Shape;911;p42"/>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12" name="Google Shape;912;p42"/>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13" name="Google Shape;913;p42"/>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14" name="Google Shape;914;p42"/>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15" name="Google Shape;915;p42"/>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916" name="Google Shape;916;p42"/>
            <p:cNvGrpSpPr/>
            <p:nvPr/>
          </p:nvGrpSpPr>
          <p:grpSpPr>
            <a:xfrm>
              <a:off x="-4119" y="5085176"/>
              <a:ext cx="497766" cy="1458203"/>
              <a:chOff x="6093579" y="736781"/>
              <a:chExt cx="1714662" cy="5023089"/>
            </a:xfrm>
          </p:grpSpPr>
          <p:sp>
            <p:nvSpPr>
              <p:cNvPr id="917" name="Google Shape;917;p42"/>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18" name="Google Shape;918;p42"/>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19" name="Google Shape;919;p42"/>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20" name="Google Shape;920;p42"/>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21" name="Google Shape;921;p42"/>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22" name="Google Shape;922;p42"/>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23" name="Google Shape;923;p42"/>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24" name="Google Shape;924;p42"/>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25" name="Google Shape;925;p42"/>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26" name="Google Shape;926;p42"/>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27" name="Google Shape;927;p42"/>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28" name="Google Shape;928;p42"/>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29" name="Google Shape;929;p42"/>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30" name="Google Shape;930;p42"/>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31" name="Google Shape;931;p42"/>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32" name="Google Shape;932;p42"/>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33" name="Google Shape;933;p42"/>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34" name="Google Shape;934;p42"/>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35" name="Google Shape;935;p42"/>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936" name="Google Shape;936;p42"/>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937" name="Google Shape;937;p42"/>
          <p:cNvGrpSpPr/>
          <p:nvPr/>
        </p:nvGrpSpPr>
        <p:grpSpPr>
          <a:xfrm>
            <a:off x="6637589" y="-537111"/>
            <a:ext cx="2983504" cy="1575432"/>
            <a:chOff x="8847758" y="-716148"/>
            <a:chExt cx="3976945" cy="2100576"/>
          </a:xfrm>
        </p:grpSpPr>
        <p:sp>
          <p:nvSpPr>
            <p:cNvPr id="938" name="Google Shape;938;p42"/>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939" name="Google Shape;939;p42"/>
            <p:cNvGrpSpPr/>
            <p:nvPr/>
          </p:nvGrpSpPr>
          <p:grpSpPr>
            <a:xfrm rot="598941">
              <a:off x="11805096" y="58370"/>
              <a:ext cx="352389" cy="332874"/>
              <a:chOff x="10486900" y="3714898"/>
              <a:chExt cx="1008000" cy="952178"/>
            </a:xfrm>
          </p:grpSpPr>
          <p:sp>
            <p:nvSpPr>
              <p:cNvPr id="940" name="Google Shape;940;p42"/>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41" name="Google Shape;941;p42"/>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42" name="Google Shape;942;p42"/>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943" name="Google Shape;943;p42"/>
            <p:cNvGrpSpPr/>
            <p:nvPr/>
          </p:nvGrpSpPr>
          <p:grpSpPr>
            <a:xfrm rot="598941">
              <a:off x="11906513" y="510500"/>
              <a:ext cx="308908" cy="384167"/>
              <a:chOff x="9829741" y="5373229"/>
              <a:chExt cx="883624" cy="1098900"/>
            </a:xfrm>
          </p:grpSpPr>
          <p:sp>
            <p:nvSpPr>
              <p:cNvPr id="944" name="Google Shape;944;p42"/>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45" name="Google Shape;945;p42"/>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46" name="Google Shape;946;p42"/>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947" name="Google Shape;947;p42"/>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48" name="Google Shape;948;p42"/>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949" name="Google Shape;949;p42"/>
          <p:cNvSpPr txBox="1">
            <a:spLocks noGrp="1"/>
          </p:cNvSpPr>
          <p:nvPr>
            <p:ph type="title"/>
          </p:nvPr>
        </p:nvSpPr>
        <p:spPr>
          <a:xfrm>
            <a:off x="457200" y="233185"/>
            <a:ext cx="82296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sz="2400">
                <a:solidFill>
                  <a:srgbClr val="014B64"/>
                </a:solidFill>
                <a:latin typeface="Rockwell"/>
                <a:ea typeface="Rockwell"/>
                <a:cs typeface="Rockwell"/>
                <a:sym typeface="Rockwell"/>
              </a:rPr>
              <a:t>CALCULATOR 101: Unlocking the Basics</a:t>
            </a:r>
            <a:endParaRPr sz="2700">
              <a:solidFill>
                <a:srgbClr val="014B64"/>
              </a:solidFill>
            </a:endParaRPr>
          </a:p>
        </p:txBody>
      </p:sp>
      <p:sp>
        <p:nvSpPr>
          <p:cNvPr id="950" name="Google Shape;950;p42"/>
          <p:cNvSpPr txBox="1"/>
          <p:nvPr/>
        </p:nvSpPr>
        <p:spPr>
          <a:xfrm>
            <a:off x="788425" y="766575"/>
            <a:ext cx="8110200" cy="507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100" b="1">
                <a:solidFill>
                  <a:srgbClr val="008C83"/>
                </a:solidFill>
                <a:highlight>
                  <a:schemeClr val="lt1"/>
                </a:highlight>
                <a:latin typeface="Rockwell"/>
                <a:ea typeface="Rockwell"/>
                <a:cs typeface="Rockwell"/>
                <a:sym typeface="Rockwell"/>
              </a:rPr>
              <a:t>Anchor Charts: Navigating the Keypad and Display Guides</a:t>
            </a:r>
            <a:endParaRPr sz="3000">
              <a:solidFill>
                <a:srgbClr val="000000"/>
              </a:solidFill>
              <a:latin typeface="Rockwell"/>
              <a:ea typeface="Rockwell"/>
              <a:cs typeface="Rockwell"/>
              <a:sym typeface="Rockwell"/>
            </a:endParaRPr>
          </a:p>
        </p:txBody>
      </p:sp>
      <p:pic>
        <p:nvPicPr>
          <p:cNvPr id="951" name="Google Shape;951;p42"/>
          <p:cNvPicPr preferRelativeResize="0"/>
          <p:nvPr/>
        </p:nvPicPr>
        <p:blipFill>
          <a:blip r:embed="rId3">
            <a:alphaModFix/>
          </a:blip>
          <a:stretch>
            <a:fillRect/>
          </a:stretch>
        </p:blipFill>
        <p:spPr>
          <a:xfrm>
            <a:off x="82019" y="4870350"/>
            <a:ext cx="777200" cy="162125"/>
          </a:xfrm>
          <a:prstGeom prst="rect">
            <a:avLst/>
          </a:prstGeom>
          <a:noFill/>
          <a:ln>
            <a:noFill/>
          </a:ln>
        </p:spPr>
      </p:pic>
      <p:pic>
        <p:nvPicPr>
          <p:cNvPr id="952" name="Google Shape;952;p42" title="preview.png">
            <a:hlinkClick r:id="rId4"/>
          </p:cNvPr>
          <p:cNvPicPr preferRelativeResize="0"/>
          <p:nvPr/>
        </p:nvPicPr>
        <p:blipFill>
          <a:blip r:embed="rId5">
            <a:alphaModFix/>
          </a:blip>
          <a:stretch>
            <a:fillRect/>
          </a:stretch>
        </p:blipFill>
        <p:spPr>
          <a:xfrm>
            <a:off x="5425175" y="1488400"/>
            <a:ext cx="2772175" cy="2956776"/>
          </a:xfrm>
          <a:prstGeom prst="rect">
            <a:avLst/>
          </a:prstGeom>
          <a:noFill/>
          <a:ln>
            <a:noFill/>
          </a:ln>
        </p:spPr>
      </p:pic>
      <p:pic>
        <p:nvPicPr>
          <p:cNvPr id="953" name="Google Shape;953;p42">
            <a:hlinkClick r:id="rId6"/>
          </p:cNvPr>
          <p:cNvPicPr preferRelativeResize="0"/>
          <p:nvPr/>
        </p:nvPicPr>
        <p:blipFill>
          <a:blip r:embed="rId7">
            <a:alphaModFix/>
          </a:blip>
          <a:stretch>
            <a:fillRect/>
          </a:stretch>
        </p:blipFill>
        <p:spPr>
          <a:xfrm>
            <a:off x="82025" y="1488400"/>
            <a:ext cx="5144626" cy="35440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grpSp>
        <p:nvGrpSpPr>
          <p:cNvPr id="958" name="Google Shape;958;p43"/>
          <p:cNvGrpSpPr/>
          <p:nvPr/>
        </p:nvGrpSpPr>
        <p:grpSpPr>
          <a:xfrm>
            <a:off x="-27178" y="3202450"/>
            <a:ext cx="2555408" cy="1945739"/>
            <a:chOff x="-36228" y="4269935"/>
            <a:chExt cx="3406303" cy="2594318"/>
          </a:xfrm>
        </p:grpSpPr>
        <p:sp>
          <p:nvSpPr>
            <p:cNvPr id="959" name="Google Shape;959;p43"/>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60" name="Google Shape;960;p43"/>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61" name="Google Shape;961;p43"/>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62" name="Google Shape;962;p43"/>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963" name="Google Shape;963;p43"/>
            <p:cNvGrpSpPr/>
            <p:nvPr/>
          </p:nvGrpSpPr>
          <p:grpSpPr>
            <a:xfrm rot="-647713">
              <a:off x="976558" y="6022141"/>
              <a:ext cx="127943" cy="85459"/>
              <a:chOff x="7803012" y="5503320"/>
              <a:chExt cx="1302374" cy="589952"/>
            </a:xfrm>
          </p:grpSpPr>
          <p:sp>
            <p:nvSpPr>
              <p:cNvPr id="964" name="Google Shape;964;p43"/>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65" name="Google Shape;965;p43"/>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966" name="Google Shape;966;p43"/>
            <p:cNvGrpSpPr/>
            <p:nvPr/>
          </p:nvGrpSpPr>
          <p:grpSpPr>
            <a:xfrm rot="4980046">
              <a:off x="1655301" y="6013742"/>
              <a:ext cx="74250" cy="1290467"/>
              <a:chOff x="9271908" y="1556791"/>
              <a:chExt cx="252731" cy="4392489"/>
            </a:xfrm>
          </p:grpSpPr>
          <p:sp>
            <p:nvSpPr>
              <p:cNvPr id="967" name="Google Shape;967;p43"/>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68" name="Google Shape;968;p43"/>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69" name="Google Shape;969;p43"/>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70" name="Google Shape;970;p43"/>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71" name="Google Shape;971;p43"/>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72" name="Google Shape;972;p43"/>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973" name="Google Shape;973;p43"/>
              <p:cNvGrpSpPr/>
              <p:nvPr/>
            </p:nvGrpSpPr>
            <p:grpSpPr>
              <a:xfrm>
                <a:off x="9272743" y="5309733"/>
                <a:ext cx="251559" cy="412500"/>
                <a:chOff x="9262729" y="5309733"/>
                <a:chExt cx="270901" cy="412500"/>
              </a:xfrm>
            </p:grpSpPr>
            <p:sp>
              <p:nvSpPr>
                <p:cNvPr id="974" name="Google Shape;974;p43"/>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75" name="Google Shape;975;p43"/>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76" name="Google Shape;976;p43"/>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77" name="Google Shape;977;p43"/>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978" name="Google Shape;978;p43"/>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979" name="Google Shape;979;p43"/>
            <p:cNvGrpSpPr/>
            <p:nvPr/>
          </p:nvGrpSpPr>
          <p:grpSpPr>
            <a:xfrm>
              <a:off x="-4119" y="5085176"/>
              <a:ext cx="497766" cy="1458203"/>
              <a:chOff x="6093579" y="736781"/>
              <a:chExt cx="1714662" cy="5023089"/>
            </a:xfrm>
          </p:grpSpPr>
          <p:sp>
            <p:nvSpPr>
              <p:cNvPr id="980" name="Google Shape;980;p43"/>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81" name="Google Shape;981;p43"/>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82" name="Google Shape;982;p43"/>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83" name="Google Shape;983;p43"/>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84" name="Google Shape;984;p43"/>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85" name="Google Shape;985;p43"/>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86" name="Google Shape;986;p43"/>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87" name="Google Shape;987;p43"/>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88" name="Google Shape;988;p43"/>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89" name="Google Shape;989;p43"/>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90" name="Google Shape;990;p43"/>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91" name="Google Shape;991;p43"/>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92" name="Google Shape;992;p43"/>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93" name="Google Shape;993;p43"/>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94" name="Google Shape;994;p43"/>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95" name="Google Shape;995;p43"/>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96" name="Google Shape;996;p43"/>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97" name="Google Shape;997;p43"/>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998" name="Google Shape;998;p43"/>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999" name="Google Shape;999;p43"/>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000" name="Google Shape;1000;p43"/>
          <p:cNvGrpSpPr/>
          <p:nvPr/>
        </p:nvGrpSpPr>
        <p:grpSpPr>
          <a:xfrm>
            <a:off x="6637589" y="-537111"/>
            <a:ext cx="2983504" cy="1575432"/>
            <a:chOff x="8847758" y="-716148"/>
            <a:chExt cx="3976945" cy="2100576"/>
          </a:xfrm>
        </p:grpSpPr>
        <p:sp>
          <p:nvSpPr>
            <p:cNvPr id="1001" name="Google Shape;1001;p43"/>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002" name="Google Shape;1002;p43"/>
            <p:cNvGrpSpPr/>
            <p:nvPr/>
          </p:nvGrpSpPr>
          <p:grpSpPr>
            <a:xfrm rot="598941">
              <a:off x="11805096" y="58370"/>
              <a:ext cx="352389" cy="332874"/>
              <a:chOff x="10486900" y="3714898"/>
              <a:chExt cx="1008000" cy="952178"/>
            </a:xfrm>
          </p:grpSpPr>
          <p:sp>
            <p:nvSpPr>
              <p:cNvPr id="1003" name="Google Shape;1003;p43"/>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04" name="Google Shape;1004;p43"/>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05" name="Google Shape;1005;p43"/>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006" name="Google Shape;1006;p43"/>
            <p:cNvGrpSpPr/>
            <p:nvPr/>
          </p:nvGrpSpPr>
          <p:grpSpPr>
            <a:xfrm rot="598941">
              <a:off x="11906513" y="510500"/>
              <a:ext cx="308908" cy="384167"/>
              <a:chOff x="9829741" y="5373229"/>
              <a:chExt cx="883624" cy="1098900"/>
            </a:xfrm>
          </p:grpSpPr>
          <p:sp>
            <p:nvSpPr>
              <p:cNvPr id="1007" name="Google Shape;1007;p43"/>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08" name="Google Shape;1008;p43"/>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09" name="Google Shape;1009;p43"/>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010" name="Google Shape;1010;p43"/>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011" name="Google Shape;1011;p43"/>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1012" name="Google Shape;1012;p43"/>
          <p:cNvSpPr txBox="1">
            <a:spLocks noGrp="1"/>
          </p:cNvSpPr>
          <p:nvPr>
            <p:ph type="title"/>
          </p:nvPr>
        </p:nvSpPr>
        <p:spPr>
          <a:xfrm>
            <a:off x="457200" y="233185"/>
            <a:ext cx="82296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sz="2400">
                <a:solidFill>
                  <a:srgbClr val="014B64"/>
                </a:solidFill>
                <a:latin typeface="Rockwell"/>
                <a:ea typeface="Rockwell"/>
                <a:cs typeface="Rockwell"/>
                <a:sym typeface="Rockwell"/>
              </a:rPr>
              <a:t>CALCULATOR 101: Unlocking the Basics</a:t>
            </a:r>
            <a:endParaRPr sz="2700">
              <a:solidFill>
                <a:srgbClr val="014B64"/>
              </a:solidFill>
            </a:endParaRPr>
          </a:p>
        </p:txBody>
      </p:sp>
      <p:sp>
        <p:nvSpPr>
          <p:cNvPr id="1013" name="Google Shape;1013;p43"/>
          <p:cNvSpPr txBox="1"/>
          <p:nvPr/>
        </p:nvSpPr>
        <p:spPr>
          <a:xfrm>
            <a:off x="788425" y="766575"/>
            <a:ext cx="8110200" cy="507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100" b="1">
                <a:solidFill>
                  <a:srgbClr val="008C83"/>
                </a:solidFill>
                <a:highlight>
                  <a:schemeClr val="lt1"/>
                </a:highlight>
                <a:latin typeface="Rockwell"/>
                <a:ea typeface="Rockwell"/>
                <a:cs typeface="Rockwell"/>
                <a:sym typeface="Rockwell"/>
              </a:rPr>
              <a:t>Anchor Charts: Navigating the Keypad and Display Guides</a:t>
            </a:r>
            <a:endParaRPr sz="3000">
              <a:solidFill>
                <a:srgbClr val="000000"/>
              </a:solidFill>
              <a:latin typeface="Rockwell"/>
              <a:ea typeface="Rockwell"/>
              <a:cs typeface="Rockwell"/>
              <a:sym typeface="Rockwell"/>
            </a:endParaRPr>
          </a:p>
        </p:txBody>
      </p:sp>
      <p:pic>
        <p:nvPicPr>
          <p:cNvPr id="1014" name="Google Shape;1014;p43"/>
          <p:cNvPicPr preferRelativeResize="0"/>
          <p:nvPr/>
        </p:nvPicPr>
        <p:blipFill>
          <a:blip r:embed="rId3">
            <a:alphaModFix/>
          </a:blip>
          <a:stretch>
            <a:fillRect/>
          </a:stretch>
        </p:blipFill>
        <p:spPr>
          <a:xfrm>
            <a:off x="82019" y="4870350"/>
            <a:ext cx="777200" cy="162125"/>
          </a:xfrm>
          <a:prstGeom prst="rect">
            <a:avLst/>
          </a:prstGeom>
          <a:noFill/>
          <a:ln>
            <a:noFill/>
          </a:ln>
        </p:spPr>
      </p:pic>
      <p:pic>
        <p:nvPicPr>
          <p:cNvPr id="1015" name="Google Shape;1015;p43">
            <a:hlinkClick r:id="rId4"/>
          </p:cNvPr>
          <p:cNvPicPr preferRelativeResize="0"/>
          <p:nvPr/>
        </p:nvPicPr>
        <p:blipFill>
          <a:blip r:embed="rId5">
            <a:alphaModFix/>
          </a:blip>
          <a:stretch>
            <a:fillRect/>
          </a:stretch>
        </p:blipFill>
        <p:spPr>
          <a:xfrm>
            <a:off x="788430" y="1376150"/>
            <a:ext cx="4024524" cy="3026676"/>
          </a:xfrm>
          <a:prstGeom prst="rect">
            <a:avLst/>
          </a:prstGeom>
          <a:noFill/>
          <a:ln>
            <a:noFill/>
          </a:ln>
        </p:spPr>
      </p:pic>
      <p:pic>
        <p:nvPicPr>
          <p:cNvPr id="1016" name="Google Shape;1016;p43">
            <a:hlinkClick r:id="rId6"/>
          </p:cNvPr>
          <p:cNvPicPr preferRelativeResize="0"/>
          <p:nvPr/>
        </p:nvPicPr>
        <p:blipFill>
          <a:blip r:embed="rId7">
            <a:alphaModFix/>
          </a:blip>
          <a:stretch>
            <a:fillRect/>
          </a:stretch>
        </p:blipFill>
        <p:spPr>
          <a:xfrm>
            <a:off x="4999955" y="1376150"/>
            <a:ext cx="3686851" cy="27661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pic>
        <p:nvPicPr>
          <p:cNvPr id="1021" name="Google Shape;1021;p44"/>
          <p:cNvPicPr preferRelativeResize="0"/>
          <p:nvPr/>
        </p:nvPicPr>
        <p:blipFill>
          <a:blip r:embed="rId3">
            <a:alphaModFix/>
          </a:blip>
          <a:stretch>
            <a:fillRect/>
          </a:stretch>
        </p:blipFill>
        <p:spPr>
          <a:xfrm>
            <a:off x="2979880" y="304800"/>
            <a:ext cx="3842650" cy="2488700"/>
          </a:xfrm>
          <a:prstGeom prst="rect">
            <a:avLst/>
          </a:prstGeom>
          <a:noFill/>
          <a:ln>
            <a:noFill/>
          </a:ln>
        </p:spPr>
      </p:pic>
      <p:pic>
        <p:nvPicPr>
          <p:cNvPr id="1022" name="Google Shape;1022;p44"/>
          <p:cNvPicPr preferRelativeResize="0"/>
          <p:nvPr/>
        </p:nvPicPr>
        <p:blipFill>
          <a:blip r:embed="rId3">
            <a:alphaModFix/>
          </a:blip>
          <a:stretch>
            <a:fillRect/>
          </a:stretch>
        </p:blipFill>
        <p:spPr>
          <a:xfrm>
            <a:off x="0" y="3220200"/>
            <a:ext cx="3110850" cy="2014750"/>
          </a:xfrm>
          <a:prstGeom prst="rect">
            <a:avLst/>
          </a:prstGeom>
          <a:noFill/>
          <a:ln>
            <a:noFill/>
          </a:ln>
        </p:spPr>
      </p:pic>
      <p:pic>
        <p:nvPicPr>
          <p:cNvPr id="1023" name="Google Shape;1023;p44"/>
          <p:cNvPicPr preferRelativeResize="0"/>
          <p:nvPr/>
        </p:nvPicPr>
        <p:blipFill>
          <a:blip r:embed="rId3">
            <a:alphaModFix/>
          </a:blip>
          <a:stretch>
            <a:fillRect/>
          </a:stretch>
        </p:blipFill>
        <p:spPr>
          <a:xfrm>
            <a:off x="3016575" y="3220200"/>
            <a:ext cx="3110850" cy="2014750"/>
          </a:xfrm>
          <a:prstGeom prst="rect">
            <a:avLst/>
          </a:prstGeom>
          <a:noFill/>
          <a:ln>
            <a:noFill/>
          </a:ln>
        </p:spPr>
      </p:pic>
      <p:pic>
        <p:nvPicPr>
          <p:cNvPr id="1024" name="Google Shape;1024;p44"/>
          <p:cNvPicPr preferRelativeResize="0"/>
          <p:nvPr/>
        </p:nvPicPr>
        <p:blipFill>
          <a:blip r:embed="rId3">
            <a:alphaModFix/>
          </a:blip>
          <a:stretch>
            <a:fillRect/>
          </a:stretch>
        </p:blipFill>
        <p:spPr>
          <a:xfrm>
            <a:off x="5964550" y="3160400"/>
            <a:ext cx="3269462" cy="2117475"/>
          </a:xfrm>
          <a:prstGeom prst="rect">
            <a:avLst/>
          </a:prstGeom>
          <a:noFill/>
          <a:ln>
            <a:noFill/>
          </a:ln>
        </p:spPr>
      </p:pic>
      <p:pic>
        <p:nvPicPr>
          <p:cNvPr id="1025" name="Google Shape;1025;p44"/>
          <p:cNvPicPr preferRelativeResize="0"/>
          <p:nvPr/>
        </p:nvPicPr>
        <p:blipFill>
          <a:blip r:embed="rId4">
            <a:alphaModFix/>
          </a:blip>
          <a:stretch>
            <a:fillRect/>
          </a:stretch>
        </p:blipFill>
        <p:spPr>
          <a:xfrm>
            <a:off x="7315200" y="4565975"/>
            <a:ext cx="1604775" cy="503925"/>
          </a:xfrm>
          <a:prstGeom prst="rect">
            <a:avLst/>
          </a:prstGeom>
          <a:noFill/>
          <a:ln>
            <a:noFill/>
          </a:ln>
        </p:spPr>
      </p:pic>
      <p:grpSp>
        <p:nvGrpSpPr>
          <p:cNvPr id="1026" name="Google Shape;1026;p44"/>
          <p:cNvGrpSpPr/>
          <p:nvPr/>
        </p:nvGrpSpPr>
        <p:grpSpPr>
          <a:xfrm>
            <a:off x="6033155" y="-619408"/>
            <a:ext cx="3666345" cy="1936101"/>
            <a:chOff x="8847758" y="-716148"/>
            <a:chExt cx="3976945" cy="2100576"/>
          </a:xfrm>
        </p:grpSpPr>
        <p:sp>
          <p:nvSpPr>
            <p:cNvPr id="1027" name="Google Shape;1027;p44"/>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56072" dist="46822" dir="8100000" algn="tr" rotWithShape="0">
                <a:srgbClr val="000000">
                  <a:alpha val="4000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nvGrpSpPr>
            <p:cNvPr id="1028" name="Google Shape;1028;p44"/>
            <p:cNvGrpSpPr/>
            <p:nvPr/>
          </p:nvGrpSpPr>
          <p:grpSpPr>
            <a:xfrm rot="598941">
              <a:off x="11805096" y="58370"/>
              <a:ext cx="352389" cy="332874"/>
              <a:chOff x="10486900" y="3714898"/>
              <a:chExt cx="1008000" cy="952178"/>
            </a:xfrm>
          </p:grpSpPr>
          <p:sp>
            <p:nvSpPr>
              <p:cNvPr id="1029" name="Google Shape;1029;p44"/>
              <p:cNvSpPr/>
              <p:nvPr/>
            </p:nvSpPr>
            <p:spPr>
              <a:xfrm>
                <a:off x="10486900" y="4082989"/>
                <a:ext cx="10080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030" name="Google Shape;1030;p44"/>
              <p:cNvSpPr/>
              <p:nvPr/>
            </p:nvSpPr>
            <p:spPr>
              <a:xfrm>
                <a:off x="10864942" y="3714898"/>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031" name="Google Shape;1031;p44"/>
              <p:cNvSpPr/>
              <p:nvPr/>
            </p:nvSpPr>
            <p:spPr>
              <a:xfrm>
                <a:off x="10864942" y="4415076"/>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032" name="Google Shape;1032;p44"/>
            <p:cNvGrpSpPr/>
            <p:nvPr/>
          </p:nvGrpSpPr>
          <p:grpSpPr>
            <a:xfrm rot="598941">
              <a:off x="11906513" y="510500"/>
              <a:ext cx="308908" cy="384167"/>
              <a:chOff x="9829741" y="5373229"/>
              <a:chExt cx="883624" cy="1098900"/>
            </a:xfrm>
          </p:grpSpPr>
          <p:sp>
            <p:nvSpPr>
              <p:cNvPr id="1033" name="Google Shape;1033;p44"/>
              <p:cNvSpPr/>
              <p:nvPr/>
            </p:nvSpPr>
            <p:spPr>
              <a:xfrm>
                <a:off x="9834065" y="6001692"/>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034" name="Google Shape;1034;p44"/>
              <p:cNvSpPr/>
              <p:nvPr/>
            </p:nvSpPr>
            <p:spPr>
              <a:xfrm>
                <a:off x="9829741" y="5627740"/>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035" name="Google Shape;1035;p44"/>
              <p:cNvSpPr/>
              <p:nvPr/>
            </p:nvSpPr>
            <p:spPr>
              <a:xfrm rot="-3600196">
                <a:off x="9683146" y="5842844"/>
                <a:ext cx="1176716" cy="159671"/>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sp>
          <p:nvSpPr>
            <p:cNvPr id="1036" name="Google Shape;1036;p44"/>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5600" cap="flat" cmpd="sng">
              <a:solidFill>
                <a:srgbClr val="D8D8D8"/>
              </a:solidFill>
              <a:prstDash val="solid"/>
              <a:miter lim="8000"/>
              <a:headEnd type="none" w="sm" len="sm"/>
              <a:tailEnd type="none" w="sm" len="sm"/>
            </a:ln>
          </p:spPr>
          <p:txBody>
            <a:bodyPr spcFirstLastPara="1" wrap="square" lIns="84250" tIns="42125" rIns="84250" bIns="42125" anchor="ctr" anchorCtr="0">
              <a:noAutofit/>
            </a:bodyPr>
            <a:lstStyle/>
            <a:p>
              <a:pPr marL="0" marR="0" lvl="0" indent="0" algn="l" rtl="0">
                <a:spcBef>
                  <a:spcPts val="0"/>
                </a:spcBef>
                <a:spcAft>
                  <a:spcPts val="0"/>
                </a:spcAft>
                <a:buNone/>
              </a:pPr>
              <a:endParaRPr sz="2212">
                <a:solidFill>
                  <a:srgbClr val="000000"/>
                </a:solidFill>
                <a:latin typeface="Arial"/>
                <a:ea typeface="Arial"/>
                <a:cs typeface="Arial"/>
                <a:sym typeface="Arial"/>
              </a:endParaRPr>
            </a:p>
          </p:txBody>
        </p:sp>
        <p:sp>
          <p:nvSpPr>
            <p:cNvPr id="1037" name="Google Shape;1037;p44"/>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218501" dist="46822" dir="8100000" algn="tr" rotWithShape="0">
                <a:srgbClr val="000000">
                  <a:alpha val="3255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038" name="Google Shape;1038;p44"/>
          <p:cNvGrpSpPr/>
          <p:nvPr/>
        </p:nvGrpSpPr>
        <p:grpSpPr>
          <a:xfrm>
            <a:off x="-27175" y="3100002"/>
            <a:ext cx="2685529" cy="2117483"/>
            <a:chOff x="-36228" y="4269935"/>
            <a:chExt cx="3406303" cy="2594318"/>
          </a:xfrm>
        </p:grpSpPr>
        <p:sp>
          <p:nvSpPr>
            <p:cNvPr id="1039" name="Google Shape;1039;p44"/>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86857" dist="40041" dir="18900000" algn="tr" rotWithShape="0">
                <a:srgbClr val="000000">
                  <a:alpha val="3255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040" name="Google Shape;1040;p44"/>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41" name="Google Shape;1041;p44"/>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042" name="Google Shape;1042;p44"/>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043" name="Google Shape;1043;p44"/>
            <p:cNvGrpSpPr/>
            <p:nvPr/>
          </p:nvGrpSpPr>
          <p:grpSpPr>
            <a:xfrm rot="-647713">
              <a:off x="976558" y="6022141"/>
              <a:ext cx="127943" cy="85459"/>
              <a:chOff x="7803012" y="5503320"/>
              <a:chExt cx="1302374" cy="589952"/>
            </a:xfrm>
          </p:grpSpPr>
          <p:sp>
            <p:nvSpPr>
              <p:cNvPr id="1044" name="Google Shape;1044;p44"/>
              <p:cNvSpPr/>
              <p:nvPr/>
            </p:nvSpPr>
            <p:spPr>
              <a:xfrm>
                <a:off x="7809386" y="5877272"/>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045" name="Google Shape;1045;p44"/>
              <p:cNvSpPr/>
              <p:nvPr/>
            </p:nvSpPr>
            <p:spPr>
              <a:xfrm>
                <a:off x="7803012" y="5503320"/>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nvGrpSpPr>
            <p:cNvPr id="1046" name="Google Shape;1046;p44"/>
            <p:cNvGrpSpPr/>
            <p:nvPr/>
          </p:nvGrpSpPr>
          <p:grpSpPr>
            <a:xfrm rot="4980046">
              <a:off x="1655301" y="6013742"/>
              <a:ext cx="74250" cy="1290467"/>
              <a:chOff x="9271908" y="1556791"/>
              <a:chExt cx="252731" cy="4392489"/>
            </a:xfrm>
          </p:grpSpPr>
          <p:sp>
            <p:nvSpPr>
              <p:cNvPr id="1047" name="Google Shape;1047;p44"/>
              <p:cNvSpPr/>
              <p:nvPr/>
            </p:nvSpPr>
            <p:spPr>
              <a:xfrm rot="10800000">
                <a:off x="9272556" y="5680480"/>
                <a:ext cx="251400" cy="268800"/>
              </a:xfrm>
              <a:prstGeom prst="round2SameRect">
                <a:avLst>
                  <a:gd name="adj1" fmla="val 16667"/>
                  <a:gd name="adj2" fmla="val 0"/>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048" name="Google Shape;1048;p44"/>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049" name="Google Shape;1049;p44"/>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050" name="Google Shape;1050;p44"/>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051" name="Google Shape;1051;p44"/>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052" name="Google Shape;1052;p44"/>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053" name="Google Shape;1053;p44"/>
              <p:cNvGrpSpPr/>
              <p:nvPr/>
            </p:nvGrpSpPr>
            <p:grpSpPr>
              <a:xfrm>
                <a:off x="9272743" y="5309733"/>
                <a:ext cx="251559" cy="412500"/>
                <a:chOff x="9262729" y="5309733"/>
                <a:chExt cx="270901" cy="412500"/>
              </a:xfrm>
            </p:grpSpPr>
            <p:sp>
              <p:nvSpPr>
                <p:cNvPr id="1054" name="Google Shape;1054;p44"/>
                <p:cNvSpPr/>
                <p:nvPr/>
              </p:nvSpPr>
              <p:spPr>
                <a:xfrm rot="5400000">
                  <a:off x="9191929" y="5380533"/>
                  <a:ext cx="4125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055" name="Google Shape;1055;p44"/>
                <p:cNvSpPr/>
                <p:nvPr/>
              </p:nvSpPr>
              <p:spPr>
                <a:xfrm rot="5400000">
                  <a:off x="9387530" y="523272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056" name="Google Shape;1056;p44"/>
                <p:cNvSpPr/>
                <p:nvPr/>
              </p:nvSpPr>
              <p:spPr>
                <a:xfrm rot="5400000">
                  <a:off x="9387530" y="5312627"/>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057" name="Google Shape;1057;p44"/>
                <p:cNvSpPr/>
                <p:nvPr/>
              </p:nvSpPr>
              <p:spPr>
                <a:xfrm rot="5400000">
                  <a:off x="9387530" y="5447155"/>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058" name="Google Shape;1058;p44"/>
                <p:cNvSpPr/>
                <p:nvPr/>
              </p:nvSpPr>
              <p:spPr>
                <a:xfrm rot="5400000">
                  <a:off x="9387530" y="552705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grpSp>
          <p:nvGrpSpPr>
            <p:cNvPr id="1059" name="Google Shape;1059;p44"/>
            <p:cNvGrpSpPr/>
            <p:nvPr/>
          </p:nvGrpSpPr>
          <p:grpSpPr>
            <a:xfrm>
              <a:off x="-4119" y="5085176"/>
              <a:ext cx="497766" cy="1458203"/>
              <a:chOff x="6093579" y="736781"/>
              <a:chExt cx="1714662" cy="5023089"/>
            </a:xfrm>
          </p:grpSpPr>
          <p:sp>
            <p:nvSpPr>
              <p:cNvPr id="1060" name="Google Shape;1060;p44"/>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61" name="Google Shape;1061;p44"/>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62" name="Google Shape;1062;p44"/>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63" name="Google Shape;1063;p44"/>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64" name="Google Shape;1064;p44"/>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65" name="Google Shape;1065;p44"/>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66" name="Google Shape;1066;p44"/>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67" name="Google Shape;1067;p44"/>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68" name="Google Shape;1068;p44"/>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69" name="Google Shape;1069;p44"/>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70" name="Google Shape;1070;p44"/>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71" name="Google Shape;1071;p44"/>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72" name="Google Shape;1072;p44"/>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73" name="Google Shape;1073;p44"/>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74" name="Google Shape;1074;p44"/>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75" name="Google Shape;1075;p44"/>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76" name="Google Shape;1076;p44"/>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77" name="Google Shape;1077;p44"/>
              <p:cNvSpPr/>
              <p:nvPr/>
            </p:nvSpPr>
            <p:spPr>
              <a:xfrm>
                <a:off x="7718541"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078" name="Google Shape;1078;p44"/>
              <p:cNvSpPr/>
              <p:nvPr/>
            </p:nvSpPr>
            <p:spPr>
              <a:xfrm>
                <a:off x="6093579"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grpSp>
        <p:sp>
          <p:nvSpPr>
            <p:cNvPr id="1079" name="Google Shape;1079;p44"/>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33469" dist="40041" dir="18900000" algn="tr" rotWithShape="0">
                <a:srgbClr val="000000">
                  <a:alpha val="4000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sp>
        <p:nvSpPr>
          <p:cNvPr id="1080" name="Google Shape;1080;p44"/>
          <p:cNvSpPr txBox="1"/>
          <p:nvPr/>
        </p:nvSpPr>
        <p:spPr>
          <a:xfrm>
            <a:off x="2389600" y="537975"/>
            <a:ext cx="502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chemeClr val="lt1"/>
                </a:solidFill>
                <a:latin typeface="Rockwell"/>
                <a:ea typeface="Rockwell"/>
                <a:cs typeface="Rockwell"/>
                <a:sym typeface="Rockwell"/>
              </a:rPr>
              <a:t>Roll-up Your Sleeves!</a:t>
            </a:r>
            <a:endParaRPr sz="1600"/>
          </a:p>
        </p:txBody>
      </p:sp>
      <p:sp>
        <p:nvSpPr>
          <p:cNvPr id="1081" name="Google Shape;1081;p44"/>
          <p:cNvSpPr txBox="1"/>
          <p:nvPr/>
        </p:nvSpPr>
        <p:spPr>
          <a:xfrm>
            <a:off x="2765125" y="1431038"/>
            <a:ext cx="30000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lt1"/>
                </a:solidFill>
                <a:latin typeface="Quattrocento Sans"/>
                <a:ea typeface="Quattrocento Sans"/>
                <a:cs typeface="Quattrocento Sans"/>
                <a:sym typeface="Quattrocento Sans"/>
              </a:rPr>
              <a:t>Calculator Practice for:</a:t>
            </a:r>
            <a:endParaRPr/>
          </a:p>
        </p:txBody>
      </p:sp>
      <p:sp>
        <p:nvSpPr>
          <p:cNvPr id="1082" name="Google Shape;1082;p44"/>
          <p:cNvSpPr txBox="1"/>
          <p:nvPr/>
        </p:nvSpPr>
        <p:spPr>
          <a:xfrm>
            <a:off x="1685725" y="1937550"/>
            <a:ext cx="75438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b="1">
                <a:solidFill>
                  <a:srgbClr val="00FFFF"/>
                </a:solidFill>
                <a:latin typeface="Rockwell"/>
                <a:ea typeface="Rockwell"/>
                <a:cs typeface="Rockwell"/>
                <a:sym typeface="Rockwell"/>
              </a:rPr>
              <a:t>Fractions, Decimals, Percents </a:t>
            </a:r>
            <a:endParaRPr sz="1700">
              <a:solidFill>
                <a:srgbClr val="00FFFF"/>
              </a:solidFill>
            </a:endParaRPr>
          </a:p>
        </p:txBody>
      </p:sp>
      <p:pic>
        <p:nvPicPr>
          <p:cNvPr id="1083" name="Google Shape;1083;p44"/>
          <p:cNvPicPr preferRelativeResize="0"/>
          <p:nvPr/>
        </p:nvPicPr>
        <p:blipFill>
          <a:blip r:embed="rId5">
            <a:alphaModFix/>
          </a:blip>
          <a:stretch>
            <a:fillRect/>
          </a:stretch>
        </p:blipFill>
        <p:spPr>
          <a:xfrm>
            <a:off x="4900850" y="2793500"/>
            <a:ext cx="2934865" cy="1084125"/>
          </a:xfrm>
          <a:prstGeom prst="rect">
            <a:avLst/>
          </a:prstGeom>
          <a:noFill/>
          <a:ln w="19050" cap="flat" cmpd="sng">
            <a:solidFill>
              <a:srgbClr val="00FFFF"/>
            </a:solidFill>
            <a:prstDash val="solid"/>
            <a:round/>
            <a:headEnd type="none" w="sm" len="sm"/>
            <a:tailEnd type="none" w="sm" len="sm"/>
          </a:ln>
        </p:spPr>
      </p:pic>
      <p:pic>
        <p:nvPicPr>
          <p:cNvPr id="1084" name="Google Shape;1084;p44"/>
          <p:cNvPicPr preferRelativeResize="0"/>
          <p:nvPr/>
        </p:nvPicPr>
        <p:blipFill>
          <a:blip r:embed="rId6">
            <a:alphaModFix/>
          </a:blip>
          <a:stretch>
            <a:fillRect/>
          </a:stretch>
        </p:blipFill>
        <p:spPr>
          <a:xfrm>
            <a:off x="3486772" y="4180225"/>
            <a:ext cx="3000000" cy="453400"/>
          </a:xfrm>
          <a:prstGeom prst="rect">
            <a:avLst/>
          </a:prstGeom>
          <a:noFill/>
          <a:ln w="19050" cap="flat" cmpd="sng">
            <a:solidFill>
              <a:srgbClr val="00FFFF"/>
            </a:solidFill>
            <a:prstDash val="solid"/>
            <a:round/>
            <a:headEnd type="none" w="sm" len="sm"/>
            <a:tailEnd type="none" w="sm" len="sm"/>
          </a:ln>
        </p:spPr>
      </p:pic>
      <p:pic>
        <p:nvPicPr>
          <p:cNvPr id="1085" name="Google Shape;1085;p44"/>
          <p:cNvPicPr preferRelativeResize="0"/>
          <p:nvPr/>
        </p:nvPicPr>
        <p:blipFill>
          <a:blip r:embed="rId7">
            <a:alphaModFix/>
          </a:blip>
          <a:stretch>
            <a:fillRect/>
          </a:stretch>
        </p:blipFill>
        <p:spPr>
          <a:xfrm>
            <a:off x="1685724" y="2793499"/>
            <a:ext cx="2803975" cy="1132475"/>
          </a:xfrm>
          <a:prstGeom prst="rect">
            <a:avLst/>
          </a:prstGeom>
          <a:noFill/>
          <a:ln w="19050" cap="flat" cmpd="sng">
            <a:solidFill>
              <a:srgbClr val="00FFFF"/>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89"/>
        <p:cNvGrpSpPr/>
        <p:nvPr/>
      </p:nvGrpSpPr>
      <p:grpSpPr>
        <a:xfrm>
          <a:off x="0" y="0"/>
          <a:ext cx="0" cy="0"/>
          <a:chOff x="0" y="0"/>
          <a:chExt cx="0" cy="0"/>
        </a:xfrm>
      </p:grpSpPr>
      <p:sp>
        <p:nvSpPr>
          <p:cNvPr id="1090" name="Google Shape;1090;p45"/>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1" name="Google Shape;1091;p45"/>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092" name="Google Shape;1092;p45"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093" name="Google Shape;1093;p45"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1. What is 3/4 + 2/5?</a:t>
            </a:r>
            <a:endParaRPr sz="3600" b="1">
              <a:solidFill>
                <a:srgbClr val="5B5B5B"/>
              </a:solidFill>
              <a:latin typeface="Inter"/>
              <a:ea typeface="Inter"/>
              <a:cs typeface="Inter"/>
              <a:sym typeface="Inter"/>
            </a:endParaRPr>
          </a:p>
        </p:txBody>
      </p:sp>
      <p:sp>
        <p:nvSpPr>
          <p:cNvPr id="1094" name="Google Shape;1094;p45"/>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5" name="Google Shape;1095;p45"/>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096" name="Google Shape;1096;p45"/>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097" name="Google Shape;1097;p45"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01"/>
        <p:cNvGrpSpPr/>
        <p:nvPr/>
      </p:nvGrpSpPr>
      <p:grpSpPr>
        <a:xfrm>
          <a:off x="0" y="0"/>
          <a:ext cx="0" cy="0"/>
          <a:chOff x="0" y="0"/>
          <a:chExt cx="0" cy="0"/>
        </a:xfrm>
      </p:grpSpPr>
      <p:sp>
        <p:nvSpPr>
          <p:cNvPr id="1102" name="Google Shape;1102;p46"/>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3" name="Google Shape;1103;p46"/>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104" name="Google Shape;1104;p46"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105" name="Google Shape;1105;p46"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Convert 0.375 to a fraction in simplest form.</a:t>
            </a:r>
            <a:endParaRPr sz="3600" b="1">
              <a:solidFill>
                <a:srgbClr val="5B5B5B"/>
              </a:solidFill>
              <a:latin typeface="Inter"/>
              <a:ea typeface="Inter"/>
              <a:cs typeface="Inter"/>
              <a:sym typeface="Inter"/>
            </a:endParaRPr>
          </a:p>
        </p:txBody>
      </p:sp>
      <p:sp>
        <p:nvSpPr>
          <p:cNvPr id="1106" name="Google Shape;1106;p46"/>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7" name="Google Shape;1107;p46"/>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108" name="Google Shape;1108;p46"/>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109" name="Google Shape;1109;p46"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13"/>
        <p:cNvGrpSpPr/>
        <p:nvPr/>
      </p:nvGrpSpPr>
      <p:grpSpPr>
        <a:xfrm>
          <a:off x="0" y="0"/>
          <a:ext cx="0" cy="0"/>
          <a:chOff x="0" y="0"/>
          <a:chExt cx="0" cy="0"/>
        </a:xfrm>
      </p:grpSpPr>
      <p:sp>
        <p:nvSpPr>
          <p:cNvPr id="1114" name="Google Shape;1114;p47"/>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15" name="Google Shape;1115;p47"/>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116" name="Google Shape;1116;p47"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117" name="Google Shape;1117;p47"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What is 5/8 ÷ 2/3?</a:t>
            </a:r>
            <a:endParaRPr sz="3600" b="1">
              <a:solidFill>
                <a:srgbClr val="5B5B5B"/>
              </a:solidFill>
              <a:latin typeface="Inter"/>
              <a:ea typeface="Inter"/>
              <a:cs typeface="Inter"/>
              <a:sym typeface="Inter"/>
            </a:endParaRPr>
          </a:p>
        </p:txBody>
      </p:sp>
      <p:sp>
        <p:nvSpPr>
          <p:cNvPr id="1118" name="Google Shape;1118;p47"/>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19" name="Google Shape;1119;p47"/>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120" name="Google Shape;1120;p47"/>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121" name="Google Shape;1121;p47"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25"/>
        <p:cNvGrpSpPr/>
        <p:nvPr/>
      </p:nvGrpSpPr>
      <p:grpSpPr>
        <a:xfrm>
          <a:off x="0" y="0"/>
          <a:ext cx="0" cy="0"/>
          <a:chOff x="0" y="0"/>
          <a:chExt cx="0" cy="0"/>
        </a:xfrm>
      </p:grpSpPr>
      <p:sp>
        <p:nvSpPr>
          <p:cNvPr id="1126" name="Google Shape;1126;p48"/>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7" name="Google Shape;1127;p48"/>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128" name="Google Shape;1128;p48"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129" name="Google Shape;1129;p48"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Convert 7/10 to a percent.</a:t>
            </a:r>
            <a:endParaRPr sz="3600" b="1">
              <a:solidFill>
                <a:srgbClr val="5B5B5B"/>
              </a:solidFill>
              <a:latin typeface="Inter"/>
              <a:ea typeface="Inter"/>
              <a:cs typeface="Inter"/>
              <a:sym typeface="Inter"/>
            </a:endParaRPr>
          </a:p>
        </p:txBody>
      </p:sp>
      <p:sp>
        <p:nvSpPr>
          <p:cNvPr id="1130" name="Google Shape;1130;p48"/>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1" name="Google Shape;1131;p48"/>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132" name="Google Shape;1132;p48"/>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133" name="Google Shape;1133;p48"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31"/>
          <p:cNvGrpSpPr/>
          <p:nvPr/>
        </p:nvGrpSpPr>
        <p:grpSpPr>
          <a:xfrm>
            <a:off x="-27177" y="3202450"/>
            <a:ext cx="2555408" cy="1945739"/>
            <a:chOff x="-36228" y="4269935"/>
            <a:chExt cx="3406303" cy="2594318"/>
          </a:xfrm>
        </p:grpSpPr>
        <p:sp>
          <p:nvSpPr>
            <p:cNvPr id="176" name="Google Shape;176;p31"/>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77" name="Google Shape;177;p31"/>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8" name="Google Shape;178;p31"/>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79" name="Google Shape;179;p31"/>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80" name="Google Shape;180;p31"/>
            <p:cNvGrpSpPr/>
            <p:nvPr/>
          </p:nvGrpSpPr>
          <p:grpSpPr>
            <a:xfrm rot="-647713">
              <a:off x="976740" y="6022106"/>
              <a:ext cx="127943" cy="85459"/>
              <a:chOff x="7803012" y="5503320"/>
              <a:chExt cx="1302374" cy="589952"/>
            </a:xfrm>
          </p:grpSpPr>
          <p:sp>
            <p:nvSpPr>
              <p:cNvPr id="181" name="Google Shape;181;p31"/>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2" name="Google Shape;182;p31"/>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83" name="Google Shape;183;p31"/>
            <p:cNvGrpSpPr/>
            <p:nvPr/>
          </p:nvGrpSpPr>
          <p:grpSpPr>
            <a:xfrm rot="4980046">
              <a:off x="1655302" y="6013754"/>
              <a:ext cx="74250" cy="1290467"/>
              <a:chOff x="9271908" y="1556791"/>
              <a:chExt cx="252731" cy="4392489"/>
            </a:xfrm>
          </p:grpSpPr>
          <p:sp>
            <p:nvSpPr>
              <p:cNvPr id="184" name="Google Shape;184;p31"/>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5" name="Google Shape;185;p31"/>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6" name="Google Shape;186;p31"/>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7" name="Google Shape;187;p31"/>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8" name="Google Shape;188;p31"/>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9" name="Google Shape;189;p31"/>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90" name="Google Shape;190;p31"/>
              <p:cNvGrpSpPr/>
              <p:nvPr/>
            </p:nvGrpSpPr>
            <p:grpSpPr>
              <a:xfrm>
                <a:off x="9272753" y="5309733"/>
                <a:ext cx="251559" cy="412500"/>
                <a:chOff x="9262729" y="5309733"/>
                <a:chExt cx="270901" cy="412500"/>
              </a:xfrm>
            </p:grpSpPr>
            <p:sp>
              <p:nvSpPr>
                <p:cNvPr id="191" name="Google Shape;191;p31"/>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92" name="Google Shape;192;p31"/>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93" name="Google Shape;193;p31"/>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94" name="Google Shape;194;p31"/>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95" name="Google Shape;195;p31"/>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196" name="Google Shape;196;p31"/>
            <p:cNvGrpSpPr/>
            <p:nvPr/>
          </p:nvGrpSpPr>
          <p:grpSpPr>
            <a:xfrm>
              <a:off x="-4120" y="5085176"/>
              <a:ext cx="497766" cy="1458203"/>
              <a:chOff x="6093579" y="736781"/>
              <a:chExt cx="1714662" cy="5023089"/>
            </a:xfrm>
          </p:grpSpPr>
          <p:sp>
            <p:nvSpPr>
              <p:cNvPr id="197" name="Google Shape;197;p31"/>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98" name="Google Shape;198;p31"/>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99" name="Google Shape;199;p31"/>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0" name="Google Shape;200;p31"/>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1" name="Google Shape;201;p31"/>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2" name="Google Shape;202;p31"/>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3" name="Google Shape;203;p31"/>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4" name="Google Shape;204;p31"/>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5" name="Google Shape;205;p31"/>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6" name="Google Shape;206;p31"/>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7" name="Google Shape;207;p31"/>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8" name="Google Shape;208;p31"/>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9" name="Google Shape;209;p31"/>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0" name="Google Shape;210;p31"/>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1" name="Google Shape;211;p31"/>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2" name="Google Shape;212;p31"/>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3" name="Google Shape;213;p31"/>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4" name="Google Shape;214;p31"/>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5" name="Google Shape;215;p31"/>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216" name="Google Shape;216;p31"/>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217" name="Google Shape;217;p31"/>
          <p:cNvGrpSpPr/>
          <p:nvPr/>
        </p:nvGrpSpPr>
        <p:grpSpPr>
          <a:xfrm>
            <a:off x="6637588" y="-537110"/>
            <a:ext cx="2983504" cy="1575432"/>
            <a:chOff x="8847758" y="-716147"/>
            <a:chExt cx="3976945" cy="2100576"/>
          </a:xfrm>
        </p:grpSpPr>
        <p:sp>
          <p:nvSpPr>
            <p:cNvPr id="218" name="Google Shape;218;p31"/>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219" name="Google Shape;219;p31"/>
            <p:cNvGrpSpPr/>
            <p:nvPr/>
          </p:nvGrpSpPr>
          <p:grpSpPr>
            <a:xfrm rot="598941">
              <a:off x="11805095" y="58369"/>
              <a:ext cx="352389" cy="332874"/>
              <a:chOff x="10486900" y="3714898"/>
              <a:chExt cx="1008000" cy="952178"/>
            </a:xfrm>
          </p:grpSpPr>
          <p:sp>
            <p:nvSpPr>
              <p:cNvPr id="220" name="Google Shape;220;p31"/>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21" name="Google Shape;221;p31"/>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22" name="Google Shape;222;p31"/>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223" name="Google Shape;223;p31"/>
            <p:cNvGrpSpPr/>
            <p:nvPr/>
          </p:nvGrpSpPr>
          <p:grpSpPr>
            <a:xfrm rot="598941">
              <a:off x="11906508" y="510507"/>
              <a:ext cx="308908" cy="384167"/>
              <a:chOff x="9829741" y="5373243"/>
              <a:chExt cx="883624" cy="1098900"/>
            </a:xfrm>
          </p:grpSpPr>
          <p:sp>
            <p:nvSpPr>
              <p:cNvPr id="224" name="Google Shape;224;p31"/>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25" name="Google Shape;225;p31"/>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26" name="Google Shape;226;p31"/>
              <p:cNvSpPr/>
              <p:nvPr/>
            </p:nvSpPr>
            <p:spPr>
              <a:xfrm rot="-3600196">
                <a:off x="9683138" y="5842858"/>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227" name="Google Shape;227;p31"/>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8" name="Google Shape;228;p31"/>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229" name="Google Shape;229;p31"/>
          <p:cNvSpPr/>
          <p:nvPr/>
        </p:nvSpPr>
        <p:spPr>
          <a:xfrm>
            <a:off x="845966" y="1084339"/>
            <a:ext cx="6444900" cy="346200"/>
          </a:xfrm>
          <a:prstGeom prst="rect">
            <a:avLst/>
          </a:prstGeom>
          <a:noFill/>
          <a:ln>
            <a:noFill/>
          </a:ln>
        </p:spPr>
        <p:txBody>
          <a:bodyPr spcFirstLastPara="1" wrap="square" lIns="68575" tIns="34275" rIns="68575" bIns="34275" anchor="t" anchorCtr="0">
            <a:noAutofit/>
          </a:bodyPr>
          <a:lstStyle/>
          <a:p>
            <a:pPr marL="254000" marR="0" lvl="0" indent="-139700" algn="l" rtl="0">
              <a:spcBef>
                <a:spcPts val="0"/>
              </a:spcBef>
              <a:spcAft>
                <a:spcPts val="0"/>
              </a:spcAft>
              <a:buClr>
                <a:schemeClr val="dk1"/>
              </a:buClr>
              <a:buSzPts val="1800"/>
              <a:buFont typeface="Arial"/>
              <a:buNone/>
            </a:pPr>
            <a:endParaRPr sz="1800">
              <a:solidFill>
                <a:schemeClr val="dk1"/>
              </a:solidFill>
              <a:latin typeface="Quattrocento Sans"/>
              <a:ea typeface="Quattrocento Sans"/>
              <a:cs typeface="Quattrocento Sans"/>
              <a:sym typeface="Quattrocento Sans"/>
            </a:endParaRPr>
          </a:p>
        </p:txBody>
      </p:sp>
      <p:sp>
        <p:nvSpPr>
          <p:cNvPr id="230" name="Google Shape;230;p31"/>
          <p:cNvSpPr/>
          <p:nvPr/>
        </p:nvSpPr>
        <p:spPr>
          <a:xfrm>
            <a:off x="1471950" y="1272344"/>
            <a:ext cx="7390500" cy="3717000"/>
          </a:xfrm>
          <a:prstGeom prst="rect">
            <a:avLst/>
          </a:prstGeom>
          <a:noFill/>
          <a:ln>
            <a:noFill/>
          </a:ln>
        </p:spPr>
        <p:txBody>
          <a:bodyPr spcFirstLastPara="1" wrap="square" lIns="68575" tIns="34275" rIns="68575" bIns="34275" anchor="t" anchorCtr="0">
            <a:noAutofit/>
          </a:bodyPr>
          <a:lstStyle/>
          <a:p>
            <a:pPr marL="1168400" lvl="0" indent="-247650" algn="l" rtl="0">
              <a:spcBef>
                <a:spcPts val="0"/>
              </a:spcBef>
              <a:spcAft>
                <a:spcPts val="0"/>
              </a:spcAft>
              <a:buClr>
                <a:schemeClr val="dk1"/>
              </a:buClr>
              <a:buSzPts val="1700"/>
              <a:buFont typeface="Quattrocento Sans"/>
              <a:buChar char="•"/>
            </a:pPr>
            <a:r>
              <a:rPr lang="en" sz="1700" b="1">
                <a:solidFill>
                  <a:schemeClr val="dk1"/>
                </a:solidFill>
                <a:latin typeface="Quattrocento Sans"/>
                <a:ea typeface="Quattrocento Sans"/>
                <a:cs typeface="Quattrocento Sans"/>
                <a:sym typeface="Quattrocento Sans"/>
              </a:rPr>
              <a:t>GED Math Tutor &amp; Board Member @ GED Testing Service</a:t>
            </a:r>
            <a:endParaRPr sz="1700" b="1">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sz="1700" b="1">
              <a:solidFill>
                <a:schemeClr val="dk1"/>
              </a:solidFill>
              <a:latin typeface="Quattrocento Sans"/>
              <a:ea typeface="Quattrocento Sans"/>
              <a:cs typeface="Quattrocento Sans"/>
              <a:sym typeface="Quattrocento Sans"/>
            </a:endParaRPr>
          </a:p>
          <a:p>
            <a:pPr marL="1168400" lvl="0" indent="-247650" algn="l" rtl="0">
              <a:spcBef>
                <a:spcPts val="0"/>
              </a:spcBef>
              <a:spcAft>
                <a:spcPts val="0"/>
              </a:spcAft>
              <a:buClr>
                <a:schemeClr val="dk1"/>
              </a:buClr>
              <a:buSzPts val="1700"/>
              <a:buFont typeface="Quattrocento Sans"/>
              <a:buChar char="•"/>
            </a:pPr>
            <a:r>
              <a:rPr lang="en" sz="1700" b="1">
                <a:solidFill>
                  <a:schemeClr val="dk1"/>
                </a:solidFill>
                <a:latin typeface="Quattrocento Sans"/>
                <a:ea typeface="Quattrocento Sans"/>
                <a:cs typeface="Quattrocento Sans"/>
                <a:sym typeface="Quattrocento Sans"/>
              </a:rPr>
              <a:t>20+ years of middle/high school math/science/special education</a:t>
            </a:r>
            <a:endParaRPr sz="1700" b="1">
              <a:solidFill>
                <a:schemeClr val="dk1"/>
              </a:solidFill>
              <a:latin typeface="Quattrocento Sans"/>
              <a:ea typeface="Quattrocento Sans"/>
              <a:cs typeface="Quattrocento Sans"/>
              <a:sym typeface="Quattrocento Sans"/>
            </a:endParaRPr>
          </a:p>
          <a:p>
            <a:pPr marL="1257300" lvl="0" indent="0" algn="l" rtl="0">
              <a:spcBef>
                <a:spcPts val="0"/>
              </a:spcBef>
              <a:spcAft>
                <a:spcPts val="0"/>
              </a:spcAft>
              <a:buNone/>
            </a:pPr>
            <a:endParaRPr sz="1700" b="1">
              <a:solidFill>
                <a:schemeClr val="dk1"/>
              </a:solidFill>
              <a:latin typeface="Quattrocento Sans"/>
              <a:ea typeface="Quattrocento Sans"/>
              <a:cs typeface="Quattrocento Sans"/>
              <a:sym typeface="Quattrocento Sans"/>
            </a:endParaRPr>
          </a:p>
          <a:p>
            <a:pPr marL="1168400" lvl="0" indent="-247650" algn="l" rtl="0">
              <a:spcBef>
                <a:spcPts val="0"/>
              </a:spcBef>
              <a:spcAft>
                <a:spcPts val="0"/>
              </a:spcAft>
              <a:buClr>
                <a:schemeClr val="dk1"/>
              </a:buClr>
              <a:buSzPts val="1700"/>
              <a:buFont typeface="Quattrocento Sans"/>
              <a:buChar char="•"/>
            </a:pPr>
            <a:r>
              <a:rPr lang="en" sz="1700" b="1">
                <a:solidFill>
                  <a:schemeClr val="dk1"/>
                </a:solidFill>
                <a:latin typeface="Quattrocento Sans"/>
                <a:ea typeface="Quattrocento Sans"/>
                <a:cs typeface="Quattrocento Sans"/>
                <a:sym typeface="Quattrocento Sans"/>
              </a:rPr>
              <a:t>20+ years of adult adult education, math</a:t>
            </a:r>
            <a:endParaRPr sz="1700" b="1">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sz="1700" b="1">
              <a:solidFill>
                <a:schemeClr val="dk1"/>
              </a:solidFill>
              <a:latin typeface="Quattrocento Sans"/>
              <a:ea typeface="Quattrocento Sans"/>
              <a:cs typeface="Quattrocento Sans"/>
              <a:sym typeface="Quattrocento Sans"/>
            </a:endParaRPr>
          </a:p>
          <a:p>
            <a:pPr marL="1168400" lvl="0" indent="-247650" algn="l" rtl="0">
              <a:spcBef>
                <a:spcPts val="0"/>
              </a:spcBef>
              <a:spcAft>
                <a:spcPts val="0"/>
              </a:spcAft>
              <a:buClr>
                <a:schemeClr val="dk1"/>
              </a:buClr>
              <a:buSzPts val="1700"/>
              <a:buFont typeface="Quattrocento Sans"/>
              <a:buChar char="•"/>
            </a:pPr>
            <a:r>
              <a:rPr lang="en" sz="1700" b="1">
                <a:solidFill>
                  <a:schemeClr val="dk1"/>
                </a:solidFill>
                <a:latin typeface="Quattrocento Sans"/>
                <a:ea typeface="Quattrocento Sans"/>
                <a:cs typeface="Quattrocento Sans"/>
                <a:sym typeface="Quattrocento Sans"/>
              </a:rPr>
              <a:t>Hardt2Heart Adult Education Services, LLC </a:t>
            </a:r>
            <a:endParaRPr sz="1700" b="1">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sz="1700" b="1">
              <a:solidFill>
                <a:schemeClr val="dk1"/>
              </a:solidFill>
              <a:latin typeface="Quattrocento Sans"/>
              <a:ea typeface="Quattrocento Sans"/>
              <a:cs typeface="Quattrocento Sans"/>
              <a:sym typeface="Quattrocento Sans"/>
            </a:endParaRPr>
          </a:p>
          <a:p>
            <a:pPr marL="1168400" lvl="0" indent="-247650" algn="l" rtl="0">
              <a:spcBef>
                <a:spcPts val="0"/>
              </a:spcBef>
              <a:spcAft>
                <a:spcPts val="0"/>
              </a:spcAft>
              <a:buClr>
                <a:schemeClr val="dk1"/>
              </a:buClr>
              <a:buSzPts val="1700"/>
              <a:buFont typeface="Quattrocento Sans"/>
              <a:buChar char="•"/>
            </a:pPr>
            <a:r>
              <a:rPr lang="en" sz="1700" b="1">
                <a:solidFill>
                  <a:schemeClr val="dk1"/>
                </a:solidFill>
                <a:latin typeface="Quattrocento Sans"/>
                <a:ea typeface="Quattrocento Sans"/>
                <a:cs typeface="Quattrocento Sans"/>
                <a:sym typeface="Quattrocento Sans"/>
              </a:rPr>
              <a:t>B.A Psychology, M.Ed Special Ed., PhD candidate (Adult Education)</a:t>
            </a:r>
            <a:endParaRPr sz="1700" b="1">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sz="1700" b="1">
              <a:solidFill>
                <a:schemeClr val="dk1"/>
              </a:solidFill>
              <a:latin typeface="Quattrocento Sans"/>
              <a:ea typeface="Quattrocento Sans"/>
              <a:cs typeface="Quattrocento Sans"/>
              <a:sym typeface="Quattrocento Sans"/>
            </a:endParaRPr>
          </a:p>
          <a:p>
            <a:pPr marL="1168400" lvl="0" indent="-247650" algn="l" rtl="0">
              <a:spcBef>
                <a:spcPts val="0"/>
              </a:spcBef>
              <a:spcAft>
                <a:spcPts val="0"/>
              </a:spcAft>
              <a:buClr>
                <a:srgbClr val="FF0000"/>
              </a:buClr>
              <a:buSzPts val="1700"/>
              <a:buFont typeface="Quattrocento Sans"/>
              <a:buChar char="•"/>
            </a:pPr>
            <a:r>
              <a:rPr lang="en" sz="1700" b="1">
                <a:solidFill>
                  <a:srgbClr val="FF0000"/>
                </a:solidFill>
                <a:latin typeface="Quattrocento Sans"/>
                <a:ea typeface="Quattrocento Sans"/>
                <a:cs typeface="Quattrocento Sans"/>
                <a:sym typeface="Quattrocento Sans"/>
              </a:rPr>
              <a:t>GED Graduate!</a:t>
            </a:r>
            <a:endParaRPr sz="2000" b="1">
              <a:solidFill>
                <a:srgbClr val="FF0000"/>
              </a:solidFill>
              <a:latin typeface="Quattrocento Sans"/>
              <a:ea typeface="Quattrocento Sans"/>
              <a:cs typeface="Quattrocento Sans"/>
              <a:sym typeface="Quattrocento Sans"/>
            </a:endParaRPr>
          </a:p>
        </p:txBody>
      </p:sp>
      <p:sp>
        <p:nvSpPr>
          <p:cNvPr id="231" name="Google Shape;231;p31"/>
          <p:cNvSpPr txBox="1"/>
          <p:nvPr/>
        </p:nvSpPr>
        <p:spPr>
          <a:xfrm>
            <a:off x="1794047" y="163882"/>
            <a:ext cx="4395900" cy="5334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2700" b="1">
                <a:solidFill>
                  <a:srgbClr val="014B64"/>
                </a:solidFill>
                <a:latin typeface="Rockwell"/>
                <a:ea typeface="Rockwell"/>
                <a:cs typeface="Rockwell"/>
                <a:sym typeface="Rockwell"/>
              </a:rPr>
              <a:t>Kellie Blair Hardt</a:t>
            </a:r>
            <a:endParaRPr sz="2700" b="1">
              <a:solidFill>
                <a:srgbClr val="014B64"/>
              </a:solidFill>
            </a:endParaRPr>
          </a:p>
        </p:txBody>
      </p:sp>
      <p:pic>
        <p:nvPicPr>
          <p:cNvPr id="232" name="Google Shape;232;p31" descr="https://lh7-us.googleusercontent.com/lpvqxJ8vJngaK8aYjzRjQOUSF7us4uMEGKyrw0zu7GhNh-1zCWpcBltaRR1eLF29XG9gXttjqpp6Ssoq5VlZCCdm5NpWD5RwqsXtFZgEsEz7KCF8LElkiL6L2ADnB16AhzWNZwqVommYT3q6yj808iJoEw=s2048"/>
          <p:cNvPicPr preferRelativeResize="0"/>
          <p:nvPr/>
        </p:nvPicPr>
        <p:blipFill rotWithShape="1">
          <a:blip r:embed="rId3">
            <a:alphaModFix/>
          </a:blip>
          <a:srcRect/>
          <a:stretch/>
        </p:blipFill>
        <p:spPr>
          <a:xfrm>
            <a:off x="584425" y="307025"/>
            <a:ext cx="969825" cy="1284900"/>
          </a:xfrm>
          <a:prstGeom prst="rect">
            <a:avLst/>
          </a:prstGeom>
          <a:noFill/>
          <a:ln w="38100" cap="flat" cmpd="sng">
            <a:solidFill>
              <a:srgbClr val="008C83"/>
            </a:solidFill>
            <a:prstDash val="solid"/>
            <a:round/>
            <a:headEnd type="none" w="sm" len="sm"/>
            <a:tailEnd type="none" w="sm" len="sm"/>
          </a:ln>
        </p:spPr>
      </p:pic>
      <p:sp>
        <p:nvSpPr>
          <p:cNvPr id="233" name="Google Shape;233;p31"/>
          <p:cNvSpPr txBox="1"/>
          <p:nvPr/>
        </p:nvSpPr>
        <p:spPr>
          <a:xfrm>
            <a:off x="73025" y="1710588"/>
            <a:ext cx="2355000" cy="533400"/>
          </a:xfrm>
          <a:prstGeom prst="rect">
            <a:avLst/>
          </a:prstGeom>
          <a:noFill/>
          <a:ln>
            <a:noFill/>
          </a:ln>
        </p:spPr>
        <p:txBody>
          <a:bodyPr spcFirstLastPara="1" wrap="square" lIns="91425" tIns="91425" rIns="91425" bIns="91425" anchor="t" anchorCtr="0">
            <a:noAutofit/>
          </a:bodyPr>
          <a:lstStyle/>
          <a:p>
            <a:pPr marL="342900" lvl="0" indent="0" algn="l" rtl="0">
              <a:spcBef>
                <a:spcPts val="0"/>
              </a:spcBef>
              <a:spcAft>
                <a:spcPts val="0"/>
              </a:spcAft>
              <a:buNone/>
            </a:pPr>
            <a:r>
              <a:rPr lang="en" sz="1300" b="1" u="sng">
                <a:solidFill>
                  <a:srgbClr val="008C83"/>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 - Kellie’s  Story-</a:t>
            </a:r>
            <a:r>
              <a:rPr lang="en" sz="1300" b="1">
                <a:solidFill>
                  <a:srgbClr val="008C83"/>
                </a:solidFill>
                <a:latin typeface="Quattrocento Sans"/>
                <a:ea typeface="Quattrocento Sans"/>
                <a:cs typeface="Quattrocento Sans"/>
                <a:sym typeface="Quattrocento Sans"/>
              </a:rPr>
              <a:t> </a:t>
            </a:r>
            <a:endParaRPr sz="1300">
              <a:solidFill>
                <a:srgbClr val="008C83"/>
              </a:solidFill>
            </a:endParaRPr>
          </a:p>
        </p:txBody>
      </p:sp>
      <p:sp>
        <p:nvSpPr>
          <p:cNvPr id="234" name="Google Shape;234;p31"/>
          <p:cNvSpPr txBox="1"/>
          <p:nvPr/>
        </p:nvSpPr>
        <p:spPr>
          <a:xfrm>
            <a:off x="231775" y="2186288"/>
            <a:ext cx="2983500" cy="4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u="sng">
                <a:solidFill>
                  <a:srgbClr val="008C83"/>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 - Kellie’s Coloring Book-</a:t>
            </a:r>
            <a:r>
              <a:rPr lang="en" sz="1300" b="1">
                <a:solidFill>
                  <a:srgbClr val="008C83"/>
                </a:solidFill>
                <a:latin typeface="Quattrocento Sans"/>
                <a:ea typeface="Quattrocento Sans"/>
                <a:cs typeface="Quattrocento Sans"/>
                <a:sym typeface="Quattrocento Sans"/>
              </a:rPr>
              <a:t>  </a:t>
            </a:r>
            <a:endParaRPr sz="1300">
              <a:solidFill>
                <a:srgbClr val="008C83"/>
              </a:solidFill>
            </a:endParaRPr>
          </a:p>
        </p:txBody>
      </p:sp>
      <p:sp>
        <p:nvSpPr>
          <p:cNvPr id="235" name="Google Shape;235;p31"/>
          <p:cNvSpPr txBox="1"/>
          <p:nvPr/>
        </p:nvSpPr>
        <p:spPr>
          <a:xfrm>
            <a:off x="-77428" y="3379300"/>
            <a:ext cx="2293500" cy="661800"/>
          </a:xfrm>
          <a:prstGeom prst="rect">
            <a:avLst/>
          </a:prstGeom>
          <a:noFill/>
          <a:ln>
            <a:noFill/>
          </a:ln>
        </p:spPr>
        <p:txBody>
          <a:bodyPr spcFirstLastPara="1" wrap="square" lIns="91425" tIns="91425" rIns="91425" bIns="91425" anchor="t" anchorCtr="0">
            <a:spAutoFit/>
          </a:bodyPr>
          <a:lstStyle/>
          <a:p>
            <a:pPr marL="342900" lvl="0" indent="0" algn="ctr" rtl="0">
              <a:spcBef>
                <a:spcPts val="0"/>
              </a:spcBef>
              <a:spcAft>
                <a:spcPts val="0"/>
              </a:spcAft>
              <a:buNone/>
            </a:pPr>
            <a:r>
              <a:rPr lang="en" sz="1800" b="1" u="sng">
                <a:solidFill>
                  <a:srgbClr val="008C83"/>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 </a:t>
            </a:r>
            <a:r>
              <a:rPr lang="en" sz="1300" b="1" u="sng">
                <a:solidFill>
                  <a:srgbClr val="008C83"/>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-GED Testing Service </a:t>
            </a:r>
            <a:endParaRPr>
              <a:solidFill>
                <a:srgbClr val="008C83"/>
              </a:solidFill>
            </a:endParaRPr>
          </a:p>
          <a:p>
            <a:pPr marL="342900" lvl="0" indent="0" algn="ctr" rtl="0">
              <a:spcBef>
                <a:spcPts val="0"/>
              </a:spcBef>
              <a:spcAft>
                <a:spcPts val="0"/>
              </a:spcAft>
              <a:buNone/>
            </a:pPr>
            <a:r>
              <a:rPr lang="en" sz="1300" b="1" u="sng">
                <a:solidFill>
                  <a:srgbClr val="008C83"/>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Podcast-</a:t>
            </a:r>
            <a:endParaRPr sz="1300">
              <a:solidFill>
                <a:srgbClr val="008C83"/>
              </a:solidFill>
            </a:endParaRPr>
          </a:p>
        </p:txBody>
      </p:sp>
      <p:sp>
        <p:nvSpPr>
          <p:cNvPr id="236" name="Google Shape;236;p31"/>
          <p:cNvSpPr txBox="1"/>
          <p:nvPr/>
        </p:nvSpPr>
        <p:spPr>
          <a:xfrm>
            <a:off x="-108175" y="2662800"/>
            <a:ext cx="23550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u="sng">
                <a:solidFill>
                  <a:srgbClr val="008C83"/>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val="tx"/>
                    </a:ext>
                  </a:extLst>
                </a:hlinkClick>
              </a:rPr>
              <a:t> </a:t>
            </a:r>
            <a:r>
              <a:rPr lang="en" sz="1300" b="1" u="sng">
                <a:solidFill>
                  <a:srgbClr val="008C83"/>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val="tx"/>
                    </a:ext>
                  </a:extLst>
                </a:hlinkClick>
              </a:rPr>
              <a:t>- New GEDTS</a:t>
            </a:r>
            <a:endParaRPr>
              <a:solidFill>
                <a:srgbClr val="008C83"/>
              </a:solidFill>
            </a:endParaRPr>
          </a:p>
          <a:p>
            <a:pPr marL="0" lvl="0" indent="0" algn="ctr" rtl="0">
              <a:spcBef>
                <a:spcPts val="0"/>
              </a:spcBef>
              <a:spcAft>
                <a:spcPts val="0"/>
              </a:spcAft>
              <a:buNone/>
            </a:pPr>
            <a:r>
              <a:rPr lang="en" sz="1300" b="1" u="sng">
                <a:solidFill>
                  <a:srgbClr val="008C83"/>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val="tx"/>
                    </a:ext>
                  </a:extLst>
                </a:hlinkClick>
              </a:rPr>
              <a:t> Board Member- </a:t>
            </a:r>
            <a:endParaRPr>
              <a:solidFill>
                <a:srgbClr val="008C83"/>
              </a:solidFill>
            </a:endParaRPr>
          </a:p>
        </p:txBody>
      </p:sp>
      <p:sp>
        <p:nvSpPr>
          <p:cNvPr id="237" name="Google Shape;237;p31"/>
          <p:cNvSpPr txBox="1"/>
          <p:nvPr/>
        </p:nvSpPr>
        <p:spPr>
          <a:xfrm>
            <a:off x="-27175" y="4812300"/>
            <a:ext cx="16614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Caveat"/>
                <a:ea typeface="Caveat"/>
                <a:cs typeface="Caveat"/>
                <a:sym typeface="Caveat"/>
              </a:rPr>
              <a:t>Kellie B. Hardt</a:t>
            </a:r>
            <a:endParaRPr sz="1100" b="1">
              <a:solidFill>
                <a:schemeClr val="lt1"/>
              </a:solidFill>
              <a:latin typeface="Caveat"/>
              <a:ea typeface="Caveat"/>
              <a:cs typeface="Caveat"/>
              <a:sym typeface="Caveat"/>
            </a:endParaRPr>
          </a:p>
        </p:txBody>
      </p:sp>
      <p:pic>
        <p:nvPicPr>
          <p:cNvPr id="238" name="Google Shape;238;p31" title="100.2-removebg-preview.png"/>
          <p:cNvPicPr preferRelativeResize="0"/>
          <p:nvPr/>
        </p:nvPicPr>
        <p:blipFill>
          <a:blip r:embed="rId8">
            <a:alphaModFix/>
          </a:blip>
          <a:stretch>
            <a:fillRect/>
          </a:stretch>
        </p:blipFill>
        <p:spPr>
          <a:xfrm>
            <a:off x="6857075" y="2535950"/>
            <a:ext cx="539022" cy="533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37"/>
        <p:cNvGrpSpPr/>
        <p:nvPr/>
      </p:nvGrpSpPr>
      <p:grpSpPr>
        <a:xfrm>
          <a:off x="0" y="0"/>
          <a:ext cx="0" cy="0"/>
          <a:chOff x="0" y="0"/>
          <a:chExt cx="0" cy="0"/>
        </a:xfrm>
      </p:grpSpPr>
      <p:sp>
        <p:nvSpPr>
          <p:cNvPr id="1138" name="Google Shape;1138;p49"/>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9" name="Google Shape;1139;p49"/>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140" name="Google Shape;1140;p49"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141" name="Google Shape;1141;p49"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What is 1 1/2 + 2 2/3?</a:t>
            </a:r>
            <a:endParaRPr sz="3600" b="1">
              <a:solidFill>
                <a:srgbClr val="5B5B5B"/>
              </a:solidFill>
              <a:latin typeface="Inter"/>
              <a:ea typeface="Inter"/>
              <a:cs typeface="Inter"/>
              <a:sym typeface="Inter"/>
            </a:endParaRPr>
          </a:p>
        </p:txBody>
      </p:sp>
      <p:sp>
        <p:nvSpPr>
          <p:cNvPr id="1142" name="Google Shape;1142;p49"/>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3" name="Google Shape;1143;p49"/>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144" name="Google Shape;1144;p49"/>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145" name="Google Shape;1145;p49"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pic>
        <p:nvPicPr>
          <p:cNvPr id="1150" name="Google Shape;1150;p50"/>
          <p:cNvPicPr preferRelativeResize="0"/>
          <p:nvPr/>
        </p:nvPicPr>
        <p:blipFill>
          <a:blip r:embed="rId3">
            <a:alphaModFix/>
          </a:blip>
          <a:stretch>
            <a:fillRect/>
          </a:stretch>
        </p:blipFill>
        <p:spPr>
          <a:xfrm>
            <a:off x="2979880" y="304800"/>
            <a:ext cx="3842650" cy="2488700"/>
          </a:xfrm>
          <a:prstGeom prst="rect">
            <a:avLst/>
          </a:prstGeom>
          <a:noFill/>
          <a:ln>
            <a:noFill/>
          </a:ln>
        </p:spPr>
      </p:pic>
      <p:pic>
        <p:nvPicPr>
          <p:cNvPr id="1151" name="Google Shape;1151;p50"/>
          <p:cNvPicPr preferRelativeResize="0"/>
          <p:nvPr/>
        </p:nvPicPr>
        <p:blipFill>
          <a:blip r:embed="rId3">
            <a:alphaModFix/>
          </a:blip>
          <a:stretch>
            <a:fillRect/>
          </a:stretch>
        </p:blipFill>
        <p:spPr>
          <a:xfrm>
            <a:off x="0" y="3220200"/>
            <a:ext cx="3110850" cy="2014750"/>
          </a:xfrm>
          <a:prstGeom prst="rect">
            <a:avLst/>
          </a:prstGeom>
          <a:noFill/>
          <a:ln>
            <a:noFill/>
          </a:ln>
        </p:spPr>
      </p:pic>
      <p:pic>
        <p:nvPicPr>
          <p:cNvPr id="1152" name="Google Shape;1152;p50"/>
          <p:cNvPicPr preferRelativeResize="0"/>
          <p:nvPr/>
        </p:nvPicPr>
        <p:blipFill>
          <a:blip r:embed="rId3">
            <a:alphaModFix/>
          </a:blip>
          <a:stretch>
            <a:fillRect/>
          </a:stretch>
        </p:blipFill>
        <p:spPr>
          <a:xfrm>
            <a:off x="3016575" y="3220200"/>
            <a:ext cx="3110850" cy="2014750"/>
          </a:xfrm>
          <a:prstGeom prst="rect">
            <a:avLst/>
          </a:prstGeom>
          <a:noFill/>
          <a:ln>
            <a:noFill/>
          </a:ln>
        </p:spPr>
      </p:pic>
      <p:pic>
        <p:nvPicPr>
          <p:cNvPr id="1153" name="Google Shape;1153;p50"/>
          <p:cNvPicPr preferRelativeResize="0"/>
          <p:nvPr/>
        </p:nvPicPr>
        <p:blipFill>
          <a:blip r:embed="rId3">
            <a:alphaModFix/>
          </a:blip>
          <a:stretch>
            <a:fillRect/>
          </a:stretch>
        </p:blipFill>
        <p:spPr>
          <a:xfrm>
            <a:off x="5964550" y="3160400"/>
            <a:ext cx="3269462" cy="2117475"/>
          </a:xfrm>
          <a:prstGeom prst="rect">
            <a:avLst/>
          </a:prstGeom>
          <a:noFill/>
          <a:ln>
            <a:noFill/>
          </a:ln>
        </p:spPr>
      </p:pic>
      <p:pic>
        <p:nvPicPr>
          <p:cNvPr id="1154" name="Google Shape;1154;p50"/>
          <p:cNvPicPr preferRelativeResize="0"/>
          <p:nvPr/>
        </p:nvPicPr>
        <p:blipFill>
          <a:blip r:embed="rId4">
            <a:alphaModFix/>
          </a:blip>
          <a:stretch>
            <a:fillRect/>
          </a:stretch>
        </p:blipFill>
        <p:spPr>
          <a:xfrm>
            <a:off x="7315200" y="4565975"/>
            <a:ext cx="1604775" cy="503925"/>
          </a:xfrm>
          <a:prstGeom prst="rect">
            <a:avLst/>
          </a:prstGeom>
          <a:noFill/>
          <a:ln>
            <a:noFill/>
          </a:ln>
        </p:spPr>
      </p:pic>
      <p:grpSp>
        <p:nvGrpSpPr>
          <p:cNvPr id="1155" name="Google Shape;1155;p50"/>
          <p:cNvGrpSpPr/>
          <p:nvPr/>
        </p:nvGrpSpPr>
        <p:grpSpPr>
          <a:xfrm>
            <a:off x="6033155" y="-619408"/>
            <a:ext cx="3666345" cy="1936101"/>
            <a:chOff x="8847758" y="-716148"/>
            <a:chExt cx="3976945" cy="2100576"/>
          </a:xfrm>
        </p:grpSpPr>
        <p:sp>
          <p:nvSpPr>
            <p:cNvPr id="1156" name="Google Shape;1156;p50"/>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56072" dist="46822" dir="8100000" algn="tr" rotWithShape="0">
                <a:srgbClr val="000000">
                  <a:alpha val="4000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nvGrpSpPr>
            <p:cNvPr id="1157" name="Google Shape;1157;p50"/>
            <p:cNvGrpSpPr/>
            <p:nvPr/>
          </p:nvGrpSpPr>
          <p:grpSpPr>
            <a:xfrm rot="598941">
              <a:off x="11805096" y="58370"/>
              <a:ext cx="352389" cy="332874"/>
              <a:chOff x="10486900" y="3714898"/>
              <a:chExt cx="1008000" cy="952178"/>
            </a:xfrm>
          </p:grpSpPr>
          <p:sp>
            <p:nvSpPr>
              <p:cNvPr id="1158" name="Google Shape;1158;p50"/>
              <p:cNvSpPr/>
              <p:nvPr/>
            </p:nvSpPr>
            <p:spPr>
              <a:xfrm>
                <a:off x="10486900" y="4082989"/>
                <a:ext cx="10080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159" name="Google Shape;1159;p50"/>
              <p:cNvSpPr/>
              <p:nvPr/>
            </p:nvSpPr>
            <p:spPr>
              <a:xfrm>
                <a:off x="10864942" y="3714898"/>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160" name="Google Shape;1160;p50"/>
              <p:cNvSpPr/>
              <p:nvPr/>
            </p:nvSpPr>
            <p:spPr>
              <a:xfrm>
                <a:off x="10864942" y="4415076"/>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161" name="Google Shape;1161;p50"/>
            <p:cNvGrpSpPr/>
            <p:nvPr/>
          </p:nvGrpSpPr>
          <p:grpSpPr>
            <a:xfrm rot="598941">
              <a:off x="11906513" y="510500"/>
              <a:ext cx="308908" cy="384167"/>
              <a:chOff x="9829741" y="5373229"/>
              <a:chExt cx="883624" cy="1098900"/>
            </a:xfrm>
          </p:grpSpPr>
          <p:sp>
            <p:nvSpPr>
              <p:cNvPr id="1162" name="Google Shape;1162;p50"/>
              <p:cNvSpPr/>
              <p:nvPr/>
            </p:nvSpPr>
            <p:spPr>
              <a:xfrm>
                <a:off x="9834065" y="6001692"/>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163" name="Google Shape;1163;p50"/>
              <p:cNvSpPr/>
              <p:nvPr/>
            </p:nvSpPr>
            <p:spPr>
              <a:xfrm>
                <a:off x="9829741" y="5627740"/>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164" name="Google Shape;1164;p50"/>
              <p:cNvSpPr/>
              <p:nvPr/>
            </p:nvSpPr>
            <p:spPr>
              <a:xfrm rot="-3600196">
                <a:off x="9683146" y="5842844"/>
                <a:ext cx="1176716" cy="159671"/>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sp>
          <p:nvSpPr>
            <p:cNvPr id="1165" name="Google Shape;1165;p50"/>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5600" cap="flat" cmpd="sng">
              <a:solidFill>
                <a:srgbClr val="D8D8D8"/>
              </a:solidFill>
              <a:prstDash val="solid"/>
              <a:miter lim="8000"/>
              <a:headEnd type="none" w="sm" len="sm"/>
              <a:tailEnd type="none" w="sm" len="sm"/>
            </a:ln>
          </p:spPr>
          <p:txBody>
            <a:bodyPr spcFirstLastPara="1" wrap="square" lIns="84250" tIns="42125" rIns="84250" bIns="42125" anchor="ctr" anchorCtr="0">
              <a:noAutofit/>
            </a:bodyPr>
            <a:lstStyle/>
            <a:p>
              <a:pPr marL="0" marR="0" lvl="0" indent="0" algn="l" rtl="0">
                <a:spcBef>
                  <a:spcPts val="0"/>
                </a:spcBef>
                <a:spcAft>
                  <a:spcPts val="0"/>
                </a:spcAft>
                <a:buNone/>
              </a:pPr>
              <a:endParaRPr sz="2212">
                <a:solidFill>
                  <a:srgbClr val="000000"/>
                </a:solidFill>
                <a:latin typeface="Arial"/>
                <a:ea typeface="Arial"/>
                <a:cs typeface="Arial"/>
                <a:sym typeface="Arial"/>
              </a:endParaRPr>
            </a:p>
          </p:txBody>
        </p:sp>
        <p:sp>
          <p:nvSpPr>
            <p:cNvPr id="1166" name="Google Shape;1166;p50"/>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218501" dist="46822" dir="8100000" algn="tr" rotWithShape="0">
                <a:srgbClr val="000000">
                  <a:alpha val="3255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167" name="Google Shape;1167;p50"/>
          <p:cNvGrpSpPr/>
          <p:nvPr/>
        </p:nvGrpSpPr>
        <p:grpSpPr>
          <a:xfrm>
            <a:off x="-27175" y="3100002"/>
            <a:ext cx="2685529" cy="2117483"/>
            <a:chOff x="-36228" y="4269935"/>
            <a:chExt cx="3406303" cy="2594318"/>
          </a:xfrm>
        </p:grpSpPr>
        <p:sp>
          <p:nvSpPr>
            <p:cNvPr id="1168" name="Google Shape;1168;p50"/>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86857" dist="40041" dir="18900000" algn="tr" rotWithShape="0">
                <a:srgbClr val="000000">
                  <a:alpha val="3255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169" name="Google Shape;1169;p50"/>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170" name="Google Shape;1170;p50"/>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171" name="Google Shape;1171;p50"/>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172" name="Google Shape;1172;p50"/>
            <p:cNvGrpSpPr/>
            <p:nvPr/>
          </p:nvGrpSpPr>
          <p:grpSpPr>
            <a:xfrm rot="-647713">
              <a:off x="976558" y="6022141"/>
              <a:ext cx="127943" cy="85459"/>
              <a:chOff x="7803012" y="5503320"/>
              <a:chExt cx="1302374" cy="589952"/>
            </a:xfrm>
          </p:grpSpPr>
          <p:sp>
            <p:nvSpPr>
              <p:cNvPr id="1173" name="Google Shape;1173;p50"/>
              <p:cNvSpPr/>
              <p:nvPr/>
            </p:nvSpPr>
            <p:spPr>
              <a:xfrm>
                <a:off x="7809386" y="5877272"/>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174" name="Google Shape;1174;p50"/>
              <p:cNvSpPr/>
              <p:nvPr/>
            </p:nvSpPr>
            <p:spPr>
              <a:xfrm>
                <a:off x="7803012" y="5503320"/>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nvGrpSpPr>
            <p:cNvPr id="1175" name="Google Shape;1175;p50"/>
            <p:cNvGrpSpPr/>
            <p:nvPr/>
          </p:nvGrpSpPr>
          <p:grpSpPr>
            <a:xfrm rot="4980046">
              <a:off x="1655301" y="6013742"/>
              <a:ext cx="74250" cy="1290467"/>
              <a:chOff x="9271908" y="1556791"/>
              <a:chExt cx="252731" cy="4392489"/>
            </a:xfrm>
          </p:grpSpPr>
          <p:sp>
            <p:nvSpPr>
              <p:cNvPr id="1176" name="Google Shape;1176;p50"/>
              <p:cNvSpPr/>
              <p:nvPr/>
            </p:nvSpPr>
            <p:spPr>
              <a:xfrm rot="10800000">
                <a:off x="9272556" y="5680480"/>
                <a:ext cx="251400" cy="268800"/>
              </a:xfrm>
              <a:prstGeom prst="round2SameRect">
                <a:avLst>
                  <a:gd name="adj1" fmla="val 16667"/>
                  <a:gd name="adj2" fmla="val 0"/>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177" name="Google Shape;1177;p50"/>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178" name="Google Shape;1178;p50"/>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179" name="Google Shape;1179;p50"/>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180" name="Google Shape;1180;p50"/>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181" name="Google Shape;1181;p50"/>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182" name="Google Shape;1182;p50"/>
              <p:cNvGrpSpPr/>
              <p:nvPr/>
            </p:nvGrpSpPr>
            <p:grpSpPr>
              <a:xfrm>
                <a:off x="9272743" y="5309733"/>
                <a:ext cx="251559" cy="412500"/>
                <a:chOff x="9262729" y="5309733"/>
                <a:chExt cx="270901" cy="412500"/>
              </a:xfrm>
            </p:grpSpPr>
            <p:sp>
              <p:nvSpPr>
                <p:cNvPr id="1183" name="Google Shape;1183;p50"/>
                <p:cNvSpPr/>
                <p:nvPr/>
              </p:nvSpPr>
              <p:spPr>
                <a:xfrm rot="5400000">
                  <a:off x="9191929" y="5380533"/>
                  <a:ext cx="4125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184" name="Google Shape;1184;p50"/>
                <p:cNvSpPr/>
                <p:nvPr/>
              </p:nvSpPr>
              <p:spPr>
                <a:xfrm rot="5400000">
                  <a:off x="9387530" y="523272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185" name="Google Shape;1185;p50"/>
                <p:cNvSpPr/>
                <p:nvPr/>
              </p:nvSpPr>
              <p:spPr>
                <a:xfrm rot="5400000">
                  <a:off x="9387530" y="5312627"/>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186" name="Google Shape;1186;p50"/>
                <p:cNvSpPr/>
                <p:nvPr/>
              </p:nvSpPr>
              <p:spPr>
                <a:xfrm rot="5400000">
                  <a:off x="9387530" y="5447155"/>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187" name="Google Shape;1187;p50"/>
                <p:cNvSpPr/>
                <p:nvPr/>
              </p:nvSpPr>
              <p:spPr>
                <a:xfrm rot="5400000">
                  <a:off x="9387530" y="552705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grpSp>
          <p:nvGrpSpPr>
            <p:cNvPr id="1188" name="Google Shape;1188;p50"/>
            <p:cNvGrpSpPr/>
            <p:nvPr/>
          </p:nvGrpSpPr>
          <p:grpSpPr>
            <a:xfrm>
              <a:off x="-4119" y="5085176"/>
              <a:ext cx="497766" cy="1458203"/>
              <a:chOff x="6093579" y="736781"/>
              <a:chExt cx="1714662" cy="5023089"/>
            </a:xfrm>
          </p:grpSpPr>
          <p:sp>
            <p:nvSpPr>
              <p:cNvPr id="1189" name="Google Shape;1189;p50"/>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190" name="Google Shape;1190;p50"/>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191" name="Google Shape;1191;p50"/>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192" name="Google Shape;1192;p50"/>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193" name="Google Shape;1193;p50"/>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194" name="Google Shape;1194;p50"/>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195" name="Google Shape;1195;p50"/>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196" name="Google Shape;1196;p50"/>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197" name="Google Shape;1197;p50"/>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198" name="Google Shape;1198;p50"/>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199" name="Google Shape;1199;p50"/>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200" name="Google Shape;1200;p50"/>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201" name="Google Shape;1201;p50"/>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202" name="Google Shape;1202;p50"/>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203" name="Google Shape;1203;p50"/>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204" name="Google Shape;1204;p50"/>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205" name="Google Shape;1205;p50"/>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206" name="Google Shape;1206;p50"/>
              <p:cNvSpPr/>
              <p:nvPr/>
            </p:nvSpPr>
            <p:spPr>
              <a:xfrm>
                <a:off x="7718541"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207" name="Google Shape;1207;p50"/>
              <p:cNvSpPr/>
              <p:nvPr/>
            </p:nvSpPr>
            <p:spPr>
              <a:xfrm>
                <a:off x="6093579"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grpSp>
        <p:sp>
          <p:nvSpPr>
            <p:cNvPr id="1208" name="Google Shape;1208;p50"/>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33469" dist="40041" dir="18900000" algn="tr" rotWithShape="0">
                <a:srgbClr val="000000">
                  <a:alpha val="4000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sp>
        <p:nvSpPr>
          <p:cNvPr id="1209" name="Google Shape;1209;p50"/>
          <p:cNvSpPr txBox="1"/>
          <p:nvPr/>
        </p:nvSpPr>
        <p:spPr>
          <a:xfrm>
            <a:off x="2389600" y="537975"/>
            <a:ext cx="502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chemeClr val="lt1"/>
                </a:solidFill>
                <a:latin typeface="Rockwell"/>
                <a:ea typeface="Rockwell"/>
                <a:cs typeface="Rockwell"/>
                <a:sym typeface="Rockwell"/>
              </a:rPr>
              <a:t>Roll-up Your Sleeves!</a:t>
            </a:r>
            <a:endParaRPr sz="1600"/>
          </a:p>
        </p:txBody>
      </p:sp>
      <p:sp>
        <p:nvSpPr>
          <p:cNvPr id="1210" name="Google Shape;1210;p50"/>
          <p:cNvSpPr txBox="1"/>
          <p:nvPr/>
        </p:nvSpPr>
        <p:spPr>
          <a:xfrm>
            <a:off x="2765125" y="1431038"/>
            <a:ext cx="30000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lt1"/>
                </a:solidFill>
                <a:latin typeface="Quattrocento Sans"/>
                <a:ea typeface="Quattrocento Sans"/>
                <a:cs typeface="Quattrocento Sans"/>
                <a:sym typeface="Quattrocento Sans"/>
              </a:rPr>
              <a:t>Calculator Practice for:</a:t>
            </a:r>
            <a:endParaRPr/>
          </a:p>
        </p:txBody>
      </p:sp>
      <p:sp>
        <p:nvSpPr>
          <p:cNvPr id="1211" name="Google Shape;1211;p50"/>
          <p:cNvSpPr txBox="1"/>
          <p:nvPr/>
        </p:nvSpPr>
        <p:spPr>
          <a:xfrm>
            <a:off x="1454700" y="1937550"/>
            <a:ext cx="75438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b="1">
                <a:solidFill>
                  <a:srgbClr val="00FFFF"/>
                </a:solidFill>
                <a:latin typeface="Rockwell"/>
                <a:ea typeface="Rockwell"/>
                <a:cs typeface="Rockwell"/>
                <a:sym typeface="Rockwell"/>
              </a:rPr>
              <a:t>Exponents, Square &amp; Cube Roots</a:t>
            </a:r>
            <a:endParaRPr sz="1700">
              <a:solidFill>
                <a:srgbClr val="00FFFF"/>
              </a:solidFill>
            </a:endParaRPr>
          </a:p>
        </p:txBody>
      </p:sp>
      <p:pic>
        <p:nvPicPr>
          <p:cNvPr id="1212" name="Google Shape;1212;p50"/>
          <p:cNvPicPr preferRelativeResize="0"/>
          <p:nvPr/>
        </p:nvPicPr>
        <p:blipFill>
          <a:blip r:embed="rId5">
            <a:alphaModFix/>
          </a:blip>
          <a:stretch>
            <a:fillRect/>
          </a:stretch>
        </p:blipFill>
        <p:spPr>
          <a:xfrm>
            <a:off x="1454700" y="2743625"/>
            <a:ext cx="1604775" cy="736618"/>
          </a:xfrm>
          <a:prstGeom prst="rect">
            <a:avLst/>
          </a:prstGeom>
          <a:noFill/>
          <a:ln w="19050" cap="flat" cmpd="sng">
            <a:solidFill>
              <a:srgbClr val="00FFFF"/>
            </a:solidFill>
            <a:prstDash val="solid"/>
            <a:round/>
            <a:headEnd type="none" w="sm" len="sm"/>
            <a:tailEnd type="none" w="sm" len="sm"/>
          </a:ln>
        </p:spPr>
      </p:pic>
      <p:pic>
        <p:nvPicPr>
          <p:cNvPr id="1213" name="Google Shape;1213;p50"/>
          <p:cNvPicPr preferRelativeResize="0"/>
          <p:nvPr/>
        </p:nvPicPr>
        <p:blipFill>
          <a:blip r:embed="rId6">
            <a:alphaModFix/>
          </a:blip>
          <a:stretch>
            <a:fillRect/>
          </a:stretch>
        </p:blipFill>
        <p:spPr>
          <a:xfrm>
            <a:off x="5853350" y="3310334"/>
            <a:ext cx="1604775" cy="678941"/>
          </a:xfrm>
          <a:prstGeom prst="rect">
            <a:avLst/>
          </a:prstGeom>
          <a:noFill/>
          <a:ln w="19050" cap="flat" cmpd="sng">
            <a:solidFill>
              <a:srgbClr val="00FFFF"/>
            </a:solidFill>
            <a:prstDash val="solid"/>
            <a:round/>
            <a:headEnd type="none" w="sm" len="sm"/>
            <a:tailEnd type="none" w="sm" len="sm"/>
          </a:ln>
        </p:spPr>
      </p:pic>
      <p:pic>
        <p:nvPicPr>
          <p:cNvPr id="1214" name="Google Shape;1214;p50"/>
          <p:cNvPicPr preferRelativeResize="0"/>
          <p:nvPr/>
        </p:nvPicPr>
        <p:blipFill>
          <a:blip r:embed="rId7">
            <a:alphaModFix/>
          </a:blip>
          <a:stretch>
            <a:fillRect/>
          </a:stretch>
        </p:blipFill>
        <p:spPr>
          <a:xfrm>
            <a:off x="4360400" y="2888748"/>
            <a:ext cx="1690952" cy="615600"/>
          </a:xfrm>
          <a:prstGeom prst="rect">
            <a:avLst/>
          </a:prstGeom>
          <a:noFill/>
          <a:ln w="19050" cap="flat" cmpd="sng">
            <a:solidFill>
              <a:srgbClr val="00FFFF"/>
            </a:solidFill>
            <a:prstDash val="solid"/>
            <a:round/>
            <a:headEnd type="none" w="sm" len="sm"/>
            <a:tailEnd type="none" w="sm" len="sm"/>
          </a:ln>
        </p:spPr>
      </p:pic>
      <p:pic>
        <p:nvPicPr>
          <p:cNvPr id="1215" name="Google Shape;1215;p50"/>
          <p:cNvPicPr preferRelativeResize="0"/>
          <p:nvPr/>
        </p:nvPicPr>
        <p:blipFill>
          <a:blip r:embed="rId8">
            <a:alphaModFix/>
          </a:blip>
          <a:stretch>
            <a:fillRect/>
          </a:stretch>
        </p:blipFill>
        <p:spPr>
          <a:xfrm>
            <a:off x="2928150" y="3303600"/>
            <a:ext cx="1432250" cy="661800"/>
          </a:xfrm>
          <a:prstGeom prst="rect">
            <a:avLst/>
          </a:prstGeom>
          <a:noFill/>
          <a:ln w="19050" cap="flat" cmpd="sng">
            <a:solidFill>
              <a:srgbClr val="00FFFF"/>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19"/>
        <p:cNvGrpSpPr/>
        <p:nvPr/>
      </p:nvGrpSpPr>
      <p:grpSpPr>
        <a:xfrm>
          <a:off x="0" y="0"/>
          <a:ext cx="0" cy="0"/>
          <a:chOff x="0" y="0"/>
          <a:chExt cx="0" cy="0"/>
        </a:xfrm>
      </p:grpSpPr>
      <p:sp>
        <p:nvSpPr>
          <p:cNvPr id="1220" name="Google Shape;1220;p51"/>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1" name="Google Shape;1221;p51"/>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222" name="Google Shape;1222;p51"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223" name="Google Shape;1223;p51"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What is the cube root of (8 × 27)?</a:t>
            </a:r>
            <a:endParaRPr sz="3600" b="1">
              <a:solidFill>
                <a:srgbClr val="5B5B5B"/>
              </a:solidFill>
              <a:latin typeface="Inter"/>
              <a:ea typeface="Inter"/>
              <a:cs typeface="Inter"/>
              <a:sym typeface="Inter"/>
            </a:endParaRPr>
          </a:p>
        </p:txBody>
      </p:sp>
      <p:sp>
        <p:nvSpPr>
          <p:cNvPr id="1224" name="Google Shape;1224;p51"/>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5" name="Google Shape;1225;p51"/>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226" name="Google Shape;1226;p51"/>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227" name="Google Shape;1227;p51"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31"/>
        <p:cNvGrpSpPr/>
        <p:nvPr/>
      </p:nvGrpSpPr>
      <p:grpSpPr>
        <a:xfrm>
          <a:off x="0" y="0"/>
          <a:ext cx="0" cy="0"/>
          <a:chOff x="0" y="0"/>
          <a:chExt cx="0" cy="0"/>
        </a:xfrm>
      </p:grpSpPr>
      <p:sp>
        <p:nvSpPr>
          <p:cNvPr id="1232" name="Google Shape;1232;p52"/>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3" name="Google Shape;1233;p52"/>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234" name="Google Shape;1234;p52"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235" name="Google Shape;1235;p52"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Evaluate: (5² - 3²) + √16</a:t>
            </a:r>
            <a:endParaRPr sz="3600" b="1">
              <a:solidFill>
                <a:srgbClr val="5B5B5B"/>
              </a:solidFill>
              <a:latin typeface="Inter"/>
              <a:ea typeface="Inter"/>
              <a:cs typeface="Inter"/>
              <a:sym typeface="Inter"/>
            </a:endParaRPr>
          </a:p>
        </p:txBody>
      </p:sp>
      <p:sp>
        <p:nvSpPr>
          <p:cNvPr id="1236" name="Google Shape;1236;p52"/>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7" name="Google Shape;1237;p52"/>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238" name="Google Shape;1238;p52"/>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239" name="Google Shape;1239;p52"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3"/>
        <p:cNvGrpSpPr/>
        <p:nvPr/>
      </p:nvGrpSpPr>
      <p:grpSpPr>
        <a:xfrm>
          <a:off x="0" y="0"/>
          <a:ext cx="0" cy="0"/>
          <a:chOff x="0" y="0"/>
          <a:chExt cx="0" cy="0"/>
        </a:xfrm>
      </p:grpSpPr>
      <p:sp>
        <p:nvSpPr>
          <p:cNvPr id="1244" name="Google Shape;1244;p53"/>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45" name="Google Shape;1245;p53"/>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246" name="Google Shape;1246;p53"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247" name="Google Shape;1247;p53"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What is the cube of 4?</a:t>
            </a:r>
            <a:endParaRPr sz="3600" b="1">
              <a:solidFill>
                <a:srgbClr val="5B5B5B"/>
              </a:solidFill>
              <a:latin typeface="Inter"/>
              <a:ea typeface="Inter"/>
              <a:cs typeface="Inter"/>
              <a:sym typeface="Inter"/>
            </a:endParaRPr>
          </a:p>
        </p:txBody>
      </p:sp>
      <p:sp>
        <p:nvSpPr>
          <p:cNvPr id="1248" name="Google Shape;1248;p53"/>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49" name="Google Shape;1249;p53"/>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250" name="Google Shape;1250;p53"/>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251" name="Google Shape;1251;p53"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55"/>
        <p:cNvGrpSpPr/>
        <p:nvPr/>
      </p:nvGrpSpPr>
      <p:grpSpPr>
        <a:xfrm>
          <a:off x="0" y="0"/>
          <a:ext cx="0" cy="0"/>
          <a:chOff x="0" y="0"/>
          <a:chExt cx="0" cy="0"/>
        </a:xfrm>
      </p:grpSpPr>
      <p:sp>
        <p:nvSpPr>
          <p:cNvPr id="1256" name="Google Shape;1256;p54"/>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7" name="Google Shape;1257;p54"/>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258" name="Google Shape;1258;p54"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259" name="Google Shape;1259;p54"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What is (2³ + 4²) ÷ 2?</a:t>
            </a:r>
            <a:endParaRPr sz="3600" b="1">
              <a:solidFill>
                <a:srgbClr val="5B5B5B"/>
              </a:solidFill>
              <a:latin typeface="Inter"/>
              <a:ea typeface="Inter"/>
              <a:cs typeface="Inter"/>
              <a:sym typeface="Inter"/>
            </a:endParaRPr>
          </a:p>
        </p:txBody>
      </p:sp>
      <p:sp>
        <p:nvSpPr>
          <p:cNvPr id="1260" name="Google Shape;1260;p54"/>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61" name="Google Shape;1261;p54"/>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262" name="Google Shape;1262;p54"/>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263" name="Google Shape;1263;p54"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67"/>
        <p:cNvGrpSpPr/>
        <p:nvPr/>
      </p:nvGrpSpPr>
      <p:grpSpPr>
        <a:xfrm>
          <a:off x="0" y="0"/>
          <a:ext cx="0" cy="0"/>
          <a:chOff x="0" y="0"/>
          <a:chExt cx="0" cy="0"/>
        </a:xfrm>
      </p:grpSpPr>
      <p:sp>
        <p:nvSpPr>
          <p:cNvPr id="1268" name="Google Shape;1268;p55"/>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69" name="Google Shape;1269;p55"/>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270" name="Google Shape;1270;p55"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271" name="Google Shape;1271;p55"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What is the value of √(36 + 64)?</a:t>
            </a:r>
            <a:endParaRPr sz="3600" b="1">
              <a:solidFill>
                <a:srgbClr val="5B5B5B"/>
              </a:solidFill>
              <a:latin typeface="Inter"/>
              <a:ea typeface="Inter"/>
              <a:cs typeface="Inter"/>
              <a:sym typeface="Inter"/>
            </a:endParaRPr>
          </a:p>
        </p:txBody>
      </p:sp>
      <p:sp>
        <p:nvSpPr>
          <p:cNvPr id="1272" name="Google Shape;1272;p55"/>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73" name="Google Shape;1273;p55"/>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274" name="Google Shape;1274;p55"/>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275" name="Google Shape;1275;p55"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79"/>
        <p:cNvGrpSpPr/>
        <p:nvPr/>
      </p:nvGrpSpPr>
      <p:grpSpPr>
        <a:xfrm>
          <a:off x="0" y="0"/>
          <a:ext cx="0" cy="0"/>
          <a:chOff x="0" y="0"/>
          <a:chExt cx="0" cy="0"/>
        </a:xfrm>
      </p:grpSpPr>
      <p:sp>
        <p:nvSpPr>
          <p:cNvPr id="1280" name="Google Shape;1280;p56"/>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81" name="Google Shape;1281;p56"/>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282" name="Google Shape;1282;p56"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283" name="Google Shape;1283;p56"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Simplify: (3² × 2) - √49</a:t>
            </a:r>
            <a:endParaRPr sz="3600" b="1">
              <a:solidFill>
                <a:srgbClr val="5B5B5B"/>
              </a:solidFill>
              <a:latin typeface="Inter"/>
              <a:ea typeface="Inter"/>
              <a:cs typeface="Inter"/>
              <a:sym typeface="Inter"/>
            </a:endParaRPr>
          </a:p>
        </p:txBody>
      </p:sp>
      <p:sp>
        <p:nvSpPr>
          <p:cNvPr id="1284" name="Google Shape;1284;p56"/>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85" name="Google Shape;1285;p56"/>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286" name="Google Shape;1286;p56"/>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287" name="Google Shape;1287;p56"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pic>
        <p:nvPicPr>
          <p:cNvPr id="1292" name="Google Shape;1292;p57"/>
          <p:cNvPicPr preferRelativeResize="0"/>
          <p:nvPr/>
        </p:nvPicPr>
        <p:blipFill>
          <a:blip r:embed="rId3">
            <a:alphaModFix/>
          </a:blip>
          <a:stretch>
            <a:fillRect/>
          </a:stretch>
        </p:blipFill>
        <p:spPr>
          <a:xfrm>
            <a:off x="2979880" y="304800"/>
            <a:ext cx="3842650" cy="2488700"/>
          </a:xfrm>
          <a:prstGeom prst="rect">
            <a:avLst/>
          </a:prstGeom>
          <a:noFill/>
          <a:ln>
            <a:noFill/>
          </a:ln>
        </p:spPr>
      </p:pic>
      <p:pic>
        <p:nvPicPr>
          <p:cNvPr id="1293" name="Google Shape;1293;p57"/>
          <p:cNvPicPr preferRelativeResize="0"/>
          <p:nvPr/>
        </p:nvPicPr>
        <p:blipFill>
          <a:blip r:embed="rId3">
            <a:alphaModFix/>
          </a:blip>
          <a:stretch>
            <a:fillRect/>
          </a:stretch>
        </p:blipFill>
        <p:spPr>
          <a:xfrm>
            <a:off x="0" y="3220200"/>
            <a:ext cx="3110850" cy="2014750"/>
          </a:xfrm>
          <a:prstGeom prst="rect">
            <a:avLst/>
          </a:prstGeom>
          <a:noFill/>
          <a:ln>
            <a:noFill/>
          </a:ln>
        </p:spPr>
      </p:pic>
      <p:pic>
        <p:nvPicPr>
          <p:cNvPr id="1294" name="Google Shape;1294;p57"/>
          <p:cNvPicPr preferRelativeResize="0"/>
          <p:nvPr/>
        </p:nvPicPr>
        <p:blipFill>
          <a:blip r:embed="rId3">
            <a:alphaModFix/>
          </a:blip>
          <a:stretch>
            <a:fillRect/>
          </a:stretch>
        </p:blipFill>
        <p:spPr>
          <a:xfrm>
            <a:off x="3016575" y="3220200"/>
            <a:ext cx="3110850" cy="2014750"/>
          </a:xfrm>
          <a:prstGeom prst="rect">
            <a:avLst/>
          </a:prstGeom>
          <a:noFill/>
          <a:ln>
            <a:noFill/>
          </a:ln>
        </p:spPr>
      </p:pic>
      <p:pic>
        <p:nvPicPr>
          <p:cNvPr id="1295" name="Google Shape;1295;p57"/>
          <p:cNvPicPr preferRelativeResize="0"/>
          <p:nvPr/>
        </p:nvPicPr>
        <p:blipFill>
          <a:blip r:embed="rId3">
            <a:alphaModFix/>
          </a:blip>
          <a:stretch>
            <a:fillRect/>
          </a:stretch>
        </p:blipFill>
        <p:spPr>
          <a:xfrm>
            <a:off x="5964550" y="3160400"/>
            <a:ext cx="3269462" cy="2117475"/>
          </a:xfrm>
          <a:prstGeom prst="rect">
            <a:avLst/>
          </a:prstGeom>
          <a:noFill/>
          <a:ln>
            <a:noFill/>
          </a:ln>
        </p:spPr>
      </p:pic>
      <p:pic>
        <p:nvPicPr>
          <p:cNvPr id="1296" name="Google Shape;1296;p57"/>
          <p:cNvPicPr preferRelativeResize="0"/>
          <p:nvPr/>
        </p:nvPicPr>
        <p:blipFill>
          <a:blip r:embed="rId4">
            <a:alphaModFix/>
          </a:blip>
          <a:stretch>
            <a:fillRect/>
          </a:stretch>
        </p:blipFill>
        <p:spPr>
          <a:xfrm>
            <a:off x="7315200" y="4565975"/>
            <a:ext cx="1604775" cy="503925"/>
          </a:xfrm>
          <a:prstGeom prst="rect">
            <a:avLst/>
          </a:prstGeom>
          <a:noFill/>
          <a:ln>
            <a:noFill/>
          </a:ln>
        </p:spPr>
      </p:pic>
      <p:grpSp>
        <p:nvGrpSpPr>
          <p:cNvPr id="1297" name="Google Shape;1297;p57"/>
          <p:cNvGrpSpPr/>
          <p:nvPr/>
        </p:nvGrpSpPr>
        <p:grpSpPr>
          <a:xfrm>
            <a:off x="6033155" y="-619408"/>
            <a:ext cx="3666345" cy="1936101"/>
            <a:chOff x="8847758" y="-716148"/>
            <a:chExt cx="3976945" cy="2100576"/>
          </a:xfrm>
        </p:grpSpPr>
        <p:sp>
          <p:nvSpPr>
            <p:cNvPr id="1298" name="Google Shape;1298;p57"/>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56072" dist="46822" dir="8100000" algn="tr" rotWithShape="0">
                <a:srgbClr val="000000">
                  <a:alpha val="4000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nvGrpSpPr>
            <p:cNvPr id="1299" name="Google Shape;1299;p57"/>
            <p:cNvGrpSpPr/>
            <p:nvPr/>
          </p:nvGrpSpPr>
          <p:grpSpPr>
            <a:xfrm rot="598941">
              <a:off x="11805096" y="58370"/>
              <a:ext cx="352389" cy="332874"/>
              <a:chOff x="10486900" y="3714898"/>
              <a:chExt cx="1008000" cy="952178"/>
            </a:xfrm>
          </p:grpSpPr>
          <p:sp>
            <p:nvSpPr>
              <p:cNvPr id="1300" name="Google Shape;1300;p57"/>
              <p:cNvSpPr/>
              <p:nvPr/>
            </p:nvSpPr>
            <p:spPr>
              <a:xfrm>
                <a:off x="10486900" y="4082989"/>
                <a:ext cx="10080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301" name="Google Shape;1301;p57"/>
              <p:cNvSpPr/>
              <p:nvPr/>
            </p:nvSpPr>
            <p:spPr>
              <a:xfrm>
                <a:off x="10864942" y="3714898"/>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302" name="Google Shape;1302;p57"/>
              <p:cNvSpPr/>
              <p:nvPr/>
            </p:nvSpPr>
            <p:spPr>
              <a:xfrm>
                <a:off x="10864942" y="4415076"/>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303" name="Google Shape;1303;p57"/>
            <p:cNvGrpSpPr/>
            <p:nvPr/>
          </p:nvGrpSpPr>
          <p:grpSpPr>
            <a:xfrm rot="598941">
              <a:off x="11906513" y="510500"/>
              <a:ext cx="308908" cy="384167"/>
              <a:chOff x="9829741" y="5373229"/>
              <a:chExt cx="883624" cy="1098900"/>
            </a:xfrm>
          </p:grpSpPr>
          <p:sp>
            <p:nvSpPr>
              <p:cNvPr id="1304" name="Google Shape;1304;p57"/>
              <p:cNvSpPr/>
              <p:nvPr/>
            </p:nvSpPr>
            <p:spPr>
              <a:xfrm>
                <a:off x="9834065" y="6001692"/>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305" name="Google Shape;1305;p57"/>
              <p:cNvSpPr/>
              <p:nvPr/>
            </p:nvSpPr>
            <p:spPr>
              <a:xfrm>
                <a:off x="9829741" y="5627740"/>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306" name="Google Shape;1306;p57"/>
              <p:cNvSpPr/>
              <p:nvPr/>
            </p:nvSpPr>
            <p:spPr>
              <a:xfrm rot="-3600196">
                <a:off x="9683146" y="5842844"/>
                <a:ext cx="1176716" cy="159671"/>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sp>
          <p:nvSpPr>
            <p:cNvPr id="1307" name="Google Shape;1307;p57"/>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5600" cap="flat" cmpd="sng">
              <a:solidFill>
                <a:srgbClr val="D8D8D8"/>
              </a:solidFill>
              <a:prstDash val="solid"/>
              <a:miter lim="8000"/>
              <a:headEnd type="none" w="sm" len="sm"/>
              <a:tailEnd type="none" w="sm" len="sm"/>
            </a:ln>
          </p:spPr>
          <p:txBody>
            <a:bodyPr spcFirstLastPara="1" wrap="square" lIns="84250" tIns="42125" rIns="84250" bIns="42125" anchor="ctr" anchorCtr="0">
              <a:noAutofit/>
            </a:bodyPr>
            <a:lstStyle/>
            <a:p>
              <a:pPr marL="0" marR="0" lvl="0" indent="0" algn="l" rtl="0">
                <a:spcBef>
                  <a:spcPts val="0"/>
                </a:spcBef>
                <a:spcAft>
                  <a:spcPts val="0"/>
                </a:spcAft>
                <a:buNone/>
              </a:pPr>
              <a:endParaRPr sz="2212">
                <a:solidFill>
                  <a:srgbClr val="000000"/>
                </a:solidFill>
                <a:latin typeface="Arial"/>
                <a:ea typeface="Arial"/>
                <a:cs typeface="Arial"/>
                <a:sym typeface="Arial"/>
              </a:endParaRPr>
            </a:p>
          </p:txBody>
        </p:sp>
        <p:sp>
          <p:nvSpPr>
            <p:cNvPr id="1308" name="Google Shape;1308;p57"/>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218501" dist="46822" dir="8100000" algn="tr" rotWithShape="0">
                <a:srgbClr val="000000">
                  <a:alpha val="3255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309" name="Google Shape;1309;p57"/>
          <p:cNvGrpSpPr/>
          <p:nvPr/>
        </p:nvGrpSpPr>
        <p:grpSpPr>
          <a:xfrm>
            <a:off x="-27175" y="3100002"/>
            <a:ext cx="2685529" cy="2117483"/>
            <a:chOff x="-36228" y="4269935"/>
            <a:chExt cx="3406303" cy="2594318"/>
          </a:xfrm>
        </p:grpSpPr>
        <p:sp>
          <p:nvSpPr>
            <p:cNvPr id="1310" name="Google Shape;1310;p57"/>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86857" dist="40041" dir="18900000" algn="tr" rotWithShape="0">
                <a:srgbClr val="000000">
                  <a:alpha val="3255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311" name="Google Shape;1311;p57"/>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12" name="Google Shape;1312;p57"/>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313" name="Google Shape;1313;p57"/>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314" name="Google Shape;1314;p57"/>
            <p:cNvGrpSpPr/>
            <p:nvPr/>
          </p:nvGrpSpPr>
          <p:grpSpPr>
            <a:xfrm rot="-647713">
              <a:off x="976558" y="6022141"/>
              <a:ext cx="127943" cy="85459"/>
              <a:chOff x="7803012" y="5503320"/>
              <a:chExt cx="1302374" cy="589952"/>
            </a:xfrm>
          </p:grpSpPr>
          <p:sp>
            <p:nvSpPr>
              <p:cNvPr id="1315" name="Google Shape;1315;p57"/>
              <p:cNvSpPr/>
              <p:nvPr/>
            </p:nvSpPr>
            <p:spPr>
              <a:xfrm>
                <a:off x="7809386" y="5877272"/>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316" name="Google Shape;1316;p57"/>
              <p:cNvSpPr/>
              <p:nvPr/>
            </p:nvSpPr>
            <p:spPr>
              <a:xfrm>
                <a:off x="7803012" y="5503320"/>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nvGrpSpPr>
            <p:cNvPr id="1317" name="Google Shape;1317;p57"/>
            <p:cNvGrpSpPr/>
            <p:nvPr/>
          </p:nvGrpSpPr>
          <p:grpSpPr>
            <a:xfrm rot="4980046">
              <a:off x="1655301" y="6013742"/>
              <a:ext cx="74250" cy="1290467"/>
              <a:chOff x="9271908" y="1556791"/>
              <a:chExt cx="252731" cy="4392489"/>
            </a:xfrm>
          </p:grpSpPr>
          <p:sp>
            <p:nvSpPr>
              <p:cNvPr id="1318" name="Google Shape;1318;p57"/>
              <p:cNvSpPr/>
              <p:nvPr/>
            </p:nvSpPr>
            <p:spPr>
              <a:xfrm rot="10800000">
                <a:off x="9272556" y="5680480"/>
                <a:ext cx="251400" cy="268800"/>
              </a:xfrm>
              <a:prstGeom prst="round2SameRect">
                <a:avLst>
                  <a:gd name="adj1" fmla="val 16667"/>
                  <a:gd name="adj2" fmla="val 0"/>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319" name="Google Shape;1319;p57"/>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320" name="Google Shape;1320;p57"/>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321" name="Google Shape;1321;p57"/>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322" name="Google Shape;1322;p57"/>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323" name="Google Shape;1323;p57"/>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324" name="Google Shape;1324;p57"/>
              <p:cNvGrpSpPr/>
              <p:nvPr/>
            </p:nvGrpSpPr>
            <p:grpSpPr>
              <a:xfrm>
                <a:off x="9272743" y="5309733"/>
                <a:ext cx="251559" cy="412500"/>
                <a:chOff x="9262729" y="5309733"/>
                <a:chExt cx="270901" cy="412500"/>
              </a:xfrm>
            </p:grpSpPr>
            <p:sp>
              <p:nvSpPr>
                <p:cNvPr id="1325" name="Google Shape;1325;p57"/>
                <p:cNvSpPr/>
                <p:nvPr/>
              </p:nvSpPr>
              <p:spPr>
                <a:xfrm rot="5400000">
                  <a:off x="9191929" y="5380533"/>
                  <a:ext cx="4125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326" name="Google Shape;1326;p57"/>
                <p:cNvSpPr/>
                <p:nvPr/>
              </p:nvSpPr>
              <p:spPr>
                <a:xfrm rot="5400000">
                  <a:off x="9387530" y="523272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327" name="Google Shape;1327;p57"/>
                <p:cNvSpPr/>
                <p:nvPr/>
              </p:nvSpPr>
              <p:spPr>
                <a:xfrm rot="5400000">
                  <a:off x="9387530" y="5312627"/>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328" name="Google Shape;1328;p57"/>
                <p:cNvSpPr/>
                <p:nvPr/>
              </p:nvSpPr>
              <p:spPr>
                <a:xfrm rot="5400000">
                  <a:off x="9387530" y="5447155"/>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329" name="Google Shape;1329;p57"/>
                <p:cNvSpPr/>
                <p:nvPr/>
              </p:nvSpPr>
              <p:spPr>
                <a:xfrm rot="5400000">
                  <a:off x="9387530" y="552705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grpSp>
          <p:nvGrpSpPr>
            <p:cNvPr id="1330" name="Google Shape;1330;p57"/>
            <p:cNvGrpSpPr/>
            <p:nvPr/>
          </p:nvGrpSpPr>
          <p:grpSpPr>
            <a:xfrm>
              <a:off x="-4119" y="5085176"/>
              <a:ext cx="497766" cy="1458203"/>
              <a:chOff x="6093579" y="736781"/>
              <a:chExt cx="1714662" cy="5023089"/>
            </a:xfrm>
          </p:grpSpPr>
          <p:sp>
            <p:nvSpPr>
              <p:cNvPr id="1331" name="Google Shape;1331;p57"/>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32" name="Google Shape;1332;p57"/>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33" name="Google Shape;1333;p57"/>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34" name="Google Shape;1334;p57"/>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35" name="Google Shape;1335;p57"/>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36" name="Google Shape;1336;p57"/>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37" name="Google Shape;1337;p57"/>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38" name="Google Shape;1338;p57"/>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39" name="Google Shape;1339;p57"/>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40" name="Google Shape;1340;p57"/>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41" name="Google Shape;1341;p57"/>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42" name="Google Shape;1342;p57"/>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43" name="Google Shape;1343;p57"/>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44" name="Google Shape;1344;p57"/>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45" name="Google Shape;1345;p57"/>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46" name="Google Shape;1346;p57"/>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47" name="Google Shape;1347;p57"/>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48" name="Google Shape;1348;p57"/>
              <p:cNvSpPr/>
              <p:nvPr/>
            </p:nvSpPr>
            <p:spPr>
              <a:xfrm>
                <a:off x="7718541"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349" name="Google Shape;1349;p57"/>
              <p:cNvSpPr/>
              <p:nvPr/>
            </p:nvSpPr>
            <p:spPr>
              <a:xfrm>
                <a:off x="6093579"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grpSp>
        <p:sp>
          <p:nvSpPr>
            <p:cNvPr id="1350" name="Google Shape;1350;p57"/>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33469" dist="40041" dir="18900000" algn="tr" rotWithShape="0">
                <a:srgbClr val="000000">
                  <a:alpha val="4000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sp>
        <p:nvSpPr>
          <p:cNvPr id="1351" name="Google Shape;1351;p57"/>
          <p:cNvSpPr txBox="1"/>
          <p:nvPr/>
        </p:nvSpPr>
        <p:spPr>
          <a:xfrm>
            <a:off x="2389600" y="537975"/>
            <a:ext cx="502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chemeClr val="lt1"/>
                </a:solidFill>
                <a:latin typeface="Rockwell"/>
                <a:ea typeface="Rockwell"/>
                <a:cs typeface="Rockwell"/>
                <a:sym typeface="Rockwell"/>
              </a:rPr>
              <a:t>Roll-up Your Sleeves!</a:t>
            </a:r>
            <a:endParaRPr sz="1600"/>
          </a:p>
        </p:txBody>
      </p:sp>
      <p:sp>
        <p:nvSpPr>
          <p:cNvPr id="1352" name="Google Shape;1352;p57"/>
          <p:cNvSpPr txBox="1"/>
          <p:nvPr/>
        </p:nvSpPr>
        <p:spPr>
          <a:xfrm>
            <a:off x="2813750" y="1322350"/>
            <a:ext cx="30000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lt1"/>
                </a:solidFill>
                <a:latin typeface="Quattrocento Sans"/>
                <a:ea typeface="Quattrocento Sans"/>
                <a:cs typeface="Quattrocento Sans"/>
                <a:sym typeface="Quattrocento Sans"/>
              </a:rPr>
              <a:t>Calculator Practice for:</a:t>
            </a:r>
            <a:endParaRPr/>
          </a:p>
        </p:txBody>
      </p:sp>
      <p:sp>
        <p:nvSpPr>
          <p:cNvPr id="1353" name="Google Shape;1353;p57"/>
          <p:cNvSpPr txBox="1"/>
          <p:nvPr/>
        </p:nvSpPr>
        <p:spPr>
          <a:xfrm>
            <a:off x="2307475" y="1877450"/>
            <a:ext cx="53586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b="1">
                <a:solidFill>
                  <a:srgbClr val="00FFFF"/>
                </a:solidFill>
                <a:latin typeface="Rockwell"/>
                <a:ea typeface="Rockwell"/>
                <a:cs typeface="Rockwell"/>
                <a:sym typeface="Rockwell"/>
              </a:rPr>
              <a:t>Order of Operations</a:t>
            </a:r>
            <a:endParaRPr sz="1700">
              <a:solidFill>
                <a:srgbClr val="00FFFF"/>
              </a:solidFill>
            </a:endParaRPr>
          </a:p>
        </p:txBody>
      </p:sp>
      <p:pic>
        <p:nvPicPr>
          <p:cNvPr id="1354" name="Google Shape;1354;p57"/>
          <p:cNvPicPr preferRelativeResize="0"/>
          <p:nvPr/>
        </p:nvPicPr>
        <p:blipFill>
          <a:blip r:embed="rId5">
            <a:alphaModFix/>
          </a:blip>
          <a:stretch>
            <a:fillRect/>
          </a:stretch>
        </p:blipFill>
        <p:spPr>
          <a:xfrm>
            <a:off x="1620374" y="2696738"/>
            <a:ext cx="1868315" cy="661800"/>
          </a:xfrm>
          <a:prstGeom prst="rect">
            <a:avLst/>
          </a:prstGeom>
          <a:noFill/>
          <a:ln w="19050" cap="flat" cmpd="sng">
            <a:solidFill>
              <a:srgbClr val="00FFFF"/>
            </a:solidFill>
            <a:prstDash val="solid"/>
            <a:round/>
            <a:headEnd type="none" w="sm" len="sm"/>
            <a:tailEnd type="none" w="sm" len="sm"/>
          </a:ln>
        </p:spPr>
      </p:pic>
      <p:pic>
        <p:nvPicPr>
          <p:cNvPr id="1355" name="Google Shape;1355;p57"/>
          <p:cNvPicPr preferRelativeResize="0"/>
          <p:nvPr/>
        </p:nvPicPr>
        <p:blipFill>
          <a:blip r:embed="rId6">
            <a:alphaModFix/>
          </a:blip>
          <a:stretch>
            <a:fillRect/>
          </a:stretch>
        </p:blipFill>
        <p:spPr>
          <a:xfrm>
            <a:off x="3743125" y="3099988"/>
            <a:ext cx="1816200" cy="726475"/>
          </a:xfrm>
          <a:prstGeom prst="rect">
            <a:avLst/>
          </a:prstGeom>
          <a:noFill/>
          <a:ln w="19050" cap="flat" cmpd="sng">
            <a:solidFill>
              <a:srgbClr val="00FFFF"/>
            </a:solidFill>
            <a:prstDash val="solid"/>
            <a:round/>
            <a:headEnd type="none" w="sm" len="sm"/>
            <a:tailEnd type="none" w="sm" len="sm"/>
          </a:ln>
        </p:spPr>
      </p:pic>
      <p:pic>
        <p:nvPicPr>
          <p:cNvPr id="1356" name="Google Shape;1356;p57"/>
          <p:cNvPicPr preferRelativeResize="0"/>
          <p:nvPr/>
        </p:nvPicPr>
        <p:blipFill>
          <a:blip r:embed="rId7">
            <a:alphaModFix/>
          </a:blip>
          <a:stretch>
            <a:fillRect/>
          </a:stretch>
        </p:blipFill>
        <p:spPr>
          <a:xfrm>
            <a:off x="5813750" y="2724999"/>
            <a:ext cx="1604775" cy="726876"/>
          </a:xfrm>
          <a:prstGeom prst="rect">
            <a:avLst/>
          </a:prstGeom>
          <a:noFill/>
          <a:ln w="19050" cap="flat" cmpd="sng">
            <a:solidFill>
              <a:srgbClr val="00FFFF"/>
            </a:solidFill>
            <a:prstDash val="solid"/>
            <a:round/>
            <a:headEnd type="none" w="sm" len="sm"/>
            <a:tailEnd type="none" w="sm" len="sm"/>
          </a:ln>
        </p:spPr>
      </p:pic>
      <p:pic>
        <p:nvPicPr>
          <p:cNvPr id="1357" name="Google Shape;1357;p57"/>
          <p:cNvPicPr preferRelativeResize="0"/>
          <p:nvPr/>
        </p:nvPicPr>
        <p:blipFill>
          <a:blip r:embed="rId8">
            <a:alphaModFix/>
          </a:blip>
          <a:stretch>
            <a:fillRect/>
          </a:stretch>
        </p:blipFill>
        <p:spPr>
          <a:xfrm>
            <a:off x="2813746" y="4286521"/>
            <a:ext cx="3732006" cy="661800"/>
          </a:xfrm>
          <a:prstGeom prst="rect">
            <a:avLst/>
          </a:prstGeom>
          <a:noFill/>
          <a:ln w="19050" cap="flat" cmpd="sng">
            <a:solidFill>
              <a:srgbClr val="00FFFF"/>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61"/>
        <p:cNvGrpSpPr/>
        <p:nvPr/>
      </p:nvGrpSpPr>
      <p:grpSpPr>
        <a:xfrm>
          <a:off x="0" y="0"/>
          <a:ext cx="0" cy="0"/>
          <a:chOff x="0" y="0"/>
          <a:chExt cx="0" cy="0"/>
        </a:xfrm>
      </p:grpSpPr>
      <p:sp>
        <p:nvSpPr>
          <p:cNvPr id="1362" name="Google Shape;1362;p58"/>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63" name="Google Shape;1363;p58"/>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364" name="Google Shape;1364;p58"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365" name="Google Shape;1365;p58"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{(12 ÷ 3) + [(2² + 1) × 2]} - 5</a:t>
            </a:r>
            <a:endParaRPr sz="3600" b="1">
              <a:solidFill>
                <a:srgbClr val="5B5B5B"/>
              </a:solidFill>
              <a:latin typeface="Inter"/>
              <a:ea typeface="Inter"/>
              <a:cs typeface="Inter"/>
              <a:sym typeface="Inter"/>
            </a:endParaRPr>
          </a:p>
        </p:txBody>
      </p:sp>
      <p:sp>
        <p:nvSpPr>
          <p:cNvPr id="1366" name="Google Shape;1366;p58"/>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67" name="Google Shape;1367;p58"/>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368" name="Google Shape;1368;p58"/>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369" name="Google Shape;1369;p58"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2"/>
          <p:cNvGrpSpPr/>
          <p:nvPr/>
        </p:nvGrpSpPr>
        <p:grpSpPr>
          <a:xfrm>
            <a:off x="-27177" y="3202450"/>
            <a:ext cx="2555408" cy="1945739"/>
            <a:chOff x="-36228" y="4269935"/>
            <a:chExt cx="3406303" cy="2594318"/>
          </a:xfrm>
        </p:grpSpPr>
        <p:sp>
          <p:nvSpPr>
            <p:cNvPr id="244" name="Google Shape;244;p32"/>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45" name="Google Shape;245;p32"/>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46" name="Google Shape;246;p32"/>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47" name="Google Shape;247;p32"/>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248" name="Google Shape;248;p32"/>
            <p:cNvGrpSpPr/>
            <p:nvPr/>
          </p:nvGrpSpPr>
          <p:grpSpPr>
            <a:xfrm rot="-647713">
              <a:off x="976740" y="6022106"/>
              <a:ext cx="127943" cy="85459"/>
              <a:chOff x="7803012" y="5503320"/>
              <a:chExt cx="1302374" cy="589952"/>
            </a:xfrm>
          </p:grpSpPr>
          <p:sp>
            <p:nvSpPr>
              <p:cNvPr id="249" name="Google Shape;249;p32"/>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0" name="Google Shape;250;p32"/>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251" name="Google Shape;251;p32"/>
            <p:cNvGrpSpPr/>
            <p:nvPr/>
          </p:nvGrpSpPr>
          <p:grpSpPr>
            <a:xfrm rot="4980046">
              <a:off x="1655302" y="6013754"/>
              <a:ext cx="74250" cy="1290467"/>
              <a:chOff x="9271908" y="1556791"/>
              <a:chExt cx="252731" cy="4392489"/>
            </a:xfrm>
          </p:grpSpPr>
          <p:sp>
            <p:nvSpPr>
              <p:cNvPr id="252" name="Google Shape;252;p32"/>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3" name="Google Shape;253;p32"/>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4" name="Google Shape;254;p32"/>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5" name="Google Shape;255;p32"/>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6" name="Google Shape;256;p32"/>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7" name="Google Shape;257;p32"/>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258" name="Google Shape;258;p32"/>
              <p:cNvGrpSpPr/>
              <p:nvPr/>
            </p:nvGrpSpPr>
            <p:grpSpPr>
              <a:xfrm>
                <a:off x="9272753" y="5309733"/>
                <a:ext cx="251559" cy="412500"/>
                <a:chOff x="9262729" y="5309733"/>
                <a:chExt cx="270901" cy="412500"/>
              </a:xfrm>
            </p:grpSpPr>
            <p:sp>
              <p:nvSpPr>
                <p:cNvPr id="259" name="Google Shape;259;p32"/>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60" name="Google Shape;260;p32"/>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61" name="Google Shape;261;p32"/>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62" name="Google Shape;262;p32"/>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63" name="Google Shape;263;p32"/>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grpSp>
          <p:nvGrpSpPr>
            <p:cNvPr id="264" name="Google Shape;264;p32"/>
            <p:cNvGrpSpPr/>
            <p:nvPr/>
          </p:nvGrpSpPr>
          <p:grpSpPr>
            <a:xfrm>
              <a:off x="-4120" y="5085176"/>
              <a:ext cx="497766" cy="1458203"/>
              <a:chOff x="6093579" y="736781"/>
              <a:chExt cx="1714662" cy="5023089"/>
            </a:xfrm>
          </p:grpSpPr>
          <p:sp>
            <p:nvSpPr>
              <p:cNvPr id="265" name="Google Shape;265;p32"/>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6" name="Google Shape;266;p32"/>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7" name="Google Shape;267;p32"/>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8" name="Google Shape;268;p32"/>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9" name="Google Shape;269;p32"/>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0" name="Google Shape;270;p32"/>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1" name="Google Shape;271;p32"/>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2" name="Google Shape;272;p32"/>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3" name="Google Shape;273;p32"/>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4" name="Google Shape;274;p32"/>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5" name="Google Shape;275;p32"/>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6" name="Google Shape;276;p32"/>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7" name="Google Shape;277;p32"/>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8" name="Google Shape;278;p32"/>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9" name="Google Shape;279;p32"/>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80" name="Google Shape;280;p32"/>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81" name="Google Shape;281;p32"/>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82" name="Google Shape;282;p32"/>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83" name="Google Shape;283;p32"/>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grpSp>
        <p:sp>
          <p:nvSpPr>
            <p:cNvPr id="284" name="Google Shape;284;p32"/>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285" name="Google Shape;285;p32"/>
          <p:cNvGrpSpPr/>
          <p:nvPr/>
        </p:nvGrpSpPr>
        <p:grpSpPr>
          <a:xfrm>
            <a:off x="6637588" y="-537110"/>
            <a:ext cx="2983504" cy="1575432"/>
            <a:chOff x="8847758" y="-716147"/>
            <a:chExt cx="3976945" cy="2100576"/>
          </a:xfrm>
        </p:grpSpPr>
        <p:sp>
          <p:nvSpPr>
            <p:cNvPr id="286" name="Google Shape;286;p32"/>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287" name="Google Shape;287;p32"/>
            <p:cNvGrpSpPr/>
            <p:nvPr/>
          </p:nvGrpSpPr>
          <p:grpSpPr>
            <a:xfrm rot="598941">
              <a:off x="11805095" y="58369"/>
              <a:ext cx="352389" cy="332874"/>
              <a:chOff x="10486900" y="3714898"/>
              <a:chExt cx="1008000" cy="952178"/>
            </a:xfrm>
          </p:grpSpPr>
          <p:sp>
            <p:nvSpPr>
              <p:cNvPr id="288" name="Google Shape;288;p32"/>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89" name="Google Shape;289;p32"/>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90" name="Google Shape;290;p32"/>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291" name="Google Shape;291;p32"/>
            <p:cNvGrpSpPr/>
            <p:nvPr/>
          </p:nvGrpSpPr>
          <p:grpSpPr>
            <a:xfrm rot="598941">
              <a:off x="11906508" y="510507"/>
              <a:ext cx="308908" cy="384167"/>
              <a:chOff x="9829741" y="5373243"/>
              <a:chExt cx="883624" cy="1098900"/>
            </a:xfrm>
          </p:grpSpPr>
          <p:sp>
            <p:nvSpPr>
              <p:cNvPr id="292" name="Google Shape;292;p32"/>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93" name="Google Shape;293;p32"/>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94" name="Google Shape;294;p32"/>
              <p:cNvSpPr/>
              <p:nvPr/>
            </p:nvSpPr>
            <p:spPr>
              <a:xfrm rot="-3600196">
                <a:off x="9683138" y="5842858"/>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sp>
          <p:nvSpPr>
            <p:cNvPr id="295" name="Google Shape;295;p32"/>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96" name="Google Shape;296;p32"/>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sp>
        <p:nvSpPr>
          <p:cNvPr id="297" name="Google Shape;297;p32"/>
          <p:cNvSpPr txBox="1">
            <a:spLocks noGrp="1"/>
          </p:cNvSpPr>
          <p:nvPr>
            <p:ph type="title"/>
          </p:nvPr>
        </p:nvSpPr>
        <p:spPr>
          <a:xfrm>
            <a:off x="598631" y="267791"/>
            <a:ext cx="8229600" cy="5334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2"/>
              </a:buClr>
              <a:buSzPts val="2000"/>
              <a:buFont typeface="Quattrocento Sans"/>
              <a:buNone/>
            </a:pPr>
            <a:r>
              <a:rPr lang="en">
                <a:solidFill>
                  <a:srgbClr val="014B64"/>
                </a:solidFill>
                <a:latin typeface="Rockwell"/>
                <a:ea typeface="Rockwell"/>
                <a:cs typeface="Rockwell"/>
                <a:sym typeface="Rockwell"/>
              </a:rPr>
              <a:t>AGENDA</a:t>
            </a:r>
            <a:endParaRPr>
              <a:solidFill>
                <a:srgbClr val="014B64"/>
              </a:solidFill>
              <a:latin typeface="Rockwell"/>
              <a:ea typeface="Rockwell"/>
              <a:cs typeface="Rockwell"/>
              <a:sym typeface="Rockwell"/>
            </a:endParaRPr>
          </a:p>
        </p:txBody>
      </p:sp>
      <p:sp>
        <p:nvSpPr>
          <p:cNvPr id="298" name="Google Shape;298;p32"/>
          <p:cNvSpPr txBox="1"/>
          <p:nvPr/>
        </p:nvSpPr>
        <p:spPr>
          <a:xfrm>
            <a:off x="413788" y="211438"/>
            <a:ext cx="8974800" cy="3879900"/>
          </a:xfrm>
          <a:prstGeom prst="rect">
            <a:avLst/>
          </a:prstGeom>
          <a:noFill/>
          <a:ln>
            <a:noFill/>
          </a:ln>
        </p:spPr>
        <p:txBody>
          <a:bodyPr spcFirstLastPara="1" wrap="square" lIns="68575" tIns="34275" rIns="68575" bIns="34275" anchor="t" anchorCtr="0">
            <a:normAutofit fontScale="25000" lnSpcReduction="20000"/>
          </a:bodyPr>
          <a:lstStyle/>
          <a:p>
            <a:pPr marL="0" lvl="0" indent="0" algn="l" rtl="0">
              <a:lnSpc>
                <a:spcPct val="115000"/>
              </a:lnSpc>
              <a:spcBef>
                <a:spcPts val="900"/>
              </a:spcBef>
              <a:spcAft>
                <a:spcPts val="0"/>
              </a:spcAft>
              <a:buClr>
                <a:schemeClr val="dk1"/>
              </a:buClr>
              <a:buSzPts val="200"/>
              <a:buFont typeface="Arial"/>
              <a:buNone/>
            </a:pPr>
            <a:endParaRPr sz="11923">
              <a:solidFill>
                <a:schemeClr val="dk1"/>
              </a:solidFill>
              <a:latin typeface="Quattrocento Sans"/>
              <a:ea typeface="Quattrocento Sans"/>
              <a:cs typeface="Quattrocento Sans"/>
              <a:sym typeface="Quattrocento Sans"/>
            </a:endParaRPr>
          </a:p>
          <a:p>
            <a:pPr marL="0" lvl="0" indent="0" algn="l" rtl="0">
              <a:lnSpc>
                <a:spcPct val="115000"/>
              </a:lnSpc>
              <a:spcBef>
                <a:spcPts val="1200"/>
              </a:spcBef>
              <a:spcAft>
                <a:spcPts val="0"/>
              </a:spcAft>
              <a:buClr>
                <a:schemeClr val="dk1"/>
              </a:buClr>
              <a:buSzPts val="275"/>
              <a:buFont typeface="Arial"/>
              <a:buNone/>
            </a:pPr>
            <a:r>
              <a:rPr lang="en" sz="6523" b="1">
                <a:solidFill>
                  <a:srgbClr val="008C83"/>
                </a:solidFill>
                <a:latin typeface="Quattrocento Sans"/>
                <a:ea typeface="Quattrocento Sans"/>
                <a:cs typeface="Quattrocento Sans"/>
                <a:sym typeface="Quattrocento Sans"/>
              </a:rPr>
              <a:t>Calculator 101: Unlocking the Basics</a:t>
            </a:r>
            <a:endParaRPr sz="6523" b="1">
              <a:solidFill>
                <a:srgbClr val="008C83"/>
              </a:solidFill>
              <a:latin typeface="Quattrocento Sans"/>
              <a:ea typeface="Quattrocento Sans"/>
              <a:cs typeface="Quattrocento Sans"/>
              <a:sym typeface="Quattrocento Sans"/>
            </a:endParaRPr>
          </a:p>
          <a:p>
            <a:pPr marL="457200" lvl="0" indent="-330566" algn="l" rtl="0">
              <a:lnSpc>
                <a:spcPct val="115000"/>
              </a:lnSpc>
              <a:spcBef>
                <a:spcPts val="1200"/>
              </a:spcBef>
              <a:spcAft>
                <a:spcPts val="0"/>
              </a:spcAft>
              <a:buClr>
                <a:schemeClr val="dk1"/>
              </a:buClr>
              <a:buSzPct val="98466"/>
              <a:buFont typeface="Quattrocento Sans"/>
              <a:buChar char="●"/>
            </a:pPr>
            <a:r>
              <a:rPr lang="en" sz="6523">
                <a:solidFill>
                  <a:schemeClr val="dk1"/>
                </a:solidFill>
                <a:latin typeface="Quattrocento Sans"/>
                <a:ea typeface="Quattrocento Sans"/>
                <a:cs typeface="Quattrocento Sans"/>
                <a:sym typeface="Quattrocento Sans"/>
              </a:rPr>
              <a:t>Why the TI-30XS Multiview matters at </a:t>
            </a:r>
            <a:r>
              <a:rPr lang="en" sz="6523" i="1">
                <a:solidFill>
                  <a:schemeClr val="dk1"/>
                </a:solidFill>
                <a:latin typeface="Quattrocento Sans"/>
                <a:ea typeface="Quattrocento Sans"/>
                <a:cs typeface="Quattrocento Sans"/>
                <a:sym typeface="Quattrocento Sans"/>
              </a:rPr>
              <a:t>every</a:t>
            </a:r>
            <a:r>
              <a:rPr lang="en" sz="6523">
                <a:solidFill>
                  <a:schemeClr val="dk1"/>
                </a:solidFill>
                <a:latin typeface="Quattrocento Sans"/>
                <a:ea typeface="Quattrocento Sans"/>
                <a:cs typeface="Quattrocento Sans"/>
                <a:sym typeface="Quattrocento Sans"/>
              </a:rPr>
              <a:t> math level</a:t>
            </a:r>
            <a:endParaRPr sz="6523">
              <a:solidFill>
                <a:schemeClr val="dk1"/>
              </a:solidFill>
              <a:latin typeface="Quattrocento Sans"/>
              <a:ea typeface="Quattrocento Sans"/>
              <a:cs typeface="Quattrocento Sans"/>
              <a:sym typeface="Quattrocento Sans"/>
            </a:endParaRPr>
          </a:p>
          <a:p>
            <a:pPr marL="457200" lvl="0" indent="-330566" algn="l" rtl="0">
              <a:lnSpc>
                <a:spcPct val="115000"/>
              </a:lnSpc>
              <a:spcBef>
                <a:spcPts val="0"/>
              </a:spcBef>
              <a:spcAft>
                <a:spcPts val="0"/>
              </a:spcAft>
              <a:buClr>
                <a:schemeClr val="dk1"/>
              </a:buClr>
              <a:buSzPct val="98466"/>
              <a:buFont typeface="Quattrocento Sans"/>
              <a:buChar char="●"/>
            </a:pPr>
            <a:r>
              <a:rPr lang="en" sz="6523">
                <a:solidFill>
                  <a:schemeClr val="dk1"/>
                </a:solidFill>
                <a:latin typeface="Quattrocento Sans"/>
                <a:ea typeface="Quattrocento Sans"/>
                <a:cs typeface="Quattrocento Sans"/>
                <a:sym typeface="Quattrocento Sans"/>
              </a:rPr>
              <a:t>Navigating the keypad and display</a:t>
            </a:r>
            <a:endParaRPr sz="6523">
              <a:solidFill>
                <a:schemeClr val="dk1"/>
              </a:solidFill>
              <a:latin typeface="Quattrocento Sans"/>
              <a:ea typeface="Quattrocento Sans"/>
              <a:cs typeface="Quattrocento Sans"/>
              <a:sym typeface="Quattrocento Sans"/>
            </a:endParaRPr>
          </a:p>
          <a:p>
            <a:pPr marL="457200" lvl="0" indent="-330566" algn="l" rtl="0">
              <a:lnSpc>
                <a:spcPct val="115000"/>
              </a:lnSpc>
              <a:spcBef>
                <a:spcPts val="0"/>
              </a:spcBef>
              <a:spcAft>
                <a:spcPts val="0"/>
              </a:spcAft>
              <a:buClr>
                <a:schemeClr val="dk1"/>
              </a:buClr>
              <a:buSzPct val="98466"/>
              <a:buFont typeface="Quattrocento Sans"/>
              <a:buChar char="●"/>
            </a:pPr>
            <a:r>
              <a:rPr lang="en" sz="6523">
                <a:solidFill>
                  <a:schemeClr val="dk1"/>
                </a:solidFill>
                <a:latin typeface="Quattrocento Sans"/>
                <a:ea typeface="Quattrocento Sans"/>
                <a:cs typeface="Quattrocento Sans"/>
                <a:sym typeface="Quattrocento Sans"/>
              </a:rPr>
              <a:t>Modes, settings, and essential functions</a:t>
            </a:r>
            <a:endParaRPr sz="6523">
              <a:solidFill>
                <a:schemeClr val="dk1"/>
              </a:solidFill>
              <a:latin typeface="Quattrocento Sans"/>
              <a:ea typeface="Quattrocento Sans"/>
              <a:cs typeface="Quattrocento Sans"/>
              <a:sym typeface="Quattrocento Sans"/>
            </a:endParaRPr>
          </a:p>
          <a:p>
            <a:pPr marL="457200" lvl="0" indent="-330566" algn="l" rtl="0">
              <a:lnSpc>
                <a:spcPct val="115000"/>
              </a:lnSpc>
              <a:spcBef>
                <a:spcPts val="0"/>
              </a:spcBef>
              <a:spcAft>
                <a:spcPts val="0"/>
              </a:spcAft>
              <a:buClr>
                <a:schemeClr val="dk1"/>
              </a:buClr>
              <a:buSzPct val="98466"/>
              <a:buFont typeface="Quattrocento Sans"/>
              <a:buChar char="●"/>
            </a:pPr>
            <a:r>
              <a:rPr lang="en" sz="6523">
                <a:solidFill>
                  <a:schemeClr val="dk1"/>
                </a:solidFill>
                <a:latin typeface="Quattrocento Sans"/>
                <a:ea typeface="Quattrocento Sans"/>
                <a:cs typeface="Quattrocento Sans"/>
                <a:sym typeface="Quattrocento Sans"/>
              </a:rPr>
              <a:t>How the calculator supports instruction and learner confidence</a:t>
            </a:r>
            <a:endParaRPr sz="6523" b="1">
              <a:solidFill>
                <a:srgbClr val="008C83"/>
              </a:solidFill>
              <a:latin typeface="Quattrocento Sans"/>
              <a:ea typeface="Quattrocento Sans"/>
              <a:cs typeface="Quattrocento Sans"/>
              <a:sym typeface="Quattrocento Sans"/>
            </a:endParaRPr>
          </a:p>
          <a:p>
            <a:pPr marL="1371600" lvl="0" indent="457200" algn="l" rtl="0">
              <a:lnSpc>
                <a:spcPct val="115000"/>
              </a:lnSpc>
              <a:spcBef>
                <a:spcPts val="1200"/>
              </a:spcBef>
              <a:spcAft>
                <a:spcPts val="0"/>
              </a:spcAft>
              <a:buClr>
                <a:schemeClr val="dk1"/>
              </a:buClr>
              <a:buSzPts val="275"/>
              <a:buFont typeface="Arial"/>
              <a:buNone/>
            </a:pPr>
            <a:r>
              <a:rPr lang="en" sz="6523" b="1">
                <a:solidFill>
                  <a:srgbClr val="008C83"/>
                </a:solidFill>
                <a:latin typeface="Quattrocento Sans"/>
                <a:ea typeface="Quattrocento Sans"/>
                <a:cs typeface="Quattrocento Sans"/>
                <a:sym typeface="Quattrocento Sans"/>
              </a:rPr>
              <a:t>Building Fluency with Core Skills</a:t>
            </a:r>
            <a:endParaRPr sz="6523" b="1">
              <a:solidFill>
                <a:srgbClr val="008C83"/>
              </a:solidFill>
              <a:latin typeface="Quattrocento Sans"/>
              <a:ea typeface="Quattrocento Sans"/>
              <a:cs typeface="Quattrocento Sans"/>
              <a:sym typeface="Quattrocento Sans"/>
            </a:endParaRPr>
          </a:p>
          <a:p>
            <a:pPr marL="1371600" lvl="0" indent="457200" algn="l" rtl="0">
              <a:lnSpc>
                <a:spcPct val="115000"/>
              </a:lnSpc>
              <a:spcBef>
                <a:spcPts val="1200"/>
              </a:spcBef>
              <a:spcAft>
                <a:spcPts val="0"/>
              </a:spcAft>
              <a:buClr>
                <a:schemeClr val="dk1"/>
              </a:buClr>
              <a:buSzPts val="275"/>
              <a:buFont typeface="Arial"/>
              <a:buNone/>
            </a:pPr>
            <a:r>
              <a:rPr lang="en" sz="6523">
                <a:solidFill>
                  <a:schemeClr val="dk1"/>
                </a:solidFill>
                <a:latin typeface="Quattrocento Sans"/>
                <a:ea typeface="Quattrocento Sans"/>
                <a:cs typeface="Quattrocento Sans"/>
                <a:sym typeface="Quattrocento Sans"/>
              </a:rPr>
              <a:t>Hands-on practice with:</a:t>
            </a:r>
            <a:endParaRPr sz="6523">
              <a:solidFill>
                <a:schemeClr val="dk1"/>
              </a:solidFill>
              <a:latin typeface="Quattrocento Sans"/>
              <a:ea typeface="Quattrocento Sans"/>
              <a:cs typeface="Quattrocento Sans"/>
              <a:sym typeface="Quattrocento Sans"/>
            </a:endParaRPr>
          </a:p>
          <a:p>
            <a:pPr marL="2286000" lvl="0" indent="-330566" algn="l" rtl="0">
              <a:lnSpc>
                <a:spcPct val="115000"/>
              </a:lnSpc>
              <a:spcBef>
                <a:spcPts val="1200"/>
              </a:spcBef>
              <a:spcAft>
                <a:spcPts val="0"/>
              </a:spcAft>
              <a:buClr>
                <a:schemeClr val="dk1"/>
              </a:buClr>
              <a:buSzPct val="98466"/>
              <a:buFont typeface="Quattrocento Sans"/>
              <a:buChar char="●"/>
            </a:pPr>
            <a:r>
              <a:rPr lang="en" sz="6523">
                <a:solidFill>
                  <a:schemeClr val="dk1"/>
                </a:solidFill>
                <a:latin typeface="Quattrocento Sans"/>
                <a:ea typeface="Quattrocento Sans"/>
                <a:cs typeface="Quattrocento Sans"/>
                <a:sym typeface="Quattrocento Sans"/>
              </a:rPr>
              <a:t>Fractions, Decimals &amp; Percentages</a:t>
            </a:r>
            <a:endParaRPr sz="6523">
              <a:solidFill>
                <a:schemeClr val="dk1"/>
              </a:solidFill>
              <a:latin typeface="Quattrocento Sans"/>
              <a:ea typeface="Quattrocento Sans"/>
              <a:cs typeface="Quattrocento Sans"/>
              <a:sym typeface="Quattrocento Sans"/>
            </a:endParaRPr>
          </a:p>
          <a:p>
            <a:pPr marL="2286000" lvl="0" indent="-330566" algn="l" rtl="0">
              <a:lnSpc>
                <a:spcPct val="115000"/>
              </a:lnSpc>
              <a:spcBef>
                <a:spcPts val="0"/>
              </a:spcBef>
              <a:spcAft>
                <a:spcPts val="0"/>
              </a:spcAft>
              <a:buClr>
                <a:schemeClr val="dk1"/>
              </a:buClr>
              <a:buSzPct val="98466"/>
              <a:buFont typeface="Quattrocento Sans"/>
              <a:buChar char="●"/>
            </a:pPr>
            <a:r>
              <a:rPr lang="en" sz="6523">
                <a:solidFill>
                  <a:schemeClr val="dk1"/>
                </a:solidFill>
                <a:latin typeface="Quattrocento Sans"/>
                <a:ea typeface="Quattrocento Sans"/>
                <a:cs typeface="Quattrocento Sans"/>
                <a:sym typeface="Quattrocento Sans"/>
              </a:rPr>
              <a:t>Exponents, Square &amp; Cube Roots</a:t>
            </a:r>
            <a:endParaRPr sz="6523">
              <a:solidFill>
                <a:schemeClr val="dk1"/>
              </a:solidFill>
              <a:latin typeface="Quattrocento Sans"/>
              <a:ea typeface="Quattrocento Sans"/>
              <a:cs typeface="Quattrocento Sans"/>
              <a:sym typeface="Quattrocento Sans"/>
            </a:endParaRPr>
          </a:p>
          <a:p>
            <a:pPr marL="2286000" lvl="0" indent="-330566" algn="l" rtl="0">
              <a:lnSpc>
                <a:spcPct val="115000"/>
              </a:lnSpc>
              <a:spcBef>
                <a:spcPts val="0"/>
              </a:spcBef>
              <a:spcAft>
                <a:spcPts val="0"/>
              </a:spcAft>
              <a:buClr>
                <a:schemeClr val="dk1"/>
              </a:buClr>
              <a:buSzPct val="98466"/>
              <a:buFont typeface="Quattrocento Sans"/>
              <a:buChar char="●"/>
            </a:pPr>
            <a:r>
              <a:rPr lang="en" sz="6523">
                <a:solidFill>
                  <a:schemeClr val="dk1"/>
                </a:solidFill>
                <a:latin typeface="Quattrocento Sans"/>
                <a:ea typeface="Quattrocento Sans"/>
                <a:cs typeface="Quattrocento Sans"/>
                <a:sym typeface="Quattrocento Sans"/>
              </a:rPr>
              <a:t>Order of Operations (PEMDAS)</a:t>
            </a:r>
            <a:endParaRPr sz="6523">
              <a:solidFill>
                <a:schemeClr val="dk1"/>
              </a:solidFill>
              <a:latin typeface="Quattrocento Sans"/>
              <a:ea typeface="Quattrocento Sans"/>
              <a:cs typeface="Quattrocento Sans"/>
              <a:sym typeface="Quattrocento Sans"/>
            </a:endParaRPr>
          </a:p>
          <a:p>
            <a:pPr marL="2286000" lvl="0" indent="-330566" algn="l" rtl="0">
              <a:lnSpc>
                <a:spcPct val="115000"/>
              </a:lnSpc>
              <a:spcBef>
                <a:spcPts val="0"/>
              </a:spcBef>
              <a:spcAft>
                <a:spcPts val="0"/>
              </a:spcAft>
              <a:buClr>
                <a:schemeClr val="dk1"/>
              </a:buClr>
              <a:buSzPct val="98466"/>
              <a:buFont typeface="Quattrocento Sans"/>
              <a:buChar char="●"/>
            </a:pPr>
            <a:r>
              <a:rPr lang="en" sz="6523">
                <a:solidFill>
                  <a:schemeClr val="dk1"/>
                </a:solidFill>
                <a:latin typeface="Quattrocento Sans"/>
                <a:ea typeface="Quattrocento Sans"/>
                <a:cs typeface="Quattrocento Sans"/>
                <a:sym typeface="Quattrocento Sans"/>
              </a:rPr>
              <a:t>Basic Algebra</a:t>
            </a:r>
            <a:endParaRPr sz="6523">
              <a:solidFill>
                <a:schemeClr val="dk1"/>
              </a:solidFill>
              <a:latin typeface="Quattrocento Sans"/>
              <a:ea typeface="Quattrocento Sans"/>
              <a:cs typeface="Quattrocento Sans"/>
              <a:sym typeface="Quattrocento Sans"/>
            </a:endParaRPr>
          </a:p>
          <a:p>
            <a:pPr marL="2286000" lvl="0" indent="-330566" algn="l" rtl="0">
              <a:lnSpc>
                <a:spcPct val="115000"/>
              </a:lnSpc>
              <a:spcBef>
                <a:spcPts val="0"/>
              </a:spcBef>
              <a:spcAft>
                <a:spcPts val="0"/>
              </a:spcAft>
              <a:buClr>
                <a:schemeClr val="dk1"/>
              </a:buClr>
              <a:buSzPct val="98466"/>
              <a:buFont typeface="Quattrocento Sans"/>
              <a:buChar char="●"/>
            </a:pPr>
            <a:r>
              <a:rPr lang="en" sz="6523">
                <a:solidFill>
                  <a:schemeClr val="dk1"/>
                </a:solidFill>
                <a:latin typeface="Quattrocento Sans"/>
                <a:ea typeface="Quattrocento Sans"/>
                <a:cs typeface="Quattrocento Sans"/>
                <a:sym typeface="Quattrocento Sans"/>
              </a:rPr>
              <a:t>Basic Geometry &amp; Formula Sheet</a:t>
            </a:r>
            <a:endParaRPr sz="6523">
              <a:solidFill>
                <a:schemeClr val="dk1"/>
              </a:solidFill>
              <a:latin typeface="Quattrocento Sans"/>
              <a:ea typeface="Quattrocento Sans"/>
              <a:cs typeface="Quattrocento Sans"/>
              <a:sym typeface="Quattrocento Sans"/>
            </a:endParaRPr>
          </a:p>
          <a:p>
            <a:pPr marL="2286000" lvl="0" indent="0" algn="l" rtl="0">
              <a:lnSpc>
                <a:spcPct val="115000"/>
              </a:lnSpc>
              <a:spcBef>
                <a:spcPts val="1200"/>
              </a:spcBef>
              <a:spcAft>
                <a:spcPts val="0"/>
              </a:spcAft>
              <a:buNone/>
            </a:pPr>
            <a:endParaRPr sz="6523">
              <a:solidFill>
                <a:schemeClr val="dk1"/>
              </a:solidFill>
              <a:latin typeface="Quattrocento Sans"/>
              <a:ea typeface="Quattrocento Sans"/>
              <a:cs typeface="Quattrocento Sans"/>
              <a:sym typeface="Quattrocento Sans"/>
            </a:endParaRPr>
          </a:p>
          <a:p>
            <a:pPr marL="2286000" lvl="0" indent="0" algn="l" rtl="0">
              <a:lnSpc>
                <a:spcPct val="115000"/>
              </a:lnSpc>
              <a:spcBef>
                <a:spcPts val="1200"/>
              </a:spcBef>
              <a:spcAft>
                <a:spcPts val="0"/>
              </a:spcAft>
              <a:buNone/>
            </a:pPr>
            <a:endParaRPr sz="6523">
              <a:solidFill>
                <a:schemeClr val="dk1"/>
              </a:solidFill>
              <a:latin typeface="Quattrocento Sans"/>
              <a:ea typeface="Quattrocento Sans"/>
              <a:cs typeface="Quattrocento Sans"/>
              <a:sym typeface="Quattrocento Sans"/>
            </a:endParaRPr>
          </a:p>
          <a:p>
            <a:pPr marL="800100" lvl="0" indent="0" algn="l" rtl="0">
              <a:lnSpc>
                <a:spcPct val="115000"/>
              </a:lnSpc>
              <a:spcBef>
                <a:spcPts val="1200"/>
              </a:spcBef>
              <a:spcAft>
                <a:spcPts val="0"/>
              </a:spcAft>
              <a:buClr>
                <a:schemeClr val="dk1"/>
              </a:buClr>
              <a:buSzPts val="200"/>
              <a:buFont typeface="Arial"/>
              <a:buNone/>
            </a:pPr>
            <a:endParaRPr sz="6600">
              <a:solidFill>
                <a:schemeClr val="dk1"/>
              </a:solidFill>
              <a:latin typeface="Quattrocento Sans"/>
              <a:ea typeface="Quattrocento Sans"/>
              <a:cs typeface="Quattrocento Sans"/>
              <a:sym typeface="Quattrocento Sans"/>
            </a:endParaRPr>
          </a:p>
          <a:p>
            <a:pPr marL="0" lvl="0" indent="0" algn="l" rtl="0">
              <a:lnSpc>
                <a:spcPct val="115000"/>
              </a:lnSpc>
              <a:spcBef>
                <a:spcPts val="900"/>
              </a:spcBef>
              <a:spcAft>
                <a:spcPts val="0"/>
              </a:spcAft>
              <a:buClr>
                <a:schemeClr val="dk1"/>
              </a:buClr>
              <a:buSzPts val="200"/>
              <a:buFont typeface="Arial"/>
              <a:buNone/>
            </a:pPr>
            <a:endParaRPr sz="6300">
              <a:solidFill>
                <a:srgbClr val="424242"/>
              </a:solidFill>
              <a:highlight>
                <a:schemeClr val="lt1"/>
              </a:highlight>
            </a:endParaRPr>
          </a:p>
          <a:p>
            <a:pPr marL="342900" lvl="0" indent="0" algn="ctr" rtl="0">
              <a:spcBef>
                <a:spcPts val="900"/>
              </a:spcBef>
              <a:spcAft>
                <a:spcPts val="0"/>
              </a:spcAft>
              <a:buClr>
                <a:schemeClr val="dk1"/>
              </a:buClr>
              <a:buSzPct val="34782"/>
              <a:buFont typeface="Arial"/>
              <a:buNone/>
            </a:pPr>
            <a:endParaRPr sz="2300" b="1">
              <a:solidFill>
                <a:srgbClr val="424242"/>
              </a:solidFill>
              <a:latin typeface="Quattrocento Sans"/>
              <a:ea typeface="Quattrocento Sans"/>
              <a:cs typeface="Quattrocento Sans"/>
              <a:sym typeface="Quattrocento Sans"/>
            </a:endParaRPr>
          </a:p>
          <a:p>
            <a:pPr marL="342900" lvl="0" indent="0" algn="ctr" rtl="0">
              <a:spcBef>
                <a:spcPts val="0"/>
              </a:spcBef>
              <a:spcAft>
                <a:spcPts val="0"/>
              </a:spcAft>
              <a:buClr>
                <a:schemeClr val="dk1"/>
              </a:buClr>
              <a:buSzPct val="34782"/>
              <a:buFont typeface="Arial"/>
              <a:buNone/>
            </a:pPr>
            <a:endParaRPr sz="2300" b="1">
              <a:solidFill>
                <a:srgbClr val="424242"/>
              </a:solidFill>
              <a:latin typeface="Quattrocento Sans"/>
              <a:ea typeface="Quattrocento Sans"/>
              <a:cs typeface="Quattrocento Sans"/>
              <a:sym typeface="Quattrocento Sans"/>
            </a:endParaRPr>
          </a:p>
          <a:p>
            <a:pPr marL="342900" lvl="0" indent="0" algn="ctr" rtl="0">
              <a:spcBef>
                <a:spcPts val="0"/>
              </a:spcBef>
              <a:spcAft>
                <a:spcPts val="0"/>
              </a:spcAft>
              <a:buClr>
                <a:schemeClr val="dk1"/>
              </a:buClr>
              <a:buSzPct val="34782"/>
              <a:buFont typeface="Arial"/>
              <a:buNone/>
            </a:pPr>
            <a:endParaRPr sz="2300" b="1">
              <a:solidFill>
                <a:srgbClr val="424242"/>
              </a:solidFill>
              <a:latin typeface="Quattrocento Sans"/>
              <a:ea typeface="Quattrocento Sans"/>
              <a:cs typeface="Quattrocento Sans"/>
              <a:sym typeface="Quattrocento Sans"/>
            </a:endParaRPr>
          </a:p>
          <a:p>
            <a:pPr marL="342900" lvl="0" indent="0" algn="l" rtl="0">
              <a:spcBef>
                <a:spcPts val="0"/>
              </a:spcBef>
              <a:spcAft>
                <a:spcPts val="0"/>
              </a:spcAft>
              <a:buNone/>
            </a:pPr>
            <a:endParaRPr sz="2300" b="1">
              <a:solidFill>
                <a:srgbClr val="424242"/>
              </a:solidFill>
              <a:latin typeface="Quattrocento Sans"/>
              <a:ea typeface="Quattrocento Sans"/>
              <a:cs typeface="Quattrocento Sans"/>
              <a:sym typeface="Quattrocento Sans"/>
            </a:endParaRPr>
          </a:p>
          <a:p>
            <a:pPr marL="0" lvl="0" indent="0" algn="l" rtl="0">
              <a:spcBef>
                <a:spcPts val="0"/>
              </a:spcBef>
              <a:spcAft>
                <a:spcPts val="0"/>
              </a:spcAft>
              <a:buNone/>
            </a:pPr>
            <a:endParaRPr sz="1800">
              <a:solidFill>
                <a:srgbClr val="424242"/>
              </a:solidFill>
              <a:latin typeface="Quattrocento Sans"/>
              <a:ea typeface="Quattrocento Sans"/>
              <a:cs typeface="Quattrocento Sans"/>
              <a:sym typeface="Quattrocento Sans"/>
            </a:endParaRPr>
          </a:p>
          <a:p>
            <a:pPr marL="0" lvl="0" indent="0" algn="l" rtl="0">
              <a:spcBef>
                <a:spcPts val="0"/>
              </a:spcBef>
              <a:spcAft>
                <a:spcPts val="0"/>
              </a:spcAft>
              <a:buNone/>
            </a:pPr>
            <a:endParaRPr sz="1800">
              <a:solidFill>
                <a:srgbClr val="424242"/>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pic>
        <p:nvPicPr>
          <p:cNvPr id="299" name="Google Shape;299;p32"/>
          <p:cNvPicPr preferRelativeResize="0"/>
          <p:nvPr/>
        </p:nvPicPr>
        <p:blipFill>
          <a:blip r:embed="rId3">
            <a:alphaModFix/>
          </a:blip>
          <a:stretch>
            <a:fillRect/>
          </a:stretch>
        </p:blipFill>
        <p:spPr>
          <a:xfrm>
            <a:off x="-6" y="4870350"/>
            <a:ext cx="777200" cy="1621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73"/>
        <p:cNvGrpSpPr/>
        <p:nvPr/>
      </p:nvGrpSpPr>
      <p:grpSpPr>
        <a:xfrm>
          <a:off x="0" y="0"/>
          <a:ext cx="0" cy="0"/>
          <a:chOff x="0" y="0"/>
          <a:chExt cx="0" cy="0"/>
        </a:xfrm>
      </p:grpSpPr>
      <p:sp>
        <p:nvSpPr>
          <p:cNvPr id="1374" name="Google Shape;1374;p59"/>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5" name="Google Shape;1375;p59"/>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376" name="Google Shape;1376;p59"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377" name="Google Shape;1377;p59"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Evaluate: [(8 ÷ 2) + (3² - 4)] × (5 - 1)</a:t>
            </a:r>
            <a:endParaRPr sz="3600" b="1">
              <a:solidFill>
                <a:srgbClr val="5B5B5B"/>
              </a:solidFill>
              <a:latin typeface="Inter"/>
              <a:ea typeface="Inter"/>
              <a:cs typeface="Inter"/>
              <a:sym typeface="Inter"/>
            </a:endParaRPr>
          </a:p>
        </p:txBody>
      </p:sp>
      <p:sp>
        <p:nvSpPr>
          <p:cNvPr id="1378" name="Google Shape;1378;p59"/>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9" name="Google Shape;1379;p59"/>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380" name="Google Shape;1380;p59"/>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381" name="Google Shape;1381;p59"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85"/>
        <p:cNvGrpSpPr/>
        <p:nvPr/>
      </p:nvGrpSpPr>
      <p:grpSpPr>
        <a:xfrm>
          <a:off x="0" y="0"/>
          <a:ext cx="0" cy="0"/>
          <a:chOff x="0" y="0"/>
          <a:chExt cx="0" cy="0"/>
        </a:xfrm>
      </p:grpSpPr>
      <p:sp>
        <p:nvSpPr>
          <p:cNvPr id="1386" name="Google Shape;1386;p60"/>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7" name="Google Shape;1387;p60"/>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388" name="Google Shape;1388;p60"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389" name="Google Shape;1389;p60"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Simplify: 4 + {(10 - 6) × [(3 + 2)² - 9]}</a:t>
            </a:r>
            <a:endParaRPr sz="3600" b="1">
              <a:solidFill>
                <a:srgbClr val="5B5B5B"/>
              </a:solidFill>
              <a:latin typeface="Inter"/>
              <a:ea typeface="Inter"/>
              <a:cs typeface="Inter"/>
              <a:sym typeface="Inter"/>
            </a:endParaRPr>
          </a:p>
        </p:txBody>
      </p:sp>
      <p:sp>
        <p:nvSpPr>
          <p:cNvPr id="1390" name="Google Shape;1390;p60"/>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1" name="Google Shape;1391;p60"/>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392" name="Google Shape;1392;p60"/>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393" name="Google Shape;1393;p60"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pic>
        <p:nvPicPr>
          <p:cNvPr id="1398" name="Google Shape;1398;p61"/>
          <p:cNvPicPr preferRelativeResize="0"/>
          <p:nvPr/>
        </p:nvPicPr>
        <p:blipFill>
          <a:blip r:embed="rId3">
            <a:alphaModFix/>
          </a:blip>
          <a:stretch>
            <a:fillRect/>
          </a:stretch>
        </p:blipFill>
        <p:spPr>
          <a:xfrm>
            <a:off x="2979880" y="304800"/>
            <a:ext cx="3842650" cy="2488700"/>
          </a:xfrm>
          <a:prstGeom prst="rect">
            <a:avLst/>
          </a:prstGeom>
          <a:noFill/>
          <a:ln>
            <a:noFill/>
          </a:ln>
        </p:spPr>
      </p:pic>
      <p:pic>
        <p:nvPicPr>
          <p:cNvPr id="1399" name="Google Shape;1399;p61"/>
          <p:cNvPicPr preferRelativeResize="0"/>
          <p:nvPr/>
        </p:nvPicPr>
        <p:blipFill>
          <a:blip r:embed="rId3">
            <a:alphaModFix/>
          </a:blip>
          <a:stretch>
            <a:fillRect/>
          </a:stretch>
        </p:blipFill>
        <p:spPr>
          <a:xfrm>
            <a:off x="0" y="3220200"/>
            <a:ext cx="3110850" cy="2014750"/>
          </a:xfrm>
          <a:prstGeom prst="rect">
            <a:avLst/>
          </a:prstGeom>
          <a:noFill/>
          <a:ln>
            <a:noFill/>
          </a:ln>
        </p:spPr>
      </p:pic>
      <p:pic>
        <p:nvPicPr>
          <p:cNvPr id="1400" name="Google Shape;1400;p61"/>
          <p:cNvPicPr preferRelativeResize="0"/>
          <p:nvPr/>
        </p:nvPicPr>
        <p:blipFill>
          <a:blip r:embed="rId3">
            <a:alphaModFix/>
          </a:blip>
          <a:stretch>
            <a:fillRect/>
          </a:stretch>
        </p:blipFill>
        <p:spPr>
          <a:xfrm>
            <a:off x="3016575" y="3220200"/>
            <a:ext cx="3110850" cy="2014750"/>
          </a:xfrm>
          <a:prstGeom prst="rect">
            <a:avLst/>
          </a:prstGeom>
          <a:noFill/>
          <a:ln>
            <a:noFill/>
          </a:ln>
        </p:spPr>
      </p:pic>
      <p:pic>
        <p:nvPicPr>
          <p:cNvPr id="1401" name="Google Shape;1401;p61"/>
          <p:cNvPicPr preferRelativeResize="0"/>
          <p:nvPr/>
        </p:nvPicPr>
        <p:blipFill>
          <a:blip r:embed="rId3">
            <a:alphaModFix/>
          </a:blip>
          <a:stretch>
            <a:fillRect/>
          </a:stretch>
        </p:blipFill>
        <p:spPr>
          <a:xfrm>
            <a:off x="5964550" y="3160400"/>
            <a:ext cx="3269462" cy="2117475"/>
          </a:xfrm>
          <a:prstGeom prst="rect">
            <a:avLst/>
          </a:prstGeom>
          <a:noFill/>
          <a:ln>
            <a:noFill/>
          </a:ln>
        </p:spPr>
      </p:pic>
      <p:pic>
        <p:nvPicPr>
          <p:cNvPr id="1402" name="Google Shape;1402;p61"/>
          <p:cNvPicPr preferRelativeResize="0"/>
          <p:nvPr/>
        </p:nvPicPr>
        <p:blipFill>
          <a:blip r:embed="rId4">
            <a:alphaModFix/>
          </a:blip>
          <a:stretch>
            <a:fillRect/>
          </a:stretch>
        </p:blipFill>
        <p:spPr>
          <a:xfrm>
            <a:off x="7315200" y="4565975"/>
            <a:ext cx="1604775" cy="503925"/>
          </a:xfrm>
          <a:prstGeom prst="rect">
            <a:avLst/>
          </a:prstGeom>
          <a:noFill/>
          <a:ln>
            <a:noFill/>
          </a:ln>
        </p:spPr>
      </p:pic>
      <p:grpSp>
        <p:nvGrpSpPr>
          <p:cNvPr id="1403" name="Google Shape;1403;p61"/>
          <p:cNvGrpSpPr/>
          <p:nvPr/>
        </p:nvGrpSpPr>
        <p:grpSpPr>
          <a:xfrm>
            <a:off x="6033155" y="-619408"/>
            <a:ext cx="3666345" cy="1936101"/>
            <a:chOff x="8847758" y="-716148"/>
            <a:chExt cx="3976945" cy="2100576"/>
          </a:xfrm>
        </p:grpSpPr>
        <p:sp>
          <p:nvSpPr>
            <p:cNvPr id="1404" name="Google Shape;1404;p61"/>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56072" dist="46822" dir="8100000" algn="tr" rotWithShape="0">
                <a:srgbClr val="000000">
                  <a:alpha val="4000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nvGrpSpPr>
            <p:cNvPr id="1405" name="Google Shape;1405;p61"/>
            <p:cNvGrpSpPr/>
            <p:nvPr/>
          </p:nvGrpSpPr>
          <p:grpSpPr>
            <a:xfrm rot="598941">
              <a:off x="11805096" y="58370"/>
              <a:ext cx="352389" cy="332874"/>
              <a:chOff x="10486900" y="3714898"/>
              <a:chExt cx="1008000" cy="952178"/>
            </a:xfrm>
          </p:grpSpPr>
          <p:sp>
            <p:nvSpPr>
              <p:cNvPr id="1406" name="Google Shape;1406;p61"/>
              <p:cNvSpPr/>
              <p:nvPr/>
            </p:nvSpPr>
            <p:spPr>
              <a:xfrm>
                <a:off x="10486900" y="4082989"/>
                <a:ext cx="10080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407" name="Google Shape;1407;p61"/>
              <p:cNvSpPr/>
              <p:nvPr/>
            </p:nvSpPr>
            <p:spPr>
              <a:xfrm>
                <a:off x="10864942" y="3714898"/>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408" name="Google Shape;1408;p61"/>
              <p:cNvSpPr/>
              <p:nvPr/>
            </p:nvSpPr>
            <p:spPr>
              <a:xfrm>
                <a:off x="10864942" y="4415076"/>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409" name="Google Shape;1409;p61"/>
            <p:cNvGrpSpPr/>
            <p:nvPr/>
          </p:nvGrpSpPr>
          <p:grpSpPr>
            <a:xfrm rot="598941">
              <a:off x="11906513" y="510500"/>
              <a:ext cx="308908" cy="384167"/>
              <a:chOff x="9829741" y="5373229"/>
              <a:chExt cx="883624" cy="1098900"/>
            </a:xfrm>
          </p:grpSpPr>
          <p:sp>
            <p:nvSpPr>
              <p:cNvPr id="1410" name="Google Shape;1410;p61"/>
              <p:cNvSpPr/>
              <p:nvPr/>
            </p:nvSpPr>
            <p:spPr>
              <a:xfrm>
                <a:off x="9834065" y="6001692"/>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411" name="Google Shape;1411;p61"/>
              <p:cNvSpPr/>
              <p:nvPr/>
            </p:nvSpPr>
            <p:spPr>
              <a:xfrm>
                <a:off x="9829741" y="5627740"/>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412" name="Google Shape;1412;p61"/>
              <p:cNvSpPr/>
              <p:nvPr/>
            </p:nvSpPr>
            <p:spPr>
              <a:xfrm rot="-3600196">
                <a:off x="9683146" y="5842844"/>
                <a:ext cx="1176716" cy="159671"/>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sp>
          <p:nvSpPr>
            <p:cNvPr id="1413" name="Google Shape;1413;p61"/>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5600" cap="flat" cmpd="sng">
              <a:solidFill>
                <a:srgbClr val="D8D8D8"/>
              </a:solidFill>
              <a:prstDash val="solid"/>
              <a:miter lim="8000"/>
              <a:headEnd type="none" w="sm" len="sm"/>
              <a:tailEnd type="none" w="sm" len="sm"/>
            </a:ln>
          </p:spPr>
          <p:txBody>
            <a:bodyPr spcFirstLastPara="1" wrap="square" lIns="84250" tIns="42125" rIns="84250" bIns="42125" anchor="ctr" anchorCtr="0">
              <a:noAutofit/>
            </a:bodyPr>
            <a:lstStyle/>
            <a:p>
              <a:pPr marL="0" marR="0" lvl="0" indent="0" algn="l" rtl="0">
                <a:spcBef>
                  <a:spcPts val="0"/>
                </a:spcBef>
                <a:spcAft>
                  <a:spcPts val="0"/>
                </a:spcAft>
                <a:buNone/>
              </a:pPr>
              <a:endParaRPr sz="2212">
                <a:solidFill>
                  <a:srgbClr val="000000"/>
                </a:solidFill>
                <a:latin typeface="Arial"/>
                <a:ea typeface="Arial"/>
                <a:cs typeface="Arial"/>
                <a:sym typeface="Arial"/>
              </a:endParaRPr>
            </a:p>
          </p:txBody>
        </p:sp>
        <p:sp>
          <p:nvSpPr>
            <p:cNvPr id="1414" name="Google Shape;1414;p61"/>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218501" dist="46822" dir="8100000" algn="tr" rotWithShape="0">
                <a:srgbClr val="000000">
                  <a:alpha val="3255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415" name="Google Shape;1415;p61"/>
          <p:cNvGrpSpPr/>
          <p:nvPr/>
        </p:nvGrpSpPr>
        <p:grpSpPr>
          <a:xfrm>
            <a:off x="-27175" y="3100002"/>
            <a:ext cx="2685529" cy="2117483"/>
            <a:chOff x="-36228" y="4269935"/>
            <a:chExt cx="3406303" cy="2594318"/>
          </a:xfrm>
        </p:grpSpPr>
        <p:sp>
          <p:nvSpPr>
            <p:cNvPr id="1416" name="Google Shape;1416;p61"/>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86857" dist="40041" dir="18900000" algn="tr" rotWithShape="0">
                <a:srgbClr val="000000">
                  <a:alpha val="3255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417" name="Google Shape;1417;p61"/>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18" name="Google Shape;1418;p61"/>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419" name="Google Shape;1419;p61"/>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420" name="Google Shape;1420;p61"/>
            <p:cNvGrpSpPr/>
            <p:nvPr/>
          </p:nvGrpSpPr>
          <p:grpSpPr>
            <a:xfrm rot="-647713">
              <a:off x="976558" y="6022141"/>
              <a:ext cx="127943" cy="85459"/>
              <a:chOff x="7803012" y="5503320"/>
              <a:chExt cx="1302374" cy="589952"/>
            </a:xfrm>
          </p:grpSpPr>
          <p:sp>
            <p:nvSpPr>
              <p:cNvPr id="1421" name="Google Shape;1421;p61"/>
              <p:cNvSpPr/>
              <p:nvPr/>
            </p:nvSpPr>
            <p:spPr>
              <a:xfrm>
                <a:off x="7809386" y="5877272"/>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422" name="Google Shape;1422;p61"/>
              <p:cNvSpPr/>
              <p:nvPr/>
            </p:nvSpPr>
            <p:spPr>
              <a:xfrm>
                <a:off x="7803012" y="5503320"/>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nvGrpSpPr>
            <p:cNvPr id="1423" name="Google Shape;1423;p61"/>
            <p:cNvGrpSpPr/>
            <p:nvPr/>
          </p:nvGrpSpPr>
          <p:grpSpPr>
            <a:xfrm rot="4980046">
              <a:off x="1655301" y="6013742"/>
              <a:ext cx="74250" cy="1290467"/>
              <a:chOff x="9271908" y="1556791"/>
              <a:chExt cx="252731" cy="4392489"/>
            </a:xfrm>
          </p:grpSpPr>
          <p:sp>
            <p:nvSpPr>
              <p:cNvPr id="1424" name="Google Shape;1424;p61"/>
              <p:cNvSpPr/>
              <p:nvPr/>
            </p:nvSpPr>
            <p:spPr>
              <a:xfrm rot="10800000">
                <a:off x="9272556" y="5680480"/>
                <a:ext cx="251400" cy="268800"/>
              </a:xfrm>
              <a:prstGeom prst="round2SameRect">
                <a:avLst>
                  <a:gd name="adj1" fmla="val 16667"/>
                  <a:gd name="adj2" fmla="val 0"/>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425" name="Google Shape;1425;p61"/>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426" name="Google Shape;1426;p61"/>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427" name="Google Shape;1427;p61"/>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428" name="Google Shape;1428;p61"/>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429" name="Google Shape;1429;p61"/>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430" name="Google Shape;1430;p61"/>
              <p:cNvGrpSpPr/>
              <p:nvPr/>
            </p:nvGrpSpPr>
            <p:grpSpPr>
              <a:xfrm>
                <a:off x="9272743" y="5309733"/>
                <a:ext cx="251559" cy="412500"/>
                <a:chOff x="9262729" y="5309733"/>
                <a:chExt cx="270901" cy="412500"/>
              </a:xfrm>
            </p:grpSpPr>
            <p:sp>
              <p:nvSpPr>
                <p:cNvPr id="1431" name="Google Shape;1431;p61"/>
                <p:cNvSpPr/>
                <p:nvPr/>
              </p:nvSpPr>
              <p:spPr>
                <a:xfrm rot="5400000">
                  <a:off x="9191929" y="5380533"/>
                  <a:ext cx="4125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432" name="Google Shape;1432;p61"/>
                <p:cNvSpPr/>
                <p:nvPr/>
              </p:nvSpPr>
              <p:spPr>
                <a:xfrm rot="5400000">
                  <a:off x="9387530" y="523272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433" name="Google Shape;1433;p61"/>
                <p:cNvSpPr/>
                <p:nvPr/>
              </p:nvSpPr>
              <p:spPr>
                <a:xfrm rot="5400000">
                  <a:off x="9387530" y="5312627"/>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434" name="Google Shape;1434;p61"/>
                <p:cNvSpPr/>
                <p:nvPr/>
              </p:nvSpPr>
              <p:spPr>
                <a:xfrm rot="5400000">
                  <a:off x="9387530" y="5447155"/>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435" name="Google Shape;1435;p61"/>
                <p:cNvSpPr/>
                <p:nvPr/>
              </p:nvSpPr>
              <p:spPr>
                <a:xfrm rot="5400000">
                  <a:off x="9387530" y="552705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grpSp>
          <p:nvGrpSpPr>
            <p:cNvPr id="1436" name="Google Shape;1436;p61"/>
            <p:cNvGrpSpPr/>
            <p:nvPr/>
          </p:nvGrpSpPr>
          <p:grpSpPr>
            <a:xfrm>
              <a:off x="-4119" y="5085176"/>
              <a:ext cx="497766" cy="1458203"/>
              <a:chOff x="6093579" y="736781"/>
              <a:chExt cx="1714662" cy="5023089"/>
            </a:xfrm>
          </p:grpSpPr>
          <p:sp>
            <p:nvSpPr>
              <p:cNvPr id="1437" name="Google Shape;1437;p61"/>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38" name="Google Shape;1438;p61"/>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39" name="Google Shape;1439;p61"/>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40" name="Google Shape;1440;p61"/>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41" name="Google Shape;1441;p61"/>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42" name="Google Shape;1442;p61"/>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43" name="Google Shape;1443;p61"/>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44" name="Google Shape;1444;p61"/>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45" name="Google Shape;1445;p61"/>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46" name="Google Shape;1446;p61"/>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47" name="Google Shape;1447;p61"/>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48" name="Google Shape;1448;p61"/>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49" name="Google Shape;1449;p61"/>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50" name="Google Shape;1450;p61"/>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51" name="Google Shape;1451;p61"/>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52" name="Google Shape;1452;p61"/>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53" name="Google Shape;1453;p61"/>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54" name="Google Shape;1454;p61"/>
              <p:cNvSpPr/>
              <p:nvPr/>
            </p:nvSpPr>
            <p:spPr>
              <a:xfrm>
                <a:off x="7718541"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455" name="Google Shape;1455;p61"/>
              <p:cNvSpPr/>
              <p:nvPr/>
            </p:nvSpPr>
            <p:spPr>
              <a:xfrm>
                <a:off x="6093579"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grpSp>
        <p:sp>
          <p:nvSpPr>
            <p:cNvPr id="1456" name="Google Shape;1456;p61"/>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33469" dist="40041" dir="18900000" algn="tr" rotWithShape="0">
                <a:srgbClr val="000000">
                  <a:alpha val="4000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sp>
        <p:nvSpPr>
          <p:cNvPr id="1457" name="Google Shape;1457;p61"/>
          <p:cNvSpPr txBox="1"/>
          <p:nvPr/>
        </p:nvSpPr>
        <p:spPr>
          <a:xfrm>
            <a:off x="2389600" y="537975"/>
            <a:ext cx="502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chemeClr val="lt1"/>
                </a:solidFill>
                <a:latin typeface="Rockwell"/>
                <a:ea typeface="Rockwell"/>
                <a:cs typeface="Rockwell"/>
                <a:sym typeface="Rockwell"/>
              </a:rPr>
              <a:t>Roll-up Your Sleeves!</a:t>
            </a:r>
            <a:endParaRPr sz="1600"/>
          </a:p>
        </p:txBody>
      </p:sp>
      <p:sp>
        <p:nvSpPr>
          <p:cNvPr id="1458" name="Google Shape;1458;p61"/>
          <p:cNvSpPr txBox="1"/>
          <p:nvPr/>
        </p:nvSpPr>
        <p:spPr>
          <a:xfrm>
            <a:off x="2813750" y="1212900"/>
            <a:ext cx="30000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lt1"/>
                </a:solidFill>
                <a:latin typeface="Quattrocento Sans"/>
                <a:ea typeface="Quattrocento Sans"/>
                <a:cs typeface="Quattrocento Sans"/>
                <a:sym typeface="Quattrocento Sans"/>
              </a:rPr>
              <a:t>Calculator Practice for:</a:t>
            </a:r>
            <a:endParaRPr/>
          </a:p>
        </p:txBody>
      </p:sp>
      <p:sp>
        <p:nvSpPr>
          <p:cNvPr id="1459" name="Google Shape;1459;p61"/>
          <p:cNvSpPr txBox="1"/>
          <p:nvPr/>
        </p:nvSpPr>
        <p:spPr>
          <a:xfrm>
            <a:off x="2535525" y="1795888"/>
            <a:ext cx="45150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b="1">
                <a:solidFill>
                  <a:srgbClr val="00FFFF"/>
                </a:solidFill>
                <a:latin typeface="Rockwell"/>
                <a:ea typeface="Rockwell"/>
                <a:cs typeface="Rockwell"/>
                <a:sym typeface="Rockwell"/>
              </a:rPr>
              <a:t>BASIC GEOMETRY</a:t>
            </a:r>
            <a:endParaRPr sz="1700">
              <a:solidFill>
                <a:srgbClr val="00FFFF"/>
              </a:solidFill>
            </a:endParaRPr>
          </a:p>
        </p:txBody>
      </p:sp>
      <p:pic>
        <p:nvPicPr>
          <p:cNvPr id="1460" name="Google Shape;1460;p61"/>
          <p:cNvPicPr preferRelativeResize="0"/>
          <p:nvPr/>
        </p:nvPicPr>
        <p:blipFill>
          <a:blip r:embed="rId5">
            <a:alphaModFix/>
          </a:blip>
          <a:stretch>
            <a:fillRect/>
          </a:stretch>
        </p:blipFill>
        <p:spPr>
          <a:xfrm>
            <a:off x="1896350" y="2594308"/>
            <a:ext cx="1604775" cy="1179016"/>
          </a:xfrm>
          <a:prstGeom prst="rect">
            <a:avLst/>
          </a:prstGeom>
          <a:noFill/>
          <a:ln w="19050" cap="flat" cmpd="sng">
            <a:solidFill>
              <a:srgbClr val="00FFFF"/>
            </a:solidFill>
            <a:prstDash val="solid"/>
            <a:round/>
            <a:headEnd type="none" w="sm" len="sm"/>
            <a:tailEnd type="none" w="sm" len="sm"/>
          </a:ln>
        </p:spPr>
      </p:pic>
      <p:pic>
        <p:nvPicPr>
          <p:cNvPr id="1461" name="Google Shape;1461;p61"/>
          <p:cNvPicPr preferRelativeResize="0"/>
          <p:nvPr/>
        </p:nvPicPr>
        <p:blipFill>
          <a:blip r:embed="rId6">
            <a:alphaModFix/>
          </a:blip>
          <a:stretch>
            <a:fillRect/>
          </a:stretch>
        </p:blipFill>
        <p:spPr>
          <a:xfrm>
            <a:off x="3501136" y="3347423"/>
            <a:ext cx="2073125" cy="852010"/>
          </a:xfrm>
          <a:prstGeom prst="rect">
            <a:avLst/>
          </a:prstGeom>
          <a:noFill/>
          <a:ln w="19050" cap="flat" cmpd="sng">
            <a:solidFill>
              <a:srgbClr val="00FFFF"/>
            </a:solidFill>
            <a:prstDash val="solid"/>
            <a:round/>
            <a:headEnd type="none" w="sm" len="sm"/>
            <a:tailEnd type="none" w="sm" len="sm"/>
          </a:ln>
        </p:spPr>
      </p:pic>
      <p:pic>
        <p:nvPicPr>
          <p:cNvPr id="1462" name="Google Shape;1462;p61"/>
          <p:cNvPicPr preferRelativeResize="0"/>
          <p:nvPr/>
        </p:nvPicPr>
        <p:blipFill>
          <a:blip r:embed="rId7">
            <a:alphaModFix/>
          </a:blip>
          <a:stretch>
            <a:fillRect/>
          </a:stretch>
        </p:blipFill>
        <p:spPr>
          <a:xfrm>
            <a:off x="5756625" y="2594300"/>
            <a:ext cx="1395725" cy="1318175"/>
          </a:xfrm>
          <a:prstGeom prst="rect">
            <a:avLst/>
          </a:prstGeom>
          <a:noFill/>
          <a:ln w="19050" cap="flat" cmpd="sng">
            <a:solidFill>
              <a:srgbClr val="00FFFF"/>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66"/>
        <p:cNvGrpSpPr/>
        <p:nvPr/>
      </p:nvGrpSpPr>
      <p:grpSpPr>
        <a:xfrm>
          <a:off x="0" y="0"/>
          <a:ext cx="0" cy="0"/>
          <a:chOff x="0" y="0"/>
          <a:chExt cx="0" cy="0"/>
        </a:xfrm>
      </p:grpSpPr>
      <p:sp>
        <p:nvSpPr>
          <p:cNvPr id="1467" name="Google Shape;1467;p62"/>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68" name="Google Shape;1468;p62"/>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469" name="Google Shape;1469;p62"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470" name="Google Shape;1470;p62"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5B5B5B"/>
                </a:solidFill>
                <a:latin typeface="Inter"/>
                <a:ea typeface="Inter"/>
                <a:cs typeface="Inter"/>
                <a:sym typeface="Inter"/>
              </a:rPr>
              <a:t>A box has a length of 8 inches, a width of 5 inches, and a height of 3 inches. What is its surface area?</a:t>
            </a:r>
            <a:endParaRPr sz="2400" b="1">
              <a:solidFill>
                <a:srgbClr val="5B5B5B"/>
              </a:solidFill>
              <a:latin typeface="Inter"/>
              <a:ea typeface="Inter"/>
              <a:cs typeface="Inter"/>
              <a:sym typeface="Inter"/>
            </a:endParaRPr>
          </a:p>
        </p:txBody>
      </p:sp>
      <p:sp>
        <p:nvSpPr>
          <p:cNvPr id="1471" name="Google Shape;1471;p62"/>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72" name="Google Shape;1472;p62"/>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473" name="Google Shape;1473;p62"/>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474" name="Google Shape;1474;p62"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78"/>
        <p:cNvGrpSpPr/>
        <p:nvPr/>
      </p:nvGrpSpPr>
      <p:grpSpPr>
        <a:xfrm>
          <a:off x="0" y="0"/>
          <a:ext cx="0" cy="0"/>
          <a:chOff x="0" y="0"/>
          <a:chExt cx="0" cy="0"/>
        </a:xfrm>
      </p:grpSpPr>
      <p:sp>
        <p:nvSpPr>
          <p:cNvPr id="1479" name="Google Shape;1479;p63"/>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80" name="Google Shape;1480;p63"/>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481" name="Google Shape;1481;p63"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482" name="Google Shape;1482;p63"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5B5B5B"/>
                </a:solidFill>
                <a:latin typeface="Inter"/>
                <a:ea typeface="Inter"/>
                <a:cs typeface="Inter"/>
                <a:sym typeface="Inter"/>
              </a:rPr>
              <a:t>A rectangular fish tank is 10 feet long, 4 feet wide, and 3 feet high. What is the surface area?</a:t>
            </a:r>
            <a:endParaRPr sz="2400" b="1">
              <a:solidFill>
                <a:srgbClr val="5B5B5B"/>
              </a:solidFill>
              <a:latin typeface="Inter"/>
              <a:ea typeface="Inter"/>
              <a:cs typeface="Inter"/>
              <a:sym typeface="Inter"/>
            </a:endParaRPr>
          </a:p>
        </p:txBody>
      </p:sp>
      <p:sp>
        <p:nvSpPr>
          <p:cNvPr id="1483" name="Google Shape;1483;p63"/>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84" name="Google Shape;1484;p63"/>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485" name="Google Shape;1485;p63"/>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486" name="Google Shape;1486;p63"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90"/>
        <p:cNvGrpSpPr/>
        <p:nvPr/>
      </p:nvGrpSpPr>
      <p:grpSpPr>
        <a:xfrm>
          <a:off x="0" y="0"/>
          <a:ext cx="0" cy="0"/>
          <a:chOff x="0" y="0"/>
          <a:chExt cx="0" cy="0"/>
        </a:xfrm>
      </p:grpSpPr>
      <p:sp>
        <p:nvSpPr>
          <p:cNvPr id="1491" name="Google Shape;1491;p64"/>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92" name="Google Shape;1492;p64"/>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493" name="Google Shape;1493;p64"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494" name="Google Shape;1494;p64"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A cone has a radius of 3 cm and a height of 6 cm. What is its volume?</a:t>
            </a:r>
            <a:endParaRPr sz="3600" b="1">
              <a:solidFill>
                <a:srgbClr val="5B5B5B"/>
              </a:solidFill>
              <a:latin typeface="Inter"/>
              <a:ea typeface="Inter"/>
              <a:cs typeface="Inter"/>
              <a:sym typeface="Inter"/>
            </a:endParaRPr>
          </a:p>
        </p:txBody>
      </p:sp>
      <p:sp>
        <p:nvSpPr>
          <p:cNvPr id="1495" name="Google Shape;1495;p64"/>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96" name="Google Shape;1496;p64"/>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497" name="Google Shape;1497;p64"/>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498" name="Google Shape;1498;p64"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2"/>
        <p:cNvGrpSpPr/>
        <p:nvPr/>
      </p:nvGrpSpPr>
      <p:grpSpPr>
        <a:xfrm>
          <a:off x="0" y="0"/>
          <a:ext cx="0" cy="0"/>
          <a:chOff x="0" y="0"/>
          <a:chExt cx="0" cy="0"/>
        </a:xfrm>
      </p:grpSpPr>
      <p:sp>
        <p:nvSpPr>
          <p:cNvPr id="1503" name="Google Shape;1503;p65"/>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04" name="Google Shape;1504;p65"/>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505" name="Google Shape;1505;p65"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506" name="Google Shape;1506;p65"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b="1">
                <a:solidFill>
                  <a:srgbClr val="5B5B5B"/>
                </a:solidFill>
                <a:latin typeface="Inter"/>
                <a:ea typeface="Inter"/>
                <a:cs typeface="Inter"/>
                <a:sym typeface="Inter"/>
              </a:rPr>
              <a:t>A cone-shaped cup has a radius of 5 in and a height of 10 in. What is the volume?</a:t>
            </a:r>
            <a:endParaRPr sz="3200" b="1">
              <a:solidFill>
                <a:srgbClr val="5B5B5B"/>
              </a:solidFill>
              <a:latin typeface="Inter"/>
              <a:ea typeface="Inter"/>
              <a:cs typeface="Inter"/>
              <a:sym typeface="Inter"/>
            </a:endParaRPr>
          </a:p>
        </p:txBody>
      </p:sp>
      <p:sp>
        <p:nvSpPr>
          <p:cNvPr id="1507" name="Google Shape;1507;p65"/>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08" name="Google Shape;1508;p65"/>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509" name="Google Shape;1509;p65"/>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510" name="Google Shape;1510;p65"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4"/>
        <p:cNvGrpSpPr/>
        <p:nvPr/>
      </p:nvGrpSpPr>
      <p:grpSpPr>
        <a:xfrm>
          <a:off x="0" y="0"/>
          <a:ext cx="0" cy="0"/>
          <a:chOff x="0" y="0"/>
          <a:chExt cx="0" cy="0"/>
        </a:xfrm>
      </p:grpSpPr>
      <p:sp>
        <p:nvSpPr>
          <p:cNvPr id="1515" name="Google Shape;1515;p66"/>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16" name="Google Shape;1516;p66"/>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517" name="Google Shape;1517;p66"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518" name="Google Shape;1518;p66"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400" b="1">
                <a:solidFill>
                  <a:srgbClr val="5B5B5B"/>
                </a:solidFill>
                <a:latin typeface="Inter"/>
                <a:ea typeface="Inter"/>
                <a:cs typeface="Inter"/>
                <a:sym typeface="Inter"/>
              </a:rPr>
              <a:t>A cylinder has a radius of 4 m and height of 10 m. What is its surface area?</a:t>
            </a:r>
            <a:endParaRPr sz="3400" b="1">
              <a:solidFill>
                <a:srgbClr val="5B5B5B"/>
              </a:solidFill>
              <a:latin typeface="Inter"/>
              <a:ea typeface="Inter"/>
              <a:cs typeface="Inter"/>
              <a:sym typeface="Inter"/>
            </a:endParaRPr>
          </a:p>
        </p:txBody>
      </p:sp>
      <p:sp>
        <p:nvSpPr>
          <p:cNvPr id="1519" name="Google Shape;1519;p66"/>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0" name="Google Shape;1520;p66"/>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521" name="Google Shape;1521;p66"/>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522" name="Google Shape;1522;p66"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26"/>
        <p:cNvGrpSpPr/>
        <p:nvPr/>
      </p:nvGrpSpPr>
      <p:grpSpPr>
        <a:xfrm>
          <a:off x="0" y="0"/>
          <a:ext cx="0" cy="0"/>
          <a:chOff x="0" y="0"/>
          <a:chExt cx="0" cy="0"/>
        </a:xfrm>
      </p:grpSpPr>
      <p:sp>
        <p:nvSpPr>
          <p:cNvPr id="1527" name="Google Shape;1527;p67"/>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8" name="Google Shape;1528;p67"/>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529" name="Google Shape;1529;p67"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530" name="Google Shape;1530;p67"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900" b="1">
                <a:solidFill>
                  <a:srgbClr val="5B5B5B"/>
                </a:solidFill>
                <a:latin typeface="Inter"/>
                <a:ea typeface="Inter"/>
                <a:cs typeface="Inter"/>
                <a:sym typeface="Inter"/>
              </a:rPr>
              <a:t>A cylindrical can has a height of 12 cm and a radius of 3 cm. What is the surface area?</a:t>
            </a:r>
            <a:endParaRPr sz="2900" b="1">
              <a:solidFill>
                <a:srgbClr val="5B5B5B"/>
              </a:solidFill>
              <a:latin typeface="Inter"/>
              <a:ea typeface="Inter"/>
              <a:cs typeface="Inter"/>
              <a:sym typeface="Inter"/>
            </a:endParaRPr>
          </a:p>
        </p:txBody>
      </p:sp>
      <p:sp>
        <p:nvSpPr>
          <p:cNvPr id="1531" name="Google Shape;1531;p67"/>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2" name="Google Shape;1532;p67"/>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533" name="Google Shape;1533;p67"/>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534" name="Google Shape;1534;p67"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pic>
        <p:nvPicPr>
          <p:cNvPr id="1539" name="Google Shape;1539;p68"/>
          <p:cNvPicPr preferRelativeResize="0"/>
          <p:nvPr/>
        </p:nvPicPr>
        <p:blipFill>
          <a:blip r:embed="rId3">
            <a:alphaModFix/>
          </a:blip>
          <a:stretch>
            <a:fillRect/>
          </a:stretch>
        </p:blipFill>
        <p:spPr>
          <a:xfrm>
            <a:off x="2979880" y="304800"/>
            <a:ext cx="3842650" cy="2488700"/>
          </a:xfrm>
          <a:prstGeom prst="rect">
            <a:avLst/>
          </a:prstGeom>
          <a:noFill/>
          <a:ln>
            <a:noFill/>
          </a:ln>
        </p:spPr>
      </p:pic>
      <p:pic>
        <p:nvPicPr>
          <p:cNvPr id="1540" name="Google Shape;1540;p68"/>
          <p:cNvPicPr preferRelativeResize="0"/>
          <p:nvPr/>
        </p:nvPicPr>
        <p:blipFill>
          <a:blip r:embed="rId3">
            <a:alphaModFix/>
          </a:blip>
          <a:stretch>
            <a:fillRect/>
          </a:stretch>
        </p:blipFill>
        <p:spPr>
          <a:xfrm>
            <a:off x="0" y="3220200"/>
            <a:ext cx="3110850" cy="2014750"/>
          </a:xfrm>
          <a:prstGeom prst="rect">
            <a:avLst/>
          </a:prstGeom>
          <a:noFill/>
          <a:ln>
            <a:noFill/>
          </a:ln>
        </p:spPr>
      </p:pic>
      <p:pic>
        <p:nvPicPr>
          <p:cNvPr id="1541" name="Google Shape;1541;p68"/>
          <p:cNvPicPr preferRelativeResize="0"/>
          <p:nvPr/>
        </p:nvPicPr>
        <p:blipFill>
          <a:blip r:embed="rId3">
            <a:alphaModFix/>
          </a:blip>
          <a:stretch>
            <a:fillRect/>
          </a:stretch>
        </p:blipFill>
        <p:spPr>
          <a:xfrm>
            <a:off x="3016575" y="3220200"/>
            <a:ext cx="3110850" cy="2014750"/>
          </a:xfrm>
          <a:prstGeom prst="rect">
            <a:avLst/>
          </a:prstGeom>
          <a:noFill/>
          <a:ln>
            <a:noFill/>
          </a:ln>
        </p:spPr>
      </p:pic>
      <p:pic>
        <p:nvPicPr>
          <p:cNvPr id="1542" name="Google Shape;1542;p68"/>
          <p:cNvPicPr preferRelativeResize="0"/>
          <p:nvPr/>
        </p:nvPicPr>
        <p:blipFill>
          <a:blip r:embed="rId3">
            <a:alphaModFix/>
          </a:blip>
          <a:stretch>
            <a:fillRect/>
          </a:stretch>
        </p:blipFill>
        <p:spPr>
          <a:xfrm>
            <a:off x="5964550" y="3160400"/>
            <a:ext cx="3269462" cy="2117475"/>
          </a:xfrm>
          <a:prstGeom prst="rect">
            <a:avLst/>
          </a:prstGeom>
          <a:noFill/>
          <a:ln>
            <a:noFill/>
          </a:ln>
        </p:spPr>
      </p:pic>
      <p:pic>
        <p:nvPicPr>
          <p:cNvPr id="1543" name="Google Shape;1543;p68"/>
          <p:cNvPicPr preferRelativeResize="0"/>
          <p:nvPr/>
        </p:nvPicPr>
        <p:blipFill>
          <a:blip r:embed="rId4">
            <a:alphaModFix/>
          </a:blip>
          <a:stretch>
            <a:fillRect/>
          </a:stretch>
        </p:blipFill>
        <p:spPr>
          <a:xfrm>
            <a:off x="7315200" y="4565975"/>
            <a:ext cx="1604775" cy="503925"/>
          </a:xfrm>
          <a:prstGeom prst="rect">
            <a:avLst/>
          </a:prstGeom>
          <a:noFill/>
          <a:ln>
            <a:noFill/>
          </a:ln>
        </p:spPr>
      </p:pic>
      <p:grpSp>
        <p:nvGrpSpPr>
          <p:cNvPr id="1544" name="Google Shape;1544;p68"/>
          <p:cNvGrpSpPr/>
          <p:nvPr/>
        </p:nvGrpSpPr>
        <p:grpSpPr>
          <a:xfrm>
            <a:off x="6033155" y="-619408"/>
            <a:ext cx="3666345" cy="1936101"/>
            <a:chOff x="8847758" y="-716148"/>
            <a:chExt cx="3976945" cy="2100576"/>
          </a:xfrm>
        </p:grpSpPr>
        <p:sp>
          <p:nvSpPr>
            <p:cNvPr id="1545" name="Google Shape;1545;p68"/>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56072" dist="46822" dir="8100000" algn="tr" rotWithShape="0">
                <a:srgbClr val="000000">
                  <a:alpha val="4000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nvGrpSpPr>
            <p:cNvPr id="1546" name="Google Shape;1546;p68"/>
            <p:cNvGrpSpPr/>
            <p:nvPr/>
          </p:nvGrpSpPr>
          <p:grpSpPr>
            <a:xfrm rot="598941">
              <a:off x="11805096" y="58370"/>
              <a:ext cx="352389" cy="332874"/>
              <a:chOff x="10486900" y="3714898"/>
              <a:chExt cx="1008000" cy="952178"/>
            </a:xfrm>
          </p:grpSpPr>
          <p:sp>
            <p:nvSpPr>
              <p:cNvPr id="1547" name="Google Shape;1547;p68"/>
              <p:cNvSpPr/>
              <p:nvPr/>
            </p:nvSpPr>
            <p:spPr>
              <a:xfrm>
                <a:off x="10486900" y="4082989"/>
                <a:ext cx="10080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548" name="Google Shape;1548;p68"/>
              <p:cNvSpPr/>
              <p:nvPr/>
            </p:nvSpPr>
            <p:spPr>
              <a:xfrm>
                <a:off x="10864942" y="3714898"/>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549" name="Google Shape;1549;p68"/>
              <p:cNvSpPr/>
              <p:nvPr/>
            </p:nvSpPr>
            <p:spPr>
              <a:xfrm>
                <a:off x="10864942" y="4415076"/>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550" name="Google Shape;1550;p68"/>
            <p:cNvGrpSpPr/>
            <p:nvPr/>
          </p:nvGrpSpPr>
          <p:grpSpPr>
            <a:xfrm rot="598941">
              <a:off x="11906513" y="510500"/>
              <a:ext cx="308908" cy="384167"/>
              <a:chOff x="9829741" y="5373229"/>
              <a:chExt cx="883624" cy="1098900"/>
            </a:xfrm>
          </p:grpSpPr>
          <p:sp>
            <p:nvSpPr>
              <p:cNvPr id="1551" name="Google Shape;1551;p68"/>
              <p:cNvSpPr/>
              <p:nvPr/>
            </p:nvSpPr>
            <p:spPr>
              <a:xfrm>
                <a:off x="9834065" y="6001692"/>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552" name="Google Shape;1552;p68"/>
              <p:cNvSpPr/>
              <p:nvPr/>
            </p:nvSpPr>
            <p:spPr>
              <a:xfrm>
                <a:off x="9829741" y="5627740"/>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553" name="Google Shape;1553;p68"/>
              <p:cNvSpPr/>
              <p:nvPr/>
            </p:nvSpPr>
            <p:spPr>
              <a:xfrm rot="-3600196">
                <a:off x="9683146" y="5842844"/>
                <a:ext cx="1176716" cy="159671"/>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sp>
          <p:nvSpPr>
            <p:cNvPr id="1554" name="Google Shape;1554;p68"/>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5600" cap="flat" cmpd="sng">
              <a:solidFill>
                <a:srgbClr val="D8D8D8"/>
              </a:solidFill>
              <a:prstDash val="solid"/>
              <a:miter lim="8000"/>
              <a:headEnd type="none" w="sm" len="sm"/>
              <a:tailEnd type="none" w="sm" len="sm"/>
            </a:ln>
          </p:spPr>
          <p:txBody>
            <a:bodyPr spcFirstLastPara="1" wrap="square" lIns="84250" tIns="42125" rIns="84250" bIns="42125" anchor="ctr" anchorCtr="0">
              <a:noAutofit/>
            </a:bodyPr>
            <a:lstStyle/>
            <a:p>
              <a:pPr marL="0" marR="0" lvl="0" indent="0" algn="l" rtl="0">
                <a:spcBef>
                  <a:spcPts val="0"/>
                </a:spcBef>
                <a:spcAft>
                  <a:spcPts val="0"/>
                </a:spcAft>
                <a:buNone/>
              </a:pPr>
              <a:endParaRPr sz="2212">
                <a:solidFill>
                  <a:srgbClr val="000000"/>
                </a:solidFill>
                <a:latin typeface="Arial"/>
                <a:ea typeface="Arial"/>
                <a:cs typeface="Arial"/>
                <a:sym typeface="Arial"/>
              </a:endParaRPr>
            </a:p>
          </p:txBody>
        </p:sp>
        <p:sp>
          <p:nvSpPr>
            <p:cNvPr id="1555" name="Google Shape;1555;p68"/>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218501" dist="46822" dir="8100000" algn="tr" rotWithShape="0">
                <a:srgbClr val="000000">
                  <a:alpha val="3255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556" name="Google Shape;1556;p68"/>
          <p:cNvGrpSpPr/>
          <p:nvPr/>
        </p:nvGrpSpPr>
        <p:grpSpPr>
          <a:xfrm>
            <a:off x="-27175" y="3100002"/>
            <a:ext cx="2685529" cy="2117483"/>
            <a:chOff x="-36228" y="4269935"/>
            <a:chExt cx="3406303" cy="2594318"/>
          </a:xfrm>
        </p:grpSpPr>
        <p:sp>
          <p:nvSpPr>
            <p:cNvPr id="1557" name="Google Shape;1557;p68"/>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86857" dist="40041" dir="18900000" algn="tr" rotWithShape="0">
                <a:srgbClr val="000000">
                  <a:alpha val="3255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558" name="Google Shape;1558;p68"/>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59" name="Google Shape;1559;p68"/>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560" name="Google Shape;1560;p68"/>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561" name="Google Shape;1561;p68"/>
            <p:cNvGrpSpPr/>
            <p:nvPr/>
          </p:nvGrpSpPr>
          <p:grpSpPr>
            <a:xfrm rot="-647713">
              <a:off x="976558" y="6022141"/>
              <a:ext cx="127943" cy="85459"/>
              <a:chOff x="7803012" y="5503320"/>
              <a:chExt cx="1302374" cy="589952"/>
            </a:xfrm>
          </p:grpSpPr>
          <p:sp>
            <p:nvSpPr>
              <p:cNvPr id="1562" name="Google Shape;1562;p68"/>
              <p:cNvSpPr/>
              <p:nvPr/>
            </p:nvSpPr>
            <p:spPr>
              <a:xfrm>
                <a:off x="7809386" y="5877272"/>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563" name="Google Shape;1563;p68"/>
              <p:cNvSpPr/>
              <p:nvPr/>
            </p:nvSpPr>
            <p:spPr>
              <a:xfrm>
                <a:off x="7803012" y="5503320"/>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nvGrpSpPr>
            <p:cNvPr id="1564" name="Google Shape;1564;p68"/>
            <p:cNvGrpSpPr/>
            <p:nvPr/>
          </p:nvGrpSpPr>
          <p:grpSpPr>
            <a:xfrm rot="4980046">
              <a:off x="1655301" y="6013742"/>
              <a:ext cx="74250" cy="1290467"/>
              <a:chOff x="9271908" y="1556791"/>
              <a:chExt cx="252731" cy="4392489"/>
            </a:xfrm>
          </p:grpSpPr>
          <p:sp>
            <p:nvSpPr>
              <p:cNvPr id="1565" name="Google Shape;1565;p68"/>
              <p:cNvSpPr/>
              <p:nvPr/>
            </p:nvSpPr>
            <p:spPr>
              <a:xfrm rot="10800000">
                <a:off x="9272556" y="5680480"/>
                <a:ext cx="251400" cy="268800"/>
              </a:xfrm>
              <a:prstGeom prst="round2SameRect">
                <a:avLst>
                  <a:gd name="adj1" fmla="val 16667"/>
                  <a:gd name="adj2" fmla="val 0"/>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566" name="Google Shape;1566;p68"/>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567" name="Google Shape;1567;p68"/>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568" name="Google Shape;1568;p68"/>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569" name="Google Shape;1569;p68"/>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570" name="Google Shape;1570;p68"/>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571" name="Google Shape;1571;p68"/>
              <p:cNvGrpSpPr/>
              <p:nvPr/>
            </p:nvGrpSpPr>
            <p:grpSpPr>
              <a:xfrm>
                <a:off x="9272743" y="5309733"/>
                <a:ext cx="251559" cy="412500"/>
                <a:chOff x="9262729" y="5309733"/>
                <a:chExt cx="270901" cy="412500"/>
              </a:xfrm>
            </p:grpSpPr>
            <p:sp>
              <p:nvSpPr>
                <p:cNvPr id="1572" name="Google Shape;1572;p68"/>
                <p:cNvSpPr/>
                <p:nvPr/>
              </p:nvSpPr>
              <p:spPr>
                <a:xfrm rot="5400000">
                  <a:off x="9191929" y="5380533"/>
                  <a:ext cx="4125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573" name="Google Shape;1573;p68"/>
                <p:cNvSpPr/>
                <p:nvPr/>
              </p:nvSpPr>
              <p:spPr>
                <a:xfrm rot="5400000">
                  <a:off x="9387530" y="523272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574" name="Google Shape;1574;p68"/>
                <p:cNvSpPr/>
                <p:nvPr/>
              </p:nvSpPr>
              <p:spPr>
                <a:xfrm rot="5400000">
                  <a:off x="9387530" y="5312627"/>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575" name="Google Shape;1575;p68"/>
                <p:cNvSpPr/>
                <p:nvPr/>
              </p:nvSpPr>
              <p:spPr>
                <a:xfrm rot="5400000">
                  <a:off x="9387530" y="5447155"/>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576" name="Google Shape;1576;p68"/>
                <p:cNvSpPr/>
                <p:nvPr/>
              </p:nvSpPr>
              <p:spPr>
                <a:xfrm rot="5400000">
                  <a:off x="9387530" y="552705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grpSp>
          <p:nvGrpSpPr>
            <p:cNvPr id="1577" name="Google Shape;1577;p68"/>
            <p:cNvGrpSpPr/>
            <p:nvPr/>
          </p:nvGrpSpPr>
          <p:grpSpPr>
            <a:xfrm>
              <a:off x="-4119" y="5085176"/>
              <a:ext cx="497766" cy="1458203"/>
              <a:chOff x="6093579" y="736781"/>
              <a:chExt cx="1714662" cy="5023089"/>
            </a:xfrm>
          </p:grpSpPr>
          <p:sp>
            <p:nvSpPr>
              <p:cNvPr id="1578" name="Google Shape;1578;p68"/>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79" name="Google Shape;1579;p68"/>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80" name="Google Shape;1580;p68"/>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81" name="Google Shape;1581;p68"/>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82" name="Google Shape;1582;p68"/>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83" name="Google Shape;1583;p68"/>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84" name="Google Shape;1584;p68"/>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85" name="Google Shape;1585;p68"/>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86" name="Google Shape;1586;p68"/>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87" name="Google Shape;1587;p68"/>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88" name="Google Shape;1588;p68"/>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89" name="Google Shape;1589;p68"/>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90" name="Google Shape;1590;p68"/>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91" name="Google Shape;1591;p68"/>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92" name="Google Shape;1592;p68"/>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93" name="Google Shape;1593;p68"/>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94" name="Google Shape;1594;p68"/>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95" name="Google Shape;1595;p68"/>
              <p:cNvSpPr/>
              <p:nvPr/>
            </p:nvSpPr>
            <p:spPr>
              <a:xfrm>
                <a:off x="7718541"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596" name="Google Shape;1596;p68"/>
              <p:cNvSpPr/>
              <p:nvPr/>
            </p:nvSpPr>
            <p:spPr>
              <a:xfrm>
                <a:off x="6093579"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grpSp>
        <p:sp>
          <p:nvSpPr>
            <p:cNvPr id="1597" name="Google Shape;1597;p68"/>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33469" dist="40041" dir="18900000" algn="tr" rotWithShape="0">
                <a:srgbClr val="000000">
                  <a:alpha val="4000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sp>
        <p:nvSpPr>
          <p:cNvPr id="1598" name="Google Shape;1598;p68"/>
          <p:cNvSpPr txBox="1"/>
          <p:nvPr/>
        </p:nvSpPr>
        <p:spPr>
          <a:xfrm>
            <a:off x="2389600" y="537975"/>
            <a:ext cx="502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chemeClr val="lt1"/>
                </a:solidFill>
                <a:latin typeface="Rockwell"/>
                <a:ea typeface="Rockwell"/>
                <a:cs typeface="Rockwell"/>
                <a:sym typeface="Rockwell"/>
              </a:rPr>
              <a:t>Roll-up Your Sleeves!</a:t>
            </a:r>
            <a:endParaRPr sz="1600"/>
          </a:p>
        </p:txBody>
      </p:sp>
      <p:sp>
        <p:nvSpPr>
          <p:cNvPr id="1599" name="Google Shape;1599;p68"/>
          <p:cNvSpPr txBox="1"/>
          <p:nvPr/>
        </p:nvSpPr>
        <p:spPr>
          <a:xfrm>
            <a:off x="2813750" y="1212900"/>
            <a:ext cx="30000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lt1"/>
                </a:solidFill>
                <a:latin typeface="Quattrocento Sans"/>
                <a:ea typeface="Quattrocento Sans"/>
                <a:cs typeface="Quattrocento Sans"/>
                <a:sym typeface="Quattrocento Sans"/>
              </a:rPr>
              <a:t>Calculator Practice for:</a:t>
            </a:r>
            <a:endParaRPr/>
          </a:p>
        </p:txBody>
      </p:sp>
      <p:sp>
        <p:nvSpPr>
          <p:cNvPr id="1600" name="Google Shape;1600;p68"/>
          <p:cNvSpPr txBox="1"/>
          <p:nvPr/>
        </p:nvSpPr>
        <p:spPr>
          <a:xfrm>
            <a:off x="2535525" y="1795888"/>
            <a:ext cx="4515000" cy="661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b="1">
                <a:solidFill>
                  <a:srgbClr val="00FFFF"/>
                </a:solidFill>
                <a:latin typeface="Rockwell"/>
                <a:ea typeface="Rockwell"/>
                <a:cs typeface="Rockwell"/>
                <a:sym typeface="Rockwell"/>
              </a:rPr>
              <a:t>BASIC ALGEBRA</a:t>
            </a:r>
            <a:endParaRPr sz="1700">
              <a:solidFill>
                <a:srgbClr val="00FFFF"/>
              </a:solidFill>
            </a:endParaRPr>
          </a:p>
        </p:txBody>
      </p:sp>
      <p:pic>
        <p:nvPicPr>
          <p:cNvPr id="1601" name="Google Shape;1601;p68"/>
          <p:cNvPicPr preferRelativeResize="0"/>
          <p:nvPr/>
        </p:nvPicPr>
        <p:blipFill>
          <a:blip r:embed="rId5">
            <a:alphaModFix/>
          </a:blip>
          <a:stretch>
            <a:fillRect/>
          </a:stretch>
        </p:blipFill>
        <p:spPr>
          <a:xfrm>
            <a:off x="1448000" y="2793499"/>
            <a:ext cx="2685525" cy="597386"/>
          </a:xfrm>
          <a:prstGeom prst="rect">
            <a:avLst/>
          </a:prstGeom>
          <a:noFill/>
          <a:ln w="19050" cap="flat" cmpd="sng">
            <a:solidFill>
              <a:srgbClr val="00FFFF"/>
            </a:solidFill>
            <a:prstDash val="solid"/>
            <a:round/>
            <a:headEnd type="none" w="sm" len="sm"/>
            <a:tailEnd type="none" w="sm" len="sm"/>
          </a:ln>
        </p:spPr>
      </p:pic>
      <p:pic>
        <p:nvPicPr>
          <p:cNvPr id="1602" name="Google Shape;1602;p68">
            <a:hlinkClick r:id="rId6"/>
          </p:cNvPr>
          <p:cNvPicPr preferRelativeResize="0"/>
          <p:nvPr/>
        </p:nvPicPr>
        <p:blipFill>
          <a:blip r:embed="rId7">
            <a:alphaModFix/>
          </a:blip>
          <a:stretch>
            <a:fillRect/>
          </a:stretch>
        </p:blipFill>
        <p:spPr>
          <a:xfrm>
            <a:off x="3489900" y="3329625"/>
            <a:ext cx="2323851" cy="615600"/>
          </a:xfrm>
          <a:prstGeom prst="rect">
            <a:avLst/>
          </a:prstGeom>
          <a:noFill/>
          <a:ln w="38100" cap="flat" cmpd="sng">
            <a:solidFill>
              <a:srgbClr val="00FFFF"/>
            </a:solidFill>
            <a:prstDash val="solid"/>
            <a:round/>
            <a:headEnd type="none" w="sm" len="sm"/>
            <a:tailEnd type="none" w="sm" len="sm"/>
          </a:ln>
        </p:spPr>
      </p:pic>
      <p:pic>
        <p:nvPicPr>
          <p:cNvPr id="1603" name="Google Shape;1603;p68"/>
          <p:cNvPicPr preferRelativeResize="0"/>
          <p:nvPr/>
        </p:nvPicPr>
        <p:blipFill>
          <a:blip r:embed="rId8">
            <a:alphaModFix/>
          </a:blip>
          <a:stretch>
            <a:fillRect/>
          </a:stretch>
        </p:blipFill>
        <p:spPr>
          <a:xfrm>
            <a:off x="5643525" y="2773413"/>
            <a:ext cx="2103191" cy="678450"/>
          </a:xfrm>
          <a:prstGeom prst="rect">
            <a:avLst/>
          </a:prstGeom>
          <a:noFill/>
          <a:ln w="19050" cap="flat" cmpd="sng">
            <a:solidFill>
              <a:srgbClr val="00FFFF"/>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grpSp>
        <p:nvGrpSpPr>
          <p:cNvPr id="304" name="Google Shape;304;p33"/>
          <p:cNvGrpSpPr/>
          <p:nvPr/>
        </p:nvGrpSpPr>
        <p:grpSpPr>
          <a:xfrm>
            <a:off x="-27178" y="3202450"/>
            <a:ext cx="2555408" cy="1945739"/>
            <a:chOff x="-36228" y="4269935"/>
            <a:chExt cx="3406303" cy="2594318"/>
          </a:xfrm>
        </p:grpSpPr>
        <p:sp>
          <p:nvSpPr>
            <p:cNvPr id="305" name="Google Shape;305;p33"/>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06" name="Google Shape;306;p33"/>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07" name="Google Shape;307;p33"/>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08" name="Google Shape;308;p33"/>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09" name="Google Shape;309;p33"/>
            <p:cNvGrpSpPr/>
            <p:nvPr/>
          </p:nvGrpSpPr>
          <p:grpSpPr>
            <a:xfrm rot="-647713">
              <a:off x="976558" y="6022141"/>
              <a:ext cx="127943" cy="85459"/>
              <a:chOff x="7803012" y="5503320"/>
              <a:chExt cx="1302374" cy="589952"/>
            </a:xfrm>
          </p:grpSpPr>
          <p:sp>
            <p:nvSpPr>
              <p:cNvPr id="310" name="Google Shape;310;p33"/>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1" name="Google Shape;311;p33"/>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312" name="Google Shape;312;p33"/>
            <p:cNvGrpSpPr/>
            <p:nvPr/>
          </p:nvGrpSpPr>
          <p:grpSpPr>
            <a:xfrm rot="4980046">
              <a:off x="1655301" y="6013742"/>
              <a:ext cx="74250" cy="1290467"/>
              <a:chOff x="9271908" y="1556791"/>
              <a:chExt cx="252731" cy="4392489"/>
            </a:xfrm>
          </p:grpSpPr>
          <p:sp>
            <p:nvSpPr>
              <p:cNvPr id="313" name="Google Shape;313;p33"/>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4" name="Google Shape;314;p33"/>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5" name="Google Shape;315;p33"/>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6" name="Google Shape;316;p33"/>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7" name="Google Shape;317;p33"/>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8" name="Google Shape;318;p33"/>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19" name="Google Shape;319;p33"/>
              <p:cNvGrpSpPr/>
              <p:nvPr/>
            </p:nvGrpSpPr>
            <p:grpSpPr>
              <a:xfrm>
                <a:off x="9272743" y="5309733"/>
                <a:ext cx="251559" cy="412500"/>
                <a:chOff x="9262729" y="5309733"/>
                <a:chExt cx="270901" cy="412500"/>
              </a:xfrm>
            </p:grpSpPr>
            <p:sp>
              <p:nvSpPr>
                <p:cNvPr id="320" name="Google Shape;320;p33"/>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21" name="Google Shape;321;p33"/>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22" name="Google Shape;322;p33"/>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23" name="Google Shape;323;p33"/>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24" name="Google Shape;324;p33"/>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325" name="Google Shape;325;p33"/>
            <p:cNvGrpSpPr/>
            <p:nvPr/>
          </p:nvGrpSpPr>
          <p:grpSpPr>
            <a:xfrm>
              <a:off x="-4119" y="5085176"/>
              <a:ext cx="497766" cy="1458203"/>
              <a:chOff x="6093579" y="736781"/>
              <a:chExt cx="1714662" cy="5023089"/>
            </a:xfrm>
          </p:grpSpPr>
          <p:sp>
            <p:nvSpPr>
              <p:cNvPr id="326" name="Google Shape;326;p33"/>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27" name="Google Shape;327;p33"/>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28" name="Google Shape;328;p33"/>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29" name="Google Shape;329;p33"/>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0" name="Google Shape;330;p33"/>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1" name="Google Shape;331;p33"/>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2" name="Google Shape;332;p33"/>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3" name="Google Shape;333;p33"/>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4" name="Google Shape;334;p33"/>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5" name="Google Shape;335;p33"/>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6" name="Google Shape;336;p33"/>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7" name="Google Shape;337;p33"/>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8" name="Google Shape;338;p33"/>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9" name="Google Shape;339;p33"/>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0" name="Google Shape;340;p33"/>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1" name="Google Shape;341;p33"/>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2" name="Google Shape;342;p33"/>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3" name="Google Shape;343;p33"/>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4" name="Google Shape;344;p33"/>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345" name="Google Shape;345;p33"/>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346" name="Google Shape;346;p33"/>
          <p:cNvGrpSpPr/>
          <p:nvPr/>
        </p:nvGrpSpPr>
        <p:grpSpPr>
          <a:xfrm>
            <a:off x="6637589" y="-537111"/>
            <a:ext cx="2983504" cy="1575432"/>
            <a:chOff x="8847758" y="-716148"/>
            <a:chExt cx="3976945" cy="2100576"/>
          </a:xfrm>
        </p:grpSpPr>
        <p:sp>
          <p:nvSpPr>
            <p:cNvPr id="347" name="Google Shape;347;p33"/>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48" name="Google Shape;348;p33"/>
            <p:cNvGrpSpPr/>
            <p:nvPr/>
          </p:nvGrpSpPr>
          <p:grpSpPr>
            <a:xfrm rot="598941">
              <a:off x="11805096" y="58370"/>
              <a:ext cx="352389" cy="332874"/>
              <a:chOff x="10486900" y="3714898"/>
              <a:chExt cx="1008000" cy="952178"/>
            </a:xfrm>
          </p:grpSpPr>
          <p:sp>
            <p:nvSpPr>
              <p:cNvPr id="349" name="Google Shape;349;p33"/>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50" name="Google Shape;350;p33"/>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51" name="Google Shape;351;p33"/>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352" name="Google Shape;352;p33"/>
            <p:cNvGrpSpPr/>
            <p:nvPr/>
          </p:nvGrpSpPr>
          <p:grpSpPr>
            <a:xfrm rot="598941">
              <a:off x="11906513" y="510500"/>
              <a:ext cx="308908" cy="384167"/>
              <a:chOff x="9829741" y="5373229"/>
              <a:chExt cx="883624" cy="1098900"/>
            </a:xfrm>
          </p:grpSpPr>
          <p:sp>
            <p:nvSpPr>
              <p:cNvPr id="353" name="Google Shape;353;p33"/>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54" name="Google Shape;354;p33"/>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55" name="Google Shape;355;p33"/>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356" name="Google Shape;356;p33"/>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57" name="Google Shape;357;p33"/>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358" name="Google Shape;358;p33"/>
          <p:cNvSpPr txBox="1">
            <a:spLocks noGrp="1"/>
          </p:cNvSpPr>
          <p:nvPr>
            <p:ph type="title"/>
          </p:nvPr>
        </p:nvSpPr>
        <p:spPr>
          <a:xfrm>
            <a:off x="457200" y="152173"/>
            <a:ext cx="82296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 sz="2700" b="1">
                <a:solidFill>
                  <a:srgbClr val="014B64"/>
                </a:solidFill>
                <a:latin typeface="Rockwell"/>
                <a:ea typeface="Rockwell"/>
                <a:cs typeface="Rockwell"/>
                <a:sym typeface="Rockwell"/>
              </a:rPr>
              <a:t>About That Math Exam</a:t>
            </a:r>
            <a:endParaRPr>
              <a:solidFill>
                <a:srgbClr val="014B64"/>
              </a:solidFill>
            </a:endParaRPr>
          </a:p>
        </p:txBody>
      </p:sp>
      <p:sp>
        <p:nvSpPr>
          <p:cNvPr id="359" name="Google Shape;359;p33"/>
          <p:cNvSpPr/>
          <p:nvPr/>
        </p:nvSpPr>
        <p:spPr>
          <a:xfrm>
            <a:off x="777197" y="1013700"/>
            <a:ext cx="7891200" cy="31161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SzPts val="1100"/>
              <a:buNone/>
            </a:pPr>
            <a:r>
              <a:rPr lang="en" sz="2300" b="1">
                <a:solidFill>
                  <a:srgbClr val="008C83"/>
                </a:solidFill>
                <a:highlight>
                  <a:srgbClr val="FFFFFF"/>
                </a:highlight>
                <a:latin typeface="Quattrocento Sans"/>
                <a:ea typeface="Quattrocento Sans"/>
                <a:cs typeface="Quattrocento Sans"/>
                <a:sym typeface="Quattrocento Sans"/>
              </a:rPr>
              <a:t>As of April 6, 2025:</a:t>
            </a:r>
            <a:r>
              <a:rPr lang="en" sz="2100" b="1">
                <a:solidFill>
                  <a:srgbClr val="008C83"/>
                </a:solidFill>
                <a:highlight>
                  <a:srgbClr val="FFFFFF"/>
                </a:highlight>
                <a:latin typeface="Quattrocento Sans"/>
                <a:ea typeface="Quattrocento Sans"/>
                <a:cs typeface="Quattrocento Sans"/>
                <a:sym typeface="Quattrocento Sans"/>
              </a:rPr>
              <a:t> </a:t>
            </a:r>
            <a:endParaRPr sz="2100" b="1">
              <a:solidFill>
                <a:srgbClr val="008C83"/>
              </a:solidFill>
              <a:highlight>
                <a:srgbClr val="FFFFFF"/>
              </a:highlight>
              <a:latin typeface="Quattrocento Sans"/>
              <a:ea typeface="Quattrocento Sans"/>
              <a:cs typeface="Quattrocento Sans"/>
              <a:sym typeface="Quattrocento Sans"/>
            </a:endParaRPr>
          </a:p>
          <a:p>
            <a:pPr marL="0" lvl="0" indent="0" algn="ctr" rtl="0">
              <a:spcBef>
                <a:spcPts val="0"/>
              </a:spcBef>
              <a:spcAft>
                <a:spcPts val="0"/>
              </a:spcAft>
              <a:buSzPts val="1100"/>
              <a:buNone/>
            </a:pPr>
            <a:r>
              <a:rPr lang="en" sz="2100" b="1">
                <a:solidFill>
                  <a:srgbClr val="008C83"/>
                </a:solidFill>
                <a:highlight>
                  <a:srgbClr val="FFFFFF"/>
                </a:highlight>
                <a:latin typeface="Quattrocento Sans"/>
                <a:ea typeface="Quattrocento Sans"/>
                <a:cs typeface="Quattrocento Sans"/>
                <a:sym typeface="Quattrocento Sans"/>
              </a:rPr>
              <a:t>190,878 adult learners  have passed 3 of the 4 required GED tests and never finished the final test</a:t>
            </a:r>
            <a:endParaRPr sz="2100" b="1">
              <a:solidFill>
                <a:srgbClr val="008C83"/>
              </a:solidFill>
              <a:highlight>
                <a:srgbClr val="FFFFFF"/>
              </a:highlight>
              <a:latin typeface="Quattrocento Sans"/>
              <a:ea typeface="Quattrocento Sans"/>
              <a:cs typeface="Quattrocento Sans"/>
              <a:sym typeface="Quattrocento Sans"/>
            </a:endParaRPr>
          </a:p>
          <a:p>
            <a:pPr marL="0" lvl="0" indent="0" algn="l" rtl="0">
              <a:spcBef>
                <a:spcPts val="0"/>
              </a:spcBef>
              <a:spcAft>
                <a:spcPts val="0"/>
              </a:spcAft>
              <a:buSzPts val="1100"/>
              <a:buNone/>
            </a:pPr>
            <a:endParaRPr sz="1900">
              <a:solidFill>
                <a:schemeClr val="dk1"/>
              </a:solidFill>
              <a:highlight>
                <a:srgbClr val="FFFFFF"/>
              </a:highlight>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sz="1800" b="1">
              <a:solidFill>
                <a:schemeClr val="dk1"/>
              </a:solidFill>
              <a:highlight>
                <a:srgbClr val="FFFFFF"/>
              </a:highlight>
              <a:latin typeface="Quattrocento Sans"/>
              <a:ea typeface="Quattrocento Sans"/>
              <a:cs typeface="Quattrocento Sans"/>
              <a:sym typeface="Quattrocento Sans"/>
            </a:endParaRPr>
          </a:p>
          <a:p>
            <a:pPr marL="596900" lvl="0" indent="-361950" algn="l" rtl="0">
              <a:lnSpc>
                <a:spcPct val="115000"/>
              </a:lnSpc>
              <a:spcBef>
                <a:spcPts val="0"/>
              </a:spcBef>
              <a:spcAft>
                <a:spcPts val="0"/>
              </a:spcAft>
              <a:buClr>
                <a:schemeClr val="dk1"/>
              </a:buClr>
              <a:buSzPts val="2100"/>
              <a:buFont typeface="Quattrocento Sans"/>
              <a:buChar char="●"/>
            </a:pPr>
            <a:r>
              <a:rPr lang="en" sz="2100">
                <a:solidFill>
                  <a:schemeClr val="dk1"/>
                </a:solidFill>
                <a:highlight>
                  <a:srgbClr val="FFFFFF"/>
                </a:highlight>
                <a:latin typeface="Quattrocento Sans"/>
                <a:ea typeface="Quattrocento Sans"/>
                <a:cs typeface="Quattrocento Sans"/>
                <a:sym typeface="Quattrocento Sans"/>
              </a:rPr>
              <a:t>154,224 students/81% need to complete Math </a:t>
            </a:r>
            <a:endParaRPr sz="2100">
              <a:solidFill>
                <a:schemeClr val="dk1"/>
              </a:solidFill>
              <a:highlight>
                <a:srgbClr val="FFFFFF"/>
              </a:highlight>
              <a:latin typeface="Quattrocento Sans"/>
              <a:ea typeface="Quattrocento Sans"/>
              <a:cs typeface="Quattrocento Sans"/>
              <a:sym typeface="Quattrocento Sans"/>
            </a:endParaRPr>
          </a:p>
          <a:p>
            <a:pPr marL="596900" lvl="0" indent="-361950" algn="l" rtl="0">
              <a:lnSpc>
                <a:spcPct val="115000"/>
              </a:lnSpc>
              <a:spcBef>
                <a:spcPts val="0"/>
              </a:spcBef>
              <a:spcAft>
                <a:spcPts val="0"/>
              </a:spcAft>
              <a:buClr>
                <a:schemeClr val="dk1"/>
              </a:buClr>
              <a:buSzPts val="2100"/>
              <a:buFont typeface="Quattrocento Sans"/>
              <a:buChar char="●"/>
            </a:pPr>
            <a:r>
              <a:rPr lang="en" sz="2100">
                <a:solidFill>
                  <a:schemeClr val="dk1"/>
                </a:solidFill>
                <a:highlight>
                  <a:srgbClr val="FFFFFF"/>
                </a:highlight>
                <a:latin typeface="Quattrocento Sans"/>
                <a:ea typeface="Quattrocento Sans"/>
                <a:cs typeface="Quattrocento Sans"/>
                <a:sym typeface="Quattrocento Sans"/>
              </a:rPr>
              <a:t>22,158 students/11% need to complete RLA </a:t>
            </a:r>
            <a:endParaRPr sz="2100">
              <a:solidFill>
                <a:schemeClr val="dk1"/>
              </a:solidFill>
              <a:highlight>
                <a:srgbClr val="FFFFFF"/>
              </a:highlight>
              <a:latin typeface="Quattrocento Sans"/>
              <a:ea typeface="Quattrocento Sans"/>
              <a:cs typeface="Quattrocento Sans"/>
              <a:sym typeface="Quattrocento Sans"/>
            </a:endParaRPr>
          </a:p>
          <a:p>
            <a:pPr marL="596900" lvl="0" indent="-361950" algn="l" rtl="0">
              <a:lnSpc>
                <a:spcPct val="115000"/>
              </a:lnSpc>
              <a:spcBef>
                <a:spcPts val="0"/>
              </a:spcBef>
              <a:spcAft>
                <a:spcPts val="0"/>
              </a:spcAft>
              <a:buClr>
                <a:schemeClr val="dk1"/>
              </a:buClr>
              <a:buSzPts val="2100"/>
              <a:buFont typeface="Quattrocento Sans"/>
              <a:buChar char="●"/>
            </a:pPr>
            <a:r>
              <a:rPr lang="en" sz="2100">
                <a:solidFill>
                  <a:schemeClr val="dk1"/>
                </a:solidFill>
                <a:highlight>
                  <a:srgbClr val="FFFFFF"/>
                </a:highlight>
                <a:latin typeface="Quattrocento Sans"/>
                <a:ea typeface="Quattrocento Sans"/>
                <a:cs typeface="Quattrocento Sans"/>
                <a:sym typeface="Quattrocento Sans"/>
              </a:rPr>
              <a:t>8,949 students/5% need to complete Social Studies </a:t>
            </a:r>
            <a:endParaRPr sz="2100">
              <a:solidFill>
                <a:schemeClr val="dk1"/>
              </a:solidFill>
              <a:highlight>
                <a:srgbClr val="FFFFFF"/>
              </a:highlight>
              <a:latin typeface="Quattrocento Sans"/>
              <a:ea typeface="Quattrocento Sans"/>
              <a:cs typeface="Quattrocento Sans"/>
              <a:sym typeface="Quattrocento Sans"/>
            </a:endParaRPr>
          </a:p>
          <a:p>
            <a:pPr marL="596900" lvl="0" indent="-361950" algn="l" rtl="0">
              <a:lnSpc>
                <a:spcPct val="115000"/>
              </a:lnSpc>
              <a:spcBef>
                <a:spcPts val="0"/>
              </a:spcBef>
              <a:spcAft>
                <a:spcPts val="0"/>
              </a:spcAft>
              <a:buClr>
                <a:schemeClr val="dk1"/>
              </a:buClr>
              <a:buSzPts val="2100"/>
              <a:buFont typeface="Quattrocento Sans"/>
              <a:buChar char="●"/>
            </a:pPr>
            <a:r>
              <a:rPr lang="en" sz="2100">
                <a:solidFill>
                  <a:schemeClr val="dk1"/>
                </a:solidFill>
                <a:highlight>
                  <a:srgbClr val="FFFFFF"/>
                </a:highlight>
                <a:latin typeface="Quattrocento Sans"/>
                <a:ea typeface="Quattrocento Sans"/>
                <a:cs typeface="Quattrocento Sans"/>
                <a:sym typeface="Quattrocento Sans"/>
              </a:rPr>
              <a:t>5,547 students/3% need to complete Science </a:t>
            </a:r>
            <a:endParaRPr sz="2100">
              <a:solidFill>
                <a:schemeClr val="dk1"/>
              </a:solidFill>
              <a:highlight>
                <a:srgbClr val="FFFFFF"/>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Clr>
                <a:schemeClr val="dk1"/>
              </a:buClr>
              <a:buSzPts val="1100"/>
              <a:buFont typeface="Arial"/>
              <a:buNone/>
            </a:pPr>
            <a:endParaRPr sz="2700" b="1">
              <a:solidFill>
                <a:schemeClr val="dk1"/>
              </a:solidFill>
              <a:highlight>
                <a:srgbClr val="FFFFFF"/>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1100"/>
              <a:buNone/>
            </a:pPr>
            <a:r>
              <a:rPr lang="en" sz="1800" b="1">
                <a:solidFill>
                  <a:srgbClr val="008C83"/>
                </a:solidFill>
                <a:highlight>
                  <a:srgbClr val="FFFFFF"/>
                </a:highlight>
                <a:latin typeface="Quattrocento Sans"/>
                <a:ea typeface="Quattrocento Sans"/>
                <a:cs typeface="Quattrocento Sans"/>
                <a:sym typeface="Quattrocento Sans"/>
              </a:rPr>
              <a:t>        </a:t>
            </a:r>
            <a:endParaRPr sz="1800" b="1">
              <a:solidFill>
                <a:srgbClr val="008C83"/>
              </a:solidFill>
              <a:highlight>
                <a:srgbClr val="FFFFFF"/>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1100"/>
              <a:buNone/>
            </a:pPr>
            <a:endParaRPr sz="1800" b="1">
              <a:solidFill>
                <a:schemeClr val="dk1"/>
              </a:solidFill>
              <a:highlight>
                <a:srgbClr val="FFFFFF"/>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1100"/>
              <a:buNone/>
            </a:pPr>
            <a:endParaRPr sz="1200">
              <a:solidFill>
                <a:schemeClr val="dk1"/>
              </a:solidFill>
              <a:highlight>
                <a:srgbClr val="FFFFFF"/>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Quattrocento Sans"/>
              <a:ea typeface="Quattrocento Sans"/>
              <a:cs typeface="Quattrocento Sans"/>
              <a:sym typeface="Quattrocento Sans"/>
            </a:endParaRPr>
          </a:p>
          <a:p>
            <a:pPr marL="457200" marR="0" lvl="0" indent="457200" algn="l" rtl="0">
              <a:spcBef>
                <a:spcPts val="0"/>
              </a:spcBef>
              <a:spcAft>
                <a:spcPts val="0"/>
              </a:spcAft>
              <a:buNone/>
            </a:pPr>
            <a:endParaRPr sz="2100" b="1">
              <a:solidFill>
                <a:srgbClr val="008C83"/>
              </a:solidFill>
              <a:latin typeface="Quattrocento Sans"/>
              <a:ea typeface="Quattrocento Sans"/>
              <a:cs typeface="Quattrocento Sans"/>
              <a:sym typeface="Quattrocento Sans"/>
            </a:endParaRPr>
          </a:p>
        </p:txBody>
      </p:sp>
      <p:pic>
        <p:nvPicPr>
          <p:cNvPr id="360" name="Google Shape;360;p33"/>
          <p:cNvPicPr preferRelativeResize="0"/>
          <p:nvPr/>
        </p:nvPicPr>
        <p:blipFill rotWithShape="1">
          <a:blip r:embed="rId3">
            <a:alphaModFix/>
          </a:blip>
          <a:srcRect/>
          <a:stretch/>
        </p:blipFill>
        <p:spPr>
          <a:xfrm>
            <a:off x="7342300" y="3810900"/>
            <a:ext cx="1222701" cy="1059449"/>
          </a:xfrm>
          <a:prstGeom prst="rect">
            <a:avLst/>
          </a:prstGeom>
          <a:noFill/>
          <a:ln w="12700" cap="flat" cmpd="sng">
            <a:solidFill>
              <a:srgbClr val="006C64"/>
            </a:solidFill>
            <a:prstDash val="solid"/>
            <a:round/>
            <a:headEnd type="none" w="sm" len="sm"/>
            <a:tailEnd type="none" w="sm" len="sm"/>
          </a:ln>
        </p:spPr>
      </p:pic>
      <p:pic>
        <p:nvPicPr>
          <p:cNvPr id="361" name="Google Shape;361;p33"/>
          <p:cNvPicPr preferRelativeResize="0"/>
          <p:nvPr/>
        </p:nvPicPr>
        <p:blipFill>
          <a:blip r:embed="rId4">
            <a:alphaModFix/>
          </a:blip>
          <a:stretch>
            <a:fillRect/>
          </a:stretch>
        </p:blipFill>
        <p:spPr>
          <a:xfrm>
            <a:off x="-6" y="4870350"/>
            <a:ext cx="777200" cy="1621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07"/>
        <p:cNvGrpSpPr/>
        <p:nvPr/>
      </p:nvGrpSpPr>
      <p:grpSpPr>
        <a:xfrm>
          <a:off x="0" y="0"/>
          <a:ext cx="0" cy="0"/>
          <a:chOff x="0" y="0"/>
          <a:chExt cx="0" cy="0"/>
        </a:xfrm>
      </p:grpSpPr>
      <p:sp>
        <p:nvSpPr>
          <p:cNvPr id="1608" name="Google Shape;1608;p69"/>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9" name="Google Shape;1609;p69"/>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610" name="Google Shape;1610;p69"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611" name="Google Shape;1611;p69"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If t = 10, u = 6, evaluate: [(t - u)² + t] ÷ u</a:t>
            </a:r>
            <a:endParaRPr sz="3600" b="1">
              <a:solidFill>
                <a:srgbClr val="5B5B5B"/>
              </a:solidFill>
              <a:latin typeface="Inter"/>
              <a:ea typeface="Inter"/>
              <a:cs typeface="Inter"/>
              <a:sym typeface="Inter"/>
            </a:endParaRPr>
          </a:p>
        </p:txBody>
      </p:sp>
      <p:sp>
        <p:nvSpPr>
          <p:cNvPr id="1612" name="Google Shape;1612;p69"/>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13" name="Google Shape;1613;p69"/>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614" name="Google Shape;1614;p69"/>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615" name="Google Shape;1615;p69"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9"/>
        <p:cNvGrpSpPr/>
        <p:nvPr/>
      </p:nvGrpSpPr>
      <p:grpSpPr>
        <a:xfrm>
          <a:off x="0" y="0"/>
          <a:ext cx="0" cy="0"/>
          <a:chOff x="0" y="0"/>
          <a:chExt cx="0" cy="0"/>
        </a:xfrm>
      </p:grpSpPr>
      <p:sp>
        <p:nvSpPr>
          <p:cNvPr id="1620" name="Google Shape;1620;p70"/>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1" name="Google Shape;1621;p70"/>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622" name="Google Shape;1622;p70"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623" name="Google Shape;1623;p70"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If x = 5 and y = 2, evaluate: x³ - y² × 2</a:t>
            </a:r>
            <a:endParaRPr sz="3600" b="1">
              <a:solidFill>
                <a:srgbClr val="5B5B5B"/>
              </a:solidFill>
              <a:latin typeface="Inter"/>
              <a:ea typeface="Inter"/>
              <a:cs typeface="Inter"/>
              <a:sym typeface="Inter"/>
            </a:endParaRPr>
          </a:p>
        </p:txBody>
      </p:sp>
      <p:sp>
        <p:nvSpPr>
          <p:cNvPr id="1624" name="Google Shape;1624;p70"/>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5" name="Google Shape;1625;p70"/>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626" name="Google Shape;1626;p70"/>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627" name="Google Shape;1627;p70"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31"/>
        <p:cNvGrpSpPr/>
        <p:nvPr/>
      </p:nvGrpSpPr>
      <p:grpSpPr>
        <a:xfrm>
          <a:off x="0" y="0"/>
          <a:ext cx="0" cy="0"/>
          <a:chOff x="0" y="0"/>
          <a:chExt cx="0" cy="0"/>
        </a:xfrm>
      </p:grpSpPr>
      <p:sp>
        <p:nvSpPr>
          <p:cNvPr id="1632" name="Google Shape;1632;p71"/>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3" name="Google Shape;1633;p71"/>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634" name="Google Shape;1634;p71"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635" name="Google Shape;1635;p71"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If a = 2, b = 5, evaluate: [(b - a) × (a + b)] ÷ a</a:t>
            </a:r>
            <a:endParaRPr sz="3600" b="1">
              <a:solidFill>
                <a:srgbClr val="5B5B5B"/>
              </a:solidFill>
              <a:latin typeface="Inter"/>
              <a:ea typeface="Inter"/>
              <a:cs typeface="Inter"/>
              <a:sym typeface="Inter"/>
            </a:endParaRPr>
          </a:p>
        </p:txBody>
      </p:sp>
      <p:sp>
        <p:nvSpPr>
          <p:cNvPr id="1636" name="Google Shape;1636;p71"/>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7" name="Google Shape;1637;p71"/>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638" name="Google Shape;1638;p71"/>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639" name="Google Shape;1639;p71"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43"/>
        <p:cNvGrpSpPr/>
        <p:nvPr/>
      </p:nvGrpSpPr>
      <p:grpSpPr>
        <a:xfrm>
          <a:off x="0" y="0"/>
          <a:ext cx="0" cy="0"/>
          <a:chOff x="0" y="0"/>
          <a:chExt cx="0" cy="0"/>
        </a:xfrm>
      </p:grpSpPr>
      <p:sp>
        <p:nvSpPr>
          <p:cNvPr id="1644" name="Google Shape;1644;p72"/>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5" name="Google Shape;1645;p72"/>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646" name="Google Shape;1646;p72"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647" name="Google Shape;1647;p72"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If x = 3 and y = 4, evaluate: x² + y² - 2xy</a:t>
            </a:r>
            <a:endParaRPr sz="3600" b="1">
              <a:solidFill>
                <a:srgbClr val="5B5B5B"/>
              </a:solidFill>
              <a:latin typeface="Inter"/>
              <a:ea typeface="Inter"/>
              <a:cs typeface="Inter"/>
              <a:sym typeface="Inter"/>
            </a:endParaRPr>
          </a:p>
        </p:txBody>
      </p:sp>
      <p:sp>
        <p:nvSpPr>
          <p:cNvPr id="1648" name="Google Shape;1648;p72"/>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9" name="Google Shape;1649;p72"/>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650" name="Google Shape;1650;p72"/>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651" name="Google Shape;1651;p72"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55"/>
        <p:cNvGrpSpPr/>
        <p:nvPr/>
      </p:nvGrpSpPr>
      <p:grpSpPr>
        <a:xfrm>
          <a:off x="0" y="0"/>
          <a:ext cx="0" cy="0"/>
          <a:chOff x="0" y="0"/>
          <a:chExt cx="0" cy="0"/>
        </a:xfrm>
      </p:grpSpPr>
      <p:sp>
        <p:nvSpPr>
          <p:cNvPr id="1656" name="Google Shape;1656;p73"/>
          <p:cNvSpPr/>
          <p:nvPr/>
        </p:nvSpPr>
        <p:spPr>
          <a:xfrm rot="5400000">
            <a:off x="7365228" y="0"/>
            <a:ext cx="1778700" cy="1778700"/>
          </a:xfrm>
          <a:prstGeom prst="diagStripe">
            <a:avLst>
              <a:gd name="adj" fmla="val 50000"/>
            </a:avLst>
          </a:prstGeom>
          <a:solidFill>
            <a:srgbClr val="EDFA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57" name="Google Shape;1657;p73"/>
          <p:cNvSpPr txBox="1"/>
          <p:nvPr/>
        </p:nvSpPr>
        <p:spPr>
          <a:xfrm rot="2700000">
            <a:off x="7215273" y="386217"/>
            <a:ext cx="2501461" cy="5837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198038"/>
                </a:solidFill>
                <a:latin typeface="Inter"/>
                <a:ea typeface="Inter"/>
                <a:cs typeface="Inter"/>
                <a:sym typeface="Inter"/>
              </a:rPr>
              <a:t>Do not edit</a:t>
            </a:r>
            <a:endParaRPr sz="1200" b="1">
              <a:solidFill>
                <a:srgbClr val="198038"/>
              </a:solidFill>
              <a:latin typeface="Inter"/>
              <a:ea typeface="Inter"/>
              <a:cs typeface="Inter"/>
              <a:sym typeface="Inter"/>
            </a:endParaRPr>
          </a:p>
          <a:p>
            <a:pPr marL="0" lvl="0" indent="0" algn="ctr" rtl="0">
              <a:spcBef>
                <a:spcPts val="0"/>
              </a:spcBef>
              <a:spcAft>
                <a:spcPts val="0"/>
              </a:spcAft>
              <a:buNone/>
            </a:pPr>
            <a:r>
              <a:rPr lang="en" sz="1200" u="sng">
                <a:solidFill>
                  <a:srgbClr val="198038"/>
                </a:solidFill>
                <a:latin typeface="Inter"/>
                <a:ea typeface="Inter"/>
                <a:cs typeface="Inter"/>
                <a:sym typeface="Inter"/>
                <a:hlinkClick r:id="rId3">
                  <a:extLst>
                    <a:ext uri="{A12FA001-AC4F-418D-AE19-62706E023703}">
                      <ahyp:hlinkClr xmlns:ahyp="http://schemas.microsoft.com/office/drawing/2018/hyperlinkcolor" val="tx"/>
                    </a:ext>
                  </a:extLst>
                </a:hlinkClick>
              </a:rPr>
              <a:t>How to change the design</a:t>
            </a:r>
            <a:endParaRPr sz="1200">
              <a:solidFill>
                <a:srgbClr val="198038"/>
              </a:solidFill>
              <a:latin typeface="Inter"/>
              <a:ea typeface="Inter"/>
              <a:cs typeface="Inter"/>
              <a:sym typeface="Inter"/>
            </a:endParaRPr>
          </a:p>
        </p:txBody>
      </p:sp>
      <p:pic>
        <p:nvPicPr>
          <p:cNvPr id="1658" name="Google Shape;1658;p73" descr="poll-type-id">
            <a:hlinkClick r:id="rId4"/>
          </p:cNvPr>
          <p:cNvPicPr preferRelativeResize="0"/>
          <p:nvPr/>
        </p:nvPicPr>
        <p:blipFill>
          <a:blip r:embed="rId5">
            <a:alphaModFix/>
          </a:blip>
          <a:stretch>
            <a:fillRect/>
          </a:stretch>
        </p:blipFill>
        <p:spPr>
          <a:xfrm>
            <a:off x="333520" y="1307027"/>
            <a:ext cx="1778772" cy="1778772"/>
          </a:xfrm>
          <a:prstGeom prst="rect">
            <a:avLst/>
          </a:prstGeom>
          <a:noFill/>
          <a:ln>
            <a:noFill/>
          </a:ln>
        </p:spPr>
      </p:pic>
      <p:sp>
        <p:nvSpPr>
          <p:cNvPr id="1659" name="Google Shape;1659;p73" descr="title-id"/>
          <p:cNvSpPr txBox="1"/>
          <p:nvPr/>
        </p:nvSpPr>
        <p:spPr>
          <a:xfrm>
            <a:off x="2334638" y="1320628"/>
            <a:ext cx="6364800" cy="1751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B5B5B"/>
                </a:solidFill>
                <a:latin typeface="Inter"/>
                <a:ea typeface="Inter"/>
                <a:cs typeface="Inter"/>
                <a:sym typeface="Inter"/>
              </a:rPr>
              <a:t> If x = 2, y = 3, z = 4, evaluate: x(y + z) - yz</a:t>
            </a:r>
            <a:endParaRPr sz="3600" b="1">
              <a:solidFill>
                <a:srgbClr val="5B5B5B"/>
              </a:solidFill>
              <a:latin typeface="Inter"/>
              <a:ea typeface="Inter"/>
              <a:cs typeface="Inter"/>
              <a:sym typeface="Inter"/>
            </a:endParaRPr>
          </a:p>
        </p:txBody>
      </p:sp>
      <p:sp>
        <p:nvSpPr>
          <p:cNvPr id="1660" name="Google Shape;1660;p73"/>
          <p:cNvSpPr/>
          <p:nvPr/>
        </p:nvSpPr>
        <p:spPr>
          <a:xfrm>
            <a:off x="0" y="4365024"/>
            <a:ext cx="9144000" cy="778500"/>
          </a:xfrm>
          <a:prstGeom prst="rect">
            <a:avLst/>
          </a:prstGeom>
          <a:solidFill>
            <a:srgbClr val="1980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61" name="Google Shape;1661;p73"/>
          <p:cNvSpPr txBox="1"/>
          <p:nvPr/>
        </p:nvSpPr>
        <p:spPr>
          <a:xfrm>
            <a:off x="555866" y="4365024"/>
            <a:ext cx="6948300" cy="77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latin typeface="Inter"/>
                <a:ea typeface="Inter"/>
                <a:cs typeface="Inter"/>
                <a:sym typeface="Inter"/>
              </a:rPr>
              <a:t>Presenting with animations, GIFs or speaker notes? Enable our </a:t>
            </a:r>
            <a:r>
              <a:rPr lang="en" sz="1200" u="sng">
                <a:solidFill>
                  <a:srgbClr val="FFFFFF"/>
                </a:solidFill>
                <a:latin typeface="Inter"/>
                <a:ea typeface="Inter"/>
                <a:cs typeface="Inter"/>
                <a:sym typeface="Inter"/>
                <a:hlinkClick r:id="rId6">
                  <a:extLst>
                    <a:ext uri="{A12FA001-AC4F-418D-AE19-62706E023703}">
                      <ahyp:hlinkClr xmlns:ahyp="http://schemas.microsoft.com/office/drawing/2018/hyperlinkcolor" val="tx"/>
                    </a:ext>
                  </a:extLst>
                </a:hlinkClick>
              </a:rPr>
              <a:t>Chrome extension</a:t>
            </a:r>
            <a:endParaRPr sz="1200">
              <a:solidFill>
                <a:srgbClr val="FFFFFF"/>
              </a:solidFill>
              <a:latin typeface="Inter"/>
              <a:ea typeface="Inter"/>
              <a:cs typeface="Inter"/>
              <a:sym typeface="Inter"/>
            </a:endParaRPr>
          </a:p>
        </p:txBody>
      </p:sp>
      <p:pic>
        <p:nvPicPr>
          <p:cNvPr id="1662" name="Google Shape;1662;p73"/>
          <p:cNvPicPr preferRelativeResize="0"/>
          <p:nvPr/>
        </p:nvPicPr>
        <p:blipFill>
          <a:blip r:embed="rId7">
            <a:alphaModFix/>
          </a:blip>
          <a:stretch>
            <a:fillRect/>
          </a:stretch>
        </p:blipFill>
        <p:spPr>
          <a:xfrm>
            <a:off x="222347" y="4643089"/>
            <a:ext cx="222347" cy="222347"/>
          </a:xfrm>
          <a:prstGeom prst="rect">
            <a:avLst/>
          </a:prstGeom>
          <a:noFill/>
          <a:ln>
            <a:noFill/>
          </a:ln>
        </p:spPr>
      </p:pic>
      <p:pic>
        <p:nvPicPr>
          <p:cNvPr id="1663" name="Google Shape;1663;p73" descr="logo-id">
            <a:hlinkClick r:id="rId8"/>
          </p:cNvPr>
          <p:cNvPicPr preferRelativeResize="0"/>
          <p:nvPr/>
        </p:nvPicPr>
        <p:blipFill>
          <a:blip r:embed="rId9">
            <a:alphaModFix/>
          </a:blip>
          <a:stretch>
            <a:fillRect/>
          </a:stretch>
        </p:blipFill>
        <p:spPr>
          <a:xfrm>
            <a:off x="7921094" y="4476329"/>
            <a:ext cx="1111733" cy="55586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pic>
        <p:nvPicPr>
          <p:cNvPr id="1668" name="Google Shape;1668;p74"/>
          <p:cNvPicPr preferRelativeResize="0"/>
          <p:nvPr/>
        </p:nvPicPr>
        <p:blipFill>
          <a:blip r:embed="rId3">
            <a:alphaModFix/>
          </a:blip>
          <a:stretch>
            <a:fillRect/>
          </a:stretch>
        </p:blipFill>
        <p:spPr>
          <a:xfrm>
            <a:off x="3239280" y="304800"/>
            <a:ext cx="3842650" cy="2488700"/>
          </a:xfrm>
          <a:prstGeom prst="rect">
            <a:avLst/>
          </a:prstGeom>
          <a:noFill/>
          <a:ln>
            <a:noFill/>
          </a:ln>
        </p:spPr>
      </p:pic>
      <p:pic>
        <p:nvPicPr>
          <p:cNvPr id="1669" name="Google Shape;1669;p74"/>
          <p:cNvPicPr preferRelativeResize="0"/>
          <p:nvPr/>
        </p:nvPicPr>
        <p:blipFill>
          <a:blip r:embed="rId3">
            <a:alphaModFix/>
          </a:blip>
          <a:stretch>
            <a:fillRect/>
          </a:stretch>
        </p:blipFill>
        <p:spPr>
          <a:xfrm>
            <a:off x="0" y="3220200"/>
            <a:ext cx="3110850" cy="2014750"/>
          </a:xfrm>
          <a:prstGeom prst="rect">
            <a:avLst/>
          </a:prstGeom>
          <a:noFill/>
          <a:ln>
            <a:noFill/>
          </a:ln>
        </p:spPr>
      </p:pic>
      <p:pic>
        <p:nvPicPr>
          <p:cNvPr id="1670" name="Google Shape;1670;p74"/>
          <p:cNvPicPr preferRelativeResize="0"/>
          <p:nvPr/>
        </p:nvPicPr>
        <p:blipFill>
          <a:blip r:embed="rId3">
            <a:alphaModFix/>
          </a:blip>
          <a:stretch>
            <a:fillRect/>
          </a:stretch>
        </p:blipFill>
        <p:spPr>
          <a:xfrm>
            <a:off x="3016575" y="3220200"/>
            <a:ext cx="3110850" cy="2014750"/>
          </a:xfrm>
          <a:prstGeom prst="rect">
            <a:avLst/>
          </a:prstGeom>
          <a:noFill/>
          <a:ln>
            <a:noFill/>
          </a:ln>
        </p:spPr>
      </p:pic>
      <p:pic>
        <p:nvPicPr>
          <p:cNvPr id="1671" name="Google Shape;1671;p74"/>
          <p:cNvPicPr preferRelativeResize="0"/>
          <p:nvPr/>
        </p:nvPicPr>
        <p:blipFill>
          <a:blip r:embed="rId3">
            <a:alphaModFix/>
          </a:blip>
          <a:stretch>
            <a:fillRect/>
          </a:stretch>
        </p:blipFill>
        <p:spPr>
          <a:xfrm>
            <a:off x="6033150" y="3220200"/>
            <a:ext cx="3110850" cy="2014750"/>
          </a:xfrm>
          <a:prstGeom prst="rect">
            <a:avLst/>
          </a:prstGeom>
          <a:noFill/>
          <a:ln>
            <a:noFill/>
          </a:ln>
        </p:spPr>
      </p:pic>
      <p:pic>
        <p:nvPicPr>
          <p:cNvPr id="1672" name="Google Shape;1672;p74"/>
          <p:cNvPicPr preferRelativeResize="0"/>
          <p:nvPr/>
        </p:nvPicPr>
        <p:blipFill>
          <a:blip r:embed="rId4">
            <a:alphaModFix/>
          </a:blip>
          <a:stretch>
            <a:fillRect/>
          </a:stretch>
        </p:blipFill>
        <p:spPr>
          <a:xfrm>
            <a:off x="7315200" y="4565975"/>
            <a:ext cx="1604775" cy="503925"/>
          </a:xfrm>
          <a:prstGeom prst="rect">
            <a:avLst/>
          </a:prstGeom>
          <a:noFill/>
          <a:ln>
            <a:noFill/>
          </a:ln>
        </p:spPr>
      </p:pic>
      <p:grpSp>
        <p:nvGrpSpPr>
          <p:cNvPr id="1673" name="Google Shape;1673;p74"/>
          <p:cNvGrpSpPr/>
          <p:nvPr/>
        </p:nvGrpSpPr>
        <p:grpSpPr>
          <a:xfrm>
            <a:off x="6033155" y="-619408"/>
            <a:ext cx="3666345" cy="1936101"/>
            <a:chOff x="8847758" y="-716148"/>
            <a:chExt cx="3976945" cy="2100576"/>
          </a:xfrm>
        </p:grpSpPr>
        <p:sp>
          <p:nvSpPr>
            <p:cNvPr id="1674" name="Google Shape;1674;p74"/>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56072" dist="46822" dir="8100000" algn="tr" rotWithShape="0">
                <a:srgbClr val="000000">
                  <a:alpha val="4000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nvGrpSpPr>
            <p:cNvPr id="1675" name="Google Shape;1675;p74"/>
            <p:cNvGrpSpPr/>
            <p:nvPr/>
          </p:nvGrpSpPr>
          <p:grpSpPr>
            <a:xfrm rot="598941">
              <a:off x="11805096" y="58370"/>
              <a:ext cx="352389" cy="332874"/>
              <a:chOff x="10486900" y="3714898"/>
              <a:chExt cx="1008000" cy="952178"/>
            </a:xfrm>
          </p:grpSpPr>
          <p:sp>
            <p:nvSpPr>
              <p:cNvPr id="1676" name="Google Shape;1676;p74"/>
              <p:cNvSpPr/>
              <p:nvPr/>
            </p:nvSpPr>
            <p:spPr>
              <a:xfrm>
                <a:off x="10486900" y="4082989"/>
                <a:ext cx="10080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677" name="Google Shape;1677;p74"/>
              <p:cNvSpPr/>
              <p:nvPr/>
            </p:nvSpPr>
            <p:spPr>
              <a:xfrm>
                <a:off x="10864942" y="3714898"/>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678" name="Google Shape;1678;p74"/>
              <p:cNvSpPr/>
              <p:nvPr/>
            </p:nvSpPr>
            <p:spPr>
              <a:xfrm>
                <a:off x="10864942" y="4415076"/>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679" name="Google Shape;1679;p74"/>
            <p:cNvGrpSpPr/>
            <p:nvPr/>
          </p:nvGrpSpPr>
          <p:grpSpPr>
            <a:xfrm rot="598941">
              <a:off x="11906513" y="510500"/>
              <a:ext cx="308908" cy="384167"/>
              <a:chOff x="9829741" y="5373229"/>
              <a:chExt cx="883624" cy="1098900"/>
            </a:xfrm>
          </p:grpSpPr>
          <p:sp>
            <p:nvSpPr>
              <p:cNvPr id="1680" name="Google Shape;1680;p74"/>
              <p:cNvSpPr/>
              <p:nvPr/>
            </p:nvSpPr>
            <p:spPr>
              <a:xfrm>
                <a:off x="9834065" y="6001692"/>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681" name="Google Shape;1681;p74"/>
              <p:cNvSpPr/>
              <p:nvPr/>
            </p:nvSpPr>
            <p:spPr>
              <a:xfrm>
                <a:off x="9829741" y="5627740"/>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1682" name="Google Shape;1682;p74"/>
              <p:cNvSpPr/>
              <p:nvPr/>
            </p:nvSpPr>
            <p:spPr>
              <a:xfrm rot="-3600196">
                <a:off x="9683146" y="5842844"/>
                <a:ext cx="1176716" cy="159671"/>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sp>
          <p:nvSpPr>
            <p:cNvPr id="1683" name="Google Shape;1683;p74"/>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5600" cap="flat" cmpd="sng">
              <a:solidFill>
                <a:srgbClr val="D8D8D8"/>
              </a:solidFill>
              <a:prstDash val="solid"/>
              <a:miter lim="8000"/>
              <a:headEnd type="none" w="sm" len="sm"/>
              <a:tailEnd type="none" w="sm" len="sm"/>
            </a:ln>
          </p:spPr>
          <p:txBody>
            <a:bodyPr spcFirstLastPara="1" wrap="square" lIns="84250" tIns="42125" rIns="84250" bIns="42125" anchor="ctr" anchorCtr="0">
              <a:noAutofit/>
            </a:bodyPr>
            <a:lstStyle/>
            <a:p>
              <a:pPr marL="0" marR="0" lvl="0" indent="0" algn="l" rtl="0">
                <a:spcBef>
                  <a:spcPts val="0"/>
                </a:spcBef>
                <a:spcAft>
                  <a:spcPts val="0"/>
                </a:spcAft>
                <a:buNone/>
              </a:pPr>
              <a:endParaRPr sz="2212">
                <a:solidFill>
                  <a:srgbClr val="000000"/>
                </a:solidFill>
                <a:latin typeface="Arial"/>
                <a:ea typeface="Arial"/>
                <a:cs typeface="Arial"/>
                <a:sym typeface="Arial"/>
              </a:endParaRPr>
            </a:p>
          </p:txBody>
        </p:sp>
        <p:sp>
          <p:nvSpPr>
            <p:cNvPr id="1684" name="Google Shape;1684;p74"/>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218501" dist="46822" dir="8100000" algn="tr" rotWithShape="0">
                <a:srgbClr val="000000">
                  <a:alpha val="3255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1685" name="Google Shape;1685;p74"/>
          <p:cNvGrpSpPr/>
          <p:nvPr/>
        </p:nvGrpSpPr>
        <p:grpSpPr>
          <a:xfrm>
            <a:off x="-27175" y="3100002"/>
            <a:ext cx="2685529" cy="2117483"/>
            <a:chOff x="-36228" y="4269935"/>
            <a:chExt cx="3406303" cy="2594318"/>
          </a:xfrm>
        </p:grpSpPr>
        <p:sp>
          <p:nvSpPr>
            <p:cNvPr id="1686" name="Google Shape;1686;p74"/>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86857" dist="40041" dir="18900000" algn="tr" rotWithShape="0">
                <a:srgbClr val="000000">
                  <a:alpha val="3255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87" name="Google Shape;1687;p74"/>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688" name="Google Shape;1688;p74"/>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89" name="Google Shape;1689;p74"/>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690" name="Google Shape;1690;p74"/>
            <p:cNvGrpSpPr/>
            <p:nvPr/>
          </p:nvGrpSpPr>
          <p:grpSpPr>
            <a:xfrm rot="-647713">
              <a:off x="976558" y="6022141"/>
              <a:ext cx="127943" cy="85459"/>
              <a:chOff x="7803012" y="5503320"/>
              <a:chExt cx="1302374" cy="589952"/>
            </a:xfrm>
          </p:grpSpPr>
          <p:sp>
            <p:nvSpPr>
              <p:cNvPr id="1691" name="Google Shape;1691;p74"/>
              <p:cNvSpPr/>
              <p:nvPr/>
            </p:nvSpPr>
            <p:spPr>
              <a:xfrm>
                <a:off x="7809386" y="5877272"/>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92" name="Google Shape;1692;p74"/>
              <p:cNvSpPr/>
              <p:nvPr/>
            </p:nvSpPr>
            <p:spPr>
              <a:xfrm>
                <a:off x="7803012" y="5503320"/>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nvGrpSpPr>
            <p:cNvPr id="1693" name="Google Shape;1693;p74"/>
            <p:cNvGrpSpPr/>
            <p:nvPr/>
          </p:nvGrpSpPr>
          <p:grpSpPr>
            <a:xfrm rot="4980046">
              <a:off x="1655301" y="6013742"/>
              <a:ext cx="74250" cy="1290467"/>
              <a:chOff x="9271908" y="1556791"/>
              <a:chExt cx="252731" cy="4392489"/>
            </a:xfrm>
          </p:grpSpPr>
          <p:sp>
            <p:nvSpPr>
              <p:cNvPr id="1694" name="Google Shape;1694;p74"/>
              <p:cNvSpPr/>
              <p:nvPr/>
            </p:nvSpPr>
            <p:spPr>
              <a:xfrm rot="10800000">
                <a:off x="9272556" y="5680480"/>
                <a:ext cx="251400" cy="268800"/>
              </a:xfrm>
              <a:prstGeom prst="round2SameRect">
                <a:avLst>
                  <a:gd name="adj1" fmla="val 16667"/>
                  <a:gd name="adj2" fmla="val 0"/>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95" name="Google Shape;1695;p74"/>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96" name="Google Shape;1696;p74"/>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97" name="Google Shape;1697;p74"/>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98" name="Google Shape;1698;p74"/>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699" name="Google Shape;1699;p74"/>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1700" name="Google Shape;1700;p74"/>
              <p:cNvGrpSpPr/>
              <p:nvPr/>
            </p:nvGrpSpPr>
            <p:grpSpPr>
              <a:xfrm>
                <a:off x="9272743" y="5309733"/>
                <a:ext cx="251559" cy="412500"/>
                <a:chOff x="9262729" y="5309733"/>
                <a:chExt cx="270901" cy="412500"/>
              </a:xfrm>
            </p:grpSpPr>
            <p:sp>
              <p:nvSpPr>
                <p:cNvPr id="1701" name="Google Shape;1701;p74"/>
                <p:cNvSpPr/>
                <p:nvPr/>
              </p:nvSpPr>
              <p:spPr>
                <a:xfrm rot="5400000">
                  <a:off x="9191929" y="5380533"/>
                  <a:ext cx="4125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702" name="Google Shape;1702;p74"/>
                <p:cNvSpPr/>
                <p:nvPr/>
              </p:nvSpPr>
              <p:spPr>
                <a:xfrm rot="5400000">
                  <a:off x="9387530" y="523272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703" name="Google Shape;1703;p74"/>
                <p:cNvSpPr/>
                <p:nvPr/>
              </p:nvSpPr>
              <p:spPr>
                <a:xfrm rot="5400000">
                  <a:off x="9387530" y="5312627"/>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704" name="Google Shape;1704;p74"/>
                <p:cNvSpPr/>
                <p:nvPr/>
              </p:nvSpPr>
              <p:spPr>
                <a:xfrm rot="5400000">
                  <a:off x="9387530" y="5447155"/>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1705" name="Google Shape;1705;p74"/>
                <p:cNvSpPr/>
                <p:nvPr/>
              </p:nvSpPr>
              <p:spPr>
                <a:xfrm rot="5400000">
                  <a:off x="9387530" y="552705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grpSp>
          <p:nvGrpSpPr>
            <p:cNvPr id="1706" name="Google Shape;1706;p74"/>
            <p:cNvGrpSpPr/>
            <p:nvPr/>
          </p:nvGrpSpPr>
          <p:grpSpPr>
            <a:xfrm>
              <a:off x="-4119" y="5085176"/>
              <a:ext cx="497766" cy="1458203"/>
              <a:chOff x="6093579" y="736781"/>
              <a:chExt cx="1714662" cy="5023089"/>
            </a:xfrm>
          </p:grpSpPr>
          <p:sp>
            <p:nvSpPr>
              <p:cNvPr id="1707" name="Google Shape;1707;p74"/>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08" name="Google Shape;1708;p74"/>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09" name="Google Shape;1709;p74"/>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10" name="Google Shape;1710;p74"/>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11" name="Google Shape;1711;p74"/>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12" name="Google Shape;1712;p74"/>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13" name="Google Shape;1713;p74"/>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14" name="Google Shape;1714;p74"/>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15" name="Google Shape;1715;p74"/>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16" name="Google Shape;1716;p74"/>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17" name="Google Shape;1717;p74"/>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18" name="Google Shape;1718;p74"/>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19" name="Google Shape;1719;p74"/>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20" name="Google Shape;1720;p74"/>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21" name="Google Shape;1721;p74"/>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22" name="Google Shape;1722;p74"/>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23" name="Google Shape;1723;p74"/>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24" name="Google Shape;1724;p74"/>
              <p:cNvSpPr/>
              <p:nvPr/>
            </p:nvSpPr>
            <p:spPr>
              <a:xfrm>
                <a:off x="7718541"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1725" name="Google Shape;1725;p74"/>
              <p:cNvSpPr/>
              <p:nvPr/>
            </p:nvSpPr>
            <p:spPr>
              <a:xfrm>
                <a:off x="6093579"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grpSp>
        <p:sp>
          <p:nvSpPr>
            <p:cNvPr id="1726" name="Google Shape;1726;p74"/>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33469" dist="40041" dir="18900000" algn="tr" rotWithShape="0">
                <a:srgbClr val="000000">
                  <a:alpha val="4000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sp>
        <p:nvSpPr>
          <p:cNvPr id="1727" name="Google Shape;1727;p74"/>
          <p:cNvSpPr txBox="1"/>
          <p:nvPr/>
        </p:nvSpPr>
        <p:spPr>
          <a:xfrm>
            <a:off x="916025" y="793500"/>
            <a:ext cx="7757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00FFFF"/>
                </a:solidFill>
                <a:latin typeface="Rockwell"/>
                <a:ea typeface="Rockwell"/>
                <a:cs typeface="Rockwell"/>
                <a:sym typeface="Rockwell"/>
              </a:rPr>
              <a:t>MORE CALCULATOR PRACTICE &amp; RESOURCES</a:t>
            </a:r>
            <a:endParaRPr sz="1000">
              <a:solidFill>
                <a:srgbClr val="00FFFF"/>
              </a:solidFill>
            </a:endParaRPr>
          </a:p>
        </p:txBody>
      </p:sp>
      <p:pic>
        <p:nvPicPr>
          <p:cNvPr id="1728" name="Google Shape;1728;p74"/>
          <p:cNvPicPr preferRelativeResize="0"/>
          <p:nvPr/>
        </p:nvPicPr>
        <p:blipFill>
          <a:blip r:embed="rId5">
            <a:alphaModFix/>
          </a:blip>
          <a:stretch>
            <a:fillRect/>
          </a:stretch>
        </p:blipFill>
        <p:spPr>
          <a:xfrm>
            <a:off x="1657050" y="1667712"/>
            <a:ext cx="1188054" cy="1315950"/>
          </a:xfrm>
          <a:prstGeom prst="rect">
            <a:avLst/>
          </a:prstGeom>
          <a:noFill/>
          <a:ln w="38100" cap="flat" cmpd="sng">
            <a:solidFill>
              <a:srgbClr val="00FFFF"/>
            </a:solidFill>
            <a:prstDash val="solid"/>
            <a:round/>
            <a:headEnd type="none" w="sm" len="sm"/>
            <a:tailEnd type="none" w="sm" len="sm"/>
          </a:ln>
        </p:spPr>
      </p:pic>
      <p:sp>
        <p:nvSpPr>
          <p:cNvPr id="1729" name="Google Shape;1729;p74"/>
          <p:cNvSpPr txBox="1"/>
          <p:nvPr/>
        </p:nvSpPr>
        <p:spPr>
          <a:xfrm>
            <a:off x="1262875" y="3109813"/>
            <a:ext cx="1976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lt1"/>
                </a:solidFill>
                <a:hlinkClick r:id="rId6">
                  <a:extLst>
                    <a:ext uri="{A12FA001-AC4F-418D-AE19-62706E023703}">
                      <ahyp:hlinkClr xmlns:ahyp="http://schemas.microsoft.com/office/drawing/2018/hyperlinkcolor" val="tx"/>
                    </a:ext>
                  </a:extLst>
                </a:hlinkClick>
              </a:rPr>
              <a:t>-Exponents &amp; Squares-</a:t>
            </a:r>
            <a:endParaRPr sz="900">
              <a:solidFill>
                <a:schemeClr val="lt1"/>
              </a:solidFill>
            </a:endParaRPr>
          </a:p>
        </p:txBody>
      </p:sp>
      <p:sp>
        <p:nvSpPr>
          <p:cNvPr id="1730" name="Google Shape;1730;p74"/>
          <p:cNvSpPr txBox="1"/>
          <p:nvPr/>
        </p:nvSpPr>
        <p:spPr>
          <a:xfrm>
            <a:off x="1262875" y="3572475"/>
            <a:ext cx="3000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lt1"/>
                </a:solidFill>
                <a:hlinkClick r:id="rId7">
                  <a:extLst>
                    <a:ext uri="{A12FA001-AC4F-418D-AE19-62706E023703}">
                      <ahyp:hlinkClr xmlns:ahyp="http://schemas.microsoft.com/office/drawing/2018/hyperlinkcolor" val="tx"/>
                    </a:ext>
                  </a:extLst>
                </a:hlinkClick>
              </a:rPr>
              <a:t>-Fractions &amp; Decimals-</a:t>
            </a:r>
            <a:endParaRPr/>
          </a:p>
        </p:txBody>
      </p:sp>
      <p:sp>
        <p:nvSpPr>
          <p:cNvPr id="1731" name="Google Shape;1731;p74"/>
          <p:cNvSpPr txBox="1"/>
          <p:nvPr/>
        </p:nvSpPr>
        <p:spPr>
          <a:xfrm>
            <a:off x="1262875" y="4035125"/>
            <a:ext cx="1976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lt1"/>
                </a:solidFill>
                <a:hlinkClick r:id="rId8">
                  <a:extLst>
                    <a:ext uri="{A12FA001-AC4F-418D-AE19-62706E023703}">
                      <ahyp:hlinkClr xmlns:ahyp="http://schemas.microsoft.com/office/drawing/2018/hyperlinkcolor" val="tx"/>
                    </a:ext>
                  </a:extLst>
                </a:hlinkClick>
              </a:rPr>
              <a:t>-Rounding &amp; Decimals-</a:t>
            </a:r>
            <a:endParaRPr sz="1300">
              <a:solidFill>
                <a:schemeClr val="lt1"/>
              </a:solidFill>
            </a:endParaRPr>
          </a:p>
        </p:txBody>
      </p:sp>
      <p:pic>
        <p:nvPicPr>
          <p:cNvPr id="1732" name="Google Shape;1732;p74">
            <a:hlinkClick r:id="rId9"/>
          </p:cNvPr>
          <p:cNvPicPr preferRelativeResize="0"/>
          <p:nvPr/>
        </p:nvPicPr>
        <p:blipFill>
          <a:blip r:embed="rId10">
            <a:alphaModFix/>
          </a:blip>
          <a:stretch>
            <a:fillRect/>
          </a:stretch>
        </p:blipFill>
        <p:spPr>
          <a:xfrm>
            <a:off x="3878625" y="1667700"/>
            <a:ext cx="1102935" cy="1422150"/>
          </a:xfrm>
          <a:prstGeom prst="rect">
            <a:avLst/>
          </a:prstGeom>
          <a:noFill/>
          <a:ln w="38100" cap="flat" cmpd="sng">
            <a:solidFill>
              <a:srgbClr val="00FFFF"/>
            </a:solidFill>
            <a:prstDash val="solid"/>
            <a:round/>
            <a:headEnd type="none" w="sm" len="sm"/>
            <a:tailEnd type="none" w="sm" len="sm"/>
          </a:ln>
        </p:spPr>
      </p:pic>
      <p:sp>
        <p:nvSpPr>
          <p:cNvPr id="1733" name="Google Shape;1733;p74"/>
          <p:cNvSpPr txBox="1"/>
          <p:nvPr/>
        </p:nvSpPr>
        <p:spPr>
          <a:xfrm>
            <a:off x="3437650" y="3099838"/>
            <a:ext cx="2536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r>
              <a:rPr lang="en" sz="1300" u="sng">
                <a:solidFill>
                  <a:schemeClr val="lt1"/>
                </a:solidFill>
                <a:hlinkClick r:id="rId11">
                  <a:extLst>
                    <a:ext uri="{A12FA001-AC4F-418D-AE19-62706E023703}">
                      <ahyp:hlinkClr xmlns:ahyp="http://schemas.microsoft.com/office/drawing/2018/hyperlinkcolor" val="tx"/>
                    </a:ext>
                  </a:extLst>
                </a:hlinkClick>
              </a:rPr>
              <a:t>-Calculator Practice Sheet-</a:t>
            </a:r>
            <a:endParaRPr>
              <a:solidFill>
                <a:schemeClr val="lt1"/>
              </a:solidFill>
            </a:endParaRPr>
          </a:p>
        </p:txBody>
      </p:sp>
      <p:pic>
        <p:nvPicPr>
          <p:cNvPr id="1734" name="Google Shape;1734;p74"/>
          <p:cNvPicPr preferRelativeResize="0"/>
          <p:nvPr/>
        </p:nvPicPr>
        <p:blipFill>
          <a:blip r:embed="rId12">
            <a:alphaModFix/>
          </a:blip>
          <a:stretch>
            <a:fillRect/>
          </a:stretch>
        </p:blipFill>
        <p:spPr>
          <a:xfrm>
            <a:off x="6911474" y="2135975"/>
            <a:ext cx="1188050" cy="1358745"/>
          </a:xfrm>
          <a:prstGeom prst="rect">
            <a:avLst/>
          </a:prstGeom>
          <a:noFill/>
          <a:ln w="28575" cap="flat" cmpd="sng">
            <a:solidFill>
              <a:srgbClr val="00FFFF"/>
            </a:solidFill>
            <a:prstDash val="solid"/>
            <a:round/>
            <a:headEnd type="none" w="sm" len="sm"/>
            <a:tailEnd type="none" w="sm" len="sm"/>
          </a:ln>
        </p:spPr>
      </p:pic>
      <p:pic>
        <p:nvPicPr>
          <p:cNvPr id="1735" name="Google Shape;1735;p74"/>
          <p:cNvPicPr preferRelativeResize="0"/>
          <p:nvPr/>
        </p:nvPicPr>
        <p:blipFill>
          <a:blip r:embed="rId13">
            <a:alphaModFix/>
          </a:blip>
          <a:stretch>
            <a:fillRect/>
          </a:stretch>
        </p:blipFill>
        <p:spPr>
          <a:xfrm>
            <a:off x="5840100" y="1672975"/>
            <a:ext cx="1188050" cy="1411600"/>
          </a:xfrm>
          <a:prstGeom prst="rect">
            <a:avLst/>
          </a:prstGeom>
          <a:noFill/>
          <a:ln w="28575" cap="flat" cmpd="sng">
            <a:solidFill>
              <a:srgbClr val="00FFFF"/>
            </a:solidFill>
            <a:prstDash val="solid"/>
            <a:round/>
            <a:headEnd type="none" w="sm" len="sm"/>
            <a:tailEnd type="none" w="sm" len="sm"/>
          </a:ln>
        </p:spPr>
      </p:pic>
      <p:sp>
        <p:nvSpPr>
          <p:cNvPr id="1736" name="Google Shape;1736;p74"/>
          <p:cNvSpPr txBox="1"/>
          <p:nvPr/>
        </p:nvSpPr>
        <p:spPr>
          <a:xfrm>
            <a:off x="5919975" y="3710125"/>
            <a:ext cx="3000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lt1"/>
                </a:solidFill>
                <a:hlinkClick r:id="rId14">
                  <a:extLst>
                    <a:ext uri="{A12FA001-AC4F-418D-AE19-62706E023703}">
                      <ahyp:hlinkClr xmlns:ahyp="http://schemas.microsoft.com/office/drawing/2018/hyperlinkcolor" val="tx"/>
                    </a:ext>
                  </a:extLst>
                </a:hlinkClick>
              </a:rPr>
              <a:t>-Free Adult Education Resources-</a:t>
            </a:r>
            <a:endParaRPr>
              <a:solidFill>
                <a:schemeClr val="lt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40"/>
        <p:cNvGrpSpPr/>
        <p:nvPr/>
      </p:nvGrpSpPr>
      <p:grpSpPr>
        <a:xfrm>
          <a:off x="0" y="0"/>
          <a:ext cx="0" cy="0"/>
          <a:chOff x="0" y="0"/>
          <a:chExt cx="0" cy="0"/>
        </a:xfrm>
      </p:grpSpPr>
      <p:pic>
        <p:nvPicPr>
          <p:cNvPr id="1741" name="Google Shape;1741;p75" title="h2h.1-removebg-preview.png"/>
          <p:cNvPicPr preferRelativeResize="0"/>
          <p:nvPr/>
        </p:nvPicPr>
        <p:blipFill>
          <a:blip r:embed="rId3">
            <a:alphaModFix/>
          </a:blip>
          <a:stretch>
            <a:fillRect/>
          </a:stretch>
        </p:blipFill>
        <p:spPr>
          <a:xfrm>
            <a:off x="2481950" y="290113"/>
            <a:ext cx="4410600" cy="1565250"/>
          </a:xfrm>
          <a:prstGeom prst="rect">
            <a:avLst/>
          </a:prstGeom>
          <a:noFill/>
          <a:ln>
            <a:noFill/>
          </a:ln>
        </p:spPr>
      </p:pic>
      <p:pic>
        <p:nvPicPr>
          <p:cNvPr id="1742" name="Google Shape;1742;p75" descr="https://lh7-us.googleusercontent.com/lpvqxJ8vJngaK8aYjzRjQOUSF7us4uMEGKyrw0zu7GhNh-1zCWpcBltaRR1eLF29XG9gXttjqpp6Ssoq5VlZCCdm5NpWD5RwqsXtFZgEsEz7KCF8LElkiL6L2ADnB16AhzWNZwqVommYT3q6yj808iJoEw=s2048"/>
          <p:cNvPicPr preferRelativeResize="0"/>
          <p:nvPr/>
        </p:nvPicPr>
        <p:blipFill rotWithShape="1">
          <a:blip r:embed="rId4">
            <a:alphaModFix/>
          </a:blip>
          <a:srcRect/>
          <a:stretch/>
        </p:blipFill>
        <p:spPr>
          <a:xfrm>
            <a:off x="418275" y="505075"/>
            <a:ext cx="856925" cy="1135325"/>
          </a:xfrm>
          <a:prstGeom prst="rect">
            <a:avLst/>
          </a:prstGeom>
          <a:noFill/>
          <a:ln w="28575" cap="flat" cmpd="sng">
            <a:solidFill>
              <a:srgbClr val="014B64"/>
            </a:solidFill>
            <a:prstDash val="solid"/>
            <a:round/>
            <a:headEnd type="none" w="sm" len="sm"/>
            <a:tailEnd type="none" w="sm" len="sm"/>
          </a:ln>
        </p:spPr>
      </p:pic>
      <p:pic>
        <p:nvPicPr>
          <p:cNvPr id="1743" name="Google Shape;1743;p75"/>
          <p:cNvPicPr preferRelativeResize="0"/>
          <p:nvPr/>
        </p:nvPicPr>
        <p:blipFill>
          <a:blip r:embed="rId5">
            <a:alphaModFix/>
          </a:blip>
          <a:stretch>
            <a:fillRect/>
          </a:stretch>
        </p:blipFill>
        <p:spPr>
          <a:xfrm>
            <a:off x="2209675" y="1855380"/>
            <a:ext cx="4861401" cy="348900"/>
          </a:xfrm>
          <a:prstGeom prst="rect">
            <a:avLst/>
          </a:prstGeom>
          <a:noFill/>
          <a:ln>
            <a:noFill/>
          </a:ln>
        </p:spPr>
      </p:pic>
      <p:pic>
        <p:nvPicPr>
          <p:cNvPr id="1744" name="Google Shape;1744;p75"/>
          <p:cNvPicPr preferRelativeResize="0"/>
          <p:nvPr/>
        </p:nvPicPr>
        <p:blipFill>
          <a:blip r:embed="rId6">
            <a:alphaModFix/>
          </a:blip>
          <a:stretch>
            <a:fillRect/>
          </a:stretch>
        </p:blipFill>
        <p:spPr>
          <a:xfrm>
            <a:off x="2627825" y="2252850"/>
            <a:ext cx="3669724" cy="701250"/>
          </a:xfrm>
          <a:prstGeom prst="rect">
            <a:avLst/>
          </a:prstGeom>
          <a:noFill/>
          <a:ln>
            <a:noFill/>
          </a:ln>
        </p:spPr>
      </p:pic>
      <p:pic>
        <p:nvPicPr>
          <p:cNvPr id="1745" name="Google Shape;1745;p75" title="tube.png"/>
          <p:cNvPicPr preferRelativeResize="0"/>
          <p:nvPr/>
        </p:nvPicPr>
        <p:blipFill>
          <a:blip r:embed="rId7">
            <a:alphaModFix/>
          </a:blip>
          <a:stretch>
            <a:fillRect/>
          </a:stretch>
        </p:blipFill>
        <p:spPr>
          <a:xfrm>
            <a:off x="3492837" y="3175650"/>
            <a:ext cx="1375650" cy="1375650"/>
          </a:xfrm>
          <a:prstGeom prst="rect">
            <a:avLst/>
          </a:prstGeom>
          <a:noFill/>
          <a:ln>
            <a:noFill/>
          </a:ln>
        </p:spPr>
      </p:pic>
      <p:pic>
        <p:nvPicPr>
          <p:cNvPr id="1746" name="Google Shape;1746;p75" title="qr-code.png"/>
          <p:cNvPicPr preferRelativeResize="0"/>
          <p:nvPr/>
        </p:nvPicPr>
        <p:blipFill>
          <a:blip r:embed="rId8">
            <a:alphaModFix/>
          </a:blip>
          <a:stretch>
            <a:fillRect/>
          </a:stretch>
        </p:blipFill>
        <p:spPr>
          <a:xfrm>
            <a:off x="808325" y="3175650"/>
            <a:ext cx="1342524" cy="1342524"/>
          </a:xfrm>
          <a:prstGeom prst="rect">
            <a:avLst/>
          </a:prstGeom>
          <a:noFill/>
          <a:ln>
            <a:noFill/>
          </a:ln>
        </p:spPr>
      </p:pic>
      <p:pic>
        <p:nvPicPr>
          <p:cNvPr id="1747" name="Google Shape;1747;p75" title="tikfinal.png"/>
          <p:cNvPicPr preferRelativeResize="0"/>
          <p:nvPr/>
        </p:nvPicPr>
        <p:blipFill>
          <a:blip r:embed="rId9">
            <a:alphaModFix/>
          </a:blip>
          <a:stretch>
            <a:fillRect/>
          </a:stretch>
        </p:blipFill>
        <p:spPr>
          <a:xfrm>
            <a:off x="6210449" y="3192224"/>
            <a:ext cx="1342526" cy="134252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2" name="Google Shape;1752;p76"/>
          <p:cNvSpPr txBox="1">
            <a:spLocks noGrp="1"/>
          </p:cNvSpPr>
          <p:nvPr>
            <p:ph type="title"/>
          </p:nvPr>
        </p:nvSpPr>
        <p:spPr>
          <a:xfrm>
            <a:off x="301088" y="130700"/>
            <a:ext cx="3277800" cy="120030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2700"/>
              <a:buFont typeface="Arial"/>
              <a:buNone/>
            </a:pPr>
            <a:br>
              <a:rPr lang="en">
                <a:latin typeface="Arial"/>
                <a:ea typeface="Arial"/>
                <a:cs typeface="Arial"/>
                <a:sym typeface="Arial"/>
              </a:rPr>
            </a:br>
            <a:r>
              <a:rPr lang="en">
                <a:solidFill>
                  <a:srgbClr val="014B64"/>
                </a:solidFill>
                <a:latin typeface="Rockwell"/>
                <a:ea typeface="Rockwell"/>
                <a:cs typeface="Rockwell"/>
                <a:sym typeface="Rockwell"/>
              </a:rPr>
              <a:t>Session Survey</a:t>
            </a:r>
            <a:endParaRPr>
              <a:solidFill>
                <a:srgbClr val="014B64"/>
              </a:solidFill>
              <a:latin typeface="Rockwell"/>
              <a:ea typeface="Rockwell"/>
              <a:cs typeface="Rockwell"/>
              <a:sym typeface="Rockwell"/>
            </a:endParaRPr>
          </a:p>
        </p:txBody>
      </p:sp>
      <p:pic>
        <p:nvPicPr>
          <p:cNvPr id="1753" name="Google Shape;1753;p76"/>
          <p:cNvPicPr preferRelativeResize="0">
            <a:picLocks noGrp="1"/>
          </p:cNvPicPr>
          <p:nvPr>
            <p:ph type="pic" idx="2"/>
          </p:nvPr>
        </p:nvPicPr>
        <p:blipFill rotWithShape="1">
          <a:blip r:embed="rId3">
            <a:alphaModFix/>
          </a:blip>
          <a:srcRect l="-3720" t="-1576" r="-5046" b="2770"/>
          <a:stretch/>
        </p:blipFill>
        <p:spPr>
          <a:xfrm>
            <a:off x="2785123" y="1271238"/>
            <a:ext cx="3157051" cy="2601024"/>
          </a:xfrm>
          <a:prstGeom prst="rect">
            <a:avLst/>
          </a:prstGeom>
          <a:noFill/>
          <a:ln>
            <a:noFill/>
          </a:ln>
        </p:spPr>
      </p:pic>
      <p:sp>
        <p:nvSpPr>
          <p:cNvPr id="1754" name="Google Shape;1754;p76"/>
          <p:cNvSpPr txBox="1">
            <a:spLocks noGrp="1"/>
          </p:cNvSpPr>
          <p:nvPr>
            <p:ph type="body" idx="1"/>
          </p:nvPr>
        </p:nvSpPr>
        <p:spPr>
          <a:xfrm>
            <a:off x="377488" y="1457143"/>
            <a:ext cx="3277800" cy="817500"/>
          </a:xfrm>
          <a:prstGeom prst="rect">
            <a:avLst/>
          </a:prstGeom>
          <a:noFill/>
          <a:ln>
            <a:noFill/>
          </a:ln>
        </p:spPr>
        <p:txBody>
          <a:bodyPr spcFirstLastPara="1" wrap="square" lIns="0" tIns="68575" rIns="0" bIns="0" anchor="t" anchorCtr="0">
            <a:normAutofit/>
          </a:bodyPr>
          <a:lstStyle/>
          <a:p>
            <a:pPr marL="0" lvl="0" indent="0" algn="l" rtl="0">
              <a:lnSpc>
                <a:spcPct val="90000"/>
              </a:lnSpc>
              <a:spcBef>
                <a:spcPts val="0"/>
              </a:spcBef>
              <a:spcAft>
                <a:spcPts val="0"/>
              </a:spcAft>
              <a:buSzPts val="1700"/>
              <a:buNone/>
            </a:pPr>
            <a:r>
              <a:rPr lang="en">
                <a:latin typeface="Quattrocento Sans"/>
                <a:ea typeface="Quattrocento Sans"/>
                <a:cs typeface="Quattrocento Sans"/>
                <a:sym typeface="Quattrocento Sans"/>
              </a:rPr>
              <a:t>Your feedback is important!</a:t>
            </a:r>
            <a:endParaRPr>
              <a:latin typeface="Quattrocento Sans"/>
              <a:ea typeface="Quattrocento Sans"/>
              <a:cs typeface="Quattrocento Sans"/>
              <a:sym typeface="Quattrocento Sans"/>
            </a:endParaRPr>
          </a:p>
          <a:p>
            <a:pPr marL="0" lvl="0" indent="0" algn="l" rtl="0">
              <a:lnSpc>
                <a:spcPct val="90000"/>
              </a:lnSpc>
              <a:spcBef>
                <a:spcPts val="0"/>
              </a:spcBef>
              <a:spcAft>
                <a:spcPts val="0"/>
              </a:spcAft>
              <a:buSzPts val="1700"/>
              <a:buNone/>
            </a:pPr>
            <a:r>
              <a:rPr lang="en">
                <a:latin typeface="Quattrocento Sans"/>
                <a:ea typeface="Quattrocento Sans"/>
                <a:cs typeface="Quattrocento Sans"/>
                <a:sym typeface="Quattrocento Sans"/>
              </a:rPr>
              <a:t>Please scan the QR code below </a:t>
            </a:r>
            <a:endParaRPr>
              <a:latin typeface="Quattrocento Sans"/>
              <a:ea typeface="Quattrocento Sans"/>
              <a:cs typeface="Quattrocento Sans"/>
              <a:sym typeface="Quattrocento Sans"/>
            </a:endParaRPr>
          </a:p>
          <a:p>
            <a:pPr marL="0" lvl="0" indent="0" algn="l" rtl="0">
              <a:lnSpc>
                <a:spcPct val="90000"/>
              </a:lnSpc>
              <a:spcBef>
                <a:spcPts val="0"/>
              </a:spcBef>
              <a:spcAft>
                <a:spcPts val="0"/>
              </a:spcAft>
              <a:buSzPts val="1700"/>
              <a:buNone/>
            </a:pPr>
            <a:r>
              <a:rPr lang="en">
                <a:latin typeface="Quattrocento Sans"/>
                <a:ea typeface="Quattrocento Sans"/>
                <a:cs typeface="Quattrocento Sans"/>
                <a:sym typeface="Quattrocento Sans"/>
              </a:rPr>
              <a:t>to rate this session. </a:t>
            </a:r>
            <a:endParaRPr>
              <a:latin typeface="Quattrocento Sans"/>
              <a:ea typeface="Quattrocento Sans"/>
              <a:cs typeface="Quattrocento Sans"/>
              <a:sym typeface="Quattrocento Sans"/>
            </a:endParaRPr>
          </a:p>
        </p:txBody>
      </p:sp>
      <p:sp>
        <p:nvSpPr>
          <p:cNvPr id="1755" name="Google Shape;1755;p76"/>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47</a:t>
            </a:fld>
            <a:endParaRPr/>
          </a:p>
        </p:txBody>
      </p:sp>
      <p:sp>
        <p:nvSpPr>
          <p:cNvPr id="1756" name="Google Shape;1756;p76"/>
          <p:cNvSpPr txBox="1"/>
          <p:nvPr/>
        </p:nvSpPr>
        <p:spPr>
          <a:xfrm>
            <a:off x="5429625" y="898550"/>
            <a:ext cx="3000000" cy="55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700" b="1">
                <a:solidFill>
                  <a:srgbClr val="014B64"/>
                </a:solidFill>
                <a:latin typeface="Rockwell"/>
                <a:ea typeface="Rockwell"/>
                <a:cs typeface="Rockwell"/>
                <a:sym typeface="Rockwell"/>
              </a:rPr>
              <a:t>Session Slides</a:t>
            </a:r>
            <a:endParaRPr/>
          </a:p>
        </p:txBody>
      </p:sp>
      <p:sp>
        <p:nvSpPr>
          <p:cNvPr id="1757" name="Google Shape;1757;p76"/>
          <p:cNvSpPr txBox="1"/>
          <p:nvPr/>
        </p:nvSpPr>
        <p:spPr>
          <a:xfrm>
            <a:off x="5490425" y="1598025"/>
            <a:ext cx="3000000" cy="60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500">
                <a:solidFill>
                  <a:schemeClr val="dk1"/>
                </a:solidFill>
                <a:latin typeface="Quattrocento Sans"/>
                <a:ea typeface="Quattrocento Sans"/>
                <a:cs typeface="Quattrocento Sans"/>
                <a:sym typeface="Quattrocento Sans"/>
              </a:rPr>
              <a:t>Interactive PDF of session slides with hyperlinks!</a:t>
            </a:r>
            <a:endParaRPr/>
          </a:p>
        </p:txBody>
      </p:sp>
      <p:pic>
        <p:nvPicPr>
          <p:cNvPr id="1758" name="Google Shape;1758;p76"/>
          <p:cNvPicPr preferRelativeResize="0"/>
          <p:nvPr/>
        </p:nvPicPr>
        <p:blipFill>
          <a:blip r:embed="rId4">
            <a:alphaModFix/>
          </a:blip>
          <a:stretch>
            <a:fillRect/>
          </a:stretch>
        </p:blipFill>
        <p:spPr>
          <a:xfrm>
            <a:off x="377488" y="2274660"/>
            <a:ext cx="2237225" cy="24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grpSp>
        <p:nvGrpSpPr>
          <p:cNvPr id="366" name="Google Shape;366;p34"/>
          <p:cNvGrpSpPr/>
          <p:nvPr/>
        </p:nvGrpSpPr>
        <p:grpSpPr>
          <a:xfrm>
            <a:off x="-27178" y="3202450"/>
            <a:ext cx="2555408" cy="1945739"/>
            <a:chOff x="-36228" y="4269935"/>
            <a:chExt cx="3406303" cy="2594318"/>
          </a:xfrm>
        </p:grpSpPr>
        <p:sp>
          <p:nvSpPr>
            <p:cNvPr id="367" name="Google Shape;367;p34"/>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68" name="Google Shape;368;p34"/>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69" name="Google Shape;369;p34"/>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0" name="Google Shape;370;p34"/>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71" name="Google Shape;371;p34"/>
            <p:cNvGrpSpPr/>
            <p:nvPr/>
          </p:nvGrpSpPr>
          <p:grpSpPr>
            <a:xfrm rot="-647713">
              <a:off x="976558" y="6022141"/>
              <a:ext cx="127943" cy="85459"/>
              <a:chOff x="7803012" y="5503320"/>
              <a:chExt cx="1302374" cy="589952"/>
            </a:xfrm>
          </p:grpSpPr>
          <p:sp>
            <p:nvSpPr>
              <p:cNvPr id="372" name="Google Shape;372;p34"/>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3" name="Google Shape;373;p34"/>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374" name="Google Shape;374;p34"/>
            <p:cNvGrpSpPr/>
            <p:nvPr/>
          </p:nvGrpSpPr>
          <p:grpSpPr>
            <a:xfrm rot="4980046">
              <a:off x="1655301" y="6013742"/>
              <a:ext cx="74250" cy="1290467"/>
              <a:chOff x="9271908" y="1556791"/>
              <a:chExt cx="252731" cy="4392489"/>
            </a:xfrm>
          </p:grpSpPr>
          <p:sp>
            <p:nvSpPr>
              <p:cNvPr id="375" name="Google Shape;375;p34"/>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6" name="Google Shape;376;p34"/>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7" name="Google Shape;377;p34"/>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8" name="Google Shape;378;p34"/>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9" name="Google Shape;379;p34"/>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80" name="Google Shape;380;p34"/>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81" name="Google Shape;381;p34"/>
              <p:cNvGrpSpPr/>
              <p:nvPr/>
            </p:nvGrpSpPr>
            <p:grpSpPr>
              <a:xfrm>
                <a:off x="9272743" y="5309733"/>
                <a:ext cx="251559" cy="412500"/>
                <a:chOff x="9262729" y="5309733"/>
                <a:chExt cx="270901" cy="412500"/>
              </a:xfrm>
            </p:grpSpPr>
            <p:sp>
              <p:nvSpPr>
                <p:cNvPr id="382" name="Google Shape;382;p34"/>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83" name="Google Shape;383;p34"/>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84" name="Google Shape;384;p34"/>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85" name="Google Shape;385;p34"/>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86" name="Google Shape;386;p34"/>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387" name="Google Shape;387;p34"/>
            <p:cNvGrpSpPr/>
            <p:nvPr/>
          </p:nvGrpSpPr>
          <p:grpSpPr>
            <a:xfrm>
              <a:off x="-4119" y="5085176"/>
              <a:ext cx="497766" cy="1458203"/>
              <a:chOff x="6093579" y="736781"/>
              <a:chExt cx="1714662" cy="5023089"/>
            </a:xfrm>
          </p:grpSpPr>
          <p:sp>
            <p:nvSpPr>
              <p:cNvPr id="388" name="Google Shape;388;p34"/>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89" name="Google Shape;389;p34"/>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0" name="Google Shape;390;p34"/>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1" name="Google Shape;391;p34"/>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2" name="Google Shape;392;p34"/>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3" name="Google Shape;393;p34"/>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4" name="Google Shape;394;p34"/>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5" name="Google Shape;395;p34"/>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6" name="Google Shape;396;p34"/>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7" name="Google Shape;397;p34"/>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8" name="Google Shape;398;p34"/>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9" name="Google Shape;399;p34"/>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0" name="Google Shape;400;p34"/>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1" name="Google Shape;401;p34"/>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2" name="Google Shape;402;p34"/>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3" name="Google Shape;403;p34"/>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4" name="Google Shape;404;p34"/>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5" name="Google Shape;405;p34"/>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6" name="Google Shape;406;p34"/>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407" name="Google Shape;407;p34"/>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408" name="Google Shape;408;p34"/>
          <p:cNvGrpSpPr/>
          <p:nvPr/>
        </p:nvGrpSpPr>
        <p:grpSpPr>
          <a:xfrm>
            <a:off x="6637589" y="-537111"/>
            <a:ext cx="2983504" cy="1575432"/>
            <a:chOff x="8847758" y="-716148"/>
            <a:chExt cx="3976945" cy="2100576"/>
          </a:xfrm>
        </p:grpSpPr>
        <p:sp>
          <p:nvSpPr>
            <p:cNvPr id="409" name="Google Shape;409;p34"/>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410" name="Google Shape;410;p34"/>
            <p:cNvGrpSpPr/>
            <p:nvPr/>
          </p:nvGrpSpPr>
          <p:grpSpPr>
            <a:xfrm rot="598941">
              <a:off x="11805096" y="58370"/>
              <a:ext cx="352389" cy="332874"/>
              <a:chOff x="10486900" y="3714898"/>
              <a:chExt cx="1008000" cy="952178"/>
            </a:xfrm>
          </p:grpSpPr>
          <p:sp>
            <p:nvSpPr>
              <p:cNvPr id="411" name="Google Shape;411;p34"/>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12" name="Google Shape;412;p34"/>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13" name="Google Shape;413;p34"/>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414" name="Google Shape;414;p34"/>
            <p:cNvGrpSpPr/>
            <p:nvPr/>
          </p:nvGrpSpPr>
          <p:grpSpPr>
            <a:xfrm rot="598941">
              <a:off x="11906513" y="510500"/>
              <a:ext cx="308908" cy="384167"/>
              <a:chOff x="9829741" y="5373229"/>
              <a:chExt cx="883624" cy="1098900"/>
            </a:xfrm>
          </p:grpSpPr>
          <p:sp>
            <p:nvSpPr>
              <p:cNvPr id="415" name="Google Shape;415;p34"/>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16" name="Google Shape;416;p34"/>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17" name="Google Shape;417;p34"/>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418" name="Google Shape;418;p34"/>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19" name="Google Shape;419;p34"/>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420" name="Google Shape;420;p34"/>
          <p:cNvSpPr txBox="1">
            <a:spLocks noGrp="1"/>
          </p:cNvSpPr>
          <p:nvPr>
            <p:ph type="title"/>
          </p:nvPr>
        </p:nvSpPr>
        <p:spPr>
          <a:xfrm>
            <a:off x="457200" y="303498"/>
            <a:ext cx="8229600" cy="533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000"/>
              <a:buFont typeface="Quattrocento Sans"/>
              <a:buNone/>
            </a:pPr>
            <a:r>
              <a:rPr lang="en" sz="2400" u="sng">
                <a:solidFill>
                  <a:schemeClr val="hlink"/>
                </a:solidFill>
                <a:latin typeface="Rockwell"/>
                <a:ea typeface="Rockwell"/>
                <a:cs typeface="Rockwell"/>
                <a:sym typeface="Rockwell"/>
                <a:hlinkClick r:id="rId3"/>
              </a:rPr>
              <a:t>GED.COM</a:t>
            </a:r>
            <a:r>
              <a:rPr lang="en" sz="2400">
                <a:solidFill>
                  <a:srgbClr val="014B64"/>
                </a:solidFill>
                <a:latin typeface="Rockwell"/>
                <a:ea typeface="Rockwell"/>
                <a:cs typeface="Rockwell"/>
                <a:sym typeface="Rockwell"/>
              </a:rPr>
              <a:t>: Your One Stop Shop for Resources</a:t>
            </a:r>
            <a:endParaRPr sz="2400">
              <a:solidFill>
                <a:srgbClr val="014B64"/>
              </a:solidFill>
            </a:endParaRPr>
          </a:p>
        </p:txBody>
      </p:sp>
      <p:pic>
        <p:nvPicPr>
          <p:cNvPr id="421" name="Google Shape;421;p34"/>
          <p:cNvPicPr preferRelativeResize="0"/>
          <p:nvPr/>
        </p:nvPicPr>
        <p:blipFill>
          <a:blip r:embed="rId4">
            <a:alphaModFix/>
          </a:blip>
          <a:stretch>
            <a:fillRect/>
          </a:stretch>
        </p:blipFill>
        <p:spPr>
          <a:xfrm>
            <a:off x="82019" y="4870350"/>
            <a:ext cx="777200" cy="162125"/>
          </a:xfrm>
          <a:prstGeom prst="rect">
            <a:avLst/>
          </a:prstGeom>
          <a:noFill/>
          <a:ln>
            <a:noFill/>
          </a:ln>
        </p:spPr>
      </p:pic>
      <p:pic>
        <p:nvPicPr>
          <p:cNvPr id="422" name="Google Shape;422;p34">
            <a:hlinkClick r:id="rId5"/>
          </p:cNvPr>
          <p:cNvPicPr preferRelativeResize="0"/>
          <p:nvPr/>
        </p:nvPicPr>
        <p:blipFill>
          <a:blip r:embed="rId6">
            <a:alphaModFix/>
          </a:blip>
          <a:stretch>
            <a:fillRect/>
          </a:stretch>
        </p:blipFill>
        <p:spPr>
          <a:xfrm>
            <a:off x="457188" y="1038324"/>
            <a:ext cx="2194063" cy="948050"/>
          </a:xfrm>
          <a:prstGeom prst="rect">
            <a:avLst/>
          </a:prstGeom>
          <a:noFill/>
          <a:ln w="38100" cap="flat" cmpd="sng">
            <a:solidFill>
              <a:srgbClr val="006C64"/>
            </a:solidFill>
            <a:prstDash val="solid"/>
            <a:round/>
            <a:headEnd type="none" w="sm" len="sm"/>
            <a:tailEnd type="none" w="sm" len="sm"/>
          </a:ln>
        </p:spPr>
      </p:pic>
      <p:pic>
        <p:nvPicPr>
          <p:cNvPr id="423" name="Google Shape;423;p34">
            <a:hlinkClick r:id="rId7"/>
          </p:cNvPr>
          <p:cNvPicPr preferRelativeResize="0"/>
          <p:nvPr/>
        </p:nvPicPr>
        <p:blipFill>
          <a:blip r:embed="rId8">
            <a:alphaModFix/>
          </a:blip>
          <a:stretch>
            <a:fillRect/>
          </a:stretch>
        </p:blipFill>
        <p:spPr>
          <a:xfrm>
            <a:off x="461000" y="2242800"/>
            <a:ext cx="2186450" cy="948050"/>
          </a:xfrm>
          <a:prstGeom prst="rect">
            <a:avLst/>
          </a:prstGeom>
          <a:noFill/>
          <a:ln w="38100" cap="flat" cmpd="sng">
            <a:solidFill>
              <a:srgbClr val="006C64"/>
            </a:solidFill>
            <a:prstDash val="solid"/>
            <a:round/>
            <a:headEnd type="none" w="sm" len="sm"/>
            <a:tailEnd type="none" w="sm" len="sm"/>
          </a:ln>
        </p:spPr>
      </p:pic>
      <p:pic>
        <p:nvPicPr>
          <p:cNvPr id="424" name="Google Shape;424;p34">
            <a:hlinkClick r:id="rId9"/>
          </p:cNvPr>
          <p:cNvPicPr preferRelativeResize="0"/>
          <p:nvPr/>
        </p:nvPicPr>
        <p:blipFill rotWithShape="1">
          <a:blip r:embed="rId10">
            <a:alphaModFix/>
          </a:blip>
          <a:srcRect/>
          <a:stretch/>
        </p:blipFill>
        <p:spPr>
          <a:xfrm>
            <a:off x="5195850" y="903425"/>
            <a:ext cx="1441750" cy="1867276"/>
          </a:xfrm>
          <a:prstGeom prst="rect">
            <a:avLst/>
          </a:prstGeom>
          <a:noFill/>
          <a:ln w="28575" cap="flat" cmpd="sng">
            <a:solidFill>
              <a:srgbClr val="008C83"/>
            </a:solidFill>
            <a:prstDash val="solid"/>
            <a:round/>
            <a:headEnd type="none" w="sm" len="sm"/>
            <a:tailEnd type="none" w="sm" len="sm"/>
          </a:ln>
        </p:spPr>
      </p:pic>
      <p:pic>
        <p:nvPicPr>
          <p:cNvPr id="425" name="Google Shape;425;p34">
            <a:hlinkClick r:id="rId11"/>
          </p:cNvPr>
          <p:cNvPicPr preferRelativeResize="0"/>
          <p:nvPr/>
        </p:nvPicPr>
        <p:blipFill rotWithShape="1">
          <a:blip r:embed="rId12">
            <a:alphaModFix/>
          </a:blip>
          <a:srcRect/>
          <a:stretch/>
        </p:blipFill>
        <p:spPr>
          <a:xfrm>
            <a:off x="3168125" y="2964775"/>
            <a:ext cx="1366000" cy="1788723"/>
          </a:xfrm>
          <a:prstGeom prst="rect">
            <a:avLst/>
          </a:prstGeom>
          <a:noFill/>
          <a:ln w="28575" cap="flat" cmpd="sng">
            <a:solidFill>
              <a:srgbClr val="008C83"/>
            </a:solidFill>
            <a:prstDash val="solid"/>
            <a:round/>
            <a:headEnd type="none" w="sm" len="sm"/>
            <a:tailEnd type="none" w="sm" len="sm"/>
          </a:ln>
        </p:spPr>
      </p:pic>
      <p:pic>
        <p:nvPicPr>
          <p:cNvPr id="426" name="Google Shape;426;p34">
            <a:hlinkClick r:id="rId13"/>
          </p:cNvPr>
          <p:cNvPicPr preferRelativeResize="0"/>
          <p:nvPr/>
        </p:nvPicPr>
        <p:blipFill rotWithShape="1">
          <a:blip r:embed="rId14">
            <a:alphaModFix/>
          </a:blip>
          <a:srcRect/>
          <a:stretch/>
        </p:blipFill>
        <p:spPr>
          <a:xfrm>
            <a:off x="5233730" y="2925503"/>
            <a:ext cx="1365992" cy="1867275"/>
          </a:xfrm>
          <a:prstGeom prst="rect">
            <a:avLst/>
          </a:prstGeom>
          <a:noFill/>
          <a:ln w="28575" cap="flat" cmpd="sng">
            <a:solidFill>
              <a:srgbClr val="008C83"/>
            </a:solidFill>
            <a:prstDash val="solid"/>
            <a:round/>
            <a:headEnd type="none" w="sm" len="sm"/>
            <a:tailEnd type="none" w="sm" len="sm"/>
          </a:ln>
        </p:spPr>
      </p:pic>
      <p:pic>
        <p:nvPicPr>
          <p:cNvPr id="427" name="Google Shape;427;p34">
            <a:hlinkClick r:id="rId15"/>
          </p:cNvPr>
          <p:cNvPicPr preferRelativeResize="0"/>
          <p:nvPr/>
        </p:nvPicPr>
        <p:blipFill>
          <a:blip r:embed="rId16">
            <a:alphaModFix/>
          </a:blip>
          <a:stretch>
            <a:fillRect/>
          </a:stretch>
        </p:blipFill>
        <p:spPr>
          <a:xfrm>
            <a:off x="7083163" y="2867137"/>
            <a:ext cx="1441750" cy="1837693"/>
          </a:xfrm>
          <a:prstGeom prst="rect">
            <a:avLst/>
          </a:prstGeom>
          <a:noFill/>
          <a:ln w="19050" cap="flat" cmpd="sng">
            <a:solidFill>
              <a:srgbClr val="008C83"/>
            </a:solidFill>
            <a:prstDash val="solid"/>
            <a:round/>
            <a:headEnd type="none" w="sm" len="sm"/>
            <a:tailEnd type="none" w="sm" len="sm"/>
          </a:ln>
        </p:spPr>
      </p:pic>
      <p:pic>
        <p:nvPicPr>
          <p:cNvPr id="428" name="Google Shape;428;p34">
            <a:hlinkClick r:id="rId17"/>
          </p:cNvPr>
          <p:cNvPicPr preferRelativeResize="0"/>
          <p:nvPr/>
        </p:nvPicPr>
        <p:blipFill rotWithShape="1">
          <a:blip r:embed="rId18">
            <a:alphaModFix/>
          </a:blip>
          <a:srcRect/>
          <a:stretch/>
        </p:blipFill>
        <p:spPr>
          <a:xfrm>
            <a:off x="3130250" y="940450"/>
            <a:ext cx="1441750" cy="1793226"/>
          </a:xfrm>
          <a:prstGeom prst="rect">
            <a:avLst/>
          </a:prstGeom>
          <a:noFill/>
          <a:ln w="19050" cap="flat" cmpd="sng">
            <a:solidFill>
              <a:srgbClr val="008C83"/>
            </a:solidFill>
            <a:prstDash val="solid"/>
            <a:round/>
            <a:headEnd type="none" w="sm" len="sm"/>
            <a:tailEnd type="none" w="sm" len="sm"/>
          </a:ln>
        </p:spPr>
      </p:pic>
      <p:pic>
        <p:nvPicPr>
          <p:cNvPr id="429" name="Google Shape;429;p34">
            <a:hlinkClick r:id="rId19"/>
          </p:cNvPr>
          <p:cNvPicPr preferRelativeResize="0"/>
          <p:nvPr/>
        </p:nvPicPr>
        <p:blipFill rotWithShape="1">
          <a:blip r:embed="rId20">
            <a:alphaModFix/>
          </a:blip>
          <a:srcRect/>
          <a:stretch/>
        </p:blipFill>
        <p:spPr>
          <a:xfrm>
            <a:off x="679325" y="3356398"/>
            <a:ext cx="1464925" cy="1348415"/>
          </a:xfrm>
          <a:prstGeom prst="rect">
            <a:avLst/>
          </a:prstGeom>
          <a:noFill/>
          <a:ln w="19050" cap="flat" cmpd="sng">
            <a:solidFill>
              <a:srgbClr val="008C83"/>
            </a:solidFill>
            <a:prstDash val="solid"/>
            <a:round/>
            <a:headEnd type="none" w="sm" len="sm"/>
            <a:tailEnd type="none" w="sm" len="sm"/>
          </a:ln>
        </p:spPr>
      </p:pic>
      <p:pic>
        <p:nvPicPr>
          <p:cNvPr id="430" name="Google Shape;430;p34">
            <a:hlinkClick r:id="rId21"/>
          </p:cNvPr>
          <p:cNvPicPr preferRelativeResize="0"/>
          <p:nvPr/>
        </p:nvPicPr>
        <p:blipFill rotWithShape="1">
          <a:blip r:embed="rId22">
            <a:alphaModFix/>
          </a:blip>
          <a:srcRect/>
          <a:stretch/>
        </p:blipFill>
        <p:spPr>
          <a:xfrm>
            <a:off x="7071575" y="924868"/>
            <a:ext cx="1464926" cy="1854293"/>
          </a:xfrm>
          <a:prstGeom prst="rect">
            <a:avLst/>
          </a:prstGeom>
          <a:noFill/>
          <a:ln w="19050" cap="flat" cmpd="sng">
            <a:solidFill>
              <a:srgbClr val="008C83"/>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4"/>
        <p:cNvGrpSpPr/>
        <p:nvPr/>
      </p:nvGrpSpPr>
      <p:grpSpPr>
        <a:xfrm>
          <a:off x="0" y="0"/>
          <a:ext cx="0" cy="0"/>
          <a:chOff x="0" y="0"/>
          <a:chExt cx="0" cy="0"/>
        </a:xfrm>
      </p:grpSpPr>
      <p:grpSp>
        <p:nvGrpSpPr>
          <p:cNvPr id="435" name="Google Shape;435;p35"/>
          <p:cNvGrpSpPr/>
          <p:nvPr/>
        </p:nvGrpSpPr>
        <p:grpSpPr>
          <a:xfrm>
            <a:off x="-27178" y="3202450"/>
            <a:ext cx="2555408" cy="1945739"/>
            <a:chOff x="-36228" y="4269935"/>
            <a:chExt cx="3406303" cy="2594318"/>
          </a:xfrm>
        </p:grpSpPr>
        <p:sp>
          <p:nvSpPr>
            <p:cNvPr id="436" name="Google Shape;436;p35"/>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37" name="Google Shape;437;p35"/>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38" name="Google Shape;438;p35"/>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39" name="Google Shape;439;p35"/>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440" name="Google Shape;440;p35"/>
            <p:cNvGrpSpPr/>
            <p:nvPr/>
          </p:nvGrpSpPr>
          <p:grpSpPr>
            <a:xfrm rot="-647713">
              <a:off x="976558" y="6022141"/>
              <a:ext cx="127943" cy="85459"/>
              <a:chOff x="7803012" y="5503320"/>
              <a:chExt cx="1302374" cy="589952"/>
            </a:xfrm>
          </p:grpSpPr>
          <p:sp>
            <p:nvSpPr>
              <p:cNvPr id="441" name="Google Shape;441;p35"/>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2" name="Google Shape;442;p35"/>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443" name="Google Shape;443;p35"/>
            <p:cNvGrpSpPr/>
            <p:nvPr/>
          </p:nvGrpSpPr>
          <p:grpSpPr>
            <a:xfrm rot="4980046">
              <a:off x="1655301" y="6013742"/>
              <a:ext cx="74250" cy="1290467"/>
              <a:chOff x="9271908" y="1556791"/>
              <a:chExt cx="252731" cy="4392489"/>
            </a:xfrm>
          </p:grpSpPr>
          <p:sp>
            <p:nvSpPr>
              <p:cNvPr id="444" name="Google Shape;444;p35"/>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5" name="Google Shape;445;p35"/>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6" name="Google Shape;446;p35"/>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7" name="Google Shape;447;p35"/>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8" name="Google Shape;448;p35"/>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9" name="Google Shape;449;p35"/>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450" name="Google Shape;450;p35"/>
              <p:cNvGrpSpPr/>
              <p:nvPr/>
            </p:nvGrpSpPr>
            <p:grpSpPr>
              <a:xfrm>
                <a:off x="9272743" y="5309733"/>
                <a:ext cx="251559" cy="412500"/>
                <a:chOff x="9262729" y="5309733"/>
                <a:chExt cx="270901" cy="412500"/>
              </a:xfrm>
            </p:grpSpPr>
            <p:sp>
              <p:nvSpPr>
                <p:cNvPr id="451" name="Google Shape;451;p35"/>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52" name="Google Shape;452;p35"/>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53" name="Google Shape;453;p35"/>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54" name="Google Shape;454;p35"/>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55" name="Google Shape;455;p35"/>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456" name="Google Shape;456;p35"/>
            <p:cNvGrpSpPr/>
            <p:nvPr/>
          </p:nvGrpSpPr>
          <p:grpSpPr>
            <a:xfrm>
              <a:off x="-4119" y="5085176"/>
              <a:ext cx="497766" cy="1458203"/>
              <a:chOff x="6093579" y="736781"/>
              <a:chExt cx="1714662" cy="5023089"/>
            </a:xfrm>
          </p:grpSpPr>
          <p:sp>
            <p:nvSpPr>
              <p:cNvPr id="457" name="Google Shape;457;p35"/>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8" name="Google Shape;458;p35"/>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9" name="Google Shape;459;p35"/>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0" name="Google Shape;460;p35"/>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1" name="Google Shape;461;p35"/>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2" name="Google Shape;462;p35"/>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3" name="Google Shape;463;p35"/>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4" name="Google Shape;464;p35"/>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5" name="Google Shape;465;p35"/>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6" name="Google Shape;466;p35"/>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7" name="Google Shape;467;p35"/>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8" name="Google Shape;468;p35"/>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9" name="Google Shape;469;p35"/>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70" name="Google Shape;470;p35"/>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71" name="Google Shape;471;p35"/>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72" name="Google Shape;472;p35"/>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73" name="Google Shape;473;p35"/>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74" name="Google Shape;474;p35"/>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75" name="Google Shape;475;p35"/>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476" name="Google Shape;476;p35"/>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477" name="Google Shape;477;p35"/>
          <p:cNvGrpSpPr/>
          <p:nvPr/>
        </p:nvGrpSpPr>
        <p:grpSpPr>
          <a:xfrm>
            <a:off x="6637589" y="-537111"/>
            <a:ext cx="2983504" cy="1575432"/>
            <a:chOff x="8847758" y="-716148"/>
            <a:chExt cx="3976945" cy="2100576"/>
          </a:xfrm>
        </p:grpSpPr>
        <p:sp>
          <p:nvSpPr>
            <p:cNvPr id="478" name="Google Shape;478;p35"/>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479" name="Google Shape;479;p35"/>
            <p:cNvGrpSpPr/>
            <p:nvPr/>
          </p:nvGrpSpPr>
          <p:grpSpPr>
            <a:xfrm rot="598941">
              <a:off x="11805096" y="58370"/>
              <a:ext cx="352389" cy="332874"/>
              <a:chOff x="10486900" y="3714898"/>
              <a:chExt cx="1008000" cy="952178"/>
            </a:xfrm>
          </p:grpSpPr>
          <p:sp>
            <p:nvSpPr>
              <p:cNvPr id="480" name="Google Shape;480;p35"/>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81" name="Google Shape;481;p35"/>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82" name="Google Shape;482;p35"/>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483" name="Google Shape;483;p35"/>
            <p:cNvGrpSpPr/>
            <p:nvPr/>
          </p:nvGrpSpPr>
          <p:grpSpPr>
            <a:xfrm rot="598941">
              <a:off x="11906513" y="510500"/>
              <a:ext cx="308908" cy="384167"/>
              <a:chOff x="9829741" y="5373229"/>
              <a:chExt cx="883624" cy="1098900"/>
            </a:xfrm>
          </p:grpSpPr>
          <p:sp>
            <p:nvSpPr>
              <p:cNvPr id="484" name="Google Shape;484;p35"/>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85" name="Google Shape;485;p35"/>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86" name="Google Shape;486;p35"/>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487" name="Google Shape;487;p35"/>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88" name="Google Shape;488;p35"/>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489" name="Google Shape;489;p35"/>
          <p:cNvSpPr txBox="1">
            <a:spLocks noGrp="1"/>
          </p:cNvSpPr>
          <p:nvPr>
            <p:ph type="title"/>
          </p:nvPr>
        </p:nvSpPr>
        <p:spPr>
          <a:xfrm>
            <a:off x="457200" y="303498"/>
            <a:ext cx="8229600" cy="533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000"/>
              <a:buFont typeface="Quattrocento Sans"/>
              <a:buNone/>
            </a:pPr>
            <a:r>
              <a:rPr lang="en" sz="2400" u="sng">
                <a:solidFill>
                  <a:schemeClr val="hlink"/>
                </a:solidFill>
                <a:latin typeface="Rockwell"/>
                <a:ea typeface="Rockwell"/>
                <a:cs typeface="Rockwell"/>
                <a:sym typeface="Rockwell"/>
                <a:hlinkClick r:id="rId3"/>
              </a:rPr>
              <a:t>GED.COM</a:t>
            </a:r>
            <a:r>
              <a:rPr lang="en" sz="2400">
                <a:solidFill>
                  <a:srgbClr val="014B64"/>
                </a:solidFill>
                <a:latin typeface="Rockwell"/>
                <a:ea typeface="Rockwell"/>
                <a:cs typeface="Rockwell"/>
                <a:sym typeface="Rockwell"/>
              </a:rPr>
              <a:t>: Your One Stop Shop for Resources</a:t>
            </a:r>
            <a:endParaRPr sz="2400">
              <a:solidFill>
                <a:srgbClr val="014B64"/>
              </a:solidFill>
            </a:endParaRPr>
          </a:p>
        </p:txBody>
      </p:sp>
      <p:pic>
        <p:nvPicPr>
          <p:cNvPr id="490" name="Google Shape;490;p35"/>
          <p:cNvPicPr preferRelativeResize="0"/>
          <p:nvPr/>
        </p:nvPicPr>
        <p:blipFill>
          <a:blip r:embed="rId4">
            <a:alphaModFix/>
          </a:blip>
          <a:stretch>
            <a:fillRect/>
          </a:stretch>
        </p:blipFill>
        <p:spPr>
          <a:xfrm>
            <a:off x="82019" y="4870350"/>
            <a:ext cx="777200" cy="162125"/>
          </a:xfrm>
          <a:prstGeom prst="rect">
            <a:avLst/>
          </a:prstGeom>
          <a:noFill/>
          <a:ln>
            <a:noFill/>
          </a:ln>
        </p:spPr>
      </p:pic>
      <p:pic>
        <p:nvPicPr>
          <p:cNvPr id="491" name="Google Shape;491;p35">
            <a:hlinkClick r:id="rId5"/>
          </p:cNvPr>
          <p:cNvPicPr preferRelativeResize="0"/>
          <p:nvPr/>
        </p:nvPicPr>
        <p:blipFill>
          <a:blip r:embed="rId6">
            <a:alphaModFix/>
          </a:blip>
          <a:stretch>
            <a:fillRect/>
          </a:stretch>
        </p:blipFill>
        <p:spPr>
          <a:xfrm>
            <a:off x="346901" y="1556424"/>
            <a:ext cx="3361501" cy="1575426"/>
          </a:xfrm>
          <a:prstGeom prst="rect">
            <a:avLst/>
          </a:prstGeom>
          <a:noFill/>
          <a:ln w="38100" cap="flat" cmpd="sng">
            <a:solidFill>
              <a:srgbClr val="008C83"/>
            </a:solidFill>
            <a:prstDash val="solid"/>
            <a:round/>
            <a:headEnd type="none" w="sm" len="sm"/>
            <a:tailEnd type="none" w="sm" len="sm"/>
          </a:ln>
        </p:spPr>
      </p:pic>
      <p:sp>
        <p:nvSpPr>
          <p:cNvPr id="492" name="Google Shape;492;p35"/>
          <p:cNvSpPr txBox="1"/>
          <p:nvPr/>
        </p:nvSpPr>
        <p:spPr>
          <a:xfrm>
            <a:off x="346900" y="1770900"/>
            <a:ext cx="3000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44546A"/>
                </a:solidFill>
              </a:rPr>
              <a:t>Test Tutorial</a:t>
            </a:r>
            <a:endParaRPr/>
          </a:p>
        </p:txBody>
      </p:sp>
      <p:sp>
        <p:nvSpPr>
          <p:cNvPr id="493" name="Google Shape;493;p35"/>
          <p:cNvSpPr txBox="1"/>
          <p:nvPr/>
        </p:nvSpPr>
        <p:spPr>
          <a:xfrm>
            <a:off x="1344150" y="3202450"/>
            <a:ext cx="1568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44546A"/>
                </a:solidFill>
                <a:latin typeface="Amatic SC"/>
                <a:ea typeface="Amatic SC"/>
                <a:cs typeface="Amatic SC"/>
                <a:sym typeface="Amatic SC"/>
              </a:rPr>
              <a:t>Click the pic</a:t>
            </a:r>
            <a:endParaRPr/>
          </a:p>
        </p:txBody>
      </p:sp>
      <p:pic>
        <p:nvPicPr>
          <p:cNvPr id="494" name="Google Shape;494;p35">
            <a:hlinkClick r:id="rId7"/>
          </p:cNvPr>
          <p:cNvPicPr preferRelativeResize="0"/>
          <p:nvPr/>
        </p:nvPicPr>
        <p:blipFill>
          <a:blip r:embed="rId8">
            <a:alphaModFix/>
          </a:blip>
          <a:stretch>
            <a:fillRect/>
          </a:stretch>
        </p:blipFill>
        <p:spPr>
          <a:xfrm>
            <a:off x="3346903" y="1879799"/>
            <a:ext cx="2983501" cy="1963050"/>
          </a:xfrm>
          <a:prstGeom prst="rect">
            <a:avLst/>
          </a:prstGeom>
          <a:noFill/>
          <a:ln w="38100" cap="flat" cmpd="sng">
            <a:solidFill>
              <a:srgbClr val="008C83"/>
            </a:solidFill>
            <a:prstDash val="solid"/>
            <a:round/>
            <a:headEnd type="none" w="sm" len="sm"/>
            <a:tailEnd type="none" w="sm" len="sm"/>
          </a:ln>
        </p:spPr>
      </p:pic>
      <p:sp>
        <p:nvSpPr>
          <p:cNvPr id="495" name="Google Shape;495;p35"/>
          <p:cNvSpPr txBox="1"/>
          <p:nvPr/>
        </p:nvSpPr>
        <p:spPr>
          <a:xfrm>
            <a:off x="3869425" y="3457950"/>
            <a:ext cx="2225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44546A"/>
                </a:solidFill>
              </a:rPr>
              <a:t>Free practice tests!</a:t>
            </a:r>
            <a:endParaRPr/>
          </a:p>
        </p:txBody>
      </p:sp>
      <p:pic>
        <p:nvPicPr>
          <p:cNvPr id="496" name="Google Shape;496;p35">
            <a:hlinkClick r:id="rId9"/>
          </p:cNvPr>
          <p:cNvPicPr preferRelativeResize="0"/>
          <p:nvPr/>
        </p:nvPicPr>
        <p:blipFill>
          <a:blip r:embed="rId10">
            <a:alphaModFix/>
          </a:blip>
          <a:stretch>
            <a:fillRect/>
          </a:stretch>
        </p:blipFill>
        <p:spPr>
          <a:xfrm>
            <a:off x="5525175" y="1098825"/>
            <a:ext cx="3243926" cy="1388624"/>
          </a:xfrm>
          <a:prstGeom prst="rect">
            <a:avLst/>
          </a:prstGeom>
          <a:noFill/>
          <a:ln w="38100" cap="flat" cmpd="sng">
            <a:solidFill>
              <a:srgbClr val="008C83"/>
            </a:solidFill>
            <a:prstDash val="solid"/>
            <a:round/>
            <a:headEnd type="none" w="sm" len="sm"/>
            <a:tailEnd type="none" w="sm" len="sm"/>
          </a:ln>
        </p:spPr>
      </p:pic>
      <p:sp>
        <p:nvSpPr>
          <p:cNvPr id="497" name="Google Shape;497;p35"/>
          <p:cNvSpPr txBox="1"/>
          <p:nvPr/>
        </p:nvSpPr>
        <p:spPr>
          <a:xfrm>
            <a:off x="5460500" y="1266613"/>
            <a:ext cx="3000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44546A"/>
                </a:solidFill>
              </a:rPr>
              <a:t>Calculator Tutorial</a:t>
            </a:r>
            <a:endParaRPr/>
          </a:p>
        </p:txBody>
      </p:sp>
      <p:sp>
        <p:nvSpPr>
          <p:cNvPr id="498" name="Google Shape;498;p35"/>
          <p:cNvSpPr txBox="1"/>
          <p:nvPr/>
        </p:nvSpPr>
        <p:spPr>
          <a:xfrm>
            <a:off x="4197925" y="3982875"/>
            <a:ext cx="15681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44546A"/>
                </a:solidFill>
                <a:latin typeface="Amatic SC"/>
                <a:ea typeface="Amatic SC"/>
                <a:cs typeface="Amatic SC"/>
                <a:sym typeface="Amatic SC"/>
              </a:rPr>
              <a:t>Click the pic</a:t>
            </a:r>
            <a:endParaRPr/>
          </a:p>
        </p:txBody>
      </p:sp>
      <p:sp>
        <p:nvSpPr>
          <p:cNvPr id="499" name="Google Shape;499;p35"/>
          <p:cNvSpPr txBox="1"/>
          <p:nvPr/>
        </p:nvSpPr>
        <p:spPr>
          <a:xfrm>
            <a:off x="6906475" y="2749375"/>
            <a:ext cx="12729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44546A"/>
                </a:solidFill>
                <a:latin typeface="Amatic SC"/>
                <a:ea typeface="Amatic SC"/>
                <a:cs typeface="Amatic SC"/>
                <a:sym typeface="Amatic SC"/>
              </a:rPr>
              <a:t>Click the pic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3"/>
        <p:cNvGrpSpPr/>
        <p:nvPr/>
      </p:nvGrpSpPr>
      <p:grpSpPr>
        <a:xfrm>
          <a:off x="0" y="0"/>
          <a:ext cx="0" cy="0"/>
          <a:chOff x="0" y="0"/>
          <a:chExt cx="0" cy="0"/>
        </a:xfrm>
      </p:grpSpPr>
      <p:grpSp>
        <p:nvGrpSpPr>
          <p:cNvPr id="504" name="Google Shape;504;p36"/>
          <p:cNvGrpSpPr/>
          <p:nvPr/>
        </p:nvGrpSpPr>
        <p:grpSpPr>
          <a:xfrm>
            <a:off x="-27178" y="3202450"/>
            <a:ext cx="2555408" cy="1945739"/>
            <a:chOff x="-36228" y="4269935"/>
            <a:chExt cx="3406303" cy="2594318"/>
          </a:xfrm>
        </p:grpSpPr>
        <p:sp>
          <p:nvSpPr>
            <p:cNvPr id="505" name="Google Shape;505;p36"/>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06" name="Google Shape;506;p36"/>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07" name="Google Shape;507;p36"/>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08" name="Google Shape;508;p36"/>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509" name="Google Shape;509;p36"/>
            <p:cNvGrpSpPr/>
            <p:nvPr/>
          </p:nvGrpSpPr>
          <p:grpSpPr>
            <a:xfrm rot="-647713">
              <a:off x="976558" y="6022141"/>
              <a:ext cx="127943" cy="85459"/>
              <a:chOff x="7803012" y="5503320"/>
              <a:chExt cx="1302374" cy="589952"/>
            </a:xfrm>
          </p:grpSpPr>
          <p:sp>
            <p:nvSpPr>
              <p:cNvPr id="510" name="Google Shape;510;p36"/>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11" name="Google Shape;511;p36"/>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512" name="Google Shape;512;p36"/>
            <p:cNvGrpSpPr/>
            <p:nvPr/>
          </p:nvGrpSpPr>
          <p:grpSpPr>
            <a:xfrm rot="4980046">
              <a:off x="1655301" y="6013742"/>
              <a:ext cx="74250" cy="1290467"/>
              <a:chOff x="9271908" y="1556791"/>
              <a:chExt cx="252731" cy="4392489"/>
            </a:xfrm>
          </p:grpSpPr>
          <p:sp>
            <p:nvSpPr>
              <p:cNvPr id="513" name="Google Shape;513;p36"/>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14" name="Google Shape;514;p36"/>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15" name="Google Shape;515;p36"/>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16" name="Google Shape;516;p36"/>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17" name="Google Shape;517;p36"/>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18" name="Google Shape;518;p36"/>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519" name="Google Shape;519;p36"/>
              <p:cNvGrpSpPr/>
              <p:nvPr/>
            </p:nvGrpSpPr>
            <p:grpSpPr>
              <a:xfrm>
                <a:off x="9272743" y="5309733"/>
                <a:ext cx="251559" cy="412500"/>
                <a:chOff x="9262729" y="5309733"/>
                <a:chExt cx="270901" cy="412500"/>
              </a:xfrm>
            </p:grpSpPr>
            <p:sp>
              <p:nvSpPr>
                <p:cNvPr id="520" name="Google Shape;520;p36"/>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21" name="Google Shape;521;p36"/>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22" name="Google Shape;522;p36"/>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23" name="Google Shape;523;p36"/>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24" name="Google Shape;524;p36"/>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525" name="Google Shape;525;p36"/>
            <p:cNvGrpSpPr/>
            <p:nvPr/>
          </p:nvGrpSpPr>
          <p:grpSpPr>
            <a:xfrm>
              <a:off x="-4119" y="5085176"/>
              <a:ext cx="497766" cy="1458203"/>
              <a:chOff x="6093579" y="736781"/>
              <a:chExt cx="1714662" cy="5023089"/>
            </a:xfrm>
          </p:grpSpPr>
          <p:sp>
            <p:nvSpPr>
              <p:cNvPr id="526" name="Google Shape;526;p36"/>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7" name="Google Shape;527;p36"/>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8" name="Google Shape;528;p36"/>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9" name="Google Shape;529;p36"/>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30" name="Google Shape;530;p36"/>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31" name="Google Shape;531;p36"/>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32" name="Google Shape;532;p36"/>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33" name="Google Shape;533;p36"/>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34" name="Google Shape;534;p36"/>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35" name="Google Shape;535;p36"/>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36" name="Google Shape;536;p36"/>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37" name="Google Shape;537;p36"/>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38" name="Google Shape;538;p36"/>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39" name="Google Shape;539;p36"/>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40" name="Google Shape;540;p36"/>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41" name="Google Shape;541;p36"/>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42" name="Google Shape;542;p36"/>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43" name="Google Shape;543;p36"/>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44" name="Google Shape;544;p36"/>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45" name="Google Shape;545;p36"/>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546" name="Google Shape;546;p36"/>
          <p:cNvGrpSpPr/>
          <p:nvPr/>
        </p:nvGrpSpPr>
        <p:grpSpPr>
          <a:xfrm>
            <a:off x="6637589" y="-537111"/>
            <a:ext cx="2983504" cy="1575432"/>
            <a:chOff x="8847758" y="-716148"/>
            <a:chExt cx="3976945" cy="2100576"/>
          </a:xfrm>
        </p:grpSpPr>
        <p:sp>
          <p:nvSpPr>
            <p:cNvPr id="547" name="Google Shape;547;p36"/>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548" name="Google Shape;548;p36"/>
            <p:cNvGrpSpPr/>
            <p:nvPr/>
          </p:nvGrpSpPr>
          <p:grpSpPr>
            <a:xfrm rot="598941">
              <a:off x="11805096" y="58370"/>
              <a:ext cx="352389" cy="332874"/>
              <a:chOff x="10486900" y="3714898"/>
              <a:chExt cx="1008000" cy="952178"/>
            </a:xfrm>
          </p:grpSpPr>
          <p:sp>
            <p:nvSpPr>
              <p:cNvPr id="549" name="Google Shape;549;p36"/>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50" name="Google Shape;550;p36"/>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51" name="Google Shape;551;p36"/>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552" name="Google Shape;552;p36"/>
            <p:cNvGrpSpPr/>
            <p:nvPr/>
          </p:nvGrpSpPr>
          <p:grpSpPr>
            <a:xfrm rot="598941">
              <a:off x="11906513" y="510500"/>
              <a:ext cx="308908" cy="384167"/>
              <a:chOff x="9829741" y="5373229"/>
              <a:chExt cx="883624" cy="1098900"/>
            </a:xfrm>
          </p:grpSpPr>
          <p:sp>
            <p:nvSpPr>
              <p:cNvPr id="553" name="Google Shape;553;p36"/>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54" name="Google Shape;554;p36"/>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55" name="Google Shape;555;p36"/>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556" name="Google Shape;556;p36"/>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57" name="Google Shape;557;p36"/>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558" name="Google Shape;558;p36"/>
          <p:cNvSpPr txBox="1">
            <a:spLocks noGrp="1"/>
          </p:cNvSpPr>
          <p:nvPr>
            <p:ph type="title"/>
          </p:nvPr>
        </p:nvSpPr>
        <p:spPr>
          <a:xfrm>
            <a:off x="457200" y="303498"/>
            <a:ext cx="82296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sz="2300">
                <a:solidFill>
                  <a:srgbClr val="014B64"/>
                </a:solidFill>
                <a:latin typeface="Rockwell"/>
                <a:ea typeface="Rockwell"/>
                <a:cs typeface="Rockwell"/>
                <a:sym typeface="Rockwell"/>
              </a:rPr>
              <a:t>DID YOU KNOW?</a:t>
            </a:r>
            <a:endParaRPr sz="2400">
              <a:solidFill>
                <a:srgbClr val="014B64"/>
              </a:solidFill>
            </a:endParaRPr>
          </a:p>
        </p:txBody>
      </p:sp>
      <p:sp>
        <p:nvSpPr>
          <p:cNvPr id="559" name="Google Shape;559;p36"/>
          <p:cNvSpPr/>
          <p:nvPr/>
        </p:nvSpPr>
        <p:spPr>
          <a:xfrm>
            <a:off x="765121" y="709638"/>
            <a:ext cx="7737000" cy="3724200"/>
          </a:xfrm>
          <a:prstGeom prst="rect">
            <a:avLst/>
          </a:prstGeom>
          <a:noFill/>
          <a:ln>
            <a:noFill/>
          </a:ln>
        </p:spPr>
        <p:txBody>
          <a:bodyPr spcFirstLastPara="1" wrap="square" lIns="68575" tIns="34275" rIns="68575" bIns="34275" anchor="t" anchorCtr="0">
            <a:noAutofit/>
          </a:bodyPr>
          <a:lstStyle/>
          <a:p>
            <a:pPr marL="0" marR="0" lvl="0" indent="0" algn="l" rtl="0">
              <a:lnSpc>
                <a:spcPct val="82500"/>
              </a:lnSpc>
              <a:spcBef>
                <a:spcPts val="0"/>
              </a:spcBef>
              <a:spcAft>
                <a:spcPts val="0"/>
              </a:spcAft>
              <a:buNone/>
            </a:pPr>
            <a:endParaRPr sz="1050">
              <a:solidFill>
                <a:schemeClr val="dk1"/>
              </a:solidFill>
              <a:highlight>
                <a:srgbClr val="FFFFFF"/>
              </a:highlight>
              <a:latin typeface="Roboto"/>
              <a:ea typeface="Roboto"/>
              <a:cs typeface="Roboto"/>
              <a:sym typeface="Roboto"/>
            </a:endParaRPr>
          </a:p>
          <a:p>
            <a:pPr marL="0" marR="0" lvl="0" indent="0" algn="l" rtl="0">
              <a:lnSpc>
                <a:spcPct val="82500"/>
              </a:lnSpc>
              <a:spcBef>
                <a:spcPts val="0"/>
              </a:spcBef>
              <a:spcAft>
                <a:spcPts val="0"/>
              </a:spcAft>
              <a:buNone/>
            </a:pPr>
            <a:endParaRPr sz="1050">
              <a:solidFill>
                <a:schemeClr val="dk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Font typeface="Arial"/>
              <a:buNone/>
            </a:pPr>
            <a:endParaRPr sz="1800">
              <a:solidFill>
                <a:schemeClr val="dk1"/>
              </a:solidFill>
              <a:highlight>
                <a:schemeClr val="lt1"/>
              </a:highlight>
              <a:latin typeface="Quattrocento Sans"/>
              <a:ea typeface="Quattrocento Sans"/>
              <a:cs typeface="Quattrocento Sans"/>
              <a:sym typeface="Quattrocento Sans"/>
            </a:endParaRPr>
          </a:p>
          <a:p>
            <a:pPr marL="0" lvl="0" indent="0" algn="ctr" rtl="0">
              <a:lnSpc>
                <a:spcPct val="110000"/>
              </a:lnSpc>
              <a:spcBef>
                <a:spcPts val="0"/>
              </a:spcBef>
              <a:spcAft>
                <a:spcPts val="0"/>
              </a:spcAft>
              <a:buSzPts val="1100"/>
              <a:buNone/>
            </a:pPr>
            <a:r>
              <a:rPr lang="en" sz="1800">
                <a:solidFill>
                  <a:schemeClr val="dk1"/>
                </a:solidFill>
                <a:latin typeface="Quattrocento Sans"/>
                <a:ea typeface="Quattrocento Sans"/>
                <a:cs typeface="Quattrocento Sans"/>
                <a:sym typeface="Quattrocento Sans"/>
              </a:rPr>
              <a:t>Questions on the GED Math test are </a:t>
            </a:r>
            <a:r>
              <a:rPr lang="en" sz="1800" b="1">
                <a:solidFill>
                  <a:schemeClr val="dk1"/>
                </a:solidFill>
                <a:latin typeface="Quattrocento Sans"/>
                <a:ea typeface="Quattrocento Sans"/>
                <a:cs typeface="Quattrocento Sans"/>
                <a:sym typeface="Quattrocento Sans"/>
              </a:rPr>
              <a:t>not weighted differently</a:t>
            </a:r>
            <a:r>
              <a:rPr lang="en" sz="1800">
                <a:solidFill>
                  <a:schemeClr val="dk1"/>
                </a:solidFill>
                <a:latin typeface="Quattrocento Sans"/>
                <a:ea typeface="Quattrocento Sans"/>
                <a:cs typeface="Quattrocento Sans"/>
                <a:sym typeface="Quattrocento Sans"/>
              </a:rPr>
              <a:t>—each typically counts </a:t>
            </a:r>
            <a:r>
              <a:rPr lang="en" sz="1800" b="1">
                <a:solidFill>
                  <a:schemeClr val="dk1"/>
                </a:solidFill>
                <a:latin typeface="Quattrocento Sans"/>
                <a:ea typeface="Quattrocento Sans"/>
                <a:cs typeface="Quattrocento Sans"/>
                <a:sym typeface="Quattrocento Sans"/>
              </a:rPr>
              <a:t>equally</a:t>
            </a:r>
            <a:r>
              <a:rPr lang="en" sz="1800">
                <a:solidFill>
                  <a:schemeClr val="dk1"/>
                </a:solidFill>
                <a:latin typeface="Quattrocento Sans"/>
                <a:ea typeface="Quattrocento Sans"/>
                <a:cs typeface="Quattrocento Sans"/>
                <a:sym typeface="Quattrocento Sans"/>
              </a:rPr>
              <a:t> toward your final score.</a:t>
            </a:r>
            <a:br>
              <a:rPr lang="en" sz="1800">
                <a:solidFill>
                  <a:schemeClr val="dk1"/>
                </a:solidFill>
                <a:latin typeface="Quattrocento Sans"/>
                <a:ea typeface="Quattrocento Sans"/>
                <a:cs typeface="Quattrocento Sans"/>
                <a:sym typeface="Quattrocento Sans"/>
              </a:rPr>
            </a:br>
            <a:endParaRPr sz="1800">
              <a:solidFill>
                <a:schemeClr val="dk1"/>
              </a:solidFill>
              <a:latin typeface="Quattrocento Sans"/>
              <a:ea typeface="Quattrocento Sans"/>
              <a:cs typeface="Quattrocento Sans"/>
              <a:sym typeface="Quattrocento Sans"/>
            </a:endParaRPr>
          </a:p>
          <a:p>
            <a:pPr marL="0" lvl="0" indent="0" algn="ctr" rtl="0">
              <a:lnSpc>
                <a:spcPct val="110000"/>
              </a:lnSpc>
              <a:spcBef>
                <a:spcPts val="0"/>
              </a:spcBef>
              <a:spcAft>
                <a:spcPts val="0"/>
              </a:spcAft>
              <a:buSzPts val="1100"/>
              <a:buNone/>
            </a:pPr>
            <a:r>
              <a:rPr lang="en" sz="1800">
                <a:solidFill>
                  <a:schemeClr val="dk1"/>
                </a:solidFill>
                <a:latin typeface="Quattrocento Sans"/>
                <a:ea typeface="Quattrocento Sans"/>
                <a:cs typeface="Quattrocento Sans"/>
                <a:sym typeface="Quattrocento Sans"/>
              </a:rPr>
              <a:t>That means it's not about doing the </a:t>
            </a:r>
            <a:r>
              <a:rPr lang="en" sz="1800" i="1">
                <a:solidFill>
                  <a:schemeClr val="dk1"/>
                </a:solidFill>
                <a:latin typeface="Quattrocento Sans"/>
                <a:ea typeface="Quattrocento Sans"/>
                <a:cs typeface="Quattrocento Sans"/>
                <a:sym typeface="Quattrocento Sans"/>
              </a:rPr>
              <a:t>hardest</a:t>
            </a:r>
            <a:r>
              <a:rPr lang="en" sz="1800">
                <a:solidFill>
                  <a:schemeClr val="dk1"/>
                </a:solidFill>
                <a:latin typeface="Quattrocento Sans"/>
                <a:ea typeface="Quattrocento Sans"/>
                <a:cs typeface="Quattrocento Sans"/>
                <a:sym typeface="Quattrocento Sans"/>
              </a:rPr>
              <a:t> problems—it's about answering </a:t>
            </a:r>
            <a:r>
              <a:rPr lang="en" sz="1800" b="1">
                <a:solidFill>
                  <a:schemeClr val="dk1"/>
                </a:solidFill>
                <a:latin typeface="Quattrocento Sans"/>
                <a:ea typeface="Quattrocento Sans"/>
                <a:cs typeface="Quattrocento Sans"/>
                <a:sym typeface="Quattrocento Sans"/>
              </a:rPr>
              <a:t>as many correctly as possible</a:t>
            </a:r>
            <a:r>
              <a:rPr lang="en" sz="1800">
                <a:solidFill>
                  <a:schemeClr val="dk1"/>
                </a:solidFill>
                <a:latin typeface="Quattrocento Sans"/>
                <a:ea typeface="Quattrocento Sans"/>
                <a:cs typeface="Quattrocento Sans"/>
                <a:sym typeface="Quattrocento Sans"/>
              </a:rPr>
              <a:t>, no matter the type. </a:t>
            </a:r>
            <a:br>
              <a:rPr lang="en" sz="1800">
                <a:solidFill>
                  <a:schemeClr val="dk1"/>
                </a:solidFill>
                <a:latin typeface="Quattrocento Sans"/>
                <a:ea typeface="Quattrocento Sans"/>
                <a:cs typeface="Quattrocento Sans"/>
                <a:sym typeface="Quattrocento Sans"/>
              </a:rPr>
            </a:br>
            <a:endParaRPr sz="1800">
              <a:solidFill>
                <a:schemeClr val="dk1"/>
              </a:solidFill>
              <a:latin typeface="Quattrocento Sans"/>
              <a:ea typeface="Quattrocento Sans"/>
              <a:cs typeface="Quattrocento Sans"/>
              <a:sym typeface="Quattrocento Sans"/>
            </a:endParaRPr>
          </a:p>
          <a:p>
            <a:pPr marL="0" lvl="0" indent="0" algn="ctr" rtl="0">
              <a:lnSpc>
                <a:spcPct val="110000"/>
              </a:lnSpc>
              <a:spcBef>
                <a:spcPts val="0"/>
              </a:spcBef>
              <a:spcAft>
                <a:spcPts val="0"/>
              </a:spcAft>
              <a:buSzPts val="1100"/>
              <a:buNone/>
            </a:pPr>
            <a:r>
              <a:rPr lang="en" sz="1800" b="1">
                <a:solidFill>
                  <a:schemeClr val="dk1"/>
                </a:solidFill>
                <a:latin typeface="Quattrocento Sans"/>
                <a:ea typeface="Quattrocento Sans"/>
                <a:cs typeface="Quattrocento Sans"/>
                <a:sym typeface="Quattrocento Sans"/>
              </a:rPr>
              <a:t>Accuracy + Efficiency = Success</a:t>
            </a:r>
            <a:br>
              <a:rPr lang="en" sz="1800" b="1">
                <a:solidFill>
                  <a:schemeClr val="dk1"/>
                </a:solidFill>
                <a:latin typeface="Quattrocento Sans"/>
                <a:ea typeface="Quattrocento Sans"/>
                <a:cs typeface="Quattrocento Sans"/>
                <a:sym typeface="Quattrocento Sans"/>
              </a:rPr>
            </a:br>
            <a:endParaRPr sz="1800" b="1">
              <a:solidFill>
                <a:schemeClr val="dk1"/>
              </a:solidFill>
              <a:latin typeface="Quattrocento Sans"/>
              <a:ea typeface="Quattrocento Sans"/>
              <a:cs typeface="Quattrocento Sans"/>
              <a:sym typeface="Quattrocento Sans"/>
            </a:endParaRPr>
          </a:p>
          <a:p>
            <a:pPr marL="0" lvl="0" indent="0" algn="ctr" rtl="0">
              <a:lnSpc>
                <a:spcPct val="110000"/>
              </a:lnSpc>
              <a:spcBef>
                <a:spcPts val="0"/>
              </a:spcBef>
              <a:spcAft>
                <a:spcPts val="0"/>
              </a:spcAft>
              <a:buSzPts val="1100"/>
              <a:buNone/>
            </a:pPr>
            <a:r>
              <a:rPr lang="en" sz="1800" b="1">
                <a:solidFill>
                  <a:schemeClr val="dk1"/>
                </a:solidFill>
                <a:latin typeface="Quattrocento Sans"/>
                <a:ea typeface="Quattrocento Sans"/>
                <a:cs typeface="Quattrocento Sans"/>
                <a:sym typeface="Quattrocento Sans"/>
              </a:rPr>
              <a:t>Mastering the TI-30XS Multiview</a:t>
            </a:r>
            <a:r>
              <a:rPr lang="en" sz="1800">
                <a:solidFill>
                  <a:schemeClr val="dk1"/>
                </a:solidFill>
                <a:latin typeface="Quattrocento Sans"/>
                <a:ea typeface="Quattrocento Sans"/>
                <a:cs typeface="Quattrocento Sans"/>
                <a:sym typeface="Quattrocento Sans"/>
              </a:rPr>
              <a:t> can significantly improve both!</a:t>
            </a:r>
            <a:endParaRPr sz="1800">
              <a:solidFill>
                <a:schemeClr val="dk1"/>
              </a:solidFill>
              <a:latin typeface="Quattrocento Sans"/>
              <a:ea typeface="Quattrocento Sans"/>
              <a:cs typeface="Quattrocento Sans"/>
              <a:sym typeface="Quattrocento Sans"/>
            </a:endParaRPr>
          </a:p>
          <a:p>
            <a:pPr marL="0" marR="0" lvl="0" indent="0" algn="ctr" rtl="0">
              <a:lnSpc>
                <a:spcPct val="110000"/>
              </a:lnSpc>
              <a:spcBef>
                <a:spcPts val="0"/>
              </a:spcBef>
              <a:spcAft>
                <a:spcPts val="0"/>
              </a:spcAft>
              <a:buNone/>
            </a:pPr>
            <a:endParaRPr>
              <a:solidFill>
                <a:schemeClr val="dk1"/>
              </a:solidFill>
              <a:latin typeface="Quattrocento Sans"/>
              <a:ea typeface="Quattrocento Sans"/>
              <a:cs typeface="Quattrocento Sans"/>
              <a:sym typeface="Quattrocento Sans"/>
            </a:endParaRPr>
          </a:p>
          <a:p>
            <a:pPr marL="0" marR="0" lvl="0" indent="0" algn="l" rtl="0">
              <a:lnSpc>
                <a:spcPct val="110000"/>
              </a:lnSpc>
              <a:spcBef>
                <a:spcPts val="0"/>
              </a:spcBef>
              <a:spcAft>
                <a:spcPts val="0"/>
              </a:spcAft>
              <a:buNone/>
            </a:pPr>
            <a:endParaRPr sz="1400">
              <a:solidFill>
                <a:schemeClr val="dk1"/>
              </a:solidFill>
              <a:latin typeface="Quattrocento Sans"/>
              <a:ea typeface="Quattrocento Sans"/>
              <a:cs typeface="Quattrocento Sans"/>
              <a:sym typeface="Quattrocento Sans"/>
            </a:endParaRPr>
          </a:p>
          <a:p>
            <a:pPr marL="0" marR="0" lvl="0" indent="0" algn="l" rtl="0">
              <a:lnSpc>
                <a:spcPct val="110000"/>
              </a:lnSpc>
              <a:spcBef>
                <a:spcPts val="0"/>
              </a:spcBef>
              <a:spcAft>
                <a:spcPts val="0"/>
              </a:spcAft>
              <a:buNone/>
            </a:pPr>
            <a:endParaRPr sz="1400">
              <a:solidFill>
                <a:schemeClr val="dk1"/>
              </a:solidFill>
              <a:latin typeface="Quattrocento Sans"/>
              <a:ea typeface="Quattrocento Sans"/>
              <a:cs typeface="Quattrocento Sans"/>
              <a:sym typeface="Quattrocento Sans"/>
            </a:endParaRPr>
          </a:p>
          <a:p>
            <a:pPr marL="0" marR="0" lvl="0" indent="0" algn="l" rtl="0">
              <a:lnSpc>
                <a:spcPct val="82500"/>
              </a:lnSpc>
              <a:spcBef>
                <a:spcPts val="0"/>
              </a:spcBef>
              <a:spcAft>
                <a:spcPts val="0"/>
              </a:spcAft>
              <a:buNone/>
            </a:pPr>
            <a:endParaRPr sz="1800">
              <a:solidFill>
                <a:schemeClr val="dk1"/>
              </a:solidFill>
              <a:latin typeface="Times New Roman"/>
              <a:ea typeface="Times New Roman"/>
              <a:cs typeface="Times New Roman"/>
              <a:sym typeface="Times New Roman"/>
            </a:endParaRPr>
          </a:p>
        </p:txBody>
      </p:sp>
      <p:pic>
        <p:nvPicPr>
          <p:cNvPr id="560" name="Google Shape;560;p36"/>
          <p:cNvPicPr preferRelativeResize="0"/>
          <p:nvPr/>
        </p:nvPicPr>
        <p:blipFill>
          <a:blip r:embed="rId3">
            <a:alphaModFix/>
          </a:blip>
          <a:stretch>
            <a:fillRect/>
          </a:stretch>
        </p:blipFill>
        <p:spPr>
          <a:xfrm>
            <a:off x="82019" y="4870350"/>
            <a:ext cx="777200" cy="162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grpSp>
        <p:nvGrpSpPr>
          <p:cNvPr id="565" name="Google Shape;565;p37"/>
          <p:cNvGrpSpPr/>
          <p:nvPr/>
        </p:nvGrpSpPr>
        <p:grpSpPr>
          <a:xfrm>
            <a:off x="-27178" y="3202450"/>
            <a:ext cx="2555408" cy="1945739"/>
            <a:chOff x="-36228" y="4269935"/>
            <a:chExt cx="3406303" cy="2594318"/>
          </a:xfrm>
        </p:grpSpPr>
        <p:sp>
          <p:nvSpPr>
            <p:cNvPr id="566" name="Google Shape;566;p37"/>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67" name="Google Shape;567;p37"/>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68" name="Google Shape;568;p37"/>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69" name="Google Shape;569;p37"/>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570" name="Google Shape;570;p37"/>
            <p:cNvGrpSpPr/>
            <p:nvPr/>
          </p:nvGrpSpPr>
          <p:grpSpPr>
            <a:xfrm rot="-647713">
              <a:off x="976558" y="6022141"/>
              <a:ext cx="127943" cy="85459"/>
              <a:chOff x="7803012" y="5503320"/>
              <a:chExt cx="1302374" cy="589952"/>
            </a:xfrm>
          </p:grpSpPr>
          <p:sp>
            <p:nvSpPr>
              <p:cNvPr id="571" name="Google Shape;571;p37"/>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72" name="Google Shape;572;p37"/>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573" name="Google Shape;573;p37"/>
            <p:cNvGrpSpPr/>
            <p:nvPr/>
          </p:nvGrpSpPr>
          <p:grpSpPr>
            <a:xfrm rot="4980046">
              <a:off x="1655301" y="6013742"/>
              <a:ext cx="74250" cy="1290467"/>
              <a:chOff x="9271908" y="1556791"/>
              <a:chExt cx="252731" cy="4392489"/>
            </a:xfrm>
          </p:grpSpPr>
          <p:sp>
            <p:nvSpPr>
              <p:cNvPr id="574" name="Google Shape;574;p37"/>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75" name="Google Shape;575;p37"/>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76" name="Google Shape;576;p37"/>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77" name="Google Shape;577;p37"/>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78" name="Google Shape;578;p37"/>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79" name="Google Shape;579;p37"/>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580" name="Google Shape;580;p37"/>
              <p:cNvGrpSpPr/>
              <p:nvPr/>
            </p:nvGrpSpPr>
            <p:grpSpPr>
              <a:xfrm>
                <a:off x="9272743" y="5309733"/>
                <a:ext cx="251559" cy="412500"/>
                <a:chOff x="9262729" y="5309733"/>
                <a:chExt cx="270901" cy="412500"/>
              </a:xfrm>
            </p:grpSpPr>
            <p:sp>
              <p:nvSpPr>
                <p:cNvPr id="581" name="Google Shape;581;p37"/>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82" name="Google Shape;582;p37"/>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83" name="Google Shape;583;p37"/>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84" name="Google Shape;584;p37"/>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85" name="Google Shape;585;p37"/>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586" name="Google Shape;586;p37"/>
            <p:cNvGrpSpPr/>
            <p:nvPr/>
          </p:nvGrpSpPr>
          <p:grpSpPr>
            <a:xfrm>
              <a:off x="-4119" y="5085176"/>
              <a:ext cx="497766" cy="1458203"/>
              <a:chOff x="6093579" y="736781"/>
              <a:chExt cx="1714662" cy="5023089"/>
            </a:xfrm>
          </p:grpSpPr>
          <p:sp>
            <p:nvSpPr>
              <p:cNvPr id="587" name="Google Shape;587;p37"/>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88" name="Google Shape;588;p37"/>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89" name="Google Shape;589;p37"/>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90" name="Google Shape;590;p37"/>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91" name="Google Shape;591;p37"/>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92" name="Google Shape;592;p37"/>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93" name="Google Shape;593;p37"/>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94" name="Google Shape;594;p37"/>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95" name="Google Shape;595;p37"/>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96" name="Google Shape;596;p37"/>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97" name="Google Shape;597;p37"/>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98" name="Google Shape;598;p37"/>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99" name="Google Shape;599;p37"/>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00" name="Google Shape;600;p37"/>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01" name="Google Shape;601;p37"/>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02" name="Google Shape;602;p37"/>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03" name="Google Shape;603;p37"/>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04" name="Google Shape;604;p37"/>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05" name="Google Shape;605;p37"/>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606" name="Google Shape;606;p37"/>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607" name="Google Shape;607;p37"/>
          <p:cNvGrpSpPr/>
          <p:nvPr/>
        </p:nvGrpSpPr>
        <p:grpSpPr>
          <a:xfrm>
            <a:off x="6637589" y="-537111"/>
            <a:ext cx="2983504" cy="1575432"/>
            <a:chOff x="8847758" y="-716148"/>
            <a:chExt cx="3976945" cy="2100576"/>
          </a:xfrm>
        </p:grpSpPr>
        <p:sp>
          <p:nvSpPr>
            <p:cNvPr id="608" name="Google Shape;608;p37"/>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609" name="Google Shape;609;p37"/>
            <p:cNvGrpSpPr/>
            <p:nvPr/>
          </p:nvGrpSpPr>
          <p:grpSpPr>
            <a:xfrm rot="598941">
              <a:off x="11805096" y="58370"/>
              <a:ext cx="352389" cy="332874"/>
              <a:chOff x="10486900" y="3714898"/>
              <a:chExt cx="1008000" cy="952178"/>
            </a:xfrm>
          </p:grpSpPr>
          <p:sp>
            <p:nvSpPr>
              <p:cNvPr id="610" name="Google Shape;610;p37"/>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11" name="Google Shape;611;p37"/>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12" name="Google Shape;612;p37"/>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613" name="Google Shape;613;p37"/>
            <p:cNvGrpSpPr/>
            <p:nvPr/>
          </p:nvGrpSpPr>
          <p:grpSpPr>
            <a:xfrm rot="598941">
              <a:off x="11906513" y="510500"/>
              <a:ext cx="308908" cy="384167"/>
              <a:chOff x="9829741" y="5373229"/>
              <a:chExt cx="883624" cy="1098900"/>
            </a:xfrm>
          </p:grpSpPr>
          <p:sp>
            <p:nvSpPr>
              <p:cNvPr id="614" name="Google Shape;614;p37"/>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15" name="Google Shape;615;p37"/>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16" name="Google Shape;616;p37"/>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617" name="Google Shape;617;p37"/>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18" name="Google Shape;618;p37"/>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619" name="Google Shape;619;p37"/>
          <p:cNvSpPr txBox="1">
            <a:spLocks noGrp="1"/>
          </p:cNvSpPr>
          <p:nvPr>
            <p:ph type="title"/>
          </p:nvPr>
        </p:nvSpPr>
        <p:spPr>
          <a:xfrm>
            <a:off x="273660" y="242958"/>
            <a:ext cx="8447100" cy="8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sz="2400">
                <a:solidFill>
                  <a:srgbClr val="014B64"/>
                </a:solidFill>
                <a:latin typeface="Rockwell"/>
                <a:ea typeface="Rockwell"/>
                <a:cs typeface="Rockwell"/>
                <a:sym typeface="Rockwell"/>
              </a:rPr>
              <a:t>CALCULATOR 101: Unlocking the Basics</a:t>
            </a:r>
            <a:endParaRPr sz="2700">
              <a:solidFill>
                <a:srgbClr val="014B64"/>
              </a:solidFill>
            </a:endParaRPr>
          </a:p>
        </p:txBody>
      </p:sp>
      <p:pic>
        <p:nvPicPr>
          <p:cNvPr id="620" name="Google Shape;620;p37"/>
          <p:cNvPicPr preferRelativeResize="0"/>
          <p:nvPr/>
        </p:nvPicPr>
        <p:blipFill>
          <a:blip r:embed="rId3">
            <a:alphaModFix/>
          </a:blip>
          <a:stretch>
            <a:fillRect/>
          </a:stretch>
        </p:blipFill>
        <p:spPr>
          <a:xfrm>
            <a:off x="82019" y="4870350"/>
            <a:ext cx="777200" cy="162125"/>
          </a:xfrm>
          <a:prstGeom prst="rect">
            <a:avLst/>
          </a:prstGeom>
          <a:noFill/>
          <a:ln>
            <a:noFill/>
          </a:ln>
        </p:spPr>
      </p:pic>
      <p:sp>
        <p:nvSpPr>
          <p:cNvPr id="621" name="Google Shape;621;p37"/>
          <p:cNvSpPr txBox="1">
            <a:spLocks noGrp="1"/>
          </p:cNvSpPr>
          <p:nvPr>
            <p:ph type="body" idx="1"/>
          </p:nvPr>
        </p:nvSpPr>
        <p:spPr>
          <a:xfrm>
            <a:off x="1321300" y="1260875"/>
            <a:ext cx="2834400" cy="421500"/>
          </a:xfrm>
          <a:prstGeom prst="rect">
            <a:avLst/>
          </a:prstGeom>
          <a:solidFill>
            <a:srgbClr val="008C83"/>
          </a:solidFill>
          <a:ln w="19050" cap="flat" cmpd="sng">
            <a:solidFill>
              <a:schemeClr val="dk1"/>
            </a:solidFill>
            <a:prstDash val="solid"/>
            <a:round/>
            <a:headEnd type="none" w="sm" len="sm"/>
            <a:tailEnd type="none" w="sm" len="sm"/>
          </a:ln>
        </p:spPr>
        <p:txBody>
          <a:bodyPr spcFirstLastPara="1" wrap="square" lIns="68575" tIns="34275" rIns="68575" bIns="34275" anchor="b" anchorCtr="0">
            <a:normAutofit/>
          </a:bodyPr>
          <a:lstStyle/>
          <a:p>
            <a:pPr marL="0" lvl="0" indent="0" algn="ctr" rtl="0">
              <a:lnSpc>
                <a:spcPct val="115000"/>
              </a:lnSpc>
              <a:spcBef>
                <a:spcPts val="1400"/>
              </a:spcBef>
              <a:spcAft>
                <a:spcPts val="400"/>
              </a:spcAft>
              <a:buClr>
                <a:schemeClr val="dk1"/>
              </a:buClr>
              <a:buSzPts val="1100"/>
              <a:buFont typeface="Arial"/>
              <a:buNone/>
            </a:pPr>
            <a:r>
              <a:rPr lang="en" sz="1800">
                <a:solidFill>
                  <a:schemeClr val="lt1"/>
                </a:solidFill>
                <a:latin typeface="Quattrocento Sans"/>
                <a:ea typeface="Quattrocento Sans"/>
                <a:cs typeface="Quattrocento Sans"/>
                <a:sym typeface="Quattrocento Sans"/>
              </a:rPr>
              <a:t>🖩 Without a Calculator</a:t>
            </a:r>
            <a:endParaRPr sz="1900">
              <a:solidFill>
                <a:schemeClr val="lt1"/>
              </a:solidFill>
              <a:latin typeface="Quattrocento Sans"/>
              <a:ea typeface="Quattrocento Sans"/>
              <a:cs typeface="Quattrocento Sans"/>
              <a:sym typeface="Quattrocento Sans"/>
            </a:endParaRPr>
          </a:p>
        </p:txBody>
      </p:sp>
      <p:sp>
        <p:nvSpPr>
          <p:cNvPr id="622" name="Google Shape;622;p37"/>
          <p:cNvSpPr txBox="1">
            <a:spLocks noGrp="1"/>
          </p:cNvSpPr>
          <p:nvPr>
            <p:ph type="body" idx="2"/>
          </p:nvPr>
        </p:nvSpPr>
        <p:spPr>
          <a:xfrm>
            <a:off x="1321302" y="1682375"/>
            <a:ext cx="2834400" cy="2688900"/>
          </a:xfrm>
          <a:prstGeom prst="rect">
            <a:avLst/>
          </a:prstGeom>
          <a:ln w="19050" cap="flat" cmpd="sng">
            <a:solidFill>
              <a:srgbClr val="000000"/>
            </a:solidFill>
            <a:prstDash val="solid"/>
            <a:round/>
            <a:headEnd type="none" w="sm" len="sm"/>
            <a:tailEnd type="none" w="sm" len="sm"/>
          </a:ln>
        </p:spPr>
        <p:txBody>
          <a:bodyPr spcFirstLastPara="1" wrap="square" lIns="68575" tIns="34275" rIns="68575" bIns="34275" anchor="t" anchorCtr="0">
            <a:normAutofit/>
          </a:bodyPr>
          <a:lstStyle/>
          <a:p>
            <a:pPr marL="0" lvl="0" indent="0" algn="l" rtl="0">
              <a:lnSpc>
                <a:spcPct val="115000"/>
              </a:lnSpc>
              <a:spcBef>
                <a:spcPts val="1200"/>
              </a:spcBef>
              <a:spcAft>
                <a:spcPts val="0"/>
              </a:spcAft>
              <a:buClr>
                <a:schemeClr val="dk1"/>
              </a:buClr>
              <a:buSzPts val="1100"/>
              <a:buFont typeface="Arial"/>
              <a:buNone/>
            </a:pPr>
            <a:endParaRPr sz="1500">
              <a:latin typeface="Quattrocento Sans"/>
              <a:ea typeface="Quattrocento Sans"/>
              <a:cs typeface="Quattrocento Sans"/>
              <a:sym typeface="Quattrocento Sans"/>
            </a:endParaRPr>
          </a:p>
          <a:p>
            <a:pPr marL="457200" lvl="0" indent="0" algn="l" rtl="0">
              <a:lnSpc>
                <a:spcPct val="115000"/>
              </a:lnSpc>
              <a:spcBef>
                <a:spcPts val="1100"/>
              </a:spcBef>
              <a:spcAft>
                <a:spcPts val="0"/>
              </a:spcAft>
              <a:buNone/>
            </a:pPr>
            <a:r>
              <a:rPr lang="en" sz="1800">
                <a:latin typeface="Quattrocento Sans"/>
                <a:ea typeface="Quattrocento Sans"/>
                <a:cs typeface="Quattrocento Sans"/>
                <a:sym typeface="Quattrocento Sans"/>
              </a:rPr>
              <a:t>🧱Fundamental Skills</a:t>
            </a:r>
            <a:endParaRPr sz="1800">
              <a:latin typeface="Quattrocento Sans"/>
              <a:ea typeface="Quattrocento Sans"/>
              <a:cs typeface="Quattrocento Sans"/>
              <a:sym typeface="Quattrocento Sans"/>
            </a:endParaRPr>
          </a:p>
          <a:p>
            <a:pPr marL="457200" lvl="0" indent="0" algn="l" rtl="0">
              <a:lnSpc>
                <a:spcPct val="115000"/>
              </a:lnSpc>
              <a:spcBef>
                <a:spcPts val="1100"/>
              </a:spcBef>
              <a:spcAft>
                <a:spcPts val="0"/>
              </a:spcAft>
              <a:buNone/>
            </a:pPr>
            <a:r>
              <a:rPr lang="en" sz="1800">
                <a:latin typeface="Quattrocento Sans"/>
                <a:ea typeface="Quattrocento Sans"/>
                <a:cs typeface="Quattrocento Sans"/>
                <a:sym typeface="Quattrocento Sans"/>
              </a:rPr>
              <a:t>💡Deep Understanding</a:t>
            </a:r>
            <a:endParaRPr sz="1800">
              <a:latin typeface="Quattrocento Sans"/>
              <a:ea typeface="Quattrocento Sans"/>
              <a:cs typeface="Quattrocento Sans"/>
              <a:sym typeface="Quattrocento Sans"/>
            </a:endParaRPr>
          </a:p>
          <a:p>
            <a:pPr marL="457200" lvl="0" indent="0" algn="l" rtl="0">
              <a:lnSpc>
                <a:spcPct val="115000"/>
              </a:lnSpc>
              <a:spcBef>
                <a:spcPts val="1100"/>
              </a:spcBef>
              <a:spcAft>
                <a:spcPts val="1100"/>
              </a:spcAft>
              <a:buNone/>
            </a:pPr>
            <a:r>
              <a:rPr lang="en" sz="1800">
                <a:latin typeface="Quattrocento Sans"/>
                <a:ea typeface="Quattrocento Sans"/>
                <a:cs typeface="Quattrocento Sans"/>
                <a:sym typeface="Quattrocento Sans"/>
              </a:rPr>
              <a:t>🧠Critical Thinking </a:t>
            </a:r>
            <a:endParaRPr sz="1800">
              <a:latin typeface="Quattrocento Sans"/>
              <a:ea typeface="Quattrocento Sans"/>
              <a:cs typeface="Quattrocento Sans"/>
              <a:sym typeface="Quattrocento Sans"/>
            </a:endParaRPr>
          </a:p>
        </p:txBody>
      </p:sp>
      <p:sp>
        <p:nvSpPr>
          <p:cNvPr id="623" name="Google Shape;623;p37"/>
          <p:cNvSpPr/>
          <p:nvPr/>
        </p:nvSpPr>
        <p:spPr>
          <a:xfrm>
            <a:off x="8247900" y="2245025"/>
            <a:ext cx="233100" cy="246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4" name="Google Shape;624;p37"/>
          <p:cNvSpPr txBox="1">
            <a:spLocks noGrp="1"/>
          </p:cNvSpPr>
          <p:nvPr>
            <p:ph type="body" idx="1"/>
          </p:nvPr>
        </p:nvSpPr>
        <p:spPr>
          <a:xfrm>
            <a:off x="4504950" y="1268025"/>
            <a:ext cx="2834400" cy="421500"/>
          </a:xfrm>
          <a:prstGeom prst="rect">
            <a:avLst/>
          </a:prstGeom>
          <a:solidFill>
            <a:srgbClr val="008C83"/>
          </a:solidFill>
          <a:ln w="19050" cap="flat" cmpd="sng">
            <a:solidFill>
              <a:schemeClr val="dk1"/>
            </a:solidFill>
            <a:prstDash val="solid"/>
            <a:round/>
            <a:headEnd type="none" w="sm" len="sm"/>
            <a:tailEnd type="none" w="sm" len="sm"/>
          </a:ln>
        </p:spPr>
        <p:txBody>
          <a:bodyPr spcFirstLastPara="1" wrap="square" lIns="68575" tIns="34275" rIns="68575" bIns="34275" anchor="b" anchorCtr="0">
            <a:normAutofit/>
          </a:bodyPr>
          <a:lstStyle/>
          <a:p>
            <a:pPr marL="0" lvl="0" indent="0" algn="ctr" rtl="0">
              <a:lnSpc>
                <a:spcPct val="115000"/>
              </a:lnSpc>
              <a:spcBef>
                <a:spcPts val="1400"/>
              </a:spcBef>
              <a:spcAft>
                <a:spcPts val="400"/>
              </a:spcAft>
              <a:buNone/>
            </a:pPr>
            <a:r>
              <a:rPr lang="en" sz="1800">
                <a:solidFill>
                  <a:schemeClr val="lt1"/>
                </a:solidFill>
                <a:latin typeface="Quattrocento Sans"/>
                <a:ea typeface="Quattrocento Sans"/>
                <a:cs typeface="Quattrocento Sans"/>
                <a:sym typeface="Quattrocento Sans"/>
              </a:rPr>
              <a:t>🖩 With a Calculator</a:t>
            </a:r>
            <a:endParaRPr sz="1900">
              <a:solidFill>
                <a:schemeClr val="lt1"/>
              </a:solidFill>
              <a:latin typeface="Quattrocento Sans"/>
              <a:ea typeface="Quattrocento Sans"/>
              <a:cs typeface="Quattrocento Sans"/>
              <a:sym typeface="Quattrocento Sans"/>
            </a:endParaRPr>
          </a:p>
        </p:txBody>
      </p:sp>
      <p:sp>
        <p:nvSpPr>
          <p:cNvPr id="625" name="Google Shape;625;p37"/>
          <p:cNvSpPr txBox="1">
            <a:spLocks noGrp="1"/>
          </p:cNvSpPr>
          <p:nvPr>
            <p:ph type="body" idx="2"/>
          </p:nvPr>
        </p:nvSpPr>
        <p:spPr>
          <a:xfrm>
            <a:off x="4504952" y="1682375"/>
            <a:ext cx="2834400" cy="2688900"/>
          </a:xfrm>
          <a:prstGeom prst="rect">
            <a:avLst/>
          </a:prstGeom>
          <a:ln w="19050" cap="flat" cmpd="sng">
            <a:solidFill>
              <a:srgbClr val="000000"/>
            </a:solidFill>
            <a:prstDash val="solid"/>
            <a:round/>
            <a:headEnd type="none" w="sm" len="sm"/>
            <a:tailEnd type="none" w="sm" len="sm"/>
          </a:ln>
        </p:spPr>
        <p:txBody>
          <a:bodyPr spcFirstLastPara="1" wrap="square" lIns="68575" tIns="34275" rIns="68575" bIns="34275" anchor="t" anchorCtr="0">
            <a:normAutofit/>
          </a:bodyPr>
          <a:lstStyle/>
          <a:p>
            <a:pPr marL="457200" lvl="0" indent="0" algn="l" rtl="0">
              <a:lnSpc>
                <a:spcPct val="115000"/>
              </a:lnSpc>
              <a:spcBef>
                <a:spcPts val="1100"/>
              </a:spcBef>
              <a:spcAft>
                <a:spcPts val="0"/>
              </a:spcAft>
              <a:buNone/>
            </a:pPr>
            <a:endParaRPr sz="1800">
              <a:latin typeface="Quattrocento Sans"/>
              <a:ea typeface="Quattrocento Sans"/>
              <a:cs typeface="Quattrocento Sans"/>
              <a:sym typeface="Quattrocento Sans"/>
            </a:endParaRPr>
          </a:p>
          <a:p>
            <a:pPr marL="457200" lvl="0" indent="0" algn="l" rtl="0">
              <a:lnSpc>
                <a:spcPct val="115000"/>
              </a:lnSpc>
              <a:spcBef>
                <a:spcPts val="1100"/>
              </a:spcBef>
              <a:spcAft>
                <a:spcPts val="0"/>
              </a:spcAft>
              <a:buClr>
                <a:schemeClr val="dk1"/>
              </a:buClr>
              <a:buSzPts val="1100"/>
              <a:buFont typeface="Arial"/>
              <a:buNone/>
            </a:pPr>
            <a:r>
              <a:rPr lang="en" sz="1800">
                <a:latin typeface="Quattrocento Sans"/>
                <a:ea typeface="Quattrocento Sans"/>
                <a:cs typeface="Quattrocento Sans"/>
                <a:sym typeface="Quattrocento Sans"/>
              </a:rPr>
              <a:t>✂️Error Reduction</a:t>
            </a:r>
            <a:endParaRPr sz="1800">
              <a:latin typeface="Quattrocento Sans"/>
              <a:ea typeface="Quattrocento Sans"/>
              <a:cs typeface="Quattrocento Sans"/>
              <a:sym typeface="Quattrocento Sans"/>
            </a:endParaRPr>
          </a:p>
          <a:p>
            <a:pPr marL="457200" lvl="0" indent="0" algn="l" rtl="0">
              <a:lnSpc>
                <a:spcPct val="115000"/>
              </a:lnSpc>
              <a:spcBef>
                <a:spcPts val="1100"/>
              </a:spcBef>
              <a:spcAft>
                <a:spcPts val="0"/>
              </a:spcAft>
              <a:buClr>
                <a:schemeClr val="dk1"/>
              </a:buClr>
              <a:buSzPts val="1100"/>
              <a:buFont typeface="Arial"/>
              <a:buNone/>
            </a:pPr>
            <a:r>
              <a:rPr lang="en" sz="1800">
                <a:latin typeface="Quattrocento Sans"/>
                <a:ea typeface="Quattrocento Sans"/>
                <a:cs typeface="Quattrocento Sans"/>
                <a:sym typeface="Quattrocento Sans"/>
              </a:rPr>
              <a:t>⏱️Efficiency Boost</a:t>
            </a:r>
            <a:endParaRPr sz="1800">
              <a:latin typeface="Quattrocento Sans"/>
              <a:ea typeface="Quattrocento Sans"/>
              <a:cs typeface="Quattrocento Sans"/>
              <a:sym typeface="Quattrocento Sans"/>
            </a:endParaRPr>
          </a:p>
          <a:p>
            <a:pPr marL="457200" lvl="0" indent="0" algn="l" rtl="0">
              <a:lnSpc>
                <a:spcPct val="115000"/>
              </a:lnSpc>
              <a:spcBef>
                <a:spcPts val="1100"/>
              </a:spcBef>
              <a:spcAft>
                <a:spcPts val="1100"/>
              </a:spcAft>
              <a:buClr>
                <a:schemeClr val="dk1"/>
              </a:buClr>
              <a:buSzPts val="1100"/>
              <a:buFont typeface="Arial"/>
              <a:buNone/>
            </a:pPr>
            <a:r>
              <a:rPr lang="en" sz="1800">
                <a:latin typeface="Quattrocento Sans"/>
                <a:ea typeface="Quattrocento Sans"/>
                <a:cs typeface="Quattrocento Sans"/>
                <a:sym typeface="Quattrocento Sans"/>
              </a:rPr>
              <a:t>🌟Confidence Building</a:t>
            </a:r>
            <a:endParaRPr sz="1800">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grpSp>
        <p:nvGrpSpPr>
          <p:cNvPr id="630" name="Google Shape;630;p38"/>
          <p:cNvGrpSpPr/>
          <p:nvPr/>
        </p:nvGrpSpPr>
        <p:grpSpPr>
          <a:xfrm>
            <a:off x="-27178" y="3202450"/>
            <a:ext cx="2555408" cy="1945739"/>
            <a:chOff x="-36228" y="4269935"/>
            <a:chExt cx="3406303" cy="2594318"/>
          </a:xfrm>
        </p:grpSpPr>
        <p:sp>
          <p:nvSpPr>
            <p:cNvPr id="631" name="Google Shape;631;p38"/>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32" name="Google Shape;632;p38"/>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33" name="Google Shape;633;p38"/>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34" name="Google Shape;634;p38"/>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635" name="Google Shape;635;p38"/>
            <p:cNvGrpSpPr/>
            <p:nvPr/>
          </p:nvGrpSpPr>
          <p:grpSpPr>
            <a:xfrm rot="-647713">
              <a:off x="976558" y="6022141"/>
              <a:ext cx="127943" cy="85459"/>
              <a:chOff x="7803012" y="5503320"/>
              <a:chExt cx="1302374" cy="589952"/>
            </a:xfrm>
          </p:grpSpPr>
          <p:sp>
            <p:nvSpPr>
              <p:cNvPr id="636" name="Google Shape;636;p38"/>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37" name="Google Shape;637;p38"/>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638" name="Google Shape;638;p38"/>
            <p:cNvGrpSpPr/>
            <p:nvPr/>
          </p:nvGrpSpPr>
          <p:grpSpPr>
            <a:xfrm rot="4980046">
              <a:off x="1655301" y="6013742"/>
              <a:ext cx="74250" cy="1290467"/>
              <a:chOff x="9271908" y="1556791"/>
              <a:chExt cx="252731" cy="4392489"/>
            </a:xfrm>
          </p:grpSpPr>
          <p:sp>
            <p:nvSpPr>
              <p:cNvPr id="639" name="Google Shape;639;p38"/>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40" name="Google Shape;640;p38"/>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41" name="Google Shape;641;p38"/>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42" name="Google Shape;642;p38"/>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43" name="Google Shape;643;p38"/>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44" name="Google Shape;644;p38"/>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645" name="Google Shape;645;p38"/>
              <p:cNvGrpSpPr/>
              <p:nvPr/>
            </p:nvGrpSpPr>
            <p:grpSpPr>
              <a:xfrm>
                <a:off x="9272743" y="5309733"/>
                <a:ext cx="251559" cy="412500"/>
                <a:chOff x="9262729" y="5309733"/>
                <a:chExt cx="270901" cy="412500"/>
              </a:xfrm>
            </p:grpSpPr>
            <p:sp>
              <p:nvSpPr>
                <p:cNvPr id="646" name="Google Shape;646;p38"/>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47" name="Google Shape;647;p38"/>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48" name="Google Shape;648;p38"/>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49" name="Google Shape;649;p38"/>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50" name="Google Shape;650;p38"/>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651" name="Google Shape;651;p38"/>
            <p:cNvGrpSpPr/>
            <p:nvPr/>
          </p:nvGrpSpPr>
          <p:grpSpPr>
            <a:xfrm>
              <a:off x="-4119" y="5085176"/>
              <a:ext cx="497766" cy="1458203"/>
              <a:chOff x="6093579" y="736781"/>
              <a:chExt cx="1714662" cy="5023089"/>
            </a:xfrm>
          </p:grpSpPr>
          <p:sp>
            <p:nvSpPr>
              <p:cNvPr id="652" name="Google Shape;652;p38"/>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53" name="Google Shape;653;p38"/>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54" name="Google Shape;654;p38"/>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55" name="Google Shape;655;p38"/>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56" name="Google Shape;656;p38"/>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57" name="Google Shape;657;p38"/>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58" name="Google Shape;658;p38"/>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59" name="Google Shape;659;p38"/>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60" name="Google Shape;660;p38"/>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61" name="Google Shape;661;p38"/>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62" name="Google Shape;662;p38"/>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63" name="Google Shape;663;p38"/>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64" name="Google Shape;664;p38"/>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65" name="Google Shape;665;p38"/>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66" name="Google Shape;666;p38"/>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67" name="Google Shape;667;p38"/>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68" name="Google Shape;668;p38"/>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69" name="Google Shape;669;p38"/>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70" name="Google Shape;670;p38"/>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671" name="Google Shape;671;p38"/>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672" name="Google Shape;672;p38"/>
          <p:cNvGrpSpPr/>
          <p:nvPr/>
        </p:nvGrpSpPr>
        <p:grpSpPr>
          <a:xfrm>
            <a:off x="6637589" y="-537111"/>
            <a:ext cx="2983504" cy="1575432"/>
            <a:chOff x="8847758" y="-716148"/>
            <a:chExt cx="3976945" cy="2100576"/>
          </a:xfrm>
        </p:grpSpPr>
        <p:sp>
          <p:nvSpPr>
            <p:cNvPr id="673" name="Google Shape;673;p38"/>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674" name="Google Shape;674;p38"/>
            <p:cNvGrpSpPr/>
            <p:nvPr/>
          </p:nvGrpSpPr>
          <p:grpSpPr>
            <a:xfrm rot="598941">
              <a:off x="11805096" y="58370"/>
              <a:ext cx="352389" cy="332874"/>
              <a:chOff x="10486900" y="3714898"/>
              <a:chExt cx="1008000" cy="952178"/>
            </a:xfrm>
          </p:grpSpPr>
          <p:sp>
            <p:nvSpPr>
              <p:cNvPr id="675" name="Google Shape;675;p38"/>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76" name="Google Shape;676;p38"/>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77" name="Google Shape;677;p38"/>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678" name="Google Shape;678;p38"/>
            <p:cNvGrpSpPr/>
            <p:nvPr/>
          </p:nvGrpSpPr>
          <p:grpSpPr>
            <a:xfrm rot="598941">
              <a:off x="11906513" y="510500"/>
              <a:ext cx="308908" cy="384167"/>
              <a:chOff x="9829741" y="5373229"/>
              <a:chExt cx="883624" cy="1098900"/>
            </a:xfrm>
          </p:grpSpPr>
          <p:sp>
            <p:nvSpPr>
              <p:cNvPr id="679" name="Google Shape;679;p38"/>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80" name="Google Shape;680;p38"/>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681" name="Google Shape;681;p38"/>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682" name="Google Shape;682;p38"/>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683" name="Google Shape;683;p38"/>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684" name="Google Shape;684;p38"/>
          <p:cNvSpPr txBox="1">
            <a:spLocks noGrp="1"/>
          </p:cNvSpPr>
          <p:nvPr>
            <p:ph type="title"/>
          </p:nvPr>
        </p:nvSpPr>
        <p:spPr>
          <a:xfrm>
            <a:off x="246235" y="164133"/>
            <a:ext cx="8447100" cy="874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sz="2400">
                <a:solidFill>
                  <a:srgbClr val="014B64"/>
                </a:solidFill>
                <a:latin typeface="Rockwell"/>
                <a:ea typeface="Rockwell"/>
                <a:cs typeface="Rockwell"/>
                <a:sym typeface="Rockwell"/>
              </a:rPr>
              <a:t>CALCULATOR 101: Unlocking the Basics</a:t>
            </a:r>
            <a:endParaRPr sz="2700">
              <a:solidFill>
                <a:srgbClr val="014B64"/>
              </a:solidFill>
            </a:endParaRPr>
          </a:p>
        </p:txBody>
      </p:sp>
      <p:pic>
        <p:nvPicPr>
          <p:cNvPr id="685" name="Google Shape;685;p38"/>
          <p:cNvPicPr preferRelativeResize="0"/>
          <p:nvPr/>
        </p:nvPicPr>
        <p:blipFill>
          <a:blip r:embed="rId3">
            <a:alphaModFix/>
          </a:blip>
          <a:stretch>
            <a:fillRect/>
          </a:stretch>
        </p:blipFill>
        <p:spPr>
          <a:xfrm>
            <a:off x="82019" y="4870350"/>
            <a:ext cx="777200" cy="162125"/>
          </a:xfrm>
          <a:prstGeom prst="rect">
            <a:avLst/>
          </a:prstGeom>
          <a:noFill/>
          <a:ln>
            <a:noFill/>
          </a:ln>
        </p:spPr>
      </p:pic>
      <p:sp>
        <p:nvSpPr>
          <p:cNvPr id="686" name="Google Shape;686;p38"/>
          <p:cNvSpPr txBox="1"/>
          <p:nvPr/>
        </p:nvSpPr>
        <p:spPr>
          <a:xfrm>
            <a:off x="8174725" y="2168375"/>
            <a:ext cx="3000000" cy="4002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1100"/>
              </a:spcBef>
              <a:spcAft>
                <a:spcPts val="0"/>
              </a:spcAft>
              <a:buClr>
                <a:schemeClr val="dk1"/>
              </a:buClr>
              <a:buSzPts val="1100"/>
              <a:buChar char="●"/>
            </a:pPr>
            <a:endParaRPr/>
          </a:p>
        </p:txBody>
      </p:sp>
      <p:sp>
        <p:nvSpPr>
          <p:cNvPr id="687" name="Google Shape;687;p38"/>
          <p:cNvSpPr txBox="1">
            <a:spLocks noGrp="1"/>
          </p:cNvSpPr>
          <p:nvPr>
            <p:ph type="body" idx="1"/>
          </p:nvPr>
        </p:nvSpPr>
        <p:spPr>
          <a:xfrm>
            <a:off x="561675" y="1260874"/>
            <a:ext cx="3868200" cy="421500"/>
          </a:xfrm>
          <a:prstGeom prst="rect">
            <a:avLst/>
          </a:prstGeom>
          <a:solidFill>
            <a:srgbClr val="008C83"/>
          </a:solidFill>
          <a:ln w="19050" cap="flat" cmpd="sng">
            <a:solidFill>
              <a:schemeClr val="dk1"/>
            </a:solidFill>
            <a:prstDash val="solid"/>
            <a:round/>
            <a:headEnd type="none" w="sm" len="sm"/>
            <a:tailEnd type="none" w="sm" len="sm"/>
          </a:ln>
        </p:spPr>
        <p:txBody>
          <a:bodyPr spcFirstLastPara="1" wrap="square" lIns="68575" tIns="34275" rIns="68575" bIns="34275" anchor="b" anchorCtr="0">
            <a:normAutofit/>
          </a:bodyPr>
          <a:lstStyle/>
          <a:p>
            <a:pPr marL="0" lvl="0" indent="0" algn="ctr" rtl="0">
              <a:lnSpc>
                <a:spcPct val="115000"/>
              </a:lnSpc>
              <a:spcBef>
                <a:spcPts val="1400"/>
              </a:spcBef>
              <a:spcAft>
                <a:spcPts val="400"/>
              </a:spcAft>
              <a:buNone/>
            </a:pPr>
            <a:r>
              <a:rPr lang="en" sz="1800">
                <a:solidFill>
                  <a:schemeClr val="lt1"/>
                </a:solidFill>
                <a:latin typeface="Quattrocento Sans"/>
                <a:ea typeface="Quattrocento Sans"/>
                <a:cs typeface="Quattrocento Sans"/>
                <a:sym typeface="Quattrocento Sans"/>
              </a:rPr>
              <a:t>🖩 The Power of Daily Calculator Use</a:t>
            </a:r>
            <a:endParaRPr sz="1900">
              <a:solidFill>
                <a:schemeClr val="lt1"/>
              </a:solidFill>
              <a:latin typeface="Quattrocento Sans"/>
              <a:ea typeface="Quattrocento Sans"/>
              <a:cs typeface="Quattrocento Sans"/>
              <a:sym typeface="Quattrocento Sans"/>
            </a:endParaRPr>
          </a:p>
        </p:txBody>
      </p:sp>
      <p:sp>
        <p:nvSpPr>
          <p:cNvPr id="688" name="Google Shape;688;p38"/>
          <p:cNvSpPr txBox="1">
            <a:spLocks noGrp="1"/>
          </p:cNvSpPr>
          <p:nvPr>
            <p:ph type="body" idx="2"/>
          </p:nvPr>
        </p:nvSpPr>
        <p:spPr>
          <a:xfrm>
            <a:off x="561682" y="1682369"/>
            <a:ext cx="3868200" cy="2688900"/>
          </a:xfrm>
          <a:prstGeom prst="rect">
            <a:avLst/>
          </a:prstGeom>
          <a:ln w="19050" cap="flat" cmpd="sng">
            <a:solidFill>
              <a:srgbClr val="000000"/>
            </a:solidFill>
            <a:prstDash val="solid"/>
            <a:round/>
            <a:headEnd type="none" w="sm" len="sm"/>
            <a:tailEnd type="none" w="sm" len="sm"/>
          </a:ln>
        </p:spPr>
        <p:txBody>
          <a:bodyPr spcFirstLastPara="1" wrap="square" lIns="68575" tIns="34275" rIns="68575" bIns="34275" anchor="t" anchorCtr="0">
            <a:normAutofit/>
          </a:bodyPr>
          <a:lstStyle/>
          <a:p>
            <a:pPr marL="0" lvl="0" indent="0" algn="l" rtl="0">
              <a:lnSpc>
                <a:spcPct val="115000"/>
              </a:lnSpc>
              <a:spcBef>
                <a:spcPts val="1200"/>
              </a:spcBef>
              <a:spcAft>
                <a:spcPts val="0"/>
              </a:spcAft>
              <a:buNone/>
            </a:pPr>
            <a:r>
              <a:rPr lang="en" sz="1500">
                <a:latin typeface="Quattrocento Sans"/>
                <a:ea typeface="Quattrocento Sans"/>
                <a:cs typeface="Quattrocento Sans"/>
                <a:sym typeface="Quattrocento Sans"/>
              </a:rPr>
              <a:t>📆 Use it Daily—Not Just for Test Prep</a:t>
            </a:r>
            <a:endParaRPr sz="1500">
              <a:latin typeface="Quattrocento Sans"/>
              <a:ea typeface="Quattrocento Sans"/>
              <a:cs typeface="Quattrocento Sans"/>
              <a:sym typeface="Quattrocento Sans"/>
            </a:endParaRPr>
          </a:p>
          <a:p>
            <a:pPr marL="457200" lvl="0" indent="-323850" algn="l" rtl="0">
              <a:lnSpc>
                <a:spcPct val="115000"/>
              </a:lnSpc>
              <a:spcBef>
                <a:spcPts val="1100"/>
              </a:spcBef>
              <a:spcAft>
                <a:spcPts val="0"/>
              </a:spcAft>
              <a:buClr>
                <a:schemeClr val="dk1"/>
              </a:buClr>
              <a:buSzPts val="1500"/>
              <a:buFont typeface="Quattrocento Sans"/>
              <a:buChar char="●"/>
            </a:pPr>
            <a:r>
              <a:rPr lang="en" sz="1500">
                <a:latin typeface="Quattrocento Sans"/>
                <a:ea typeface="Quattrocento Sans"/>
                <a:cs typeface="Quattrocento Sans"/>
                <a:sym typeface="Quattrocento Sans"/>
              </a:rPr>
              <a:t>Embed calculator use into daily instruction, not as a separate unit</a:t>
            </a:r>
            <a:br>
              <a:rPr lang="en" sz="1500">
                <a:latin typeface="Quattrocento Sans"/>
                <a:ea typeface="Quattrocento Sans"/>
                <a:cs typeface="Quattrocento Sans"/>
                <a:sym typeface="Quattrocento Sans"/>
              </a:rPr>
            </a:br>
            <a:endParaRPr sz="1500">
              <a:latin typeface="Quattrocento Sans"/>
              <a:ea typeface="Quattrocento Sans"/>
              <a:cs typeface="Quattrocento Sans"/>
              <a:sym typeface="Quattrocento Sans"/>
            </a:endParaRPr>
          </a:p>
          <a:p>
            <a:pPr marL="457200" lvl="0" indent="-323850" algn="l" rtl="0">
              <a:lnSpc>
                <a:spcPct val="115000"/>
              </a:lnSpc>
              <a:spcBef>
                <a:spcPts val="0"/>
              </a:spcBef>
              <a:spcAft>
                <a:spcPts val="0"/>
              </a:spcAft>
              <a:buClr>
                <a:schemeClr val="dk1"/>
              </a:buClr>
              <a:buSzPts val="1500"/>
              <a:buFont typeface="Quattrocento Sans"/>
              <a:buChar char="●"/>
            </a:pPr>
            <a:r>
              <a:rPr lang="en" sz="1500">
                <a:latin typeface="Quattrocento Sans"/>
                <a:ea typeface="Quattrocento Sans"/>
                <a:cs typeface="Quattrocento Sans"/>
                <a:sym typeface="Quattrocento Sans"/>
              </a:rPr>
              <a:t>Builds fluency, accuracy, and comfort before the test</a:t>
            </a:r>
            <a:br>
              <a:rPr lang="en" sz="1500">
                <a:latin typeface="Quattrocento Sans"/>
                <a:ea typeface="Quattrocento Sans"/>
                <a:cs typeface="Quattrocento Sans"/>
                <a:sym typeface="Quattrocento Sans"/>
              </a:rPr>
            </a:br>
            <a:endParaRPr sz="1500">
              <a:latin typeface="Quattrocento Sans"/>
              <a:ea typeface="Quattrocento Sans"/>
              <a:cs typeface="Quattrocento Sans"/>
              <a:sym typeface="Quattrocento Sans"/>
            </a:endParaRPr>
          </a:p>
          <a:p>
            <a:pPr marL="457200" lvl="0" indent="-323850" algn="l" rtl="0">
              <a:lnSpc>
                <a:spcPct val="115000"/>
              </a:lnSpc>
              <a:spcBef>
                <a:spcPts val="0"/>
              </a:spcBef>
              <a:spcAft>
                <a:spcPts val="0"/>
              </a:spcAft>
              <a:buClr>
                <a:schemeClr val="dk1"/>
              </a:buClr>
              <a:buSzPts val="1500"/>
              <a:buFont typeface="Quattrocento Sans"/>
              <a:buChar char="●"/>
            </a:pPr>
            <a:r>
              <a:rPr lang="en" sz="1500">
                <a:latin typeface="Quattrocento Sans"/>
                <a:ea typeface="Quattrocento Sans"/>
                <a:cs typeface="Quattrocento Sans"/>
                <a:sym typeface="Quattrocento Sans"/>
              </a:rPr>
              <a:t>Reinforces math thinking —not replaces it!</a:t>
            </a:r>
            <a:endParaRPr sz="2100">
              <a:latin typeface="Quattrocento Sans"/>
              <a:ea typeface="Quattrocento Sans"/>
              <a:cs typeface="Quattrocento Sans"/>
              <a:sym typeface="Quattrocento Sans"/>
            </a:endParaRPr>
          </a:p>
        </p:txBody>
      </p:sp>
      <p:sp>
        <p:nvSpPr>
          <p:cNvPr id="689" name="Google Shape;689;p38"/>
          <p:cNvSpPr txBox="1">
            <a:spLocks noGrp="1"/>
          </p:cNvSpPr>
          <p:nvPr>
            <p:ph type="body" idx="1"/>
          </p:nvPr>
        </p:nvSpPr>
        <p:spPr>
          <a:xfrm>
            <a:off x="4691725" y="1260875"/>
            <a:ext cx="3868200" cy="421500"/>
          </a:xfrm>
          <a:prstGeom prst="rect">
            <a:avLst/>
          </a:prstGeom>
          <a:solidFill>
            <a:srgbClr val="008C83"/>
          </a:solidFill>
          <a:ln w="19050" cap="flat" cmpd="sng">
            <a:solidFill>
              <a:schemeClr val="dk1"/>
            </a:solidFill>
            <a:prstDash val="solid"/>
            <a:round/>
            <a:headEnd type="none" w="sm" len="sm"/>
            <a:tailEnd type="none" w="sm" len="sm"/>
          </a:ln>
        </p:spPr>
        <p:txBody>
          <a:bodyPr spcFirstLastPara="1" wrap="square" lIns="68575" tIns="34275" rIns="68575" bIns="34275" anchor="b" anchorCtr="0">
            <a:noAutofit/>
          </a:bodyPr>
          <a:lstStyle/>
          <a:p>
            <a:pPr marL="0" lvl="0" indent="0" algn="ctr" rtl="0">
              <a:lnSpc>
                <a:spcPct val="95000"/>
              </a:lnSpc>
              <a:spcBef>
                <a:spcPts val="1400"/>
              </a:spcBef>
              <a:spcAft>
                <a:spcPts val="0"/>
              </a:spcAft>
              <a:buSzPts val="275"/>
              <a:buNone/>
            </a:pPr>
            <a:endParaRPr sz="1800">
              <a:solidFill>
                <a:schemeClr val="lt1"/>
              </a:solidFill>
              <a:latin typeface="Quattrocento Sans"/>
              <a:ea typeface="Quattrocento Sans"/>
              <a:cs typeface="Quattrocento Sans"/>
              <a:sym typeface="Quattrocento Sans"/>
            </a:endParaRPr>
          </a:p>
          <a:p>
            <a:pPr marL="0" lvl="0" indent="0" algn="ctr" rtl="0">
              <a:lnSpc>
                <a:spcPct val="95000"/>
              </a:lnSpc>
              <a:spcBef>
                <a:spcPts val="1400"/>
              </a:spcBef>
              <a:spcAft>
                <a:spcPts val="0"/>
              </a:spcAft>
              <a:buSzPts val="275"/>
              <a:buNone/>
            </a:pPr>
            <a:endParaRPr sz="1800">
              <a:solidFill>
                <a:schemeClr val="lt1"/>
              </a:solidFill>
              <a:latin typeface="Quattrocento Sans"/>
              <a:ea typeface="Quattrocento Sans"/>
              <a:cs typeface="Quattrocento Sans"/>
              <a:sym typeface="Quattrocento Sans"/>
            </a:endParaRPr>
          </a:p>
          <a:p>
            <a:pPr marL="0" lvl="0" indent="0" algn="ctr" rtl="0">
              <a:lnSpc>
                <a:spcPct val="95000"/>
              </a:lnSpc>
              <a:spcBef>
                <a:spcPts val="1400"/>
              </a:spcBef>
              <a:spcAft>
                <a:spcPts val="0"/>
              </a:spcAft>
              <a:buSzPts val="275"/>
              <a:buNone/>
            </a:pPr>
            <a:endParaRPr sz="1800">
              <a:solidFill>
                <a:schemeClr val="lt1"/>
              </a:solidFill>
              <a:latin typeface="Quattrocento Sans"/>
              <a:ea typeface="Quattrocento Sans"/>
              <a:cs typeface="Quattrocento Sans"/>
              <a:sym typeface="Quattrocento Sans"/>
            </a:endParaRPr>
          </a:p>
          <a:p>
            <a:pPr marL="0" lvl="0" indent="0" algn="ctr" rtl="0">
              <a:lnSpc>
                <a:spcPct val="95000"/>
              </a:lnSpc>
              <a:spcBef>
                <a:spcPts val="1400"/>
              </a:spcBef>
              <a:spcAft>
                <a:spcPts val="0"/>
              </a:spcAft>
              <a:buSzPts val="275"/>
              <a:buNone/>
            </a:pPr>
            <a:endParaRPr sz="1800">
              <a:solidFill>
                <a:schemeClr val="lt1"/>
              </a:solidFill>
              <a:latin typeface="Quattrocento Sans"/>
              <a:ea typeface="Quattrocento Sans"/>
              <a:cs typeface="Quattrocento Sans"/>
              <a:sym typeface="Quattrocento Sans"/>
            </a:endParaRPr>
          </a:p>
          <a:p>
            <a:pPr marL="0" lvl="0" indent="0" algn="l" rtl="0">
              <a:lnSpc>
                <a:spcPct val="95000"/>
              </a:lnSpc>
              <a:spcBef>
                <a:spcPts val="1400"/>
              </a:spcBef>
              <a:spcAft>
                <a:spcPts val="0"/>
              </a:spcAft>
              <a:buSzPts val="275"/>
              <a:buNone/>
            </a:pPr>
            <a:endParaRPr sz="1800">
              <a:solidFill>
                <a:schemeClr val="lt1"/>
              </a:solidFill>
              <a:latin typeface="Quattrocento Sans"/>
              <a:ea typeface="Quattrocento Sans"/>
              <a:cs typeface="Quattrocento Sans"/>
              <a:sym typeface="Quattrocento Sans"/>
            </a:endParaRPr>
          </a:p>
          <a:p>
            <a:pPr marL="0" lvl="0" indent="0" algn="ctr" rtl="0">
              <a:lnSpc>
                <a:spcPct val="95000"/>
              </a:lnSpc>
              <a:spcBef>
                <a:spcPts val="1400"/>
              </a:spcBef>
              <a:spcAft>
                <a:spcPts val="400"/>
              </a:spcAft>
              <a:buSzPts val="275"/>
              <a:buNone/>
            </a:pPr>
            <a:r>
              <a:rPr lang="en" sz="1800">
                <a:solidFill>
                  <a:schemeClr val="lt1"/>
                </a:solidFill>
                <a:latin typeface="Quattrocento Sans"/>
                <a:ea typeface="Quattrocento Sans"/>
                <a:cs typeface="Quattrocento Sans"/>
                <a:sym typeface="Quattrocento Sans"/>
              </a:rPr>
              <a:t>🔍 Independent Verification &amp; Study</a:t>
            </a:r>
            <a:endParaRPr sz="475">
              <a:solidFill>
                <a:schemeClr val="lt1"/>
              </a:solidFill>
              <a:latin typeface="Quattrocento Sans"/>
              <a:ea typeface="Quattrocento Sans"/>
              <a:cs typeface="Quattrocento Sans"/>
              <a:sym typeface="Quattrocento Sans"/>
            </a:endParaRPr>
          </a:p>
        </p:txBody>
      </p:sp>
      <p:sp>
        <p:nvSpPr>
          <p:cNvPr id="690" name="Google Shape;690;p38"/>
          <p:cNvSpPr txBox="1">
            <a:spLocks noGrp="1"/>
          </p:cNvSpPr>
          <p:nvPr>
            <p:ph type="body" idx="2"/>
          </p:nvPr>
        </p:nvSpPr>
        <p:spPr>
          <a:xfrm>
            <a:off x="4691732" y="1682369"/>
            <a:ext cx="3868200" cy="2688900"/>
          </a:xfrm>
          <a:prstGeom prst="rect">
            <a:avLst/>
          </a:prstGeom>
          <a:ln w="19050" cap="flat" cmpd="sng">
            <a:solidFill>
              <a:srgbClr val="000000"/>
            </a:solidFill>
            <a:prstDash val="solid"/>
            <a:round/>
            <a:headEnd type="none" w="sm" len="sm"/>
            <a:tailEnd type="none" w="sm" len="sm"/>
          </a:ln>
        </p:spPr>
        <p:txBody>
          <a:bodyPr spcFirstLastPara="1" wrap="square" lIns="68575" tIns="34275" rIns="68575" bIns="34275" anchor="t" anchorCtr="0">
            <a:normAutofit/>
          </a:bodyPr>
          <a:lstStyle/>
          <a:p>
            <a:pPr marL="457200" lvl="0" indent="-323850" algn="l" rtl="0">
              <a:lnSpc>
                <a:spcPct val="115000"/>
              </a:lnSpc>
              <a:spcBef>
                <a:spcPts val="1100"/>
              </a:spcBef>
              <a:spcAft>
                <a:spcPts val="0"/>
              </a:spcAft>
              <a:buClr>
                <a:schemeClr val="dk1"/>
              </a:buClr>
              <a:buSzPts val="1500"/>
              <a:buFont typeface="Quattrocento Sans"/>
              <a:buChar char="●"/>
            </a:pPr>
            <a:r>
              <a:rPr lang="en" sz="1500">
                <a:latin typeface="Quattrocento Sans"/>
                <a:ea typeface="Quattrocento Sans"/>
                <a:cs typeface="Quattrocento Sans"/>
                <a:sym typeface="Quattrocento Sans"/>
              </a:rPr>
              <a:t>✅ Model how to check work using the calculator</a:t>
            </a:r>
            <a:br>
              <a:rPr lang="en" sz="1500">
                <a:latin typeface="Quattrocento Sans"/>
                <a:ea typeface="Quattrocento Sans"/>
                <a:cs typeface="Quattrocento Sans"/>
                <a:sym typeface="Quattrocento Sans"/>
              </a:rPr>
            </a:br>
            <a:endParaRPr sz="1500">
              <a:latin typeface="Quattrocento Sans"/>
              <a:ea typeface="Quattrocento Sans"/>
              <a:cs typeface="Quattrocento Sans"/>
              <a:sym typeface="Quattrocento Sans"/>
            </a:endParaRPr>
          </a:p>
          <a:p>
            <a:pPr marL="457200" lvl="0" indent="-323850" algn="l" rtl="0">
              <a:lnSpc>
                <a:spcPct val="115000"/>
              </a:lnSpc>
              <a:spcBef>
                <a:spcPts val="0"/>
              </a:spcBef>
              <a:spcAft>
                <a:spcPts val="0"/>
              </a:spcAft>
              <a:buClr>
                <a:schemeClr val="dk1"/>
              </a:buClr>
              <a:buSzPts val="1500"/>
              <a:buFont typeface="Quattrocento Sans"/>
              <a:buChar char="●"/>
            </a:pPr>
            <a:r>
              <a:rPr lang="en" sz="1500">
                <a:latin typeface="Quattrocento Sans"/>
                <a:ea typeface="Quattrocento Sans"/>
                <a:cs typeface="Quattrocento Sans"/>
                <a:sym typeface="Quattrocento Sans"/>
              </a:rPr>
              <a:t> Encourage learners to explore and self-correct</a:t>
            </a:r>
            <a:br>
              <a:rPr lang="en" sz="1500">
                <a:latin typeface="Quattrocento Sans"/>
                <a:ea typeface="Quattrocento Sans"/>
                <a:cs typeface="Quattrocento Sans"/>
                <a:sym typeface="Quattrocento Sans"/>
              </a:rPr>
            </a:br>
            <a:endParaRPr sz="1500">
              <a:latin typeface="Quattrocento Sans"/>
              <a:ea typeface="Quattrocento Sans"/>
              <a:cs typeface="Quattrocento Sans"/>
              <a:sym typeface="Quattrocento Sans"/>
            </a:endParaRPr>
          </a:p>
          <a:p>
            <a:pPr marL="457200" lvl="0" indent="-323850" algn="l" rtl="0">
              <a:lnSpc>
                <a:spcPct val="115000"/>
              </a:lnSpc>
              <a:spcBef>
                <a:spcPts val="0"/>
              </a:spcBef>
              <a:spcAft>
                <a:spcPts val="0"/>
              </a:spcAft>
              <a:buClr>
                <a:schemeClr val="dk1"/>
              </a:buClr>
              <a:buSzPts val="1500"/>
              <a:buFont typeface="Quattrocento Sans"/>
              <a:buChar char="●"/>
            </a:pPr>
            <a:r>
              <a:rPr lang="en" sz="1500">
                <a:latin typeface="Quattrocento Sans"/>
                <a:ea typeface="Quattrocento Sans"/>
                <a:cs typeface="Quattrocento Sans"/>
                <a:sym typeface="Quattrocento Sans"/>
              </a:rPr>
              <a:t>Reduces test anxiety by building confidence</a:t>
            </a:r>
            <a:endParaRPr sz="1500">
              <a:latin typeface="Quattrocento Sans"/>
              <a:ea typeface="Quattrocento Sans"/>
              <a:cs typeface="Quattrocento Sans"/>
              <a:sym typeface="Quattrocento Sans"/>
            </a:endParaRPr>
          </a:p>
        </p:txBody>
      </p:sp>
      <p:sp>
        <p:nvSpPr>
          <p:cNvPr id="691" name="Google Shape;691;p38"/>
          <p:cNvSpPr/>
          <p:nvPr/>
        </p:nvSpPr>
        <p:spPr>
          <a:xfrm>
            <a:off x="8247900" y="2245025"/>
            <a:ext cx="233100" cy="246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GEDTS_theme_2018">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1F79DF90AAF94B931B3093EDFF1A94" ma:contentTypeVersion="18" ma:contentTypeDescription="Create a new document." ma:contentTypeScope="" ma:versionID="fb18e31fd3edc8af20a3b73f19d7d4b8">
  <xsd:schema xmlns:xsd="http://www.w3.org/2001/XMLSchema" xmlns:xs="http://www.w3.org/2001/XMLSchema" xmlns:p="http://schemas.microsoft.com/office/2006/metadata/properties" xmlns:ns2="f8892201-b6f9-448a-a857-af8c143e1fef" xmlns:ns3="56cd1905-ff13-4436-8ef1-8fa80665008f" targetNamespace="http://schemas.microsoft.com/office/2006/metadata/properties" ma:root="true" ma:fieldsID="24a0e9950c4f70b1093ca1ca32af4812" ns2:_="" ns3:_="">
    <xsd:import namespace="f8892201-b6f9-448a-a857-af8c143e1fef"/>
    <xsd:import namespace="56cd1905-ff13-4436-8ef1-8fa8066500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92201-b6f9-448a-a857-af8c143e1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d1905-ff13-4436-8ef1-8fa8066500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884dac-5cd5-4295-bdda-6b7fcbc72b29}" ma:internalName="TaxCatchAll" ma:showField="CatchAllData" ma:web="56cd1905-ff13-4436-8ef1-8fa806650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892201-b6f9-448a-a857-af8c143e1fef">
      <Terms xmlns="http://schemas.microsoft.com/office/infopath/2007/PartnerControls"/>
    </lcf76f155ced4ddcb4097134ff3c332f>
    <TaxCatchAll xmlns="56cd1905-ff13-4436-8ef1-8fa80665008f" xsi:nil="true"/>
  </documentManagement>
</p:properties>
</file>

<file path=customXml/itemProps1.xml><?xml version="1.0" encoding="utf-8"?>
<ds:datastoreItem xmlns:ds="http://schemas.openxmlformats.org/officeDocument/2006/customXml" ds:itemID="{B1EEE780-D0A5-478A-87EE-A19598823A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892201-b6f9-448a-a857-af8c143e1fef"/>
    <ds:schemaRef ds:uri="56cd1905-ff13-4436-8ef1-8fa8066500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27AB90-1EAB-4F94-B161-2111E5EFEFCF}">
  <ds:schemaRefs>
    <ds:schemaRef ds:uri="http://schemas.microsoft.com/sharepoint/v3/contenttype/forms"/>
  </ds:schemaRefs>
</ds:datastoreItem>
</file>

<file path=customXml/itemProps3.xml><?xml version="1.0" encoding="utf-8"?>
<ds:datastoreItem xmlns:ds="http://schemas.openxmlformats.org/officeDocument/2006/customXml" ds:itemID="{52D3BF7B-745C-4595-9DE1-303E17422CA3}">
  <ds:schemaRefs>
    <ds:schemaRef ds:uri="http://schemas.microsoft.com/office/2006/metadata/properties"/>
    <ds:schemaRef ds:uri="http://schemas.microsoft.com/office/infopath/2007/PartnerControls"/>
    <ds:schemaRef ds:uri="f8892201-b6f9-448a-a857-af8c143e1fef"/>
    <ds:schemaRef ds:uri="56cd1905-ff13-4436-8ef1-8fa80665008f"/>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47</Slides>
  <Notes>47</Notes>
  <HiddenSlides>0</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GEDTS_theme_2018</vt:lpstr>
      <vt:lpstr>PowerPoint Presentation</vt:lpstr>
      <vt:lpstr>PowerPoint Presentation</vt:lpstr>
      <vt:lpstr>AGENDA</vt:lpstr>
      <vt:lpstr>About That Math Exam</vt:lpstr>
      <vt:lpstr>GED.COM: Your One Stop Shop for Resources</vt:lpstr>
      <vt:lpstr>GED.COM: Your One Stop Shop for Resources</vt:lpstr>
      <vt:lpstr>DID YOU KNOW?</vt:lpstr>
      <vt:lpstr>CALCULATOR 101: Unlocking the Basics</vt:lpstr>
      <vt:lpstr>CALCULATOR 101: Unlocking the Basics</vt:lpstr>
      <vt:lpstr>CALCULATOR 101: Unlocking the Basics  T</vt:lpstr>
      <vt:lpstr>CALCULATOR 101: Unlocking the Basics</vt:lpstr>
      <vt:lpstr>CALCULATOR 101: Unlocking the Basics</vt:lpstr>
      <vt:lpstr>CALCULATOR 101: Unlocking the Basics</vt:lpstr>
      <vt:lpstr>CALCULATOR 101: Unlocking the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Session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11</cp:revision>
  <dcterms:modified xsi:type="dcterms:W3CDTF">2025-08-18T17:59:29Z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0x010100641F79DF90AAF94B931B3093EDFF1A94</vt:lpwstr>
  </property>
  <property fmtid="{D5CDD505-2E9C-101B-9397-08002B2CF9AE}" pid="3" name="MediaServiceImageTags">
    <vt:lpwstr/>
  </property>
</Properties>
</file>