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86"/>
  </p:notesMasterIdLst>
  <p:handoutMasterIdLst>
    <p:handoutMasterId r:id="rId87"/>
  </p:handoutMasterIdLst>
  <p:sldIdLst>
    <p:sldId id="294" r:id="rId5"/>
    <p:sldId id="336" r:id="rId6"/>
    <p:sldId id="337" r:id="rId7"/>
    <p:sldId id="2141412886" r:id="rId8"/>
    <p:sldId id="2141412850" r:id="rId9"/>
    <p:sldId id="2141412887" r:id="rId10"/>
    <p:sldId id="335" r:id="rId11"/>
    <p:sldId id="338" r:id="rId12"/>
    <p:sldId id="339" r:id="rId13"/>
    <p:sldId id="340" r:id="rId14"/>
    <p:sldId id="341" r:id="rId15"/>
    <p:sldId id="342" r:id="rId16"/>
    <p:sldId id="343" r:id="rId17"/>
    <p:sldId id="344" r:id="rId18"/>
    <p:sldId id="345" r:id="rId19"/>
    <p:sldId id="346" r:id="rId20"/>
    <p:sldId id="295" r:id="rId21"/>
    <p:sldId id="347" r:id="rId22"/>
    <p:sldId id="2141412888" r:id="rId23"/>
    <p:sldId id="348" r:id="rId24"/>
    <p:sldId id="2141412878" r:id="rId25"/>
    <p:sldId id="377" r:id="rId26"/>
    <p:sldId id="2498" r:id="rId27"/>
    <p:sldId id="2499" r:id="rId28"/>
    <p:sldId id="2500" r:id="rId29"/>
    <p:sldId id="2501" r:id="rId30"/>
    <p:sldId id="2502" r:id="rId31"/>
    <p:sldId id="2503" r:id="rId32"/>
    <p:sldId id="2504" r:id="rId33"/>
    <p:sldId id="2505" r:id="rId34"/>
    <p:sldId id="300" r:id="rId35"/>
    <p:sldId id="2506" r:id="rId36"/>
    <p:sldId id="352" r:id="rId37"/>
    <p:sldId id="356" r:id="rId38"/>
    <p:sldId id="601" r:id="rId39"/>
    <p:sldId id="374" r:id="rId40"/>
    <p:sldId id="357" r:id="rId41"/>
    <p:sldId id="624" r:id="rId42"/>
    <p:sldId id="358" r:id="rId43"/>
    <p:sldId id="625" r:id="rId44"/>
    <p:sldId id="362" r:id="rId45"/>
    <p:sldId id="2141412876" r:id="rId46"/>
    <p:sldId id="2141412875" r:id="rId47"/>
    <p:sldId id="2141412877" r:id="rId48"/>
    <p:sldId id="373" r:id="rId49"/>
    <p:sldId id="2141412879" r:id="rId50"/>
    <p:sldId id="385" r:id="rId51"/>
    <p:sldId id="382" r:id="rId52"/>
    <p:sldId id="388" r:id="rId53"/>
    <p:sldId id="612" r:id="rId54"/>
    <p:sldId id="389" r:id="rId55"/>
    <p:sldId id="390" r:id="rId56"/>
    <p:sldId id="613" r:id="rId57"/>
    <p:sldId id="614" r:id="rId58"/>
    <p:sldId id="615" r:id="rId59"/>
    <p:sldId id="2141412881" r:id="rId60"/>
    <p:sldId id="363" r:id="rId61"/>
    <p:sldId id="333" r:id="rId62"/>
    <p:sldId id="617" r:id="rId63"/>
    <p:sldId id="619" r:id="rId64"/>
    <p:sldId id="620" r:id="rId65"/>
    <p:sldId id="370" r:id="rId66"/>
    <p:sldId id="607" r:id="rId67"/>
    <p:sldId id="2141412882" r:id="rId68"/>
    <p:sldId id="326" r:id="rId69"/>
    <p:sldId id="327" r:id="rId70"/>
    <p:sldId id="329" r:id="rId71"/>
    <p:sldId id="328" r:id="rId72"/>
    <p:sldId id="2141412883" r:id="rId73"/>
    <p:sldId id="2141412884" r:id="rId74"/>
    <p:sldId id="378" r:id="rId75"/>
    <p:sldId id="623" r:id="rId76"/>
    <p:sldId id="367" r:id="rId77"/>
    <p:sldId id="2141412773" r:id="rId78"/>
    <p:sldId id="2141412889" r:id="rId79"/>
    <p:sldId id="2141412885" r:id="rId80"/>
    <p:sldId id="2650" r:id="rId81"/>
    <p:sldId id="2141412856" r:id="rId82"/>
    <p:sldId id="2141412890" r:id="rId83"/>
    <p:sldId id="2518" r:id="rId84"/>
    <p:sldId id="293" r:id="rId8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311E2-9A80-72F9-9130-1C93D90C70C4}" v="36" dt="2025-08-21T19:41:37.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5"/>
    <p:restoredTop sz="96306"/>
  </p:normalViewPr>
  <p:slideViewPr>
    <p:cSldViewPr snapToGrid="0" snapToObjects="1">
      <p:cViewPr varScale="1">
        <p:scale>
          <a:sx n="62" d="100"/>
          <a:sy n="62" d="100"/>
        </p:scale>
        <p:origin x="1136" y="2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lissa Hultstrand" userId="S::mellissa.hultstrand@ged.com::711257ac-7ef0-4edd-922c-21b5b31298e1" providerId="AD" clId="Web-{20096B63-4BBC-DBD3-860C-0E01E394A7B2}"/>
    <pc:docChg chg="modSld">
      <pc:chgData name="Mellissa Hultstrand" userId="S::mellissa.hultstrand@ged.com::711257ac-7ef0-4edd-922c-21b5b31298e1" providerId="AD" clId="Web-{20096B63-4BBC-DBD3-860C-0E01E394A7B2}" dt="2025-07-30T15:28:08.361" v="6" actId="20577"/>
      <pc:docMkLst>
        <pc:docMk/>
      </pc:docMkLst>
      <pc:sldChg chg="modSp">
        <pc:chgData name="Mellissa Hultstrand" userId="S::mellissa.hultstrand@ged.com::711257ac-7ef0-4edd-922c-21b5b31298e1" providerId="AD" clId="Web-{20096B63-4BBC-DBD3-860C-0E01E394A7B2}" dt="2025-07-30T15:07:55.578" v="1" actId="20577"/>
        <pc:sldMkLst>
          <pc:docMk/>
          <pc:sldMk cId="3045451010" sldId="333"/>
        </pc:sldMkLst>
        <pc:spChg chg="mod">
          <ac:chgData name="Mellissa Hultstrand" userId="S::mellissa.hultstrand@ged.com::711257ac-7ef0-4edd-922c-21b5b31298e1" providerId="AD" clId="Web-{20096B63-4BBC-DBD3-860C-0E01E394A7B2}" dt="2025-07-30T15:07:55.578" v="1" actId="20577"/>
          <ac:spMkLst>
            <pc:docMk/>
            <pc:sldMk cId="3045451010" sldId="333"/>
            <ac:spMk id="4" creationId="{8C9ECBB2-8196-49D5-BFCA-6B186880DF52}"/>
          </ac:spMkLst>
        </pc:spChg>
      </pc:sldChg>
      <pc:sldChg chg="modSp">
        <pc:chgData name="Mellissa Hultstrand" userId="S::mellissa.hultstrand@ged.com::711257ac-7ef0-4edd-922c-21b5b31298e1" providerId="AD" clId="Web-{20096B63-4BBC-DBD3-860C-0E01E394A7B2}" dt="2025-07-30T15:28:08.361" v="6" actId="20577"/>
        <pc:sldMkLst>
          <pc:docMk/>
          <pc:sldMk cId="104772705" sldId="2518"/>
        </pc:sldMkLst>
        <pc:spChg chg="mod">
          <ac:chgData name="Mellissa Hultstrand" userId="S::mellissa.hultstrand@ged.com::711257ac-7ef0-4edd-922c-21b5b31298e1" providerId="AD" clId="Web-{20096B63-4BBC-DBD3-860C-0E01E394A7B2}" dt="2025-07-30T15:28:08.361" v="6" actId="20577"/>
          <ac:spMkLst>
            <pc:docMk/>
            <pc:sldMk cId="104772705" sldId="2518"/>
            <ac:spMk id="3" creationId="{3214FB66-FC1C-4BF5-8BB8-47F403C8EEB7}"/>
          </ac:spMkLst>
        </pc:spChg>
      </pc:sldChg>
    </pc:docChg>
  </pc:docChgLst>
  <pc:docChgLst>
    <pc:chgData name="Diane Vaccari" userId="S::diane.vaccari@ged.com::720ebe5c-c53d-49fe-9d17-056adf007c5e" providerId="AD" clId="Web-{AEA0A034-F29A-A839-0A4E-29AF0EB8B216}"/>
    <pc:docChg chg="modSld">
      <pc:chgData name="Diane Vaccari" userId="S::diane.vaccari@ged.com::720ebe5c-c53d-49fe-9d17-056adf007c5e" providerId="AD" clId="Web-{AEA0A034-F29A-A839-0A4E-29AF0EB8B216}" dt="2025-07-31T14:50:54.796" v="0"/>
      <pc:docMkLst>
        <pc:docMk/>
      </pc:docMkLst>
      <pc:sldChg chg="addSp modSp">
        <pc:chgData name="Diane Vaccari" userId="S::diane.vaccari@ged.com::720ebe5c-c53d-49fe-9d17-056adf007c5e" providerId="AD" clId="Web-{AEA0A034-F29A-A839-0A4E-29AF0EB8B216}" dt="2025-07-31T14:50:54.796" v="0"/>
        <pc:sldMkLst>
          <pc:docMk/>
          <pc:sldMk cId="722280280" sldId="2141412890"/>
        </pc:sldMkLst>
        <pc:picChg chg="add mod">
          <ac:chgData name="Diane Vaccari" userId="S::diane.vaccari@ged.com::720ebe5c-c53d-49fe-9d17-056adf007c5e" providerId="AD" clId="Web-{AEA0A034-F29A-A839-0A4E-29AF0EB8B216}" dt="2025-07-31T14:50:54.796" v="0"/>
          <ac:picMkLst>
            <pc:docMk/>
            <pc:sldMk cId="722280280" sldId="2141412890"/>
            <ac:picMk id="3" creationId="{C1151528-6F04-5119-BCB5-E1C6B011221D}"/>
          </ac:picMkLst>
        </pc:picChg>
      </pc:sldChg>
    </pc:docChg>
  </pc:docChgLst>
  <pc:docChgLst>
    <pc:chgData name="Robert Rutscher" userId="S::robert.rutscher@ged.com::5beef577-f013-4797-8f68-537ff808c5f0" providerId="AD" clId="Web-{181311E2-9A80-72F9-9130-1C93D90C70C4}"/>
    <pc:docChg chg="modSld">
      <pc:chgData name="Robert Rutscher" userId="S::robert.rutscher@ged.com::5beef577-f013-4797-8f68-537ff808c5f0" providerId="AD" clId="Web-{181311E2-9A80-72F9-9130-1C93D90C70C4}" dt="2025-08-21T19:41:37.214" v="31" actId="20577"/>
      <pc:docMkLst>
        <pc:docMk/>
      </pc:docMkLst>
      <pc:sldChg chg="modSp">
        <pc:chgData name="Robert Rutscher" userId="S::robert.rutscher@ged.com::5beef577-f013-4797-8f68-537ff808c5f0" providerId="AD" clId="Web-{181311E2-9A80-72F9-9130-1C93D90C70C4}" dt="2025-08-21T19:38:04.865" v="1" actId="20577"/>
        <pc:sldMkLst>
          <pc:docMk/>
          <pc:sldMk cId="3999471087" sldId="294"/>
        </pc:sldMkLst>
        <pc:spChg chg="mod">
          <ac:chgData name="Robert Rutscher" userId="S::robert.rutscher@ged.com::5beef577-f013-4797-8f68-537ff808c5f0" providerId="AD" clId="Web-{181311E2-9A80-72F9-9130-1C93D90C70C4}" dt="2025-08-21T19:38:04.865" v="1" actId="20577"/>
          <ac:spMkLst>
            <pc:docMk/>
            <pc:sldMk cId="3999471087" sldId="294"/>
            <ac:spMk id="3" creationId="{1151269D-3132-7FFF-FE79-F67064984D03}"/>
          </ac:spMkLst>
        </pc:spChg>
      </pc:sldChg>
      <pc:sldChg chg="modSp">
        <pc:chgData name="Robert Rutscher" userId="S::robert.rutscher@ged.com::5beef577-f013-4797-8f68-537ff808c5f0" providerId="AD" clId="Web-{181311E2-9A80-72F9-9130-1C93D90C70C4}" dt="2025-08-21T19:41:01.588" v="26" actId="20577"/>
        <pc:sldMkLst>
          <pc:docMk/>
          <pc:sldMk cId="1673496162" sldId="335"/>
        </pc:sldMkLst>
        <pc:spChg chg="mod">
          <ac:chgData name="Robert Rutscher" userId="S::robert.rutscher@ged.com::5beef577-f013-4797-8f68-537ff808c5f0" providerId="AD" clId="Web-{181311E2-9A80-72F9-9130-1C93D90C70C4}" dt="2025-08-21T19:41:01.588" v="26" actId="20577"/>
          <ac:spMkLst>
            <pc:docMk/>
            <pc:sldMk cId="1673496162" sldId="335"/>
            <ac:spMk id="2" creationId="{10740A5C-3D4E-2898-9600-FA7738F25D5B}"/>
          </ac:spMkLst>
        </pc:spChg>
      </pc:sldChg>
      <pc:sldChg chg="modSp">
        <pc:chgData name="Robert Rutscher" userId="S::robert.rutscher@ged.com::5beef577-f013-4797-8f68-537ff808c5f0" providerId="AD" clId="Web-{181311E2-9A80-72F9-9130-1C93D90C70C4}" dt="2025-08-21T19:41:14.010" v="29" actId="20577"/>
        <pc:sldMkLst>
          <pc:docMk/>
          <pc:sldMk cId="1632159149" sldId="336"/>
        </pc:sldMkLst>
        <pc:spChg chg="mod">
          <ac:chgData name="Robert Rutscher" userId="S::robert.rutscher@ged.com::5beef577-f013-4797-8f68-537ff808c5f0" providerId="AD" clId="Web-{181311E2-9A80-72F9-9130-1C93D90C70C4}" dt="2025-08-21T19:41:14.010" v="29" actId="20577"/>
          <ac:spMkLst>
            <pc:docMk/>
            <pc:sldMk cId="1632159149" sldId="336"/>
            <ac:spMk id="8" creationId="{34618553-D042-B3FC-C341-DA6BEC5B5216}"/>
          </ac:spMkLst>
        </pc:spChg>
      </pc:sldChg>
      <pc:sldChg chg="modSp">
        <pc:chgData name="Robert Rutscher" userId="S::robert.rutscher@ged.com::5beef577-f013-4797-8f68-537ff808c5f0" providerId="AD" clId="Web-{181311E2-9A80-72F9-9130-1C93D90C70C4}" dt="2025-08-21T19:40:55.666" v="23" actId="20577"/>
        <pc:sldMkLst>
          <pc:docMk/>
          <pc:sldMk cId="1465958120" sldId="338"/>
        </pc:sldMkLst>
        <pc:spChg chg="mod">
          <ac:chgData name="Robert Rutscher" userId="S::robert.rutscher@ged.com::5beef577-f013-4797-8f68-537ff808c5f0" providerId="AD" clId="Web-{181311E2-9A80-72F9-9130-1C93D90C70C4}" dt="2025-08-21T19:40:55.666" v="23" actId="20577"/>
          <ac:spMkLst>
            <pc:docMk/>
            <pc:sldMk cId="1465958120" sldId="338"/>
            <ac:spMk id="5" creationId="{E9A9FA51-4837-C726-B5E8-98B57615D410}"/>
          </ac:spMkLst>
        </pc:spChg>
      </pc:sldChg>
      <pc:sldChg chg="modSp">
        <pc:chgData name="Robert Rutscher" userId="S::robert.rutscher@ged.com::5beef577-f013-4797-8f68-537ff808c5f0" providerId="AD" clId="Web-{181311E2-9A80-72F9-9130-1C93D90C70C4}" dt="2025-08-21T19:40:07.134" v="16" actId="20577"/>
        <pc:sldMkLst>
          <pc:docMk/>
          <pc:sldMk cId="3096329738" sldId="2141412850"/>
        </pc:sldMkLst>
        <pc:spChg chg="mod">
          <ac:chgData name="Robert Rutscher" userId="S::robert.rutscher@ged.com::5beef577-f013-4797-8f68-537ff808c5f0" providerId="AD" clId="Web-{181311E2-9A80-72F9-9130-1C93D90C70C4}" dt="2025-08-21T19:40:07.134" v="16" actId="20577"/>
          <ac:spMkLst>
            <pc:docMk/>
            <pc:sldMk cId="3096329738" sldId="2141412850"/>
            <ac:spMk id="14" creationId="{65BEC104-1110-C529-7EC7-223EA597F6BC}"/>
          </ac:spMkLst>
        </pc:spChg>
      </pc:sldChg>
      <pc:sldChg chg="modSp">
        <pc:chgData name="Robert Rutscher" userId="S::robert.rutscher@ged.com::5beef577-f013-4797-8f68-537ff808c5f0" providerId="AD" clId="Web-{181311E2-9A80-72F9-9130-1C93D90C70C4}" dt="2025-08-21T19:41:37.214" v="31" actId="20577"/>
        <pc:sldMkLst>
          <pc:docMk/>
          <pc:sldMk cId="2932796199" sldId="2141412888"/>
        </pc:sldMkLst>
        <pc:spChg chg="mod">
          <ac:chgData name="Robert Rutscher" userId="S::robert.rutscher@ged.com::5beef577-f013-4797-8f68-537ff808c5f0" providerId="AD" clId="Web-{181311E2-9A80-72F9-9130-1C93D90C70C4}" dt="2025-08-21T19:41:37.214" v="31" actId="20577"/>
          <ac:spMkLst>
            <pc:docMk/>
            <pc:sldMk cId="2932796199" sldId="2141412888"/>
            <ac:spMk id="5" creationId="{A03E0657-1E42-BCA6-18CF-AAEF355496A4}"/>
          </ac:spMkLst>
        </pc:spChg>
      </pc:sldChg>
    </pc:docChg>
  </pc:docChgLst>
  <pc:docChgLst>
    <pc:chgData name="Diane Vaccari" userId="720ebe5c-c53d-49fe-9d17-056adf007c5e" providerId="ADAL" clId="{5F668DA4-ABE4-439B-89C0-4C63FDE8B27E}"/>
    <pc:docChg chg="undo custSel addSld delSld modSld sldOrd">
      <pc:chgData name="Diane Vaccari" userId="720ebe5c-c53d-49fe-9d17-056adf007c5e" providerId="ADAL" clId="{5F668DA4-ABE4-439B-89C0-4C63FDE8B27E}" dt="2025-07-03T14:00:09.348" v="1362" actId="47"/>
      <pc:docMkLst>
        <pc:docMk/>
      </pc:docMkLst>
      <pc:sldChg chg="del">
        <pc:chgData name="Diane Vaccari" userId="720ebe5c-c53d-49fe-9d17-056adf007c5e" providerId="ADAL" clId="{5F668DA4-ABE4-439B-89C0-4C63FDE8B27E}" dt="2025-06-24T20:45:12.554" v="1049" actId="47"/>
        <pc:sldMkLst>
          <pc:docMk/>
          <pc:sldMk cId="514744217" sldId="258"/>
        </pc:sldMkLst>
      </pc:sldChg>
      <pc:sldChg chg="del">
        <pc:chgData name="Diane Vaccari" userId="720ebe5c-c53d-49fe-9d17-056adf007c5e" providerId="ADAL" clId="{5F668DA4-ABE4-439B-89C0-4C63FDE8B27E}" dt="2025-06-24T20:45:19.436" v="1051" actId="47"/>
        <pc:sldMkLst>
          <pc:docMk/>
          <pc:sldMk cId="3157357322" sldId="259"/>
        </pc:sldMkLst>
      </pc:sldChg>
      <pc:sldChg chg="del">
        <pc:chgData name="Diane Vaccari" userId="720ebe5c-c53d-49fe-9d17-056adf007c5e" providerId="ADAL" clId="{5F668DA4-ABE4-439B-89C0-4C63FDE8B27E}" dt="2025-06-24T20:45:26.352" v="1055" actId="47"/>
        <pc:sldMkLst>
          <pc:docMk/>
          <pc:sldMk cId="727240868" sldId="261"/>
        </pc:sldMkLst>
      </pc:sldChg>
      <pc:sldChg chg="del">
        <pc:chgData name="Diane Vaccari" userId="720ebe5c-c53d-49fe-9d17-056adf007c5e" providerId="ADAL" clId="{5F668DA4-ABE4-439B-89C0-4C63FDE8B27E}" dt="2025-06-24T20:45:25.045" v="1054" actId="47"/>
        <pc:sldMkLst>
          <pc:docMk/>
          <pc:sldMk cId="3450665468" sldId="262"/>
        </pc:sldMkLst>
      </pc:sldChg>
      <pc:sldChg chg="del">
        <pc:chgData name="Diane Vaccari" userId="720ebe5c-c53d-49fe-9d17-056adf007c5e" providerId="ADAL" clId="{5F668DA4-ABE4-439B-89C0-4C63FDE8B27E}" dt="2025-06-24T20:45:27.071" v="1056" actId="47"/>
        <pc:sldMkLst>
          <pc:docMk/>
          <pc:sldMk cId="2497358471" sldId="280"/>
        </pc:sldMkLst>
      </pc:sldChg>
      <pc:sldChg chg="del">
        <pc:chgData name="Diane Vaccari" userId="720ebe5c-c53d-49fe-9d17-056adf007c5e" providerId="ADAL" clId="{5F668DA4-ABE4-439B-89C0-4C63FDE8B27E}" dt="2025-06-24T20:45:27.543" v="1057" actId="47"/>
        <pc:sldMkLst>
          <pc:docMk/>
          <pc:sldMk cId="31205944" sldId="281"/>
        </pc:sldMkLst>
      </pc:sldChg>
      <pc:sldChg chg="del">
        <pc:chgData name="Diane Vaccari" userId="720ebe5c-c53d-49fe-9d17-056adf007c5e" providerId="ADAL" clId="{5F668DA4-ABE4-439B-89C0-4C63FDE8B27E}" dt="2025-06-24T20:45:28.359" v="1058" actId="47"/>
        <pc:sldMkLst>
          <pc:docMk/>
          <pc:sldMk cId="4066498958" sldId="283"/>
        </pc:sldMkLst>
      </pc:sldChg>
      <pc:sldChg chg="del">
        <pc:chgData name="Diane Vaccari" userId="720ebe5c-c53d-49fe-9d17-056adf007c5e" providerId="ADAL" clId="{5F668DA4-ABE4-439B-89C0-4C63FDE8B27E}" dt="2025-06-24T20:45:22.317" v="1053" actId="47"/>
        <pc:sldMkLst>
          <pc:docMk/>
          <pc:sldMk cId="617142661" sldId="288"/>
        </pc:sldMkLst>
      </pc:sldChg>
      <pc:sldChg chg="del">
        <pc:chgData name="Diane Vaccari" userId="720ebe5c-c53d-49fe-9d17-056adf007c5e" providerId="ADAL" clId="{5F668DA4-ABE4-439B-89C0-4C63FDE8B27E}" dt="2025-06-24T20:45:20.284" v="1052" actId="47"/>
        <pc:sldMkLst>
          <pc:docMk/>
          <pc:sldMk cId="3709106740" sldId="291"/>
        </pc:sldMkLst>
      </pc:sldChg>
      <pc:sldChg chg="addSp delSp modSp mod">
        <pc:chgData name="Diane Vaccari" userId="720ebe5c-c53d-49fe-9d17-056adf007c5e" providerId="ADAL" clId="{5F668DA4-ABE4-439B-89C0-4C63FDE8B27E}" dt="2025-07-03T13:42:36.372" v="1276" actId="1076"/>
        <pc:sldMkLst>
          <pc:docMk/>
          <pc:sldMk cId="3612406414" sldId="293"/>
        </pc:sldMkLst>
      </pc:sldChg>
      <pc:sldChg chg="addSp delSp modSp mod modClrScheme chgLayout modNotesTx">
        <pc:chgData name="Diane Vaccari" userId="720ebe5c-c53d-49fe-9d17-056adf007c5e" providerId="ADAL" clId="{5F668DA4-ABE4-439B-89C0-4C63FDE8B27E}" dt="2025-06-24T18:44:28.116" v="372" actId="1076"/>
        <pc:sldMkLst>
          <pc:docMk/>
          <pc:sldMk cId="3685338614" sldId="295"/>
        </pc:sldMkLst>
      </pc:sldChg>
      <pc:sldChg chg="addSp delSp modSp add mod">
        <pc:chgData name="Diane Vaccari" userId="720ebe5c-c53d-49fe-9d17-056adf007c5e" providerId="ADAL" clId="{5F668DA4-ABE4-439B-89C0-4C63FDE8B27E}" dt="2025-06-24T19:19:15.841" v="673" actId="207"/>
        <pc:sldMkLst>
          <pc:docMk/>
          <pc:sldMk cId="1032693886" sldId="300"/>
        </pc:sldMkLst>
      </pc:sldChg>
      <pc:sldChg chg="addSp delSp modSp add mod chgLayout">
        <pc:chgData name="Diane Vaccari" userId="720ebe5c-c53d-49fe-9d17-056adf007c5e" providerId="ADAL" clId="{5F668DA4-ABE4-439B-89C0-4C63FDE8B27E}" dt="2025-06-24T21:04:15.170" v="1196" actId="1076"/>
        <pc:sldMkLst>
          <pc:docMk/>
          <pc:sldMk cId="2139807939" sldId="326"/>
        </pc:sldMkLst>
      </pc:sldChg>
      <pc:sldChg chg="addSp delSp modSp add mod chgLayout">
        <pc:chgData name="Diane Vaccari" userId="720ebe5c-c53d-49fe-9d17-056adf007c5e" providerId="ADAL" clId="{5F668DA4-ABE4-439B-89C0-4C63FDE8B27E}" dt="2025-06-24T21:03:26.314" v="1175" actId="1076"/>
        <pc:sldMkLst>
          <pc:docMk/>
          <pc:sldMk cId="2683293186" sldId="327"/>
        </pc:sldMkLst>
      </pc:sldChg>
      <pc:sldChg chg="addSp delSp modSp add mod chgLayout">
        <pc:chgData name="Diane Vaccari" userId="720ebe5c-c53d-49fe-9d17-056adf007c5e" providerId="ADAL" clId="{5F668DA4-ABE4-439B-89C0-4C63FDE8B27E}" dt="2025-06-24T21:01:44.988" v="1132" actId="1076"/>
        <pc:sldMkLst>
          <pc:docMk/>
          <pc:sldMk cId="1173778970" sldId="328"/>
        </pc:sldMkLst>
      </pc:sldChg>
      <pc:sldChg chg="addSp delSp modSp add mod chgLayout">
        <pc:chgData name="Diane Vaccari" userId="720ebe5c-c53d-49fe-9d17-056adf007c5e" providerId="ADAL" clId="{5F668DA4-ABE4-439B-89C0-4C63FDE8B27E}" dt="2025-06-24T21:02:39.241" v="1155" actId="1076"/>
        <pc:sldMkLst>
          <pc:docMk/>
          <pc:sldMk cId="411043663" sldId="329"/>
        </pc:sldMkLst>
      </pc:sldChg>
      <pc:sldChg chg="addSp delSp modSp add mod chgLayout">
        <pc:chgData name="Diane Vaccari" userId="720ebe5c-c53d-49fe-9d17-056adf007c5e" providerId="ADAL" clId="{5F668DA4-ABE4-439B-89C0-4C63FDE8B27E}" dt="2025-07-03T13:48:42.700" v="1281" actId="207"/>
        <pc:sldMkLst>
          <pc:docMk/>
          <pc:sldMk cId="3045451010" sldId="333"/>
        </pc:sldMkLst>
      </pc:sldChg>
      <pc:sldChg chg="modSp add del mod modClrScheme chgLayout">
        <pc:chgData name="Diane Vaccari" userId="720ebe5c-c53d-49fe-9d17-056adf007c5e" providerId="ADAL" clId="{5F668DA4-ABE4-439B-89C0-4C63FDE8B27E}" dt="2025-06-24T16:16:57.617" v="15" actId="2696"/>
        <pc:sldMkLst>
          <pc:docMk/>
          <pc:sldMk cId="3112938020" sldId="334"/>
        </pc:sldMkLst>
      </pc:sldChg>
      <pc:sldChg chg="addSp delSp modSp new mod">
        <pc:chgData name="Diane Vaccari" userId="720ebe5c-c53d-49fe-9d17-056adf007c5e" providerId="ADAL" clId="{5F668DA4-ABE4-439B-89C0-4C63FDE8B27E}" dt="2025-06-24T16:16:21.753" v="14"/>
        <pc:sldMkLst>
          <pc:docMk/>
          <pc:sldMk cId="1673496162" sldId="335"/>
        </pc:sldMkLst>
      </pc:sldChg>
      <pc:sldChg chg="addSp delSp modSp new mod ord modClrScheme chgLayout">
        <pc:chgData name="Diane Vaccari" userId="720ebe5c-c53d-49fe-9d17-056adf007c5e" providerId="ADAL" clId="{5F668DA4-ABE4-439B-89C0-4C63FDE8B27E}" dt="2025-06-24T16:20:35.365" v="41" actId="20577"/>
        <pc:sldMkLst>
          <pc:docMk/>
          <pc:sldMk cId="1632159149" sldId="336"/>
        </pc:sldMkLst>
      </pc:sldChg>
      <pc:sldChg chg="addSp delSp modSp new mod modClrScheme chgLayout">
        <pc:chgData name="Diane Vaccari" userId="720ebe5c-c53d-49fe-9d17-056adf007c5e" providerId="ADAL" clId="{5F668DA4-ABE4-439B-89C0-4C63FDE8B27E}" dt="2025-07-03T13:52:40.364" v="1287"/>
        <pc:sldMkLst>
          <pc:docMk/>
          <pc:sldMk cId="3617106766" sldId="337"/>
        </pc:sldMkLst>
      </pc:sldChg>
      <pc:sldChg chg="addSp delSp modSp new mod modClrScheme chgLayout">
        <pc:chgData name="Diane Vaccari" userId="720ebe5c-c53d-49fe-9d17-056adf007c5e" providerId="ADAL" clId="{5F668DA4-ABE4-439B-89C0-4C63FDE8B27E}" dt="2025-07-03T13:57:19.349" v="1304" actId="20577"/>
        <pc:sldMkLst>
          <pc:docMk/>
          <pc:sldMk cId="1465958120" sldId="338"/>
        </pc:sldMkLst>
      </pc:sldChg>
      <pc:sldChg chg="addSp delSp modSp new mod modClrScheme chgLayout modNotesTx">
        <pc:chgData name="Diane Vaccari" userId="720ebe5c-c53d-49fe-9d17-056adf007c5e" providerId="ADAL" clId="{5F668DA4-ABE4-439B-89C0-4C63FDE8B27E}" dt="2025-06-24T18:39:22.955" v="337"/>
        <pc:sldMkLst>
          <pc:docMk/>
          <pc:sldMk cId="2578595547" sldId="339"/>
        </pc:sldMkLst>
      </pc:sldChg>
      <pc:sldChg chg="addSp delSp modSp add mod">
        <pc:chgData name="Diane Vaccari" userId="720ebe5c-c53d-49fe-9d17-056adf007c5e" providerId="ADAL" clId="{5F668DA4-ABE4-439B-89C0-4C63FDE8B27E}" dt="2025-06-24T18:37:05.324" v="330" actId="14100"/>
        <pc:sldMkLst>
          <pc:docMk/>
          <pc:sldMk cId="175886733" sldId="340"/>
        </pc:sldMkLst>
      </pc:sldChg>
      <pc:sldChg chg="addSp delSp modSp add mod modNotesTx">
        <pc:chgData name="Diane Vaccari" userId="720ebe5c-c53d-49fe-9d17-056adf007c5e" providerId="ADAL" clId="{5F668DA4-ABE4-439B-89C0-4C63FDE8B27E}" dt="2025-06-24T18:41:06.441" v="359"/>
        <pc:sldMkLst>
          <pc:docMk/>
          <pc:sldMk cId="3787649604" sldId="341"/>
        </pc:sldMkLst>
      </pc:sldChg>
      <pc:sldChg chg="modSp add mod">
        <pc:chgData name="Diane Vaccari" userId="720ebe5c-c53d-49fe-9d17-056adf007c5e" providerId="ADAL" clId="{5F668DA4-ABE4-439B-89C0-4C63FDE8B27E}" dt="2025-06-24T18:27:19.533" v="180" actId="20577"/>
        <pc:sldMkLst>
          <pc:docMk/>
          <pc:sldMk cId="2671425520" sldId="342"/>
        </pc:sldMkLst>
      </pc:sldChg>
      <pc:sldChg chg="addSp delSp modSp add mod modNotesTx">
        <pc:chgData name="Diane Vaccari" userId="720ebe5c-c53d-49fe-9d17-056adf007c5e" providerId="ADAL" clId="{5F668DA4-ABE4-439B-89C0-4C63FDE8B27E}" dt="2025-06-24T18:41:36.703" v="360"/>
        <pc:sldMkLst>
          <pc:docMk/>
          <pc:sldMk cId="1369302816" sldId="343"/>
        </pc:sldMkLst>
      </pc:sldChg>
      <pc:sldChg chg="addSp delSp modSp new mod modNotesTx">
        <pc:chgData name="Diane Vaccari" userId="720ebe5c-c53d-49fe-9d17-056adf007c5e" providerId="ADAL" clId="{5F668DA4-ABE4-439B-89C0-4C63FDE8B27E}" dt="2025-06-24T18:41:55.112" v="361"/>
        <pc:sldMkLst>
          <pc:docMk/>
          <pc:sldMk cId="1313482637" sldId="344"/>
        </pc:sldMkLst>
      </pc:sldChg>
      <pc:sldChg chg="addSp delSp modSp new mod modNotesTx">
        <pc:chgData name="Diane Vaccari" userId="720ebe5c-c53d-49fe-9d17-056adf007c5e" providerId="ADAL" clId="{5F668DA4-ABE4-439B-89C0-4C63FDE8B27E}" dt="2025-06-24T18:42:15.904" v="362"/>
        <pc:sldMkLst>
          <pc:docMk/>
          <pc:sldMk cId="2875616197" sldId="345"/>
        </pc:sldMkLst>
      </pc:sldChg>
      <pc:sldChg chg="addSp delSp modSp new mod modNotesTx">
        <pc:chgData name="Diane Vaccari" userId="720ebe5c-c53d-49fe-9d17-056adf007c5e" providerId="ADAL" clId="{5F668DA4-ABE4-439B-89C0-4C63FDE8B27E}" dt="2025-06-24T18:42:45.031" v="363"/>
        <pc:sldMkLst>
          <pc:docMk/>
          <pc:sldMk cId="1389059029" sldId="346"/>
        </pc:sldMkLst>
      </pc:sldChg>
      <pc:sldChg chg="addSp delSp modSp new mod modNotesTx">
        <pc:chgData name="Diane Vaccari" userId="720ebe5c-c53d-49fe-9d17-056adf007c5e" providerId="ADAL" clId="{5F668DA4-ABE4-439B-89C0-4C63FDE8B27E}" dt="2025-06-24T18:45:45.670" v="378"/>
        <pc:sldMkLst>
          <pc:docMk/>
          <pc:sldMk cId="577911052" sldId="347"/>
        </pc:sldMkLst>
      </pc:sldChg>
      <pc:sldChg chg="addSp delSp modSp new mod modClrScheme chgLayout">
        <pc:chgData name="Diane Vaccari" userId="720ebe5c-c53d-49fe-9d17-056adf007c5e" providerId="ADAL" clId="{5F668DA4-ABE4-439B-89C0-4C63FDE8B27E}" dt="2025-06-24T18:46:37.222" v="423" actId="20577"/>
        <pc:sldMkLst>
          <pc:docMk/>
          <pc:sldMk cId="2663505425" sldId="348"/>
        </pc:sldMkLst>
      </pc:sldChg>
      <pc:sldChg chg="addSp delSp modSp add del mod ord">
        <pc:chgData name="Diane Vaccari" userId="720ebe5c-c53d-49fe-9d17-056adf007c5e" providerId="ADAL" clId="{5F668DA4-ABE4-439B-89C0-4C63FDE8B27E}" dt="2025-07-03T14:00:09.348" v="1362" actId="47"/>
        <pc:sldMkLst>
          <pc:docMk/>
          <pc:sldMk cId="2250199837" sldId="349"/>
        </pc:sldMkLst>
      </pc:sldChg>
      <pc:sldChg chg="addSp delSp modSp add mod">
        <pc:chgData name="Diane Vaccari" userId="720ebe5c-c53d-49fe-9d17-056adf007c5e" providerId="ADAL" clId="{5F668DA4-ABE4-439B-89C0-4C63FDE8B27E}" dt="2025-06-24T19:13:18.149" v="655" actId="21"/>
        <pc:sldMkLst>
          <pc:docMk/>
          <pc:sldMk cId="2948954550" sldId="352"/>
        </pc:sldMkLst>
      </pc:sldChg>
      <pc:sldChg chg="addSp delSp modSp add mod">
        <pc:chgData name="Diane Vaccari" userId="720ebe5c-c53d-49fe-9d17-056adf007c5e" providerId="ADAL" clId="{5F668DA4-ABE4-439B-89C0-4C63FDE8B27E}" dt="2025-06-24T19:22:04.609" v="680" actId="27636"/>
        <pc:sldMkLst>
          <pc:docMk/>
          <pc:sldMk cId="2096834277" sldId="356"/>
        </pc:sldMkLst>
      </pc:sldChg>
      <pc:sldChg chg="addSp delSp modSp add mod">
        <pc:chgData name="Diane Vaccari" userId="720ebe5c-c53d-49fe-9d17-056adf007c5e" providerId="ADAL" clId="{5F668DA4-ABE4-439B-89C0-4C63FDE8B27E}" dt="2025-06-24T19:25:59.491" v="706" actId="14100"/>
        <pc:sldMkLst>
          <pc:docMk/>
          <pc:sldMk cId="3714713121" sldId="357"/>
        </pc:sldMkLst>
      </pc:sldChg>
      <pc:sldChg chg="addSp delSp modSp add mod chgLayout">
        <pc:chgData name="Diane Vaccari" userId="720ebe5c-c53d-49fe-9d17-056adf007c5e" providerId="ADAL" clId="{5F668DA4-ABE4-439B-89C0-4C63FDE8B27E}" dt="2025-06-24T19:28:06.678" v="729" actId="14100"/>
        <pc:sldMkLst>
          <pc:docMk/>
          <pc:sldMk cId="2169486423" sldId="358"/>
        </pc:sldMkLst>
      </pc:sldChg>
      <pc:sldChg chg="addSp delSp modSp add mod chgLayout">
        <pc:chgData name="Diane Vaccari" userId="720ebe5c-c53d-49fe-9d17-056adf007c5e" providerId="ADAL" clId="{5F668DA4-ABE4-439B-89C0-4C63FDE8B27E}" dt="2025-06-24T19:30:20.578" v="749" actId="478"/>
        <pc:sldMkLst>
          <pc:docMk/>
          <pc:sldMk cId="979186088" sldId="362"/>
        </pc:sldMkLst>
      </pc:sldChg>
      <pc:sldChg chg="addSp delSp modSp add mod chgLayout">
        <pc:chgData name="Diane Vaccari" userId="720ebe5c-c53d-49fe-9d17-056adf007c5e" providerId="ADAL" clId="{5F668DA4-ABE4-439B-89C0-4C63FDE8B27E}" dt="2025-06-24T21:09:39.376" v="1271" actId="1076"/>
        <pc:sldMkLst>
          <pc:docMk/>
          <pc:sldMk cId="3875847089" sldId="363"/>
        </pc:sldMkLst>
      </pc:sldChg>
      <pc:sldChg chg="addSp delSp modSp add mod modClrScheme chgLayout">
        <pc:chgData name="Diane Vaccari" userId="720ebe5c-c53d-49fe-9d17-056adf007c5e" providerId="ADAL" clId="{5F668DA4-ABE4-439B-89C0-4C63FDE8B27E}" dt="2025-06-24T20:58:23.073" v="1105" actId="1076"/>
        <pc:sldMkLst>
          <pc:docMk/>
          <pc:sldMk cId="3353828463" sldId="367"/>
        </pc:sldMkLst>
      </pc:sldChg>
      <pc:sldChg chg="addSp delSp modSp add mod chgLayout">
        <pc:chgData name="Diane Vaccari" userId="720ebe5c-c53d-49fe-9d17-056adf007c5e" providerId="ADAL" clId="{5F668DA4-ABE4-439B-89C0-4C63FDE8B27E}" dt="2025-06-24T21:05:25.169" v="1206"/>
        <pc:sldMkLst>
          <pc:docMk/>
          <pc:sldMk cId="2739815769" sldId="370"/>
        </pc:sldMkLst>
      </pc:sldChg>
      <pc:sldChg chg="addSp delSp modSp add mod chgLayout">
        <pc:chgData name="Diane Vaccari" userId="720ebe5c-c53d-49fe-9d17-056adf007c5e" providerId="ADAL" clId="{5F668DA4-ABE4-439B-89C0-4C63FDE8B27E}" dt="2025-06-24T19:36:19.505" v="805" actId="1076"/>
        <pc:sldMkLst>
          <pc:docMk/>
          <pc:sldMk cId="270473932" sldId="373"/>
        </pc:sldMkLst>
      </pc:sldChg>
      <pc:sldChg chg="addSp delSp modSp add mod">
        <pc:chgData name="Diane Vaccari" userId="720ebe5c-c53d-49fe-9d17-056adf007c5e" providerId="ADAL" clId="{5F668DA4-ABE4-439B-89C0-4C63FDE8B27E}" dt="2025-06-24T19:25:04.244" v="696" actId="166"/>
        <pc:sldMkLst>
          <pc:docMk/>
          <pc:sldMk cId="1416940443" sldId="374"/>
        </pc:sldMkLst>
      </pc:sldChg>
      <pc:sldChg chg="modSp add mod">
        <pc:chgData name="Diane Vaccari" userId="720ebe5c-c53d-49fe-9d17-056adf007c5e" providerId="ADAL" clId="{5F668DA4-ABE4-439B-89C0-4C63FDE8B27E}" dt="2025-06-24T19:17:24.763" v="666" actId="1076"/>
        <pc:sldMkLst>
          <pc:docMk/>
          <pc:sldMk cId="3872862018" sldId="377"/>
        </pc:sldMkLst>
      </pc:sldChg>
      <pc:sldChg chg="addSp delSp modSp add mod modClrScheme chgLayout">
        <pc:chgData name="Diane Vaccari" userId="720ebe5c-c53d-49fe-9d17-056adf007c5e" providerId="ADAL" clId="{5F668DA4-ABE4-439B-89C0-4C63FDE8B27E}" dt="2025-06-24T21:00:44.351" v="1123" actId="14100"/>
        <pc:sldMkLst>
          <pc:docMk/>
          <pc:sldMk cId="891994659" sldId="378"/>
        </pc:sldMkLst>
      </pc:sldChg>
      <pc:sldChg chg="addSp delSp modSp add mod chgLayout">
        <pc:chgData name="Diane Vaccari" userId="720ebe5c-c53d-49fe-9d17-056adf007c5e" providerId="ADAL" clId="{5F668DA4-ABE4-439B-89C0-4C63FDE8B27E}" dt="2025-06-24T19:43:35.624" v="867" actId="1076"/>
        <pc:sldMkLst>
          <pc:docMk/>
          <pc:sldMk cId="3132555909" sldId="382"/>
        </pc:sldMkLst>
      </pc:sldChg>
      <pc:sldChg chg="addSp delSp modSp add mod chgLayout">
        <pc:chgData name="Diane Vaccari" userId="720ebe5c-c53d-49fe-9d17-056adf007c5e" providerId="ADAL" clId="{5F668DA4-ABE4-439B-89C0-4C63FDE8B27E}" dt="2025-06-24T19:40:45.325" v="860" actId="14100"/>
        <pc:sldMkLst>
          <pc:docMk/>
          <pc:sldMk cId="2335299804" sldId="385"/>
        </pc:sldMkLst>
      </pc:sldChg>
      <pc:sldChg chg="addSp delSp modSp add mod chgLayout">
        <pc:chgData name="Diane Vaccari" userId="720ebe5c-c53d-49fe-9d17-056adf007c5e" providerId="ADAL" clId="{5F668DA4-ABE4-439B-89C0-4C63FDE8B27E}" dt="2025-06-24T20:33:04.957" v="876" actId="1076"/>
        <pc:sldMkLst>
          <pc:docMk/>
          <pc:sldMk cId="1882990786" sldId="388"/>
        </pc:sldMkLst>
      </pc:sldChg>
      <pc:sldChg chg="addSp delSp modSp add mod chgLayout">
        <pc:chgData name="Diane Vaccari" userId="720ebe5c-c53d-49fe-9d17-056adf007c5e" providerId="ADAL" clId="{5F668DA4-ABE4-439B-89C0-4C63FDE8B27E}" dt="2025-06-24T20:35:04.656" v="938" actId="20577"/>
        <pc:sldMkLst>
          <pc:docMk/>
          <pc:sldMk cId="2137136798" sldId="389"/>
        </pc:sldMkLst>
      </pc:sldChg>
      <pc:sldChg chg="addSp delSp modSp add mod chgLayout">
        <pc:chgData name="Diane Vaccari" userId="720ebe5c-c53d-49fe-9d17-056adf007c5e" providerId="ADAL" clId="{5F668DA4-ABE4-439B-89C0-4C63FDE8B27E}" dt="2025-06-24T20:36:08.442" v="949" actId="14100"/>
        <pc:sldMkLst>
          <pc:docMk/>
          <pc:sldMk cId="1661148120" sldId="390"/>
        </pc:sldMkLst>
      </pc:sldChg>
      <pc:sldChg chg="addSp delSp modSp add mod">
        <pc:chgData name="Diane Vaccari" userId="720ebe5c-c53d-49fe-9d17-056adf007c5e" providerId="ADAL" clId="{5F668DA4-ABE4-439B-89C0-4C63FDE8B27E}" dt="2025-06-24T19:23:37.954" v="687" actId="1076"/>
        <pc:sldMkLst>
          <pc:docMk/>
          <pc:sldMk cId="2461605571" sldId="601"/>
        </pc:sldMkLst>
      </pc:sldChg>
      <pc:sldChg chg="modSp add mod chgLayout">
        <pc:chgData name="Diane Vaccari" userId="720ebe5c-c53d-49fe-9d17-056adf007c5e" providerId="ADAL" clId="{5F668DA4-ABE4-439B-89C0-4C63FDE8B27E}" dt="2025-06-24T21:04:50.542" v="1200" actId="207"/>
        <pc:sldMkLst>
          <pc:docMk/>
          <pc:sldMk cId="395632690" sldId="607"/>
        </pc:sldMkLst>
      </pc:sldChg>
      <pc:sldChg chg="addSp delSp modSp add mod chgLayout">
        <pc:chgData name="Diane Vaccari" userId="720ebe5c-c53d-49fe-9d17-056adf007c5e" providerId="ADAL" clId="{5F668DA4-ABE4-439B-89C0-4C63FDE8B27E}" dt="2025-06-24T20:33:52.455" v="883"/>
        <pc:sldMkLst>
          <pc:docMk/>
          <pc:sldMk cId="2450157144" sldId="612"/>
        </pc:sldMkLst>
      </pc:sldChg>
      <pc:sldChg chg="addSp delSp modSp add mod chgLayout">
        <pc:chgData name="Diane Vaccari" userId="720ebe5c-c53d-49fe-9d17-056adf007c5e" providerId="ADAL" clId="{5F668DA4-ABE4-439B-89C0-4C63FDE8B27E}" dt="2025-06-24T20:36:54.567" v="956" actId="1076"/>
        <pc:sldMkLst>
          <pc:docMk/>
          <pc:sldMk cId="1813914590" sldId="613"/>
        </pc:sldMkLst>
      </pc:sldChg>
      <pc:sldChg chg="addSp delSp modSp add mod chgLayout">
        <pc:chgData name="Diane Vaccari" userId="720ebe5c-c53d-49fe-9d17-056adf007c5e" providerId="ADAL" clId="{5F668DA4-ABE4-439B-89C0-4C63FDE8B27E}" dt="2025-06-24T20:37:30.451" v="963" actId="1076"/>
        <pc:sldMkLst>
          <pc:docMk/>
          <pc:sldMk cId="3463886831" sldId="614"/>
        </pc:sldMkLst>
      </pc:sldChg>
      <pc:sldChg chg="addSp delSp modSp add mod chgLayout">
        <pc:chgData name="Diane Vaccari" userId="720ebe5c-c53d-49fe-9d17-056adf007c5e" providerId="ADAL" clId="{5F668DA4-ABE4-439B-89C0-4C63FDE8B27E}" dt="2025-06-24T20:38:06.631" v="970" actId="1076"/>
        <pc:sldMkLst>
          <pc:docMk/>
          <pc:sldMk cId="1765112830" sldId="615"/>
        </pc:sldMkLst>
      </pc:sldChg>
      <pc:sldChg chg="addSp delSp modSp add mod chgLayout">
        <pc:chgData name="Diane Vaccari" userId="720ebe5c-c53d-49fe-9d17-056adf007c5e" providerId="ADAL" clId="{5F668DA4-ABE4-439B-89C0-4C63FDE8B27E}" dt="2025-06-24T21:07:21.547" v="1228" actId="1076"/>
        <pc:sldMkLst>
          <pc:docMk/>
          <pc:sldMk cId="699740084" sldId="617"/>
        </pc:sldMkLst>
      </pc:sldChg>
      <pc:sldChg chg="addSp delSp modSp add mod chgLayout">
        <pc:chgData name="Diane Vaccari" userId="720ebe5c-c53d-49fe-9d17-056adf007c5e" providerId="ADAL" clId="{5F668DA4-ABE4-439B-89C0-4C63FDE8B27E}" dt="2025-06-24T21:06:31.396" v="1220" actId="1076"/>
        <pc:sldMkLst>
          <pc:docMk/>
          <pc:sldMk cId="1072008533" sldId="619"/>
        </pc:sldMkLst>
      </pc:sldChg>
      <pc:sldChg chg="addSp delSp modSp add mod chgLayout">
        <pc:chgData name="Diane Vaccari" userId="720ebe5c-c53d-49fe-9d17-056adf007c5e" providerId="ADAL" clId="{5F668DA4-ABE4-439B-89C0-4C63FDE8B27E}" dt="2025-06-24T21:05:56.291" v="1213" actId="1076"/>
        <pc:sldMkLst>
          <pc:docMk/>
          <pc:sldMk cId="2534519729" sldId="620"/>
        </pc:sldMkLst>
      </pc:sldChg>
      <pc:sldChg chg="addSp delSp modSp add mod modClrScheme chgLayout">
        <pc:chgData name="Diane Vaccari" userId="720ebe5c-c53d-49fe-9d17-056adf007c5e" providerId="ADAL" clId="{5F668DA4-ABE4-439B-89C0-4C63FDE8B27E}" dt="2025-06-24T20:59:55.203" v="1115" actId="1076"/>
        <pc:sldMkLst>
          <pc:docMk/>
          <pc:sldMk cId="3491160975" sldId="623"/>
        </pc:sldMkLst>
      </pc:sldChg>
      <pc:sldChg chg="addSp delSp modSp add mod">
        <pc:chgData name="Diane Vaccari" userId="720ebe5c-c53d-49fe-9d17-056adf007c5e" providerId="ADAL" clId="{5F668DA4-ABE4-439B-89C0-4C63FDE8B27E}" dt="2025-06-24T19:26:59.815" v="714" actId="1076"/>
        <pc:sldMkLst>
          <pc:docMk/>
          <pc:sldMk cId="699857074" sldId="624"/>
        </pc:sldMkLst>
      </pc:sldChg>
      <pc:sldChg chg="addSp delSp modSp add mod chgLayout">
        <pc:chgData name="Diane Vaccari" userId="720ebe5c-c53d-49fe-9d17-056adf007c5e" providerId="ADAL" clId="{5F668DA4-ABE4-439B-89C0-4C63FDE8B27E}" dt="2025-06-24T19:29:15.567" v="739" actId="478"/>
        <pc:sldMkLst>
          <pc:docMk/>
          <pc:sldMk cId="1724969390" sldId="625"/>
        </pc:sldMkLst>
      </pc:sldChg>
      <pc:sldChg chg="delSp modSp add del mod delAnim modNotesTx">
        <pc:chgData name="Diane Vaccari" userId="720ebe5c-c53d-49fe-9d17-056adf007c5e" providerId="ADAL" clId="{5F668DA4-ABE4-439B-89C0-4C63FDE8B27E}" dt="2025-06-24T19:16:35.579" v="665" actId="2696"/>
        <pc:sldMkLst>
          <pc:docMk/>
          <pc:sldMk cId="454431278" sldId="2497"/>
        </pc:sldMkLst>
      </pc:sldChg>
      <pc:sldChg chg="addSp delSp modSp new mod">
        <pc:chgData name="Diane Vaccari" userId="720ebe5c-c53d-49fe-9d17-056adf007c5e" providerId="ADAL" clId="{5F668DA4-ABE4-439B-89C0-4C63FDE8B27E}" dt="2025-06-24T18:55:57.765" v="558" actId="1076"/>
        <pc:sldMkLst>
          <pc:docMk/>
          <pc:sldMk cId="2419875671" sldId="2498"/>
        </pc:sldMkLst>
      </pc:sldChg>
      <pc:sldChg chg="addSp delSp modSp add mod">
        <pc:chgData name="Diane Vaccari" userId="720ebe5c-c53d-49fe-9d17-056adf007c5e" providerId="ADAL" clId="{5F668DA4-ABE4-439B-89C0-4C63FDE8B27E}" dt="2025-06-24T18:55:51.936" v="557" actId="14100"/>
        <pc:sldMkLst>
          <pc:docMk/>
          <pc:sldMk cId="552977858" sldId="2499"/>
        </pc:sldMkLst>
      </pc:sldChg>
      <pc:sldChg chg="modSp new del mod">
        <pc:chgData name="Diane Vaccari" userId="720ebe5c-c53d-49fe-9d17-056adf007c5e" providerId="ADAL" clId="{5F668DA4-ABE4-439B-89C0-4C63FDE8B27E}" dt="2025-06-24T18:54:59.134" v="553" actId="680"/>
        <pc:sldMkLst>
          <pc:docMk/>
          <pc:sldMk cId="3224535013" sldId="2499"/>
        </pc:sldMkLst>
      </pc:sldChg>
      <pc:sldChg chg="addSp delSp modSp add mod modNotesTx">
        <pc:chgData name="Diane Vaccari" userId="720ebe5c-c53d-49fe-9d17-056adf007c5e" providerId="ADAL" clId="{5F668DA4-ABE4-439B-89C0-4C63FDE8B27E}" dt="2025-06-24T18:58:36.764" v="564"/>
        <pc:sldMkLst>
          <pc:docMk/>
          <pc:sldMk cId="2425929096" sldId="2500"/>
        </pc:sldMkLst>
      </pc:sldChg>
      <pc:sldChg chg="addSp delSp modSp add mod modNotesTx">
        <pc:chgData name="Diane Vaccari" userId="720ebe5c-c53d-49fe-9d17-056adf007c5e" providerId="ADAL" clId="{5F668DA4-ABE4-439B-89C0-4C63FDE8B27E}" dt="2025-06-24T19:01:37.848" v="575" actId="1076"/>
        <pc:sldMkLst>
          <pc:docMk/>
          <pc:sldMk cId="3464302924" sldId="2501"/>
        </pc:sldMkLst>
      </pc:sldChg>
      <pc:sldChg chg="addSp delSp modSp add mod modNotesTx">
        <pc:chgData name="Diane Vaccari" userId="720ebe5c-c53d-49fe-9d17-056adf007c5e" providerId="ADAL" clId="{5F668DA4-ABE4-439B-89C0-4C63FDE8B27E}" dt="2025-06-24T19:02:57.640" v="581" actId="14100"/>
        <pc:sldMkLst>
          <pc:docMk/>
          <pc:sldMk cId="1358052198" sldId="2502"/>
        </pc:sldMkLst>
      </pc:sldChg>
      <pc:sldChg chg="addSp delSp modSp add mod">
        <pc:chgData name="Diane Vaccari" userId="720ebe5c-c53d-49fe-9d17-056adf007c5e" providerId="ADAL" clId="{5F668DA4-ABE4-439B-89C0-4C63FDE8B27E}" dt="2025-06-24T19:04:23.399" v="586" actId="1076"/>
        <pc:sldMkLst>
          <pc:docMk/>
          <pc:sldMk cId="3714004636" sldId="2503"/>
        </pc:sldMkLst>
      </pc:sldChg>
      <pc:sldChg chg="addSp delSp modSp add mod">
        <pc:chgData name="Diane Vaccari" userId="720ebe5c-c53d-49fe-9d17-056adf007c5e" providerId="ADAL" clId="{5F668DA4-ABE4-439B-89C0-4C63FDE8B27E}" dt="2025-06-24T19:08:23.917" v="591" actId="1076"/>
        <pc:sldMkLst>
          <pc:docMk/>
          <pc:sldMk cId="3012167852" sldId="2504"/>
        </pc:sldMkLst>
      </pc:sldChg>
      <pc:sldChg chg="modSp add mod">
        <pc:chgData name="Diane Vaccari" userId="720ebe5c-c53d-49fe-9d17-056adf007c5e" providerId="ADAL" clId="{5F668DA4-ABE4-439B-89C0-4C63FDE8B27E}" dt="2025-06-24T19:17:46.711" v="667" actId="1036"/>
        <pc:sldMkLst>
          <pc:docMk/>
          <pc:sldMk cId="1613477456" sldId="2505"/>
        </pc:sldMkLst>
      </pc:sldChg>
      <pc:sldChg chg="addSp delSp modSp new mod modClrScheme chgLayout">
        <pc:chgData name="Diane Vaccari" userId="720ebe5c-c53d-49fe-9d17-056adf007c5e" providerId="ADAL" clId="{5F668DA4-ABE4-439B-89C0-4C63FDE8B27E}" dt="2025-06-24T19:11:22.062" v="640" actId="20577"/>
        <pc:sldMkLst>
          <pc:docMk/>
          <pc:sldMk cId="1187748197" sldId="2506"/>
        </pc:sldMkLst>
      </pc:sldChg>
      <pc:sldChg chg="modSp add mod">
        <pc:chgData name="Diane Vaccari" userId="720ebe5c-c53d-49fe-9d17-056adf007c5e" providerId="ADAL" clId="{5F668DA4-ABE4-439B-89C0-4C63FDE8B27E}" dt="2025-06-24T20:53:25.762" v="1079" actId="255"/>
        <pc:sldMkLst>
          <pc:docMk/>
          <pc:sldMk cId="104772705" sldId="2518"/>
        </pc:sldMkLst>
      </pc:sldChg>
      <pc:sldChg chg="modSp add mod chgLayout">
        <pc:chgData name="Diane Vaccari" userId="720ebe5c-c53d-49fe-9d17-056adf007c5e" providerId="ADAL" clId="{5F668DA4-ABE4-439B-89C0-4C63FDE8B27E}" dt="2025-06-24T20:55:37.196" v="1095" actId="14100"/>
        <pc:sldMkLst>
          <pc:docMk/>
          <pc:sldMk cId="103330185" sldId="2650"/>
        </pc:sldMkLst>
      </pc:sldChg>
      <pc:sldChg chg="add">
        <pc:chgData name="Diane Vaccari" userId="720ebe5c-c53d-49fe-9d17-056adf007c5e" providerId="ADAL" clId="{5F668DA4-ABE4-439B-89C0-4C63FDE8B27E}" dt="2025-07-03T13:45:58.446" v="1277"/>
        <pc:sldMkLst>
          <pc:docMk/>
          <pc:sldMk cId="3096329738" sldId="2141412850"/>
        </pc:sldMkLst>
      </pc:sldChg>
      <pc:sldChg chg="modSp add mod chgLayout">
        <pc:chgData name="Diane Vaccari" userId="720ebe5c-c53d-49fe-9d17-056adf007c5e" providerId="ADAL" clId="{5F668DA4-ABE4-439B-89C0-4C63FDE8B27E}" dt="2025-06-24T20:55:10.777" v="1091" actId="14100"/>
        <pc:sldMkLst>
          <pc:docMk/>
          <pc:sldMk cId="4031114945" sldId="2141412856"/>
        </pc:sldMkLst>
      </pc:sldChg>
      <pc:sldChg chg="addSp delSp modSp add mod chgLayout">
        <pc:chgData name="Diane Vaccari" userId="720ebe5c-c53d-49fe-9d17-056adf007c5e" providerId="ADAL" clId="{5F668DA4-ABE4-439B-89C0-4C63FDE8B27E}" dt="2025-06-24T19:34:11.258" v="791" actId="1076"/>
        <pc:sldMkLst>
          <pc:docMk/>
          <pc:sldMk cId="2539288239" sldId="2141412875"/>
        </pc:sldMkLst>
      </pc:sldChg>
      <pc:sldChg chg="addSp delSp modSp add mod chgLayout">
        <pc:chgData name="Diane Vaccari" userId="720ebe5c-c53d-49fe-9d17-056adf007c5e" providerId="ADAL" clId="{5F668DA4-ABE4-439B-89C0-4C63FDE8B27E}" dt="2025-06-24T19:32:05.462" v="757" actId="255"/>
        <pc:sldMkLst>
          <pc:docMk/>
          <pc:sldMk cId="2178632768" sldId="2141412876"/>
        </pc:sldMkLst>
      </pc:sldChg>
      <pc:sldChg chg="addSp delSp modSp add mod">
        <pc:chgData name="Diane Vaccari" userId="720ebe5c-c53d-49fe-9d17-056adf007c5e" providerId="ADAL" clId="{5F668DA4-ABE4-439B-89C0-4C63FDE8B27E}" dt="2025-06-24T19:35:16.982" v="796" actId="1076"/>
        <pc:sldMkLst>
          <pc:docMk/>
          <pc:sldMk cId="2744355843" sldId="2141412877"/>
        </pc:sldMkLst>
      </pc:sldChg>
      <pc:sldChg chg="addSp delSp new mod">
        <pc:chgData name="Diane Vaccari" userId="720ebe5c-c53d-49fe-9d17-056adf007c5e" providerId="ADAL" clId="{5F668DA4-ABE4-439B-89C0-4C63FDE8B27E}" dt="2025-06-24T19:16:27.984" v="664"/>
        <pc:sldMkLst>
          <pc:docMk/>
          <pc:sldMk cId="2817998248" sldId="2141412878"/>
        </pc:sldMkLst>
      </pc:sldChg>
      <pc:sldChg chg="addSp delSp modSp new mod modClrScheme chgLayout">
        <pc:chgData name="Diane Vaccari" userId="720ebe5c-c53d-49fe-9d17-056adf007c5e" providerId="ADAL" clId="{5F668DA4-ABE4-439B-89C0-4C63FDE8B27E}" dt="2025-06-24T19:38:26.270" v="817" actId="20577"/>
        <pc:sldMkLst>
          <pc:docMk/>
          <pc:sldMk cId="995669308" sldId="2141412879"/>
        </pc:sldMkLst>
      </pc:sldChg>
      <pc:sldChg chg="new del">
        <pc:chgData name="Diane Vaccari" userId="720ebe5c-c53d-49fe-9d17-056adf007c5e" providerId="ADAL" clId="{5F668DA4-ABE4-439B-89C0-4C63FDE8B27E}" dt="2025-06-24T20:45:16.919" v="1050" actId="47"/>
        <pc:sldMkLst>
          <pc:docMk/>
          <pc:sldMk cId="2783245942" sldId="2141412880"/>
        </pc:sldMkLst>
      </pc:sldChg>
      <pc:sldChg chg="addSp delSp modSp new mod modClrScheme chgLayout">
        <pc:chgData name="Diane Vaccari" userId="720ebe5c-c53d-49fe-9d17-056adf007c5e" providerId="ADAL" clId="{5F668DA4-ABE4-439B-89C0-4C63FDE8B27E}" dt="2025-06-24T20:39:15.750" v="974"/>
        <pc:sldMkLst>
          <pc:docMk/>
          <pc:sldMk cId="1485537422" sldId="2141412881"/>
        </pc:sldMkLst>
      </pc:sldChg>
      <pc:sldChg chg="modSp add mod">
        <pc:chgData name="Diane Vaccari" userId="720ebe5c-c53d-49fe-9d17-056adf007c5e" providerId="ADAL" clId="{5F668DA4-ABE4-439B-89C0-4C63FDE8B27E}" dt="2025-06-24T20:40:15.830" v="990" actId="20577"/>
        <pc:sldMkLst>
          <pc:docMk/>
          <pc:sldMk cId="3808279591" sldId="2141412882"/>
        </pc:sldMkLst>
      </pc:sldChg>
      <pc:sldChg chg="addSp delSp modSp add mod chgLayout">
        <pc:chgData name="Diane Vaccari" userId="720ebe5c-c53d-49fe-9d17-056adf007c5e" providerId="ADAL" clId="{5F668DA4-ABE4-439B-89C0-4C63FDE8B27E}" dt="2025-07-03T13:49:35.389" v="1285" actId="478"/>
        <pc:sldMkLst>
          <pc:docMk/>
          <pc:sldMk cId="1155577446" sldId="2141412883"/>
        </pc:sldMkLst>
      </pc:sldChg>
      <pc:sldChg chg="modSp add mod">
        <pc:chgData name="Diane Vaccari" userId="720ebe5c-c53d-49fe-9d17-056adf007c5e" providerId="ADAL" clId="{5F668DA4-ABE4-439B-89C0-4C63FDE8B27E}" dt="2025-06-24T20:41:02.509" v="1016" actId="20577"/>
        <pc:sldMkLst>
          <pc:docMk/>
          <pc:sldMk cId="1788197637" sldId="2141412884"/>
        </pc:sldMkLst>
      </pc:sldChg>
      <pc:sldChg chg="modSp add mod">
        <pc:chgData name="Diane Vaccari" userId="720ebe5c-c53d-49fe-9d17-056adf007c5e" providerId="ADAL" clId="{5F668DA4-ABE4-439B-89C0-4C63FDE8B27E}" dt="2025-06-24T20:42:15.237" v="1044"/>
        <pc:sldMkLst>
          <pc:docMk/>
          <pc:sldMk cId="2853316817" sldId="2141412885"/>
        </pc:sldMkLst>
      </pc:sldChg>
      <pc:sldChg chg="add">
        <pc:chgData name="Diane Vaccari" userId="720ebe5c-c53d-49fe-9d17-056adf007c5e" providerId="ADAL" clId="{5F668DA4-ABE4-439B-89C0-4C63FDE8B27E}" dt="2025-07-03T13:45:58.446" v="1277"/>
        <pc:sldMkLst>
          <pc:docMk/>
          <pc:sldMk cId="3131061275" sldId="2141412886"/>
        </pc:sldMkLst>
      </pc:sldChg>
      <pc:sldChg chg="add">
        <pc:chgData name="Diane Vaccari" userId="720ebe5c-c53d-49fe-9d17-056adf007c5e" providerId="ADAL" clId="{5F668DA4-ABE4-439B-89C0-4C63FDE8B27E}" dt="2025-07-03T13:45:58.446" v="1277"/>
        <pc:sldMkLst>
          <pc:docMk/>
          <pc:sldMk cId="3957964462" sldId="2141412887"/>
        </pc:sldMkLst>
      </pc:sldChg>
      <pc:sldChg chg="modSp add mod">
        <pc:chgData name="Diane Vaccari" userId="720ebe5c-c53d-49fe-9d17-056adf007c5e" providerId="ADAL" clId="{5F668DA4-ABE4-439B-89C0-4C63FDE8B27E}" dt="2025-07-03T14:00:05.038" v="1361" actId="20577"/>
        <pc:sldMkLst>
          <pc:docMk/>
          <pc:sldMk cId="2932796199" sldId="2141412888"/>
        </pc:sldMkLst>
      </pc:sldChg>
    </pc:docChg>
  </pc:docChgLst>
  <pc:docChgLst>
    <pc:chgData clId="Web-{A894B150-40EE-D9BF-C461-A89B080D62D9}"/>
    <pc:docChg chg="modSld">
      <pc:chgData name="" userId="" providerId="" clId="Web-{A894B150-40EE-D9BF-C461-A89B080D62D9}" dt="2025-08-18T17:55:39.508" v="1"/>
      <pc:docMkLst>
        <pc:docMk/>
      </pc:docMkLst>
      <pc:sldChg chg="addSp delSp">
        <pc:chgData name="" userId="" providerId="" clId="Web-{A894B150-40EE-D9BF-C461-A89B080D62D9}" dt="2025-08-18T17:55:39.508" v="1"/>
        <pc:sldMkLst>
          <pc:docMk/>
          <pc:sldMk cId="3999471087" sldId="294"/>
        </pc:sldMkLst>
        <pc:spChg chg="add">
          <ac:chgData name="" userId="" providerId="" clId="Web-{A894B150-40EE-D9BF-C461-A89B080D62D9}" dt="2025-08-18T17:55:39.508" v="1"/>
          <ac:spMkLst>
            <pc:docMk/>
            <pc:sldMk cId="3999471087" sldId="294"/>
            <ac:spMk id="5" creationId="{79871222-9E2E-4716-A8EF-3ABB90124BE6}"/>
          </ac:spMkLst>
        </pc:spChg>
      </pc:sldChg>
    </pc:docChg>
  </pc:docChgLst>
  <pc:docChgLst>
    <pc:chgData name="Diane Vaccari" userId="720ebe5c-c53d-49fe-9d17-056adf007c5e" providerId="ADAL" clId="{10FFBFF2-F8EA-4EA5-8721-4AAD530A9C78}"/>
    <pc:docChg chg="undo custSel addSld delSld modSld">
      <pc:chgData name="Diane Vaccari" userId="720ebe5c-c53d-49fe-9d17-056adf007c5e" providerId="ADAL" clId="{10FFBFF2-F8EA-4EA5-8721-4AAD530A9C78}" dt="2025-07-31T14:45:12.816" v="372" actId="47"/>
      <pc:docMkLst>
        <pc:docMk/>
      </pc:docMkLst>
      <pc:sldChg chg="modSp mod">
        <pc:chgData name="Diane Vaccari" userId="720ebe5c-c53d-49fe-9d17-056adf007c5e" providerId="ADAL" clId="{10FFBFF2-F8EA-4EA5-8721-4AAD530A9C78}" dt="2025-07-24T20:00:36.895" v="329" actId="20577"/>
        <pc:sldMkLst>
          <pc:docMk/>
          <pc:sldMk cId="3999471087" sldId="294"/>
        </pc:sldMkLst>
        <pc:spChg chg="mod">
          <ac:chgData name="Diane Vaccari" userId="720ebe5c-c53d-49fe-9d17-056adf007c5e" providerId="ADAL" clId="{10FFBFF2-F8EA-4EA5-8721-4AAD530A9C78}" dt="2025-07-24T20:00:36.895" v="329" actId="20577"/>
          <ac:spMkLst>
            <pc:docMk/>
            <pc:sldMk cId="3999471087" sldId="294"/>
            <ac:spMk id="2" creationId="{DE0C0E29-0064-B0EC-394D-76A8949824C8}"/>
          </ac:spMkLst>
        </pc:spChg>
      </pc:sldChg>
      <pc:sldChg chg="addSp delSp modSp mod modAnim modNotesTx">
        <pc:chgData name="Diane Vaccari" userId="720ebe5c-c53d-49fe-9d17-056adf007c5e" providerId="ADAL" clId="{10FFBFF2-F8EA-4EA5-8721-4AAD530A9C78}" dt="2025-07-24T14:21:26.729" v="283" actId="113"/>
        <pc:sldMkLst>
          <pc:docMk/>
          <pc:sldMk cId="2335299804" sldId="385"/>
        </pc:sldMkLst>
        <pc:spChg chg="add mod">
          <ac:chgData name="Diane Vaccari" userId="720ebe5c-c53d-49fe-9d17-056adf007c5e" providerId="ADAL" clId="{10FFBFF2-F8EA-4EA5-8721-4AAD530A9C78}" dt="2025-07-24T14:21:26.729" v="283" actId="113"/>
          <ac:spMkLst>
            <pc:docMk/>
            <pc:sldMk cId="2335299804" sldId="385"/>
            <ac:spMk id="4" creationId="{EA9FB85F-9B1F-255D-F949-73633464B0F7}"/>
          </ac:spMkLst>
        </pc:spChg>
        <pc:graphicFrameChg chg="mod">
          <ac:chgData name="Diane Vaccari" userId="720ebe5c-c53d-49fe-9d17-056adf007c5e" providerId="ADAL" clId="{10FFBFF2-F8EA-4EA5-8721-4AAD530A9C78}" dt="2025-07-24T14:17:09.022" v="159" actId="14100"/>
          <ac:graphicFrameMkLst>
            <pc:docMk/>
            <pc:sldMk cId="2335299804" sldId="385"/>
            <ac:graphicFrameMk id="12" creationId="{A739E050-F95C-4FF3-A0A2-E4AAA76115E4}"/>
          </ac:graphicFrameMkLst>
        </pc:graphicFrameChg>
      </pc:sldChg>
      <pc:sldChg chg="modSp mod">
        <pc:chgData name="Diane Vaccari" userId="720ebe5c-c53d-49fe-9d17-056adf007c5e" providerId="ADAL" clId="{10FFBFF2-F8EA-4EA5-8721-4AAD530A9C78}" dt="2025-07-24T15:45:56.958" v="295" actId="20577"/>
        <pc:sldMkLst>
          <pc:docMk/>
          <pc:sldMk cId="2137136798" sldId="389"/>
        </pc:sldMkLst>
        <pc:spChg chg="mod">
          <ac:chgData name="Diane Vaccari" userId="720ebe5c-c53d-49fe-9d17-056adf007c5e" providerId="ADAL" clId="{10FFBFF2-F8EA-4EA5-8721-4AAD530A9C78}" dt="2025-07-24T15:45:56.958" v="295" actId="20577"/>
          <ac:spMkLst>
            <pc:docMk/>
            <pc:sldMk cId="2137136798" sldId="389"/>
            <ac:spMk id="3" creationId="{B45CED31-E18A-AEBE-4121-E01DA692C8B1}"/>
          </ac:spMkLst>
        </pc:spChg>
      </pc:sldChg>
      <pc:sldChg chg="modSp mod">
        <pc:chgData name="Diane Vaccari" userId="720ebe5c-c53d-49fe-9d17-056adf007c5e" providerId="ADAL" clId="{10FFBFF2-F8EA-4EA5-8721-4AAD530A9C78}" dt="2025-07-24T20:01:26.103" v="360" actId="20577"/>
        <pc:sldMkLst>
          <pc:docMk/>
          <pc:sldMk cId="104772705" sldId="2518"/>
        </pc:sldMkLst>
        <pc:spChg chg="mod">
          <ac:chgData name="Diane Vaccari" userId="720ebe5c-c53d-49fe-9d17-056adf007c5e" providerId="ADAL" clId="{10FFBFF2-F8EA-4EA5-8721-4AAD530A9C78}" dt="2025-07-24T20:01:26.103" v="360" actId="20577"/>
          <ac:spMkLst>
            <pc:docMk/>
            <pc:sldMk cId="104772705" sldId="2518"/>
            <ac:spMk id="3" creationId="{3214FB66-FC1C-4BF5-8BB8-47F403C8EEB7}"/>
          </ac:spMkLst>
        </pc:spChg>
      </pc:sldChg>
      <pc:sldChg chg="add del">
        <pc:chgData name="Diane Vaccari" userId="720ebe5c-c53d-49fe-9d17-056adf007c5e" providerId="ADAL" clId="{10FFBFF2-F8EA-4EA5-8721-4AAD530A9C78}" dt="2025-07-31T14:45:12.816" v="372" actId="47"/>
        <pc:sldMkLst>
          <pc:docMk/>
          <pc:sldMk cId="287418837" sldId="2702"/>
        </pc:sldMkLst>
      </pc:sldChg>
      <pc:sldChg chg="add">
        <pc:chgData name="Diane Vaccari" userId="720ebe5c-c53d-49fe-9d17-056adf007c5e" providerId="ADAL" clId="{10FFBFF2-F8EA-4EA5-8721-4AAD530A9C78}" dt="2025-07-24T14:55:14.348" v="284"/>
        <pc:sldMkLst>
          <pc:docMk/>
          <pc:sldMk cId="3223875505" sldId="2141412773"/>
        </pc:sldMkLst>
      </pc:sldChg>
      <pc:sldChg chg="modSp mod">
        <pc:chgData name="Diane Vaccari" userId="720ebe5c-c53d-49fe-9d17-056adf007c5e" providerId="ADAL" clId="{10FFBFF2-F8EA-4EA5-8721-4AAD530A9C78}" dt="2025-07-24T13:02:46.181" v="4" actId="947"/>
        <pc:sldMkLst>
          <pc:docMk/>
          <pc:sldMk cId="3131061275" sldId="2141412886"/>
        </pc:sldMkLst>
        <pc:spChg chg="mod">
          <ac:chgData name="Diane Vaccari" userId="720ebe5c-c53d-49fe-9d17-056adf007c5e" providerId="ADAL" clId="{10FFBFF2-F8EA-4EA5-8721-4AAD530A9C78}" dt="2025-07-24T13:02:46.181" v="4" actId="947"/>
          <ac:spMkLst>
            <pc:docMk/>
            <pc:sldMk cId="3131061275" sldId="2141412886"/>
            <ac:spMk id="2" creationId="{00000000-0000-0000-0000-000000000000}"/>
          </ac:spMkLst>
        </pc:spChg>
      </pc:sldChg>
      <pc:sldChg chg="modSp add del mod">
        <pc:chgData name="Diane Vaccari" userId="720ebe5c-c53d-49fe-9d17-056adf007c5e" providerId="ADAL" clId="{10FFBFF2-F8EA-4EA5-8721-4AAD530A9C78}" dt="2025-07-28T12:18:35.271" v="363" actId="47"/>
        <pc:sldMkLst>
          <pc:docMk/>
          <pc:sldMk cId="840986307" sldId="2141412889"/>
        </pc:sldMkLst>
      </pc:sldChg>
      <pc:sldChg chg="addSp delSp modSp new mod modClrScheme chgLayout">
        <pc:chgData name="Diane Vaccari" userId="720ebe5c-c53d-49fe-9d17-056adf007c5e" providerId="ADAL" clId="{10FFBFF2-F8EA-4EA5-8721-4AAD530A9C78}" dt="2025-07-28T12:19:02.382" v="366" actId="22"/>
        <pc:sldMkLst>
          <pc:docMk/>
          <pc:sldMk cId="959687062" sldId="2141412889"/>
        </pc:sldMkLst>
        <pc:spChg chg="mod ord">
          <ac:chgData name="Diane Vaccari" userId="720ebe5c-c53d-49fe-9d17-056adf007c5e" providerId="ADAL" clId="{10FFBFF2-F8EA-4EA5-8721-4AAD530A9C78}" dt="2025-07-28T12:18:57.027" v="365" actId="700"/>
          <ac:spMkLst>
            <pc:docMk/>
            <pc:sldMk cId="959687062" sldId="2141412889"/>
            <ac:spMk id="5" creationId="{87896981-25E3-FB04-91C7-F6B7A9CA079A}"/>
          </ac:spMkLst>
        </pc:spChg>
        <pc:picChg chg="add">
          <ac:chgData name="Diane Vaccari" userId="720ebe5c-c53d-49fe-9d17-056adf007c5e" providerId="ADAL" clId="{10FFBFF2-F8EA-4EA5-8721-4AAD530A9C78}" dt="2025-07-28T12:19:02.382" v="366" actId="22"/>
          <ac:picMkLst>
            <pc:docMk/>
            <pc:sldMk cId="959687062" sldId="2141412889"/>
            <ac:picMk id="7" creationId="{74E34CCA-5D45-98A6-F636-515E739C0879}"/>
          </ac:picMkLst>
        </pc:picChg>
      </pc:sldChg>
      <pc:sldChg chg="add">
        <pc:chgData name="Diane Vaccari" userId="720ebe5c-c53d-49fe-9d17-056adf007c5e" providerId="ADAL" clId="{10FFBFF2-F8EA-4EA5-8721-4AAD530A9C78}" dt="2025-07-31T14:45:05.662" v="371"/>
        <pc:sldMkLst>
          <pc:docMk/>
          <pc:sldMk cId="722280280" sldId="2141412890"/>
        </pc:sldMkLst>
      </pc:sldChg>
    </pc:docChg>
  </pc:docChgLst>
  <pc:docChgLst>
    <pc:chgData name="Monica Guthrie" userId="S::monica.guthrie@pearson.com::c0fc408c-839f-429d-bba8-a92d88ccccac" providerId="AD" clId="Web-{DFEF742D-8DB7-5C26-B5D9-1162AA27394C}"/>
    <pc:docChg chg="modSld">
      <pc:chgData name="Monica Guthrie" userId="S::monica.guthrie@pearson.com::c0fc408c-839f-429d-bba8-a92d88ccccac" providerId="AD" clId="Web-{DFEF742D-8DB7-5C26-B5D9-1162AA27394C}" dt="2025-08-14T19:47:44.877" v="0"/>
      <pc:docMkLst>
        <pc:docMk/>
      </pc:docMkLst>
      <pc:sldChg chg="addSp">
        <pc:chgData name="Monica Guthrie" userId="S::monica.guthrie@pearson.com::c0fc408c-839f-429d-bba8-a92d88ccccac" providerId="AD" clId="Web-{DFEF742D-8DB7-5C26-B5D9-1162AA27394C}" dt="2025-08-14T19:47:44.877" v="0"/>
        <pc:sldMkLst>
          <pc:docMk/>
          <pc:sldMk cId="3999471087" sldId="294"/>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ged.com/wp-content/uploads/GED-Direct-FAQs.pdf"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1" Type="http://schemas.openxmlformats.org/officeDocument/2006/relationships/hyperlink" Target="https://ged.com/wp-content/uploads/GED-Direct-FAQs.pdf"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44584-AD00-445A-8085-5A3D4F02976E}"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5D8D5412-35D2-47D6-A8CC-EB02BEDF9D38}">
      <dgm:prSet custT="1"/>
      <dgm:spPr>
        <a:solidFill>
          <a:schemeClr val="accent2"/>
        </a:solidFill>
      </dgm:spPr>
      <dgm:t>
        <a:bodyPr/>
        <a:lstStyle/>
        <a:p>
          <a:pPr rtl="0"/>
          <a:r>
            <a:rPr lang="en-US" sz="1800" dirty="0">
              <a:latin typeface="+mn-lt"/>
              <a:cs typeface="Arial" panose="020B0604020202020204" pitchFamily="34" charset="0"/>
            </a:rPr>
            <a:t>Increase awareness of Adult Education programs with </a:t>
          </a:r>
          <a:r>
            <a:rPr lang="en-US" sz="1800" b="1" dirty="0">
              <a:latin typeface="+mn-lt"/>
              <a:cs typeface="Arial" panose="020B0604020202020204" pitchFamily="34" charset="0"/>
            </a:rPr>
            <a:t>GED</a:t>
          </a:r>
          <a:r>
            <a:rPr lang="en-US" sz="1800" b="1" baseline="30000" dirty="0">
              <a:latin typeface="+mn-lt"/>
              <a:cs typeface="Arial" panose="020B0604020202020204" pitchFamily="34" charset="0"/>
            </a:rPr>
            <a:t>®</a:t>
          </a:r>
          <a:r>
            <a:rPr lang="en-US" sz="1800" baseline="30000" dirty="0">
              <a:latin typeface="+mn-lt"/>
              <a:cs typeface="Arial" panose="020B0604020202020204" pitchFamily="34" charset="0"/>
            </a:rPr>
            <a:t> </a:t>
          </a:r>
          <a:r>
            <a:rPr lang="en-US" sz="1800" dirty="0">
              <a:latin typeface="+mn-lt"/>
              <a:cs typeface="Arial" panose="020B0604020202020204" pitchFamily="34" charset="0"/>
            </a:rPr>
            <a:t>candidates</a:t>
          </a:r>
        </a:p>
      </dgm:t>
    </dgm:pt>
    <dgm:pt modelId="{9537D96B-F47C-4FE5-8006-81A498C3950D}" type="parTrans" cxnId="{62FE7646-7505-4170-B4E7-72B0F77F52D2}">
      <dgm:prSet/>
      <dgm:spPr/>
      <dgm:t>
        <a:bodyPr/>
        <a:lstStyle/>
        <a:p>
          <a:endParaRPr lang="en-US"/>
        </a:p>
      </dgm:t>
    </dgm:pt>
    <dgm:pt modelId="{47E14F1F-0F3E-414F-9932-0FBD1CF3FFAC}" type="sibTrans" cxnId="{62FE7646-7505-4170-B4E7-72B0F77F52D2}">
      <dgm:prSet/>
      <dgm:spPr/>
      <dgm:t>
        <a:bodyPr/>
        <a:lstStyle/>
        <a:p>
          <a:endParaRPr lang="en-US"/>
        </a:p>
      </dgm:t>
    </dgm:pt>
    <dgm:pt modelId="{8E8928DB-6DFB-4BBE-A161-4D65925722D3}">
      <dgm:prSet custT="1"/>
      <dgm:spPr>
        <a:solidFill>
          <a:schemeClr val="accent5"/>
        </a:solidFill>
      </dgm:spPr>
      <dgm:t>
        <a:bodyPr/>
        <a:lstStyle/>
        <a:p>
          <a:pPr rtl="0"/>
          <a:r>
            <a:rPr lang="en-US" sz="1800" dirty="0">
              <a:latin typeface="+mn-lt"/>
              <a:cs typeface="Arial" panose="020B0604020202020204" pitchFamily="34" charset="0"/>
            </a:rPr>
            <a:t>Connect more Students with programs to drive completion and success rates</a:t>
          </a:r>
        </a:p>
      </dgm:t>
    </dgm:pt>
    <dgm:pt modelId="{BEDC48B9-EB27-474C-BD1E-BD7D2D403775}" type="parTrans" cxnId="{7FA5D4DC-507D-4B07-A3EF-053D6DE19372}">
      <dgm:prSet/>
      <dgm:spPr/>
      <dgm:t>
        <a:bodyPr/>
        <a:lstStyle/>
        <a:p>
          <a:endParaRPr lang="en-US"/>
        </a:p>
      </dgm:t>
    </dgm:pt>
    <dgm:pt modelId="{19520E9A-A632-431A-BB11-C6DB1BEEAD7E}" type="sibTrans" cxnId="{7FA5D4DC-507D-4B07-A3EF-053D6DE19372}">
      <dgm:prSet/>
      <dgm:spPr/>
      <dgm:t>
        <a:bodyPr/>
        <a:lstStyle/>
        <a:p>
          <a:endParaRPr lang="en-US"/>
        </a:p>
      </dgm:t>
    </dgm:pt>
    <dgm:pt modelId="{E62CB15C-ADFF-4619-B3D9-151B7378D7BA}">
      <dgm:prSet custT="1"/>
      <dgm:spPr>
        <a:solidFill>
          <a:schemeClr val="accent3"/>
        </a:solidFill>
      </dgm:spPr>
      <dgm:t>
        <a:bodyPr/>
        <a:lstStyle/>
        <a:p>
          <a:pPr rtl="0"/>
          <a:r>
            <a:rPr lang="en-US" sz="1800" dirty="0">
              <a:latin typeface="+mn-lt"/>
              <a:cs typeface="Arial" panose="020B0604020202020204" pitchFamily="34" charset="0"/>
            </a:rPr>
            <a:t>Promote programs through GED.com </a:t>
          </a:r>
        </a:p>
      </dgm:t>
    </dgm:pt>
    <dgm:pt modelId="{480536EA-4AF5-4C1A-97A3-9D51B4800357}" type="parTrans" cxnId="{86C0990B-D462-4FB9-9F45-4CE844A29544}">
      <dgm:prSet/>
      <dgm:spPr/>
      <dgm:t>
        <a:bodyPr/>
        <a:lstStyle/>
        <a:p>
          <a:endParaRPr lang="en-US"/>
        </a:p>
      </dgm:t>
    </dgm:pt>
    <dgm:pt modelId="{71F74561-0355-49CB-9710-FEC318217E1F}" type="sibTrans" cxnId="{86C0990B-D462-4FB9-9F45-4CE844A29544}">
      <dgm:prSet/>
      <dgm:spPr/>
      <dgm:t>
        <a:bodyPr/>
        <a:lstStyle/>
        <a:p>
          <a:endParaRPr lang="en-US"/>
        </a:p>
      </dgm:t>
    </dgm:pt>
    <dgm:pt modelId="{8ECBEBEC-95BB-44E6-905A-9E6E03BF0C7D}">
      <dgm:prSet custT="1"/>
      <dgm:spPr>
        <a:solidFill>
          <a:schemeClr val="accent6"/>
        </a:solidFill>
      </dgm:spPr>
      <dgm:t>
        <a:bodyPr/>
        <a:lstStyle/>
        <a:p>
          <a:pPr rtl="0"/>
          <a:r>
            <a:rPr lang="en-US" sz="1800" dirty="0">
              <a:latin typeface="+mn-lt"/>
              <a:cs typeface="Arial" panose="020B0604020202020204" pitchFamily="34" charset="0"/>
            </a:rPr>
            <a:t>Improve Adult Education programs’ access and management of Student information</a:t>
          </a:r>
        </a:p>
      </dgm:t>
    </dgm:pt>
    <dgm:pt modelId="{8C3CDADE-834F-4127-A08D-0D818F8B721D}" type="parTrans" cxnId="{02B88D89-0B2E-417D-A4C5-D0581F4C5D18}">
      <dgm:prSet/>
      <dgm:spPr/>
      <dgm:t>
        <a:bodyPr/>
        <a:lstStyle/>
        <a:p>
          <a:endParaRPr lang="en-US"/>
        </a:p>
      </dgm:t>
    </dgm:pt>
    <dgm:pt modelId="{3AC4DCA2-35F8-4760-AB84-13681DDC21A2}" type="sibTrans" cxnId="{02B88D89-0B2E-417D-A4C5-D0581F4C5D18}">
      <dgm:prSet/>
      <dgm:spPr/>
      <dgm:t>
        <a:bodyPr/>
        <a:lstStyle/>
        <a:p>
          <a:endParaRPr lang="en-US"/>
        </a:p>
      </dgm:t>
    </dgm:pt>
    <dgm:pt modelId="{B050DCBD-005B-43F5-929C-4B050B9A6D49}" type="pres">
      <dgm:prSet presAssocID="{43844584-AD00-445A-8085-5A3D4F02976E}" presName="matrix" presStyleCnt="0">
        <dgm:presLayoutVars>
          <dgm:chMax val="1"/>
          <dgm:dir/>
          <dgm:resizeHandles val="exact"/>
        </dgm:presLayoutVars>
      </dgm:prSet>
      <dgm:spPr/>
    </dgm:pt>
    <dgm:pt modelId="{E35D4541-3D09-4223-A80D-70752EBA3A02}" type="pres">
      <dgm:prSet presAssocID="{43844584-AD00-445A-8085-5A3D4F02976E}" presName="axisShape" presStyleLbl="bgShp" presStyleIdx="0" presStyleCnt="1"/>
      <dgm:spPr/>
    </dgm:pt>
    <dgm:pt modelId="{4E8D4228-544E-4FA2-A1A6-BCF5902FC807}" type="pres">
      <dgm:prSet presAssocID="{43844584-AD00-445A-8085-5A3D4F02976E}" presName="rect1" presStyleLbl="node1" presStyleIdx="0" presStyleCnt="4">
        <dgm:presLayoutVars>
          <dgm:chMax val="0"/>
          <dgm:chPref val="0"/>
          <dgm:bulletEnabled val="1"/>
        </dgm:presLayoutVars>
      </dgm:prSet>
      <dgm:spPr/>
    </dgm:pt>
    <dgm:pt modelId="{B1C3F4B5-FE29-4881-AA15-BF7F27BF9C11}" type="pres">
      <dgm:prSet presAssocID="{43844584-AD00-445A-8085-5A3D4F02976E}" presName="rect2" presStyleLbl="node1" presStyleIdx="1" presStyleCnt="4">
        <dgm:presLayoutVars>
          <dgm:chMax val="0"/>
          <dgm:chPref val="0"/>
          <dgm:bulletEnabled val="1"/>
        </dgm:presLayoutVars>
      </dgm:prSet>
      <dgm:spPr/>
    </dgm:pt>
    <dgm:pt modelId="{E8F3F735-BD3A-4B92-88E8-0D1BF0153B7B}" type="pres">
      <dgm:prSet presAssocID="{43844584-AD00-445A-8085-5A3D4F02976E}" presName="rect3" presStyleLbl="node1" presStyleIdx="2" presStyleCnt="4">
        <dgm:presLayoutVars>
          <dgm:chMax val="0"/>
          <dgm:chPref val="0"/>
          <dgm:bulletEnabled val="1"/>
        </dgm:presLayoutVars>
      </dgm:prSet>
      <dgm:spPr/>
    </dgm:pt>
    <dgm:pt modelId="{A084B6ED-DF93-4A60-8DCD-1AE4F9A2493C}" type="pres">
      <dgm:prSet presAssocID="{43844584-AD00-445A-8085-5A3D4F02976E}" presName="rect4" presStyleLbl="node1" presStyleIdx="3" presStyleCnt="4">
        <dgm:presLayoutVars>
          <dgm:chMax val="0"/>
          <dgm:chPref val="0"/>
          <dgm:bulletEnabled val="1"/>
        </dgm:presLayoutVars>
      </dgm:prSet>
      <dgm:spPr/>
    </dgm:pt>
  </dgm:ptLst>
  <dgm:cxnLst>
    <dgm:cxn modelId="{86C0990B-D462-4FB9-9F45-4CE844A29544}" srcId="{43844584-AD00-445A-8085-5A3D4F02976E}" destId="{E62CB15C-ADFF-4619-B3D9-151B7378D7BA}" srcOrd="2" destOrd="0" parTransId="{480536EA-4AF5-4C1A-97A3-9D51B4800357}" sibTransId="{71F74561-0355-49CB-9710-FEC318217E1F}"/>
    <dgm:cxn modelId="{62FE7646-7505-4170-B4E7-72B0F77F52D2}" srcId="{43844584-AD00-445A-8085-5A3D4F02976E}" destId="{5D8D5412-35D2-47D6-A8CC-EB02BEDF9D38}" srcOrd="0" destOrd="0" parTransId="{9537D96B-F47C-4FE5-8006-81A498C3950D}" sibTransId="{47E14F1F-0F3E-414F-9932-0FBD1CF3FFAC}"/>
    <dgm:cxn modelId="{86CE0055-2468-4EE6-BBCE-362B657EA219}" type="presOf" srcId="{8ECBEBEC-95BB-44E6-905A-9E6E03BF0C7D}" destId="{A084B6ED-DF93-4A60-8DCD-1AE4F9A2493C}" srcOrd="0" destOrd="0" presId="urn:microsoft.com/office/officeart/2005/8/layout/matrix2"/>
    <dgm:cxn modelId="{02B88D89-0B2E-417D-A4C5-D0581F4C5D18}" srcId="{43844584-AD00-445A-8085-5A3D4F02976E}" destId="{8ECBEBEC-95BB-44E6-905A-9E6E03BF0C7D}" srcOrd="3" destOrd="0" parTransId="{8C3CDADE-834F-4127-A08D-0D818F8B721D}" sibTransId="{3AC4DCA2-35F8-4760-AB84-13681DDC21A2}"/>
    <dgm:cxn modelId="{0A3062AE-6F53-4474-93AD-0475627AF82F}" type="presOf" srcId="{5D8D5412-35D2-47D6-A8CC-EB02BEDF9D38}" destId="{4E8D4228-544E-4FA2-A1A6-BCF5902FC807}" srcOrd="0" destOrd="0" presId="urn:microsoft.com/office/officeart/2005/8/layout/matrix2"/>
    <dgm:cxn modelId="{803C59B6-FA5A-442A-9ACD-0F53B1A4EEFB}" type="presOf" srcId="{E62CB15C-ADFF-4619-B3D9-151B7378D7BA}" destId="{E8F3F735-BD3A-4B92-88E8-0D1BF0153B7B}" srcOrd="0" destOrd="0" presId="urn:microsoft.com/office/officeart/2005/8/layout/matrix2"/>
    <dgm:cxn modelId="{E35957D6-5A40-40FB-8F59-22EE8AB14AAD}" type="presOf" srcId="{43844584-AD00-445A-8085-5A3D4F02976E}" destId="{B050DCBD-005B-43F5-929C-4B050B9A6D49}" srcOrd="0" destOrd="0" presId="urn:microsoft.com/office/officeart/2005/8/layout/matrix2"/>
    <dgm:cxn modelId="{7FA5D4DC-507D-4B07-A3EF-053D6DE19372}" srcId="{43844584-AD00-445A-8085-5A3D4F02976E}" destId="{8E8928DB-6DFB-4BBE-A161-4D65925722D3}" srcOrd="1" destOrd="0" parTransId="{BEDC48B9-EB27-474C-BD1E-BD7D2D403775}" sibTransId="{19520E9A-A632-431A-BB11-C6DB1BEEAD7E}"/>
    <dgm:cxn modelId="{EBBCDAF7-55A8-41BB-A4F2-241FBAEAD555}" type="presOf" srcId="{8E8928DB-6DFB-4BBE-A161-4D65925722D3}" destId="{B1C3F4B5-FE29-4881-AA15-BF7F27BF9C11}" srcOrd="0" destOrd="0" presId="urn:microsoft.com/office/officeart/2005/8/layout/matrix2"/>
    <dgm:cxn modelId="{80FA2CB5-8D5B-49F2-88DF-866461C265F9}" type="presParOf" srcId="{B050DCBD-005B-43F5-929C-4B050B9A6D49}" destId="{E35D4541-3D09-4223-A80D-70752EBA3A02}" srcOrd="0" destOrd="0" presId="urn:microsoft.com/office/officeart/2005/8/layout/matrix2"/>
    <dgm:cxn modelId="{9491E4FD-C9B7-4550-B6A4-4AB06C317CF9}" type="presParOf" srcId="{B050DCBD-005B-43F5-929C-4B050B9A6D49}" destId="{4E8D4228-544E-4FA2-A1A6-BCF5902FC807}" srcOrd="1" destOrd="0" presId="urn:microsoft.com/office/officeart/2005/8/layout/matrix2"/>
    <dgm:cxn modelId="{4892350D-6FF7-459A-B3A4-CE256A45EC09}" type="presParOf" srcId="{B050DCBD-005B-43F5-929C-4B050B9A6D49}" destId="{B1C3F4B5-FE29-4881-AA15-BF7F27BF9C11}" srcOrd="2" destOrd="0" presId="urn:microsoft.com/office/officeart/2005/8/layout/matrix2"/>
    <dgm:cxn modelId="{082608D7-C8D3-422F-909A-14471534E465}" type="presParOf" srcId="{B050DCBD-005B-43F5-929C-4B050B9A6D49}" destId="{E8F3F735-BD3A-4B92-88E8-0D1BF0153B7B}" srcOrd="3" destOrd="0" presId="urn:microsoft.com/office/officeart/2005/8/layout/matrix2"/>
    <dgm:cxn modelId="{4FBEB29F-FE6A-48B6-A5F2-277E0F4A4CBB}" type="presParOf" srcId="{B050DCBD-005B-43F5-929C-4B050B9A6D49}" destId="{A084B6ED-DF93-4A60-8DCD-1AE4F9A2493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26A475-D10F-4D8D-867B-32BCC0A51A6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37B1CE6-6516-4BB0-9ADF-460749121166}">
      <dgm:prSet phldrT="[Text]" custT="1"/>
      <dgm:spPr/>
      <dgm:t>
        <a:bodyPr/>
        <a:lstStyle/>
        <a:p>
          <a:r>
            <a:rPr lang="en-US" sz="2400" dirty="0">
              <a:effectLst/>
              <a:latin typeface="Arial" panose="020B0604020202020204" pitchFamily="34" charset="0"/>
              <a:cs typeface="Arial" panose="020B0604020202020204" pitchFamily="34" charset="0"/>
            </a:rPr>
            <a:t>With access to GED Manager, you can purchase GED Ready practice tests, In-Person GED tests, and Online Proctored GED tests</a:t>
          </a:r>
          <a:r>
            <a:rPr lang="en-US" sz="2400" dirty="0">
              <a:latin typeface="Arial" panose="020B0604020202020204" pitchFamily="34" charset="0"/>
              <a:cs typeface="Arial" panose="020B0604020202020204" pitchFamily="34" charset="0"/>
            </a:rPr>
            <a:t> (depending on your jurisdiction)</a:t>
          </a:r>
          <a:r>
            <a:rPr lang="en-US" sz="2400" dirty="0">
              <a:effectLst/>
              <a:latin typeface="Arial" panose="020B0604020202020204" pitchFamily="34" charset="0"/>
              <a:cs typeface="Arial" panose="020B0604020202020204" pitchFamily="34" charset="0"/>
            </a:rPr>
            <a:t> through the GED Direct feature within GED Manager</a:t>
          </a:r>
          <a:r>
            <a:rPr lang="en-US" sz="2400" dirty="0">
              <a:latin typeface="Arial" panose="020B0604020202020204" pitchFamily="34" charset="0"/>
              <a:cs typeface="Arial" panose="020B0604020202020204" pitchFamily="34" charset="0"/>
            </a:rPr>
            <a:t> and d</a:t>
          </a:r>
          <a:r>
            <a:rPr lang="en-US" sz="2400" dirty="0">
              <a:effectLst/>
              <a:latin typeface="Arial" panose="020B0604020202020204" pitchFamily="34" charset="0"/>
              <a:cs typeface="Arial" panose="020B0604020202020204" pitchFamily="34" charset="0"/>
            </a:rPr>
            <a:t>irectly assign these tests to your students.</a:t>
          </a:r>
          <a:endParaRPr lang="en-US" sz="2400" dirty="0"/>
        </a:p>
      </dgm:t>
    </dgm:pt>
    <dgm:pt modelId="{18A4FF5D-C035-4F33-B582-25B25C35B20E}" type="parTrans" cxnId="{41EB2FAA-A89A-453B-9075-FF39DA57C29D}">
      <dgm:prSet/>
      <dgm:spPr/>
      <dgm:t>
        <a:bodyPr/>
        <a:lstStyle/>
        <a:p>
          <a:endParaRPr lang="en-US"/>
        </a:p>
      </dgm:t>
    </dgm:pt>
    <dgm:pt modelId="{6585C494-F4D6-45C1-95E1-991CF7A49A20}" type="sibTrans" cxnId="{41EB2FAA-A89A-453B-9075-FF39DA57C29D}">
      <dgm:prSet/>
      <dgm:spPr/>
      <dgm:t>
        <a:bodyPr/>
        <a:lstStyle/>
        <a:p>
          <a:endParaRPr lang="en-US"/>
        </a:p>
      </dgm:t>
    </dgm:pt>
    <dgm:pt modelId="{D3BB0138-A840-43F9-8CDC-7A992017E28A}">
      <dgm:prSet phldrT="[Text]" custT="1"/>
      <dgm:spPr/>
      <dgm:t>
        <a:bodyPr/>
        <a:lstStyle/>
        <a:p>
          <a:r>
            <a:rPr lang="en-US" sz="2400" dirty="0">
              <a:effectLst/>
              <a:latin typeface="Arial" panose="020B0604020202020204" pitchFamily="34" charset="0"/>
              <a:cs typeface="Arial" panose="020B0604020202020204" pitchFamily="34" charset="0"/>
            </a:rPr>
            <a:t>You don’t need voucher code spreadsheets </a:t>
          </a:r>
          <a:endParaRPr lang="en-US" sz="2400" dirty="0"/>
        </a:p>
      </dgm:t>
    </dgm:pt>
    <dgm:pt modelId="{42319CA6-6910-43E8-A426-7FA6C9170248}" type="parTrans" cxnId="{96C98D0F-738C-412F-BEFE-4C8F505D1F67}">
      <dgm:prSet/>
      <dgm:spPr/>
      <dgm:t>
        <a:bodyPr/>
        <a:lstStyle/>
        <a:p>
          <a:endParaRPr lang="en-US"/>
        </a:p>
      </dgm:t>
    </dgm:pt>
    <dgm:pt modelId="{D4A16079-B334-475F-9E32-6B0138F4FDBE}" type="sibTrans" cxnId="{96C98D0F-738C-412F-BEFE-4C8F505D1F67}">
      <dgm:prSet/>
      <dgm:spPr/>
      <dgm:t>
        <a:bodyPr/>
        <a:lstStyle/>
        <a:p>
          <a:endParaRPr lang="en-US"/>
        </a:p>
      </dgm:t>
    </dgm:pt>
    <dgm:pt modelId="{1F5EED1D-8655-4A46-A007-CD25A9E7FC64}">
      <dgm:prSet phldrT="[Text]" custT="1"/>
      <dgm:spPr/>
      <dgm:t>
        <a:bodyPr/>
        <a:lstStyle/>
        <a:p>
          <a:r>
            <a:rPr lang="en-US" sz="2400" dirty="0">
              <a:latin typeface="Arial" panose="020B0604020202020204" pitchFamily="34" charset="0"/>
              <a:cs typeface="Arial" panose="020B0604020202020204" pitchFamily="34" charset="0"/>
            </a:rPr>
            <a:t>There are no expiration dates</a:t>
          </a:r>
        </a:p>
      </dgm:t>
    </dgm:pt>
    <dgm:pt modelId="{B17C6BBA-4F7B-402F-AA49-E7F90E9D4304}" type="parTrans" cxnId="{7B6E2BA4-0853-4445-B966-CF329049C080}">
      <dgm:prSet/>
      <dgm:spPr/>
      <dgm:t>
        <a:bodyPr/>
        <a:lstStyle/>
        <a:p>
          <a:endParaRPr lang="en-US"/>
        </a:p>
      </dgm:t>
    </dgm:pt>
    <dgm:pt modelId="{FE0160C4-C422-4ABF-B532-AA2174CF9257}" type="sibTrans" cxnId="{7B6E2BA4-0853-4445-B966-CF329049C080}">
      <dgm:prSet/>
      <dgm:spPr/>
      <dgm:t>
        <a:bodyPr/>
        <a:lstStyle/>
        <a:p>
          <a:endParaRPr lang="en-US"/>
        </a:p>
      </dgm:t>
    </dgm:pt>
    <dgm:pt modelId="{4B4B0215-6F15-4BEF-9E13-977635250E05}">
      <dgm:prSet phldrT="[Text]" custT="1"/>
      <dgm:spPr/>
      <dgm:t>
        <a:bodyPr/>
        <a:lstStyle/>
        <a:p>
          <a:r>
            <a:rPr lang="en-US" sz="2400" dirty="0">
              <a:effectLst/>
              <a:latin typeface="Arial" panose="020B0604020202020204" pitchFamily="34" charset="0"/>
              <a:cs typeface="Arial" panose="020B0604020202020204" pitchFamily="34" charset="0"/>
            </a:rPr>
            <a:t>Direct student access</a:t>
          </a:r>
          <a:endParaRPr lang="en-US" sz="2400" dirty="0">
            <a:latin typeface="Arial" panose="020B0604020202020204" pitchFamily="34" charset="0"/>
            <a:cs typeface="Arial" panose="020B0604020202020204" pitchFamily="34" charset="0"/>
          </a:endParaRPr>
        </a:p>
      </dgm:t>
    </dgm:pt>
    <dgm:pt modelId="{6F846B31-9DEF-44F8-B9F1-5E205CBB0656}" type="parTrans" cxnId="{837D49E2-D3DF-422F-8257-90E675C74A50}">
      <dgm:prSet/>
      <dgm:spPr/>
      <dgm:t>
        <a:bodyPr/>
        <a:lstStyle/>
        <a:p>
          <a:endParaRPr lang="en-US"/>
        </a:p>
      </dgm:t>
    </dgm:pt>
    <dgm:pt modelId="{172A3394-C60E-496F-BA6D-28157C4F84AE}" type="sibTrans" cxnId="{837D49E2-D3DF-422F-8257-90E675C74A50}">
      <dgm:prSet/>
      <dgm:spPr/>
      <dgm:t>
        <a:bodyPr/>
        <a:lstStyle/>
        <a:p>
          <a:endParaRPr lang="en-US"/>
        </a:p>
      </dgm:t>
    </dgm:pt>
    <dgm:pt modelId="{CDB91852-F95B-4A4A-9447-148BB187A904}">
      <dgm:prSet phldrT="[Text]" custT="1"/>
      <dgm:spPr/>
      <dgm:t>
        <a:bodyPr/>
        <a:lstStyle/>
        <a:p>
          <a:r>
            <a:rPr lang="en-US" sz="2400" dirty="0">
              <a:latin typeface="Arial" panose="020B0604020202020204" pitchFamily="34" charset="0"/>
              <a:cs typeface="Arial" panose="020B0604020202020204" pitchFamily="34" charset="0"/>
            </a:rPr>
            <a:t>For more information visit our </a:t>
          </a:r>
          <a:r>
            <a:rPr lang="en-US" sz="2400" dirty="0">
              <a:latin typeface="Arial" panose="020B0604020202020204" pitchFamily="34" charset="0"/>
              <a:cs typeface="Arial" panose="020B0604020202020204" pitchFamily="34" charset="0"/>
              <a:hlinkClick xmlns:r="http://schemas.openxmlformats.org/officeDocument/2006/relationships" r:id="rId1"/>
            </a:rPr>
            <a:t>FAQ</a:t>
          </a:r>
          <a:r>
            <a:rPr lang="en-US" sz="2400" dirty="0">
              <a:latin typeface="Arial" panose="020B0604020202020204" pitchFamily="34" charset="0"/>
              <a:cs typeface="Arial" panose="020B0604020202020204" pitchFamily="34" charset="0"/>
            </a:rPr>
            <a:t> document</a:t>
          </a:r>
        </a:p>
      </dgm:t>
    </dgm:pt>
    <dgm:pt modelId="{5AD5BA20-EAC6-471F-B168-8B5F8DEB5972}" type="parTrans" cxnId="{A507905C-449A-4F5D-AFAF-CA2F4CA57FF7}">
      <dgm:prSet/>
      <dgm:spPr/>
      <dgm:t>
        <a:bodyPr/>
        <a:lstStyle/>
        <a:p>
          <a:endParaRPr lang="en-US"/>
        </a:p>
      </dgm:t>
    </dgm:pt>
    <dgm:pt modelId="{B83E71F9-D239-4B1D-BBFA-CE1C8A799307}" type="sibTrans" cxnId="{A507905C-449A-4F5D-AFAF-CA2F4CA57FF7}">
      <dgm:prSet/>
      <dgm:spPr/>
      <dgm:t>
        <a:bodyPr/>
        <a:lstStyle/>
        <a:p>
          <a:endParaRPr lang="en-US"/>
        </a:p>
      </dgm:t>
    </dgm:pt>
    <dgm:pt modelId="{10CF1EFE-0E28-445E-8450-B92185EDA43B}" type="pres">
      <dgm:prSet presAssocID="{E126A475-D10F-4D8D-867B-32BCC0A51A6F}" presName="Name0" presStyleCnt="0">
        <dgm:presLayoutVars>
          <dgm:dir/>
          <dgm:animLvl val="lvl"/>
          <dgm:resizeHandles val="exact"/>
        </dgm:presLayoutVars>
      </dgm:prSet>
      <dgm:spPr/>
    </dgm:pt>
    <dgm:pt modelId="{D15D9D3E-F475-4D7F-8B2F-7026E337902A}" type="pres">
      <dgm:prSet presAssocID="{A37B1CE6-6516-4BB0-9ADF-460749121166}" presName="composite" presStyleCnt="0"/>
      <dgm:spPr/>
    </dgm:pt>
    <dgm:pt modelId="{359C6F34-8B7E-4ADD-B6C7-4C835BDC689F}" type="pres">
      <dgm:prSet presAssocID="{A37B1CE6-6516-4BB0-9ADF-460749121166}" presName="parTx" presStyleLbl="alignNode1" presStyleIdx="0" presStyleCnt="1" custLinFactNeighborX="-25484">
        <dgm:presLayoutVars>
          <dgm:chMax val="0"/>
          <dgm:chPref val="0"/>
          <dgm:bulletEnabled val="1"/>
        </dgm:presLayoutVars>
      </dgm:prSet>
      <dgm:spPr/>
    </dgm:pt>
    <dgm:pt modelId="{6D91D2C8-12E8-47C3-AD30-8D181FA424A4}" type="pres">
      <dgm:prSet presAssocID="{A37B1CE6-6516-4BB0-9ADF-460749121166}" presName="desTx" presStyleLbl="alignAccFollowNode1" presStyleIdx="0" presStyleCnt="1">
        <dgm:presLayoutVars>
          <dgm:bulletEnabled val="1"/>
        </dgm:presLayoutVars>
      </dgm:prSet>
      <dgm:spPr/>
    </dgm:pt>
  </dgm:ptLst>
  <dgm:cxnLst>
    <dgm:cxn modelId="{96C98D0F-738C-412F-BEFE-4C8F505D1F67}" srcId="{A37B1CE6-6516-4BB0-9ADF-460749121166}" destId="{D3BB0138-A840-43F9-8CDC-7A992017E28A}" srcOrd="0" destOrd="0" parTransId="{42319CA6-6910-43E8-A426-7FA6C9170248}" sibTransId="{D4A16079-B334-475F-9E32-6B0138F4FDBE}"/>
    <dgm:cxn modelId="{9BBA3B21-793F-40E6-9177-DA0540A74B63}" type="presOf" srcId="{4B4B0215-6F15-4BEF-9E13-977635250E05}" destId="{6D91D2C8-12E8-47C3-AD30-8D181FA424A4}" srcOrd="0" destOrd="2" presId="urn:microsoft.com/office/officeart/2005/8/layout/hList1"/>
    <dgm:cxn modelId="{B482D735-F408-49D2-BF44-CA16CE87A241}" type="presOf" srcId="{A37B1CE6-6516-4BB0-9ADF-460749121166}" destId="{359C6F34-8B7E-4ADD-B6C7-4C835BDC689F}" srcOrd="0" destOrd="0" presId="urn:microsoft.com/office/officeart/2005/8/layout/hList1"/>
    <dgm:cxn modelId="{A507905C-449A-4F5D-AFAF-CA2F4CA57FF7}" srcId="{A37B1CE6-6516-4BB0-9ADF-460749121166}" destId="{CDB91852-F95B-4A4A-9447-148BB187A904}" srcOrd="3" destOrd="0" parTransId="{5AD5BA20-EAC6-471F-B168-8B5F8DEB5972}" sibTransId="{B83E71F9-D239-4B1D-BBFA-CE1C8A799307}"/>
    <dgm:cxn modelId="{7E6B2E78-7B11-4D6F-8C45-870807D634B9}" type="presOf" srcId="{D3BB0138-A840-43F9-8CDC-7A992017E28A}" destId="{6D91D2C8-12E8-47C3-AD30-8D181FA424A4}" srcOrd="0" destOrd="0" presId="urn:microsoft.com/office/officeart/2005/8/layout/hList1"/>
    <dgm:cxn modelId="{5DE2C39C-F300-477C-A65C-7047FA8FEE73}" type="presOf" srcId="{1F5EED1D-8655-4A46-A007-CD25A9E7FC64}" destId="{6D91D2C8-12E8-47C3-AD30-8D181FA424A4}" srcOrd="0" destOrd="1" presId="urn:microsoft.com/office/officeart/2005/8/layout/hList1"/>
    <dgm:cxn modelId="{7B6E2BA4-0853-4445-B966-CF329049C080}" srcId="{A37B1CE6-6516-4BB0-9ADF-460749121166}" destId="{1F5EED1D-8655-4A46-A007-CD25A9E7FC64}" srcOrd="1" destOrd="0" parTransId="{B17C6BBA-4F7B-402F-AA49-E7F90E9D4304}" sibTransId="{FE0160C4-C422-4ABF-B532-AA2174CF9257}"/>
    <dgm:cxn modelId="{41EB2FAA-A89A-453B-9075-FF39DA57C29D}" srcId="{E126A475-D10F-4D8D-867B-32BCC0A51A6F}" destId="{A37B1CE6-6516-4BB0-9ADF-460749121166}" srcOrd="0" destOrd="0" parTransId="{18A4FF5D-C035-4F33-B582-25B25C35B20E}" sibTransId="{6585C494-F4D6-45C1-95E1-991CF7A49A20}"/>
    <dgm:cxn modelId="{58E512D1-41D4-4786-AF91-D6224216EB89}" type="presOf" srcId="{CDB91852-F95B-4A4A-9447-148BB187A904}" destId="{6D91D2C8-12E8-47C3-AD30-8D181FA424A4}" srcOrd="0" destOrd="3" presId="urn:microsoft.com/office/officeart/2005/8/layout/hList1"/>
    <dgm:cxn modelId="{837D49E2-D3DF-422F-8257-90E675C74A50}" srcId="{A37B1CE6-6516-4BB0-9ADF-460749121166}" destId="{4B4B0215-6F15-4BEF-9E13-977635250E05}" srcOrd="2" destOrd="0" parTransId="{6F846B31-9DEF-44F8-B9F1-5E205CBB0656}" sibTransId="{172A3394-C60E-496F-BA6D-28157C4F84AE}"/>
    <dgm:cxn modelId="{524492F7-173E-418F-82D0-DE4D2AE13093}" type="presOf" srcId="{E126A475-D10F-4D8D-867B-32BCC0A51A6F}" destId="{10CF1EFE-0E28-445E-8450-B92185EDA43B}" srcOrd="0" destOrd="0" presId="urn:microsoft.com/office/officeart/2005/8/layout/hList1"/>
    <dgm:cxn modelId="{A24DCE19-7772-489C-A3FC-B8696AFE4AAD}" type="presParOf" srcId="{10CF1EFE-0E28-445E-8450-B92185EDA43B}" destId="{D15D9D3E-F475-4D7F-8B2F-7026E337902A}" srcOrd="0" destOrd="0" presId="urn:microsoft.com/office/officeart/2005/8/layout/hList1"/>
    <dgm:cxn modelId="{CA2CD03D-966C-4F2E-AB74-E4D506110CD0}" type="presParOf" srcId="{D15D9D3E-F475-4D7F-8B2F-7026E337902A}" destId="{359C6F34-8B7E-4ADD-B6C7-4C835BDC689F}" srcOrd="0" destOrd="0" presId="urn:microsoft.com/office/officeart/2005/8/layout/hList1"/>
    <dgm:cxn modelId="{21A58670-D6C3-4DF6-897F-A6E44328580A}" type="presParOf" srcId="{D15D9D3E-F475-4D7F-8B2F-7026E337902A}" destId="{6D91D2C8-12E8-47C3-AD30-8D181FA424A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CD644B-2EED-45DB-BEAF-2649D3EFD7B2}"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16548650-01D4-4DA5-A266-9C4CF278C0D6}">
      <dgm:prSet phldrT="[Text]"/>
      <dgm:spPr/>
      <dgm:t>
        <a:bodyPr/>
        <a:lstStyle/>
        <a:p>
          <a:r>
            <a:rPr lang="en-US" b="0" i="0" dirty="0"/>
            <a:t>Purchase in GED Manager</a:t>
          </a:r>
          <a:endParaRPr lang="en-US" dirty="0"/>
        </a:p>
      </dgm:t>
    </dgm:pt>
    <dgm:pt modelId="{CD2355F1-FF92-4F4C-91E0-433C755E0EE9}" type="parTrans" cxnId="{54EFB436-FEF0-4613-94A2-A3BA882199F0}">
      <dgm:prSet/>
      <dgm:spPr/>
      <dgm:t>
        <a:bodyPr/>
        <a:lstStyle/>
        <a:p>
          <a:endParaRPr lang="en-US"/>
        </a:p>
      </dgm:t>
    </dgm:pt>
    <dgm:pt modelId="{4F0D9A91-09B7-4A31-81EA-B06895469957}" type="sibTrans" cxnId="{54EFB436-FEF0-4613-94A2-A3BA882199F0}">
      <dgm:prSet/>
      <dgm:spPr/>
      <dgm:t>
        <a:bodyPr/>
        <a:lstStyle/>
        <a:p>
          <a:endParaRPr lang="en-US"/>
        </a:p>
      </dgm:t>
    </dgm:pt>
    <dgm:pt modelId="{1AA1C16F-592E-4038-A248-C4B1D8A8AFAE}">
      <dgm:prSet phldrT="[Text]"/>
      <dgm:spPr/>
      <dgm:t>
        <a:bodyPr/>
        <a:lstStyle/>
        <a:p>
          <a:r>
            <a:rPr lang="en-US" b="0" i="0" dirty="0">
              <a:solidFill>
                <a:schemeClr val="tx1"/>
              </a:solidFill>
            </a:rPr>
            <a:t>Buy as many GED </a:t>
          </a:r>
          <a:r>
            <a:rPr lang="en-US" b="0" i="0" dirty="0" err="1">
              <a:solidFill>
                <a:schemeClr val="tx1"/>
              </a:solidFill>
            </a:rPr>
            <a:t>Readys</a:t>
          </a:r>
          <a:r>
            <a:rPr lang="en-US" b="0" i="0" dirty="0">
              <a:solidFill>
                <a:schemeClr val="tx1"/>
              </a:solidFill>
            </a:rPr>
            <a:t> as you need and receive our educator discount. </a:t>
          </a:r>
          <a:endParaRPr lang="en-US" dirty="0">
            <a:solidFill>
              <a:schemeClr val="tx1"/>
            </a:solidFill>
          </a:endParaRPr>
        </a:p>
      </dgm:t>
    </dgm:pt>
    <dgm:pt modelId="{40DBCE6D-392F-4758-90D3-C4C54C6D1993}" type="parTrans" cxnId="{7D119479-5CF6-4B13-B481-DE7EE392110F}">
      <dgm:prSet/>
      <dgm:spPr/>
      <dgm:t>
        <a:bodyPr/>
        <a:lstStyle/>
        <a:p>
          <a:endParaRPr lang="en-US"/>
        </a:p>
      </dgm:t>
    </dgm:pt>
    <dgm:pt modelId="{55D96A08-E725-40DC-B264-7DEF7DF8909E}" type="sibTrans" cxnId="{7D119479-5CF6-4B13-B481-DE7EE392110F}">
      <dgm:prSet/>
      <dgm:spPr/>
      <dgm:t>
        <a:bodyPr/>
        <a:lstStyle/>
        <a:p>
          <a:endParaRPr lang="en-US"/>
        </a:p>
      </dgm:t>
    </dgm:pt>
    <dgm:pt modelId="{87C32B34-D6F7-42DC-BCBA-E7C994126539}">
      <dgm:prSet phldrT="[Text]"/>
      <dgm:spPr/>
      <dgm:t>
        <a:bodyPr/>
        <a:lstStyle/>
        <a:p>
          <a:r>
            <a:rPr lang="en-US" b="0" i="0" dirty="0"/>
            <a:t>Assign and Share With Ease</a:t>
          </a:r>
          <a:endParaRPr lang="en-US" dirty="0"/>
        </a:p>
      </dgm:t>
    </dgm:pt>
    <dgm:pt modelId="{FE7F7926-A95F-4F49-B733-975CE0FE0873}" type="parTrans" cxnId="{C4531A01-0298-4595-A1CC-1CFD44E675D3}">
      <dgm:prSet/>
      <dgm:spPr/>
      <dgm:t>
        <a:bodyPr/>
        <a:lstStyle/>
        <a:p>
          <a:endParaRPr lang="en-US"/>
        </a:p>
      </dgm:t>
    </dgm:pt>
    <dgm:pt modelId="{58E8765A-9EC3-4CC5-8186-8F75B5A650CF}" type="sibTrans" cxnId="{C4531A01-0298-4595-A1CC-1CFD44E675D3}">
      <dgm:prSet/>
      <dgm:spPr/>
      <dgm:t>
        <a:bodyPr/>
        <a:lstStyle/>
        <a:p>
          <a:endParaRPr lang="en-US"/>
        </a:p>
      </dgm:t>
    </dgm:pt>
    <dgm:pt modelId="{544992C1-1049-4823-8E65-65AB16231F7D}">
      <dgm:prSet phldrT="[Text]"/>
      <dgm:spPr/>
      <dgm:t>
        <a:bodyPr/>
        <a:lstStyle/>
        <a:p>
          <a:r>
            <a:rPr lang="en-US" b="0" i="0" dirty="0">
              <a:solidFill>
                <a:schemeClr val="tx1"/>
              </a:solidFill>
            </a:rPr>
            <a:t>Once purchased, you can easily assign tests to your students or share them with other educators in your program. </a:t>
          </a:r>
          <a:endParaRPr lang="en-US" dirty="0">
            <a:solidFill>
              <a:schemeClr val="tx1"/>
            </a:solidFill>
          </a:endParaRPr>
        </a:p>
      </dgm:t>
    </dgm:pt>
    <dgm:pt modelId="{59BCA525-9F3B-490B-A253-EA74CEFFC8E4}" type="parTrans" cxnId="{7A05256A-953F-426C-852E-EAB095063079}">
      <dgm:prSet/>
      <dgm:spPr/>
      <dgm:t>
        <a:bodyPr/>
        <a:lstStyle/>
        <a:p>
          <a:endParaRPr lang="en-US"/>
        </a:p>
      </dgm:t>
    </dgm:pt>
    <dgm:pt modelId="{6E0D3DA2-2D06-44F2-A5BD-21F1210DB557}" type="sibTrans" cxnId="{7A05256A-953F-426C-852E-EAB095063079}">
      <dgm:prSet/>
      <dgm:spPr/>
      <dgm:t>
        <a:bodyPr/>
        <a:lstStyle/>
        <a:p>
          <a:endParaRPr lang="en-US"/>
        </a:p>
      </dgm:t>
    </dgm:pt>
    <dgm:pt modelId="{097E670B-DE00-4E92-8BEB-AB05894B1518}">
      <dgm:prSet phldrT="[Text]"/>
      <dgm:spPr/>
      <dgm:t>
        <a:bodyPr/>
        <a:lstStyle/>
        <a:p>
          <a:r>
            <a:rPr lang="en-US" b="0" i="0" dirty="0"/>
            <a:t>Manage Your Purchases</a:t>
          </a:r>
          <a:endParaRPr lang="en-US" dirty="0"/>
        </a:p>
      </dgm:t>
    </dgm:pt>
    <dgm:pt modelId="{AE4DC11F-B517-43C0-91B7-FFEC229F1D65}" type="parTrans" cxnId="{EC4F56ED-5FD3-4F94-8EE8-5C1F735E9532}">
      <dgm:prSet/>
      <dgm:spPr/>
      <dgm:t>
        <a:bodyPr/>
        <a:lstStyle/>
        <a:p>
          <a:endParaRPr lang="en-US"/>
        </a:p>
      </dgm:t>
    </dgm:pt>
    <dgm:pt modelId="{95080AA5-77FC-41BF-A512-DD5DF721321A}" type="sibTrans" cxnId="{EC4F56ED-5FD3-4F94-8EE8-5C1F735E9532}">
      <dgm:prSet/>
      <dgm:spPr/>
      <dgm:t>
        <a:bodyPr/>
        <a:lstStyle/>
        <a:p>
          <a:endParaRPr lang="en-US"/>
        </a:p>
      </dgm:t>
    </dgm:pt>
    <dgm:pt modelId="{6D12152A-D8B5-4DFD-A6F9-2822F03379AF}">
      <dgm:prSet phldrT="[Text]"/>
      <dgm:spPr/>
      <dgm:t>
        <a:bodyPr/>
        <a:lstStyle/>
        <a:p>
          <a:r>
            <a:rPr lang="en-US" b="0" i="0" dirty="0">
              <a:solidFill>
                <a:schemeClr val="tx1"/>
              </a:solidFill>
            </a:rPr>
            <a:t>Your GED Direct dashboard displays assigned and shared tests. “Manage Assignments” allows you to see the status of each assigned test and adjust as needed, along with order history.</a:t>
          </a:r>
          <a:endParaRPr lang="en-US" dirty="0">
            <a:solidFill>
              <a:schemeClr val="tx1"/>
            </a:solidFill>
          </a:endParaRPr>
        </a:p>
      </dgm:t>
    </dgm:pt>
    <dgm:pt modelId="{694008E2-F9E6-4554-A19B-EA5A467FA335}" type="parTrans" cxnId="{0E221D0D-8223-450D-B616-551E71CBE241}">
      <dgm:prSet/>
      <dgm:spPr/>
      <dgm:t>
        <a:bodyPr/>
        <a:lstStyle/>
        <a:p>
          <a:endParaRPr lang="en-US"/>
        </a:p>
      </dgm:t>
    </dgm:pt>
    <dgm:pt modelId="{EF3EACC0-3DE1-43B5-94FC-C4C73C015A8A}" type="sibTrans" cxnId="{0E221D0D-8223-450D-B616-551E71CBE241}">
      <dgm:prSet/>
      <dgm:spPr/>
      <dgm:t>
        <a:bodyPr/>
        <a:lstStyle/>
        <a:p>
          <a:endParaRPr lang="en-US"/>
        </a:p>
      </dgm:t>
    </dgm:pt>
    <dgm:pt modelId="{61EC3ABA-B975-4C3E-AC64-18A0121A33FE}">
      <dgm:prSet phldrT="[Text]"/>
      <dgm:spPr/>
      <dgm:t>
        <a:bodyPr/>
        <a:lstStyle/>
        <a:p>
          <a:r>
            <a:rPr lang="en-US" b="0" i="0" dirty="0">
              <a:solidFill>
                <a:schemeClr val="tx1"/>
              </a:solidFill>
            </a:rPr>
            <a:t>Buy GED tests for online or in-person testing. </a:t>
          </a:r>
          <a:endParaRPr lang="en-US" dirty="0">
            <a:solidFill>
              <a:schemeClr val="tx1"/>
            </a:solidFill>
          </a:endParaRPr>
        </a:p>
      </dgm:t>
    </dgm:pt>
    <dgm:pt modelId="{2A56AADA-7F8A-42E2-8A86-3F62C8A8CC74}" type="parTrans" cxnId="{3745CD59-B0C1-4685-B1A1-5256B189D539}">
      <dgm:prSet/>
      <dgm:spPr/>
      <dgm:t>
        <a:bodyPr/>
        <a:lstStyle/>
        <a:p>
          <a:endParaRPr lang="en-US"/>
        </a:p>
      </dgm:t>
    </dgm:pt>
    <dgm:pt modelId="{E227FF41-CD73-4119-9F5D-9B1BC9E5E41B}" type="sibTrans" cxnId="{3745CD59-B0C1-4685-B1A1-5256B189D539}">
      <dgm:prSet/>
      <dgm:spPr/>
      <dgm:t>
        <a:bodyPr/>
        <a:lstStyle/>
        <a:p>
          <a:endParaRPr lang="en-US"/>
        </a:p>
      </dgm:t>
    </dgm:pt>
    <dgm:pt modelId="{E134F6DA-7E85-4FF8-B087-D206560410E0}">
      <dgm:prSet phldrT="[Text]"/>
      <dgm:spPr/>
      <dgm:t>
        <a:bodyPr/>
        <a:lstStyle/>
        <a:p>
          <a:r>
            <a:rPr lang="en-US" b="0" i="0" dirty="0">
              <a:solidFill>
                <a:schemeClr val="tx1"/>
              </a:solidFill>
            </a:rPr>
            <a:t>You can also unassign and reuse unused tests to different students.</a:t>
          </a:r>
          <a:endParaRPr lang="en-US" dirty="0">
            <a:solidFill>
              <a:schemeClr val="tx1"/>
            </a:solidFill>
          </a:endParaRPr>
        </a:p>
      </dgm:t>
    </dgm:pt>
    <dgm:pt modelId="{9361B8D8-2B16-4133-AF70-FB00E5748A50}" type="parTrans" cxnId="{69496C4A-05C8-49F3-BB90-42B75F41CB21}">
      <dgm:prSet/>
      <dgm:spPr/>
      <dgm:t>
        <a:bodyPr/>
        <a:lstStyle/>
        <a:p>
          <a:endParaRPr lang="en-US"/>
        </a:p>
      </dgm:t>
    </dgm:pt>
    <dgm:pt modelId="{35F05DDD-DBE8-4350-A87F-5A3216CA983D}" type="sibTrans" cxnId="{69496C4A-05C8-49F3-BB90-42B75F41CB21}">
      <dgm:prSet/>
      <dgm:spPr/>
      <dgm:t>
        <a:bodyPr/>
        <a:lstStyle/>
        <a:p>
          <a:endParaRPr lang="en-US"/>
        </a:p>
      </dgm:t>
    </dgm:pt>
    <dgm:pt modelId="{B53B424E-850A-40D8-AD32-8E06B4A13A50}" type="pres">
      <dgm:prSet presAssocID="{B9CD644B-2EED-45DB-BEAF-2649D3EFD7B2}" presName="linearFlow" presStyleCnt="0">
        <dgm:presLayoutVars>
          <dgm:dir/>
          <dgm:animLvl val="lvl"/>
          <dgm:resizeHandles/>
        </dgm:presLayoutVars>
      </dgm:prSet>
      <dgm:spPr/>
    </dgm:pt>
    <dgm:pt modelId="{6D6AF97E-77BD-4314-ABB0-5EFF47A6E9B9}" type="pres">
      <dgm:prSet presAssocID="{16548650-01D4-4DA5-A266-9C4CF278C0D6}" presName="compositeNode" presStyleCnt="0">
        <dgm:presLayoutVars>
          <dgm:bulletEnabled val="1"/>
        </dgm:presLayoutVars>
      </dgm:prSet>
      <dgm:spPr/>
    </dgm:pt>
    <dgm:pt modelId="{5819FC7B-A23E-4620-A57B-D010B586ED82}" type="pres">
      <dgm:prSet presAssocID="{16548650-01D4-4DA5-A266-9C4CF278C0D6}"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opping cart with solid fill"/>
        </a:ext>
      </dgm:extLst>
    </dgm:pt>
    <dgm:pt modelId="{EB38A386-CC06-418C-94A1-94FD74E0C0B4}" type="pres">
      <dgm:prSet presAssocID="{16548650-01D4-4DA5-A266-9C4CF278C0D6}" presName="childNode" presStyleLbl="node1" presStyleIdx="0" presStyleCnt="3">
        <dgm:presLayoutVars>
          <dgm:bulletEnabled val="1"/>
        </dgm:presLayoutVars>
      </dgm:prSet>
      <dgm:spPr/>
    </dgm:pt>
    <dgm:pt modelId="{7DDB90B2-5420-4AE5-8B92-A04F4F124596}" type="pres">
      <dgm:prSet presAssocID="{16548650-01D4-4DA5-A266-9C4CF278C0D6}" presName="parentNode" presStyleLbl="revTx" presStyleIdx="0" presStyleCnt="3">
        <dgm:presLayoutVars>
          <dgm:chMax val="0"/>
          <dgm:bulletEnabled val="1"/>
        </dgm:presLayoutVars>
      </dgm:prSet>
      <dgm:spPr/>
    </dgm:pt>
    <dgm:pt modelId="{D8138F93-9238-42CE-8B39-E64540DA1BEC}" type="pres">
      <dgm:prSet presAssocID="{4F0D9A91-09B7-4A31-81EA-B06895469957}" presName="sibTrans" presStyleCnt="0"/>
      <dgm:spPr/>
    </dgm:pt>
    <dgm:pt modelId="{DEF66E1D-F910-47DC-ABF3-F1D480017D92}" type="pres">
      <dgm:prSet presAssocID="{87C32B34-D6F7-42DC-BCBA-E7C994126539}" presName="compositeNode" presStyleCnt="0">
        <dgm:presLayoutVars>
          <dgm:bulletEnabled val="1"/>
        </dgm:presLayoutVars>
      </dgm:prSet>
      <dgm:spPr/>
    </dgm:pt>
    <dgm:pt modelId="{8866D20E-E636-4418-B4A4-FA5ABA64D8EA}" type="pres">
      <dgm:prSet presAssocID="{87C32B34-D6F7-42DC-BCBA-E7C994126539}"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hare with solid fill"/>
        </a:ext>
      </dgm:extLst>
    </dgm:pt>
    <dgm:pt modelId="{3D4F5C8C-43F2-401E-BB6A-753D76D3FFAB}" type="pres">
      <dgm:prSet presAssocID="{87C32B34-D6F7-42DC-BCBA-E7C994126539}" presName="childNode" presStyleLbl="node1" presStyleIdx="1" presStyleCnt="3">
        <dgm:presLayoutVars>
          <dgm:bulletEnabled val="1"/>
        </dgm:presLayoutVars>
      </dgm:prSet>
      <dgm:spPr/>
    </dgm:pt>
    <dgm:pt modelId="{914DE42A-1451-41FF-95B7-A09D814EF6BA}" type="pres">
      <dgm:prSet presAssocID="{87C32B34-D6F7-42DC-BCBA-E7C994126539}" presName="parentNode" presStyleLbl="revTx" presStyleIdx="1" presStyleCnt="3">
        <dgm:presLayoutVars>
          <dgm:chMax val="0"/>
          <dgm:bulletEnabled val="1"/>
        </dgm:presLayoutVars>
      </dgm:prSet>
      <dgm:spPr/>
    </dgm:pt>
    <dgm:pt modelId="{8AD8240E-7815-42C2-A23E-A61BE44FEBD2}" type="pres">
      <dgm:prSet presAssocID="{58E8765A-9EC3-4CC5-8186-8F75B5A650CF}" presName="sibTrans" presStyleCnt="0"/>
      <dgm:spPr/>
    </dgm:pt>
    <dgm:pt modelId="{09C30FD2-2343-4778-B499-DD6E59045422}" type="pres">
      <dgm:prSet presAssocID="{097E670B-DE00-4E92-8BEB-AB05894B1518}" presName="compositeNode" presStyleCnt="0">
        <dgm:presLayoutVars>
          <dgm:bulletEnabled val="1"/>
        </dgm:presLayoutVars>
      </dgm:prSet>
      <dgm:spPr/>
    </dgm:pt>
    <dgm:pt modelId="{D64BD8CE-97CD-442C-912C-2D831196987F}" type="pres">
      <dgm:prSet presAssocID="{097E670B-DE00-4E92-8BEB-AB05894B1518}"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ingle gear with solid fill"/>
        </a:ext>
      </dgm:extLst>
    </dgm:pt>
    <dgm:pt modelId="{8DEF9ECD-41E6-4BAA-990D-22A3BAE3F06C}" type="pres">
      <dgm:prSet presAssocID="{097E670B-DE00-4E92-8BEB-AB05894B1518}" presName="childNode" presStyleLbl="node1" presStyleIdx="2" presStyleCnt="3">
        <dgm:presLayoutVars>
          <dgm:bulletEnabled val="1"/>
        </dgm:presLayoutVars>
      </dgm:prSet>
      <dgm:spPr/>
    </dgm:pt>
    <dgm:pt modelId="{A83AB63F-4810-4D74-8042-C9D0C73F2F62}" type="pres">
      <dgm:prSet presAssocID="{097E670B-DE00-4E92-8BEB-AB05894B1518}" presName="parentNode" presStyleLbl="revTx" presStyleIdx="2" presStyleCnt="3">
        <dgm:presLayoutVars>
          <dgm:chMax val="0"/>
          <dgm:bulletEnabled val="1"/>
        </dgm:presLayoutVars>
      </dgm:prSet>
      <dgm:spPr/>
    </dgm:pt>
  </dgm:ptLst>
  <dgm:cxnLst>
    <dgm:cxn modelId="{C4531A01-0298-4595-A1CC-1CFD44E675D3}" srcId="{B9CD644B-2EED-45DB-BEAF-2649D3EFD7B2}" destId="{87C32B34-D6F7-42DC-BCBA-E7C994126539}" srcOrd="1" destOrd="0" parTransId="{FE7F7926-A95F-4F49-B733-975CE0FE0873}" sibTransId="{58E8765A-9EC3-4CC5-8186-8F75B5A650CF}"/>
    <dgm:cxn modelId="{9879C907-5843-4903-A788-881E8A325B92}" type="presOf" srcId="{61EC3ABA-B975-4C3E-AC64-18A0121A33FE}" destId="{EB38A386-CC06-418C-94A1-94FD74E0C0B4}" srcOrd="0" destOrd="1" presId="urn:microsoft.com/office/officeart/2005/8/layout/hList2"/>
    <dgm:cxn modelId="{0E221D0D-8223-450D-B616-551E71CBE241}" srcId="{097E670B-DE00-4E92-8BEB-AB05894B1518}" destId="{6D12152A-D8B5-4DFD-A6F9-2822F03379AF}" srcOrd="0" destOrd="0" parTransId="{694008E2-F9E6-4554-A19B-EA5A467FA335}" sibTransId="{EF3EACC0-3DE1-43B5-94FC-C4C73C015A8A}"/>
    <dgm:cxn modelId="{5149C118-757C-4CE0-AAE2-F99577F6D40D}" type="presOf" srcId="{544992C1-1049-4823-8E65-65AB16231F7D}" destId="{3D4F5C8C-43F2-401E-BB6A-753D76D3FFAB}" srcOrd="0" destOrd="0" presId="urn:microsoft.com/office/officeart/2005/8/layout/hList2"/>
    <dgm:cxn modelId="{54EFB436-FEF0-4613-94A2-A3BA882199F0}" srcId="{B9CD644B-2EED-45DB-BEAF-2649D3EFD7B2}" destId="{16548650-01D4-4DA5-A266-9C4CF278C0D6}" srcOrd="0" destOrd="0" parTransId="{CD2355F1-FF92-4F4C-91E0-433C755E0EE9}" sibTransId="{4F0D9A91-09B7-4A31-81EA-B06895469957}"/>
    <dgm:cxn modelId="{71AB005E-4AD5-4C36-94D6-495093AE6D37}" type="presOf" srcId="{097E670B-DE00-4E92-8BEB-AB05894B1518}" destId="{A83AB63F-4810-4D74-8042-C9D0C73F2F62}" srcOrd="0" destOrd="0" presId="urn:microsoft.com/office/officeart/2005/8/layout/hList2"/>
    <dgm:cxn modelId="{7A05256A-953F-426C-852E-EAB095063079}" srcId="{87C32B34-D6F7-42DC-BCBA-E7C994126539}" destId="{544992C1-1049-4823-8E65-65AB16231F7D}" srcOrd="0" destOrd="0" parTransId="{59BCA525-9F3B-490B-A253-EA74CEFFC8E4}" sibTransId="{6E0D3DA2-2D06-44F2-A5BD-21F1210DB557}"/>
    <dgm:cxn modelId="{69496C4A-05C8-49F3-BB90-42B75F41CB21}" srcId="{87C32B34-D6F7-42DC-BCBA-E7C994126539}" destId="{E134F6DA-7E85-4FF8-B087-D206560410E0}" srcOrd="1" destOrd="0" parTransId="{9361B8D8-2B16-4133-AF70-FB00E5748A50}" sibTransId="{35F05DDD-DBE8-4350-A87F-5A3216CA983D}"/>
    <dgm:cxn modelId="{EEA4886B-CAA1-479D-B11E-86826CAB47AB}" type="presOf" srcId="{B9CD644B-2EED-45DB-BEAF-2649D3EFD7B2}" destId="{B53B424E-850A-40D8-AD32-8E06B4A13A50}" srcOrd="0" destOrd="0" presId="urn:microsoft.com/office/officeart/2005/8/layout/hList2"/>
    <dgm:cxn modelId="{7D119479-5CF6-4B13-B481-DE7EE392110F}" srcId="{16548650-01D4-4DA5-A266-9C4CF278C0D6}" destId="{1AA1C16F-592E-4038-A248-C4B1D8A8AFAE}" srcOrd="0" destOrd="0" parTransId="{40DBCE6D-392F-4758-90D3-C4C54C6D1993}" sibTransId="{55D96A08-E725-40DC-B264-7DEF7DF8909E}"/>
    <dgm:cxn modelId="{3745CD59-B0C1-4685-B1A1-5256B189D539}" srcId="{16548650-01D4-4DA5-A266-9C4CF278C0D6}" destId="{61EC3ABA-B975-4C3E-AC64-18A0121A33FE}" srcOrd="1" destOrd="0" parTransId="{2A56AADA-7F8A-42E2-8A86-3F62C8A8CC74}" sibTransId="{E227FF41-CD73-4119-9F5D-9B1BC9E5E41B}"/>
    <dgm:cxn modelId="{C1E98F95-62A7-4A60-9D04-55F07FDED2A1}" type="presOf" srcId="{E134F6DA-7E85-4FF8-B087-D206560410E0}" destId="{3D4F5C8C-43F2-401E-BB6A-753D76D3FFAB}" srcOrd="0" destOrd="1" presId="urn:microsoft.com/office/officeart/2005/8/layout/hList2"/>
    <dgm:cxn modelId="{C57004A7-2FC1-4361-8C9F-215AEC53DBAE}" type="presOf" srcId="{16548650-01D4-4DA5-A266-9C4CF278C0D6}" destId="{7DDB90B2-5420-4AE5-8B92-A04F4F124596}" srcOrd="0" destOrd="0" presId="urn:microsoft.com/office/officeart/2005/8/layout/hList2"/>
    <dgm:cxn modelId="{1CB43FAB-2378-4401-90B0-C54E0FABDCE0}" type="presOf" srcId="{6D12152A-D8B5-4DFD-A6F9-2822F03379AF}" destId="{8DEF9ECD-41E6-4BAA-990D-22A3BAE3F06C}" srcOrd="0" destOrd="0" presId="urn:microsoft.com/office/officeart/2005/8/layout/hList2"/>
    <dgm:cxn modelId="{947E19AE-3C33-44CC-AC15-372B8B4B3BD9}" type="presOf" srcId="{1AA1C16F-592E-4038-A248-C4B1D8A8AFAE}" destId="{EB38A386-CC06-418C-94A1-94FD74E0C0B4}" srcOrd="0" destOrd="0" presId="urn:microsoft.com/office/officeart/2005/8/layout/hList2"/>
    <dgm:cxn modelId="{EC4F56ED-5FD3-4F94-8EE8-5C1F735E9532}" srcId="{B9CD644B-2EED-45DB-BEAF-2649D3EFD7B2}" destId="{097E670B-DE00-4E92-8BEB-AB05894B1518}" srcOrd="2" destOrd="0" parTransId="{AE4DC11F-B517-43C0-91B7-FFEC229F1D65}" sibTransId="{95080AA5-77FC-41BF-A512-DD5DF721321A}"/>
    <dgm:cxn modelId="{2298C7F9-60C8-46BF-A7E0-EFC1534F39EC}" type="presOf" srcId="{87C32B34-D6F7-42DC-BCBA-E7C994126539}" destId="{914DE42A-1451-41FF-95B7-A09D814EF6BA}" srcOrd="0" destOrd="0" presId="urn:microsoft.com/office/officeart/2005/8/layout/hList2"/>
    <dgm:cxn modelId="{06F736A4-1084-4DFD-BE0E-D58199D34AA3}" type="presParOf" srcId="{B53B424E-850A-40D8-AD32-8E06B4A13A50}" destId="{6D6AF97E-77BD-4314-ABB0-5EFF47A6E9B9}" srcOrd="0" destOrd="0" presId="urn:microsoft.com/office/officeart/2005/8/layout/hList2"/>
    <dgm:cxn modelId="{37369800-23CD-419E-AC7F-30F24F54BD70}" type="presParOf" srcId="{6D6AF97E-77BD-4314-ABB0-5EFF47A6E9B9}" destId="{5819FC7B-A23E-4620-A57B-D010B586ED82}" srcOrd="0" destOrd="0" presId="urn:microsoft.com/office/officeart/2005/8/layout/hList2"/>
    <dgm:cxn modelId="{08DFB85B-8E3E-4B7F-91F4-2D1592DADC4E}" type="presParOf" srcId="{6D6AF97E-77BD-4314-ABB0-5EFF47A6E9B9}" destId="{EB38A386-CC06-418C-94A1-94FD74E0C0B4}" srcOrd="1" destOrd="0" presId="urn:microsoft.com/office/officeart/2005/8/layout/hList2"/>
    <dgm:cxn modelId="{7BE6BD12-EB87-4DAD-9D36-050A08425CD5}" type="presParOf" srcId="{6D6AF97E-77BD-4314-ABB0-5EFF47A6E9B9}" destId="{7DDB90B2-5420-4AE5-8B92-A04F4F124596}" srcOrd="2" destOrd="0" presId="urn:microsoft.com/office/officeart/2005/8/layout/hList2"/>
    <dgm:cxn modelId="{9591A5FE-D38A-442D-A960-2ECDD16DDE59}" type="presParOf" srcId="{B53B424E-850A-40D8-AD32-8E06B4A13A50}" destId="{D8138F93-9238-42CE-8B39-E64540DA1BEC}" srcOrd="1" destOrd="0" presId="urn:microsoft.com/office/officeart/2005/8/layout/hList2"/>
    <dgm:cxn modelId="{5E7EDDC2-64B3-4A4E-8B29-AD6CBE3A2A9E}" type="presParOf" srcId="{B53B424E-850A-40D8-AD32-8E06B4A13A50}" destId="{DEF66E1D-F910-47DC-ABF3-F1D480017D92}" srcOrd="2" destOrd="0" presId="urn:microsoft.com/office/officeart/2005/8/layout/hList2"/>
    <dgm:cxn modelId="{7B007756-1D46-4E68-A673-EF8BF6C38430}" type="presParOf" srcId="{DEF66E1D-F910-47DC-ABF3-F1D480017D92}" destId="{8866D20E-E636-4418-B4A4-FA5ABA64D8EA}" srcOrd="0" destOrd="0" presId="urn:microsoft.com/office/officeart/2005/8/layout/hList2"/>
    <dgm:cxn modelId="{096EBB17-637D-4B11-8445-9F86382A7AFC}" type="presParOf" srcId="{DEF66E1D-F910-47DC-ABF3-F1D480017D92}" destId="{3D4F5C8C-43F2-401E-BB6A-753D76D3FFAB}" srcOrd="1" destOrd="0" presId="urn:microsoft.com/office/officeart/2005/8/layout/hList2"/>
    <dgm:cxn modelId="{E8B20883-711B-4D7F-BF80-0C823C0354F7}" type="presParOf" srcId="{DEF66E1D-F910-47DC-ABF3-F1D480017D92}" destId="{914DE42A-1451-41FF-95B7-A09D814EF6BA}" srcOrd="2" destOrd="0" presId="urn:microsoft.com/office/officeart/2005/8/layout/hList2"/>
    <dgm:cxn modelId="{8BD0F7F8-F419-44B6-841F-81D6CE0706BE}" type="presParOf" srcId="{B53B424E-850A-40D8-AD32-8E06B4A13A50}" destId="{8AD8240E-7815-42C2-A23E-A61BE44FEBD2}" srcOrd="3" destOrd="0" presId="urn:microsoft.com/office/officeart/2005/8/layout/hList2"/>
    <dgm:cxn modelId="{CD101D2C-251E-4C64-BA56-595B5EC52F18}" type="presParOf" srcId="{B53B424E-850A-40D8-AD32-8E06B4A13A50}" destId="{09C30FD2-2343-4778-B499-DD6E59045422}" srcOrd="4" destOrd="0" presId="urn:microsoft.com/office/officeart/2005/8/layout/hList2"/>
    <dgm:cxn modelId="{DFBE4BBA-1FFA-4C03-AA2A-0DA9869C497D}" type="presParOf" srcId="{09C30FD2-2343-4778-B499-DD6E59045422}" destId="{D64BD8CE-97CD-442C-912C-2D831196987F}" srcOrd="0" destOrd="0" presId="urn:microsoft.com/office/officeart/2005/8/layout/hList2"/>
    <dgm:cxn modelId="{1C332AD1-1315-46B2-8F23-9E46551D9A89}" type="presParOf" srcId="{09C30FD2-2343-4778-B499-DD6E59045422}" destId="{8DEF9ECD-41E6-4BAA-990D-22A3BAE3F06C}" srcOrd="1" destOrd="0" presId="urn:microsoft.com/office/officeart/2005/8/layout/hList2"/>
    <dgm:cxn modelId="{5280FD1B-06B1-48E6-8404-6835EDBB6FF8}" type="presParOf" srcId="{09C30FD2-2343-4778-B499-DD6E59045422}" destId="{A83AB63F-4810-4D74-8042-C9D0C73F2F6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D4541-3D09-4223-A80D-70752EBA3A02}">
      <dsp:nvSpPr>
        <dsp:cNvPr id="0" name=""/>
        <dsp:cNvSpPr/>
      </dsp:nvSpPr>
      <dsp:spPr>
        <a:xfrm>
          <a:off x="2038158" y="0"/>
          <a:ext cx="5394347" cy="539434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8D4228-544E-4FA2-A1A6-BCF5902FC807}">
      <dsp:nvSpPr>
        <dsp:cNvPr id="0" name=""/>
        <dsp:cNvSpPr/>
      </dsp:nvSpPr>
      <dsp:spPr>
        <a:xfrm>
          <a:off x="2388790" y="350632"/>
          <a:ext cx="2157738" cy="215773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n-lt"/>
              <a:cs typeface="Arial" panose="020B0604020202020204" pitchFamily="34" charset="0"/>
            </a:rPr>
            <a:t>Increase awareness of Adult Education programs with </a:t>
          </a:r>
          <a:r>
            <a:rPr lang="en-US" sz="1800" b="1" kern="1200" dirty="0">
              <a:latin typeface="+mn-lt"/>
              <a:cs typeface="Arial" panose="020B0604020202020204" pitchFamily="34" charset="0"/>
            </a:rPr>
            <a:t>GED</a:t>
          </a:r>
          <a:r>
            <a:rPr lang="en-US" sz="1800" b="1" kern="1200" baseline="30000" dirty="0">
              <a:latin typeface="+mn-lt"/>
              <a:cs typeface="Arial" panose="020B0604020202020204" pitchFamily="34" charset="0"/>
            </a:rPr>
            <a:t>®</a:t>
          </a:r>
          <a:r>
            <a:rPr lang="en-US" sz="1800" kern="1200" baseline="30000" dirty="0">
              <a:latin typeface="+mn-lt"/>
              <a:cs typeface="Arial" panose="020B0604020202020204" pitchFamily="34" charset="0"/>
            </a:rPr>
            <a:t> </a:t>
          </a:r>
          <a:r>
            <a:rPr lang="en-US" sz="1800" kern="1200" dirty="0">
              <a:latin typeface="+mn-lt"/>
              <a:cs typeface="Arial" panose="020B0604020202020204" pitchFamily="34" charset="0"/>
            </a:rPr>
            <a:t>candidates</a:t>
          </a:r>
        </a:p>
      </dsp:txBody>
      <dsp:txXfrm>
        <a:off x="2494122" y="455964"/>
        <a:ext cx="1947074" cy="1947074"/>
      </dsp:txXfrm>
    </dsp:sp>
    <dsp:sp modelId="{B1C3F4B5-FE29-4881-AA15-BF7F27BF9C11}">
      <dsp:nvSpPr>
        <dsp:cNvPr id="0" name=""/>
        <dsp:cNvSpPr/>
      </dsp:nvSpPr>
      <dsp:spPr>
        <a:xfrm>
          <a:off x="4924133" y="350632"/>
          <a:ext cx="2157738" cy="215773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n-lt"/>
              <a:cs typeface="Arial" panose="020B0604020202020204" pitchFamily="34" charset="0"/>
            </a:rPr>
            <a:t>Connect more Students with programs to drive completion and success rates</a:t>
          </a:r>
        </a:p>
      </dsp:txBody>
      <dsp:txXfrm>
        <a:off x="5029465" y="455964"/>
        <a:ext cx="1947074" cy="1947074"/>
      </dsp:txXfrm>
    </dsp:sp>
    <dsp:sp modelId="{E8F3F735-BD3A-4B92-88E8-0D1BF0153B7B}">
      <dsp:nvSpPr>
        <dsp:cNvPr id="0" name=""/>
        <dsp:cNvSpPr/>
      </dsp:nvSpPr>
      <dsp:spPr>
        <a:xfrm>
          <a:off x="2388790" y="2885975"/>
          <a:ext cx="2157738" cy="215773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n-lt"/>
              <a:cs typeface="Arial" panose="020B0604020202020204" pitchFamily="34" charset="0"/>
            </a:rPr>
            <a:t>Promote programs through GED.com </a:t>
          </a:r>
        </a:p>
      </dsp:txBody>
      <dsp:txXfrm>
        <a:off x="2494122" y="2991307"/>
        <a:ext cx="1947074" cy="1947074"/>
      </dsp:txXfrm>
    </dsp:sp>
    <dsp:sp modelId="{A084B6ED-DF93-4A60-8DCD-1AE4F9A2493C}">
      <dsp:nvSpPr>
        <dsp:cNvPr id="0" name=""/>
        <dsp:cNvSpPr/>
      </dsp:nvSpPr>
      <dsp:spPr>
        <a:xfrm>
          <a:off x="4924133" y="2885975"/>
          <a:ext cx="2157738" cy="215773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n-lt"/>
              <a:cs typeface="Arial" panose="020B0604020202020204" pitchFamily="34" charset="0"/>
            </a:rPr>
            <a:t>Improve Adult Education programs’ access and management of Student information</a:t>
          </a:r>
        </a:p>
      </dsp:txBody>
      <dsp:txXfrm>
        <a:off x="5029465" y="2991307"/>
        <a:ext cx="1947074" cy="1947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6F34-8B7E-4ADD-B6C7-4C835BDC689F}">
      <dsp:nvSpPr>
        <dsp:cNvPr id="0" name=""/>
        <dsp:cNvSpPr/>
      </dsp:nvSpPr>
      <dsp:spPr>
        <a:xfrm>
          <a:off x="0" y="49619"/>
          <a:ext cx="11351941" cy="187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Arial" panose="020B0604020202020204" pitchFamily="34" charset="0"/>
              <a:cs typeface="Arial" panose="020B0604020202020204" pitchFamily="34" charset="0"/>
            </a:rPr>
            <a:t>With access to GED Manager, you can purchase GED Ready practice tests, In-Person GED tests, and Online Proctored GED tests</a:t>
          </a:r>
          <a:r>
            <a:rPr lang="en-US" sz="2400" kern="1200" dirty="0">
              <a:latin typeface="Arial" panose="020B0604020202020204" pitchFamily="34" charset="0"/>
              <a:cs typeface="Arial" panose="020B0604020202020204" pitchFamily="34" charset="0"/>
            </a:rPr>
            <a:t> (depending on your jurisdiction)</a:t>
          </a:r>
          <a:r>
            <a:rPr lang="en-US" sz="2400" kern="1200" dirty="0">
              <a:effectLst/>
              <a:latin typeface="Arial" panose="020B0604020202020204" pitchFamily="34" charset="0"/>
              <a:cs typeface="Arial" panose="020B0604020202020204" pitchFamily="34" charset="0"/>
            </a:rPr>
            <a:t> through the GED Direct feature within GED Manager</a:t>
          </a:r>
          <a:r>
            <a:rPr lang="en-US" sz="2400" kern="1200" dirty="0">
              <a:latin typeface="Arial" panose="020B0604020202020204" pitchFamily="34" charset="0"/>
              <a:cs typeface="Arial" panose="020B0604020202020204" pitchFamily="34" charset="0"/>
            </a:rPr>
            <a:t> and d</a:t>
          </a:r>
          <a:r>
            <a:rPr lang="en-US" sz="2400" kern="1200" dirty="0">
              <a:effectLst/>
              <a:latin typeface="Arial" panose="020B0604020202020204" pitchFamily="34" charset="0"/>
              <a:cs typeface="Arial" panose="020B0604020202020204" pitchFamily="34" charset="0"/>
            </a:rPr>
            <a:t>irectly assign these tests to your students.</a:t>
          </a:r>
          <a:endParaRPr lang="en-US" sz="2400" kern="1200" dirty="0"/>
        </a:p>
      </dsp:txBody>
      <dsp:txXfrm>
        <a:off x="0" y="49619"/>
        <a:ext cx="11351941" cy="1872000"/>
      </dsp:txXfrm>
    </dsp:sp>
    <dsp:sp modelId="{6D91D2C8-12E8-47C3-AD30-8D181FA424A4}">
      <dsp:nvSpPr>
        <dsp:cNvPr id="0" name=""/>
        <dsp:cNvSpPr/>
      </dsp:nvSpPr>
      <dsp:spPr>
        <a:xfrm>
          <a:off x="0" y="1921619"/>
          <a:ext cx="11351941"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effectLst/>
              <a:latin typeface="Arial" panose="020B0604020202020204" pitchFamily="34" charset="0"/>
              <a:cs typeface="Arial" panose="020B0604020202020204" pitchFamily="34" charset="0"/>
            </a:rPr>
            <a:t>You don’t need voucher code spreadsheets </a:t>
          </a:r>
          <a:endParaRPr lang="en-US" sz="2400" kern="1200" dirty="0"/>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There are no expiration dates</a:t>
          </a:r>
        </a:p>
        <a:p>
          <a:pPr marL="228600" lvl="1" indent="-228600" algn="l" defTabSz="1066800">
            <a:lnSpc>
              <a:spcPct val="90000"/>
            </a:lnSpc>
            <a:spcBef>
              <a:spcPct val="0"/>
            </a:spcBef>
            <a:spcAft>
              <a:spcPct val="15000"/>
            </a:spcAft>
            <a:buChar char="•"/>
          </a:pPr>
          <a:r>
            <a:rPr lang="en-US" sz="2400" kern="1200" dirty="0">
              <a:effectLst/>
              <a:latin typeface="Arial" panose="020B0604020202020204" pitchFamily="34" charset="0"/>
              <a:cs typeface="Arial" panose="020B0604020202020204" pitchFamily="34" charset="0"/>
            </a:rPr>
            <a:t>Direct student access</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For more information visit our </a:t>
          </a:r>
          <a:r>
            <a:rPr lang="en-US" sz="2400" kern="1200" dirty="0">
              <a:latin typeface="Arial" panose="020B0604020202020204" pitchFamily="34" charset="0"/>
              <a:cs typeface="Arial" panose="020B0604020202020204" pitchFamily="34" charset="0"/>
              <a:hlinkClick xmlns:r="http://schemas.openxmlformats.org/officeDocument/2006/relationships" r:id="rId1"/>
            </a:rPr>
            <a:t>FAQ</a:t>
          </a:r>
          <a:r>
            <a:rPr lang="en-US" sz="2400" kern="1200" dirty="0">
              <a:latin typeface="Arial" panose="020B0604020202020204" pitchFamily="34" charset="0"/>
              <a:cs typeface="Arial" panose="020B0604020202020204" pitchFamily="34" charset="0"/>
            </a:rPr>
            <a:t> document</a:t>
          </a:r>
        </a:p>
      </dsp:txBody>
      <dsp:txXfrm>
        <a:off x="0" y="1921619"/>
        <a:ext cx="11351941"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B90B2-5420-4AE5-8B92-A04F4F124596}">
      <dsp:nvSpPr>
        <dsp:cNvPr id="0" name=""/>
        <dsp:cNvSpPr/>
      </dsp:nvSpPr>
      <dsp:spPr>
        <a:xfrm rot="16200000">
          <a:off x="-2029070" y="2992988"/>
          <a:ext cx="4568752" cy="40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38" bIns="0" numCol="1" spcCol="1270" anchor="t" anchorCtr="0">
          <a:noAutofit/>
        </a:bodyPr>
        <a:lstStyle/>
        <a:p>
          <a:pPr marL="0" lvl="0" indent="0" algn="r" defTabSz="1244600">
            <a:lnSpc>
              <a:spcPct val="90000"/>
            </a:lnSpc>
            <a:spcBef>
              <a:spcPct val="0"/>
            </a:spcBef>
            <a:spcAft>
              <a:spcPct val="35000"/>
            </a:spcAft>
            <a:buNone/>
          </a:pPr>
          <a:r>
            <a:rPr lang="en-US" sz="2800" b="0" i="0" kern="1200" dirty="0"/>
            <a:t>Purchase in GED Manager</a:t>
          </a:r>
          <a:endParaRPr lang="en-US" sz="2800" kern="1200" dirty="0"/>
        </a:p>
      </dsp:txBody>
      <dsp:txXfrm>
        <a:off x="-2029070" y="2992988"/>
        <a:ext cx="4568752" cy="401882"/>
      </dsp:txXfrm>
    </dsp:sp>
    <dsp:sp modelId="{EB38A386-CC06-418C-94A1-94FD74E0C0B4}">
      <dsp:nvSpPr>
        <dsp:cNvPr id="0" name=""/>
        <dsp:cNvSpPr/>
      </dsp:nvSpPr>
      <dsp:spPr>
        <a:xfrm>
          <a:off x="456246" y="909553"/>
          <a:ext cx="2001800" cy="456875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5443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rPr>
            <a:t>Buy as many GED </a:t>
          </a:r>
          <a:r>
            <a:rPr lang="en-US" sz="1800" b="0" i="0" kern="1200" dirty="0" err="1">
              <a:solidFill>
                <a:schemeClr val="tx1"/>
              </a:solidFill>
            </a:rPr>
            <a:t>Readys</a:t>
          </a:r>
          <a:r>
            <a:rPr lang="en-US" sz="1800" b="0" i="0" kern="1200" dirty="0">
              <a:solidFill>
                <a:schemeClr val="tx1"/>
              </a:solidFill>
            </a:rPr>
            <a:t> as you need and receive our educator discount. </a:t>
          </a:r>
          <a:endParaRPr lang="en-US" sz="1800" kern="1200" dirty="0">
            <a:solidFill>
              <a:schemeClr val="tx1"/>
            </a:solidFill>
          </a:endParaRPr>
        </a:p>
        <a:p>
          <a:pPr marL="171450" lvl="1" indent="-171450" algn="l" defTabSz="800100">
            <a:lnSpc>
              <a:spcPct val="90000"/>
            </a:lnSpc>
            <a:spcBef>
              <a:spcPct val="0"/>
            </a:spcBef>
            <a:spcAft>
              <a:spcPct val="15000"/>
            </a:spcAft>
            <a:buChar char="•"/>
          </a:pPr>
          <a:r>
            <a:rPr lang="en-US" sz="1800" b="0" i="0" kern="1200" dirty="0">
              <a:solidFill>
                <a:schemeClr val="tx1"/>
              </a:solidFill>
            </a:rPr>
            <a:t>Buy GED tests for online or in-person testing. </a:t>
          </a:r>
          <a:endParaRPr lang="en-US" sz="1800" kern="1200" dirty="0">
            <a:solidFill>
              <a:schemeClr val="tx1"/>
            </a:solidFill>
          </a:endParaRPr>
        </a:p>
      </dsp:txBody>
      <dsp:txXfrm>
        <a:off x="456246" y="909553"/>
        <a:ext cx="2001800" cy="4568752"/>
      </dsp:txXfrm>
    </dsp:sp>
    <dsp:sp modelId="{5819FC7B-A23E-4620-A57B-D010B586ED82}">
      <dsp:nvSpPr>
        <dsp:cNvPr id="0" name=""/>
        <dsp:cNvSpPr/>
      </dsp:nvSpPr>
      <dsp:spPr>
        <a:xfrm>
          <a:off x="54364" y="379068"/>
          <a:ext cx="803764" cy="803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DE42A-1451-41FF-95B7-A09D814EF6BA}">
      <dsp:nvSpPr>
        <dsp:cNvPr id="0" name=""/>
        <dsp:cNvSpPr/>
      </dsp:nvSpPr>
      <dsp:spPr>
        <a:xfrm rot="16200000">
          <a:off x="878863" y="2992988"/>
          <a:ext cx="4568752" cy="40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38" bIns="0" numCol="1" spcCol="1270" anchor="t" anchorCtr="0">
          <a:noAutofit/>
        </a:bodyPr>
        <a:lstStyle/>
        <a:p>
          <a:pPr marL="0" lvl="0" indent="0" algn="r" defTabSz="1244600">
            <a:lnSpc>
              <a:spcPct val="90000"/>
            </a:lnSpc>
            <a:spcBef>
              <a:spcPct val="0"/>
            </a:spcBef>
            <a:spcAft>
              <a:spcPct val="35000"/>
            </a:spcAft>
            <a:buNone/>
          </a:pPr>
          <a:r>
            <a:rPr lang="en-US" sz="2800" b="0" i="0" kern="1200" dirty="0"/>
            <a:t>Assign and Share With Ease</a:t>
          </a:r>
          <a:endParaRPr lang="en-US" sz="2800" kern="1200" dirty="0"/>
        </a:p>
      </dsp:txBody>
      <dsp:txXfrm>
        <a:off x="878863" y="2992988"/>
        <a:ext cx="4568752" cy="401882"/>
      </dsp:txXfrm>
    </dsp:sp>
    <dsp:sp modelId="{3D4F5C8C-43F2-401E-BB6A-753D76D3FFAB}">
      <dsp:nvSpPr>
        <dsp:cNvPr id="0" name=""/>
        <dsp:cNvSpPr/>
      </dsp:nvSpPr>
      <dsp:spPr>
        <a:xfrm>
          <a:off x="3364180" y="909553"/>
          <a:ext cx="2001800" cy="45687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5443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rPr>
            <a:t>Once purchased, you can easily assign tests to your students or share them with other educators in your program. </a:t>
          </a:r>
          <a:endParaRPr lang="en-US" sz="1800" kern="1200" dirty="0">
            <a:solidFill>
              <a:schemeClr val="tx1"/>
            </a:solidFill>
          </a:endParaRPr>
        </a:p>
        <a:p>
          <a:pPr marL="171450" lvl="1" indent="-171450" algn="l" defTabSz="800100">
            <a:lnSpc>
              <a:spcPct val="90000"/>
            </a:lnSpc>
            <a:spcBef>
              <a:spcPct val="0"/>
            </a:spcBef>
            <a:spcAft>
              <a:spcPct val="15000"/>
            </a:spcAft>
            <a:buChar char="•"/>
          </a:pPr>
          <a:r>
            <a:rPr lang="en-US" sz="1800" b="0" i="0" kern="1200" dirty="0">
              <a:solidFill>
                <a:schemeClr val="tx1"/>
              </a:solidFill>
            </a:rPr>
            <a:t>You can also unassign and reuse unused tests to different students.</a:t>
          </a:r>
          <a:endParaRPr lang="en-US" sz="1800" kern="1200" dirty="0">
            <a:solidFill>
              <a:schemeClr val="tx1"/>
            </a:solidFill>
          </a:endParaRPr>
        </a:p>
      </dsp:txBody>
      <dsp:txXfrm>
        <a:off x="3364180" y="909553"/>
        <a:ext cx="2001800" cy="4568752"/>
      </dsp:txXfrm>
    </dsp:sp>
    <dsp:sp modelId="{8866D20E-E636-4418-B4A4-FA5ABA64D8EA}">
      <dsp:nvSpPr>
        <dsp:cNvPr id="0" name=""/>
        <dsp:cNvSpPr/>
      </dsp:nvSpPr>
      <dsp:spPr>
        <a:xfrm>
          <a:off x="2962298" y="379068"/>
          <a:ext cx="803764" cy="803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AB63F-4810-4D74-8042-C9D0C73F2F62}">
      <dsp:nvSpPr>
        <dsp:cNvPr id="0" name=""/>
        <dsp:cNvSpPr/>
      </dsp:nvSpPr>
      <dsp:spPr>
        <a:xfrm rot="16200000">
          <a:off x="3786797" y="2992988"/>
          <a:ext cx="4568752" cy="40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38" bIns="0" numCol="1" spcCol="1270" anchor="t" anchorCtr="0">
          <a:noAutofit/>
        </a:bodyPr>
        <a:lstStyle/>
        <a:p>
          <a:pPr marL="0" lvl="0" indent="0" algn="r" defTabSz="1244600">
            <a:lnSpc>
              <a:spcPct val="90000"/>
            </a:lnSpc>
            <a:spcBef>
              <a:spcPct val="0"/>
            </a:spcBef>
            <a:spcAft>
              <a:spcPct val="35000"/>
            </a:spcAft>
            <a:buNone/>
          </a:pPr>
          <a:r>
            <a:rPr lang="en-US" sz="2800" b="0" i="0" kern="1200" dirty="0"/>
            <a:t>Manage Your Purchases</a:t>
          </a:r>
          <a:endParaRPr lang="en-US" sz="2800" kern="1200" dirty="0"/>
        </a:p>
      </dsp:txBody>
      <dsp:txXfrm>
        <a:off x="3786797" y="2992988"/>
        <a:ext cx="4568752" cy="401882"/>
      </dsp:txXfrm>
    </dsp:sp>
    <dsp:sp modelId="{8DEF9ECD-41E6-4BAA-990D-22A3BAE3F06C}">
      <dsp:nvSpPr>
        <dsp:cNvPr id="0" name=""/>
        <dsp:cNvSpPr/>
      </dsp:nvSpPr>
      <dsp:spPr>
        <a:xfrm>
          <a:off x="6272114" y="909553"/>
          <a:ext cx="2001800" cy="456875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54438"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solidFill>
                <a:schemeClr val="tx1"/>
              </a:solidFill>
            </a:rPr>
            <a:t>Your GED Direct dashboard displays assigned and shared tests. “Manage Assignments” allows you to see the status of each assigned test and adjust as needed, along with order history.</a:t>
          </a:r>
          <a:endParaRPr lang="en-US" sz="1800" kern="1200" dirty="0">
            <a:solidFill>
              <a:schemeClr val="tx1"/>
            </a:solidFill>
          </a:endParaRPr>
        </a:p>
      </dsp:txBody>
      <dsp:txXfrm>
        <a:off x="6272114" y="909553"/>
        <a:ext cx="2001800" cy="4568752"/>
      </dsp:txXfrm>
    </dsp:sp>
    <dsp:sp modelId="{D64BD8CE-97CD-442C-912C-2D831196987F}">
      <dsp:nvSpPr>
        <dsp:cNvPr id="0" name=""/>
        <dsp:cNvSpPr/>
      </dsp:nvSpPr>
      <dsp:spPr>
        <a:xfrm>
          <a:off x="5870232" y="379068"/>
          <a:ext cx="803764" cy="803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90752">
              <a:defRPr/>
            </a:pPr>
            <a:fld id="{F4B847EB-B2BF-D24D-A326-78699DF339EC}" type="slidenum">
              <a:rPr lang="en-US" sz="1400">
                <a:solidFill>
                  <a:prstClr val="black"/>
                </a:solidFill>
                <a:latin typeface="Calibri" panose="020F0502020204030204"/>
              </a:rPr>
              <a:pPr defTabSz="990752">
                <a:defRPr/>
              </a:pPr>
              <a:t>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1997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that students will see the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find GED classes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option even on their dashboard</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378160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that students can connect to a prep center, is in the edit profile section of their GED account, if they have not selected a prep center, they have the option to edit and select a prep center </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17</a:t>
            </a:fld>
            <a:endParaRPr lang="en-US"/>
          </a:p>
        </p:txBody>
      </p:sp>
    </p:spTree>
    <p:extLst>
      <p:ext uri="{BB962C8B-B14F-4D97-AF65-F5344CB8AC3E}">
        <p14:creationId xmlns:p14="http://schemas.microsoft.com/office/powerpoint/2010/main" val="413027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students select a prep center, the name and full address of the center will be listed in the edit profile section of their account again if the student wants to deselect the prep center they can do so at anytime</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18</a:t>
            </a:fld>
            <a:endParaRPr lang="en-US"/>
          </a:p>
        </p:txBody>
      </p:sp>
    </p:spTree>
    <p:extLst>
      <p:ext uri="{BB962C8B-B14F-4D97-AF65-F5344CB8AC3E}">
        <p14:creationId xmlns:p14="http://schemas.microsoft.com/office/powerpoint/2010/main" val="29322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Student Search </a:t>
            </a:r>
            <a:r>
              <a:rPr lang="en-US" dirty="0"/>
              <a:t>allows Users to find a specific student by using any or all available filters: </a:t>
            </a:r>
            <a:r>
              <a:rPr lang="en-US" dirty="0" err="1"/>
              <a:t>ie</a:t>
            </a:r>
            <a:r>
              <a:rPr lang="en-US" dirty="0"/>
              <a:t>., First/last name, DOB, or GEDID (assigned when student creates their account on www.ged.com </a:t>
            </a:r>
          </a:p>
          <a:p>
            <a:pPr marL="171450" indent="-171450">
              <a:buFont typeface="Arial" panose="020B0604020202020204" pitchFamily="34" charset="0"/>
              <a:buChar char="•"/>
            </a:pPr>
            <a:r>
              <a:rPr lang="en-US" b="1" dirty="0"/>
              <a:t>Student Test Activity Report </a:t>
            </a:r>
            <a:r>
              <a:rPr lang="en-US" dirty="0"/>
              <a:t>allows users to apply a number of filters to identify a list of students who fit within those parameters, including test activity status for GED Ready practice tests or the live exam,  data ranges, exam subjects, language taken, credential status, or even student specific details such as first/last name, DOB or GEDID </a:t>
            </a:r>
          </a:p>
          <a:p>
            <a:pPr marL="171450" indent="-171450">
              <a:buFont typeface="Arial" panose="020B0604020202020204" pitchFamily="34" charset="0"/>
              <a:buChar char="•"/>
            </a:pPr>
            <a:r>
              <a:rPr lang="en-US" b="1" dirty="0"/>
              <a:t>Passers Report </a:t>
            </a:r>
            <a:r>
              <a:rPr lang="en-US" dirty="0"/>
              <a:t>allows users to identify passers at a given test center within a requested date range </a:t>
            </a:r>
          </a:p>
          <a:p>
            <a:pPr marL="171450" indent="-171450">
              <a:buFont typeface="Arial" panose="020B0604020202020204" pitchFamily="34" charset="0"/>
              <a:buChar char="•"/>
            </a:pPr>
            <a:r>
              <a:rPr lang="en-US" b="1" dirty="0"/>
              <a:t>Manage Enrollments </a:t>
            </a:r>
            <a:r>
              <a:rPr lang="en-US" dirty="0"/>
              <a:t>allows users to reach out to interested students and manage their enrollments.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83769A-2A3C-664A-B1A3-FCFF0FA87D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441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err="1">
                <a:latin typeface="Arial" panose="020B0604020202020204" pitchFamily="34" charset="0"/>
                <a:cs typeface="Arial" panose="020B0604020202020204" pitchFamily="34" charset="0"/>
              </a:rPr>
              <a:t>Because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all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students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need</a:t>
            </a:r>
            <a:r>
              <a:rPr lang="es-MX" dirty="0">
                <a:latin typeface="Arial" panose="020B0604020202020204" pitchFamily="34" charset="0"/>
                <a:cs typeface="Arial" panose="020B0604020202020204" pitchFamily="34" charset="0"/>
              </a:rPr>
              <a:t> a </a:t>
            </a:r>
            <a:r>
              <a:rPr lang="es-MX" dirty="0" err="1">
                <a:latin typeface="Arial" panose="020B0604020202020204" pitchFamily="34" charset="0"/>
                <a:cs typeface="Arial" panose="020B0604020202020204" pitchFamily="34" charset="0"/>
              </a:rPr>
              <a:t>ged</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profile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to</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take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ged</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exam</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students</a:t>
            </a:r>
            <a:r>
              <a:rPr lang="es-MX" dirty="0">
                <a:latin typeface="Arial" panose="020B0604020202020204" pitchFamily="34" charset="0"/>
                <a:cs typeface="Arial" panose="020B0604020202020204" pitchFamily="34" charset="0"/>
              </a:rPr>
              <a:t> Access </a:t>
            </a:r>
            <a:r>
              <a:rPr lang="es-MX" dirty="0" err="1">
                <a:latin typeface="Arial" panose="020B0604020202020204" pitchFamily="34" charset="0"/>
                <a:cs typeface="Arial" panose="020B0604020202020204" pitchFamily="34" charset="0"/>
              </a:rPr>
              <a:t>their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account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by</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going</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to</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our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website</a:t>
            </a:r>
            <a:r>
              <a:rPr lang="es-MX" dirty="0">
                <a:latin typeface="Arial" panose="020B0604020202020204" pitchFamily="34" charset="0"/>
                <a:cs typeface="Arial" panose="020B0604020202020204" pitchFamily="34" charset="0"/>
              </a:rPr>
              <a:t> and clicking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login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button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that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is</a:t>
            </a:r>
            <a:r>
              <a:rPr lang="es-MX" dirty="0">
                <a:latin typeface="Arial" panose="020B0604020202020204" pitchFamily="34" charset="0"/>
                <a:cs typeface="Arial" panose="020B0604020202020204" pitchFamily="34" charset="0"/>
              </a:rPr>
              <a:t>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top </a:t>
            </a:r>
            <a:r>
              <a:rPr lang="es-MX" dirty="0" err="1">
                <a:latin typeface="Arial" panose="020B0604020202020204" pitchFamily="34" charset="0"/>
                <a:cs typeface="Arial" panose="020B0604020202020204" pitchFamily="34" charset="0"/>
              </a:rPr>
              <a:t>right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screen</a:t>
            </a:r>
            <a:r>
              <a:rPr lang="es-MX" dirty="0">
                <a:latin typeface="Arial" panose="020B0604020202020204" pitchFamily="34" charset="0"/>
                <a:cs typeface="Arial" panose="020B0604020202020204" pitchFamily="34" charset="0"/>
              </a:rPr>
              <a:t>. As a GED manager </a:t>
            </a:r>
            <a:r>
              <a:rPr lang="es-MX" dirty="0" err="1">
                <a:latin typeface="Arial" panose="020B0604020202020204" pitchFamily="34" charset="0"/>
                <a:cs typeface="Arial" panose="020B0604020202020204" pitchFamily="34" charset="0"/>
              </a:rPr>
              <a:t>user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you</a:t>
            </a:r>
            <a:r>
              <a:rPr lang="es-MX" dirty="0">
                <a:latin typeface="Arial" panose="020B0604020202020204" pitchFamily="34" charset="0"/>
                <a:cs typeface="Arial" panose="020B0604020202020204" pitchFamily="34" charset="0"/>
              </a:rPr>
              <a:t> can Access </a:t>
            </a:r>
            <a:r>
              <a:rPr lang="es-MX" dirty="0" err="1">
                <a:latin typeface="Arial" panose="020B0604020202020204" pitchFamily="34" charset="0"/>
                <a:cs typeface="Arial" panose="020B0604020202020204" pitchFamily="34" charset="0"/>
              </a:rPr>
              <a:t>your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account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by</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bookmarking</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link I </a:t>
            </a:r>
            <a:r>
              <a:rPr lang="es-MX" dirty="0" err="1">
                <a:latin typeface="Arial" panose="020B0604020202020204" pitchFamily="34" charset="0"/>
                <a:cs typeface="Arial" panose="020B0604020202020204" pitchFamily="34" charset="0"/>
              </a:rPr>
              <a:t>mentioned</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earlier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by</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going</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to</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educators</a:t>
            </a:r>
            <a:r>
              <a:rPr lang="es-MX" dirty="0">
                <a:latin typeface="Arial" panose="020B0604020202020204" pitchFamily="34" charset="0"/>
                <a:cs typeface="Arial" panose="020B0604020202020204" pitchFamily="34" charset="0"/>
              </a:rPr>
              <a:t> and </a:t>
            </a:r>
            <a:r>
              <a:rPr lang="es-MX" dirty="0" err="1">
                <a:latin typeface="Arial" panose="020B0604020202020204" pitchFamily="34" charset="0"/>
                <a:cs typeface="Arial" panose="020B0604020202020204" pitchFamily="34" charset="0"/>
              </a:rPr>
              <a:t>admins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webpage</a:t>
            </a:r>
            <a:r>
              <a:rPr lang="es-MX" dirty="0">
                <a:latin typeface="Arial" panose="020B0604020202020204" pitchFamily="34" charset="0"/>
                <a:cs typeface="Arial" panose="020B0604020202020204" pitchFamily="34" charset="0"/>
              </a:rPr>
              <a:t>. Here </a:t>
            </a:r>
            <a:r>
              <a:rPr lang="es-MX" dirty="0" err="1">
                <a:latin typeface="Arial" panose="020B0604020202020204" pitchFamily="34" charset="0"/>
                <a:cs typeface="Arial" panose="020B0604020202020204" pitchFamily="34" charset="0"/>
              </a:rPr>
              <a:t>is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example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different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login</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screens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for</a:t>
            </a:r>
            <a:r>
              <a:rPr lang="es-MX" dirty="0">
                <a:latin typeface="Arial" panose="020B0604020202020204" pitchFamily="34" charset="0"/>
                <a:cs typeface="Arial" panose="020B0604020202020204" pitchFamily="34" charset="0"/>
              </a:rPr>
              <a:t> a </a:t>
            </a:r>
            <a:r>
              <a:rPr lang="es-MX" dirty="0" err="1">
                <a:latin typeface="Arial" panose="020B0604020202020204" pitchFamily="34" charset="0"/>
                <a:cs typeface="Arial" panose="020B0604020202020204" pitchFamily="34" charset="0"/>
              </a:rPr>
              <a:t>student</a:t>
            </a:r>
            <a:r>
              <a:rPr lang="es-MX" dirty="0">
                <a:latin typeface="Arial" panose="020B0604020202020204" pitchFamily="34" charset="0"/>
                <a:cs typeface="Arial" panose="020B0604020202020204" pitchFamily="34" charset="0"/>
              </a:rPr>
              <a:t> vs GED manager </a:t>
            </a:r>
            <a:r>
              <a:rPr lang="es-MX" dirty="0" err="1">
                <a:latin typeface="Arial" panose="020B0604020202020204" pitchFamily="34" charset="0"/>
                <a:cs typeface="Arial" panose="020B0604020202020204" pitchFamily="34" charset="0"/>
              </a:rPr>
              <a:t>login</a:t>
            </a:r>
            <a:r>
              <a:rPr lang="es-MX"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25</a:t>
            </a:fld>
            <a:endParaRPr lang="en-US"/>
          </a:p>
        </p:txBody>
      </p:sp>
    </p:spTree>
    <p:extLst>
      <p:ext uri="{BB962C8B-B14F-4D97-AF65-F5344CB8AC3E}">
        <p14:creationId xmlns:p14="http://schemas.microsoft.com/office/powerpoint/2010/main" val="133388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C1E5-95C7-E1A7-325B-2BB44296B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A946D-8FE9-631A-2D2A-C84787BBF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93793-B4F3-176B-DB4B-87C9B80705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rPr>
              <a:t>Passers Report – Can download a list of graduates for graduation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rPr>
              <a:t>Manage Prep Connect Enrollment –Can find a list of new Students that are interested in your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rPr>
              <a:t>Student Test Activity Report – Can download reports of Students with specific testing activity like GED Ready Reds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rPr>
              <a:t>Student Search – Can look up one Student at a time</a:t>
            </a:r>
          </a:p>
          <a:p>
            <a:endParaRPr lang="en-US" dirty="0"/>
          </a:p>
        </p:txBody>
      </p:sp>
      <p:sp>
        <p:nvSpPr>
          <p:cNvPr id="4" name="Slide Number Placeholder 3">
            <a:extLst>
              <a:ext uri="{FF2B5EF4-FFF2-40B4-BE49-F238E27FC236}">
                <a16:creationId xmlns:a16="http://schemas.microsoft.com/office/drawing/2014/main" id="{42290FE7-C4C9-BDD0-6DC8-9A82EEEE3708}"/>
              </a:ext>
            </a:extLst>
          </p:cNvPr>
          <p:cNvSpPr>
            <a:spLocks noGrp="1"/>
          </p:cNvSpPr>
          <p:nvPr>
            <p:ph type="sldNum" sz="quarter" idx="5"/>
          </p:nvPr>
        </p:nvSpPr>
        <p:spPr/>
        <p:txBody>
          <a:bodyPr/>
          <a:lstStyle/>
          <a:p>
            <a:fld id="{6583769A-2A3C-664A-B1A3-FCFF0FA87D20}" type="slidenum">
              <a:rPr lang="en-US" smtClean="0"/>
              <a:t>26</a:t>
            </a:fld>
            <a:endParaRPr lang="en-US"/>
          </a:p>
        </p:txBody>
      </p:sp>
    </p:spTree>
    <p:extLst>
      <p:ext uri="{BB962C8B-B14F-4D97-AF65-F5344CB8AC3E}">
        <p14:creationId xmlns:p14="http://schemas.microsoft.com/office/powerpoint/2010/main" val="428536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6F2A-5045-2ADD-2B00-75072FB43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D3854-FE98-A5E6-DAE8-598203933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70CB3-332A-5ECB-216A-EDEE99818C6C}"/>
              </a:ext>
            </a:extLst>
          </p:cNvPr>
          <p:cNvSpPr>
            <a:spLocks noGrp="1"/>
          </p:cNvSpPr>
          <p:nvPr>
            <p:ph type="body" idx="1"/>
          </p:nvPr>
        </p:nvSpPr>
        <p:spPr/>
        <p:txBody>
          <a:bodyPr/>
          <a:lstStyle/>
          <a:p>
            <a:r>
              <a:rPr lang="en-US" dirty="0"/>
              <a:t>The GED Manager homepage for adult educators that will help you connect with more students. </a:t>
            </a:r>
            <a:r>
              <a:rPr lang="en-US" dirty="0">
                <a:latin typeface="Arial" panose="020B0604020202020204" pitchFamily="34" charset="0"/>
                <a:cs typeface="Arial" panose="020B0604020202020204" pitchFamily="34" charset="0"/>
              </a:rPr>
              <a:t>Underneath the contact us section you will also find 2 more sections with resources </a:t>
            </a:r>
            <a:r>
              <a:rPr lang="en-US" i="1" dirty="0">
                <a:solidFill>
                  <a:schemeClr val="accent1"/>
                </a:solidFill>
                <a:latin typeface="Arial" panose="020B0604020202020204" pitchFamily="34" charset="0"/>
                <a:cs typeface="Arial" panose="020B0604020202020204" pitchFamily="34" charset="0"/>
              </a:rPr>
              <a:t>Helpful Links</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i="1" dirty="0">
                <a:solidFill>
                  <a:schemeClr val="accent1"/>
                </a:solidFill>
                <a:latin typeface="Arial" panose="020B0604020202020204" pitchFamily="34" charset="0"/>
                <a:cs typeface="Arial" panose="020B0604020202020204" pitchFamily="34" charset="0"/>
              </a:rPr>
              <a:t>Helpful Documents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Links </a:t>
            </a:r>
            <a:r>
              <a:rPr lang="en-US" dirty="0">
                <a:latin typeface="Arial" panose="020B0604020202020204" pitchFamily="34" charset="0"/>
                <a:cs typeface="Arial" panose="020B0604020202020204" pitchFamily="34" charset="0"/>
              </a:rPr>
              <a:t>section are guides and webpages also found in our ged.com website. </a:t>
            </a: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Documents </a:t>
            </a:r>
            <a:r>
              <a:rPr lang="en-US" dirty="0">
                <a:latin typeface="Arial" panose="020B0604020202020204" pitchFamily="34" charset="0"/>
                <a:cs typeface="Arial" panose="020B0604020202020204" pitchFamily="34" charset="0"/>
              </a:rPr>
              <a:t>section includes a variety of documents that can assist you and they can also be downloaded and saved to your computer.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side you will see the Statistics section; </a:t>
            </a:r>
            <a:r>
              <a:rPr lang="en-US" sz="1800" dirty="0">
                <a:effectLst/>
                <a:latin typeface="Calibri" panose="020F0502020204030204" pitchFamily="34" charset="0"/>
                <a:ea typeface="Calibri" panose="020F0502020204030204" pitchFamily="34" charset="0"/>
                <a:cs typeface="Arial" panose="020B0604020202020204" pitchFamily="34" charset="0"/>
              </a:rPr>
              <a:t>this section gives you an idea as to how many students have expressed interest in your center as well as the number of students who are currently enrolled in your program.</a:t>
            </a:r>
          </a:p>
          <a:p>
            <a:endParaRPr lang="en-US" dirty="0"/>
          </a:p>
        </p:txBody>
      </p:sp>
      <p:sp>
        <p:nvSpPr>
          <p:cNvPr id="4" name="Slide Number Placeholder 3">
            <a:extLst>
              <a:ext uri="{FF2B5EF4-FFF2-40B4-BE49-F238E27FC236}">
                <a16:creationId xmlns:a16="http://schemas.microsoft.com/office/drawing/2014/main" id="{C53104CF-8036-63AF-8656-35D25C491055}"/>
              </a:ext>
            </a:extLst>
          </p:cNvPr>
          <p:cNvSpPr>
            <a:spLocks noGrp="1"/>
          </p:cNvSpPr>
          <p:nvPr>
            <p:ph type="sldNum" sz="quarter" idx="5"/>
          </p:nvPr>
        </p:nvSpPr>
        <p:spPr/>
        <p:txBody>
          <a:bodyPr/>
          <a:lstStyle/>
          <a:p>
            <a:fld id="{6583769A-2A3C-664A-B1A3-FCFF0FA87D20}" type="slidenum">
              <a:rPr lang="en-US" smtClean="0"/>
              <a:t>27</a:t>
            </a:fld>
            <a:endParaRPr lang="en-US"/>
          </a:p>
        </p:txBody>
      </p:sp>
    </p:spTree>
    <p:extLst>
      <p:ext uri="{BB962C8B-B14F-4D97-AF65-F5344CB8AC3E}">
        <p14:creationId xmlns:p14="http://schemas.microsoft.com/office/powerpoint/2010/main" val="80453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8CF20-CBD0-C038-23AA-22CD824F5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E45B4-CAA9-CA1D-8905-33B7E61D3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2BB3F-C214-6A71-62D1-84B31A8DE478}"/>
              </a:ext>
            </a:extLst>
          </p:cNvPr>
          <p:cNvSpPr>
            <a:spLocks noGrp="1"/>
          </p:cNvSpPr>
          <p:nvPr>
            <p:ph type="body" idx="1"/>
          </p:nvPr>
        </p:nvSpPr>
        <p:spPr/>
        <p:txBody>
          <a:bodyPr/>
          <a:lstStyle/>
          <a:p>
            <a:r>
              <a:rPr lang="en-US" dirty="0"/>
              <a:t>The GED Manager homepage for adult educators that will help you connect with more students. </a:t>
            </a:r>
            <a:r>
              <a:rPr lang="en-US" dirty="0">
                <a:latin typeface="Arial" panose="020B0604020202020204" pitchFamily="34" charset="0"/>
                <a:cs typeface="Arial" panose="020B0604020202020204" pitchFamily="34" charset="0"/>
              </a:rPr>
              <a:t>Underneath the contact us section you will also find 2 more sections with resources </a:t>
            </a:r>
            <a:r>
              <a:rPr lang="en-US" i="1" dirty="0">
                <a:solidFill>
                  <a:schemeClr val="accent1"/>
                </a:solidFill>
                <a:latin typeface="Arial" panose="020B0604020202020204" pitchFamily="34" charset="0"/>
                <a:cs typeface="Arial" panose="020B0604020202020204" pitchFamily="34" charset="0"/>
              </a:rPr>
              <a:t>Helpful Links</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i="1" dirty="0">
                <a:solidFill>
                  <a:schemeClr val="accent1"/>
                </a:solidFill>
                <a:latin typeface="Arial" panose="020B0604020202020204" pitchFamily="34" charset="0"/>
                <a:cs typeface="Arial" panose="020B0604020202020204" pitchFamily="34" charset="0"/>
              </a:rPr>
              <a:t>Helpful Documents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Links </a:t>
            </a:r>
            <a:r>
              <a:rPr lang="en-US" dirty="0">
                <a:latin typeface="Arial" panose="020B0604020202020204" pitchFamily="34" charset="0"/>
                <a:cs typeface="Arial" panose="020B0604020202020204" pitchFamily="34" charset="0"/>
              </a:rPr>
              <a:t>section are guides and webpages also found in our ged.com website. </a:t>
            </a: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Documents </a:t>
            </a:r>
            <a:r>
              <a:rPr lang="en-US" dirty="0">
                <a:latin typeface="Arial" panose="020B0604020202020204" pitchFamily="34" charset="0"/>
                <a:cs typeface="Arial" panose="020B0604020202020204" pitchFamily="34" charset="0"/>
              </a:rPr>
              <a:t>section includes a variety of documents that can assist you and they can also be downloaded and saved to your computer.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side you will see the Statistics section; </a:t>
            </a:r>
            <a:r>
              <a:rPr lang="en-US" sz="1800" dirty="0">
                <a:effectLst/>
                <a:latin typeface="Calibri" panose="020F0502020204030204" pitchFamily="34" charset="0"/>
                <a:ea typeface="Calibri" panose="020F0502020204030204" pitchFamily="34" charset="0"/>
                <a:cs typeface="Arial" panose="020B0604020202020204" pitchFamily="34" charset="0"/>
              </a:rPr>
              <a:t>this section gives you an idea as to how many students have expressed interest in your center as well as the number of students who are currently enrolled in your program.</a:t>
            </a:r>
          </a:p>
          <a:p>
            <a:endParaRPr lang="en-US" dirty="0"/>
          </a:p>
        </p:txBody>
      </p:sp>
      <p:sp>
        <p:nvSpPr>
          <p:cNvPr id="4" name="Slide Number Placeholder 3">
            <a:extLst>
              <a:ext uri="{FF2B5EF4-FFF2-40B4-BE49-F238E27FC236}">
                <a16:creationId xmlns:a16="http://schemas.microsoft.com/office/drawing/2014/main" id="{C5E3AC8D-A22B-2FAC-E706-21DC7852633B}"/>
              </a:ext>
            </a:extLst>
          </p:cNvPr>
          <p:cNvSpPr>
            <a:spLocks noGrp="1"/>
          </p:cNvSpPr>
          <p:nvPr>
            <p:ph type="sldNum" sz="quarter" idx="5"/>
          </p:nvPr>
        </p:nvSpPr>
        <p:spPr/>
        <p:txBody>
          <a:bodyPr/>
          <a:lstStyle/>
          <a:p>
            <a:fld id="{6583769A-2A3C-664A-B1A3-FCFF0FA87D20}" type="slidenum">
              <a:rPr lang="en-US" smtClean="0"/>
              <a:t>28</a:t>
            </a:fld>
            <a:endParaRPr lang="en-US"/>
          </a:p>
        </p:txBody>
      </p:sp>
    </p:spTree>
    <p:extLst>
      <p:ext uri="{BB962C8B-B14F-4D97-AF65-F5344CB8AC3E}">
        <p14:creationId xmlns:p14="http://schemas.microsoft.com/office/powerpoint/2010/main" val="298077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D187-F0CC-9231-EFAE-5F17BCBCA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88DEF-EAE5-D001-CCB5-37C3F6A39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514B6-84BE-CCA9-AF13-6E67A0F977F8}"/>
              </a:ext>
            </a:extLst>
          </p:cNvPr>
          <p:cNvSpPr>
            <a:spLocks noGrp="1"/>
          </p:cNvSpPr>
          <p:nvPr>
            <p:ph type="body" idx="1"/>
          </p:nvPr>
        </p:nvSpPr>
        <p:spPr/>
        <p:txBody>
          <a:bodyPr/>
          <a:lstStyle/>
          <a:p>
            <a:r>
              <a:rPr lang="en-US" dirty="0"/>
              <a:t>The GED Manager homepage for adult educators that will help you connect with more students. </a:t>
            </a:r>
            <a:r>
              <a:rPr lang="en-US" dirty="0">
                <a:latin typeface="Arial" panose="020B0604020202020204" pitchFamily="34" charset="0"/>
                <a:cs typeface="Arial" panose="020B0604020202020204" pitchFamily="34" charset="0"/>
              </a:rPr>
              <a:t>Underneath the contact us section you will also find 2 more sections with resources </a:t>
            </a:r>
            <a:r>
              <a:rPr lang="en-US" i="1" dirty="0">
                <a:solidFill>
                  <a:schemeClr val="accent1"/>
                </a:solidFill>
                <a:latin typeface="Arial" panose="020B0604020202020204" pitchFamily="34" charset="0"/>
                <a:cs typeface="Arial" panose="020B0604020202020204" pitchFamily="34" charset="0"/>
              </a:rPr>
              <a:t>Helpful Links</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i="1" dirty="0">
                <a:solidFill>
                  <a:schemeClr val="accent1"/>
                </a:solidFill>
                <a:latin typeface="Arial" panose="020B0604020202020204" pitchFamily="34" charset="0"/>
                <a:cs typeface="Arial" panose="020B0604020202020204" pitchFamily="34" charset="0"/>
              </a:rPr>
              <a:t>Helpful Documents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Links </a:t>
            </a:r>
            <a:r>
              <a:rPr lang="en-US" dirty="0">
                <a:latin typeface="Arial" panose="020B0604020202020204" pitchFamily="34" charset="0"/>
                <a:cs typeface="Arial" panose="020B0604020202020204" pitchFamily="34" charset="0"/>
              </a:rPr>
              <a:t>section are guides and webpages also found in our ged.com website. </a:t>
            </a:r>
          </a:p>
          <a:p>
            <a:r>
              <a:rPr lang="en-US" dirty="0">
                <a:latin typeface="Arial" panose="020B0604020202020204" pitchFamily="34" charset="0"/>
                <a:cs typeface="Arial" panose="020B0604020202020204" pitchFamily="34" charset="0"/>
              </a:rPr>
              <a:t>The </a:t>
            </a:r>
            <a:r>
              <a:rPr lang="en-US" dirty="0">
                <a:solidFill>
                  <a:schemeClr val="accent1"/>
                </a:solidFill>
                <a:latin typeface="Arial" panose="020B0604020202020204" pitchFamily="34" charset="0"/>
                <a:cs typeface="Arial" panose="020B0604020202020204" pitchFamily="34" charset="0"/>
              </a:rPr>
              <a:t>Helpful Documents </a:t>
            </a:r>
            <a:r>
              <a:rPr lang="en-US" dirty="0">
                <a:latin typeface="Arial" panose="020B0604020202020204" pitchFamily="34" charset="0"/>
                <a:cs typeface="Arial" panose="020B0604020202020204" pitchFamily="34" charset="0"/>
              </a:rPr>
              <a:t>section includes a variety of documents that can assist you and they can also be downloaded and saved to your computer.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side you will see the Statistics section; </a:t>
            </a:r>
            <a:r>
              <a:rPr lang="en-US" sz="1800" dirty="0">
                <a:effectLst/>
                <a:latin typeface="Calibri" panose="020F0502020204030204" pitchFamily="34" charset="0"/>
                <a:ea typeface="Calibri" panose="020F0502020204030204" pitchFamily="34" charset="0"/>
                <a:cs typeface="Arial" panose="020B0604020202020204" pitchFamily="34" charset="0"/>
              </a:rPr>
              <a:t>this section gives you an idea as to how many students have expressed interest in your center as well as the number of students who are currently enrolled in your program.</a:t>
            </a:r>
          </a:p>
          <a:p>
            <a:endParaRPr lang="en-US" dirty="0"/>
          </a:p>
        </p:txBody>
      </p:sp>
      <p:sp>
        <p:nvSpPr>
          <p:cNvPr id="4" name="Slide Number Placeholder 3">
            <a:extLst>
              <a:ext uri="{FF2B5EF4-FFF2-40B4-BE49-F238E27FC236}">
                <a16:creationId xmlns:a16="http://schemas.microsoft.com/office/drawing/2014/main" id="{73B5323F-263D-ABE5-8F20-2DC5FD1E482B}"/>
              </a:ext>
            </a:extLst>
          </p:cNvPr>
          <p:cNvSpPr>
            <a:spLocks noGrp="1"/>
          </p:cNvSpPr>
          <p:nvPr>
            <p:ph type="sldNum" sz="quarter" idx="5"/>
          </p:nvPr>
        </p:nvSpPr>
        <p:spPr/>
        <p:txBody>
          <a:bodyPr/>
          <a:lstStyle/>
          <a:p>
            <a:fld id="{6583769A-2A3C-664A-B1A3-FCFF0FA87D20}" type="slidenum">
              <a:rPr lang="en-US" smtClean="0"/>
              <a:t>29</a:t>
            </a:fld>
            <a:endParaRPr lang="en-US"/>
          </a:p>
        </p:txBody>
      </p:sp>
    </p:spTree>
    <p:extLst>
      <p:ext uri="{BB962C8B-B14F-4D97-AF65-F5344CB8AC3E}">
        <p14:creationId xmlns:p14="http://schemas.microsoft.com/office/powerpoint/2010/main" val="301327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search for a Student’s account in GED Manager ™ </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30</a:t>
            </a:fld>
            <a:endParaRPr lang="en-US"/>
          </a:p>
        </p:txBody>
      </p:sp>
    </p:spTree>
    <p:extLst>
      <p:ext uri="{BB962C8B-B14F-4D97-AF65-F5344CB8AC3E}">
        <p14:creationId xmlns:p14="http://schemas.microsoft.com/office/powerpoint/2010/main" val="420545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NATIONAL ISSUE AND a NATIONWIDE INITIATIVE!! THE GEDTS has been having conversations with state jurisdictions about 3 of 4 students.  Those are the students who have taken 3 GED tests, leaving only 1 test to go!</a:t>
            </a:r>
          </a:p>
          <a:p>
            <a:endParaRPr lang="en-US" dirty="0"/>
          </a:p>
          <a:p>
            <a:r>
              <a:rPr lang="en-US" dirty="0"/>
              <a:t>As you begin to work on your own campaign, I ASK PROGRAMS TO CONSIDER THAT MANY OF THESE TEST-TAKERS LAST TESTS TAKEN MAY HAVE BEEN AS FAR BACK AS 2014/2015.</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5</a:t>
            </a:fld>
            <a:endParaRPr lang="en-US"/>
          </a:p>
        </p:txBody>
      </p:sp>
    </p:spTree>
    <p:extLst>
      <p:ext uri="{BB962C8B-B14F-4D97-AF65-F5344CB8AC3E}">
        <p14:creationId xmlns:p14="http://schemas.microsoft.com/office/powerpoint/2010/main" val="82194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31</a:t>
            </a:fld>
            <a:endParaRPr lang="en-US"/>
          </a:p>
        </p:txBody>
      </p:sp>
    </p:spTree>
    <p:extLst>
      <p:ext uri="{BB962C8B-B14F-4D97-AF65-F5344CB8AC3E}">
        <p14:creationId xmlns:p14="http://schemas.microsoft.com/office/powerpoint/2010/main" val="3585494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100" dirty="0">
                <a:latin typeface="+mn-lt"/>
              </a:rPr>
              <a:t>To manage student enrollment, log into GED manager hover over manage student and click on the manage GED prep connect enrollment tab. </a:t>
            </a:r>
          </a:p>
          <a:p>
            <a:endParaRPr lang="en-US" sz="1100" dirty="0">
              <a:latin typeface="+mn-lt"/>
            </a:endParaRPr>
          </a:p>
          <a:p>
            <a:pPr marL="0" marR="0">
              <a:lnSpc>
                <a:spcPct val="107000"/>
              </a:lnSpc>
              <a:spcBef>
                <a:spcPts val="0"/>
              </a:spcBef>
              <a:spcAft>
                <a:spcPts val="800"/>
              </a:spcAft>
            </a:pPr>
            <a:r>
              <a:rPr lang="en-US" sz="1100" dirty="0">
                <a:effectLst/>
                <a:latin typeface="+mn-lt"/>
                <a:ea typeface="Calibri" panose="020F0502020204030204" pitchFamily="34" charset="0"/>
                <a:cs typeface="Arial" panose="020B0604020202020204" pitchFamily="34" charset="0"/>
              </a:rPr>
              <a:t>Under Manage Prep Connect Enrollment you will have the option to filter by GED prep connect enrollment status and date range. There is also an export button, that will allow you to download and save the information listed. When a student selects your program in ged.com or clicks on the share my scores button, you should be able to see them in this section. It's important to know that the prep connect enrollment status field will default to enroll status so you must remember to switch it to interested if you're looking to see the list of students will who have recently selected your prep center </a:t>
            </a:r>
          </a:p>
          <a:p>
            <a:endParaRPr lang="en-US" dirty="0"/>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33</a:t>
            </a:fld>
            <a:endParaRPr lang="en-US"/>
          </a:p>
        </p:txBody>
      </p:sp>
    </p:spTree>
    <p:extLst>
      <p:ext uri="{BB962C8B-B14F-4D97-AF65-F5344CB8AC3E}">
        <p14:creationId xmlns:p14="http://schemas.microsoft.com/office/powerpoint/2010/main" val="351160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Here is an example of what you will see when you pull up the list of students who select your prep center. </a:t>
            </a:r>
          </a:p>
          <a:p>
            <a:endParaRPr lang="en-US" dirty="0"/>
          </a:p>
          <a:p>
            <a:r>
              <a:rPr lang="en-US" dirty="0"/>
              <a:t>Educators that have more than one prep center associated with their account, can view students who have expressed interest at each of their prep centers. </a:t>
            </a:r>
          </a:p>
        </p:txBody>
      </p:sp>
      <p:sp>
        <p:nvSpPr>
          <p:cNvPr id="4" name="Slide Number Placeholder 3"/>
          <p:cNvSpPr>
            <a:spLocks noGrp="1"/>
          </p:cNvSpPr>
          <p:nvPr>
            <p:ph type="sldNum" sz="quarter" idx="5"/>
          </p:nvPr>
        </p:nvSpPr>
        <p:spPr/>
        <p:txBody>
          <a:bodyPr/>
          <a:lstStyle/>
          <a:p>
            <a:fld id="{6583769A-2A3C-664A-B1A3-FCFF0FA87D20}" type="slidenum">
              <a:rPr lang="en-US" smtClean="0"/>
              <a:t>34</a:t>
            </a:fld>
            <a:endParaRPr lang="en-US"/>
          </a:p>
        </p:txBody>
      </p:sp>
    </p:spTree>
    <p:extLst>
      <p:ext uri="{BB962C8B-B14F-4D97-AF65-F5344CB8AC3E}">
        <p14:creationId xmlns:p14="http://schemas.microsoft.com/office/powerpoint/2010/main" val="1597886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44" indent="-285744">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Arial" panose="020B0604020202020204" pitchFamily="34" charset="0"/>
              </a:rPr>
              <a:t>Educators will also see students' information who are interested in a program but not currently enrolled. </a:t>
            </a:r>
          </a:p>
          <a:p>
            <a:pPr marL="285744" indent="-285744">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Arial" panose="020B0604020202020204" pitchFamily="34" charset="0"/>
              </a:rPr>
              <a:t>It is up to the adult educator to reach out to those students to get them to enroll.</a:t>
            </a:r>
          </a:p>
          <a:p>
            <a:pPr marL="285744" indent="-285744">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Arial" panose="020B0604020202020204" pitchFamily="34" charset="0"/>
              </a:rPr>
              <a:t>This makes running reports of your current students much easier.</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35</a:t>
            </a:fld>
            <a:endParaRPr lang="en-US"/>
          </a:p>
        </p:txBody>
      </p:sp>
    </p:spTree>
    <p:extLst>
      <p:ext uri="{BB962C8B-B14F-4D97-AF65-F5344CB8AC3E}">
        <p14:creationId xmlns:p14="http://schemas.microsoft.com/office/powerpoint/2010/main" val="1231233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b="0" dirty="0"/>
              <a:t>Lets go over the </a:t>
            </a:r>
            <a:r>
              <a:rPr lang="en-US" altLang="en-US" sz="1200" b="0" dirty="0">
                <a:solidFill>
                  <a:schemeClr val="accent1"/>
                </a:solidFill>
                <a:latin typeface="Arial" panose="020B0604020202020204" pitchFamily="34" charset="0"/>
              </a:rPr>
              <a:t>5 statuses to help manage students:</a:t>
            </a:r>
          </a:p>
          <a:p>
            <a:endParaRPr lang="en-US" sz="1200" b="0" dirty="0">
              <a:solidFill>
                <a:schemeClr val="accent1"/>
              </a:solidFill>
              <a:latin typeface="Arial" panose="020B0604020202020204" pitchFamily="34" charset="0"/>
            </a:endParaRPr>
          </a:p>
          <a:p>
            <a:endParaRPr lang="en-US" sz="1200" b="0" dirty="0">
              <a:solidFill>
                <a:schemeClr val="accent1"/>
              </a:solidFill>
              <a:latin typeface="Arial" panose="020B0604020202020204" pitchFamily="34" charset="0"/>
            </a:endParaRPr>
          </a:p>
          <a:p>
            <a:endParaRPr lang="en-US" sz="1200" b="0" dirty="0">
              <a:solidFill>
                <a:schemeClr val="accent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Now that we have reviewed the different statuses lets go over how to add a comment and change the status.</a:t>
            </a:r>
          </a:p>
          <a:p>
            <a:endParaRPr lang="en-US" b="0" dirty="0"/>
          </a:p>
        </p:txBody>
      </p:sp>
      <p:sp>
        <p:nvSpPr>
          <p:cNvPr id="4" name="Slide Number Placeholder 3"/>
          <p:cNvSpPr>
            <a:spLocks noGrp="1"/>
          </p:cNvSpPr>
          <p:nvPr>
            <p:ph type="sldNum" sz="quarter" idx="10"/>
          </p:nvPr>
        </p:nvSpPr>
        <p:spPr/>
        <p:txBody>
          <a:bodyPr/>
          <a:lstStyle/>
          <a:p>
            <a:fld id="{6583769A-2A3C-664A-B1A3-FCFF0FA87D20}" type="slidenum">
              <a:rPr lang="en-US" smtClean="0"/>
              <a:t>36</a:t>
            </a:fld>
            <a:endParaRPr lang="en-US"/>
          </a:p>
        </p:txBody>
      </p:sp>
    </p:spTree>
    <p:extLst>
      <p:ext uri="{BB962C8B-B14F-4D97-AF65-F5344CB8AC3E}">
        <p14:creationId xmlns:p14="http://schemas.microsoft.com/office/powerpoint/2010/main" val="3794747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for the student that you want to change the status on and click the EDIT button on the right side </a:t>
            </a:r>
          </a:p>
          <a:p>
            <a:endParaRPr lang="en-US" dirty="0"/>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37</a:t>
            </a:fld>
            <a:endParaRPr lang="en-US"/>
          </a:p>
        </p:txBody>
      </p:sp>
    </p:spTree>
    <p:extLst>
      <p:ext uri="{BB962C8B-B14F-4D97-AF65-F5344CB8AC3E}">
        <p14:creationId xmlns:p14="http://schemas.microsoft.com/office/powerpoint/2010/main" val="371910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even if your prep center has a different method to keep track of the students in your prep program, we encourage you to utilize this feature in GED manager, as this will help with the reports you run in the future. </a:t>
            </a:r>
          </a:p>
        </p:txBody>
      </p:sp>
      <p:sp>
        <p:nvSpPr>
          <p:cNvPr id="4" name="Slide Number Placeholder 3"/>
          <p:cNvSpPr>
            <a:spLocks noGrp="1"/>
          </p:cNvSpPr>
          <p:nvPr>
            <p:ph type="sldNum" sz="quarter" idx="5"/>
          </p:nvPr>
        </p:nvSpPr>
        <p:spPr/>
        <p:txBody>
          <a:bodyPr/>
          <a:lstStyle/>
          <a:p>
            <a:fld id="{6583769A-2A3C-664A-B1A3-FCFF0FA87D20}" type="slidenum">
              <a:rPr lang="en-US" smtClean="0"/>
              <a:t>38</a:t>
            </a:fld>
            <a:endParaRPr lang="en-US"/>
          </a:p>
        </p:txBody>
      </p:sp>
    </p:spTree>
    <p:extLst>
      <p:ext uri="{BB962C8B-B14F-4D97-AF65-F5344CB8AC3E}">
        <p14:creationId xmlns:p14="http://schemas.microsoft.com/office/powerpoint/2010/main" val="207870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39</a:t>
            </a:fld>
            <a:endParaRPr lang="en-US"/>
          </a:p>
        </p:txBody>
      </p:sp>
    </p:spTree>
    <p:extLst>
      <p:ext uri="{BB962C8B-B14F-4D97-AF65-F5344CB8AC3E}">
        <p14:creationId xmlns:p14="http://schemas.microsoft.com/office/powerpoint/2010/main" val="3774049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changing the status of a student to dismissed you will need to select the Dismiss Reason in the second drop down and add a comment in the Notes section. We recommend you … Adult educators are encouraged to specify why the student was dismissed as reporting will be more accurate.</a:t>
            </a:r>
          </a:p>
        </p:txBody>
      </p:sp>
      <p:sp>
        <p:nvSpPr>
          <p:cNvPr id="4" name="Slide Number Placeholder 3"/>
          <p:cNvSpPr>
            <a:spLocks noGrp="1"/>
          </p:cNvSpPr>
          <p:nvPr>
            <p:ph type="sldNum" sz="quarter" idx="5"/>
          </p:nvPr>
        </p:nvSpPr>
        <p:spPr/>
        <p:txBody>
          <a:bodyPr/>
          <a:lstStyle/>
          <a:p>
            <a:fld id="{6583769A-2A3C-664A-B1A3-FCFF0FA87D20}" type="slidenum">
              <a:rPr lang="en-US" smtClean="0"/>
              <a:t>40</a:t>
            </a:fld>
            <a:endParaRPr lang="en-US"/>
          </a:p>
        </p:txBody>
      </p:sp>
    </p:spTree>
    <p:extLst>
      <p:ext uri="{BB962C8B-B14F-4D97-AF65-F5344CB8AC3E}">
        <p14:creationId xmlns:p14="http://schemas.microsoft.com/office/powerpoint/2010/main" val="826277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leaving a comment you will see a sticky note icon next to the current status. When you hover over the icon you will be able to see the notes added for this student. Keep in mind that if the student switches to another prep center, they prep center will not be able to see your notes.</a:t>
            </a:r>
          </a:p>
        </p:txBody>
      </p:sp>
      <p:sp>
        <p:nvSpPr>
          <p:cNvPr id="4" name="Slide Number Placeholder 3"/>
          <p:cNvSpPr>
            <a:spLocks noGrp="1"/>
          </p:cNvSpPr>
          <p:nvPr>
            <p:ph type="sldNum" sz="quarter" idx="5"/>
          </p:nvPr>
        </p:nvSpPr>
        <p:spPr/>
        <p:txBody>
          <a:bodyPr/>
          <a:lstStyle/>
          <a:p>
            <a:fld id="{6583769A-2A3C-664A-B1A3-FCFF0FA87D20}" type="slidenum">
              <a:rPr lang="en-US" smtClean="0"/>
              <a:t>41</a:t>
            </a:fld>
            <a:endParaRPr lang="en-US"/>
          </a:p>
        </p:txBody>
      </p:sp>
    </p:spTree>
    <p:extLst>
      <p:ext uri="{BB962C8B-B14F-4D97-AF65-F5344CB8AC3E}">
        <p14:creationId xmlns:p14="http://schemas.microsoft.com/office/powerpoint/2010/main" val="1500458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Avg passing scores by content area is well above the cut score of 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Deciles away from helping your student get over the hump to a passing score!!</a:t>
            </a:r>
          </a:p>
        </p:txBody>
      </p:sp>
      <p:sp>
        <p:nvSpPr>
          <p:cNvPr id="4" name="Slide Number Placeholder 3"/>
          <p:cNvSpPr>
            <a:spLocks noGrp="1"/>
          </p:cNvSpPr>
          <p:nvPr>
            <p:ph type="sldNum" sz="quarter" idx="10"/>
          </p:nvPr>
        </p:nvSpPr>
        <p:spPr/>
        <p:txBody>
          <a:bodyPr/>
          <a:lstStyle/>
          <a:p>
            <a:pPr defTabSz="1020970">
              <a:defRPr/>
            </a:pPr>
            <a:fld id="{F3CAB7AB-32E2-4314-BFBB-0CE8BCC6B279}" type="slidenum">
              <a:rPr lang="en-US" altLang="en-US" sz="1400">
                <a:solidFill>
                  <a:prstClr val="black"/>
                </a:solidFill>
                <a:latin typeface="Calibri" panose="020F0502020204030204"/>
              </a:rPr>
              <a:pPr defTabSz="1020970">
                <a:defRPr/>
              </a:pPr>
              <a:t>6</a:t>
            </a:fld>
            <a:endParaRPr lang="en-US" altLang="en-US" sz="140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1020970">
              <a:defRPr/>
            </a:pPr>
            <a:r>
              <a:rPr lang="en-US" sz="1400">
                <a:solidFill>
                  <a:prstClr val="black"/>
                </a:solidFill>
                <a:latin typeface="Calibri" panose="020F0502020204030204"/>
              </a:rPr>
              <a:t>9/27/2016</a:t>
            </a:r>
          </a:p>
        </p:txBody>
      </p:sp>
      <p:sp>
        <p:nvSpPr>
          <p:cNvPr id="6" name="Footer Placeholder 5"/>
          <p:cNvSpPr>
            <a:spLocks noGrp="1"/>
          </p:cNvSpPr>
          <p:nvPr>
            <p:ph type="ftr" sz="quarter" idx="12"/>
          </p:nvPr>
        </p:nvSpPr>
        <p:spPr/>
        <p:txBody>
          <a:bodyPr/>
          <a:lstStyle/>
          <a:p>
            <a:pPr defTabSz="1020970">
              <a:defRPr/>
            </a:pPr>
            <a:r>
              <a:rPr lang="en-US" sz="1400">
                <a:solidFill>
                  <a:prstClr val="black"/>
                </a:solidFill>
                <a:latin typeface="Calibri" panose="020F0502020204030204"/>
              </a:rPr>
              <a:t>© Copyright 2016 GED Testing Service LLC. All rights reserved.</a:t>
            </a:r>
          </a:p>
        </p:txBody>
      </p:sp>
      <p:sp>
        <p:nvSpPr>
          <p:cNvPr id="7" name="Header Placeholder 6"/>
          <p:cNvSpPr>
            <a:spLocks noGrp="1"/>
          </p:cNvSpPr>
          <p:nvPr>
            <p:ph type="hdr" sz="quarter" idx="13"/>
          </p:nvPr>
        </p:nvSpPr>
        <p:spPr/>
        <p:txBody>
          <a:bodyPr/>
          <a:lstStyle/>
          <a:p>
            <a:pPr defTabSz="1020970">
              <a:defRPr/>
            </a:pPr>
            <a:r>
              <a:rPr lang="en-US" sz="1400">
                <a:solidFill>
                  <a:prstClr val="black"/>
                </a:solidFill>
                <a:latin typeface="Calibri" panose="020F0502020204030204"/>
              </a:rPr>
              <a:t>Inquiring Minds Want to Know</a:t>
            </a:r>
          </a:p>
        </p:txBody>
      </p:sp>
    </p:spTree>
    <p:extLst>
      <p:ext uri="{BB962C8B-B14F-4D97-AF65-F5344CB8AC3E}">
        <p14:creationId xmlns:p14="http://schemas.microsoft.com/office/powerpoint/2010/main" val="394633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2ecb45155_0_100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2" name="Google Shape;872;g42ecb45155_0_100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942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opt to receive an email notification every time a student selects your prep center by clicking on the Admin tab and selecting Manager GED Prep Connect Notifications. While other prep centers might have someone at their center or themselves check GED manager on a regular basis to see if anyone else has expressed interest in their prep center fairly the choice is up to you. </a:t>
            </a:r>
          </a:p>
        </p:txBody>
      </p:sp>
      <p:sp>
        <p:nvSpPr>
          <p:cNvPr id="4" name="Slide Number Placeholder 3"/>
          <p:cNvSpPr>
            <a:spLocks noGrp="1"/>
          </p:cNvSpPr>
          <p:nvPr>
            <p:ph type="sldNum" sz="quarter" idx="5"/>
          </p:nvPr>
        </p:nvSpPr>
        <p:spPr/>
        <p:txBody>
          <a:bodyPr/>
          <a:lstStyle/>
          <a:p>
            <a:fld id="{6583769A-2A3C-664A-B1A3-FCFF0FA87D20}" type="slidenum">
              <a:rPr lang="en-US" smtClean="0"/>
              <a:t>45</a:t>
            </a:fld>
            <a:endParaRPr lang="en-US"/>
          </a:p>
        </p:txBody>
      </p:sp>
    </p:spTree>
    <p:extLst>
      <p:ext uri="{BB962C8B-B14F-4D97-AF65-F5344CB8AC3E}">
        <p14:creationId xmlns:p14="http://schemas.microsoft.com/office/powerpoint/2010/main" val="3928821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47</a:t>
            </a:fld>
            <a:endParaRPr lang="en-US"/>
          </a:p>
        </p:txBody>
      </p:sp>
    </p:spTree>
    <p:extLst>
      <p:ext uri="{BB962C8B-B14F-4D97-AF65-F5344CB8AC3E}">
        <p14:creationId xmlns:p14="http://schemas.microsoft.com/office/powerpoint/2010/main" val="185105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48</a:t>
            </a:fld>
            <a:endParaRPr lang="en-US"/>
          </a:p>
        </p:txBody>
      </p:sp>
    </p:spTree>
    <p:extLst>
      <p:ext uri="{BB962C8B-B14F-4D97-AF65-F5344CB8AC3E}">
        <p14:creationId xmlns:p14="http://schemas.microsoft.com/office/powerpoint/2010/main" val="3720298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49</a:t>
            </a:fld>
            <a:endParaRPr lang="en-US"/>
          </a:p>
        </p:txBody>
      </p:sp>
    </p:spTree>
    <p:extLst>
      <p:ext uri="{BB962C8B-B14F-4D97-AF65-F5344CB8AC3E}">
        <p14:creationId xmlns:p14="http://schemas.microsoft.com/office/powerpoint/2010/main" val="1719728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50</a:t>
            </a:fld>
            <a:endParaRPr lang="en-US"/>
          </a:p>
        </p:txBody>
      </p:sp>
    </p:spTree>
    <p:extLst>
      <p:ext uri="{BB962C8B-B14F-4D97-AF65-F5344CB8AC3E}">
        <p14:creationId xmlns:p14="http://schemas.microsoft.com/office/powerpoint/2010/main" val="3534868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You can search for the student by last name, first name, GED ID or email please remember that you will only be able to see students in your prep center. </a:t>
            </a:r>
            <a:endParaRPr lang="en-US" dirty="0"/>
          </a:p>
        </p:txBody>
      </p:sp>
      <p:sp>
        <p:nvSpPr>
          <p:cNvPr id="4" name="Slide Number Placeholder 3"/>
          <p:cNvSpPr>
            <a:spLocks noGrp="1"/>
          </p:cNvSpPr>
          <p:nvPr>
            <p:ph type="sldNum" sz="quarter" idx="5"/>
          </p:nvPr>
        </p:nvSpPr>
        <p:spPr/>
        <p:txBody>
          <a:bodyPr/>
          <a:lstStyle/>
          <a:p>
            <a:fld id="{2D17B089-F117-4406-BCCF-235349D87B9C}" type="slidenum">
              <a:rPr lang="es-MX" smtClean="0"/>
              <a:t>51</a:t>
            </a:fld>
            <a:endParaRPr lang="es-MX"/>
          </a:p>
        </p:txBody>
      </p:sp>
    </p:spTree>
    <p:extLst>
      <p:ext uri="{BB962C8B-B14F-4D97-AF65-F5344CB8AC3E}">
        <p14:creationId xmlns:p14="http://schemas.microsoft.com/office/powerpoint/2010/main" val="3885688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You can assign more than one exam to each student.</a:t>
            </a:r>
          </a:p>
        </p:txBody>
      </p:sp>
      <p:sp>
        <p:nvSpPr>
          <p:cNvPr id="4" name="Slide Number Placeholder 3"/>
          <p:cNvSpPr>
            <a:spLocks noGrp="1"/>
          </p:cNvSpPr>
          <p:nvPr>
            <p:ph type="sldNum" sz="quarter" idx="5"/>
          </p:nvPr>
        </p:nvSpPr>
        <p:spPr/>
        <p:txBody>
          <a:bodyPr/>
          <a:lstStyle/>
          <a:p>
            <a:fld id="{2D17B089-F117-4406-BCCF-235349D87B9C}" type="slidenum">
              <a:rPr lang="es-MX" smtClean="0"/>
              <a:t>52</a:t>
            </a:fld>
            <a:endParaRPr lang="es-MX"/>
          </a:p>
        </p:txBody>
      </p:sp>
    </p:spTree>
    <p:extLst>
      <p:ext uri="{BB962C8B-B14F-4D97-AF65-F5344CB8AC3E}">
        <p14:creationId xmlns:p14="http://schemas.microsoft.com/office/powerpoint/2010/main" val="231103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17B089-F117-4406-BCCF-235349D87B9C}" type="slidenum">
              <a:rPr lang="es-MX" smtClean="0"/>
              <a:t>53</a:t>
            </a:fld>
            <a:endParaRPr lang="es-MX"/>
          </a:p>
        </p:txBody>
      </p:sp>
    </p:spTree>
    <p:extLst>
      <p:ext uri="{BB962C8B-B14F-4D97-AF65-F5344CB8AC3E}">
        <p14:creationId xmlns:p14="http://schemas.microsoft.com/office/powerpoint/2010/main" val="212133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17B089-F117-4406-BCCF-235349D87B9C}" type="slidenum">
              <a:rPr lang="es-MX" smtClean="0"/>
              <a:t>54</a:t>
            </a:fld>
            <a:endParaRPr lang="es-MX"/>
          </a:p>
        </p:txBody>
      </p:sp>
    </p:spTree>
    <p:extLst>
      <p:ext uri="{BB962C8B-B14F-4D97-AF65-F5344CB8AC3E}">
        <p14:creationId xmlns:p14="http://schemas.microsoft.com/office/powerpoint/2010/main" val="400607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setting up an account on ged.com all students are asked if they are interested in attending </a:t>
            </a:r>
            <a:r>
              <a:rPr lang="en-US" dirty="0" err="1"/>
              <a:t>ged</a:t>
            </a:r>
            <a:r>
              <a:rPr lang="en-US" dirty="0"/>
              <a:t> classes to prepare for the exam. It lists some of the benefits of attending a </a:t>
            </a:r>
            <a:r>
              <a:rPr lang="en-US" dirty="0" err="1"/>
              <a:t>ged</a:t>
            </a:r>
            <a:r>
              <a:rPr lang="en-US" dirty="0"/>
              <a:t> prep class</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341158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17B089-F117-4406-BCCF-235349D87B9C}" type="slidenum">
              <a:rPr lang="es-MX" smtClean="0"/>
              <a:t>55</a:t>
            </a:fld>
            <a:endParaRPr lang="es-MX"/>
          </a:p>
        </p:txBody>
      </p:sp>
    </p:spTree>
    <p:extLst>
      <p:ext uri="{BB962C8B-B14F-4D97-AF65-F5344CB8AC3E}">
        <p14:creationId xmlns:p14="http://schemas.microsoft.com/office/powerpoint/2010/main" val="2734866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57</a:t>
            </a:fld>
            <a:endParaRPr lang="en-US"/>
          </a:p>
        </p:txBody>
      </p:sp>
    </p:spTree>
    <p:extLst>
      <p:ext uri="{BB962C8B-B14F-4D97-AF65-F5344CB8AC3E}">
        <p14:creationId xmlns:p14="http://schemas.microsoft.com/office/powerpoint/2010/main" val="245684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2D17B089-F117-4406-BCCF-235349D87B9C}" type="slidenum">
              <a:rPr lang="es-MX" smtClean="0"/>
              <a:t>58</a:t>
            </a:fld>
            <a:endParaRPr lang="es-MX"/>
          </a:p>
        </p:txBody>
      </p:sp>
    </p:spTree>
    <p:extLst>
      <p:ext uri="{BB962C8B-B14F-4D97-AF65-F5344CB8AC3E}">
        <p14:creationId xmlns:p14="http://schemas.microsoft.com/office/powerpoint/2010/main" val="2562526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59</a:t>
            </a:fld>
            <a:endParaRPr lang="en-US"/>
          </a:p>
        </p:txBody>
      </p:sp>
    </p:spTree>
    <p:extLst>
      <p:ext uri="{BB962C8B-B14F-4D97-AF65-F5344CB8AC3E}">
        <p14:creationId xmlns:p14="http://schemas.microsoft.com/office/powerpoint/2010/main" val="3941231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is manly used by educators. </a:t>
            </a:r>
          </a:p>
        </p:txBody>
      </p:sp>
      <p:sp>
        <p:nvSpPr>
          <p:cNvPr id="4" name="Slide Number Placeholder 3"/>
          <p:cNvSpPr>
            <a:spLocks noGrp="1"/>
          </p:cNvSpPr>
          <p:nvPr>
            <p:ph type="sldNum" sz="quarter" idx="5"/>
          </p:nvPr>
        </p:nvSpPr>
        <p:spPr/>
        <p:txBody>
          <a:bodyPr/>
          <a:lstStyle/>
          <a:p>
            <a:fld id="{2D17B089-F117-4406-BCCF-235349D87B9C}" type="slidenum">
              <a:rPr lang="es-MX" smtClean="0"/>
              <a:t>60</a:t>
            </a:fld>
            <a:endParaRPr lang="es-MX"/>
          </a:p>
        </p:txBody>
      </p:sp>
    </p:spTree>
    <p:extLst>
      <p:ext uri="{BB962C8B-B14F-4D97-AF65-F5344CB8AC3E}">
        <p14:creationId xmlns:p14="http://schemas.microsoft.com/office/powerpoint/2010/main" val="3525027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t>
            </a:r>
            <a:r>
              <a:rPr lang="en-US" i="1" u="sng" dirty="0"/>
              <a:t>link your study material</a:t>
            </a:r>
            <a:r>
              <a:rPr lang="en-US" dirty="0"/>
              <a:t> you will be able to link a book or online program to see the exact paged/sections for each skill the student needs to improve on.</a:t>
            </a:r>
          </a:p>
        </p:txBody>
      </p:sp>
      <p:sp>
        <p:nvSpPr>
          <p:cNvPr id="4" name="Slide Number Placeholder 3"/>
          <p:cNvSpPr>
            <a:spLocks noGrp="1"/>
          </p:cNvSpPr>
          <p:nvPr>
            <p:ph type="sldNum" sz="quarter" idx="5"/>
          </p:nvPr>
        </p:nvSpPr>
        <p:spPr/>
        <p:txBody>
          <a:bodyPr/>
          <a:lstStyle/>
          <a:p>
            <a:fld id="{2D17B089-F117-4406-BCCF-235349D87B9C}" type="slidenum">
              <a:rPr lang="es-MX" smtClean="0"/>
              <a:t>61</a:t>
            </a:fld>
            <a:endParaRPr lang="es-MX"/>
          </a:p>
        </p:txBody>
      </p:sp>
    </p:spTree>
    <p:extLst>
      <p:ext uri="{BB962C8B-B14F-4D97-AF65-F5344CB8AC3E}">
        <p14:creationId xmlns:p14="http://schemas.microsoft.com/office/powerpoint/2010/main" val="1094961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checklist and the descriptions </a:t>
            </a:r>
          </a:p>
        </p:txBody>
      </p:sp>
      <p:sp>
        <p:nvSpPr>
          <p:cNvPr id="4" name="Slide Number Placeholder 3"/>
          <p:cNvSpPr>
            <a:spLocks noGrp="1"/>
          </p:cNvSpPr>
          <p:nvPr>
            <p:ph type="sldNum" sz="quarter" idx="5"/>
          </p:nvPr>
        </p:nvSpPr>
        <p:spPr/>
        <p:txBody>
          <a:bodyPr/>
          <a:lstStyle/>
          <a:p>
            <a:fld id="{2D17B089-F117-4406-BCCF-235349D87B9C}" type="slidenum">
              <a:rPr lang="es-MX" smtClean="0"/>
              <a:t>62</a:t>
            </a:fld>
            <a:endParaRPr lang="es-MX"/>
          </a:p>
        </p:txBody>
      </p:sp>
    </p:spTree>
    <p:extLst>
      <p:ext uri="{BB962C8B-B14F-4D97-AF65-F5344CB8AC3E}">
        <p14:creationId xmlns:p14="http://schemas.microsoft.com/office/powerpoint/2010/main" val="2711394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63</a:t>
            </a:fld>
            <a:endParaRPr lang="en-US"/>
          </a:p>
        </p:txBody>
      </p:sp>
    </p:spTree>
    <p:extLst>
      <p:ext uri="{BB962C8B-B14F-4D97-AF65-F5344CB8AC3E}">
        <p14:creationId xmlns:p14="http://schemas.microsoft.com/office/powerpoint/2010/main" val="285814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65</a:t>
            </a:fld>
            <a:endParaRPr lang="en-US"/>
          </a:p>
        </p:txBody>
      </p:sp>
    </p:spTree>
    <p:extLst>
      <p:ext uri="{BB962C8B-B14F-4D97-AF65-F5344CB8AC3E}">
        <p14:creationId xmlns:p14="http://schemas.microsoft.com/office/powerpoint/2010/main" val="63483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only select one test center at a time </a:t>
            </a:r>
          </a:p>
        </p:txBody>
      </p:sp>
      <p:sp>
        <p:nvSpPr>
          <p:cNvPr id="4" name="Slide Number Placeholder 3"/>
          <p:cNvSpPr>
            <a:spLocks noGrp="1"/>
          </p:cNvSpPr>
          <p:nvPr>
            <p:ph type="sldNum" sz="quarter" idx="5"/>
          </p:nvPr>
        </p:nvSpPr>
        <p:spPr/>
        <p:txBody>
          <a:bodyPr/>
          <a:lstStyle/>
          <a:p>
            <a:fld id="{2D17B089-F117-4406-BCCF-235349D87B9C}" type="slidenum">
              <a:rPr lang="es-MX" smtClean="0"/>
              <a:t>66</a:t>
            </a:fld>
            <a:endParaRPr lang="es-MX"/>
          </a:p>
        </p:txBody>
      </p:sp>
    </p:spTree>
    <p:extLst>
      <p:ext uri="{BB962C8B-B14F-4D97-AF65-F5344CB8AC3E}">
        <p14:creationId xmlns:p14="http://schemas.microsoft.com/office/powerpoint/2010/main" val="403888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If the student selects YES to interested in attending </a:t>
            </a:r>
            <a:r>
              <a:rPr lang="en-US" dirty="0" err="1"/>
              <a:t>ged</a:t>
            </a:r>
            <a:r>
              <a:rPr lang="en-US" dirty="0"/>
              <a:t> classes, they will see this page. On this page they can select a GED Prep center. The student has the option to remove the prep center from their account at any time. The zip code entered in the student address will be automatically added as a default to search for the nearest prep centers in that area. If the student does not want to attend a </a:t>
            </a:r>
            <a:r>
              <a:rPr lang="en-US" dirty="0" err="1"/>
              <a:t>ged</a:t>
            </a:r>
            <a:r>
              <a:rPr lang="en-US" dirty="0"/>
              <a:t> prep center they do not need to select a prep center. They can click continue.</a:t>
            </a:r>
          </a:p>
        </p:txBody>
      </p:sp>
      <p:sp>
        <p:nvSpPr>
          <p:cNvPr id="4" name="Slide Number Placeholder 3"/>
          <p:cNvSpPr>
            <a:spLocks noGrp="1"/>
          </p:cNvSpPr>
          <p:nvPr>
            <p:ph type="sldNum" sz="quarter" idx="5"/>
          </p:nvPr>
        </p:nvSpPr>
        <p:spPr/>
        <p:txBody>
          <a:bodyPr/>
          <a:lstStyle/>
          <a:p>
            <a:fld id="{6583769A-2A3C-664A-B1A3-FCFF0FA87D20}" type="slidenum">
              <a:rPr lang="en-US" smtClean="0"/>
              <a:t>10</a:t>
            </a:fld>
            <a:endParaRPr lang="en-US"/>
          </a:p>
        </p:txBody>
      </p:sp>
    </p:spTree>
    <p:extLst>
      <p:ext uri="{BB962C8B-B14F-4D97-AF65-F5344CB8AC3E}">
        <p14:creationId xmlns:p14="http://schemas.microsoft.com/office/powerpoint/2010/main" val="1437178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It’s important to understand </a:t>
            </a:r>
            <a:r>
              <a:rPr lang="en-US" dirty="0">
                <a:latin typeface="Arial" panose="020B0604020202020204" pitchFamily="34" charset="0"/>
                <a:cs typeface="Arial" panose="020B0604020202020204" pitchFamily="34" charset="0"/>
              </a:rPr>
              <a:t>Because not all Students achieve their highest score in each of the four subjects at the same test center, you might see other Test Centers or Prep Centers listed in the report.</a:t>
            </a:r>
            <a:endParaRPr lang="es-MX"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D17B089-F117-4406-BCCF-235349D87B9C}" type="slidenum">
              <a:rPr lang="es-MX" smtClean="0"/>
              <a:t>67</a:t>
            </a:fld>
            <a:endParaRPr lang="es-MX"/>
          </a:p>
        </p:txBody>
      </p:sp>
    </p:spTree>
    <p:extLst>
      <p:ext uri="{BB962C8B-B14F-4D97-AF65-F5344CB8AC3E}">
        <p14:creationId xmlns:p14="http://schemas.microsoft.com/office/powerpoint/2010/main" val="2802820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68</a:t>
            </a:fld>
            <a:endParaRPr lang="en-US"/>
          </a:p>
        </p:txBody>
      </p:sp>
    </p:spTree>
    <p:extLst>
      <p:ext uri="{BB962C8B-B14F-4D97-AF65-F5344CB8AC3E}">
        <p14:creationId xmlns:p14="http://schemas.microsoft.com/office/powerpoint/2010/main" val="2568435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to this page you will click on the Educators and admins section on the top right corner. On the left side you will find the recourses available for educators and administrators. </a:t>
            </a:r>
          </a:p>
        </p:txBody>
      </p:sp>
      <p:sp>
        <p:nvSpPr>
          <p:cNvPr id="4" name="Slide Number Placeholder 3"/>
          <p:cNvSpPr>
            <a:spLocks noGrp="1"/>
          </p:cNvSpPr>
          <p:nvPr>
            <p:ph type="sldNum" sz="quarter" idx="5"/>
          </p:nvPr>
        </p:nvSpPr>
        <p:spPr/>
        <p:txBody>
          <a:bodyPr/>
          <a:lstStyle/>
          <a:p>
            <a:fld id="{2D17B089-F117-4406-BCCF-235349D87B9C}" type="slidenum">
              <a:rPr lang="es-MX" smtClean="0"/>
              <a:t>71</a:t>
            </a:fld>
            <a:endParaRPr lang="es-MX"/>
          </a:p>
        </p:txBody>
      </p:sp>
    </p:spTree>
    <p:extLst>
      <p:ext uri="{BB962C8B-B14F-4D97-AF65-F5344CB8AC3E}">
        <p14:creationId xmlns:p14="http://schemas.microsoft.com/office/powerpoint/2010/main" val="787514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how to guides have step by step instructions with colored screenshots and arrows pointing on what it is you need </a:t>
            </a:r>
          </a:p>
        </p:txBody>
      </p:sp>
      <p:sp>
        <p:nvSpPr>
          <p:cNvPr id="4" name="Slide Number Placeholder 3"/>
          <p:cNvSpPr>
            <a:spLocks noGrp="1"/>
          </p:cNvSpPr>
          <p:nvPr>
            <p:ph type="sldNum" sz="quarter" idx="5"/>
          </p:nvPr>
        </p:nvSpPr>
        <p:spPr/>
        <p:txBody>
          <a:bodyPr/>
          <a:lstStyle/>
          <a:p>
            <a:fld id="{2D17B089-F117-4406-BCCF-235349D87B9C}" type="slidenum">
              <a:rPr lang="es-MX" smtClean="0"/>
              <a:t>72</a:t>
            </a:fld>
            <a:endParaRPr lang="es-MX"/>
          </a:p>
        </p:txBody>
      </p:sp>
    </p:spTree>
    <p:extLst>
      <p:ext uri="{BB962C8B-B14F-4D97-AF65-F5344CB8AC3E}">
        <p14:creationId xmlns:p14="http://schemas.microsoft.com/office/powerpoint/2010/main" val="3050586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free online newsletter we encourage you to sign up for. The newsletter is usually sent out once a month and in it is a variety of information that includes statistics and the latest news on the GED Program</a:t>
            </a:r>
          </a:p>
        </p:txBody>
      </p:sp>
      <p:sp>
        <p:nvSpPr>
          <p:cNvPr id="4" name="Slide Number Placeholder 3"/>
          <p:cNvSpPr>
            <a:spLocks noGrp="1"/>
          </p:cNvSpPr>
          <p:nvPr>
            <p:ph type="sldNum" sz="quarter" idx="5"/>
          </p:nvPr>
        </p:nvSpPr>
        <p:spPr/>
        <p:txBody>
          <a:bodyPr/>
          <a:lstStyle/>
          <a:p>
            <a:fld id="{2D17B089-F117-4406-BCCF-235349D87B9C}" type="slidenum">
              <a:rPr lang="es-MX" smtClean="0"/>
              <a:t>73</a:t>
            </a:fld>
            <a:endParaRPr lang="es-MX"/>
          </a:p>
        </p:txBody>
      </p:sp>
    </p:spTree>
    <p:extLst>
      <p:ext uri="{BB962C8B-B14F-4D97-AF65-F5344CB8AC3E}">
        <p14:creationId xmlns:p14="http://schemas.microsoft.com/office/powerpoint/2010/main" val="2548429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228600" marR="0" lvl="0" indent="0" algn="l" rtl="0">
              <a:spcBef>
                <a:spcPts val="0"/>
              </a:spcBef>
              <a:spcAft>
                <a:spcPts val="0"/>
              </a:spcAft>
              <a:buFont typeface="Arial" panose="020B0604020202020204" pitchFamily="34" charset="0"/>
              <a:buNone/>
            </a:pPr>
            <a:r>
              <a:rPr lang="en-US" b="0" i="0" dirty="0">
                <a:solidFill>
                  <a:srgbClr val="00244D"/>
                </a:solidFill>
                <a:effectLst/>
                <a:latin typeface="Roboto" panose="02000000000000000000" pitchFamily="2" charset="0"/>
              </a:rPr>
              <a:t>Currently only available for iPhone in the Apple App Store.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877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Start planning for next year!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lang="en-US"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6002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lvl="0">
              <a:buFont typeface="Arial" panose="020B0604020202020204" pitchFamily="34" charset="0"/>
              <a:buChar char="•"/>
            </a:pPr>
            <a:r>
              <a:rPr lang="en-US" dirty="0"/>
              <a:t>You and your students can participate in a virtual graduation.</a:t>
            </a:r>
          </a:p>
          <a:p>
            <a:pPr marL="742950" lvl="1" indent="-228600">
              <a:lnSpc>
                <a:spcPct val="90000"/>
              </a:lnSpc>
              <a:spcAft>
                <a:spcPts val="600"/>
              </a:spcAft>
              <a:buFont typeface="Arial" panose="020B0604020202020204" pitchFamily="34" charset="0"/>
              <a:buChar char="•"/>
            </a:pPr>
            <a:r>
              <a:rPr lang="en-US" sz="1900" dirty="0"/>
              <a:t>Live-streamed through the "GED Graduates" FB community group</a:t>
            </a:r>
            <a:endParaRPr lang="en-US" sz="1900" dirty="0">
              <a:cs typeface="Calibri"/>
            </a:endParaRPr>
          </a:p>
          <a:p>
            <a:pPr marL="742950" lvl="1" indent="-228600">
              <a:lnSpc>
                <a:spcPct val="90000"/>
              </a:lnSpc>
              <a:spcAft>
                <a:spcPts val="600"/>
              </a:spcAft>
              <a:buFont typeface="Arial" panose="020B0604020202020204" pitchFamily="34" charset="0"/>
              <a:buChar char="•"/>
            </a:pPr>
            <a:r>
              <a:rPr lang="en-US" sz="1900" dirty="0"/>
              <a:t>Link in chat. Please join this group if you haven't already!</a:t>
            </a:r>
            <a:endParaRPr lang="en-US" sz="1900" dirty="0">
              <a:cs typeface="Calibri"/>
            </a:endParaRPr>
          </a:p>
          <a:p>
            <a:pPr marL="742950" lvl="1" indent="-228600">
              <a:lnSpc>
                <a:spcPct val="90000"/>
              </a:lnSpc>
              <a:spcAft>
                <a:spcPts val="600"/>
              </a:spcAft>
              <a:buFont typeface="Arial" panose="020B0604020202020204" pitchFamily="34" charset="0"/>
              <a:buChar char="•"/>
            </a:pPr>
            <a:r>
              <a:rPr lang="en-US" sz="1900" dirty="0"/>
              <a:t>Commencement speaker, student speakers, celebratory videos</a:t>
            </a:r>
            <a:endParaRPr lang="en-US" sz="1900" dirty="0">
              <a:cs typeface="Calibri"/>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US"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6002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When you don’t know your SRM/or all else fails… email us at help@ged.com and your inquiry will be sent to the appropriate team mate when our Operations team cannot answer themselves. </a:t>
            </a:r>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32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A905B-B94D-569F-9DAD-516E28DC7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4CD97-0923-1F7B-D452-670F7B83679E}"/>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DAE39069-DD66-EAA3-4F77-BAFC4FB1BA4C}"/>
              </a:ext>
            </a:extLst>
          </p:cNvPr>
          <p:cNvSpPr>
            <a:spLocks noGrp="1"/>
          </p:cNvSpPr>
          <p:nvPr>
            <p:ph type="body" idx="1"/>
          </p:nvPr>
        </p:nvSpPr>
        <p:spPr/>
        <p:txBody>
          <a:bodyPr/>
          <a:lstStyle/>
          <a:p>
            <a:r>
              <a:rPr lang="en-US" dirty="0"/>
              <a:t>Once the student selects one of the prep centers listed, on the next page they will see above the map the name and address of the selected prep center will be listed as well as the center's phone number. If the student has second thoughts about the prep center they chose, they can click on the remove selection button to remove the prep center from their profile. Please note that students can only select ONE prep center at a time.</a:t>
            </a:r>
          </a:p>
        </p:txBody>
      </p:sp>
      <p:sp>
        <p:nvSpPr>
          <p:cNvPr id="4" name="Slide Number Placeholder 3">
            <a:extLst>
              <a:ext uri="{FF2B5EF4-FFF2-40B4-BE49-F238E27FC236}">
                <a16:creationId xmlns:a16="http://schemas.microsoft.com/office/drawing/2014/main" id="{FFE702ED-7D1B-C0B3-ACEC-8FD46EAA7C55}"/>
              </a:ext>
            </a:extLst>
          </p:cNvPr>
          <p:cNvSpPr>
            <a:spLocks noGrp="1"/>
          </p:cNvSpPr>
          <p:nvPr>
            <p:ph type="sldNum" sz="quarter" idx="5"/>
          </p:nvPr>
        </p:nvSpPr>
        <p:spPr/>
        <p:txBody>
          <a:bodyPr/>
          <a:lstStyle/>
          <a:p>
            <a:fld id="{6583769A-2A3C-664A-B1A3-FCFF0FA87D20}" type="slidenum">
              <a:rPr lang="en-US" smtClean="0"/>
              <a:t>11</a:t>
            </a:fld>
            <a:endParaRPr lang="en-US"/>
          </a:p>
        </p:txBody>
      </p:sp>
    </p:spTree>
    <p:extLst>
      <p:ext uri="{BB962C8B-B14F-4D97-AF65-F5344CB8AC3E}">
        <p14:creationId xmlns:p14="http://schemas.microsoft.com/office/powerpoint/2010/main" val="3879063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FE6E-875C-C56C-2F63-ED43A096B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62EFA-12BB-59E2-293F-1D5B1A0C7611}"/>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AC982F0F-40E2-F500-51B9-01C8D19A09B5}"/>
              </a:ext>
            </a:extLst>
          </p:cNvPr>
          <p:cNvSpPr>
            <a:spLocks noGrp="1"/>
          </p:cNvSpPr>
          <p:nvPr>
            <p:ph type="body" idx="1"/>
          </p:nvPr>
        </p:nvSpPr>
        <p:spPr/>
        <p:txBody>
          <a:bodyPr/>
          <a:lstStyle/>
          <a:p>
            <a:r>
              <a:rPr lang="en-US" dirty="0"/>
              <a:t>The student will notice prep center messaging in a few different places in their GED account, for example if students don't select a prep center when they are first presented with the option to do so, they can always opt into this feature later. One area they can go to is the study tab on their dashboard the second tile is devoted to GED test prep centers and students can click here to select a prep center. Doing this will give the prep center access to the students scores and let them know that the student wants to be contacted. If a student is already working with the prep center, they can give that center access to their scores by clicking here and selecting the prep center they've been going to</a:t>
            </a:r>
          </a:p>
        </p:txBody>
      </p:sp>
      <p:sp>
        <p:nvSpPr>
          <p:cNvPr id="4" name="Slide Number Placeholder 3">
            <a:extLst>
              <a:ext uri="{FF2B5EF4-FFF2-40B4-BE49-F238E27FC236}">
                <a16:creationId xmlns:a16="http://schemas.microsoft.com/office/drawing/2014/main" id="{ED620B3C-5DF5-9182-E52E-B558922DCF3E}"/>
              </a:ext>
            </a:extLst>
          </p:cNvPr>
          <p:cNvSpPr>
            <a:spLocks noGrp="1"/>
          </p:cNvSpPr>
          <p:nvPr>
            <p:ph type="sldNum" sz="quarter" idx="5"/>
          </p:nvPr>
        </p:nvSpPr>
        <p:spPr/>
        <p:txBody>
          <a:bodyPr/>
          <a:lstStyle/>
          <a:p>
            <a:fld id="{6583769A-2A3C-664A-B1A3-FCFF0FA87D20}" type="slidenum">
              <a:rPr lang="en-US" smtClean="0"/>
              <a:t>13</a:t>
            </a:fld>
            <a:endParaRPr lang="en-US"/>
          </a:p>
        </p:txBody>
      </p:sp>
    </p:spTree>
    <p:extLst>
      <p:ext uri="{BB962C8B-B14F-4D97-AF65-F5344CB8AC3E}">
        <p14:creationId xmlns:p14="http://schemas.microsoft.com/office/powerpoint/2010/main" val="397296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also select the prep center by going to the </a:t>
            </a:r>
            <a:r>
              <a:rPr lang="en-US" dirty="0" err="1"/>
              <a:t>myscores</a:t>
            </a:r>
            <a:r>
              <a:rPr lang="en-US" dirty="0"/>
              <a:t> tab and clicking on the following icon at any time</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14</a:t>
            </a:fld>
            <a:endParaRPr lang="en-US"/>
          </a:p>
        </p:txBody>
      </p:sp>
    </p:spTree>
    <p:extLst>
      <p:ext uri="{BB962C8B-B14F-4D97-AF65-F5344CB8AC3E}">
        <p14:creationId xmlns:p14="http://schemas.microsoft.com/office/powerpoint/2010/main" val="2925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also click on the link that is listed on the enhanced score report</a:t>
            </a:r>
          </a:p>
          <a:p>
            <a:endParaRPr lang="en-US" dirty="0"/>
          </a:p>
        </p:txBody>
      </p:sp>
      <p:sp>
        <p:nvSpPr>
          <p:cNvPr id="4" name="Slide Number Placeholder 3"/>
          <p:cNvSpPr>
            <a:spLocks noGrp="1"/>
          </p:cNvSpPr>
          <p:nvPr>
            <p:ph type="sldNum" sz="quarter" idx="5"/>
          </p:nvPr>
        </p:nvSpPr>
        <p:spPr/>
        <p:txBody>
          <a:bodyPr/>
          <a:lstStyle/>
          <a:p>
            <a:fld id="{6583769A-2A3C-664A-B1A3-FCFF0FA87D20}" type="slidenum">
              <a:rPr lang="en-US" smtClean="0"/>
              <a:t>15</a:t>
            </a:fld>
            <a:endParaRPr lang="en-US"/>
          </a:p>
        </p:txBody>
      </p:sp>
    </p:spTree>
    <p:extLst>
      <p:ext uri="{BB962C8B-B14F-4D97-AF65-F5344CB8AC3E}">
        <p14:creationId xmlns:p14="http://schemas.microsoft.com/office/powerpoint/2010/main" val="3603371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ed.com/educators-admins/test_admin/ged_manager/"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ged.com/educators-admins/teaching/teaching_resources/how_to_guide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hyperlink" Target="https://ged.com/in-session/"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hyperlink" Target="https://www.ged.com/study/ged-mobile-app/"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ged.com/educators-admins/in-session/join-us-in-celebrating-the-inaugural-national-ged-day-on-september-16/"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s://coabe.org/national-adult-education-and-family-literacy-week/"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ged.com/educators-admins/in-session/"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www.ged.com/gedgradday2025/"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Shawn.Watts@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Brian.Smith@ged.com" TargetMode="External"/><Relationship Id="rId11" Type="http://schemas.openxmlformats.org/officeDocument/2006/relationships/image" Target="../media/image83.png"/><Relationship Id="rId5" Type="http://schemas.openxmlformats.org/officeDocument/2006/relationships/hyperlink" Target="mailto:Adora.Beard@ged.com" TargetMode="External"/><Relationship Id="rId10" Type="http://schemas.openxmlformats.org/officeDocument/2006/relationships/hyperlink" Target="mailto:Mellissa.Hul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mailto:Mellissa.Hulstrand@ged.com"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https://www.ged.com/contact_us/" TargetMode="External"/><Relationship Id="rId4" Type="http://schemas.openxmlformats.org/officeDocument/2006/relationships/hyperlink" Target="mailto:Diane.Vaccari@ged.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2" y="4447954"/>
            <a:ext cx="10879667" cy="730221"/>
          </a:xfrm>
        </p:spPr>
        <p:txBody>
          <a:bodyPr/>
          <a:lstStyle/>
          <a:p>
            <a:r>
              <a:rPr lang="en-US" dirty="0"/>
              <a:t>Mellissa Hulstrand, State Relationship Manager</a:t>
            </a:r>
          </a:p>
          <a:p>
            <a:r>
              <a:rPr lang="en-US" dirty="0"/>
              <a:t>Diane Vaccari, State Relationship Manager</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a:xfrm>
            <a:off x="656162" y="2909455"/>
            <a:ext cx="10879667" cy="1384388"/>
          </a:xfrm>
        </p:spPr>
        <p:txBody>
          <a:bodyPr>
            <a:normAutofit/>
          </a:bodyPr>
          <a:lstStyle/>
          <a:p>
            <a:r>
              <a:rPr lang="en-US" sz="4000" dirty="0">
                <a:latin typeface="Arial"/>
                <a:cs typeface="Arial"/>
              </a:rPr>
              <a:t>Helping our Students Persist and Succeed using the Power of GED Manager</a:t>
            </a:r>
            <a:r>
              <a:rPr lang="en-US" sz="4000" b="0" dirty="0">
                <a:latin typeface="Arial"/>
                <a:cs typeface="Arial"/>
              </a:rPr>
              <a:t>™</a:t>
            </a:r>
            <a:endParaRPr lang="en-US" sz="4000" dirty="0"/>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3999471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7BD90-9ED3-1E5A-4507-D24C65B313AB}"/>
              </a:ext>
            </a:extLst>
          </p:cNvPr>
          <p:cNvSpPr>
            <a:spLocks noGrp="1"/>
          </p:cNvSpPr>
          <p:nvPr>
            <p:ph type="title"/>
          </p:nvPr>
        </p:nvSpPr>
        <p:spPr/>
        <p:txBody>
          <a:bodyPr/>
          <a:lstStyle/>
          <a:p>
            <a:r>
              <a:rPr lang="en-US" dirty="0"/>
              <a:t>Select a GED</a:t>
            </a:r>
            <a:r>
              <a:rPr lang="en-US" baseline="30000" dirty="0"/>
              <a:t>®</a:t>
            </a:r>
            <a:r>
              <a:rPr lang="en-US" dirty="0"/>
              <a:t> Test Prep Center</a:t>
            </a:r>
            <a:endParaRPr lang="en-US" baseline="30000" dirty="0"/>
          </a:p>
        </p:txBody>
      </p:sp>
      <p:pic>
        <p:nvPicPr>
          <p:cNvPr id="8" name="Content Placeholder 7">
            <a:extLst>
              <a:ext uri="{FF2B5EF4-FFF2-40B4-BE49-F238E27FC236}">
                <a16:creationId xmlns:a16="http://schemas.microsoft.com/office/drawing/2014/main" id="{E22CE986-A105-E586-4F2E-AD7D624C2B15}"/>
              </a:ext>
            </a:extLst>
          </p:cNvPr>
          <p:cNvPicPr>
            <a:picLocks noGrp="1" noChangeAspect="1"/>
          </p:cNvPicPr>
          <p:nvPr>
            <p:ph idx="1"/>
          </p:nvPr>
        </p:nvPicPr>
        <p:blipFill>
          <a:blip r:embed="rId3"/>
          <a:stretch>
            <a:fillRect/>
          </a:stretch>
        </p:blipFill>
        <p:spPr>
          <a:xfrm>
            <a:off x="2101516" y="1175411"/>
            <a:ext cx="7668355" cy="5157478"/>
          </a:xfrm>
          <a:prstGeom prst="rect">
            <a:avLst/>
          </a:prstGeom>
        </p:spPr>
      </p:pic>
      <p:sp>
        <p:nvSpPr>
          <p:cNvPr id="2" name="Slide Number Placeholder 1">
            <a:extLst>
              <a:ext uri="{FF2B5EF4-FFF2-40B4-BE49-F238E27FC236}">
                <a16:creationId xmlns:a16="http://schemas.microsoft.com/office/drawing/2014/main" id="{1BA6D994-8AEA-7D46-BB6C-F760C7E808EA}"/>
              </a:ext>
            </a:extLst>
          </p:cNvPr>
          <p:cNvSpPr>
            <a:spLocks noGrp="1"/>
          </p:cNvSpPr>
          <p:nvPr>
            <p:ph type="sldNum" sz="quarter" idx="12"/>
          </p:nvPr>
        </p:nvSpPr>
        <p:spPr/>
        <p:txBody>
          <a:bodyPr/>
          <a:lstStyle/>
          <a:p>
            <a:fld id="{BAE26A2A-DE5F-EA41-900F-AB5C4F1D9848}" type="slidenum">
              <a:rPr lang="en-US" smtClean="0"/>
              <a:t>10</a:t>
            </a:fld>
            <a:endParaRPr lang="en-US"/>
          </a:p>
        </p:txBody>
      </p:sp>
    </p:spTree>
    <p:extLst>
      <p:ext uri="{BB962C8B-B14F-4D97-AF65-F5344CB8AC3E}">
        <p14:creationId xmlns:p14="http://schemas.microsoft.com/office/powerpoint/2010/main" val="17588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1E13-1774-06E3-DC4A-9130665BF7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F2C78B-4AF8-ABB0-7BE5-A97F3274ED35}"/>
              </a:ext>
            </a:extLst>
          </p:cNvPr>
          <p:cNvSpPr>
            <a:spLocks noGrp="1"/>
          </p:cNvSpPr>
          <p:nvPr>
            <p:ph type="title"/>
          </p:nvPr>
        </p:nvSpPr>
        <p:spPr/>
        <p:txBody>
          <a:bodyPr/>
          <a:lstStyle/>
          <a:p>
            <a:r>
              <a:rPr lang="en-US" dirty="0"/>
              <a:t>Selected Test Prep Center is listed</a:t>
            </a:r>
            <a:endParaRPr lang="en-US" baseline="30000" dirty="0"/>
          </a:p>
        </p:txBody>
      </p:sp>
      <p:pic>
        <p:nvPicPr>
          <p:cNvPr id="24" name="Content Placeholder 23">
            <a:extLst>
              <a:ext uri="{FF2B5EF4-FFF2-40B4-BE49-F238E27FC236}">
                <a16:creationId xmlns:a16="http://schemas.microsoft.com/office/drawing/2014/main" id="{8E672824-279B-E243-E0E6-25C625EC922C}"/>
              </a:ext>
            </a:extLst>
          </p:cNvPr>
          <p:cNvPicPr>
            <a:picLocks noGrp="1" noChangeAspect="1"/>
          </p:cNvPicPr>
          <p:nvPr>
            <p:ph idx="1"/>
          </p:nvPr>
        </p:nvPicPr>
        <p:blipFill>
          <a:blip r:embed="rId3"/>
          <a:stretch>
            <a:fillRect/>
          </a:stretch>
        </p:blipFill>
        <p:spPr>
          <a:xfrm>
            <a:off x="1064257" y="1248549"/>
            <a:ext cx="8127869" cy="5286561"/>
          </a:xfrm>
          <a:prstGeom prst="rect">
            <a:avLst/>
          </a:prstGeom>
        </p:spPr>
      </p:pic>
      <p:sp>
        <p:nvSpPr>
          <p:cNvPr id="2" name="Slide Number Placeholder 1">
            <a:extLst>
              <a:ext uri="{FF2B5EF4-FFF2-40B4-BE49-F238E27FC236}">
                <a16:creationId xmlns:a16="http://schemas.microsoft.com/office/drawing/2014/main" id="{65BD2544-CF4A-8145-FD8C-CA319B0A3EE2}"/>
              </a:ext>
            </a:extLst>
          </p:cNvPr>
          <p:cNvSpPr>
            <a:spLocks noGrp="1"/>
          </p:cNvSpPr>
          <p:nvPr>
            <p:ph type="sldNum" sz="quarter" idx="12"/>
          </p:nvPr>
        </p:nvSpPr>
        <p:spPr/>
        <p:txBody>
          <a:bodyPr/>
          <a:lstStyle/>
          <a:p>
            <a:fld id="{BAE26A2A-DE5F-EA41-900F-AB5C4F1D9848}" type="slidenum">
              <a:rPr lang="en-US" smtClean="0"/>
              <a:t>11</a:t>
            </a:fld>
            <a:endParaRPr lang="en-US"/>
          </a:p>
        </p:txBody>
      </p:sp>
    </p:spTree>
    <p:extLst>
      <p:ext uri="{BB962C8B-B14F-4D97-AF65-F5344CB8AC3E}">
        <p14:creationId xmlns:p14="http://schemas.microsoft.com/office/powerpoint/2010/main" val="378764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4491-96B6-4DEB-FC23-95B6FB8B66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27C365-541B-8EE2-EFCF-3F53647ACCC6}"/>
              </a:ext>
            </a:extLst>
          </p:cNvPr>
          <p:cNvSpPr>
            <a:spLocks noGrp="1"/>
          </p:cNvSpPr>
          <p:nvPr>
            <p:ph type="title"/>
          </p:nvPr>
        </p:nvSpPr>
        <p:spPr/>
        <p:txBody>
          <a:bodyPr/>
          <a:lstStyle/>
          <a:p>
            <a:r>
              <a:rPr lang="en-US" dirty="0"/>
              <a:t>Additional Ways to Connect to a GED</a:t>
            </a:r>
            <a:r>
              <a:rPr lang="en-US" baseline="30000" dirty="0"/>
              <a:t>®</a:t>
            </a:r>
            <a:r>
              <a:rPr lang="en-US" dirty="0"/>
              <a:t> Test Prep Center</a:t>
            </a:r>
          </a:p>
        </p:txBody>
      </p:sp>
      <p:sp>
        <p:nvSpPr>
          <p:cNvPr id="6" name="Text Placeholder 5">
            <a:extLst>
              <a:ext uri="{FF2B5EF4-FFF2-40B4-BE49-F238E27FC236}">
                <a16:creationId xmlns:a16="http://schemas.microsoft.com/office/drawing/2014/main" id="{CE5B6311-0220-E286-5E8A-C9C04666C9E6}"/>
              </a:ext>
            </a:extLst>
          </p:cNvPr>
          <p:cNvSpPr>
            <a:spLocks noGrp="1"/>
          </p:cNvSpPr>
          <p:nvPr>
            <p:ph type="body" idx="1"/>
          </p:nvPr>
        </p:nvSpPr>
        <p:spPr/>
        <p:txBody>
          <a:bodyPr/>
          <a:lstStyle/>
          <a:p>
            <a:r>
              <a:rPr lang="en-US" dirty="0"/>
              <a:t>There are six different ways for students to connect!</a:t>
            </a:r>
          </a:p>
        </p:txBody>
      </p:sp>
      <p:sp>
        <p:nvSpPr>
          <p:cNvPr id="2" name="Slide Number Placeholder 1">
            <a:extLst>
              <a:ext uri="{FF2B5EF4-FFF2-40B4-BE49-F238E27FC236}">
                <a16:creationId xmlns:a16="http://schemas.microsoft.com/office/drawing/2014/main" id="{3465B710-CA61-A47F-520C-CD6CA8E2FF8D}"/>
              </a:ext>
            </a:extLst>
          </p:cNvPr>
          <p:cNvSpPr>
            <a:spLocks noGrp="1"/>
          </p:cNvSpPr>
          <p:nvPr>
            <p:ph type="sldNum" sz="quarter" idx="10"/>
          </p:nvPr>
        </p:nvSpPr>
        <p:spPr/>
        <p:txBody>
          <a:bodyPr/>
          <a:lstStyle/>
          <a:p>
            <a:fld id="{BAE26A2A-DE5F-EA41-900F-AB5C4F1D9848}" type="slidenum">
              <a:rPr lang="en-US" smtClean="0"/>
              <a:pPr/>
              <a:t>12</a:t>
            </a:fld>
            <a:endParaRPr lang="en-US" dirty="0"/>
          </a:p>
        </p:txBody>
      </p:sp>
    </p:spTree>
    <p:extLst>
      <p:ext uri="{BB962C8B-B14F-4D97-AF65-F5344CB8AC3E}">
        <p14:creationId xmlns:p14="http://schemas.microsoft.com/office/powerpoint/2010/main" val="2671425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A62F-38A0-0873-BF1E-E01A0F7F6C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75C113-505E-8416-945D-6B6A60871D95}"/>
              </a:ext>
            </a:extLst>
          </p:cNvPr>
          <p:cNvSpPr>
            <a:spLocks noGrp="1"/>
          </p:cNvSpPr>
          <p:nvPr>
            <p:ph type="title"/>
          </p:nvPr>
        </p:nvSpPr>
        <p:spPr/>
        <p:txBody>
          <a:bodyPr/>
          <a:lstStyle/>
          <a:p>
            <a:r>
              <a:rPr lang="en-US" dirty="0"/>
              <a:t>Option 2 – In “Study” Section</a:t>
            </a:r>
            <a:endParaRPr lang="en-US" baseline="30000" dirty="0"/>
          </a:p>
        </p:txBody>
      </p:sp>
      <p:pic>
        <p:nvPicPr>
          <p:cNvPr id="20" name="Content Placeholder 19">
            <a:extLst>
              <a:ext uri="{FF2B5EF4-FFF2-40B4-BE49-F238E27FC236}">
                <a16:creationId xmlns:a16="http://schemas.microsoft.com/office/drawing/2014/main" id="{B7CE9E43-5273-D8FA-B956-98BF64DD7B0B}"/>
              </a:ext>
            </a:extLst>
          </p:cNvPr>
          <p:cNvPicPr>
            <a:picLocks noGrp="1" noChangeAspect="1"/>
          </p:cNvPicPr>
          <p:nvPr>
            <p:ph idx="1"/>
          </p:nvPr>
        </p:nvPicPr>
        <p:blipFill>
          <a:blip r:embed="rId3"/>
          <a:stretch>
            <a:fillRect/>
          </a:stretch>
        </p:blipFill>
        <p:spPr>
          <a:xfrm>
            <a:off x="401638" y="1893876"/>
            <a:ext cx="11352212" cy="3911623"/>
          </a:xfrm>
          <a:prstGeom prst="rect">
            <a:avLst/>
          </a:prstGeom>
        </p:spPr>
      </p:pic>
      <p:sp>
        <p:nvSpPr>
          <p:cNvPr id="2" name="Slide Number Placeholder 1">
            <a:extLst>
              <a:ext uri="{FF2B5EF4-FFF2-40B4-BE49-F238E27FC236}">
                <a16:creationId xmlns:a16="http://schemas.microsoft.com/office/drawing/2014/main" id="{06606B50-87FD-E3D0-384E-D2BD2FAE98CE}"/>
              </a:ext>
            </a:extLst>
          </p:cNvPr>
          <p:cNvSpPr>
            <a:spLocks noGrp="1"/>
          </p:cNvSpPr>
          <p:nvPr>
            <p:ph type="sldNum" sz="quarter" idx="12"/>
          </p:nvPr>
        </p:nvSpPr>
        <p:spPr/>
        <p:txBody>
          <a:bodyPr/>
          <a:lstStyle/>
          <a:p>
            <a:fld id="{BAE26A2A-DE5F-EA41-900F-AB5C4F1D9848}" type="slidenum">
              <a:rPr lang="en-US" smtClean="0"/>
              <a:t>13</a:t>
            </a:fld>
            <a:endParaRPr lang="en-US"/>
          </a:p>
        </p:txBody>
      </p:sp>
    </p:spTree>
    <p:extLst>
      <p:ext uri="{BB962C8B-B14F-4D97-AF65-F5344CB8AC3E}">
        <p14:creationId xmlns:p14="http://schemas.microsoft.com/office/powerpoint/2010/main" val="136930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48F1-1089-7F02-C56A-66831A90A0DE}"/>
              </a:ext>
            </a:extLst>
          </p:cNvPr>
          <p:cNvSpPr>
            <a:spLocks noGrp="1"/>
          </p:cNvSpPr>
          <p:nvPr>
            <p:ph type="title"/>
          </p:nvPr>
        </p:nvSpPr>
        <p:spPr/>
        <p:txBody>
          <a:bodyPr/>
          <a:lstStyle/>
          <a:p>
            <a:r>
              <a:rPr lang="en-US" dirty="0"/>
              <a:t>Option 3 – In “My Scores” Section</a:t>
            </a:r>
          </a:p>
        </p:txBody>
      </p:sp>
      <p:pic>
        <p:nvPicPr>
          <p:cNvPr id="10" name="Content Placeholder 9">
            <a:extLst>
              <a:ext uri="{FF2B5EF4-FFF2-40B4-BE49-F238E27FC236}">
                <a16:creationId xmlns:a16="http://schemas.microsoft.com/office/drawing/2014/main" id="{21C9F988-CA9E-95C3-2E6D-BAA73DD3C43B}"/>
              </a:ext>
            </a:extLst>
          </p:cNvPr>
          <p:cNvPicPr>
            <a:picLocks noGrp="1" noChangeAspect="1"/>
          </p:cNvPicPr>
          <p:nvPr>
            <p:ph idx="1"/>
          </p:nvPr>
        </p:nvPicPr>
        <p:blipFill>
          <a:blip r:embed="rId3"/>
          <a:stretch>
            <a:fillRect/>
          </a:stretch>
        </p:blipFill>
        <p:spPr>
          <a:xfrm>
            <a:off x="2688392" y="1107904"/>
            <a:ext cx="6358967" cy="5561866"/>
          </a:xfrm>
          <a:prstGeom prst="rect">
            <a:avLst/>
          </a:prstGeom>
        </p:spPr>
      </p:pic>
      <p:sp>
        <p:nvSpPr>
          <p:cNvPr id="3" name="Slide Number Placeholder 2">
            <a:extLst>
              <a:ext uri="{FF2B5EF4-FFF2-40B4-BE49-F238E27FC236}">
                <a16:creationId xmlns:a16="http://schemas.microsoft.com/office/drawing/2014/main" id="{3407FD07-C5CF-AB0E-A802-82B71690436B}"/>
              </a:ext>
            </a:extLst>
          </p:cNvPr>
          <p:cNvSpPr>
            <a:spLocks noGrp="1"/>
          </p:cNvSpPr>
          <p:nvPr>
            <p:ph type="sldNum" sz="quarter" idx="12"/>
          </p:nvPr>
        </p:nvSpPr>
        <p:spPr/>
        <p:txBody>
          <a:bodyPr/>
          <a:lstStyle/>
          <a:p>
            <a:fld id="{BAE26A2A-DE5F-EA41-900F-AB5C4F1D9848}" type="slidenum">
              <a:rPr lang="en-US" smtClean="0"/>
              <a:t>14</a:t>
            </a:fld>
            <a:endParaRPr lang="en-US"/>
          </a:p>
        </p:txBody>
      </p:sp>
    </p:spTree>
    <p:extLst>
      <p:ext uri="{BB962C8B-B14F-4D97-AF65-F5344CB8AC3E}">
        <p14:creationId xmlns:p14="http://schemas.microsoft.com/office/powerpoint/2010/main" val="1313482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D30D-0B15-CBD8-C2C5-D77F96B9BD13}"/>
              </a:ext>
            </a:extLst>
          </p:cNvPr>
          <p:cNvSpPr>
            <a:spLocks noGrp="1"/>
          </p:cNvSpPr>
          <p:nvPr>
            <p:ph type="title"/>
          </p:nvPr>
        </p:nvSpPr>
        <p:spPr/>
        <p:txBody>
          <a:bodyPr/>
          <a:lstStyle/>
          <a:p>
            <a:r>
              <a:rPr lang="en-US" dirty="0"/>
              <a:t>Option 4 – Link in Enhanced Score Report</a:t>
            </a:r>
          </a:p>
        </p:txBody>
      </p:sp>
      <p:pic>
        <p:nvPicPr>
          <p:cNvPr id="11" name="Content Placeholder 10">
            <a:extLst>
              <a:ext uri="{FF2B5EF4-FFF2-40B4-BE49-F238E27FC236}">
                <a16:creationId xmlns:a16="http://schemas.microsoft.com/office/drawing/2014/main" id="{3AA3D3C1-720B-4A2D-AE48-29D998E63C6A}"/>
              </a:ext>
            </a:extLst>
          </p:cNvPr>
          <p:cNvPicPr>
            <a:picLocks noGrp="1" noChangeAspect="1"/>
          </p:cNvPicPr>
          <p:nvPr>
            <p:ph idx="1"/>
          </p:nvPr>
        </p:nvPicPr>
        <p:blipFill>
          <a:blip r:embed="rId3"/>
          <a:stretch>
            <a:fillRect/>
          </a:stretch>
        </p:blipFill>
        <p:spPr>
          <a:xfrm>
            <a:off x="401443" y="1107904"/>
            <a:ext cx="8983579" cy="5414671"/>
          </a:xfrm>
          <a:prstGeom prst="rect">
            <a:avLst/>
          </a:prstGeom>
        </p:spPr>
      </p:pic>
      <p:sp>
        <p:nvSpPr>
          <p:cNvPr id="3" name="Slide Number Placeholder 2">
            <a:extLst>
              <a:ext uri="{FF2B5EF4-FFF2-40B4-BE49-F238E27FC236}">
                <a16:creationId xmlns:a16="http://schemas.microsoft.com/office/drawing/2014/main" id="{DD47AECC-3632-A365-D3AF-D10BC7C5EEF7}"/>
              </a:ext>
            </a:extLst>
          </p:cNvPr>
          <p:cNvSpPr>
            <a:spLocks noGrp="1"/>
          </p:cNvSpPr>
          <p:nvPr>
            <p:ph type="sldNum" sz="quarter" idx="12"/>
          </p:nvPr>
        </p:nvSpPr>
        <p:spPr/>
        <p:txBody>
          <a:bodyPr/>
          <a:lstStyle/>
          <a:p>
            <a:fld id="{BAE26A2A-DE5F-EA41-900F-AB5C4F1D9848}" type="slidenum">
              <a:rPr lang="en-US" smtClean="0"/>
              <a:t>15</a:t>
            </a:fld>
            <a:endParaRPr lang="en-US"/>
          </a:p>
        </p:txBody>
      </p:sp>
    </p:spTree>
    <p:extLst>
      <p:ext uri="{BB962C8B-B14F-4D97-AF65-F5344CB8AC3E}">
        <p14:creationId xmlns:p14="http://schemas.microsoft.com/office/powerpoint/2010/main" val="287561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FA2D-FFF9-7885-25B9-0449368CC2B9}"/>
              </a:ext>
            </a:extLst>
          </p:cNvPr>
          <p:cNvSpPr>
            <a:spLocks noGrp="1"/>
          </p:cNvSpPr>
          <p:nvPr>
            <p:ph type="title"/>
          </p:nvPr>
        </p:nvSpPr>
        <p:spPr/>
        <p:txBody>
          <a:bodyPr/>
          <a:lstStyle/>
          <a:p>
            <a:r>
              <a:rPr lang="en-US" dirty="0"/>
              <a:t>Option 5 – On the Dashboard</a:t>
            </a:r>
          </a:p>
        </p:txBody>
      </p:sp>
      <p:pic>
        <p:nvPicPr>
          <p:cNvPr id="5" name="Content Placeholder 4">
            <a:extLst>
              <a:ext uri="{FF2B5EF4-FFF2-40B4-BE49-F238E27FC236}">
                <a16:creationId xmlns:a16="http://schemas.microsoft.com/office/drawing/2014/main" id="{3F6E75A6-DAC4-8EDF-D0CB-F02AF8426EFE}"/>
              </a:ext>
            </a:extLst>
          </p:cNvPr>
          <p:cNvPicPr>
            <a:picLocks noGrp="1" noChangeAspect="1"/>
          </p:cNvPicPr>
          <p:nvPr>
            <p:ph idx="1"/>
          </p:nvPr>
        </p:nvPicPr>
        <p:blipFill>
          <a:blip r:embed="rId3"/>
          <a:stretch>
            <a:fillRect/>
          </a:stretch>
        </p:blipFill>
        <p:spPr>
          <a:xfrm>
            <a:off x="865458" y="1315453"/>
            <a:ext cx="10461083" cy="4390627"/>
          </a:xfrm>
          <a:prstGeom prst="rect">
            <a:avLst/>
          </a:prstGeom>
        </p:spPr>
      </p:pic>
      <p:sp>
        <p:nvSpPr>
          <p:cNvPr id="3" name="Slide Number Placeholder 2">
            <a:extLst>
              <a:ext uri="{FF2B5EF4-FFF2-40B4-BE49-F238E27FC236}">
                <a16:creationId xmlns:a16="http://schemas.microsoft.com/office/drawing/2014/main" id="{595E9EF8-5F18-4B79-5E72-3933B78F6385}"/>
              </a:ext>
            </a:extLst>
          </p:cNvPr>
          <p:cNvSpPr>
            <a:spLocks noGrp="1"/>
          </p:cNvSpPr>
          <p:nvPr>
            <p:ph type="sldNum" sz="quarter" idx="12"/>
          </p:nvPr>
        </p:nvSpPr>
        <p:spPr/>
        <p:txBody>
          <a:bodyPr/>
          <a:lstStyle/>
          <a:p>
            <a:fld id="{BAE26A2A-DE5F-EA41-900F-AB5C4F1D9848}" type="slidenum">
              <a:rPr lang="en-US" smtClean="0"/>
              <a:t>16</a:t>
            </a:fld>
            <a:endParaRPr lang="en-US"/>
          </a:p>
        </p:txBody>
      </p:sp>
    </p:spTree>
    <p:extLst>
      <p:ext uri="{BB962C8B-B14F-4D97-AF65-F5344CB8AC3E}">
        <p14:creationId xmlns:p14="http://schemas.microsoft.com/office/powerpoint/2010/main" val="138905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0AD5-AF7F-275C-4FEE-13BCB01418B0}"/>
              </a:ext>
            </a:extLst>
          </p:cNvPr>
          <p:cNvSpPr>
            <a:spLocks noGrp="1"/>
          </p:cNvSpPr>
          <p:nvPr>
            <p:ph type="title"/>
          </p:nvPr>
        </p:nvSpPr>
        <p:spPr/>
        <p:txBody>
          <a:bodyPr/>
          <a:lstStyle/>
          <a:p>
            <a:r>
              <a:rPr lang="en-US" dirty="0"/>
              <a:t>Option 6 – In “Edit Profile” section</a:t>
            </a:r>
          </a:p>
        </p:txBody>
      </p:sp>
      <p:pic>
        <p:nvPicPr>
          <p:cNvPr id="5" name="Content Placeholder 4">
            <a:extLst>
              <a:ext uri="{FF2B5EF4-FFF2-40B4-BE49-F238E27FC236}">
                <a16:creationId xmlns:a16="http://schemas.microsoft.com/office/drawing/2014/main" id="{77A3CEA5-3129-9669-55AF-0F7C2D6AE5F1}"/>
              </a:ext>
            </a:extLst>
          </p:cNvPr>
          <p:cNvPicPr>
            <a:picLocks noGrp="1" noChangeAspect="1"/>
          </p:cNvPicPr>
          <p:nvPr>
            <p:ph idx="1"/>
          </p:nvPr>
        </p:nvPicPr>
        <p:blipFill>
          <a:blip r:embed="rId3"/>
          <a:stretch>
            <a:fillRect/>
          </a:stretch>
        </p:blipFill>
        <p:spPr>
          <a:xfrm>
            <a:off x="1100719" y="1122947"/>
            <a:ext cx="9953390" cy="4750803"/>
          </a:xfrm>
          <a:prstGeom prst="rect">
            <a:avLst/>
          </a:prstGeom>
        </p:spPr>
      </p:pic>
      <p:sp>
        <p:nvSpPr>
          <p:cNvPr id="3" name="Slide Number Placeholder 2">
            <a:extLst>
              <a:ext uri="{FF2B5EF4-FFF2-40B4-BE49-F238E27FC236}">
                <a16:creationId xmlns:a16="http://schemas.microsoft.com/office/drawing/2014/main" id="{D2E4FA58-552B-8565-7607-C3291BD2C484}"/>
              </a:ext>
            </a:extLst>
          </p:cNvPr>
          <p:cNvSpPr>
            <a:spLocks noGrp="1"/>
          </p:cNvSpPr>
          <p:nvPr>
            <p:ph type="sldNum" sz="quarter" idx="12"/>
          </p:nvPr>
        </p:nvSpPr>
        <p:spPr/>
        <p:txBody>
          <a:bodyPr/>
          <a:lstStyle/>
          <a:p>
            <a:fld id="{BAE26A2A-DE5F-EA41-900F-AB5C4F1D9848}" type="slidenum">
              <a:rPr lang="en-US" smtClean="0"/>
              <a:t>17</a:t>
            </a:fld>
            <a:endParaRPr lang="en-US"/>
          </a:p>
        </p:txBody>
      </p:sp>
    </p:spTree>
    <p:extLst>
      <p:ext uri="{BB962C8B-B14F-4D97-AF65-F5344CB8AC3E}">
        <p14:creationId xmlns:p14="http://schemas.microsoft.com/office/powerpoint/2010/main" val="3685338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DBF0-17D2-43E3-B460-CD76B1DEA411}"/>
              </a:ext>
            </a:extLst>
          </p:cNvPr>
          <p:cNvSpPr>
            <a:spLocks noGrp="1"/>
          </p:cNvSpPr>
          <p:nvPr>
            <p:ph type="title"/>
          </p:nvPr>
        </p:nvSpPr>
        <p:spPr/>
        <p:txBody>
          <a:bodyPr/>
          <a:lstStyle/>
          <a:p>
            <a:r>
              <a:rPr lang="en-US" dirty="0"/>
              <a:t>Prep Center will be listed in “Edit Profile” once selection is made</a:t>
            </a:r>
          </a:p>
        </p:txBody>
      </p:sp>
      <p:pic>
        <p:nvPicPr>
          <p:cNvPr id="5" name="Content Placeholder 4">
            <a:extLst>
              <a:ext uri="{FF2B5EF4-FFF2-40B4-BE49-F238E27FC236}">
                <a16:creationId xmlns:a16="http://schemas.microsoft.com/office/drawing/2014/main" id="{DEFEBAD2-327F-A43B-6770-3407490E4156}"/>
              </a:ext>
            </a:extLst>
          </p:cNvPr>
          <p:cNvPicPr>
            <a:picLocks noGrp="1" noChangeAspect="1"/>
          </p:cNvPicPr>
          <p:nvPr>
            <p:ph idx="1"/>
          </p:nvPr>
        </p:nvPicPr>
        <p:blipFill>
          <a:blip r:embed="rId3"/>
          <a:stretch>
            <a:fillRect/>
          </a:stretch>
        </p:blipFill>
        <p:spPr>
          <a:xfrm>
            <a:off x="1511422" y="2310063"/>
            <a:ext cx="10109682" cy="2679675"/>
          </a:xfrm>
          <a:prstGeom prst="rect">
            <a:avLst/>
          </a:prstGeom>
        </p:spPr>
      </p:pic>
      <p:sp>
        <p:nvSpPr>
          <p:cNvPr id="3" name="Slide Number Placeholder 2">
            <a:extLst>
              <a:ext uri="{FF2B5EF4-FFF2-40B4-BE49-F238E27FC236}">
                <a16:creationId xmlns:a16="http://schemas.microsoft.com/office/drawing/2014/main" id="{27AD89F0-6BF9-613C-E116-8413A03567A8}"/>
              </a:ext>
            </a:extLst>
          </p:cNvPr>
          <p:cNvSpPr>
            <a:spLocks noGrp="1"/>
          </p:cNvSpPr>
          <p:nvPr>
            <p:ph type="sldNum" sz="quarter" idx="12"/>
          </p:nvPr>
        </p:nvSpPr>
        <p:spPr/>
        <p:txBody>
          <a:bodyPr/>
          <a:lstStyle/>
          <a:p>
            <a:fld id="{BAE26A2A-DE5F-EA41-900F-AB5C4F1D9848}" type="slidenum">
              <a:rPr lang="en-US" smtClean="0"/>
              <a:t>18</a:t>
            </a:fld>
            <a:endParaRPr lang="en-US"/>
          </a:p>
        </p:txBody>
      </p:sp>
    </p:spTree>
    <p:extLst>
      <p:ext uri="{BB962C8B-B14F-4D97-AF65-F5344CB8AC3E}">
        <p14:creationId xmlns:p14="http://schemas.microsoft.com/office/powerpoint/2010/main" val="577911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BD02-1524-AED3-1FC7-6475622EC8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3E0657-1E42-BCA6-18CF-AAEF355496A4}"/>
              </a:ext>
            </a:extLst>
          </p:cNvPr>
          <p:cNvSpPr>
            <a:spLocks noGrp="1"/>
          </p:cNvSpPr>
          <p:nvPr>
            <p:ph type="title"/>
          </p:nvPr>
        </p:nvSpPr>
        <p:spPr/>
        <p:txBody>
          <a:bodyPr>
            <a:normAutofit/>
          </a:bodyPr>
          <a:lstStyle/>
          <a:p>
            <a:r>
              <a:rPr lang="en-US" dirty="0">
                <a:latin typeface="Arial"/>
                <a:cs typeface="Arial"/>
              </a:rPr>
              <a:t>GED Manager</a:t>
            </a:r>
            <a:r>
              <a:rPr lang="en-US" b="0" dirty="0">
                <a:latin typeface="Arial"/>
                <a:cs typeface="Arial"/>
              </a:rPr>
              <a:t>™</a:t>
            </a:r>
            <a:br>
              <a:rPr lang="en-US" dirty="0"/>
            </a:br>
            <a:r>
              <a:rPr lang="en-US" sz="2200" i="1" dirty="0">
                <a:latin typeface="Arial"/>
                <a:cs typeface="Arial"/>
              </a:rPr>
              <a:t>A program management tool designed to help educators &amp; administrators manage their state, programs, and students</a:t>
            </a:r>
          </a:p>
        </p:txBody>
      </p:sp>
      <p:pic>
        <p:nvPicPr>
          <p:cNvPr id="3" name="Content Placeholder 2">
            <a:extLst>
              <a:ext uri="{FF2B5EF4-FFF2-40B4-BE49-F238E27FC236}">
                <a16:creationId xmlns:a16="http://schemas.microsoft.com/office/drawing/2014/main" id="{EFF289AB-C20F-2213-38F9-F81201353B38}"/>
              </a:ext>
            </a:extLst>
          </p:cNvPr>
          <p:cNvPicPr>
            <a:picLocks noGrp="1" noChangeAspect="1"/>
          </p:cNvPicPr>
          <p:nvPr>
            <p:ph idx="1"/>
          </p:nvPr>
        </p:nvPicPr>
        <p:blipFill>
          <a:blip r:embed="rId2"/>
          <a:stretch>
            <a:fillRect/>
          </a:stretch>
        </p:blipFill>
        <p:spPr>
          <a:xfrm>
            <a:off x="408207" y="3429000"/>
            <a:ext cx="11339073" cy="2444750"/>
          </a:xfrm>
        </p:spPr>
      </p:pic>
      <p:sp>
        <p:nvSpPr>
          <p:cNvPr id="2" name="Slide Number Placeholder 1">
            <a:extLst>
              <a:ext uri="{FF2B5EF4-FFF2-40B4-BE49-F238E27FC236}">
                <a16:creationId xmlns:a16="http://schemas.microsoft.com/office/drawing/2014/main" id="{D328544C-C186-CF2E-BFCA-8D2D298841CD}"/>
              </a:ext>
            </a:extLst>
          </p:cNvPr>
          <p:cNvSpPr>
            <a:spLocks noGrp="1"/>
          </p:cNvSpPr>
          <p:nvPr>
            <p:ph type="sldNum" sz="quarter" idx="12"/>
          </p:nvPr>
        </p:nvSpPr>
        <p:spPr/>
        <p:txBody>
          <a:bodyPr/>
          <a:lstStyle/>
          <a:p>
            <a:fld id="{BAE26A2A-DE5F-EA41-900F-AB5C4F1D9848}" type="slidenum">
              <a:rPr lang="en-US" smtClean="0"/>
              <a:t>19</a:t>
            </a:fld>
            <a:endParaRPr lang="en-US"/>
          </a:p>
        </p:txBody>
      </p:sp>
    </p:spTree>
    <p:extLst>
      <p:ext uri="{BB962C8B-B14F-4D97-AF65-F5344CB8AC3E}">
        <p14:creationId xmlns:p14="http://schemas.microsoft.com/office/powerpoint/2010/main" val="293279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A64838-B9FD-4A19-04FA-682C80D2EC7D}"/>
              </a:ext>
            </a:extLst>
          </p:cNvPr>
          <p:cNvSpPr>
            <a:spLocks noGrp="1"/>
          </p:cNvSpPr>
          <p:nvPr>
            <p:ph type="title"/>
          </p:nvPr>
        </p:nvSpPr>
        <p:spPr/>
        <p:txBody>
          <a:bodyPr/>
          <a:lstStyle/>
          <a:p>
            <a:r>
              <a:rPr lang="en-US" dirty="0"/>
              <a:t>Session Overview</a:t>
            </a:r>
          </a:p>
        </p:txBody>
      </p:sp>
      <p:sp>
        <p:nvSpPr>
          <p:cNvPr id="8" name="Content Placeholder 7">
            <a:extLst>
              <a:ext uri="{FF2B5EF4-FFF2-40B4-BE49-F238E27FC236}">
                <a16:creationId xmlns:a16="http://schemas.microsoft.com/office/drawing/2014/main" id="{34618553-D042-B3FC-C341-DA6BEC5B5216}"/>
              </a:ext>
            </a:extLst>
          </p:cNvPr>
          <p:cNvSpPr>
            <a:spLocks noGrp="1"/>
          </p:cNvSpPr>
          <p:nvPr>
            <p:ph idx="1"/>
          </p:nvPr>
        </p:nvSpPr>
        <p:spPr/>
        <p:txBody>
          <a:bodyPr vert="horz" lIns="91440" tIns="45720" rIns="91440" bIns="45720" rtlCol="0" anchor="t">
            <a:normAutofit/>
          </a:bodyPr>
          <a:lstStyle/>
          <a:p>
            <a:pPr marL="342900" indent="-170815">
              <a:lnSpc>
                <a:spcPct val="90000"/>
              </a:lnSpc>
              <a:spcBef>
                <a:spcPts val="0"/>
              </a:spcBef>
              <a:spcAft>
                <a:spcPts val="1200"/>
              </a:spcAft>
            </a:pPr>
            <a:r>
              <a:rPr lang="en-US" sz="2400" dirty="0"/>
              <a:t>What the data shows</a:t>
            </a:r>
            <a:endParaRPr lang="en-US" sz="2400" baseline="30000" dirty="0"/>
          </a:p>
          <a:p>
            <a:pPr marL="342900" indent="-170815">
              <a:spcBef>
                <a:spcPts val="0"/>
              </a:spcBef>
              <a:spcAft>
                <a:spcPts val="1200"/>
              </a:spcAft>
            </a:pPr>
            <a:r>
              <a:rPr lang="en-US" sz="2400" dirty="0">
                <a:latin typeface="Arial"/>
                <a:cs typeface="Arial"/>
              </a:rPr>
              <a:t>What is </a:t>
            </a:r>
            <a:r>
              <a:rPr lang="en-US" dirty="0" err="1">
                <a:latin typeface="Arial"/>
                <a:cs typeface="Arial"/>
              </a:rPr>
              <a:t>GEDPrep</a:t>
            </a:r>
            <a:r>
              <a:rPr lang="en-US" dirty="0">
                <a:latin typeface="Arial"/>
                <a:cs typeface="Arial"/>
              </a:rPr>
              <a:t> </a:t>
            </a:r>
            <a:r>
              <a:rPr lang="en-US" dirty="0" err="1">
                <a:latin typeface="Arial"/>
                <a:cs typeface="Arial"/>
              </a:rPr>
              <a:t>Connect</a:t>
            </a:r>
            <a:r>
              <a:rPr lang="en-US" baseline="30000" dirty="0" err="1">
                <a:latin typeface="Arial"/>
                <a:cs typeface="Arial"/>
              </a:rPr>
              <a:t>TM</a:t>
            </a:r>
            <a:r>
              <a:rPr lang="en-US" sz="2400" dirty="0">
                <a:latin typeface="Arial"/>
                <a:cs typeface="Arial"/>
              </a:rPr>
              <a:t>?</a:t>
            </a:r>
          </a:p>
          <a:p>
            <a:pPr marL="342900" indent="-170815">
              <a:lnSpc>
                <a:spcPct val="90000"/>
              </a:lnSpc>
              <a:spcBef>
                <a:spcPts val="0"/>
              </a:spcBef>
              <a:spcAft>
                <a:spcPts val="1200"/>
              </a:spcAft>
            </a:pPr>
            <a:r>
              <a:rPr lang="en-US" sz="2400" dirty="0"/>
              <a:t>How to use GED </a:t>
            </a:r>
            <a:r>
              <a:rPr lang="en-US" sz="2400" dirty="0" err="1"/>
              <a:t>Manager</a:t>
            </a:r>
            <a:r>
              <a:rPr lang="en-US" sz="2400" baseline="30000" dirty="0" err="1"/>
              <a:t>TM</a:t>
            </a:r>
            <a:r>
              <a:rPr lang="en-US" sz="2400" dirty="0"/>
              <a:t> to combat the data</a:t>
            </a:r>
          </a:p>
          <a:p>
            <a:pPr marL="342900" indent="-170815">
              <a:lnSpc>
                <a:spcPct val="90000"/>
              </a:lnSpc>
              <a:spcBef>
                <a:spcPts val="0"/>
              </a:spcBef>
              <a:spcAft>
                <a:spcPts val="1200"/>
              </a:spcAft>
            </a:pPr>
            <a:r>
              <a:rPr lang="en-US" sz="2400" dirty="0"/>
              <a:t>Answer your questions!</a:t>
            </a:r>
          </a:p>
        </p:txBody>
      </p:sp>
      <p:sp>
        <p:nvSpPr>
          <p:cNvPr id="2" name="Slide Number Placeholder 1">
            <a:extLst>
              <a:ext uri="{FF2B5EF4-FFF2-40B4-BE49-F238E27FC236}">
                <a16:creationId xmlns:a16="http://schemas.microsoft.com/office/drawing/2014/main" id="{E7A71A1A-048B-8A1F-7A08-F394A16B26AE}"/>
              </a:ext>
            </a:extLst>
          </p:cNvPr>
          <p:cNvSpPr>
            <a:spLocks noGrp="1"/>
          </p:cNvSpPr>
          <p:nvPr>
            <p:ph type="sldNum" sz="quarter" idx="12"/>
          </p:nvPr>
        </p:nvSpPr>
        <p:spPr/>
        <p:txBody>
          <a:bodyPr/>
          <a:lstStyle/>
          <a:p>
            <a:fld id="{BAE26A2A-DE5F-EA41-900F-AB5C4F1D9848}" type="slidenum">
              <a:rPr lang="en-US" smtClean="0"/>
              <a:t>2</a:t>
            </a:fld>
            <a:endParaRPr lang="en-US"/>
          </a:p>
        </p:txBody>
      </p:sp>
    </p:spTree>
    <p:extLst>
      <p:ext uri="{BB962C8B-B14F-4D97-AF65-F5344CB8AC3E}">
        <p14:creationId xmlns:p14="http://schemas.microsoft.com/office/powerpoint/2010/main" val="1632159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2449B1-0ED8-245B-57F8-74B6E1FD7ACD}"/>
              </a:ext>
            </a:extLst>
          </p:cNvPr>
          <p:cNvSpPr>
            <a:spLocks noGrp="1"/>
          </p:cNvSpPr>
          <p:nvPr>
            <p:ph type="title"/>
          </p:nvPr>
        </p:nvSpPr>
        <p:spPr/>
        <p:txBody>
          <a:bodyPr/>
          <a:lstStyle/>
          <a:p>
            <a:r>
              <a:rPr lang="en-US" dirty="0"/>
              <a:t>Enabling Adult Education Staff </a:t>
            </a:r>
          </a:p>
        </p:txBody>
      </p:sp>
      <p:sp>
        <p:nvSpPr>
          <p:cNvPr id="6" name="Text Placeholder 5">
            <a:extLst>
              <a:ext uri="{FF2B5EF4-FFF2-40B4-BE49-F238E27FC236}">
                <a16:creationId xmlns:a16="http://schemas.microsoft.com/office/drawing/2014/main" id="{A952FA9B-125A-EBAF-1749-1D99BBB0CCEF}"/>
              </a:ext>
            </a:extLst>
          </p:cNvPr>
          <p:cNvSpPr>
            <a:spLocks noGrp="1"/>
          </p:cNvSpPr>
          <p:nvPr>
            <p:ph type="body" idx="1"/>
          </p:nvPr>
        </p:nvSpPr>
        <p:spPr/>
        <p:txBody>
          <a:bodyPr/>
          <a:lstStyle/>
          <a:p>
            <a:r>
              <a:rPr lang="en-US" dirty="0"/>
              <a:t>To connect with more Students</a:t>
            </a:r>
          </a:p>
        </p:txBody>
      </p:sp>
      <p:sp>
        <p:nvSpPr>
          <p:cNvPr id="2" name="Slide Number Placeholder 1">
            <a:extLst>
              <a:ext uri="{FF2B5EF4-FFF2-40B4-BE49-F238E27FC236}">
                <a16:creationId xmlns:a16="http://schemas.microsoft.com/office/drawing/2014/main" id="{6A766590-E707-D8A4-D4D9-4AEC9FEACE4F}"/>
              </a:ext>
            </a:extLst>
          </p:cNvPr>
          <p:cNvSpPr>
            <a:spLocks noGrp="1"/>
          </p:cNvSpPr>
          <p:nvPr>
            <p:ph type="sldNum" sz="quarter" idx="10"/>
          </p:nvPr>
        </p:nvSpPr>
        <p:spPr/>
        <p:txBody>
          <a:bodyPr/>
          <a:lstStyle/>
          <a:p>
            <a:fld id="{BAE26A2A-DE5F-EA41-900F-AB5C4F1D9848}" type="slidenum">
              <a:rPr lang="en-US" smtClean="0"/>
              <a:pPr/>
              <a:t>20</a:t>
            </a:fld>
            <a:endParaRPr lang="en-US" dirty="0"/>
          </a:p>
        </p:txBody>
      </p:sp>
    </p:spTree>
    <p:extLst>
      <p:ext uri="{BB962C8B-B14F-4D97-AF65-F5344CB8AC3E}">
        <p14:creationId xmlns:p14="http://schemas.microsoft.com/office/powerpoint/2010/main" val="2663505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89AFCD-188F-AF62-FC55-26503E844EEA}"/>
              </a:ext>
            </a:extLst>
          </p:cNvPr>
          <p:cNvPicPr>
            <a:picLocks noChangeAspect="1"/>
          </p:cNvPicPr>
          <p:nvPr/>
        </p:nvPicPr>
        <p:blipFill>
          <a:blip r:embed="rId2"/>
          <a:stretch>
            <a:fillRect/>
          </a:stretch>
        </p:blipFill>
        <p:spPr>
          <a:xfrm>
            <a:off x="1925974" y="429508"/>
            <a:ext cx="8340051" cy="5998984"/>
          </a:xfrm>
          <a:prstGeom prst="rect">
            <a:avLst/>
          </a:prstGeom>
        </p:spPr>
      </p:pic>
      <p:sp>
        <p:nvSpPr>
          <p:cNvPr id="2" name="Slide Number Placeholder 1">
            <a:extLst>
              <a:ext uri="{FF2B5EF4-FFF2-40B4-BE49-F238E27FC236}">
                <a16:creationId xmlns:a16="http://schemas.microsoft.com/office/drawing/2014/main" id="{BD23683F-9A81-E475-8EFC-9A49C7E6C70E}"/>
              </a:ext>
            </a:extLst>
          </p:cNvPr>
          <p:cNvSpPr>
            <a:spLocks noGrp="1"/>
          </p:cNvSpPr>
          <p:nvPr>
            <p:ph type="sldNum" sz="quarter" idx="12"/>
          </p:nvPr>
        </p:nvSpPr>
        <p:spPr/>
        <p:txBody>
          <a:bodyPr/>
          <a:lstStyle/>
          <a:p>
            <a:fld id="{BAE26A2A-DE5F-EA41-900F-AB5C4F1D9848}" type="slidenum">
              <a:rPr lang="en-US" smtClean="0"/>
              <a:t>21</a:t>
            </a:fld>
            <a:endParaRPr lang="en-US"/>
          </a:p>
        </p:txBody>
      </p:sp>
    </p:spTree>
    <p:extLst>
      <p:ext uri="{BB962C8B-B14F-4D97-AF65-F5344CB8AC3E}">
        <p14:creationId xmlns:p14="http://schemas.microsoft.com/office/powerpoint/2010/main" val="281799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D99FDE-59C4-46E4-948B-4A952A4CFE93}"/>
              </a:ext>
            </a:extLst>
          </p:cNvPr>
          <p:cNvSpPr>
            <a:spLocks noGrp="1"/>
          </p:cNvSpPr>
          <p:nvPr>
            <p:ph type="title"/>
          </p:nvPr>
        </p:nvSpPr>
        <p:spPr/>
        <p:txBody>
          <a:bodyPr>
            <a:normAutofit/>
          </a:bodyPr>
          <a:lstStyle/>
          <a:p>
            <a:r>
              <a:rPr lang="en-US" dirty="0"/>
              <a:t>Some things you can do with GED Manager</a:t>
            </a:r>
          </a:p>
        </p:txBody>
      </p:sp>
      <p:sp>
        <p:nvSpPr>
          <p:cNvPr id="15" name="Rectangle: Rounded Corners 14">
            <a:extLst>
              <a:ext uri="{FF2B5EF4-FFF2-40B4-BE49-F238E27FC236}">
                <a16:creationId xmlns:a16="http://schemas.microsoft.com/office/drawing/2014/main" id="{50C0F873-D7DA-4E13-B4C3-B91040945612}"/>
              </a:ext>
            </a:extLst>
          </p:cNvPr>
          <p:cNvSpPr/>
          <p:nvPr/>
        </p:nvSpPr>
        <p:spPr>
          <a:xfrm>
            <a:off x="1981200" y="1136605"/>
            <a:ext cx="8229600" cy="86087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B3C93B53-8EB5-4A2C-B2EA-BA32536D53CE}"/>
              </a:ext>
            </a:extLst>
          </p:cNvPr>
          <p:cNvSpPr/>
          <p:nvPr/>
        </p:nvSpPr>
        <p:spPr>
          <a:xfrm>
            <a:off x="2975515" y="1136605"/>
            <a:ext cx="7235284" cy="86087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110" tIns="91110" rIns="91110" bIns="91110" numCol="1" spcCol="1270" anchor="ctr" anchorCtr="0">
            <a:noAutofit/>
          </a:bodyPr>
          <a:lstStyle/>
          <a:p>
            <a:pPr defTabSz="977900">
              <a:lnSpc>
                <a:spcPct val="90000"/>
              </a:lnSpc>
              <a:spcBef>
                <a:spcPct val="0"/>
              </a:spcBef>
              <a:spcAft>
                <a:spcPct val="35000"/>
              </a:spcAft>
              <a:buClr>
                <a:srgbClr val="000000"/>
              </a:buClr>
              <a:defRPr/>
            </a:pPr>
            <a:r>
              <a:rPr lang="en-US" sz="2200" dirty="0">
                <a:solidFill>
                  <a:srgbClr val="000000">
                    <a:hueOff val="0"/>
                    <a:satOff val="0"/>
                    <a:lumOff val="0"/>
                    <a:alphaOff val="0"/>
                  </a:srgbClr>
                </a:solidFill>
                <a:latin typeface="Arial"/>
                <a:sym typeface="Arial"/>
              </a:rPr>
              <a:t>Student Search</a:t>
            </a:r>
          </a:p>
        </p:txBody>
      </p:sp>
      <p:sp>
        <p:nvSpPr>
          <p:cNvPr id="18" name="Rectangle: Rounded Corners 17">
            <a:extLst>
              <a:ext uri="{FF2B5EF4-FFF2-40B4-BE49-F238E27FC236}">
                <a16:creationId xmlns:a16="http://schemas.microsoft.com/office/drawing/2014/main" id="{37C4C2C4-3D39-41B5-BCAB-92362B0EA9EC}"/>
              </a:ext>
            </a:extLst>
          </p:cNvPr>
          <p:cNvSpPr/>
          <p:nvPr/>
        </p:nvSpPr>
        <p:spPr>
          <a:xfrm>
            <a:off x="1981202" y="2126206"/>
            <a:ext cx="8229600" cy="860879"/>
          </a:xfrm>
          <a:prstGeom prst="roundRect">
            <a:avLst>
              <a:gd name="adj" fmla="val 10000"/>
            </a:avLst>
          </a:prstGeom>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Rounded Corners 20">
            <a:extLst>
              <a:ext uri="{FF2B5EF4-FFF2-40B4-BE49-F238E27FC236}">
                <a16:creationId xmlns:a16="http://schemas.microsoft.com/office/drawing/2014/main" id="{09B88448-7C8D-4C15-BE9B-A3B0FE2EAEEF}"/>
              </a:ext>
            </a:extLst>
          </p:cNvPr>
          <p:cNvSpPr/>
          <p:nvPr/>
        </p:nvSpPr>
        <p:spPr>
          <a:xfrm>
            <a:off x="1981201" y="3163587"/>
            <a:ext cx="8229600" cy="86087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Rounded Corners 23">
            <a:extLst>
              <a:ext uri="{FF2B5EF4-FFF2-40B4-BE49-F238E27FC236}">
                <a16:creationId xmlns:a16="http://schemas.microsoft.com/office/drawing/2014/main" id="{9E4219C3-8FA1-40A9-A070-78BB25AE074F}"/>
              </a:ext>
            </a:extLst>
          </p:cNvPr>
          <p:cNvSpPr/>
          <p:nvPr/>
        </p:nvSpPr>
        <p:spPr>
          <a:xfrm>
            <a:off x="1981201" y="4110943"/>
            <a:ext cx="8229600" cy="860879"/>
          </a:xfrm>
          <a:prstGeom prst="roundRect">
            <a:avLst>
              <a:gd name="adj" fmla="val 10000"/>
            </a:avLst>
          </a:prstGeom>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D8573D72-7989-443D-9374-DBE6F681F9F1}"/>
              </a:ext>
            </a:extLst>
          </p:cNvPr>
          <p:cNvSpPr/>
          <p:nvPr/>
        </p:nvSpPr>
        <p:spPr>
          <a:xfrm>
            <a:off x="3133450" y="2152197"/>
            <a:ext cx="7235284" cy="86087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110" tIns="91110" rIns="91110" bIns="91110" numCol="1" spcCol="1270" anchor="ctr" anchorCtr="0">
            <a:noAutofit/>
          </a:bodyPr>
          <a:lstStyle/>
          <a:p>
            <a:pPr defTabSz="977900">
              <a:lnSpc>
                <a:spcPct val="90000"/>
              </a:lnSpc>
              <a:spcBef>
                <a:spcPct val="0"/>
              </a:spcBef>
              <a:spcAft>
                <a:spcPct val="35000"/>
              </a:spcAft>
              <a:buClr>
                <a:srgbClr val="000000"/>
              </a:buClr>
              <a:defRPr/>
            </a:pPr>
            <a:r>
              <a:rPr lang="en-US" sz="2200" dirty="0">
                <a:solidFill>
                  <a:srgbClr val="000000">
                    <a:hueOff val="0"/>
                    <a:satOff val="0"/>
                    <a:lumOff val="0"/>
                    <a:alphaOff val="0"/>
                  </a:srgbClr>
                </a:solidFill>
                <a:latin typeface="Arial"/>
                <a:sym typeface="Arial"/>
              </a:rPr>
              <a:t>Student Score Reports: GED Ready and GED operational tests </a:t>
            </a:r>
          </a:p>
        </p:txBody>
      </p:sp>
      <p:pic>
        <p:nvPicPr>
          <p:cNvPr id="5" name="Graphic 4" descr="Diploma roll with solid fill">
            <a:extLst>
              <a:ext uri="{FF2B5EF4-FFF2-40B4-BE49-F238E27FC236}">
                <a16:creationId xmlns:a16="http://schemas.microsoft.com/office/drawing/2014/main" id="{A53FADDF-7F2C-4CD8-A5F7-4939761B4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9133" y="4221341"/>
            <a:ext cx="640080" cy="640080"/>
          </a:xfrm>
          <a:prstGeom prst="rect">
            <a:avLst/>
          </a:prstGeom>
        </p:spPr>
      </p:pic>
      <p:pic>
        <p:nvPicPr>
          <p:cNvPr id="8" name="Graphic 7" descr="Document with solid fill">
            <a:extLst>
              <a:ext uri="{FF2B5EF4-FFF2-40B4-BE49-F238E27FC236}">
                <a16:creationId xmlns:a16="http://schemas.microsoft.com/office/drawing/2014/main" id="{A5A01A7E-0DB1-4A32-8315-C2DA8B2036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9133" y="3273985"/>
            <a:ext cx="640080" cy="640080"/>
          </a:xfrm>
          <a:prstGeom prst="rect">
            <a:avLst/>
          </a:prstGeom>
        </p:spPr>
      </p:pic>
      <p:pic>
        <p:nvPicPr>
          <p:cNvPr id="11" name="Graphic 10" descr="Pencil with solid fill">
            <a:extLst>
              <a:ext uri="{FF2B5EF4-FFF2-40B4-BE49-F238E27FC236}">
                <a16:creationId xmlns:a16="http://schemas.microsoft.com/office/drawing/2014/main" id="{9035D86C-E67D-414E-B576-A2ABEB56D0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39134" y="2236604"/>
            <a:ext cx="640080" cy="640080"/>
          </a:xfrm>
          <a:prstGeom prst="rect">
            <a:avLst/>
          </a:prstGeom>
        </p:spPr>
      </p:pic>
      <p:pic>
        <p:nvPicPr>
          <p:cNvPr id="13" name="Graphic 12" descr="Magnifying glass with solid fill">
            <a:extLst>
              <a:ext uri="{FF2B5EF4-FFF2-40B4-BE49-F238E27FC236}">
                <a16:creationId xmlns:a16="http://schemas.microsoft.com/office/drawing/2014/main" id="{CE60442B-CA81-4CD8-AE04-2C2DB08776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9132" y="1247003"/>
            <a:ext cx="640080" cy="640080"/>
          </a:xfrm>
          <a:prstGeom prst="rect">
            <a:avLst/>
          </a:prstGeom>
        </p:spPr>
      </p:pic>
      <p:sp>
        <p:nvSpPr>
          <p:cNvPr id="23" name="Freeform: Shape 22">
            <a:extLst>
              <a:ext uri="{FF2B5EF4-FFF2-40B4-BE49-F238E27FC236}">
                <a16:creationId xmlns:a16="http://schemas.microsoft.com/office/drawing/2014/main" id="{449D5AC8-C075-4D17-A13E-94F313AA5B48}"/>
              </a:ext>
            </a:extLst>
          </p:cNvPr>
          <p:cNvSpPr/>
          <p:nvPr/>
        </p:nvSpPr>
        <p:spPr>
          <a:xfrm>
            <a:off x="3133450" y="4156384"/>
            <a:ext cx="7235284" cy="86087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110" tIns="91110" rIns="91110" bIns="91110" numCol="1" spcCol="1270" anchor="ctr" anchorCtr="0">
            <a:noAutofit/>
          </a:bodyPr>
          <a:lstStyle/>
          <a:p>
            <a:pPr defTabSz="977900">
              <a:lnSpc>
                <a:spcPct val="90000"/>
              </a:lnSpc>
              <a:spcBef>
                <a:spcPct val="0"/>
              </a:spcBef>
              <a:spcAft>
                <a:spcPct val="35000"/>
              </a:spcAft>
              <a:buClr>
                <a:srgbClr val="000000"/>
              </a:buClr>
              <a:defRPr/>
            </a:pPr>
            <a:r>
              <a:rPr lang="en-US" sz="2200" dirty="0">
                <a:solidFill>
                  <a:srgbClr val="000000">
                    <a:hueOff val="0"/>
                    <a:satOff val="0"/>
                    <a:lumOff val="0"/>
                    <a:alphaOff val="0"/>
                  </a:srgbClr>
                </a:solidFill>
                <a:latin typeface="Arial"/>
                <a:sym typeface="Arial"/>
              </a:rPr>
              <a:t>Passers Report</a:t>
            </a:r>
          </a:p>
        </p:txBody>
      </p:sp>
      <p:sp>
        <p:nvSpPr>
          <p:cNvPr id="20" name="Freeform: Shape 19">
            <a:extLst>
              <a:ext uri="{FF2B5EF4-FFF2-40B4-BE49-F238E27FC236}">
                <a16:creationId xmlns:a16="http://schemas.microsoft.com/office/drawing/2014/main" id="{CFBFCD4E-2C01-47D8-A8B2-5AC091A332F5}"/>
              </a:ext>
            </a:extLst>
          </p:cNvPr>
          <p:cNvSpPr/>
          <p:nvPr/>
        </p:nvSpPr>
        <p:spPr>
          <a:xfrm>
            <a:off x="3133450" y="3202304"/>
            <a:ext cx="7235284" cy="86087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110" tIns="91110" rIns="91110" bIns="91110" numCol="1" spcCol="1270" anchor="ctr" anchorCtr="0">
            <a:noAutofit/>
          </a:bodyPr>
          <a:lstStyle/>
          <a:p>
            <a:pPr defTabSz="977900">
              <a:lnSpc>
                <a:spcPct val="90000"/>
              </a:lnSpc>
              <a:spcBef>
                <a:spcPct val="0"/>
              </a:spcBef>
              <a:spcAft>
                <a:spcPct val="35000"/>
              </a:spcAft>
              <a:buClr>
                <a:srgbClr val="000000"/>
              </a:buClr>
              <a:defRPr/>
            </a:pPr>
            <a:r>
              <a:rPr lang="en-US" sz="2200" dirty="0">
                <a:solidFill>
                  <a:srgbClr val="000000">
                    <a:hueOff val="0"/>
                    <a:satOff val="0"/>
                    <a:lumOff val="0"/>
                    <a:alphaOff val="0"/>
                  </a:srgbClr>
                </a:solidFill>
                <a:latin typeface="Arial"/>
                <a:sym typeface="Arial"/>
              </a:rPr>
              <a:t>Student Test Activity Report</a:t>
            </a:r>
          </a:p>
        </p:txBody>
      </p:sp>
      <p:sp>
        <p:nvSpPr>
          <p:cNvPr id="3" name="Rectangle: Rounded Corners 2">
            <a:extLst>
              <a:ext uri="{FF2B5EF4-FFF2-40B4-BE49-F238E27FC236}">
                <a16:creationId xmlns:a16="http://schemas.microsoft.com/office/drawing/2014/main" id="{E7D57F97-1245-54C0-FE02-04DCD1979FCD}"/>
              </a:ext>
            </a:extLst>
          </p:cNvPr>
          <p:cNvSpPr/>
          <p:nvPr/>
        </p:nvSpPr>
        <p:spPr>
          <a:xfrm>
            <a:off x="1981200" y="5095207"/>
            <a:ext cx="8229600" cy="860879"/>
          </a:xfrm>
          <a:prstGeom prst="roundRect">
            <a:avLst>
              <a:gd name="adj" fmla="val 10000"/>
            </a:avLst>
          </a:prstGeom>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4" name="Graphic 3" descr="Address Book with solid fill">
            <a:extLst>
              <a:ext uri="{FF2B5EF4-FFF2-40B4-BE49-F238E27FC236}">
                <a16:creationId xmlns:a16="http://schemas.microsoft.com/office/drawing/2014/main" id="{407482B2-5973-47F3-4C04-797CE3B944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39132" y="5205605"/>
            <a:ext cx="640080" cy="640080"/>
          </a:xfrm>
          <a:prstGeom prst="rect">
            <a:avLst/>
          </a:prstGeom>
        </p:spPr>
      </p:pic>
      <p:sp>
        <p:nvSpPr>
          <p:cNvPr id="6" name="Freeform: Shape 5">
            <a:extLst>
              <a:ext uri="{FF2B5EF4-FFF2-40B4-BE49-F238E27FC236}">
                <a16:creationId xmlns:a16="http://schemas.microsoft.com/office/drawing/2014/main" id="{B8C02FF9-964A-56E2-6B57-0F236ADA51EB}"/>
              </a:ext>
            </a:extLst>
          </p:cNvPr>
          <p:cNvSpPr/>
          <p:nvPr/>
        </p:nvSpPr>
        <p:spPr>
          <a:xfrm>
            <a:off x="3133450" y="5093789"/>
            <a:ext cx="7235284" cy="860879"/>
          </a:xfrm>
          <a:custGeom>
            <a:avLst/>
            <a:gdLst>
              <a:gd name="connsiteX0" fmla="*/ 0 w 7235284"/>
              <a:gd name="connsiteY0" fmla="*/ 0 h 860879"/>
              <a:gd name="connsiteX1" fmla="*/ 7235284 w 7235284"/>
              <a:gd name="connsiteY1" fmla="*/ 0 h 860879"/>
              <a:gd name="connsiteX2" fmla="*/ 7235284 w 7235284"/>
              <a:gd name="connsiteY2" fmla="*/ 860879 h 860879"/>
              <a:gd name="connsiteX3" fmla="*/ 0 w 7235284"/>
              <a:gd name="connsiteY3" fmla="*/ 860879 h 860879"/>
              <a:gd name="connsiteX4" fmla="*/ 0 w 7235284"/>
              <a:gd name="connsiteY4" fmla="*/ 0 h 86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284" h="860879">
                <a:moveTo>
                  <a:pt x="0" y="0"/>
                </a:moveTo>
                <a:lnTo>
                  <a:pt x="7235284" y="0"/>
                </a:lnTo>
                <a:lnTo>
                  <a:pt x="7235284" y="860879"/>
                </a:lnTo>
                <a:lnTo>
                  <a:pt x="0" y="8608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110" tIns="91110" rIns="91110" bIns="91110" numCol="1" spcCol="1270" anchor="ctr" anchorCtr="0">
            <a:noAutofit/>
          </a:bodyPr>
          <a:lstStyle/>
          <a:p>
            <a:pPr defTabSz="977900">
              <a:lnSpc>
                <a:spcPct val="90000"/>
              </a:lnSpc>
              <a:spcBef>
                <a:spcPct val="0"/>
              </a:spcBef>
              <a:spcAft>
                <a:spcPct val="35000"/>
              </a:spcAft>
              <a:buClr>
                <a:srgbClr val="000000"/>
              </a:buClr>
              <a:defRPr/>
            </a:pPr>
            <a:r>
              <a:rPr lang="en-US" sz="2200" dirty="0">
                <a:solidFill>
                  <a:srgbClr val="000000">
                    <a:hueOff val="0"/>
                    <a:satOff val="0"/>
                    <a:lumOff val="0"/>
                    <a:alphaOff val="0"/>
                  </a:srgbClr>
                </a:solidFill>
                <a:latin typeface="Arial"/>
              </a:rPr>
              <a:t>Manage Enrollments (SAV only)</a:t>
            </a:r>
            <a:endParaRPr lang="en-US" sz="2200" dirty="0">
              <a:solidFill>
                <a:srgbClr val="000000">
                  <a:hueOff val="0"/>
                  <a:satOff val="0"/>
                  <a:lumOff val="0"/>
                  <a:alphaOff val="0"/>
                </a:srgbClr>
              </a:solidFill>
              <a:latin typeface="Arial"/>
              <a:sym typeface="Arial"/>
            </a:endParaRPr>
          </a:p>
        </p:txBody>
      </p:sp>
      <p:sp>
        <p:nvSpPr>
          <p:cNvPr id="2" name="Slide Number Placeholder 1">
            <a:extLst>
              <a:ext uri="{FF2B5EF4-FFF2-40B4-BE49-F238E27FC236}">
                <a16:creationId xmlns:a16="http://schemas.microsoft.com/office/drawing/2014/main" id="{50EB5BBB-95F7-BCBB-AC5D-F03E3AD71442}"/>
              </a:ext>
            </a:extLst>
          </p:cNvPr>
          <p:cNvSpPr>
            <a:spLocks noGrp="1"/>
          </p:cNvSpPr>
          <p:nvPr>
            <p:ph type="sldNum" sz="quarter" idx="12"/>
          </p:nvPr>
        </p:nvSpPr>
        <p:spPr/>
        <p:txBody>
          <a:bodyPr/>
          <a:lstStyle/>
          <a:p>
            <a:fld id="{BAE26A2A-DE5F-EA41-900F-AB5C4F1D9848}" type="slidenum">
              <a:rPr lang="en-US" smtClean="0"/>
              <a:t>22</a:t>
            </a:fld>
            <a:endParaRPr lang="en-US"/>
          </a:p>
        </p:txBody>
      </p:sp>
    </p:spTree>
    <p:extLst>
      <p:ext uri="{BB962C8B-B14F-4D97-AF65-F5344CB8AC3E}">
        <p14:creationId xmlns:p14="http://schemas.microsoft.com/office/powerpoint/2010/main" val="3872862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C8FA-75DD-7C55-8A90-95C1D9E2A7D8}"/>
              </a:ext>
            </a:extLst>
          </p:cNvPr>
          <p:cNvSpPr>
            <a:spLocks noGrp="1"/>
          </p:cNvSpPr>
          <p:nvPr>
            <p:ph type="title"/>
          </p:nvPr>
        </p:nvSpPr>
        <p:spPr/>
        <p:txBody>
          <a:bodyPr/>
          <a:lstStyle/>
          <a:p>
            <a:r>
              <a:rPr lang="en-US" dirty="0"/>
              <a:t>GED Manager™ Homepage</a:t>
            </a:r>
          </a:p>
        </p:txBody>
      </p:sp>
      <p:pic>
        <p:nvPicPr>
          <p:cNvPr id="5" name="Content Placeholder 4">
            <a:extLst>
              <a:ext uri="{FF2B5EF4-FFF2-40B4-BE49-F238E27FC236}">
                <a16:creationId xmlns:a16="http://schemas.microsoft.com/office/drawing/2014/main" id="{5F26FA6B-CF30-6E6D-7506-EA43D82D1BD9}"/>
              </a:ext>
            </a:extLst>
          </p:cNvPr>
          <p:cNvPicPr>
            <a:picLocks noGrp="1" noChangeAspect="1"/>
          </p:cNvPicPr>
          <p:nvPr>
            <p:ph idx="1"/>
          </p:nvPr>
        </p:nvPicPr>
        <p:blipFill>
          <a:blip r:embed="rId2"/>
          <a:stretch>
            <a:fillRect/>
          </a:stretch>
        </p:blipFill>
        <p:spPr>
          <a:xfrm>
            <a:off x="1285959" y="1080334"/>
            <a:ext cx="9582909" cy="4959350"/>
          </a:xfrm>
          <a:prstGeom prst="rect">
            <a:avLst/>
          </a:prstGeom>
        </p:spPr>
      </p:pic>
      <p:sp>
        <p:nvSpPr>
          <p:cNvPr id="3" name="Slide Number Placeholder 2">
            <a:extLst>
              <a:ext uri="{FF2B5EF4-FFF2-40B4-BE49-F238E27FC236}">
                <a16:creationId xmlns:a16="http://schemas.microsoft.com/office/drawing/2014/main" id="{065264A6-C610-5F3B-BD84-A012FEA0B985}"/>
              </a:ext>
            </a:extLst>
          </p:cNvPr>
          <p:cNvSpPr>
            <a:spLocks noGrp="1"/>
          </p:cNvSpPr>
          <p:nvPr>
            <p:ph type="sldNum" sz="quarter" idx="12"/>
          </p:nvPr>
        </p:nvSpPr>
        <p:spPr/>
        <p:txBody>
          <a:bodyPr/>
          <a:lstStyle/>
          <a:p>
            <a:fld id="{BAE26A2A-DE5F-EA41-900F-AB5C4F1D9848}" type="slidenum">
              <a:rPr lang="en-US" smtClean="0"/>
              <a:t>23</a:t>
            </a:fld>
            <a:endParaRPr lang="en-US"/>
          </a:p>
        </p:txBody>
      </p:sp>
    </p:spTree>
    <p:extLst>
      <p:ext uri="{BB962C8B-B14F-4D97-AF65-F5344CB8AC3E}">
        <p14:creationId xmlns:p14="http://schemas.microsoft.com/office/powerpoint/2010/main" val="241987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78B0F-12C5-BAEA-DC26-F4C3CEAAD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8E87D-E11D-69EA-1663-506A469950FD}"/>
              </a:ext>
            </a:extLst>
          </p:cNvPr>
          <p:cNvSpPr>
            <a:spLocks noGrp="1"/>
          </p:cNvSpPr>
          <p:nvPr>
            <p:ph type="title"/>
          </p:nvPr>
        </p:nvSpPr>
        <p:spPr/>
        <p:txBody>
          <a:bodyPr/>
          <a:lstStyle/>
          <a:p>
            <a:r>
              <a:rPr lang="en-US" dirty="0"/>
              <a:t>GED Manager™ Homepage</a:t>
            </a:r>
          </a:p>
        </p:txBody>
      </p:sp>
      <p:pic>
        <p:nvPicPr>
          <p:cNvPr id="7" name="Content Placeholder 6">
            <a:extLst>
              <a:ext uri="{FF2B5EF4-FFF2-40B4-BE49-F238E27FC236}">
                <a16:creationId xmlns:a16="http://schemas.microsoft.com/office/drawing/2014/main" id="{95CD0D31-92ED-6885-FDAC-3A8E6B0B654A}"/>
              </a:ext>
            </a:extLst>
          </p:cNvPr>
          <p:cNvPicPr>
            <a:picLocks noGrp="1" noChangeAspect="1"/>
          </p:cNvPicPr>
          <p:nvPr>
            <p:ph idx="1"/>
          </p:nvPr>
        </p:nvPicPr>
        <p:blipFill>
          <a:blip r:embed="rId2"/>
          <a:stretch>
            <a:fillRect/>
          </a:stretch>
        </p:blipFill>
        <p:spPr>
          <a:xfrm>
            <a:off x="721896" y="1067379"/>
            <a:ext cx="9252100" cy="4806371"/>
          </a:xfrm>
          <a:prstGeom prst="rect">
            <a:avLst/>
          </a:prstGeom>
        </p:spPr>
      </p:pic>
      <p:sp>
        <p:nvSpPr>
          <p:cNvPr id="3" name="Slide Number Placeholder 2">
            <a:extLst>
              <a:ext uri="{FF2B5EF4-FFF2-40B4-BE49-F238E27FC236}">
                <a16:creationId xmlns:a16="http://schemas.microsoft.com/office/drawing/2014/main" id="{372A8C73-8E72-DD61-0448-5A62903A4813}"/>
              </a:ext>
            </a:extLst>
          </p:cNvPr>
          <p:cNvSpPr>
            <a:spLocks noGrp="1"/>
          </p:cNvSpPr>
          <p:nvPr>
            <p:ph type="sldNum" sz="quarter" idx="12"/>
          </p:nvPr>
        </p:nvSpPr>
        <p:spPr/>
        <p:txBody>
          <a:bodyPr/>
          <a:lstStyle/>
          <a:p>
            <a:fld id="{BAE26A2A-DE5F-EA41-900F-AB5C4F1D9848}" type="slidenum">
              <a:rPr lang="en-US" smtClean="0"/>
              <a:t>24</a:t>
            </a:fld>
            <a:endParaRPr lang="en-US"/>
          </a:p>
        </p:txBody>
      </p:sp>
    </p:spTree>
    <p:extLst>
      <p:ext uri="{BB962C8B-B14F-4D97-AF65-F5344CB8AC3E}">
        <p14:creationId xmlns:p14="http://schemas.microsoft.com/office/powerpoint/2010/main" val="552977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D1A83-CCA0-D4D4-1635-738983147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63C9E-36D8-6CFE-B892-C80EE4AF87AA}"/>
              </a:ext>
            </a:extLst>
          </p:cNvPr>
          <p:cNvSpPr>
            <a:spLocks noGrp="1"/>
          </p:cNvSpPr>
          <p:nvPr>
            <p:ph type="title"/>
          </p:nvPr>
        </p:nvSpPr>
        <p:spPr/>
        <p:txBody>
          <a:bodyPr/>
          <a:lstStyle/>
          <a:p>
            <a:r>
              <a:rPr lang="en-US" dirty="0"/>
              <a:t>GED Manager™ Homepage</a:t>
            </a:r>
          </a:p>
        </p:txBody>
      </p:sp>
      <p:pic>
        <p:nvPicPr>
          <p:cNvPr id="10" name="Content Placeholder 9">
            <a:extLst>
              <a:ext uri="{FF2B5EF4-FFF2-40B4-BE49-F238E27FC236}">
                <a16:creationId xmlns:a16="http://schemas.microsoft.com/office/drawing/2014/main" id="{62417B5C-F13D-0CBE-8FED-B9ED053A2111}"/>
              </a:ext>
            </a:extLst>
          </p:cNvPr>
          <p:cNvPicPr>
            <a:picLocks noGrp="1" noChangeAspect="1"/>
          </p:cNvPicPr>
          <p:nvPr>
            <p:ph idx="1"/>
          </p:nvPr>
        </p:nvPicPr>
        <p:blipFill>
          <a:blip r:embed="rId3"/>
          <a:stretch>
            <a:fillRect/>
          </a:stretch>
        </p:blipFill>
        <p:spPr>
          <a:xfrm>
            <a:off x="1782740" y="2048163"/>
            <a:ext cx="8590008" cy="3603048"/>
          </a:xfrm>
          <a:prstGeom prst="rect">
            <a:avLst/>
          </a:prstGeom>
        </p:spPr>
      </p:pic>
      <p:sp>
        <p:nvSpPr>
          <p:cNvPr id="3" name="Slide Number Placeholder 2">
            <a:extLst>
              <a:ext uri="{FF2B5EF4-FFF2-40B4-BE49-F238E27FC236}">
                <a16:creationId xmlns:a16="http://schemas.microsoft.com/office/drawing/2014/main" id="{30A8A4A8-9688-1CF7-A536-DCE5A55F57D2}"/>
              </a:ext>
            </a:extLst>
          </p:cNvPr>
          <p:cNvSpPr>
            <a:spLocks noGrp="1"/>
          </p:cNvSpPr>
          <p:nvPr>
            <p:ph type="sldNum" sz="quarter" idx="12"/>
          </p:nvPr>
        </p:nvSpPr>
        <p:spPr/>
        <p:txBody>
          <a:bodyPr/>
          <a:lstStyle/>
          <a:p>
            <a:fld id="{BAE26A2A-DE5F-EA41-900F-AB5C4F1D9848}" type="slidenum">
              <a:rPr lang="en-US" smtClean="0"/>
              <a:t>25</a:t>
            </a:fld>
            <a:endParaRPr lang="en-US"/>
          </a:p>
        </p:txBody>
      </p:sp>
    </p:spTree>
    <p:extLst>
      <p:ext uri="{BB962C8B-B14F-4D97-AF65-F5344CB8AC3E}">
        <p14:creationId xmlns:p14="http://schemas.microsoft.com/office/powerpoint/2010/main" val="2425929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2AA5-5917-01DB-A5BB-7C75509DF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B4B90-F07E-B401-7970-FB08DC3C9D6B}"/>
              </a:ext>
            </a:extLst>
          </p:cNvPr>
          <p:cNvSpPr>
            <a:spLocks noGrp="1"/>
          </p:cNvSpPr>
          <p:nvPr>
            <p:ph type="title"/>
          </p:nvPr>
        </p:nvSpPr>
        <p:spPr/>
        <p:txBody>
          <a:bodyPr/>
          <a:lstStyle/>
          <a:p>
            <a:r>
              <a:rPr lang="en-US" dirty="0"/>
              <a:t>GED Manager™ Homepage</a:t>
            </a:r>
          </a:p>
        </p:txBody>
      </p:sp>
      <p:pic>
        <p:nvPicPr>
          <p:cNvPr id="9" name="Content Placeholder 8">
            <a:extLst>
              <a:ext uri="{FF2B5EF4-FFF2-40B4-BE49-F238E27FC236}">
                <a16:creationId xmlns:a16="http://schemas.microsoft.com/office/drawing/2014/main" id="{937B7A69-E9D5-A070-13C7-6F53B89402C0}"/>
              </a:ext>
            </a:extLst>
          </p:cNvPr>
          <p:cNvPicPr>
            <a:picLocks noGrp="1" noChangeAspect="1"/>
          </p:cNvPicPr>
          <p:nvPr>
            <p:ph idx="1"/>
          </p:nvPr>
        </p:nvPicPr>
        <p:blipFill>
          <a:blip r:embed="rId3"/>
          <a:stretch>
            <a:fillRect/>
          </a:stretch>
        </p:blipFill>
        <p:spPr>
          <a:xfrm>
            <a:off x="763415" y="1107904"/>
            <a:ext cx="8781638" cy="5291184"/>
          </a:xfrm>
          <a:prstGeom prst="rect">
            <a:avLst/>
          </a:prstGeom>
        </p:spPr>
      </p:pic>
      <p:sp>
        <p:nvSpPr>
          <p:cNvPr id="3" name="Slide Number Placeholder 2">
            <a:extLst>
              <a:ext uri="{FF2B5EF4-FFF2-40B4-BE49-F238E27FC236}">
                <a16:creationId xmlns:a16="http://schemas.microsoft.com/office/drawing/2014/main" id="{53589EC8-E86B-BEA5-545D-B9BFDBDD07A4}"/>
              </a:ext>
            </a:extLst>
          </p:cNvPr>
          <p:cNvSpPr>
            <a:spLocks noGrp="1"/>
          </p:cNvSpPr>
          <p:nvPr>
            <p:ph type="sldNum" sz="quarter" idx="12"/>
          </p:nvPr>
        </p:nvSpPr>
        <p:spPr/>
        <p:txBody>
          <a:bodyPr/>
          <a:lstStyle/>
          <a:p>
            <a:fld id="{BAE26A2A-DE5F-EA41-900F-AB5C4F1D9848}" type="slidenum">
              <a:rPr lang="en-US" smtClean="0"/>
              <a:t>26</a:t>
            </a:fld>
            <a:endParaRPr lang="en-US"/>
          </a:p>
        </p:txBody>
      </p:sp>
    </p:spTree>
    <p:extLst>
      <p:ext uri="{BB962C8B-B14F-4D97-AF65-F5344CB8AC3E}">
        <p14:creationId xmlns:p14="http://schemas.microsoft.com/office/powerpoint/2010/main" val="3464302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A3E8-219B-8BDF-ED02-54390C877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8620A-86CC-1AA2-F501-F3DB80179E60}"/>
              </a:ext>
            </a:extLst>
          </p:cNvPr>
          <p:cNvSpPr>
            <a:spLocks noGrp="1"/>
          </p:cNvSpPr>
          <p:nvPr>
            <p:ph type="title"/>
          </p:nvPr>
        </p:nvSpPr>
        <p:spPr/>
        <p:txBody>
          <a:bodyPr/>
          <a:lstStyle/>
          <a:p>
            <a:r>
              <a:rPr lang="en-US" dirty="0"/>
              <a:t>GED Manager™ Homepage</a:t>
            </a:r>
          </a:p>
        </p:txBody>
      </p:sp>
      <p:pic>
        <p:nvPicPr>
          <p:cNvPr id="6" name="Content Placeholder 5">
            <a:extLst>
              <a:ext uri="{FF2B5EF4-FFF2-40B4-BE49-F238E27FC236}">
                <a16:creationId xmlns:a16="http://schemas.microsoft.com/office/drawing/2014/main" id="{8D63E026-069D-BEF0-84BD-94276B33264E}"/>
              </a:ext>
            </a:extLst>
          </p:cNvPr>
          <p:cNvPicPr>
            <a:picLocks noGrp="1" noChangeAspect="1"/>
          </p:cNvPicPr>
          <p:nvPr>
            <p:ph idx="1"/>
          </p:nvPr>
        </p:nvPicPr>
        <p:blipFill>
          <a:blip r:embed="rId3"/>
          <a:stretch>
            <a:fillRect/>
          </a:stretch>
        </p:blipFill>
        <p:spPr>
          <a:xfrm>
            <a:off x="490907" y="1468877"/>
            <a:ext cx="10995239" cy="3914087"/>
          </a:xfrm>
          <a:prstGeom prst="rect">
            <a:avLst/>
          </a:prstGeom>
        </p:spPr>
      </p:pic>
      <p:sp>
        <p:nvSpPr>
          <p:cNvPr id="3" name="Slide Number Placeholder 2">
            <a:extLst>
              <a:ext uri="{FF2B5EF4-FFF2-40B4-BE49-F238E27FC236}">
                <a16:creationId xmlns:a16="http://schemas.microsoft.com/office/drawing/2014/main" id="{2438B8CC-EBC9-1EA4-356A-61A3DAADA84C}"/>
              </a:ext>
            </a:extLst>
          </p:cNvPr>
          <p:cNvSpPr>
            <a:spLocks noGrp="1"/>
          </p:cNvSpPr>
          <p:nvPr>
            <p:ph type="sldNum" sz="quarter" idx="12"/>
          </p:nvPr>
        </p:nvSpPr>
        <p:spPr/>
        <p:txBody>
          <a:bodyPr/>
          <a:lstStyle/>
          <a:p>
            <a:fld id="{BAE26A2A-DE5F-EA41-900F-AB5C4F1D9848}" type="slidenum">
              <a:rPr lang="en-US" smtClean="0"/>
              <a:t>27</a:t>
            </a:fld>
            <a:endParaRPr lang="en-US"/>
          </a:p>
        </p:txBody>
      </p:sp>
    </p:spTree>
    <p:extLst>
      <p:ext uri="{BB962C8B-B14F-4D97-AF65-F5344CB8AC3E}">
        <p14:creationId xmlns:p14="http://schemas.microsoft.com/office/powerpoint/2010/main" val="1358052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CC8C-1524-A995-9170-4E6D6FDE2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F6662-D73A-3EE9-FF00-E80F621FDCFF}"/>
              </a:ext>
            </a:extLst>
          </p:cNvPr>
          <p:cNvSpPr>
            <a:spLocks noGrp="1"/>
          </p:cNvSpPr>
          <p:nvPr>
            <p:ph type="title"/>
          </p:nvPr>
        </p:nvSpPr>
        <p:spPr/>
        <p:txBody>
          <a:bodyPr/>
          <a:lstStyle/>
          <a:p>
            <a:r>
              <a:rPr lang="en-US" dirty="0"/>
              <a:t>GED Manager™ Homepage</a:t>
            </a:r>
          </a:p>
        </p:txBody>
      </p:sp>
      <p:pic>
        <p:nvPicPr>
          <p:cNvPr id="7" name="Content Placeholder 6">
            <a:extLst>
              <a:ext uri="{FF2B5EF4-FFF2-40B4-BE49-F238E27FC236}">
                <a16:creationId xmlns:a16="http://schemas.microsoft.com/office/drawing/2014/main" id="{ED019A35-5906-F0AC-E26F-7E4F2CB28B7A}"/>
              </a:ext>
            </a:extLst>
          </p:cNvPr>
          <p:cNvPicPr>
            <a:picLocks noGrp="1" noChangeAspect="1"/>
          </p:cNvPicPr>
          <p:nvPr>
            <p:ph idx="1"/>
          </p:nvPr>
        </p:nvPicPr>
        <p:blipFill>
          <a:blip r:embed="rId3"/>
          <a:stretch>
            <a:fillRect/>
          </a:stretch>
        </p:blipFill>
        <p:spPr>
          <a:xfrm>
            <a:off x="1427748" y="947733"/>
            <a:ext cx="8936161" cy="5144087"/>
          </a:xfrm>
          <a:prstGeom prst="rect">
            <a:avLst/>
          </a:prstGeom>
        </p:spPr>
      </p:pic>
      <p:sp>
        <p:nvSpPr>
          <p:cNvPr id="3" name="Slide Number Placeholder 2">
            <a:extLst>
              <a:ext uri="{FF2B5EF4-FFF2-40B4-BE49-F238E27FC236}">
                <a16:creationId xmlns:a16="http://schemas.microsoft.com/office/drawing/2014/main" id="{3E7AAC8E-FD2F-F220-1F85-33CE217FF7D8}"/>
              </a:ext>
            </a:extLst>
          </p:cNvPr>
          <p:cNvSpPr>
            <a:spLocks noGrp="1"/>
          </p:cNvSpPr>
          <p:nvPr>
            <p:ph type="sldNum" sz="quarter" idx="12"/>
          </p:nvPr>
        </p:nvSpPr>
        <p:spPr/>
        <p:txBody>
          <a:bodyPr/>
          <a:lstStyle/>
          <a:p>
            <a:fld id="{BAE26A2A-DE5F-EA41-900F-AB5C4F1D9848}" type="slidenum">
              <a:rPr lang="en-US" smtClean="0"/>
              <a:t>28</a:t>
            </a:fld>
            <a:endParaRPr lang="en-US"/>
          </a:p>
        </p:txBody>
      </p:sp>
    </p:spTree>
    <p:extLst>
      <p:ext uri="{BB962C8B-B14F-4D97-AF65-F5344CB8AC3E}">
        <p14:creationId xmlns:p14="http://schemas.microsoft.com/office/powerpoint/2010/main" val="371400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9251A-AA36-A408-8983-2C36924AC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7F1C4-3FDE-EE39-D08E-3AF1C9E54D97}"/>
              </a:ext>
            </a:extLst>
          </p:cNvPr>
          <p:cNvSpPr>
            <a:spLocks noGrp="1"/>
          </p:cNvSpPr>
          <p:nvPr>
            <p:ph type="title"/>
          </p:nvPr>
        </p:nvSpPr>
        <p:spPr/>
        <p:txBody>
          <a:bodyPr/>
          <a:lstStyle/>
          <a:p>
            <a:r>
              <a:rPr lang="en-US" dirty="0"/>
              <a:t>GED Manager™ Homepage</a:t>
            </a:r>
          </a:p>
        </p:txBody>
      </p:sp>
      <p:pic>
        <p:nvPicPr>
          <p:cNvPr id="6" name="Content Placeholder 5">
            <a:extLst>
              <a:ext uri="{FF2B5EF4-FFF2-40B4-BE49-F238E27FC236}">
                <a16:creationId xmlns:a16="http://schemas.microsoft.com/office/drawing/2014/main" id="{029F4401-59C1-9F4C-6641-F2F7524F21F8}"/>
              </a:ext>
            </a:extLst>
          </p:cNvPr>
          <p:cNvPicPr>
            <a:picLocks noGrp="1" noChangeAspect="1"/>
          </p:cNvPicPr>
          <p:nvPr>
            <p:ph idx="1"/>
          </p:nvPr>
        </p:nvPicPr>
        <p:blipFill>
          <a:blip r:embed="rId3"/>
          <a:stretch>
            <a:fillRect/>
          </a:stretch>
        </p:blipFill>
        <p:spPr>
          <a:xfrm>
            <a:off x="2251374" y="442739"/>
            <a:ext cx="8357962" cy="6222168"/>
          </a:xfrm>
          <a:prstGeom prst="rect">
            <a:avLst/>
          </a:prstGeom>
        </p:spPr>
      </p:pic>
      <p:sp>
        <p:nvSpPr>
          <p:cNvPr id="3" name="Slide Number Placeholder 2">
            <a:extLst>
              <a:ext uri="{FF2B5EF4-FFF2-40B4-BE49-F238E27FC236}">
                <a16:creationId xmlns:a16="http://schemas.microsoft.com/office/drawing/2014/main" id="{1F80FE6E-0A70-80CE-2591-579BA111D1A3}"/>
              </a:ext>
            </a:extLst>
          </p:cNvPr>
          <p:cNvSpPr>
            <a:spLocks noGrp="1"/>
          </p:cNvSpPr>
          <p:nvPr>
            <p:ph type="sldNum" sz="quarter" idx="12"/>
          </p:nvPr>
        </p:nvSpPr>
        <p:spPr/>
        <p:txBody>
          <a:bodyPr/>
          <a:lstStyle/>
          <a:p>
            <a:fld id="{BAE26A2A-DE5F-EA41-900F-AB5C4F1D9848}" type="slidenum">
              <a:rPr lang="en-US" smtClean="0"/>
              <a:t>29</a:t>
            </a:fld>
            <a:endParaRPr lang="en-US"/>
          </a:p>
        </p:txBody>
      </p:sp>
    </p:spTree>
    <p:extLst>
      <p:ext uri="{BB962C8B-B14F-4D97-AF65-F5344CB8AC3E}">
        <p14:creationId xmlns:p14="http://schemas.microsoft.com/office/powerpoint/2010/main" val="301216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801F0B-EBF1-CB80-A188-E4FE7E863ED7}"/>
              </a:ext>
            </a:extLst>
          </p:cNvPr>
          <p:cNvSpPr>
            <a:spLocks noGrp="1"/>
          </p:cNvSpPr>
          <p:nvPr>
            <p:ph type="title"/>
          </p:nvPr>
        </p:nvSpPr>
        <p:spPr/>
        <p:txBody>
          <a:bodyPr/>
          <a:lstStyle/>
          <a:p>
            <a:r>
              <a:rPr lang="en-US" dirty="0"/>
              <a:t>The Data</a:t>
            </a:r>
          </a:p>
        </p:txBody>
      </p:sp>
      <p:pic>
        <p:nvPicPr>
          <p:cNvPr id="3" name="Content Placeholder 2">
            <a:extLst>
              <a:ext uri="{FF2B5EF4-FFF2-40B4-BE49-F238E27FC236}">
                <a16:creationId xmlns:a16="http://schemas.microsoft.com/office/drawing/2014/main" id="{D4CC652C-7D72-6F63-3DAA-73396FD8E585}"/>
              </a:ext>
            </a:extLst>
          </p:cNvPr>
          <p:cNvPicPr>
            <a:picLocks noGrp="1" noChangeAspect="1"/>
          </p:cNvPicPr>
          <p:nvPr>
            <p:ph idx="1"/>
          </p:nvPr>
        </p:nvPicPr>
        <p:blipFill>
          <a:blip r:embed="rId2"/>
          <a:stretch>
            <a:fillRect/>
          </a:stretch>
        </p:blipFill>
        <p:spPr>
          <a:xfrm>
            <a:off x="415897" y="3429000"/>
            <a:ext cx="11323694" cy="2444750"/>
          </a:xfrm>
          <a:prstGeom prst="rect">
            <a:avLst/>
          </a:prstGeom>
        </p:spPr>
      </p:pic>
      <p:sp>
        <p:nvSpPr>
          <p:cNvPr id="7" name="Slide Number Placeholder 6">
            <a:extLst>
              <a:ext uri="{FF2B5EF4-FFF2-40B4-BE49-F238E27FC236}">
                <a16:creationId xmlns:a16="http://schemas.microsoft.com/office/drawing/2014/main" id="{9150DC67-5EC2-7112-62C5-684A1FA2083C}"/>
              </a:ext>
            </a:extLst>
          </p:cNvPr>
          <p:cNvSpPr>
            <a:spLocks noGrp="1"/>
          </p:cNvSpPr>
          <p:nvPr>
            <p:ph type="sldNum" sz="quarter" idx="12"/>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3617106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1825082" y="1231456"/>
            <a:ext cx="3061252" cy="1018892"/>
          </a:xfrm>
        </p:spPr>
        <p:txBody>
          <a:bodyPr>
            <a:normAutofit fontScale="70000" lnSpcReduction="20000"/>
          </a:bodyPr>
          <a:lstStyle/>
          <a:p>
            <a:pPr marL="0" indent="0">
              <a:buNone/>
            </a:pPr>
            <a:r>
              <a:rPr lang="en-US" sz="2600" dirty="0">
                <a:latin typeface="+mn-lt"/>
              </a:rPr>
              <a:t>Log in to GED Manager </a:t>
            </a:r>
          </a:p>
          <a:p>
            <a:pPr marL="0" indent="0">
              <a:buNone/>
            </a:pPr>
            <a:r>
              <a:rPr lang="en-US" sz="2600" dirty="0">
                <a:latin typeface="+mn-lt"/>
              </a:rPr>
              <a:t>Hover over </a:t>
            </a:r>
            <a:r>
              <a:rPr lang="en-US" sz="2600" i="1" dirty="0">
                <a:solidFill>
                  <a:schemeClr val="accent1"/>
                </a:solidFill>
                <a:latin typeface="+mn-lt"/>
              </a:rPr>
              <a:t>Manage Student </a:t>
            </a:r>
          </a:p>
          <a:p>
            <a:pPr marL="0" indent="0">
              <a:buNone/>
            </a:pPr>
            <a:r>
              <a:rPr lang="en-US" sz="2600" dirty="0">
                <a:latin typeface="+mn-lt"/>
              </a:rPr>
              <a:t>Click on </a:t>
            </a:r>
            <a:r>
              <a:rPr lang="en-US" sz="2600" i="1" dirty="0">
                <a:solidFill>
                  <a:schemeClr val="accent1"/>
                </a:solidFill>
                <a:latin typeface="+mn-lt"/>
              </a:rPr>
              <a:t>Student Search</a:t>
            </a:r>
          </a:p>
          <a:p>
            <a:pPr marL="0" indent="0">
              <a:buNone/>
            </a:pPr>
            <a:endParaRPr lang="en-US" sz="1500" i="1" dirty="0">
              <a:solidFill>
                <a:schemeClr val="accent1"/>
              </a:solidFill>
            </a:endParaRPr>
          </a:p>
        </p:txBody>
      </p:sp>
      <p:sp>
        <p:nvSpPr>
          <p:cNvPr id="7" name="Title 1">
            <a:extLst>
              <a:ext uri="{FF2B5EF4-FFF2-40B4-BE49-F238E27FC236}">
                <a16:creationId xmlns:a16="http://schemas.microsoft.com/office/drawing/2014/main" id="{4236B023-5E97-A60B-7911-B587C680B544}"/>
              </a:ext>
            </a:extLst>
          </p:cNvPr>
          <p:cNvSpPr txBox="1">
            <a:spLocks/>
          </p:cNvSpPr>
          <p:nvPr/>
        </p:nvSpPr>
        <p:spPr>
          <a:xfrm>
            <a:off x="224589" y="343317"/>
            <a:ext cx="10049905" cy="691007"/>
          </a:xfrm>
          <a:prstGeom prst="rect">
            <a:avLst/>
          </a:prstGeom>
        </p:spPr>
        <p:txBody>
          <a:bodyPr vert="horz" lIns="0" tIns="0" rIns="0" bIns="0" rtlCol="0" anchor="t" anchorCtr="0">
            <a:normAutofit/>
          </a:bodyPr>
          <a:lstStyle>
            <a:lvl1pPr algn="l" defTabSz="685750"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r>
              <a:rPr lang="en-US" altLang="en-US" sz="3600" dirty="0">
                <a:latin typeface="Arial" panose="020B0604020202020204" pitchFamily="34" charset="0"/>
              </a:rPr>
              <a:t>GED Manager</a:t>
            </a:r>
            <a:r>
              <a:rPr lang="en-US" altLang="en-US" sz="3600" baseline="30000" dirty="0">
                <a:latin typeface="Arial" panose="020B0604020202020204" pitchFamily="34" charset="0"/>
              </a:rPr>
              <a:t>™</a:t>
            </a:r>
            <a:r>
              <a:rPr lang="en-US" altLang="en-US" sz="3600" dirty="0">
                <a:latin typeface="Arial" panose="020B0604020202020204" pitchFamily="34" charset="0"/>
              </a:rPr>
              <a:t> Student Search</a:t>
            </a:r>
          </a:p>
        </p:txBody>
      </p:sp>
      <p:pic>
        <p:nvPicPr>
          <p:cNvPr id="13" name="Picture 12">
            <a:extLst>
              <a:ext uri="{FF2B5EF4-FFF2-40B4-BE49-F238E27FC236}">
                <a16:creationId xmlns:a16="http://schemas.microsoft.com/office/drawing/2014/main" id="{5D6D4F06-6521-6311-ED5A-85477EC7B3D3}"/>
              </a:ext>
            </a:extLst>
          </p:cNvPr>
          <p:cNvPicPr>
            <a:picLocks noChangeAspect="1"/>
          </p:cNvPicPr>
          <p:nvPr/>
        </p:nvPicPr>
        <p:blipFill>
          <a:blip r:embed="rId3"/>
          <a:stretch>
            <a:fillRect/>
          </a:stretch>
        </p:blipFill>
        <p:spPr>
          <a:xfrm>
            <a:off x="3558340" y="2514014"/>
            <a:ext cx="5075320" cy="2373688"/>
          </a:xfrm>
          <a:prstGeom prst="rect">
            <a:avLst/>
          </a:prstGeom>
          <a:ln w="38100">
            <a:solidFill>
              <a:schemeClr val="accent1"/>
            </a:solidFill>
          </a:ln>
        </p:spPr>
      </p:pic>
      <p:sp>
        <p:nvSpPr>
          <p:cNvPr id="2" name="Slide Number Placeholder 1">
            <a:extLst>
              <a:ext uri="{FF2B5EF4-FFF2-40B4-BE49-F238E27FC236}">
                <a16:creationId xmlns:a16="http://schemas.microsoft.com/office/drawing/2014/main" id="{25C2340C-72FC-3110-A2C1-93FEC33B255C}"/>
              </a:ext>
            </a:extLst>
          </p:cNvPr>
          <p:cNvSpPr>
            <a:spLocks noGrp="1"/>
          </p:cNvSpPr>
          <p:nvPr>
            <p:ph type="sldNum" sz="quarter" idx="12"/>
          </p:nvPr>
        </p:nvSpPr>
        <p:spPr/>
        <p:txBody>
          <a:bodyPr/>
          <a:lstStyle/>
          <a:p>
            <a:fld id="{BAE26A2A-DE5F-EA41-900F-AB5C4F1D9848}" type="slidenum">
              <a:rPr lang="en-US" smtClean="0"/>
              <a:t>30</a:t>
            </a:fld>
            <a:endParaRPr lang="en-US"/>
          </a:p>
        </p:txBody>
      </p:sp>
    </p:spTree>
    <p:extLst>
      <p:ext uri="{BB962C8B-B14F-4D97-AF65-F5344CB8AC3E}">
        <p14:creationId xmlns:p14="http://schemas.microsoft.com/office/powerpoint/2010/main" val="1613477456"/>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9BD65-C496-AE4D-033C-1918FF925111}"/>
              </a:ext>
            </a:extLst>
          </p:cNvPr>
          <p:cNvSpPr txBox="1">
            <a:spLocks/>
          </p:cNvSpPr>
          <p:nvPr/>
        </p:nvSpPr>
        <p:spPr>
          <a:xfrm>
            <a:off x="401443" y="343317"/>
            <a:ext cx="9873051" cy="691007"/>
          </a:xfrm>
          <a:prstGeom prst="rect">
            <a:avLst/>
          </a:prstGeom>
        </p:spPr>
        <p:txBody>
          <a:bodyPr vert="horz" lIns="0" tIns="0" rIns="0" bIns="0" rtlCol="0" anchor="t" anchorCtr="0">
            <a:normAutofit/>
          </a:bodyPr>
          <a:lstStyle>
            <a:lvl1pPr algn="l" defTabSz="685750"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r>
              <a:rPr lang="en-US" altLang="en-US" sz="3600" dirty="0">
                <a:latin typeface="Arial" panose="020B0604020202020204" pitchFamily="34" charset="0"/>
              </a:rPr>
              <a:t>GED Manager</a:t>
            </a:r>
            <a:r>
              <a:rPr lang="en-US" altLang="en-US" sz="3600" baseline="30000" dirty="0">
                <a:latin typeface="Arial" panose="020B0604020202020204" pitchFamily="34" charset="0"/>
              </a:rPr>
              <a:t>™</a:t>
            </a:r>
            <a:r>
              <a:rPr lang="en-US" altLang="en-US" sz="3600" dirty="0">
                <a:latin typeface="Arial" panose="020B0604020202020204" pitchFamily="34" charset="0"/>
              </a:rPr>
              <a:t> Student Search</a:t>
            </a:r>
          </a:p>
        </p:txBody>
      </p:sp>
      <p:pic>
        <p:nvPicPr>
          <p:cNvPr id="7" name="Content Placeholder 6">
            <a:extLst>
              <a:ext uri="{FF2B5EF4-FFF2-40B4-BE49-F238E27FC236}">
                <a16:creationId xmlns:a16="http://schemas.microsoft.com/office/drawing/2014/main" id="{D630429F-3F64-89CE-FE7C-0D291C0BA733}"/>
              </a:ext>
            </a:extLst>
          </p:cNvPr>
          <p:cNvPicPr>
            <a:picLocks noGrp="1" noChangeAspect="1"/>
          </p:cNvPicPr>
          <p:nvPr>
            <p:ph idx="1"/>
          </p:nvPr>
        </p:nvPicPr>
        <p:blipFill>
          <a:blip r:embed="rId3"/>
          <a:stretch>
            <a:fillRect/>
          </a:stretch>
        </p:blipFill>
        <p:spPr>
          <a:xfrm>
            <a:off x="753979" y="727837"/>
            <a:ext cx="9994232" cy="6130163"/>
          </a:xfrm>
          <a:prstGeom prst="rect">
            <a:avLst/>
          </a:prstGeom>
        </p:spPr>
      </p:pic>
      <p:sp>
        <p:nvSpPr>
          <p:cNvPr id="2" name="Slide Number Placeholder 1">
            <a:extLst>
              <a:ext uri="{FF2B5EF4-FFF2-40B4-BE49-F238E27FC236}">
                <a16:creationId xmlns:a16="http://schemas.microsoft.com/office/drawing/2014/main" id="{DF254C5D-7841-3D7E-690B-67A3475A9DE1}"/>
              </a:ext>
            </a:extLst>
          </p:cNvPr>
          <p:cNvSpPr>
            <a:spLocks noGrp="1"/>
          </p:cNvSpPr>
          <p:nvPr>
            <p:ph type="sldNum" sz="quarter" idx="12"/>
          </p:nvPr>
        </p:nvSpPr>
        <p:spPr/>
        <p:txBody>
          <a:bodyPr/>
          <a:lstStyle/>
          <a:p>
            <a:fld id="{BAE26A2A-DE5F-EA41-900F-AB5C4F1D9848}" type="slidenum">
              <a:rPr lang="en-US" smtClean="0"/>
              <a:t>31</a:t>
            </a:fld>
            <a:endParaRPr lang="en-US"/>
          </a:p>
        </p:txBody>
      </p:sp>
    </p:spTree>
    <p:extLst>
      <p:ext uri="{BB962C8B-B14F-4D97-AF65-F5344CB8AC3E}">
        <p14:creationId xmlns:p14="http://schemas.microsoft.com/office/powerpoint/2010/main" val="1032693886"/>
      </p:ext>
    </p:extLst>
  </p:cSld>
  <p:clrMapOvr>
    <a:masterClrMapping/>
  </p:clrMapOvr>
  <mc:AlternateContent xmlns:mc="http://schemas.openxmlformats.org/markup-compatibility/2006" xmlns:p14="http://schemas.microsoft.com/office/powerpoint/2010/main">
    <mc:Choice Requires="p14">
      <p:transition spd="slow" p14:dur="2000" advTm="24693"/>
    </mc:Choice>
    <mc:Fallback xmlns="">
      <p:transition spd="slow" advTm="246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EEEEBE-C2C1-44AE-D185-5CB28CA90720}"/>
              </a:ext>
            </a:extLst>
          </p:cNvPr>
          <p:cNvSpPr>
            <a:spLocks noGrp="1"/>
          </p:cNvSpPr>
          <p:nvPr>
            <p:ph type="title"/>
          </p:nvPr>
        </p:nvSpPr>
        <p:spPr/>
        <p:txBody>
          <a:bodyPr/>
          <a:lstStyle/>
          <a:p>
            <a:r>
              <a:rPr lang="en-US" dirty="0"/>
              <a:t>How to Manage Student Enrollment</a:t>
            </a:r>
          </a:p>
        </p:txBody>
      </p:sp>
      <p:sp>
        <p:nvSpPr>
          <p:cNvPr id="6" name="Text Placeholder 5">
            <a:extLst>
              <a:ext uri="{FF2B5EF4-FFF2-40B4-BE49-F238E27FC236}">
                <a16:creationId xmlns:a16="http://schemas.microsoft.com/office/drawing/2014/main" id="{6C081F6B-D75A-EA79-6DF3-3AE7F8A321CF}"/>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0C3A23C-26F0-E25F-91DC-FFA63DE0EF36}"/>
              </a:ext>
            </a:extLst>
          </p:cNvPr>
          <p:cNvSpPr>
            <a:spLocks noGrp="1"/>
          </p:cNvSpPr>
          <p:nvPr>
            <p:ph type="sldNum" sz="quarter" idx="10"/>
          </p:nvPr>
        </p:nvSpPr>
        <p:spPr/>
        <p:txBody>
          <a:bodyPr/>
          <a:lstStyle/>
          <a:p>
            <a:fld id="{BAE26A2A-DE5F-EA41-900F-AB5C4F1D9848}" type="slidenum">
              <a:rPr lang="en-US" smtClean="0"/>
              <a:pPr/>
              <a:t>32</a:t>
            </a:fld>
            <a:endParaRPr lang="en-US" dirty="0"/>
          </a:p>
        </p:txBody>
      </p:sp>
    </p:spTree>
    <p:extLst>
      <p:ext uri="{BB962C8B-B14F-4D97-AF65-F5344CB8AC3E}">
        <p14:creationId xmlns:p14="http://schemas.microsoft.com/office/powerpoint/2010/main" val="1187748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88758" y="392107"/>
            <a:ext cx="8811164" cy="537792"/>
          </a:xfrm>
        </p:spPr>
        <p:txBody>
          <a:bodyPr>
            <a:normAutofit fontScale="90000"/>
          </a:bodyPr>
          <a:lstStyle/>
          <a:p>
            <a:pPr>
              <a:defRPr/>
            </a:pPr>
            <a:r>
              <a:rPr lang="en-US" altLang="en-US" sz="4000" dirty="0"/>
              <a:t>Manage Student Enrollment</a:t>
            </a:r>
          </a:p>
        </p:txBody>
      </p:sp>
      <p:pic>
        <p:nvPicPr>
          <p:cNvPr id="2" name="Picture 1">
            <a:extLst>
              <a:ext uri="{FF2B5EF4-FFF2-40B4-BE49-F238E27FC236}">
                <a16:creationId xmlns:a16="http://schemas.microsoft.com/office/drawing/2014/main" id="{CEA5502C-8EFE-0313-3227-1A19E3FB91C8}"/>
              </a:ext>
            </a:extLst>
          </p:cNvPr>
          <p:cNvPicPr>
            <a:picLocks noChangeAspect="1"/>
          </p:cNvPicPr>
          <p:nvPr/>
        </p:nvPicPr>
        <p:blipFill>
          <a:blip r:embed="rId3"/>
          <a:stretch>
            <a:fillRect/>
          </a:stretch>
        </p:blipFill>
        <p:spPr>
          <a:xfrm>
            <a:off x="939339" y="1167426"/>
            <a:ext cx="10313322" cy="4523148"/>
          </a:xfrm>
          <a:prstGeom prst="rect">
            <a:avLst/>
          </a:prstGeom>
        </p:spPr>
      </p:pic>
      <p:sp>
        <p:nvSpPr>
          <p:cNvPr id="3" name="Slide Number Placeholder 2">
            <a:extLst>
              <a:ext uri="{FF2B5EF4-FFF2-40B4-BE49-F238E27FC236}">
                <a16:creationId xmlns:a16="http://schemas.microsoft.com/office/drawing/2014/main" id="{16DEB69E-D70F-919B-0BB3-1ACA28BFBF0A}"/>
              </a:ext>
            </a:extLst>
          </p:cNvPr>
          <p:cNvSpPr>
            <a:spLocks noGrp="1"/>
          </p:cNvSpPr>
          <p:nvPr>
            <p:ph type="sldNum" sz="quarter" idx="12"/>
          </p:nvPr>
        </p:nvSpPr>
        <p:spPr/>
        <p:txBody>
          <a:bodyPr/>
          <a:lstStyle/>
          <a:p>
            <a:fld id="{BAE26A2A-DE5F-EA41-900F-AB5C4F1D9848}" type="slidenum">
              <a:rPr lang="en-US" smtClean="0"/>
              <a:t>33</a:t>
            </a:fld>
            <a:endParaRPr lang="en-US"/>
          </a:p>
        </p:txBody>
      </p:sp>
    </p:spTree>
    <p:extLst>
      <p:ext uri="{BB962C8B-B14F-4D97-AF65-F5344CB8AC3E}">
        <p14:creationId xmlns:p14="http://schemas.microsoft.com/office/powerpoint/2010/main" val="2948954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F87A0C-A8FB-4FE3-87CF-1AF74D1230E6}"/>
              </a:ext>
            </a:extLst>
          </p:cNvPr>
          <p:cNvSpPr/>
          <p:nvPr/>
        </p:nvSpPr>
        <p:spPr>
          <a:xfrm>
            <a:off x="2439992" y="1725754"/>
            <a:ext cx="1529261" cy="376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956011-03D2-3DCD-8457-F52E183F5D69}"/>
              </a:ext>
            </a:extLst>
          </p:cNvPr>
          <p:cNvPicPr>
            <a:picLocks noChangeAspect="1"/>
          </p:cNvPicPr>
          <p:nvPr/>
        </p:nvPicPr>
        <p:blipFill>
          <a:blip r:embed="rId3"/>
          <a:stretch>
            <a:fillRect/>
          </a:stretch>
        </p:blipFill>
        <p:spPr>
          <a:xfrm>
            <a:off x="407148" y="1371905"/>
            <a:ext cx="11575302" cy="4185642"/>
          </a:xfrm>
          <a:prstGeom prst="rect">
            <a:avLst/>
          </a:prstGeom>
        </p:spPr>
      </p:pic>
      <p:sp>
        <p:nvSpPr>
          <p:cNvPr id="9" name="Title 1">
            <a:extLst>
              <a:ext uri="{FF2B5EF4-FFF2-40B4-BE49-F238E27FC236}">
                <a16:creationId xmlns:a16="http://schemas.microsoft.com/office/drawing/2014/main" id="{6981B6D2-2175-E0E3-38CE-E01CBACC5BAE}"/>
              </a:ext>
            </a:extLst>
          </p:cNvPr>
          <p:cNvSpPr>
            <a:spLocks noGrp="1"/>
          </p:cNvSpPr>
          <p:nvPr>
            <p:ph type="title"/>
          </p:nvPr>
        </p:nvSpPr>
        <p:spPr>
          <a:xfrm>
            <a:off x="401638" y="525463"/>
            <a:ext cx="11352212" cy="1165225"/>
          </a:xfrm>
        </p:spPr>
        <p:txBody>
          <a:bodyPr>
            <a:normAutofit/>
          </a:bodyPr>
          <a:lstStyle/>
          <a:p>
            <a:pPr>
              <a:defRPr/>
            </a:pPr>
            <a:r>
              <a:rPr lang="en-US" altLang="en-US" sz="4000" dirty="0"/>
              <a:t>Manage Student Enrollment</a:t>
            </a:r>
          </a:p>
        </p:txBody>
      </p:sp>
      <p:sp>
        <p:nvSpPr>
          <p:cNvPr id="2" name="Slide Number Placeholder 1">
            <a:extLst>
              <a:ext uri="{FF2B5EF4-FFF2-40B4-BE49-F238E27FC236}">
                <a16:creationId xmlns:a16="http://schemas.microsoft.com/office/drawing/2014/main" id="{19B87ECC-F038-6773-8D0F-ECEED27CEA64}"/>
              </a:ext>
            </a:extLst>
          </p:cNvPr>
          <p:cNvSpPr>
            <a:spLocks noGrp="1"/>
          </p:cNvSpPr>
          <p:nvPr>
            <p:ph type="sldNum" sz="quarter" idx="12"/>
          </p:nvPr>
        </p:nvSpPr>
        <p:spPr/>
        <p:txBody>
          <a:bodyPr/>
          <a:lstStyle/>
          <a:p>
            <a:fld id="{BAE26A2A-DE5F-EA41-900F-AB5C4F1D9848}" type="slidenum">
              <a:rPr lang="en-US" smtClean="0"/>
              <a:t>34</a:t>
            </a:fld>
            <a:endParaRPr lang="en-US"/>
          </a:p>
        </p:txBody>
      </p:sp>
    </p:spTree>
    <p:extLst>
      <p:ext uri="{BB962C8B-B14F-4D97-AF65-F5344CB8AC3E}">
        <p14:creationId xmlns:p14="http://schemas.microsoft.com/office/powerpoint/2010/main" val="209683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D71572-C566-2A1D-91D5-75A0FCF48F72}"/>
              </a:ext>
            </a:extLst>
          </p:cNvPr>
          <p:cNvSpPr>
            <a:spLocks noGrp="1"/>
          </p:cNvSpPr>
          <p:nvPr>
            <p:ph type="title"/>
          </p:nvPr>
        </p:nvSpPr>
        <p:spPr>
          <a:xfrm>
            <a:off x="401638" y="525463"/>
            <a:ext cx="11352212" cy="1165225"/>
          </a:xfrm>
        </p:spPr>
        <p:txBody>
          <a:bodyPr>
            <a:normAutofit/>
          </a:bodyPr>
          <a:lstStyle/>
          <a:p>
            <a:pPr>
              <a:defRPr/>
            </a:pPr>
            <a:r>
              <a:rPr lang="en-US" altLang="en-US" sz="4000" dirty="0"/>
              <a:t>Manage Student Enrollment</a:t>
            </a:r>
          </a:p>
        </p:txBody>
      </p:sp>
      <p:pic>
        <p:nvPicPr>
          <p:cNvPr id="9" name="Picture 8">
            <a:extLst>
              <a:ext uri="{FF2B5EF4-FFF2-40B4-BE49-F238E27FC236}">
                <a16:creationId xmlns:a16="http://schemas.microsoft.com/office/drawing/2014/main" id="{F9E2C0B4-592B-5716-9563-CA3980004AAD}"/>
              </a:ext>
            </a:extLst>
          </p:cNvPr>
          <p:cNvPicPr>
            <a:picLocks noChangeAspect="1"/>
          </p:cNvPicPr>
          <p:nvPr/>
        </p:nvPicPr>
        <p:blipFill>
          <a:blip r:embed="rId3"/>
          <a:stretch>
            <a:fillRect/>
          </a:stretch>
        </p:blipFill>
        <p:spPr>
          <a:xfrm>
            <a:off x="1049648" y="1108075"/>
            <a:ext cx="8949704" cy="4755292"/>
          </a:xfrm>
          <a:prstGeom prst="rect">
            <a:avLst/>
          </a:prstGeom>
        </p:spPr>
      </p:pic>
      <p:sp>
        <p:nvSpPr>
          <p:cNvPr id="2" name="Slide Number Placeholder 1">
            <a:extLst>
              <a:ext uri="{FF2B5EF4-FFF2-40B4-BE49-F238E27FC236}">
                <a16:creationId xmlns:a16="http://schemas.microsoft.com/office/drawing/2014/main" id="{3FC274F2-466A-916A-22FB-2CE3D45A225F}"/>
              </a:ext>
            </a:extLst>
          </p:cNvPr>
          <p:cNvSpPr>
            <a:spLocks noGrp="1"/>
          </p:cNvSpPr>
          <p:nvPr>
            <p:ph type="sldNum" sz="quarter" idx="12"/>
          </p:nvPr>
        </p:nvSpPr>
        <p:spPr/>
        <p:txBody>
          <a:bodyPr/>
          <a:lstStyle/>
          <a:p>
            <a:fld id="{BAE26A2A-DE5F-EA41-900F-AB5C4F1D9848}" type="slidenum">
              <a:rPr lang="en-US" smtClean="0"/>
              <a:t>35</a:t>
            </a:fld>
            <a:endParaRPr lang="en-US"/>
          </a:p>
        </p:txBody>
      </p:sp>
    </p:spTree>
    <p:extLst>
      <p:ext uri="{BB962C8B-B14F-4D97-AF65-F5344CB8AC3E}">
        <p14:creationId xmlns:p14="http://schemas.microsoft.com/office/powerpoint/2010/main" val="2461605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2A8FFE-CD79-5AAF-A013-CF7FCD58A00E}"/>
              </a:ext>
            </a:extLst>
          </p:cNvPr>
          <p:cNvPicPr>
            <a:picLocks noChangeAspect="1"/>
          </p:cNvPicPr>
          <p:nvPr/>
        </p:nvPicPr>
        <p:blipFill>
          <a:blip r:embed="rId3"/>
          <a:stretch>
            <a:fillRect/>
          </a:stretch>
        </p:blipFill>
        <p:spPr>
          <a:xfrm>
            <a:off x="161925" y="279395"/>
            <a:ext cx="9086850" cy="981075"/>
          </a:xfrm>
          <a:prstGeom prst="rect">
            <a:avLst/>
          </a:prstGeom>
        </p:spPr>
      </p:pic>
      <p:pic>
        <p:nvPicPr>
          <p:cNvPr id="7" name="Content Placeholder 6">
            <a:extLst>
              <a:ext uri="{FF2B5EF4-FFF2-40B4-BE49-F238E27FC236}">
                <a16:creationId xmlns:a16="http://schemas.microsoft.com/office/drawing/2014/main" id="{8943893B-07EB-05C4-E396-E15A1D6F1B40}"/>
              </a:ext>
            </a:extLst>
          </p:cNvPr>
          <p:cNvPicPr>
            <a:picLocks noGrp="1" noChangeAspect="1"/>
          </p:cNvPicPr>
          <p:nvPr>
            <p:ph idx="1"/>
          </p:nvPr>
        </p:nvPicPr>
        <p:blipFill>
          <a:blip r:embed="rId4"/>
          <a:stretch>
            <a:fillRect/>
          </a:stretch>
        </p:blipFill>
        <p:spPr>
          <a:xfrm>
            <a:off x="652231" y="1049472"/>
            <a:ext cx="9086850" cy="5460730"/>
          </a:xfrm>
          <a:prstGeom prst="rect">
            <a:avLst/>
          </a:prstGeom>
        </p:spPr>
      </p:pic>
      <p:sp>
        <p:nvSpPr>
          <p:cNvPr id="2" name="Slide Number Placeholder 1">
            <a:extLst>
              <a:ext uri="{FF2B5EF4-FFF2-40B4-BE49-F238E27FC236}">
                <a16:creationId xmlns:a16="http://schemas.microsoft.com/office/drawing/2014/main" id="{39048DDC-BBF0-E7E7-0FE7-C77D0F8E3BB5}"/>
              </a:ext>
            </a:extLst>
          </p:cNvPr>
          <p:cNvSpPr>
            <a:spLocks noGrp="1"/>
          </p:cNvSpPr>
          <p:nvPr>
            <p:ph type="sldNum" sz="quarter" idx="12"/>
          </p:nvPr>
        </p:nvSpPr>
        <p:spPr/>
        <p:txBody>
          <a:bodyPr/>
          <a:lstStyle/>
          <a:p>
            <a:fld id="{BAE26A2A-DE5F-EA41-900F-AB5C4F1D9848}" type="slidenum">
              <a:rPr lang="en-US" smtClean="0"/>
              <a:t>36</a:t>
            </a:fld>
            <a:endParaRPr lang="en-US"/>
          </a:p>
        </p:txBody>
      </p:sp>
    </p:spTree>
    <p:extLst>
      <p:ext uri="{BB962C8B-B14F-4D97-AF65-F5344CB8AC3E}">
        <p14:creationId xmlns:p14="http://schemas.microsoft.com/office/powerpoint/2010/main" val="1416940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A5FD1C-B792-842D-44AD-7604690B119D}"/>
              </a:ext>
            </a:extLst>
          </p:cNvPr>
          <p:cNvSpPr>
            <a:spLocks noGrp="1"/>
          </p:cNvSpPr>
          <p:nvPr>
            <p:ph type="title"/>
          </p:nvPr>
        </p:nvSpPr>
        <p:spPr/>
        <p:txBody>
          <a:bodyPr/>
          <a:lstStyle/>
          <a:p>
            <a:r>
              <a:rPr lang="en-US" dirty="0"/>
              <a:t>Updating Student Enrollment Status</a:t>
            </a:r>
          </a:p>
        </p:txBody>
      </p:sp>
      <p:pic>
        <p:nvPicPr>
          <p:cNvPr id="5" name="Picture 4">
            <a:extLst>
              <a:ext uri="{FF2B5EF4-FFF2-40B4-BE49-F238E27FC236}">
                <a16:creationId xmlns:a16="http://schemas.microsoft.com/office/drawing/2014/main" id="{CA9D440E-E65B-A0A4-E524-72CF22908347}"/>
              </a:ext>
            </a:extLst>
          </p:cNvPr>
          <p:cNvPicPr>
            <a:picLocks noChangeAspect="1"/>
          </p:cNvPicPr>
          <p:nvPr/>
        </p:nvPicPr>
        <p:blipFill>
          <a:blip r:embed="rId3"/>
          <a:stretch>
            <a:fillRect/>
          </a:stretch>
        </p:blipFill>
        <p:spPr>
          <a:xfrm>
            <a:off x="589439" y="1107904"/>
            <a:ext cx="8630761" cy="5339424"/>
          </a:xfrm>
          <a:prstGeom prst="rect">
            <a:avLst/>
          </a:prstGeom>
        </p:spPr>
      </p:pic>
      <p:sp>
        <p:nvSpPr>
          <p:cNvPr id="2" name="Slide Number Placeholder 1">
            <a:extLst>
              <a:ext uri="{FF2B5EF4-FFF2-40B4-BE49-F238E27FC236}">
                <a16:creationId xmlns:a16="http://schemas.microsoft.com/office/drawing/2014/main" id="{3D786F70-CEBB-5AAA-412B-D97B1F8E5EC3}"/>
              </a:ext>
            </a:extLst>
          </p:cNvPr>
          <p:cNvSpPr>
            <a:spLocks noGrp="1"/>
          </p:cNvSpPr>
          <p:nvPr>
            <p:ph type="sldNum" sz="quarter" idx="12"/>
          </p:nvPr>
        </p:nvSpPr>
        <p:spPr/>
        <p:txBody>
          <a:bodyPr/>
          <a:lstStyle/>
          <a:p>
            <a:fld id="{BAE26A2A-DE5F-EA41-900F-AB5C4F1D9848}" type="slidenum">
              <a:rPr lang="en-US" smtClean="0"/>
              <a:t>37</a:t>
            </a:fld>
            <a:endParaRPr lang="en-US"/>
          </a:p>
        </p:txBody>
      </p:sp>
    </p:spTree>
    <p:extLst>
      <p:ext uri="{BB962C8B-B14F-4D97-AF65-F5344CB8AC3E}">
        <p14:creationId xmlns:p14="http://schemas.microsoft.com/office/powerpoint/2010/main" val="3714713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2D3FA1-CE73-6B55-C7A6-3FC878635CB1}"/>
              </a:ext>
            </a:extLst>
          </p:cNvPr>
          <p:cNvSpPr>
            <a:spLocks noGrp="1"/>
          </p:cNvSpPr>
          <p:nvPr>
            <p:ph type="title"/>
          </p:nvPr>
        </p:nvSpPr>
        <p:spPr/>
        <p:txBody>
          <a:bodyPr/>
          <a:lstStyle/>
          <a:p>
            <a:r>
              <a:rPr lang="en-US" dirty="0"/>
              <a:t>Updating Student Enrollment Status</a:t>
            </a:r>
          </a:p>
        </p:txBody>
      </p:sp>
      <p:pic>
        <p:nvPicPr>
          <p:cNvPr id="7" name="Picture 6">
            <a:extLst>
              <a:ext uri="{FF2B5EF4-FFF2-40B4-BE49-F238E27FC236}">
                <a16:creationId xmlns:a16="http://schemas.microsoft.com/office/drawing/2014/main" id="{25524F6E-1375-16C4-D942-02E9186872E4}"/>
              </a:ext>
            </a:extLst>
          </p:cNvPr>
          <p:cNvPicPr>
            <a:picLocks noChangeAspect="1"/>
          </p:cNvPicPr>
          <p:nvPr/>
        </p:nvPicPr>
        <p:blipFill>
          <a:blip r:embed="rId3"/>
          <a:stretch>
            <a:fillRect/>
          </a:stretch>
        </p:blipFill>
        <p:spPr>
          <a:xfrm>
            <a:off x="1745162" y="1107904"/>
            <a:ext cx="6492803" cy="5590517"/>
          </a:xfrm>
          <a:prstGeom prst="rect">
            <a:avLst/>
          </a:prstGeom>
        </p:spPr>
      </p:pic>
      <p:sp>
        <p:nvSpPr>
          <p:cNvPr id="2" name="Slide Number Placeholder 1">
            <a:extLst>
              <a:ext uri="{FF2B5EF4-FFF2-40B4-BE49-F238E27FC236}">
                <a16:creationId xmlns:a16="http://schemas.microsoft.com/office/drawing/2014/main" id="{6668C674-1C68-4AB7-0B68-51B3685F4EB5}"/>
              </a:ext>
            </a:extLst>
          </p:cNvPr>
          <p:cNvSpPr>
            <a:spLocks noGrp="1"/>
          </p:cNvSpPr>
          <p:nvPr>
            <p:ph type="sldNum" sz="quarter" idx="12"/>
          </p:nvPr>
        </p:nvSpPr>
        <p:spPr/>
        <p:txBody>
          <a:bodyPr/>
          <a:lstStyle/>
          <a:p>
            <a:fld id="{BAE26A2A-DE5F-EA41-900F-AB5C4F1D9848}" type="slidenum">
              <a:rPr lang="en-US" smtClean="0"/>
              <a:t>38</a:t>
            </a:fld>
            <a:endParaRPr lang="en-US"/>
          </a:p>
        </p:txBody>
      </p:sp>
    </p:spTree>
    <p:extLst>
      <p:ext uri="{BB962C8B-B14F-4D97-AF65-F5344CB8AC3E}">
        <p14:creationId xmlns:p14="http://schemas.microsoft.com/office/powerpoint/2010/main" val="699857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87C0D7C-FEAE-B680-B98A-55171BF8D681}"/>
              </a:ext>
            </a:extLst>
          </p:cNvPr>
          <p:cNvSpPr>
            <a:spLocks noGrp="1"/>
          </p:cNvSpPr>
          <p:nvPr>
            <p:ph type="title"/>
          </p:nvPr>
        </p:nvSpPr>
        <p:spPr/>
        <p:txBody>
          <a:bodyPr/>
          <a:lstStyle/>
          <a:p>
            <a:r>
              <a:rPr lang="en-US" dirty="0"/>
              <a:t>Updating Student Enrollment Status</a:t>
            </a:r>
          </a:p>
        </p:txBody>
      </p:sp>
      <p:pic>
        <p:nvPicPr>
          <p:cNvPr id="10" name="Content Placeholder 9">
            <a:extLst>
              <a:ext uri="{FF2B5EF4-FFF2-40B4-BE49-F238E27FC236}">
                <a16:creationId xmlns:a16="http://schemas.microsoft.com/office/drawing/2014/main" id="{0BEF0E25-903E-B7EB-B4ED-741B73FFEBC2}"/>
              </a:ext>
            </a:extLst>
          </p:cNvPr>
          <p:cNvPicPr>
            <a:picLocks noGrp="1" noChangeAspect="1"/>
          </p:cNvPicPr>
          <p:nvPr>
            <p:ph idx="1"/>
          </p:nvPr>
        </p:nvPicPr>
        <p:blipFill>
          <a:blip r:embed="rId3"/>
          <a:stretch>
            <a:fillRect/>
          </a:stretch>
        </p:blipFill>
        <p:spPr>
          <a:xfrm>
            <a:off x="685800" y="1176164"/>
            <a:ext cx="7105650" cy="5459137"/>
          </a:xfrm>
          <a:prstGeom prst="rect">
            <a:avLst/>
          </a:prstGeom>
        </p:spPr>
      </p:pic>
      <p:sp>
        <p:nvSpPr>
          <p:cNvPr id="2" name="Slide Number Placeholder 1">
            <a:extLst>
              <a:ext uri="{FF2B5EF4-FFF2-40B4-BE49-F238E27FC236}">
                <a16:creationId xmlns:a16="http://schemas.microsoft.com/office/drawing/2014/main" id="{5CB02984-B4DF-D936-0E3A-3FBD88BADA26}"/>
              </a:ext>
            </a:extLst>
          </p:cNvPr>
          <p:cNvSpPr>
            <a:spLocks noGrp="1"/>
          </p:cNvSpPr>
          <p:nvPr>
            <p:ph type="sldNum" sz="quarter" idx="12"/>
          </p:nvPr>
        </p:nvSpPr>
        <p:spPr/>
        <p:txBody>
          <a:bodyPr/>
          <a:lstStyle/>
          <a:p>
            <a:fld id="{BAE26A2A-DE5F-EA41-900F-AB5C4F1D9848}" type="slidenum">
              <a:rPr lang="en-US" smtClean="0"/>
              <a:t>39</a:t>
            </a:fld>
            <a:endParaRPr lang="en-US"/>
          </a:p>
        </p:txBody>
      </p:sp>
    </p:spTree>
    <p:extLst>
      <p:ext uri="{BB962C8B-B14F-4D97-AF65-F5344CB8AC3E}">
        <p14:creationId xmlns:p14="http://schemas.microsoft.com/office/powerpoint/2010/main" val="2169486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National GED</a:t>
            </a:r>
            <a:r>
              <a:rPr lang="en-US" sz="3600" baseline="30000" dirty="0"/>
              <a:t>®</a:t>
            </a:r>
            <a:r>
              <a:rPr lang="en-US" sz="3600" dirty="0"/>
              <a:t> Statistics</a:t>
            </a:r>
            <a:br>
              <a:rPr lang="en-US" sz="3600" dirty="0"/>
            </a:br>
            <a:r>
              <a:rPr lang="en-US" sz="2800" i="1" dirty="0"/>
              <a:t>CY 2024</a:t>
            </a:r>
          </a:p>
        </p:txBody>
      </p:sp>
      <p:graphicFrame>
        <p:nvGraphicFramePr>
          <p:cNvPr id="9" name="Content Placeholder 8"/>
          <p:cNvGraphicFramePr>
            <a:graphicFrameLocks noGrp="1"/>
          </p:cNvGraphicFramePr>
          <p:nvPr>
            <p:ph idx="1"/>
          </p:nvPr>
        </p:nvGraphicFramePr>
        <p:xfrm>
          <a:off x="2523235" y="1874520"/>
          <a:ext cx="7145529" cy="3108960"/>
        </p:xfrm>
        <a:graphic>
          <a:graphicData uri="http://schemas.openxmlformats.org/drawingml/2006/table">
            <a:tbl>
              <a:tblPr firstRow="1" bandRow="1">
                <a:tableStyleId>{5C22544A-7EE6-4342-B048-85BDC9FD1C3A}</a:tableStyleId>
              </a:tblPr>
              <a:tblGrid>
                <a:gridCol w="2984818">
                  <a:extLst>
                    <a:ext uri="{9D8B030D-6E8A-4147-A177-3AD203B41FA5}">
                      <a16:colId xmlns:a16="http://schemas.microsoft.com/office/drawing/2014/main" val="20000"/>
                    </a:ext>
                  </a:extLst>
                </a:gridCol>
                <a:gridCol w="4160711">
                  <a:extLst>
                    <a:ext uri="{9D8B030D-6E8A-4147-A177-3AD203B41FA5}">
                      <a16:colId xmlns:a16="http://schemas.microsoft.com/office/drawing/2014/main" val="20001"/>
                    </a:ext>
                  </a:extLst>
                </a:gridCol>
              </a:tblGrid>
              <a:tr h="247689">
                <a:tc>
                  <a:txBody>
                    <a:bodyPr/>
                    <a:lstStyle/>
                    <a:p>
                      <a:endParaRPr lang="en-US" sz="2800"/>
                    </a:p>
                  </a:txBody>
                  <a:tcPr/>
                </a:tc>
                <a:tc>
                  <a:txBody>
                    <a:bodyPr/>
                    <a:lstStyle/>
                    <a:p>
                      <a:pPr algn="ctr"/>
                      <a:r>
                        <a:rPr lang="en-US" sz="2000" dirty="0"/>
                        <a:t>January</a:t>
                      </a:r>
                      <a:r>
                        <a:rPr lang="en-US" sz="2000" baseline="0" dirty="0"/>
                        <a:t> 1, 2024 – December 31, 2024</a:t>
                      </a:r>
                      <a:endParaRPr lang="en-US" sz="2000" dirty="0"/>
                    </a:p>
                  </a:txBody>
                  <a:tcPr/>
                </a:tc>
                <a:extLst>
                  <a:ext uri="{0D108BD9-81ED-4DB2-BD59-A6C34878D82A}">
                    <a16:rowId xmlns:a16="http://schemas.microsoft.com/office/drawing/2014/main" val="10000"/>
                  </a:ext>
                </a:extLst>
              </a:tr>
              <a:tr h="370840">
                <a:tc>
                  <a:txBody>
                    <a:bodyPr/>
                    <a:lstStyle/>
                    <a:p>
                      <a:r>
                        <a:rPr lang="en-US" sz="2800" dirty="0"/>
                        <a:t>GED.com Accounts</a:t>
                      </a:r>
                    </a:p>
                  </a:txBody>
                  <a:tcPr/>
                </a:tc>
                <a:tc>
                  <a:txBody>
                    <a:bodyPr/>
                    <a:lstStyle/>
                    <a:p>
                      <a:pPr algn="ctr"/>
                      <a:r>
                        <a:rPr lang="en-US" sz="2800" dirty="0"/>
                        <a:t>675,656</a:t>
                      </a:r>
                    </a:p>
                  </a:txBody>
                  <a:tcPr/>
                </a:tc>
                <a:extLst>
                  <a:ext uri="{0D108BD9-81ED-4DB2-BD59-A6C34878D82A}">
                    <a16:rowId xmlns:a16="http://schemas.microsoft.com/office/drawing/2014/main" val="1632665424"/>
                  </a:ext>
                </a:extLst>
              </a:tr>
              <a:tr h="370840">
                <a:tc>
                  <a:txBody>
                    <a:bodyPr/>
                    <a:lstStyle/>
                    <a:p>
                      <a:r>
                        <a:rPr lang="en-US" sz="2800" dirty="0"/>
                        <a:t>Test Takers</a:t>
                      </a:r>
                    </a:p>
                  </a:txBody>
                  <a:tcPr/>
                </a:tc>
                <a:tc>
                  <a:txBody>
                    <a:bodyPr/>
                    <a:lstStyle/>
                    <a:p>
                      <a:pPr algn="ctr"/>
                      <a:r>
                        <a:rPr lang="en-US" sz="2800" dirty="0"/>
                        <a:t>306,919</a:t>
                      </a:r>
                    </a:p>
                  </a:txBody>
                  <a:tcPr/>
                </a:tc>
                <a:extLst>
                  <a:ext uri="{0D108BD9-81ED-4DB2-BD59-A6C34878D82A}">
                    <a16:rowId xmlns:a16="http://schemas.microsoft.com/office/drawing/2014/main" val="10001"/>
                  </a:ext>
                </a:extLst>
              </a:tr>
              <a:tr h="370840">
                <a:tc>
                  <a:txBody>
                    <a:bodyPr/>
                    <a:lstStyle/>
                    <a:p>
                      <a:r>
                        <a:rPr lang="en-US" sz="2800" dirty="0"/>
                        <a:t>Completers</a:t>
                      </a:r>
                    </a:p>
                  </a:txBody>
                  <a:tcPr/>
                </a:tc>
                <a:tc>
                  <a:txBody>
                    <a:bodyPr/>
                    <a:lstStyle/>
                    <a:p>
                      <a:pPr algn="ctr"/>
                      <a:r>
                        <a:rPr lang="en-US" sz="2800" dirty="0"/>
                        <a:t>181,250</a:t>
                      </a:r>
                    </a:p>
                  </a:txBody>
                  <a:tcPr/>
                </a:tc>
                <a:extLst>
                  <a:ext uri="{0D108BD9-81ED-4DB2-BD59-A6C34878D82A}">
                    <a16:rowId xmlns:a16="http://schemas.microsoft.com/office/drawing/2014/main" val="723195471"/>
                  </a:ext>
                </a:extLst>
              </a:tr>
              <a:tr h="370840">
                <a:tc>
                  <a:txBody>
                    <a:bodyPr/>
                    <a:lstStyle/>
                    <a:p>
                      <a:r>
                        <a:rPr lang="en-US" sz="2800" dirty="0"/>
                        <a:t>Passers</a:t>
                      </a:r>
                    </a:p>
                  </a:txBody>
                  <a:tcPr/>
                </a:tc>
                <a:tc>
                  <a:txBody>
                    <a:bodyPr/>
                    <a:lstStyle/>
                    <a:p>
                      <a:pPr algn="ctr"/>
                      <a:r>
                        <a:rPr lang="en-US" sz="2800" dirty="0"/>
                        <a:t>132,518</a:t>
                      </a:r>
                    </a:p>
                  </a:txBody>
                  <a:tcPr/>
                </a:tc>
                <a:extLst>
                  <a:ext uri="{0D108BD9-81ED-4DB2-BD59-A6C34878D82A}">
                    <a16:rowId xmlns:a16="http://schemas.microsoft.com/office/drawing/2014/main" val="10002"/>
                  </a:ext>
                </a:extLst>
              </a:tr>
              <a:tr h="370840">
                <a:tc>
                  <a:txBody>
                    <a:bodyPr/>
                    <a:lstStyle/>
                    <a:p>
                      <a:r>
                        <a:rPr lang="en-US" sz="2800" dirty="0"/>
                        <a:t>Pass Rate</a:t>
                      </a:r>
                    </a:p>
                  </a:txBody>
                  <a:tcPr/>
                </a:tc>
                <a:tc>
                  <a:txBody>
                    <a:bodyPr/>
                    <a:lstStyle/>
                    <a:p>
                      <a:pPr algn="ctr"/>
                      <a:r>
                        <a:rPr lang="en-US" sz="2800" dirty="0"/>
                        <a:t>73%</a:t>
                      </a:r>
                    </a:p>
                  </a:txBody>
                  <a:tcPr/>
                </a:tc>
                <a:extLst>
                  <a:ext uri="{0D108BD9-81ED-4DB2-BD59-A6C34878D82A}">
                    <a16:rowId xmlns:a16="http://schemas.microsoft.com/office/drawing/2014/main" val="2115648160"/>
                  </a:ext>
                </a:extLst>
              </a:tr>
            </a:tbl>
          </a:graphicData>
        </a:graphic>
      </p:graphicFrame>
      <p:sp>
        <p:nvSpPr>
          <p:cNvPr id="3" name="Slide Number Placeholder 2">
            <a:extLst>
              <a:ext uri="{FF2B5EF4-FFF2-40B4-BE49-F238E27FC236}">
                <a16:creationId xmlns:a16="http://schemas.microsoft.com/office/drawing/2014/main" id="{781D55C5-BB7E-EDA8-7488-CC08D357ABAA}"/>
              </a:ext>
            </a:extLst>
          </p:cNvPr>
          <p:cNvSpPr>
            <a:spLocks noGrp="1"/>
          </p:cNvSpPr>
          <p:nvPr>
            <p:ph type="sldNum" sz="quarter" idx="12"/>
          </p:nvPr>
        </p:nvSpPr>
        <p:spPr/>
        <p:txBody>
          <a:bodyPr/>
          <a:lstStyle/>
          <a:p>
            <a:fld id="{BAE26A2A-DE5F-EA41-900F-AB5C4F1D9848}" type="slidenum">
              <a:rPr lang="en-US" smtClean="0"/>
              <a:t>4</a:t>
            </a:fld>
            <a:endParaRPr lang="en-US"/>
          </a:p>
        </p:txBody>
      </p:sp>
    </p:spTree>
    <p:extLst>
      <p:ext uri="{BB962C8B-B14F-4D97-AF65-F5344CB8AC3E}">
        <p14:creationId xmlns:p14="http://schemas.microsoft.com/office/powerpoint/2010/main" val="313106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6E68E9-223A-73F7-EA99-DC60E0518C65}"/>
              </a:ext>
            </a:extLst>
          </p:cNvPr>
          <p:cNvSpPr>
            <a:spLocks noGrp="1"/>
          </p:cNvSpPr>
          <p:nvPr>
            <p:ph type="title"/>
          </p:nvPr>
        </p:nvSpPr>
        <p:spPr/>
        <p:txBody>
          <a:bodyPr/>
          <a:lstStyle/>
          <a:p>
            <a:r>
              <a:rPr lang="en-US" dirty="0"/>
              <a:t>Updating Student Enrollment Status</a:t>
            </a:r>
          </a:p>
        </p:txBody>
      </p:sp>
      <p:pic>
        <p:nvPicPr>
          <p:cNvPr id="6" name="Picture 5">
            <a:extLst>
              <a:ext uri="{FF2B5EF4-FFF2-40B4-BE49-F238E27FC236}">
                <a16:creationId xmlns:a16="http://schemas.microsoft.com/office/drawing/2014/main" id="{F875EF37-5290-54D9-3285-051502DEF6DD}"/>
              </a:ext>
            </a:extLst>
          </p:cNvPr>
          <p:cNvPicPr>
            <a:picLocks noChangeAspect="1"/>
          </p:cNvPicPr>
          <p:nvPr/>
        </p:nvPicPr>
        <p:blipFill>
          <a:blip r:embed="rId3"/>
          <a:stretch>
            <a:fillRect/>
          </a:stretch>
        </p:blipFill>
        <p:spPr>
          <a:xfrm>
            <a:off x="2210594" y="1107903"/>
            <a:ext cx="7009605" cy="5471885"/>
          </a:xfrm>
          <a:prstGeom prst="rect">
            <a:avLst/>
          </a:prstGeom>
        </p:spPr>
      </p:pic>
      <p:sp>
        <p:nvSpPr>
          <p:cNvPr id="2" name="Slide Number Placeholder 1">
            <a:extLst>
              <a:ext uri="{FF2B5EF4-FFF2-40B4-BE49-F238E27FC236}">
                <a16:creationId xmlns:a16="http://schemas.microsoft.com/office/drawing/2014/main" id="{BA028557-E139-397D-40A7-045AD95C6BBD}"/>
              </a:ext>
            </a:extLst>
          </p:cNvPr>
          <p:cNvSpPr>
            <a:spLocks noGrp="1"/>
          </p:cNvSpPr>
          <p:nvPr>
            <p:ph type="sldNum" sz="quarter" idx="12"/>
          </p:nvPr>
        </p:nvSpPr>
        <p:spPr/>
        <p:txBody>
          <a:bodyPr/>
          <a:lstStyle/>
          <a:p>
            <a:fld id="{BAE26A2A-DE5F-EA41-900F-AB5C4F1D9848}" type="slidenum">
              <a:rPr lang="en-US" smtClean="0"/>
              <a:t>40</a:t>
            </a:fld>
            <a:endParaRPr lang="en-US"/>
          </a:p>
        </p:txBody>
      </p:sp>
    </p:spTree>
    <p:extLst>
      <p:ext uri="{BB962C8B-B14F-4D97-AF65-F5344CB8AC3E}">
        <p14:creationId xmlns:p14="http://schemas.microsoft.com/office/powerpoint/2010/main" val="1724969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30B453-BE50-24DF-9DCB-587E3B74D4BF}"/>
              </a:ext>
            </a:extLst>
          </p:cNvPr>
          <p:cNvSpPr>
            <a:spLocks noGrp="1"/>
          </p:cNvSpPr>
          <p:nvPr>
            <p:ph type="title"/>
          </p:nvPr>
        </p:nvSpPr>
        <p:spPr/>
        <p:txBody>
          <a:bodyPr/>
          <a:lstStyle/>
          <a:p>
            <a:r>
              <a:rPr lang="en-US" dirty="0"/>
              <a:t>Comments Feature</a:t>
            </a:r>
          </a:p>
        </p:txBody>
      </p:sp>
      <p:pic>
        <p:nvPicPr>
          <p:cNvPr id="2" name="Picture 1">
            <a:extLst>
              <a:ext uri="{FF2B5EF4-FFF2-40B4-BE49-F238E27FC236}">
                <a16:creationId xmlns:a16="http://schemas.microsoft.com/office/drawing/2014/main" id="{CABD6BDE-2E94-6D76-2E48-23AE327E11F7}"/>
              </a:ext>
            </a:extLst>
          </p:cNvPr>
          <p:cNvPicPr>
            <a:picLocks noChangeAspect="1"/>
          </p:cNvPicPr>
          <p:nvPr/>
        </p:nvPicPr>
        <p:blipFill>
          <a:blip r:embed="rId3"/>
          <a:stretch>
            <a:fillRect/>
          </a:stretch>
        </p:blipFill>
        <p:spPr>
          <a:xfrm>
            <a:off x="2439989" y="1439418"/>
            <a:ext cx="6322100" cy="5182049"/>
          </a:xfrm>
          <a:prstGeom prst="rect">
            <a:avLst/>
          </a:prstGeom>
        </p:spPr>
      </p:pic>
      <p:sp>
        <p:nvSpPr>
          <p:cNvPr id="3" name="Slide Number Placeholder 2">
            <a:extLst>
              <a:ext uri="{FF2B5EF4-FFF2-40B4-BE49-F238E27FC236}">
                <a16:creationId xmlns:a16="http://schemas.microsoft.com/office/drawing/2014/main" id="{9DAAB811-4E54-C84D-39F6-541410E54071}"/>
              </a:ext>
            </a:extLst>
          </p:cNvPr>
          <p:cNvSpPr>
            <a:spLocks noGrp="1"/>
          </p:cNvSpPr>
          <p:nvPr>
            <p:ph type="sldNum" sz="quarter" idx="12"/>
          </p:nvPr>
        </p:nvSpPr>
        <p:spPr/>
        <p:txBody>
          <a:bodyPr/>
          <a:lstStyle/>
          <a:p>
            <a:fld id="{BAE26A2A-DE5F-EA41-900F-AB5C4F1D9848}" type="slidenum">
              <a:rPr lang="en-US" smtClean="0"/>
              <a:t>41</a:t>
            </a:fld>
            <a:endParaRPr lang="en-US"/>
          </a:p>
        </p:txBody>
      </p:sp>
    </p:spTree>
    <p:extLst>
      <p:ext uri="{BB962C8B-B14F-4D97-AF65-F5344CB8AC3E}">
        <p14:creationId xmlns:p14="http://schemas.microsoft.com/office/powerpoint/2010/main" val="979186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3" name="Title 2">
            <a:extLst>
              <a:ext uri="{FF2B5EF4-FFF2-40B4-BE49-F238E27FC236}">
                <a16:creationId xmlns:a16="http://schemas.microsoft.com/office/drawing/2014/main" id="{8F98886D-F9D9-0079-429B-9FC5FB0E3332}"/>
              </a:ext>
            </a:extLst>
          </p:cNvPr>
          <p:cNvSpPr>
            <a:spLocks noGrp="1"/>
          </p:cNvSpPr>
          <p:nvPr>
            <p:ph type="title"/>
          </p:nvPr>
        </p:nvSpPr>
        <p:spPr/>
        <p:txBody>
          <a:bodyPr/>
          <a:lstStyle/>
          <a:p>
            <a:r>
              <a:rPr lang="en-US" dirty="0"/>
              <a:t>Tips for outreach to interested students	</a:t>
            </a:r>
          </a:p>
        </p:txBody>
      </p:sp>
      <p:sp>
        <p:nvSpPr>
          <p:cNvPr id="875" name="Google Shape;875;p11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AEABAB"/>
              </a:buClr>
              <a:buSzPts val="2475"/>
              <a:buFont typeface="Arial"/>
              <a:buChar char="•"/>
            </a:pPr>
            <a:r>
              <a:rPr lang="en-US" dirty="0">
                <a:solidFill>
                  <a:schemeClr val="dk1"/>
                </a:solidFill>
                <a:latin typeface="Arial"/>
                <a:ea typeface="Arial"/>
                <a:cs typeface="Arial"/>
                <a:sym typeface="Arial"/>
              </a:rPr>
              <a:t>Make sure you update the status of the students in your program</a:t>
            </a:r>
            <a:endParaRPr dirty="0"/>
          </a:p>
          <a:p>
            <a:pPr>
              <a:buClr>
                <a:srgbClr val="AEABAB"/>
              </a:buClr>
              <a:buSzPts val="2475"/>
              <a:buFont typeface="Arial"/>
              <a:buChar char="•"/>
            </a:pPr>
            <a:r>
              <a:rPr lang="en-US" dirty="0">
                <a:solidFill>
                  <a:schemeClr val="dk1"/>
                </a:solidFill>
                <a:latin typeface="Arial"/>
                <a:ea typeface="Arial"/>
                <a:cs typeface="Arial"/>
                <a:sym typeface="Arial"/>
              </a:rPr>
              <a:t>Successful programs have teachers or office staff assigned to monitor GED Prep Connect enrollment and reach out to Interested students</a:t>
            </a:r>
            <a:endParaRPr dirty="0"/>
          </a:p>
          <a:p>
            <a:pPr>
              <a:buClr>
                <a:srgbClr val="AEABAB"/>
              </a:buClr>
              <a:buSzPts val="2475"/>
              <a:buFont typeface="Arial"/>
              <a:buChar char="•"/>
            </a:pPr>
            <a:r>
              <a:rPr lang="en-US" dirty="0">
                <a:latin typeface="Arial"/>
                <a:ea typeface="Arial"/>
                <a:cs typeface="Arial"/>
                <a:sym typeface="Arial"/>
              </a:rPr>
              <a:t>Do not be afraid to call or email students – they shared their contact information for a reason! </a:t>
            </a:r>
            <a:endParaRPr dirty="0"/>
          </a:p>
          <a:p>
            <a:pPr>
              <a:buClr>
                <a:srgbClr val="AEABAB"/>
              </a:buClr>
              <a:buSzPts val="2475"/>
              <a:buFont typeface="Arial"/>
              <a:buChar char="•"/>
            </a:pPr>
            <a:r>
              <a:rPr lang="en-US" dirty="0">
                <a:solidFill>
                  <a:schemeClr val="dk1"/>
                </a:solidFill>
                <a:latin typeface="Arial"/>
                <a:ea typeface="Arial"/>
                <a:cs typeface="Arial"/>
                <a:sym typeface="Arial"/>
              </a:rPr>
              <a:t>Consider using </a:t>
            </a:r>
            <a:r>
              <a:rPr lang="en-US" dirty="0"/>
              <a:t>texting</a:t>
            </a:r>
            <a:r>
              <a:rPr lang="en-US" dirty="0">
                <a:solidFill>
                  <a:schemeClr val="dk1"/>
                </a:solidFill>
                <a:latin typeface="Arial"/>
                <a:ea typeface="Arial"/>
                <a:cs typeface="Arial"/>
                <a:sym typeface="Arial"/>
              </a:rPr>
              <a:t> to streamline outreach</a:t>
            </a:r>
            <a:endParaRPr dirty="0"/>
          </a:p>
        </p:txBody>
      </p:sp>
      <p:sp>
        <p:nvSpPr>
          <p:cNvPr id="4" name="Slide Number Placeholder 3">
            <a:extLst>
              <a:ext uri="{FF2B5EF4-FFF2-40B4-BE49-F238E27FC236}">
                <a16:creationId xmlns:a16="http://schemas.microsoft.com/office/drawing/2014/main" id="{55FEF381-1E69-72D2-160B-27866BEC1951}"/>
              </a:ext>
            </a:extLst>
          </p:cNvPr>
          <p:cNvSpPr>
            <a:spLocks noGrp="1"/>
          </p:cNvSpPr>
          <p:nvPr>
            <p:ph type="sldNum" sz="quarter" idx="12"/>
          </p:nvPr>
        </p:nvSpPr>
        <p:spPr/>
        <p:txBody>
          <a:bodyPr/>
          <a:lstStyle/>
          <a:p>
            <a:fld id="{BAE26A2A-DE5F-EA41-900F-AB5C4F1D9848}" type="slidenum">
              <a:rPr lang="en-US" smtClean="0"/>
              <a:t>42</a:t>
            </a:fld>
            <a:endParaRPr lang="en-US"/>
          </a:p>
        </p:txBody>
      </p:sp>
    </p:spTree>
    <p:extLst>
      <p:ext uri="{BB962C8B-B14F-4D97-AF65-F5344CB8AC3E}">
        <p14:creationId xmlns:p14="http://schemas.microsoft.com/office/powerpoint/2010/main" val="2178632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AABBF8C-96DB-3639-47A4-8506C1B5AEFD}"/>
              </a:ext>
            </a:extLst>
          </p:cNvPr>
          <p:cNvSpPr>
            <a:spLocks noGrp="1"/>
          </p:cNvSpPr>
          <p:nvPr>
            <p:ph type="title"/>
          </p:nvPr>
        </p:nvSpPr>
        <p:spPr/>
        <p:txBody>
          <a:bodyPr/>
          <a:lstStyle/>
          <a:p>
            <a:r>
              <a:rPr lang="en-US" dirty="0"/>
              <a:t>Sample Text Message</a:t>
            </a:r>
          </a:p>
        </p:txBody>
      </p:sp>
      <p:pic>
        <p:nvPicPr>
          <p:cNvPr id="17" name="Content Placeholder 16">
            <a:extLst>
              <a:ext uri="{FF2B5EF4-FFF2-40B4-BE49-F238E27FC236}">
                <a16:creationId xmlns:a16="http://schemas.microsoft.com/office/drawing/2014/main" id="{2E866DBF-A790-9D1A-3F15-73DB51073C70}"/>
              </a:ext>
            </a:extLst>
          </p:cNvPr>
          <p:cNvPicPr>
            <a:picLocks noGrp="1" noChangeAspect="1"/>
          </p:cNvPicPr>
          <p:nvPr>
            <p:ph idx="1"/>
          </p:nvPr>
        </p:nvPicPr>
        <p:blipFill>
          <a:blip r:embed="rId2"/>
          <a:stretch>
            <a:fillRect/>
          </a:stretch>
        </p:blipFill>
        <p:spPr>
          <a:xfrm>
            <a:off x="1619608" y="1123951"/>
            <a:ext cx="8952783" cy="4749800"/>
          </a:xfrm>
        </p:spPr>
      </p:pic>
      <p:sp>
        <p:nvSpPr>
          <p:cNvPr id="2" name="Slide Number Placeholder 1">
            <a:extLst>
              <a:ext uri="{FF2B5EF4-FFF2-40B4-BE49-F238E27FC236}">
                <a16:creationId xmlns:a16="http://schemas.microsoft.com/office/drawing/2014/main" id="{983A21E0-08D8-5E3B-2E3F-ECF1DA998FCF}"/>
              </a:ext>
            </a:extLst>
          </p:cNvPr>
          <p:cNvSpPr>
            <a:spLocks noGrp="1"/>
          </p:cNvSpPr>
          <p:nvPr>
            <p:ph type="sldNum" sz="quarter" idx="12"/>
          </p:nvPr>
        </p:nvSpPr>
        <p:spPr/>
        <p:txBody>
          <a:bodyPr/>
          <a:lstStyle/>
          <a:p>
            <a:fld id="{BAE26A2A-DE5F-EA41-900F-AB5C4F1D9848}" type="slidenum">
              <a:rPr lang="en-US" smtClean="0"/>
              <a:t>43</a:t>
            </a:fld>
            <a:endParaRPr lang="en-US"/>
          </a:p>
        </p:txBody>
      </p:sp>
    </p:spTree>
    <p:extLst>
      <p:ext uri="{BB962C8B-B14F-4D97-AF65-F5344CB8AC3E}">
        <p14:creationId xmlns:p14="http://schemas.microsoft.com/office/powerpoint/2010/main" val="253928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CDB8-50AB-D383-4148-8E741BF90B5E}"/>
              </a:ext>
            </a:extLst>
          </p:cNvPr>
          <p:cNvSpPr>
            <a:spLocks noGrp="1"/>
          </p:cNvSpPr>
          <p:nvPr>
            <p:ph type="title"/>
          </p:nvPr>
        </p:nvSpPr>
        <p:spPr/>
        <p:txBody>
          <a:bodyPr/>
          <a:lstStyle/>
          <a:p>
            <a:r>
              <a:rPr lang="en-US" dirty="0"/>
              <a:t>Sample Email</a:t>
            </a:r>
          </a:p>
        </p:txBody>
      </p:sp>
      <p:pic>
        <p:nvPicPr>
          <p:cNvPr id="8" name="Content Placeholder 7">
            <a:extLst>
              <a:ext uri="{FF2B5EF4-FFF2-40B4-BE49-F238E27FC236}">
                <a16:creationId xmlns:a16="http://schemas.microsoft.com/office/drawing/2014/main" id="{F9767CFE-A184-EAE5-987B-E7FE32F3ACD7}"/>
              </a:ext>
            </a:extLst>
          </p:cNvPr>
          <p:cNvPicPr>
            <a:picLocks noGrp="1" noChangeAspect="1"/>
          </p:cNvPicPr>
          <p:nvPr>
            <p:ph idx="1"/>
          </p:nvPr>
        </p:nvPicPr>
        <p:blipFill>
          <a:blip r:embed="rId2"/>
          <a:stretch>
            <a:fillRect/>
          </a:stretch>
        </p:blipFill>
        <p:spPr>
          <a:xfrm>
            <a:off x="1743941" y="1017581"/>
            <a:ext cx="8333509" cy="5074239"/>
          </a:xfrm>
          <a:prstGeom prst="rect">
            <a:avLst/>
          </a:prstGeom>
        </p:spPr>
      </p:pic>
      <p:sp>
        <p:nvSpPr>
          <p:cNvPr id="3" name="Slide Number Placeholder 2">
            <a:extLst>
              <a:ext uri="{FF2B5EF4-FFF2-40B4-BE49-F238E27FC236}">
                <a16:creationId xmlns:a16="http://schemas.microsoft.com/office/drawing/2014/main" id="{276BA598-5B20-141C-2F17-B956C73BCFA1}"/>
              </a:ext>
            </a:extLst>
          </p:cNvPr>
          <p:cNvSpPr>
            <a:spLocks noGrp="1"/>
          </p:cNvSpPr>
          <p:nvPr>
            <p:ph type="sldNum" sz="quarter" idx="12"/>
          </p:nvPr>
        </p:nvSpPr>
        <p:spPr/>
        <p:txBody>
          <a:bodyPr/>
          <a:lstStyle/>
          <a:p>
            <a:fld id="{BAE26A2A-DE5F-EA41-900F-AB5C4F1D9848}" type="slidenum">
              <a:rPr lang="en-US" smtClean="0"/>
              <a:t>44</a:t>
            </a:fld>
            <a:endParaRPr lang="en-US"/>
          </a:p>
        </p:txBody>
      </p:sp>
    </p:spTree>
    <p:extLst>
      <p:ext uri="{BB962C8B-B14F-4D97-AF65-F5344CB8AC3E}">
        <p14:creationId xmlns:p14="http://schemas.microsoft.com/office/powerpoint/2010/main" val="2744355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89F5CD-F2E1-0229-C846-4127A4ECDC18}"/>
              </a:ext>
            </a:extLst>
          </p:cNvPr>
          <p:cNvSpPr>
            <a:spLocks noGrp="1"/>
          </p:cNvSpPr>
          <p:nvPr>
            <p:ph type="title"/>
          </p:nvPr>
        </p:nvSpPr>
        <p:spPr/>
        <p:txBody>
          <a:bodyPr/>
          <a:lstStyle/>
          <a:p>
            <a:r>
              <a:rPr lang="en-US" dirty="0" err="1"/>
              <a:t>GEDPrep</a:t>
            </a:r>
            <a:r>
              <a:rPr lang="en-US" dirty="0"/>
              <a:t> Connect™ Notifications Option</a:t>
            </a:r>
          </a:p>
        </p:txBody>
      </p:sp>
      <p:pic>
        <p:nvPicPr>
          <p:cNvPr id="15" name="Content Placeholder 14">
            <a:extLst>
              <a:ext uri="{FF2B5EF4-FFF2-40B4-BE49-F238E27FC236}">
                <a16:creationId xmlns:a16="http://schemas.microsoft.com/office/drawing/2014/main" id="{E094A6C1-DFC2-AED7-F735-DC62ABCE2893}"/>
              </a:ext>
            </a:extLst>
          </p:cNvPr>
          <p:cNvPicPr>
            <a:picLocks noGrp="1" noChangeAspect="1"/>
          </p:cNvPicPr>
          <p:nvPr>
            <p:ph idx="1"/>
          </p:nvPr>
        </p:nvPicPr>
        <p:blipFill>
          <a:blip r:embed="rId3"/>
          <a:stretch>
            <a:fillRect/>
          </a:stretch>
        </p:blipFill>
        <p:spPr>
          <a:xfrm>
            <a:off x="1503241" y="1352551"/>
            <a:ext cx="9185517" cy="4521200"/>
          </a:xfrm>
          <a:prstGeom prst="rect">
            <a:avLst/>
          </a:prstGeom>
        </p:spPr>
      </p:pic>
      <p:sp>
        <p:nvSpPr>
          <p:cNvPr id="2" name="Slide Number Placeholder 1">
            <a:extLst>
              <a:ext uri="{FF2B5EF4-FFF2-40B4-BE49-F238E27FC236}">
                <a16:creationId xmlns:a16="http://schemas.microsoft.com/office/drawing/2014/main" id="{BB2008BC-922E-76DD-1D3D-AC84A568E524}"/>
              </a:ext>
            </a:extLst>
          </p:cNvPr>
          <p:cNvSpPr>
            <a:spLocks noGrp="1"/>
          </p:cNvSpPr>
          <p:nvPr>
            <p:ph type="sldNum" sz="quarter" idx="12"/>
          </p:nvPr>
        </p:nvSpPr>
        <p:spPr/>
        <p:txBody>
          <a:bodyPr/>
          <a:lstStyle/>
          <a:p>
            <a:fld id="{BAE26A2A-DE5F-EA41-900F-AB5C4F1D9848}" type="slidenum">
              <a:rPr lang="en-US" smtClean="0"/>
              <a:t>45</a:t>
            </a:fld>
            <a:endParaRPr lang="en-US"/>
          </a:p>
        </p:txBody>
      </p:sp>
    </p:spTree>
    <p:extLst>
      <p:ext uri="{BB962C8B-B14F-4D97-AF65-F5344CB8AC3E}">
        <p14:creationId xmlns:p14="http://schemas.microsoft.com/office/powerpoint/2010/main" val="270473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EEDE2-2301-A778-CCE9-D6D8F90616FC}"/>
              </a:ext>
            </a:extLst>
          </p:cNvPr>
          <p:cNvSpPr>
            <a:spLocks noGrp="1"/>
          </p:cNvSpPr>
          <p:nvPr>
            <p:ph type="title"/>
          </p:nvPr>
        </p:nvSpPr>
        <p:spPr/>
        <p:txBody>
          <a:bodyPr/>
          <a:lstStyle/>
          <a:p>
            <a:r>
              <a:rPr lang="en-US" dirty="0"/>
              <a:t>GED Direct</a:t>
            </a:r>
          </a:p>
        </p:txBody>
      </p:sp>
      <p:sp>
        <p:nvSpPr>
          <p:cNvPr id="6" name="Text Placeholder 5">
            <a:extLst>
              <a:ext uri="{FF2B5EF4-FFF2-40B4-BE49-F238E27FC236}">
                <a16:creationId xmlns:a16="http://schemas.microsoft.com/office/drawing/2014/main" id="{8E46385B-6D13-2760-1F06-B85608634C6F}"/>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2F06394-5CD8-D4A4-A0A1-AE0D67640739}"/>
              </a:ext>
            </a:extLst>
          </p:cNvPr>
          <p:cNvSpPr>
            <a:spLocks noGrp="1"/>
          </p:cNvSpPr>
          <p:nvPr>
            <p:ph type="sldNum" sz="quarter" idx="10"/>
          </p:nvPr>
        </p:nvSpPr>
        <p:spPr/>
        <p:txBody>
          <a:bodyPr/>
          <a:lstStyle/>
          <a:p>
            <a:fld id="{BAE26A2A-DE5F-EA41-900F-AB5C4F1D9848}" type="slidenum">
              <a:rPr lang="en-US" smtClean="0"/>
              <a:pPr/>
              <a:t>46</a:t>
            </a:fld>
            <a:endParaRPr lang="en-US" dirty="0"/>
          </a:p>
        </p:txBody>
      </p:sp>
    </p:spTree>
    <p:extLst>
      <p:ext uri="{BB962C8B-B14F-4D97-AF65-F5344CB8AC3E}">
        <p14:creationId xmlns:p14="http://schemas.microsoft.com/office/powerpoint/2010/main" val="995669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Autofit/>
          </a:bodyPr>
          <a:lstStyle/>
          <a:p>
            <a:r>
              <a:rPr lang="en-US" dirty="0"/>
              <a:t>What is GED Direct?</a:t>
            </a:r>
          </a:p>
        </p:txBody>
      </p:sp>
      <p:graphicFrame>
        <p:nvGraphicFramePr>
          <p:cNvPr id="12" name="Diagram 11">
            <a:extLst>
              <a:ext uri="{FF2B5EF4-FFF2-40B4-BE49-F238E27FC236}">
                <a16:creationId xmlns:a16="http://schemas.microsoft.com/office/drawing/2014/main" id="{A739E050-F95C-4FF3-A0A2-E4AAA76115E4}"/>
              </a:ext>
            </a:extLst>
          </p:cNvPr>
          <p:cNvGraphicFramePr/>
          <p:nvPr>
            <p:extLst>
              <p:ext uri="{D42A27DB-BD31-4B8C-83A1-F6EECF244321}">
                <p14:modId xmlns:p14="http://schemas.microsoft.com/office/powerpoint/2010/main" val="1875630684"/>
              </p:ext>
            </p:extLst>
          </p:nvPr>
        </p:nvGraphicFramePr>
        <p:xfrm>
          <a:off x="401444" y="1194616"/>
          <a:ext cx="11351942" cy="4826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127EF019-E558-F0C5-9C0C-B9A164119DE1}"/>
              </a:ext>
            </a:extLst>
          </p:cNvPr>
          <p:cNvSpPr>
            <a:spLocks noGrp="1"/>
          </p:cNvSpPr>
          <p:nvPr>
            <p:ph type="sldNum" sz="quarter" idx="12"/>
          </p:nvPr>
        </p:nvSpPr>
        <p:spPr/>
        <p:txBody>
          <a:bodyPr/>
          <a:lstStyle/>
          <a:p>
            <a:fld id="{BAE26A2A-DE5F-EA41-900F-AB5C4F1D9848}" type="slidenum">
              <a:rPr lang="en-US" smtClean="0"/>
              <a:t>47</a:t>
            </a:fld>
            <a:endParaRPr lang="en-US"/>
          </a:p>
        </p:txBody>
      </p:sp>
      <p:sp>
        <p:nvSpPr>
          <p:cNvPr id="4" name="Explosion: 8 Points 3">
            <a:extLst>
              <a:ext uri="{FF2B5EF4-FFF2-40B4-BE49-F238E27FC236}">
                <a16:creationId xmlns:a16="http://schemas.microsoft.com/office/drawing/2014/main" id="{EA9FB85F-9B1F-255D-F949-73633464B0F7}"/>
              </a:ext>
            </a:extLst>
          </p:cNvPr>
          <p:cNvSpPr/>
          <p:nvPr/>
        </p:nvSpPr>
        <p:spPr>
          <a:xfrm>
            <a:off x="7171363" y="2573038"/>
            <a:ext cx="4027470" cy="4117122"/>
          </a:xfrm>
          <a:prstGeom prst="irregularSeal1">
            <a:avLst/>
          </a:prstGeom>
          <a:solidFill>
            <a:srgbClr val="014B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In-person</a:t>
            </a:r>
          </a:p>
          <a:p>
            <a:pPr algn="ctr"/>
            <a:r>
              <a:rPr lang="en-US" b="1" dirty="0"/>
              <a:t>GED Retake Tests</a:t>
            </a:r>
          </a:p>
          <a:p>
            <a:pPr algn="ctr"/>
            <a:r>
              <a:rPr lang="en-US" b="1" dirty="0"/>
              <a:t>are now available for purchase in</a:t>
            </a:r>
          </a:p>
          <a:p>
            <a:pPr algn="ctr"/>
            <a:r>
              <a:rPr lang="en-US" b="1" dirty="0"/>
              <a:t>GED Direct!</a:t>
            </a:r>
          </a:p>
        </p:txBody>
      </p:sp>
    </p:spTree>
    <p:extLst>
      <p:ext uri="{BB962C8B-B14F-4D97-AF65-F5344CB8AC3E}">
        <p14:creationId xmlns:p14="http://schemas.microsoft.com/office/powerpoint/2010/main" val="2335299804"/>
      </p:ext>
    </p:extLst>
  </p:cSld>
  <p:clrMapOvr>
    <a:masterClrMapping/>
  </p:clrMapOvr>
  <mc:AlternateContent xmlns:mc="http://schemas.openxmlformats.org/markup-compatibility/2006" xmlns:p14="http://schemas.microsoft.com/office/powerpoint/2010/main">
    <mc:Choice Requires="p14">
      <p:transition spd="slow" p14:dur="2000" advTm="25830"/>
    </mc:Choice>
    <mc:Fallback xmlns="">
      <p:transition spd="slow" advTm="25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Autofit/>
          </a:bodyPr>
          <a:lstStyle/>
          <a:p>
            <a:r>
              <a:rPr lang="en-US" dirty="0"/>
              <a:t>GED Direct – How it works</a:t>
            </a:r>
          </a:p>
        </p:txBody>
      </p:sp>
      <p:graphicFrame>
        <p:nvGraphicFramePr>
          <p:cNvPr id="4" name="Diagram 3">
            <a:extLst>
              <a:ext uri="{FF2B5EF4-FFF2-40B4-BE49-F238E27FC236}">
                <a16:creationId xmlns:a16="http://schemas.microsoft.com/office/drawing/2014/main" id="{A79F8905-08A9-4874-BD31-FDEFEDF74963}"/>
              </a:ext>
            </a:extLst>
          </p:cNvPr>
          <p:cNvGraphicFramePr/>
          <p:nvPr>
            <p:extLst>
              <p:ext uri="{D42A27DB-BD31-4B8C-83A1-F6EECF244321}">
                <p14:modId xmlns:p14="http://schemas.microsoft.com/office/powerpoint/2010/main" val="156400000"/>
              </p:ext>
            </p:extLst>
          </p:nvPr>
        </p:nvGraphicFramePr>
        <p:xfrm>
          <a:off x="1773043" y="525111"/>
          <a:ext cx="8328279" cy="585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01B039FA-6609-1616-2821-C1CA89A869BA}"/>
              </a:ext>
            </a:extLst>
          </p:cNvPr>
          <p:cNvSpPr>
            <a:spLocks noGrp="1"/>
          </p:cNvSpPr>
          <p:nvPr>
            <p:ph type="sldNum" sz="quarter" idx="12"/>
          </p:nvPr>
        </p:nvSpPr>
        <p:spPr/>
        <p:txBody>
          <a:bodyPr/>
          <a:lstStyle/>
          <a:p>
            <a:fld id="{BAE26A2A-DE5F-EA41-900F-AB5C4F1D9848}" type="slidenum">
              <a:rPr lang="en-US" smtClean="0"/>
              <a:t>48</a:t>
            </a:fld>
            <a:endParaRPr lang="en-US"/>
          </a:p>
        </p:txBody>
      </p:sp>
    </p:spTree>
    <p:extLst>
      <p:ext uri="{BB962C8B-B14F-4D97-AF65-F5344CB8AC3E}">
        <p14:creationId xmlns:p14="http://schemas.microsoft.com/office/powerpoint/2010/main" val="3132555909"/>
      </p:ext>
    </p:extLst>
  </p:cSld>
  <p:clrMapOvr>
    <a:masterClrMapping/>
  </p:clrMapOvr>
  <mc:AlternateContent xmlns:mc="http://schemas.openxmlformats.org/markup-compatibility/2006" xmlns:p14="http://schemas.microsoft.com/office/powerpoint/2010/main">
    <mc:Choice Requires="p14">
      <p:transition spd="slow" p14:dur="2000" advTm="42711"/>
    </mc:Choice>
    <mc:Fallback xmlns="">
      <p:transition spd="slow" advTm="4271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Autofit/>
          </a:bodyPr>
          <a:lstStyle/>
          <a:p>
            <a:r>
              <a:rPr lang="en-US" dirty="0"/>
              <a:t>GED Direct – How it works</a:t>
            </a:r>
          </a:p>
        </p:txBody>
      </p:sp>
      <p:pic>
        <p:nvPicPr>
          <p:cNvPr id="7" name="Picture 6">
            <a:extLst>
              <a:ext uri="{FF2B5EF4-FFF2-40B4-BE49-F238E27FC236}">
                <a16:creationId xmlns:a16="http://schemas.microsoft.com/office/drawing/2014/main" id="{CED7BC36-FE0B-90ED-2E6D-C9AED6C462AA}"/>
              </a:ext>
            </a:extLst>
          </p:cNvPr>
          <p:cNvPicPr>
            <a:picLocks noChangeAspect="1"/>
          </p:cNvPicPr>
          <p:nvPr/>
        </p:nvPicPr>
        <p:blipFill>
          <a:blip r:embed="rId3"/>
          <a:stretch>
            <a:fillRect/>
          </a:stretch>
        </p:blipFill>
        <p:spPr>
          <a:xfrm>
            <a:off x="1606313" y="1252519"/>
            <a:ext cx="8760711" cy="4810161"/>
          </a:xfrm>
          <a:prstGeom prst="rect">
            <a:avLst/>
          </a:prstGeom>
        </p:spPr>
      </p:pic>
      <p:sp>
        <p:nvSpPr>
          <p:cNvPr id="2" name="Slide Number Placeholder 1">
            <a:extLst>
              <a:ext uri="{FF2B5EF4-FFF2-40B4-BE49-F238E27FC236}">
                <a16:creationId xmlns:a16="http://schemas.microsoft.com/office/drawing/2014/main" id="{9F089E86-2E7E-E311-E3B7-4CA428C12985}"/>
              </a:ext>
            </a:extLst>
          </p:cNvPr>
          <p:cNvSpPr>
            <a:spLocks noGrp="1"/>
          </p:cNvSpPr>
          <p:nvPr>
            <p:ph type="sldNum" sz="quarter" idx="12"/>
          </p:nvPr>
        </p:nvSpPr>
        <p:spPr/>
        <p:txBody>
          <a:bodyPr/>
          <a:lstStyle/>
          <a:p>
            <a:fld id="{BAE26A2A-DE5F-EA41-900F-AB5C4F1D9848}" type="slidenum">
              <a:rPr lang="en-US" smtClean="0"/>
              <a:t>49</a:t>
            </a:fld>
            <a:endParaRPr lang="en-US"/>
          </a:p>
        </p:txBody>
      </p:sp>
    </p:spTree>
    <p:extLst>
      <p:ext uri="{BB962C8B-B14F-4D97-AF65-F5344CB8AC3E}">
        <p14:creationId xmlns:p14="http://schemas.microsoft.com/office/powerpoint/2010/main" val="1882990786"/>
      </p:ext>
    </p:extLst>
  </p:cSld>
  <p:clrMapOvr>
    <a:masterClrMapping/>
  </p:clrMapOvr>
  <mc:AlternateContent xmlns:mc="http://schemas.openxmlformats.org/markup-compatibility/2006" xmlns:p14="http://schemas.microsoft.com/office/powerpoint/2010/main">
    <mc:Choice Requires="p14">
      <p:transition spd="slow" p14:dur="2000" advTm="14986"/>
    </mc:Choice>
    <mc:Fallback xmlns="">
      <p:transition spd="slow" advTm="149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091D-1C6E-9019-D21E-FCF4137AC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AE2EB-D05B-C1FC-51F7-2FCBCEDCFF14}"/>
              </a:ext>
            </a:extLst>
          </p:cNvPr>
          <p:cNvSpPr>
            <a:spLocks noGrp="1"/>
          </p:cNvSpPr>
          <p:nvPr>
            <p:ph type="title"/>
          </p:nvPr>
        </p:nvSpPr>
        <p:spPr/>
        <p:txBody>
          <a:bodyPr/>
          <a:lstStyle/>
          <a:p>
            <a:r>
              <a:rPr lang="en-US" sz="3600" dirty="0"/>
              <a:t>Candidates Passed 3 Content Areas</a:t>
            </a:r>
            <a:br>
              <a:rPr lang="en-US" sz="3600" dirty="0"/>
            </a:br>
            <a:r>
              <a:rPr lang="en-US" sz="2800" i="1" dirty="0"/>
              <a:t>CYs 2014 - 2024</a:t>
            </a:r>
            <a:endParaRPr lang="en-US" dirty="0"/>
          </a:p>
        </p:txBody>
      </p:sp>
      <p:sp>
        <p:nvSpPr>
          <p:cNvPr id="5" name="Text Placeholder 4">
            <a:extLst>
              <a:ext uri="{FF2B5EF4-FFF2-40B4-BE49-F238E27FC236}">
                <a16:creationId xmlns:a16="http://schemas.microsoft.com/office/drawing/2014/main" id="{CF942393-9D49-FD96-6EB9-3EF352B5601E}"/>
              </a:ext>
            </a:extLst>
          </p:cNvPr>
          <p:cNvSpPr>
            <a:spLocks noGrp="1"/>
          </p:cNvSpPr>
          <p:nvPr>
            <p:ph type="body" sz="quarter" idx="14"/>
          </p:nvPr>
        </p:nvSpPr>
        <p:spPr/>
        <p:txBody>
          <a:bodyPr>
            <a:normAutofit/>
          </a:bodyPr>
          <a:lstStyle/>
          <a:p>
            <a:r>
              <a:rPr lang="en-US" sz="4800" dirty="0"/>
              <a:t>Nationally</a:t>
            </a:r>
          </a:p>
        </p:txBody>
      </p:sp>
      <p:sp>
        <p:nvSpPr>
          <p:cNvPr id="6" name="Text Placeholder 5">
            <a:extLst>
              <a:ext uri="{FF2B5EF4-FFF2-40B4-BE49-F238E27FC236}">
                <a16:creationId xmlns:a16="http://schemas.microsoft.com/office/drawing/2014/main" id="{9827114E-42D7-2407-E599-2112030D36D4}"/>
              </a:ext>
            </a:extLst>
          </p:cNvPr>
          <p:cNvSpPr>
            <a:spLocks noGrp="1"/>
          </p:cNvSpPr>
          <p:nvPr>
            <p:ph type="body" sz="quarter" idx="15"/>
          </p:nvPr>
        </p:nvSpPr>
        <p:spPr/>
        <p:txBody>
          <a:bodyPr>
            <a:normAutofit/>
          </a:bodyPr>
          <a:lstStyle/>
          <a:p>
            <a:r>
              <a:rPr lang="en-US" sz="4800" dirty="0"/>
              <a:t>180,000+</a:t>
            </a:r>
          </a:p>
        </p:txBody>
      </p:sp>
      <p:sp>
        <p:nvSpPr>
          <p:cNvPr id="14" name="Content Placeholder 13">
            <a:extLst>
              <a:ext uri="{FF2B5EF4-FFF2-40B4-BE49-F238E27FC236}">
                <a16:creationId xmlns:a16="http://schemas.microsoft.com/office/drawing/2014/main" id="{65BEC104-1110-C529-7EC7-223EA597F6BC}"/>
              </a:ext>
            </a:extLst>
          </p:cNvPr>
          <p:cNvSpPr>
            <a:spLocks noGrp="1"/>
          </p:cNvSpPr>
          <p:nvPr>
            <p:ph sz="quarter" idx="13"/>
          </p:nvPr>
        </p:nvSpPr>
        <p:spPr/>
        <p:txBody>
          <a:bodyPr vert="horz" lIns="91440" tIns="45720" rIns="91440" bIns="45720" rtlCol="0" anchor="t">
            <a:normAutofit lnSpcReduction="10000"/>
          </a:bodyPr>
          <a:lstStyle/>
          <a:p>
            <a:pPr marL="170815" indent="-170815"/>
            <a:r>
              <a:rPr lang="en-US" dirty="0">
                <a:latin typeface="Arial"/>
                <a:cs typeface="Arial"/>
              </a:rPr>
              <a:t>Some students have only 1 test left to pass.</a:t>
            </a:r>
          </a:p>
          <a:p>
            <a:pPr marL="170815" indent="-170815"/>
            <a:r>
              <a:rPr lang="en-US" dirty="0">
                <a:latin typeface="Arial"/>
                <a:cs typeface="Arial"/>
              </a:rPr>
              <a:t>Many test-takers with 1 test pending require Mathematics to obtain their credential.</a:t>
            </a:r>
          </a:p>
          <a:p>
            <a:pPr marL="170815" indent="-170815"/>
            <a:r>
              <a:rPr lang="en-US" dirty="0">
                <a:latin typeface="Arial"/>
                <a:cs typeface="Arial"/>
              </a:rPr>
              <a:t>Follow through with your follow up strategy and re-engagement plan.</a:t>
            </a:r>
          </a:p>
          <a:p>
            <a:pPr marL="170815" indent="-170815"/>
            <a:r>
              <a:rPr lang="en-US" dirty="0">
                <a:latin typeface="Arial"/>
                <a:cs typeface="Arial"/>
              </a:rPr>
              <a:t>Consider a variety of ways to promote your program.</a:t>
            </a:r>
          </a:p>
          <a:p>
            <a:pPr marL="170815" indent="-170815"/>
            <a:r>
              <a:rPr lang="en-US" dirty="0">
                <a:latin typeface="Arial"/>
                <a:cs typeface="Arial"/>
              </a:rPr>
              <a:t>Consider that GED Testing Service (GEDTS) offers Professional Development Webinars and Math Boot Camps for Educators</a:t>
            </a:r>
          </a:p>
          <a:p>
            <a:pPr marL="170815" indent="-170815"/>
            <a:r>
              <a:rPr lang="en-US" dirty="0"/>
              <a:t>Many States/Jurisdictions initiated 3 of 4 campaigns.</a:t>
            </a:r>
          </a:p>
        </p:txBody>
      </p:sp>
      <p:sp>
        <p:nvSpPr>
          <p:cNvPr id="4" name="Slide Number Placeholder 3">
            <a:extLst>
              <a:ext uri="{FF2B5EF4-FFF2-40B4-BE49-F238E27FC236}">
                <a16:creationId xmlns:a16="http://schemas.microsoft.com/office/drawing/2014/main" id="{E60E844E-A8D7-D5FF-8AB2-EFC145A7622B}"/>
              </a:ext>
            </a:extLst>
          </p:cNvPr>
          <p:cNvSpPr>
            <a:spLocks noGrp="1"/>
          </p:cNvSpPr>
          <p:nvPr>
            <p:ph type="sldNum" sz="quarter" idx="12"/>
          </p:nvPr>
        </p:nvSpPr>
        <p:spPr/>
        <p:txBody>
          <a:bodyPr/>
          <a:lstStyle/>
          <a:p>
            <a:fld id="{BAE26A2A-DE5F-EA41-900F-AB5C4F1D9848}" type="slidenum">
              <a:rPr lang="en-US" smtClean="0"/>
              <a:t>5</a:t>
            </a:fld>
            <a:endParaRPr lang="en-US"/>
          </a:p>
        </p:txBody>
      </p:sp>
    </p:spTree>
    <p:extLst>
      <p:ext uri="{BB962C8B-B14F-4D97-AF65-F5344CB8AC3E}">
        <p14:creationId xmlns:p14="http://schemas.microsoft.com/office/powerpoint/2010/main" val="309632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Autofit/>
          </a:bodyPr>
          <a:lstStyle/>
          <a:p>
            <a:r>
              <a:rPr lang="en-US" dirty="0"/>
              <a:t>GED Direct – How it works</a:t>
            </a:r>
          </a:p>
        </p:txBody>
      </p:sp>
      <p:pic>
        <p:nvPicPr>
          <p:cNvPr id="3" name="Picture 2">
            <a:extLst>
              <a:ext uri="{FF2B5EF4-FFF2-40B4-BE49-F238E27FC236}">
                <a16:creationId xmlns:a16="http://schemas.microsoft.com/office/drawing/2014/main" id="{97F111DD-BF50-AAAB-09A1-2C0EFD895C5B}"/>
              </a:ext>
            </a:extLst>
          </p:cNvPr>
          <p:cNvPicPr>
            <a:picLocks noChangeAspect="1"/>
          </p:cNvPicPr>
          <p:nvPr/>
        </p:nvPicPr>
        <p:blipFill>
          <a:blip r:embed="rId3"/>
          <a:stretch>
            <a:fillRect/>
          </a:stretch>
        </p:blipFill>
        <p:spPr>
          <a:xfrm>
            <a:off x="2075339" y="1273877"/>
            <a:ext cx="8041321" cy="4310246"/>
          </a:xfrm>
          <a:prstGeom prst="rect">
            <a:avLst/>
          </a:prstGeom>
        </p:spPr>
      </p:pic>
      <p:sp>
        <p:nvSpPr>
          <p:cNvPr id="2" name="Slide Number Placeholder 1">
            <a:extLst>
              <a:ext uri="{FF2B5EF4-FFF2-40B4-BE49-F238E27FC236}">
                <a16:creationId xmlns:a16="http://schemas.microsoft.com/office/drawing/2014/main" id="{A6FA387F-E7CB-E968-BDF5-33CDAFABF0F7}"/>
              </a:ext>
            </a:extLst>
          </p:cNvPr>
          <p:cNvSpPr>
            <a:spLocks noGrp="1"/>
          </p:cNvSpPr>
          <p:nvPr>
            <p:ph type="sldNum" sz="quarter" idx="12"/>
          </p:nvPr>
        </p:nvSpPr>
        <p:spPr/>
        <p:txBody>
          <a:bodyPr/>
          <a:lstStyle/>
          <a:p>
            <a:fld id="{BAE26A2A-DE5F-EA41-900F-AB5C4F1D9848}" type="slidenum">
              <a:rPr lang="en-US" smtClean="0"/>
              <a:t>50</a:t>
            </a:fld>
            <a:endParaRPr lang="en-US"/>
          </a:p>
        </p:txBody>
      </p:sp>
    </p:spTree>
    <p:extLst>
      <p:ext uri="{BB962C8B-B14F-4D97-AF65-F5344CB8AC3E}">
        <p14:creationId xmlns:p14="http://schemas.microsoft.com/office/powerpoint/2010/main" val="2450157144"/>
      </p:ext>
    </p:extLst>
  </p:cSld>
  <p:clrMapOvr>
    <a:masterClrMapping/>
  </p:clrMapOvr>
  <mc:AlternateContent xmlns:mc="http://schemas.openxmlformats.org/markup-compatibility/2006" xmlns:p14="http://schemas.microsoft.com/office/powerpoint/2010/main">
    <mc:Choice Requires="p14">
      <p:transition spd="slow" p14:dur="2000" advTm="14986"/>
    </mc:Choice>
    <mc:Fallback xmlns="">
      <p:transition spd="slow" advTm="1498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5CED31-E18A-AEBE-4121-E01DA692C8B1}"/>
              </a:ext>
            </a:extLst>
          </p:cNvPr>
          <p:cNvSpPr>
            <a:spLocks noGrp="1"/>
          </p:cNvSpPr>
          <p:nvPr>
            <p:ph type="title"/>
          </p:nvPr>
        </p:nvSpPr>
        <p:spPr/>
        <p:txBody>
          <a:bodyPr/>
          <a:lstStyle/>
          <a:p>
            <a:r>
              <a:rPr lang="en-US"/>
              <a:t>GED Direct </a:t>
            </a:r>
            <a:r>
              <a:rPr lang="en-US" dirty="0"/>
              <a:t>– How it works</a:t>
            </a:r>
          </a:p>
        </p:txBody>
      </p:sp>
      <p:pic>
        <p:nvPicPr>
          <p:cNvPr id="8" name="Picture 7">
            <a:extLst>
              <a:ext uri="{FF2B5EF4-FFF2-40B4-BE49-F238E27FC236}">
                <a16:creationId xmlns:a16="http://schemas.microsoft.com/office/drawing/2014/main" id="{187B731E-81E3-3AC8-F390-D58479CE2EA0}"/>
              </a:ext>
            </a:extLst>
          </p:cNvPr>
          <p:cNvPicPr>
            <a:picLocks noChangeAspect="1"/>
          </p:cNvPicPr>
          <p:nvPr/>
        </p:nvPicPr>
        <p:blipFill>
          <a:blip r:embed="rId3"/>
          <a:stretch>
            <a:fillRect/>
          </a:stretch>
        </p:blipFill>
        <p:spPr>
          <a:xfrm>
            <a:off x="1368162" y="1263660"/>
            <a:ext cx="8998476" cy="4608975"/>
          </a:xfrm>
          <a:prstGeom prst="rect">
            <a:avLst/>
          </a:prstGeom>
        </p:spPr>
      </p:pic>
      <p:sp>
        <p:nvSpPr>
          <p:cNvPr id="2" name="Slide Number Placeholder 1">
            <a:extLst>
              <a:ext uri="{FF2B5EF4-FFF2-40B4-BE49-F238E27FC236}">
                <a16:creationId xmlns:a16="http://schemas.microsoft.com/office/drawing/2014/main" id="{073BA823-3B03-0433-E26C-E1994DB27527}"/>
              </a:ext>
            </a:extLst>
          </p:cNvPr>
          <p:cNvSpPr>
            <a:spLocks noGrp="1"/>
          </p:cNvSpPr>
          <p:nvPr>
            <p:ph type="sldNum" sz="quarter" idx="12"/>
          </p:nvPr>
        </p:nvSpPr>
        <p:spPr/>
        <p:txBody>
          <a:bodyPr/>
          <a:lstStyle/>
          <a:p>
            <a:fld id="{BAE26A2A-DE5F-EA41-900F-AB5C4F1D9848}" type="slidenum">
              <a:rPr lang="en-US" smtClean="0"/>
              <a:t>51</a:t>
            </a:fld>
            <a:endParaRPr lang="en-US"/>
          </a:p>
        </p:txBody>
      </p:sp>
    </p:spTree>
    <p:extLst>
      <p:ext uri="{BB962C8B-B14F-4D97-AF65-F5344CB8AC3E}">
        <p14:creationId xmlns:p14="http://schemas.microsoft.com/office/powerpoint/2010/main" val="2137136798"/>
      </p:ext>
    </p:extLst>
  </p:cSld>
  <p:clrMapOvr>
    <a:masterClrMapping/>
  </p:clrMapOvr>
  <mc:AlternateContent xmlns:mc="http://schemas.openxmlformats.org/markup-compatibility/2006" xmlns:p14="http://schemas.microsoft.com/office/powerpoint/2010/main">
    <mc:Choice Requires="p14">
      <p:transition spd="slow" p14:dur="2000" advTm="28013"/>
    </mc:Choice>
    <mc:Fallback xmlns="">
      <p:transition spd="slow" advTm="2801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02D2-1A7B-77F5-4E79-7D2DD4093381}"/>
              </a:ext>
            </a:extLst>
          </p:cNvPr>
          <p:cNvSpPr>
            <a:spLocks noGrp="1"/>
          </p:cNvSpPr>
          <p:nvPr>
            <p:ph type="title"/>
          </p:nvPr>
        </p:nvSpPr>
        <p:spPr/>
        <p:txBody>
          <a:bodyPr/>
          <a:lstStyle/>
          <a:p>
            <a:r>
              <a:rPr lang="en-US" dirty="0"/>
              <a:t>GED Direct – How it works</a:t>
            </a:r>
            <a:br>
              <a:rPr lang="en-US" dirty="0"/>
            </a:br>
            <a:endParaRPr lang="en-US" dirty="0"/>
          </a:p>
        </p:txBody>
      </p:sp>
      <p:sp>
        <p:nvSpPr>
          <p:cNvPr id="4" name="Title 7">
            <a:extLst>
              <a:ext uri="{FF2B5EF4-FFF2-40B4-BE49-F238E27FC236}">
                <a16:creationId xmlns:a16="http://schemas.microsoft.com/office/drawing/2014/main" id="{4FFBE2C3-7254-A54A-F500-70D94AC897FC}"/>
              </a:ext>
            </a:extLst>
          </p:cNvPr>
          <p:cNvSpPr txBox="1">
            <a:spLocks/>
          </p:cNvSpPr>
          <p:nvPr/>
        </p:nvSpPr>
        <p:spPr>
          <a:xfrm>
            <a:off x="1672890" y="314410"/>
            <a:ext cx="7807997" cy="715581"/>
          </a:xfrm>
          <a:prstGeom prst="rect">
            <a:avLst/>
          </a:prstGeom>
        </p:spPr>
        <p:txBody>
          <a:bodyPr vert="horz" lIns="0" tIns="0" rIns="0" bIns="0" rtlCol="0" anchor="t" anchorCtr="0">
            <a:no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endParaRPr lang="en-US" sz="3600" dirty="0">
              <a:latin typeface="Arial" panose="020B0604020202020204" pitchFamily="34" charset="0"/>
            </a:endParaRPr>
          </a:p>
        </p:txBody>
      </p:sp>
      <p:pic>
        <p:nvPicPr>
          <p:cNvPr id="8" name="Picture 7">
            <a:extLst>
              <a:ext uri="{FF2B5EF4-FFF2-40B4-BE49-F238E27FC236}">
                <a16:creationId xmlns:a16="http://schemas.microsoft.com/office/drawing/2014/main" id="{BF595EF9-04AE-F29E-D016-79B34B7FCF98}"/>
              </a:ext>
            </a:extLst>
          </p:cNvPr>
          <p:cNvPicPr>
            <a:picLocks noChangeAspect="1"/>
          </p:cNvPicPr>
          <p:nvPr/>
        </p:nvPicPr>
        <p:blipFill>
          <a:blip r:embed="rId3"/>
          <a:stretch>
            <a:fillRect/>
          </a:stretch>
        </p:blipFill>
        <p:spPr>
          <a:xfrm>
            <a:off x="1463144" y="1240692"/>
            <a:ext cx="7807997" cy="4942483"/>
          </a:xfrm>
          <a:prstGeom prst="rect">
            <a:avLst/>
          </a:prstGeom>
        </p:spPr>
      </p:pic>
      <p:sp>
        <p:nvSpPr>
          <p:cNvPr id="3" name="Slide Number Placeholder 2">
            <a:extLst>
              <a:ext uri="{FF2B5EF4-FFF2-40B4-BE49-F238E27FC236}">
                <a16:creationId xmlns:a16="http://schemas.microsoft.com/office/drawing/2014/main" id="{4B4E8C11-47E6-5C19-24FA-859E6C719603}"/>
              </a:ext>
            </a:extLst>
          </p:cNvPr>
          <p:cNvSpPr>
            <a:spLocks noGrp="1"/>
          </p:cNvSpPr>
          <p:nvPr>
            <p:ph type="sldNum" sz="quarter" idx="12"/>
          </p:nvPr>
        </p:nvSpPr>
        <p:spPr/>
        <p:txBody>
          <a:bodyPr/>
          <a:lstStyle/>
          <a:p>
            <a:fld id="{BAE26A2A-DE5F-EA41-900F-AB5C4F1D9848}" type="slidenum">
              <a:rPr lang="en-US" smtClean="0"/>
              <a:t>52</a:t>
            </a:fld>
            <a:endParaRPr lang="en-US"/>
          </a:p>
        </p:txBody>
      </p:sp>
    </p:spTree>
    <p:extLst>
      <p:ext uri="{BB962C8B-B14F-4D97-AF65-F5344CB8AC3E}">
        <p14:creationId xmlns:p14="http://schemas.microsoft.com/office/powerpoint/2010/main" val="1661148120"/>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3AC6-69F2-C67A-5580-697AAF08779D}"/>
              </a:ext>
            </a:extLst>
          </p:cNvPr>
          <p:cNvSpPr>
            <a:spLocks noGrp="1"/>
          </p:cNvSpPr>
          <p:nvPr>
            <p:ph type="title"/>
          </p:nvPr>
        </p:nvSpPr>
        <p:spPr/>
        <p:txBody>
          <a:bodyPr/>
          <a:lstStyle/>
          <a:p>
            <a:r>
              <a:rPr lang="en-US" dirty="0"/>
              <a:t>GED Direct – Sharing with Educators</a:t>
            </a:r>
            <a:br>
              <a:rPr lang="en-US" dirty="0"/>
            </a:br>
            <a:endParaRPr lang="en-US" dirty="0"/>
          </a:p>
        </p:txBody>
      </p:sp>
      <p:sp>
        <p:nvSpPr>
          <p:cNvPr id="4" name="Title 7">
            <a:extLst>
              <a:ext uri="{FF2B5EF4-FFF2-40B4-BE49-F238E27FC236}">
                <a16:creationId xmlns:a16="http://schemas.microsoft.com/office/drawing/2014/main" id="{4FFBE2C3-7254-A54A-F500-70D94AC897FC}"/>
              </a:ext>
            </a:extLst>
          </p:cNvPr>
          <p:cNvSpPr txBox="1">
            <a:spLocks/>
          </p:cNvSpPr>
          <p:nvPr/>
        </p:nvSpPr>
        <p:spPr>
          <a:xfrm>
            <a:off x="1672890" y="314410"/>
            <a:ext cx="8694033" cy="715581"/>
          </a:xfrm>
          <a:prstGeom prst="rect">
            <a:avLst/>
          </a:prstGeom>
        </p:spPr>
        <p:txBody>
          <a:bodyPr vert="horz" lIns="0" tIns="0" rIns="0" bIns="0" rtlCol="0" anchor="t" anchorCtr="0">
            <a:no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endParaRPr lang="en-US" sz="4000" dirty="0">
              <a:solidFill>
                <a:srgbClr val="3A7A8E"/>
              </a:solidFill>
              <a:latin typeface="Rockwell" panose="02060603020205020403" pitchFamily="18" charset="0"/>
            </a:endParaRPr>
          </a:p>
        </p:txBody>
      </p:sp>
      <p:pic>
        <p:nvPicPr>
          <p:cNvPr id="8" name="Picture 7">
            <a:extLst>
              <a:ext uri="{FF2B5EF4-FFF2-40B4-BE49-F238E27FC236}">
                <a16:creationId xmlns:a16="http://schemas.microsoft.com/office/drawing/2014/main" id="{2A5D95E1-D358-3ADC-F02A-B343080F9DA4}"/>
              </a:ext>
            </a:extLst>
          </p:cNvPr>
          <p:cNvPicPr>
            <a:picLocks noChangeAspect="1"/>
          </p:cNvPicPr>
          <p:nvPr/>
        </p:nvPicPr>
        <p:blipFill>
          <a:blip r:embed="rId3"/>
          <a:stretch>
            <a:fillRect/>
          </a:stretch>
        </p:blipFill>
        <p:spPr>
          <a:xfrm>
            <a:off x="1019369" y="1029991"/>
            <a:ext cx="8900931" cy="5730737"/>
          </a:xfrm>
          <a:prstGeom prst="rect">
            <a:avLst/>
          </a:prstGeom>
        </p:spPr>
      </p:pic>
      <p:sp>
        <p:nvSpPr>
          <p:cNvPr id="3" name="Slide Number Placeholder 2">
            <a:extLst>
              <a:ext uri="{FF2B5EF4-FFF2-40B4-BE49-F238E27FC236}">
                <a16:creationId xmlns:a16="http://schemas.microsoft.com/office/drawing/2014/main" id="{2BDB3645-8C5F-8950-56BC-A48D76C93563}"/>
              </a:ext>
            </a:extLst>
          </p:cNvPr>
          <p:cNvSpPr>
            <a:spLocks noGrp="1"/>
          </p:cNvSpPr>
          <p:nvPr>
            <p:ph type="sldNum" sz="quarter" idx="12"/>
          </p:nvPr>
        </p:nvSpPr>
        <p:spPr/>
        <p:txBody>
          <a:bodyPr/>
          <a:lstStyle/>
          <a:p>
            <a:fld id="{BAE26A2A-DE5F-EA41-900F-AB5C4F1D9848}" type="slidenum">
              <a:rPr lang="en-US" smtClean="0"/>
              <a:t>53</a:t>
            </a:fld>
            <a:endParaRPr lang="en-US"/>
          </a:p>
        </p:txBody>
      </p:sp>
    </p:spTree>
    <p:extLst>
      <p:ext uri="{BB962C8B-B14F-4D97-AF65-F5344CB8AC3E}">
        <p14:creationId xmlns:p14="http://schemas.microsoft.com/office/powerpoint/2010/main" val="1813914590"/>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B71A-DE9B-D923-2BFE-5AD736121C78}"/>
              </a:ext>
            </a:extLst>
          </p:cNvPr>
          <p:cNvSpPr>
            <a:spLocks noGrp="1"/>
          </p:cNvSpPr>
          <p:nvPr>
            <p:ph type="title"/>
          </p:nvPr>
        </p:nvSpPr>
        <p:spPr/>
        <p:txBody>
          <a:bodyPr/>
          <a:lstStyle/>
          <a:p>
            <a:r>
              <a:rPr lang="en-US" dirty="0"/>
              <a:t>GED Direct – Sharing with Educators</a:t>
            </a:r>
            <a:br>
              <a:rPr lang="en-US" dirty="0"/>
            </a:br>
            <a:endParaRPr lang="en-US" dirty="0"/>
          </a:p>
        </p:txBody>
      </p:sp>
      <p:sp>
        <p:nvSpPr>
          <p:cNvPr id="4" name="Title 7">
            <a:extLst>
              <a:ext uri="{FF2B5EF4-FFF2-40B4-BE49-F238E27FC236}">
                <a16:creationId xmlns:a16="http://schemas.microsoft.com/office/drawing/2014/main" id="{4FFBE2C3-7254-A54A-F500-70D94AC897FC}"/>
              </a:ext>
            </a:extLst>
          </p:cNvPr>
          <p:cNvSpPr txBox="1">
            <a:spLocks/>
          </p:cNvSpPr>
          <p:nvPr/>
        </p:nvSpPr>
        <p:spPr>
          <a:xfrm>
            <a:off x="1672890" y="314410"/>
            <a:ext cx="8759441" cy="715581"/>
          </a:xfrm>
          <a:prstGeom prst="rect">
            <a:avLst/>
          </a:prstGeom>
        </p:spPr>
        <p:txBody>
          <a:bodyPr vert="horz" lIns="0" tIns="0" rIns="0" bIns="0" rtlCol="0" anchor="t" anchorCtr="0">
            <a:no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endParaRPr lang="en-US" sz="4000" dirty="0">
              <a:solidFill>
                <a:schemeClr val="accent1"/>
              </a:solidFill>
              <a:latin typeface="Rockwell" panose="02060603020205020403" pitchFamily="18" charset="0"/>
            </a:endParaRPr>
          </a:p>
        </p:txBody>
      </p:sp>
      <p:pic>
        <p:nvPicPr>
          <p:cNvPr id="6" name="Picture 5">
            <a:extLst>
              <a:ext uri="{FF2B5EF4-FFF2-40B4-BE49-F238E27FC236}">
                <a16:creationId xmlns:a16="http://schemas.microsoft.com/office/drawing/2014/main" id="{6423809C-758C-0C63-5538-5BDBB04190AB}"/>
              </a:ext>
            </a:extLst>
          </p:cNvPr>
          <p:cNvPicPr>
            <a:picLocks noChangeAspect="1"/>
          </p:cNvPicPr>
          <p:nvPr/>
        </p:nvPicPr>
        <p:blipFill>
          <a:blip r:embed="rId3"/>
          <a:stretch>
            <a:fillRect/>
          </a:stretch>
        </p:blipFill>
        <p:spPr>
          <a:xfrm>
            <a:off x="1672890" y="1210262"/>
            <a:ext cx="7754784" cy="4395597"/>
          </a:xfrm>
          <a:prstGeom prst="rect">
            <a:avLst/>
          </a:prstGeom>
        </p:spPr>
      </p:pic>
      <p:sp>
        <p:nvSpPr>
          <p:cNvPr id="3" name="Slide Number Placeholder 2">
            <a:extLst>
              <a:ext uri="{FF2B5EF4-FFF2-40B4-BE49-F238E27FC236}">
                <a16:creationId xmlns:a16="http://schemas.microsoft.com/office/drawing/2014/main" id="{F4753306-D5F2-CF70-DE68-7CB3D9DCA0EB}"/>
              </a:ext>
            </a:extLst>
          </p:cNvPr>
          <p:cNvSpPr>
            <a:spLocks noGrp="1"/>
          </p:cNvSpPr>
          <p:nvPr>
            <p:ph type="sldNum" sz="quarter" idx="12"/>
          </p:nvPr>
        </p:nvSpPr>
        <p:spPr/>
        <p:txBody>
          <a:bodyPr/>
          <a:lstStyle/>
          <a:p>
            <a:fld id="{BAE26A2A-DE5F-EA41-900F-AB5C4F1D9848}" type="slidenum">
              <a:rPr lang="en-US" smtClean="0"/>
              <a:t>54</a:t>
            </a:fld>
            <a:endParaRPr lang="en-US"/>
          </a:p>
        </p:txBody>
      </p:sp>
    </p:spTree>
    <p:extLst>
      <p:ext uri="{BB962C8B-B14F-4D97-AF65-F5344CB8AC3E}">
        <p14:creationId xmlns:p14="http://schemas.microsoft.com/office/powerpoint/2010/main" val="3463886831"/>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BAA0-746F-F6B6-E056-997DF93978E8}"/>
              </a:ext>
            </a:extLst>
          </p:cNvPr>
          <p:cNvSpPr>
            <a:spLocks noGrp="1"/>
          </p:cNvSpPr>
          <p:nvPr>
            <p:ph type="title"/>
          </p:nvPr>
        </p:nvSpPr>
        <p:spPr/>
        <p:txBody>
          <a:bodyPr/>
          <a:lstStyle/>
          <a:p>
            <a:r>
              <a:rPr lang="en-US" dirty="0"/>
              <a:t>GED Direct – Sharing with Educators</a:t>
            </a:r>
            <a:br>
              <a:rPr lang="en-US" dirty="0"/>
            </a:br>
            <a:endParaRPr lang="en-US" dirty="0"/>
          </a:p>
        </p:txBody>
      </p:sp>
      <p:sp>
        <p:nvSpPr>
          <p:cNvPr id="4" name="Title 7">
            <a:extLst>
              <a:ext uri="{FF2B5EF4-FFF2-40B4-BE49-F238E27FC236}">
                <a16:creationId xmlns:a16="http://schemas.microsoft.com/office/drawing/2014/main" id="{4FFBE2C3-7254-A54A-F500-70D94AC897FC}"/>
              </a:ext>
            </a:extLst>
          </p:cNvPr>
          <p:cNvSpPr txBox="1">
            <a:spLocks/>
          </p:cNvSpPr>
          <p:nvPr/>
        </p:nvSpPr>
        <p:spPr>
          <a:xfrm>
            <a:off x="1672890" y="314410"/>
            <a:ext cx="8834855" cy="715581"/>
          </a:xfrm>
          <a:prstGeom prst="rect">
            <a:avLst/>
          </a:prstGeom>
        </p:spPr>
        <p:txBody>
          <a:bodyPr vert="horz" lIns="0" tIns="0" rIns="0" bIns="0" rtlCol="0" anchor="t" anchorCtr="0">
            <a:no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endParaRPr lang="en-US" sz="4000" dirty="0">
              <a:solidFill>
                <a:srgbClr val="3A7A8E"/>
              </a:solidFill>
              <a:latin typeface="Rockwell" panose="02060603020205020403" pitchFamily="18" charset="0"/>
            </a:endParaRPr>
          </a:p>
        </p:txBody>
      </p:sp>
      <p:pic>
        <p:nvPicPr>
          <p:cNvPr id="7" name="Picture 6">
            <a:extLst>
              <a:ext uri="{FF2B5EF4-FFF2-40B4-BE49-F238E27FC236}">
                <a16:creationId xmlns:a16="http://schemas.microsoft.com/office/drawing/2014/main" id="{076A2D4A-6E61-77AD-3455-B64E65AA6DE1}"/>
              </a:ext>
            </a:extLst>
          </p:cNvPr>
          <p:cNvPicPr>
            <a:picLocks noChangeAspect="1"/>
          </p:cNvPicPr>
          <p:nvPr/>
        </p:nvPicPr>
        <p:blipFill>
          <a:blip r:embed="rId3"/>
          <a:stretch>
            <a:fillRect/>
          </a:stretch>
        </p:blipFill>
        <p:spPr>
          <a:xfrm>
            <a:off x="1562625" y="964653"/>
            <a:ext cx="7754784" cy="5700254"/>
          </a:xfrm>
          <a:prstGeom prst="rect">
            <a:avLst/>
          </a:prstGeom>
        </p:spPr>
      </p:pic>
      <p:sp>
        <p:nvSpPr>
          <p:cNvPr id="3" name="Slide Number Placeholder 2">
            <a:extLst>
              <a:ext uri="{FF2B5EF4-FFF2-40B4-BE49-F238E27FC236}">
                <a16:creationId xmlns:a16="http://schemas.microsoft.com/office/drawing/2014/main" id="{3C7079BF-C660-D766-3D86-72DC48686CE7}"/>
              </a:ext>
            </a:extLst>
          </p:cNvPr>
          <p:cNvSpPr>
            <a:spLocks noGrp="1"/>
          </p:cNvSpPr>
          <p:nvPr>
            <p:ph type="sldNum" sz="quarter" idx="12"/>
          </p:nvPr>
        </p:nvSpPr>
        <p:spPr/>
        <p:txBody>
          <a:bodyPr/>
          <a:lstStyle/>
          <a:p>
            <a:fld id="{BAE26A2A-DE5F-EA41-900F-AB5C4F1D9848}" type="slidenum">
              <a:rPr lang="en-US" smtClean="0"/>
              <a:t>55</a:t>
            </a:fld>
            <a:endParaRPr lang="en-US"/>
          </a:p>
        </p:txBody>
      </p:sp>
    </p:spTree>
    <p:extLst>
      <p:ext uri="{BB962C8B-B14F-4D97-AF65-F5344CB8AC3E}">
        <p14:creationId xmlns:p14="http://schemas.microsoft.com/office/powerpoint/2010/main" val="1765112830"/>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C4004C-B462-ABF5-68DF-992B5448F572}"/>
              </a:ext>
            </a:extLst>
          </p:cNvPr>
          <p:cNvSpPr>
            <a:spLocks noGrp="1"/>
          </p:cNvSpPr>
          <p:nvPr>
            <p:ph type="title"/>
          </p:nvPr>
        </p:nvSpPr>
        <p:spPr/>
        <p:txBody>
          <a:bodyPr/>
          <a:lstStyle/>
          <a:p>
            <a:r>
              <a:rPr lang="en-US" dirty="0"/>
              <a:t>How to View Student Activity</a:t>
            </a:r>
          </a:p>
        </p:txBody>
      </p:sp>
      <p:sp>
        <p:nvSpPr>
          <p:cNvPr id="6" name="Text Placeholder 5">
            <a:extLst>
              <a:ext uri="{FF2B5EF4-FFF2-40B4-BE49-F238E27FC236}">
                <a16:creationId xmlns:a16="http://schemas.microsoft.com/office/drawing/2014/main" id="{84FA3B7E-C25B-EDE2-AA31-62DF739B9B8C}"/>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07396C44-62D4-A54D-5742-7F937D6128F4}"/>
              </a:ext>
            </a:extLst>
          </p:cNvPr>
          <p:cNvSpPr>
            <a:spLocks noGrp="1"/>
          </p:cNvSpPr>
          <p:nvPr>
            <p:ph type="sldNum" sz="quarter" idx="10"/>
          </p:nvPr>
        </p:nvSpPr>
        <p:spPr/>
        <p:txBody>
          <a:bodyPr/>
          <a:lstStyle/>
          <a:p>
            <a:fld id="{BAE26A2A-DE5F-EA41-900F-AB5C4F1D9848}" type="slidenum">
              <a:rPr lang="en-US" smtClean="0"/>
              <a:pPr/>
              <a:t>56</a:t>
            </a:fld>
            <a:endParaRPr lang="en-US" dirty="0"/>
          </a:p>
        </p:txBody>
      </p:sp>
    </p:spTree>
    <p:extLst>
      <p:ext uri="{BB962C8B-B14F-4D97-AF65-F5344CB8AC3E}">
        <p14:creationId xmlns:p14="http://schemas.microsoft.com/office/powerpoint/2010/main" val="1485537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449C9F9-ED2E-D63C-B957-DBB2D038D0E0}"/>
              </a:ext>
            </a:extLst>
          </p:cNvPr>
          <p:cNvSpPr>
            <a:spLocks noGrp="1"/>
          </p:cNvSpPr>
          <p:nvPr>
            <p:ph type="title"/>
          </p:nvPr>
        </p:nvSpPr>
        <p:spPr/>
        <p:txBody>
          <a:bodyPr/>
          <a:lstStyle/>
          <a:p>
            <a:r>
              <a:rPr lang="en-US" dirty="0"/>
              <a:t>Student Activity Report</a:t>
            </a:r>
          </a:p>
        </p:txBody>
      </p:sp>
      <p:pic>
        <p:nvPicPr>
          <p:cNvPr id="13" name="Picture 12">
            <a:extLst>
              <a:ext uri="{FF2B5EF4-FFF2-40B4-BE49-F238E27FC236}">
                <a16:creationId xmlns:a16="http://schemas.microsoft.com/office/drawing/2014/main" id="{E1F4BF7F-D05F-2324-1116-CFE70CFE6010}"/>
              </a:ext>
            </a:extLst>
          </p:cNvPr>
          <p:cNvPicPr>
            <a:picLocks noChangeAspect="1"/>
          </p:cNvPicPr>
          <p:nvPr/>
        </p:nvPicPr>
        <p:blipFill>
          <a:blip r:embed="rId3"/>
          <a:stretch>
            <a:fillRect/>
          </a:stretch>
        </p:blipFill>
        <p:spPr>
          <a:xfrm>
            <a:off x="1092915" y="950464"/>
            <a:ext cx="8992379" cy="5907536"/>
          </a:xfrm>
          <a:prstGeom prst="rect">
            <a:avLst/>
          </a:prstGeom>
        </p:spPr>
      </p:pic>
      <p:sp>
        <p:nvSpPr>
          <p:cNvPr id="2" name="Slide Number Placeholder 1">
            <a:extLst>
              <a:ext uri="{FF2B5EF4-FFF2-40B4-BE49-F238E27FC236}">
                <a16:creationId xmlns:a16="http://schemas.microsoft.com/office/drawing/2014/main" id="{0F1E1EA4-888A-887D-E59E-EF112629B935}"/>
              </a:ext>
            </a:extLst>
          </p:cNvPr>
          <p:cNvSpPr>
            <a:spLocks noGrp="1"/>
          </p:cNvSpPr>
          <p:nvPr>
            <p:ph type="sldNum" sz="quarter" idx="12"/>
          </p:nvPr>
        </p:nvSpPr>
        <p:spPr/>
        <p:txBody>
          <a:bodyPr/>
          <a:lstStyle/>
          <a:p>
            <a:fld id="{BAE26A2A-DE5F-EA41-900F-AB5C4F1D9848}" type="slidenum">
              <a:rPr lang="en-US" smtClean="0"/>
              <a:t>57</a:t>
            </a:fld>
            <a:endParaRPr lang="en-US"/>
          </a:p>
        </p:txBody>
      </p:sp>
    </p:spTree>
    <p:extLst>
      <p:ext uri="{BB962C8B-B14F-4D97-AF65-F5344CB8AC3E}">
        <p14:creationId xmlns:p14="http://schemas.microsoft.com/office/powerpoint/2010/main" val="3875847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7A54A9-C7DA-CD2E-EA8A-D0CA5099D6DB}"/>
              </a:ext>
            </a:extLst>
          </p:cNvPr>
          <p:cNvSpPr>
            <a:spLocks noGrp="1"/>
          </p:cNvSpPr>
          <p:nvPr>
            <p:ph type="title"/>
          </p:nvPr>
        </p:nvSpPr>
        <p:spPr/>
        <p:txBody>
          <a:bodyPr/>
          <a:lstStyle/>
          <a:p>
            <a:r>
              <a:rPr lang="en-US" altLang="en-US" sz="3600" dirty="0"/>
              <a:t>Student Test Activity Report</a:t>
            </a:r>
            <a:br>
              <a:rPr lang="en-US" sz="3600" dirty="0">
                <a:solidFill>
                  <a:srgbClr val="3A7A8E"/>
                </a:solidFill>
                <a:latin typeface="Rockwell" panose="02060603020205020403" pitchFamily="18" charset="0"/>
              </a:rPr>
            </a:br>
            <a:endParaRPr lang="en-US" dirty="0"/>
          </a:p>
        </p:txBody>
      </p:sp>
      <p:sp>
        <p:nvSpPr>
          <p:cNvPr id="2" name="Rectangle 1">
            <a:extLst>
              <a:ext uri="{FF2B5EF4-FFF2-40B4-BE49-F238E27FC236}">
                <a16:creationId xmlns:a16="http://schemas.microsoft.com/office/drawing/2014/main" id="{BAA8E2AB-5F19-421F-BF7A-5B75BA50181D}"/>
              </a:ext>
            </a:extLst>
          </p:cNvPr>
          <p:cNvSpPr/>
          <p:nvPr/>
        </p:nvSpPr>
        <p:spPr>
          <a:xfrm>
            <a:off x="1720947" y="1467668"/>
            <a:ext cx="8750105" cy="577209"/>
          </a:xfrm>
          <a:prstGeom prst="rect">
            <a:avLst/>
          </a:prstGeom>
        </p:spPr>
        <p:txBody>
          <a:bodyPr wrap="square">
            <a:spAutoFit/>
          </a:bodyPr>
          <a:lstStyle/>
          <a:p>
            <a:r>
              <a:rPr lang="en-US" dirty="0">
                <a:cs typeface="Arial" panose="020B0604020202020204" pitchFamily="34" charset="0"/>
              </a:rPr>
              <a:t>Use the </a:t>
            </a:r>
            <a:r>
              <a:rPr lang="en-US" i="1" dirty="0">
                <a:solidFill>
                  <a:schemeClr val="accent1"/>
                </a:solidFill>
                <a:cs typeface="Arial" panose="020B0604020202020204" pitchFamily="34" charset="0"/>
              </a:rPr>
              <a:t>Exam Subject </a:t>
            </a:r>
            <a:r>
              <a:rPr lang="en-US" dirty="0">
                <a:cs typeface="Arial" panose="020B0604020202020204" pitchFamily="34" charset="0"/>
              </a:rPr>
              <a:t>search field for subject-specific scores for all your Students. </a:t>
            </a:r>
          </a:p>
          <a:p>
            <a:endParaRPr lang="en-US" sz="135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90AA4E-CB10-4431-987A-37F830C6CEAF}"/>
              </a:ext>
            </a:extLst>
          </p:cNvPr>
          <p:cNvPicPr>
            <a:picLocks noChangeAspect="1"/>
          </p:cNvPicPr>
          <p:nvPr/>
        </p:nvPicPr>
        <p:blipFill rotWithShape="1">
          <a:blip r:embed="rId3"/>
          <a:srcRect r="45338"/>
          <a:stretch/>
        </p:blipFill>
        <p:spPr>
          <a:xfrm>
            <a:off x="2697852" y="2077974"/>
            <a:ext cx="6449760" cy="2363443"/>
          </a:xfrm>
          <a:prstGeom prst="rect">
            <a:avLst/>
          </a:prstGeom>
          <a:ln w="38100">
            <a:solidFill>
              <a:schemeClr val="accent1"/>
            </a:solidFill>
          </a:ln>
        </p:spPr>
      </p:pic>
      <p:sp>
        <p:nvSpPr>
          <p:cNvPr id="4" name="Rectangle 3">
            <a:extLst>
              <a:ext uri="{FF2B5EF4-FFF2-40B4-BE49-F238E27FC236}">
                <a16:creationId xmlns:a16="http://schemas.microsoft.com/office/drawing/2014/main" id="{8C9ECBB2-8196-49D5-BFCA-6B186880DF52}"/>
              </a:ext>
            </a:extLst>
          </p:cNvPr>
          <p:cNvSpPr/>
          <p:nvPr/>
        </p:nvSpPr>
        <p:spPr>
          <a:xfrm>
            <a:off x="1903827" y="4783888"/>
            <a:ext cx="8567225" cy="923330"/>
          </a:xfrm>
          <a:prstGeom prst="rect">
            <a:avLst/>
          </a:prstGeom>
        </p:spPr>
        <p:txBody>
          <a:bodyPr wrap="square" lIns="91440" tIns="45720" rIns="91440" bIns="45720" anchor="t">
            <a:spAutoFit/>
          </a:bodyPr>
          <a:lstStyle/>
          <a:p>
            <a:r>
              <a:rPr lang="en-US" b="1" dirty="0">
                <a:solidFill>
                  <a:srgbClr val="FF0000"/>
                </a:solidFill>
                <a:cs typeface="Arial"/>
              </a:rPr>
              <a:t>NOTE: </a:t>
            </a:r>
            <a:r>
              <a:rPr lang="en-US" dirty="0">
                <a:cs typeface="Arial"/>
              </a:rPr>
              <a:t>You can print Score Reports in bulk directly from this results page without having to open each Student’s individual account. These score reports can be printed in English and Spanish. You can print up to 1000 score reports at a time. </a:t>
            </a:r>
            <a:endParaRPr lang="es-MX" dirty="0">
              <a:ea typeface="Calibri" panose="020F0502020204030204"/>
              <a:cs typeface="Arial" panose="020B0604020202020204" pitchFamily="34" charset="0"/>
            </a:endParaRPr>
          </a:p>
        </p:txBody>
      </p:sp>
      <p:sp>
        <p:nvSpPr>
          <p:cNvPr id="8" name="Slide Number Placeholder 7">
            <a:extLst>
              <a:ext uri="{FF2B5EF4-FFF2-40B4-BE49-F238E27FC236}">
                <a16:creationId xmlns:a16="http://schemas.microsoft.com/office/drawing/2014/main" id="{1F7442B6-2D64-9EC9-4A12-12DE5002A7D5}"/>
              </a:ext>
            </a:extLst>
          </p:cNvPr>
          <p:cNvSpPr>
            <a:spLocks noGrp="1"/>
          </p:cNvSpPr>
          <p:nvPr>
            <p:ph type="sldNum" sz="quarter" idx="12"/>
          </p:nvPr>
        </p:nvSpPr>
        <p:spPr/>
        <p:txBody>
          <a:bodyPr/>
          <a:lstStyle/>
          <a:p>
            <a:fld id="{BAE26A2A-DE5F-EA41-900F-AB5C4F1D9848}" type="slidenum">
              <a:rPr lang="en-US" smtClean="0"/>
              <a:t>58</a:t>
            </a:fld>
            <a:endParaRPr lang="en-US"/>
          </a:p>
        </p:txBody>
      </p:sp>
    </p:spTree>
    <p:extLst>
      <p:ext uri="{BB962C8B-B14F-4D97-AF65-F5344CB8AC3E}">
        <p14:creationId xmlns:p14="http://schemas.microsoft.com/office/powerpoint/2010/main" val="3045451010"/>
      </p:ext>
    </p:extLst>
  </p:cSld>
  <p:clrMapOvr>
    <a:masterClrMapping/>
  </p:clrMapOvr>
  <mc:AlternateContent xmlns:mc="http://schemas.openxmlformats.org/markup-compatibility/2006" xmlns:p14="http://schemas.microsoft.com/office/powerpoint/2010/main">
    <mc:Choice Requires="p14">
      <p:transition spd="slow" p14:dur="2000" advTm="23870"/>
    </mc:Choice>
    <mc:Fallback xmlns="">
      <p:transition spd="slow" advTm="2387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2D6B-FF73-1C64-64D6-B061A0B9495E}"/>
              </a:ext>
            </a:extLst>
          </p:cNvPr>
          <p:cNvSpPr>
            <a:spLocks noGrp="1"/>
          </p:cNvSpPr>
          <p:nvPr>
            <p:ph type="title"/>
          </p:nvPr>
        </p:nvSpPr>
        <p:spPr/>
        <p:txBody>
          <a:bodyPr/>
          <a:lstStyle/>
          <a:p>
            <a:r>
              <a:rPr lang="en-US" dirty="0"/>
              <a:t>Student Test Activity Report</a:t>
            </a:r>
            <a:br>
              <a:rPr lang="en-US" dirty="0"/>
            </a:br>
            <a:endParaRPr lang="en-US" dirty="0"/>
          </a:p>
        </p:txBody>
      </p:sp>
      <p:sp>
        <p:nvSpPr>
          <p:cNvPr id="6" name="Rectangle 5">
            <a:extLst>
              <a:ext uri="{FF2B5EF4-FFF2-40B4-BE49-F238E27FC236}">
                <a16:creationId xmlns:a16="http://schemas.microsoft.com/office/drawing/2014/main" id="{ACE44B57-7C3B-408A-AE7B-EB06EC3AA9B0}"/>
              </a:ext>
            </a:extLst>
          </p:cNvPr>
          <p:cNvSpPr/>
          <p:nvPr/>
        </p:nvSpPr>
        <p:spPr>
          <a:xfrm>
            <a:off x="1647972" y="1343249"/>
            <a:ext cx="8907488" cy="923330"/>
          </a:xfrm>
          <a:prstGeom prst="rect">
            <a:avLst/>
          </a:prstGeom>
        </p:spPr>
        <p:txBody>
          <a:bodyPr wrap="square">
            <a:spAutoFit/>
          </a:bodyPr>
          <a:lstStyle/>
          <a:p>
            <a:r>
              <a:rPr lang="en-US" dirty="0">
                <a:cs typeface="Arial" panose="020B0604020202020204" pitchFamily="34" charset="0"/>
              </a:rPr>
              <a:t>Using the date range, you can find any Student activities for the time period of your choice. In the following example, we are looking for a list of Students who received a below passing score on the Science test between January 1, 2020 and December 16, 2020. </a:t>
            </a:r>
            <a:endParaRPr lang="es-MX" dirty="0">
              <a:cs typeface="Arial" panose="020B0604020202020204" pitchFamily="34" charset="0"/>
            </a:endParaRPr>
          </a:p>
        </p:txBody>
      </p:sp>
      <p:pic>
        <p:nvPicPr>
          <p:cNvPr id="7" name="Picture 6">
            <a:extLst>
              <a:ext uri="{FF2B5EF4-FFF2-40B4-BE49-F238E27FC236}">
                <a16:creationId xmlns:a16="http://schemas.microsoft.com/office/drawing/2014/main" id="{F5F2A831-4A71-4F8D-8B33-13B848D55F54}"/>
              </a:ext>
            </a:extLst>
          </p:cNvPr>
          <p:cNvPicPr>
            <a:picLocks noChangeAspect="1"/>
          </p:cNvPicPr>
          <p:nvPr/>
        </p:nvPicPr>
        <p:blipFill>
          <a:blip r:embed="rId3"/>
          <a:stretch>
            <a:fillRect/>
          </a:stretch>
        </p:blipFill>
        <p:spPr>
          <a:xfrm>
            <a:off x="1825082" y="2721717"/>
            <a:ext cx="7540822" cy="3070390"/>
          </a:xfrm>
          <a:prstGeom prst="rect">
            <a:avLst/>
          </a:prstGeom>
          <a:ln w="38100">
            <a:solidFill>
              <a:schemeClr val="accent1"/>
            </a:solidFill>
          </a:ln>
        </p:spPr>
      </p:pic>
      <p:sp>
        <p:nvSpPr>
          <p:cNvPr id="15" name="Callout: Line 14">
            <a:extLst>
              <a:ext uri="{FF2B5EF4-FFF2-40B4-BE49-F238E27FC236}">
                <a16:creationId xmlns:a16="http://schemas.microsoft.com/office/drawing/2014/main" id="{D41DB04E-A33E-4034-B8CE-9D76A0FAF52C}"/>
              </a:ext>
            </a:extLst>
          </p:cNvPr>
          <p:cNvSpPr/>
          <p:nvPr/>
        </p:nvSpPr>
        <p:spPr>
          <a:xfrm>
            <a:off x="9071676" y="3451106"/>
            <a:ext cx="1596325" cy="1556804"/>
          </a:xfrm>
          <a:prstGeom prst="borderCallout1">
            <a:avLst>
              <a:gd name="adj1" fmla="val 31692"/>
              <a:gd name="adj2" fmla="val 1376"/>
              <a:gd name="adj3" fmla="val 87612"/>
              <a:gd name="adj4" fmla="val -27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t>Click on the </a:t>
            </a:r>
          </a:p>
          <a:p>
            <a:pPr algn="r"/>
            <a:r>
              <a:rPr lang="en-US" sz="1600" dirty="0"/>
              <a:t>graphics icon </a:t>
            </a:r>
          </a:p>
          <a:p>
            <a:pPr algn="r"/>
            <a:r>
              <a:rPr lang="en-US" sz="1600" dirty="0"/>
              <a:t>to view the </a:t>
            </a:r>
          </a:p>
          <a:p>
            <a:pPr algn="r"/>
            <a:r>
              <a:rPr lang="en-US" sz="1600" dirty="0"/>
              <a:t>Students </a:t>
            </a:r>
          </a:p>
          <a:p>
            <a:pPr algn="r"/>
            <a:r>
              <a:rPr lang="en-US" sz="1600" dirty="0"/>
              <a:t>score report</a:t>
            </a:r>
            <a:r>
              <a:rPr lang="en-US" sz="1350" dirty="0"/>
              <a:t>.</a:t>
            </a:r>
            <a:endParaRPr lang="es-MX" sz="1350" dirty="0"/>
          </a:p>
        </p:txBody>
      </p:sp>
      <p:pic>
        <p:nvPicPr>
          <p:cNvPr id="18" name="Picture 17">
            <a:extLst>
              <a:ext uri="{FF2B5EF4-FFF2-40B4-BE49-F238E27FC236}">
                <a16:creationId xmlns:a16="http://schemas.microsoft.com/office/drawing/2014/main" id="{8162D69E-6213-4B70-959E-DA608118D2BD}"/>
              </a:ext>
            </a:extLst>
          </p:cNvPr>
          <p:cNvPicPr>
            <a:picLocks noChangeAspect="1"/>
          </p:cNvPicPr>
          <p:nvPr/>
        </p:nvPicPr>
        <p:blipFill rotWithShape="1">
          <a:blip r:embed="rId4"/>
          <a:srcRect l="38674" r="22719"/>
          <a:stretch/>
        </p:blipFill>
        <p:spPr>
          <a:xfrm>
            <a:off x="9163891" y="3735198"/>
            <a:ext cx="263769" cy="988621"/>
          </a:xfrm>
          <a:prstGeom prst="rect">
            <a:avLst/>
          </a:prstGeom>
        </p:spPr>
      </p:pic>
      <p:sp>
        <p:nvSpPr>
          <p:cNvPr id="3" name="Slide Number Placeholder 2">
            <a:extLst>
              <a:ext uri="{FF2B5EF4-FFF2-40B4-BE49-F238E27FC236}">
                <a16:creationId xmlns:a16="http://schemas.microsoft.com/office/drawing/2014/main" id="{1B55D82D-6277-1BBC-3AAE-2BC4112A7D2F}"/>
              </a:ext>
            </a:extLst>
          </p:cNvPr>
          <p:cNvSpPr>
            <a:spLocks noGrp="1"/>
          </p:cNvSpPr>
          <p:nvPr>
            <p:ph type="sldNum" sz="quarter" idx="12"/>
          </p:nvPr>
        </p:nvSpPr>
        <p:spPr/>
        <p:txBody>
          <a:bodyPr/>
          <a:lstStyle/>
          <a:p>
            <a:fld id="{BAE26A2A-DE5F-EA41-900F-AB5C4F1D9848}" type="slidenum">
              <a:rPr lang="en-US" smtClean="0"/>
              <a:t>59</a:t>
            </a:fld>
            <a:endParaRPr lang="en-US"/>
          </a:p>
        </p:txBody>
      </p:sp>
    </p:spTree>
    <p:extLst>
      <p:ext uri="{BB962C8B-B14F-4D97-AF65-F5344CB8AC3E}">
        <p14:creationId xmlns:p14="http://schemas.microsoft.com/office/powerpoint/2010/main" val="699740084"/>
      </p:ext>
    </p:extLst>
  </p:cSld>
  <p:clrMapOvr>
    <a:masterClrMapping/>
  </p:clrMapOvr>
  <mc:AlternateContent xmlns:mc="http://schemas.openxmlformats.org/markup-compatibility/2006" xmlns:p14="http://schemas.microsoft.com/office/powerpoint/2010/main">
    <mc:Choice Requires="p14">
      <p:transition spd="slow" p14:dur="2000" advTm="25051"/>
    </mc:Choice>
    <mc:Fallback xmlns="">
      <p:transition spd="slow" advTm="250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5205DE3-0BDB-8CE9-812E-C2BFE1DA545B}"/>
              </a:ext>
            </a:extLst>
          </p:cNvPr>
          <p:cNvPicPr>
            <a:picLocks noGrp="1" noChangeAspect="1"/>
          </p:cNvPicPr>
          <p:nvPr>
            <p:ph idx="1"/>
          </p:nvPr>
        </p:nvPicPr>
        <p:blipFill>
          <a:blip r:embed="rId3"/>
          <a:stretch>
            <a:fillRect/>
          </a:stretch>
        </p:blipFill>
        <p:spPr>
          <a:xfrm>
            <a:off x="401638" y="2721324"/>
            <a:ext cx="11352212" cy="2256727"/>
          </a:xfrm>
        </p:spPr>
      </p:pic>
      <p:sp>
        <p:nvSpPr>
          <p:cNvPr id="2" name="Title 1"/>
          <p:cNvSpPr>
            <a:spLocks noGrp="1"/>
          </p:cNvSpPr>
          <p:nvPr>
            <p:ph type="title"/>
          </p:nvPr>
        </p:nvSpPr>
        <p:spPr/>
        <p:txBody>
          <a:bodyPr>
            <a:noAutofit/>
          </a:bodyPr>
          <a:lstStyle/>
          <a:p>
            <a:r>
              <a:rPr lang="en-US" sz="3200" dirty="0"/>
              <a:t>Average Passing Scores Per Content Area</a:t>
            </a:r>
            <a:br>
              <a:rPr lang="en-US" sz="3200" dirty="0"/>
            </a:br>
            <a:r>
              <a:rPr lang="en-US" sz="2000" i="1" dirty="0"/>
              <a:t>CY 2024 – National</a:t>
            </a:r>
            <a:br>
              <a:rPr lang="en-US" sz="3200" dirty="0"/>
            </a:br>
            <a:br>
              <a:rPr lang="en-US" sz="2400" dirty="0"/>
            </a:br>
            <a:endParaRPr lang="en-US" sz="2400" dirty="0"/>
          </a:p>
        </p:txBody>
      </p:sp>
      <p:sp>
        <p:nvSpPr>
          <p:cNvPr id="9" name="Rectangle 8">
            <a:extLst>
              <a:ext uri="{FF2B5EF4-FFF2-40B4-BE49-F238E27FC236}">
                <a16:creationId xmlns:a16="http://schemas.microsoft.com/office/drawing/2014/main" id="{27839331-69DC-A116-8DD5-6AECEA4CA60E}"/>
              </a:ext>
            </a:extLst>
          </p:cNvPr>
          <p:cNvSpPr/>
          <p:nvPr/>
        </p:nvSpPr>
        <p:spPr>
          <a:xfrm>
            <a:off x="438150" y="3735059"/>
            <a:ext cx="11136436" cy="421240"/>
          </a:xfrm>
          <a:prstGeom prst="rect">
            <a:avLst/>
          </a:prstGeom>
          <a:noFill/>
          <a:ln w="38100">
            <a:solidFill>
              <a:srgbClr val="9CCFD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CB1F431-EE1E-C999-1428-29D2FEB2A42A}"/>
              </a:ext>
            </a:extLst>
          </p:cNvPr>
          <p:cNvSpPr>
            <a:spLocks noGrp="1"/>
          </p:cNvSpPr>
          <p:nvPr>
            <p:ph type="sldNum" sz="quarter" idx="12"/>
          </p:nvPr>
        </p:nvSpPr>
        <p:spPr/>
        <p:txBody>
          <a:bodyPr/>
          <a:lstStyle/>
          <a:p>
            <a:fld id="{BAE26A2A-DE5F-EA41-900F-AB5C4F1D9848}" type="slidenum">
              <a:rPr lang="en-US" smtClean="0"/>
              <a:t>6</a:t>
            </a:fld>
            <a:endParaRPr lang="en-US"/>
          </a:p>
        </p:txBody>
      </p:sp>
    </p:spTree>
    <p:extLst>
      <p:ext uri="{BB962C8B-B14F-4D97-AF65-F5344CB8AC3E}">
        <p14:creationId xmlns:p14="http://schemas.microsoft.com/office/powerpoint/2010/main" val="395796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2AEF-5CC4-3E2F-2BA5-650E329D6FAF}"/>
              </a:ext>
            </a:extLst>
          </p:cNvPr>
          <p:cNvSpPr>
            <a:spLocks noGrp="1"/>
          </p:cNvSpPr>
          <p:nvPr>
            <p:ph type="title"/>
          </p:nvPr>
        </p:nvSpPr>
        <p:spPr/>
        <p:txBody>
          <a:bodyPr/>
          <a:lstStyle/>
          <a:p>
            <a:r>
              <a:rPr lang="en-US" dirty="0"/>
              <a:t>Student Test Activity Report</a:t>
            </a:r>
            <a:br>
              <a:rPr lang="en-US" dirty="0"/>
            </a:br>
            <a:endParaRPr lang="en-US" dirty="0"/>
          </a:p>
        </p:txBody>
      </p:sp>
      <p:sp>
        <p:nvSpPr>
          <p:cNvPr id="7" name="Rectangle 6">
            <a:extLst>
              <a:ext uri="{FF2B5EF4-FFF2-40B4-BE49-F238E27FC236}">
                <a16:creationId xmlns:a16="http://schemas.microsoft.com/office/drawing/2014/main" id="{6287B7E9-1A15-4887-A32E-0A7C566FABC1}"/>
              </a:ext>
            </a:extLst>
          </p:cNvPr>
          <p:cNvSpPr/>
          <p:nvPr/>
        </p:nvSpPr>
        <p:spPr>
          <a:xfrm>
            <a:off x="1679130" y="1260206"/>
            <a:ext cx="8645970" cy="1477328"/>
          </a:xfrm>
          <a:prstGeom prst="rect">
            <a:avLst/>
          </a:prstGeom>
        </p:spPr>
        <p:txBody>
          <a:bodyPr wrap="square">
            <a:spAutoFit/>
          </a:bodyPr>
          <a:lstStyle/>
          <a:p>
            <a:r>
              <a:rPr lang="en-US" dirty="0">
                <a:cs typeface="Arial" panose="020B0604020202020204" pitchFamily="34" charset="0"/>
              </a:rPr>
              <a:t>You can create a report with any of the filters on the page by clicking on the ‘Export’ button. </a:t>
            </a:r>
          </a:p>
          <a:p>
            <a:endParaRPr lang="en-US" dirty="0">
              <a:cs typeface="Arial" panose="020B0604020202020204" pitchFamily="34" charset="0"/>
            </a:endParaRPr>
          </a:p>
          <a:p>
            <a:r>
              <a:rPr lang="en-US" b="1" dirty="0">
                <a:solidFill>
                  <a:srgbClr val="FF0000"/>
                </a:solidFill>
                <a:cs typeface="Arial" panose="020B0604020202020204" pitchFamily="34" charset="0"/>
              </a:rPr>
              <a:t>NOTE: </a:t>
            </a:r>
            <a:r>
              <a:rPr lang="en-US" dirty="0">
                <a:cs typeface="Arial" panose="020B0604020202020204" pitchFamily="34" charset="0"/>
              </a:rPr>
              <a:t>You should limit your date range since a report cannot be generated with more than 1,000 rows of information.</a:t>
            </a:r>
            <a:endParaRPr lang="es-MX" dirty="0">
              <a:cs typeface="Arial" panose="020B0604020202020204" pitchFamily="34" charset="0"/>
            </a:endParaRPr>
          </a:p>
        </p:txBody>
      </p:sp>
      <p:sp>
        <p:nvSpPr>
          <p:cNvPr id="9" name="Rectangle 8">
            <a:extLst>
              <a:ext uri="{FF2B5EF4-FFF2-40B4-BE49-F238E27FC236}">
                <a16:creationId xmlns:a16="http://schemas.microsoft.com/office/drawing/2014/main" id="{0E1B03B7-13CF-4DE8-8FA1-CE921369759F}"/>
              </a:ext>
            </a:extLst>
          </p:cNvPr>
          <p:cNvSpPr/>
          <p:nvPr/>
        </p:nvSpPr>
        <p:spPr>
          <a:xfrm>
            <a:off x="1989990" y="5079440"/>
            <a:ext cx="7690439" cy="646331"/>
          </a:xfrm>
          <a:prstGeom prst="rect">
            <a:avLst/>
          </a:prstGeom>
        </p:spPr>
        <p:txBody>
          <a:bodyPr wrap="square">
            <a:spAutoFit/>
          </a:bodyPr>
          <a:lstStyle/>
          <a:p>
            <a:r>
              <a:rPr lang="en-US" dirty="0">
                <a:cs typeface="Arial" panose="020B0604020202020204" pitchFamily="34" charset="0"/>
              </a:rPr>
              <a:t>When you export the Student results, it will download to your desktop. You can then sort the columns that are most important to you.</a:t>
            </a:r>
            <a:endParaRPr lang="es-MX" dirty="0">
              <a:cs typeface="Arial" panose="020B0604020202020204" pitchFamily="34" charset="0"/>
            </a:endParaRPr>
          </a:p>
        </p:txBody>
      </p:sp>
      <p:pic>
        <p:nvPicPr>
          <p:cNvPr id="3" name="Picture 2">
            <a:extLst>
              <a:ext uri="{FF2B5EF4-FFF2-40B4-BE49-F238E27FC236}">
                <a16:creationId xmlns:a16="http://schemas.microsoft.com/office/drawing/2014/main" id="{9406D7A7-DF7E-4AA8-B42B-EDA88E368492}"/>
              </a:ext>
            </a:extLst>
          </p:cNvPr>
          <p:cNvPicPr>
            <a:picLocks noChangeAspect="1"/>
          </p:cNvPicPr>
          <p:nvPr/>
        </p:nvPicPr>
        <p:blipFill>
          <a:blip r:embed="rId3"/>
          <a:stretch>
            <a:fillRect/>
          </a:stretch>
        </p:blipFill>
        <p:spPr>
          <a:xfrm>
            <a:off x="3158380" y="2909430"/>
            <a:ext cx="5157788" cy="1971675"/>
          </a:xfrm>
          <a:prstGeom prst="rect">
            <a:avLst/>
          </a:prstGeom>
          <a:ln w="38100">
            <a:solidFill>
              <a:schemeClr val="accent1"/>
            </a:solidFill>
          </a:ln>
        </p:spPr>
      </p:pic>
      <p:sp>
        <p:nvSpPr>
          <p:cNvPr id="4" name="Slide Number Placeholder 3">
            <a:extLst>
              <a:ext uri="{FF2B5EF4-FFF2-40B4-BE49-F238E27FC236}">
                <a16:creationId xmlns:a16="http://schemas.microsoft.com/office/drawing/2014/main" id="{981FCC7B-8B43-37FD-2287-64CC0217FE26}"/>
              </a:ext>
            </a:extLst>
          </p:cNvPr>
          <p:cNvSpPr>
            <a:spLocks noGrp="1"/>
          </p:cNvSpPr>
          <p:nvPr>
            <p:ph type="sldNum" sz="quarter" idx="12"/>
          </p:nvPr>
        </p:nvSpPr>
        <p:spPr/>
        <p:txBody>
          <a:bodyPr/>
          <a:lstStyle/>
          <a:p>
            <a:fld id="{BAE26A2A-DE5F-EA41-900F-AB5C4F1D9848}" type="slidenum">
              <a:rPr lang="en-US" smtClean="0"/>
              <a:t>60</a:t>
            </a:fld>
            <a:endParaRPr lang="en-US"/>
          </a:p>
        </p:txBody>
      </p:sp>
    </p:spTree>
    <p:extLst>
      <p:ext uri="{BB962C8B-B14F-4D97-AF65-F5344CB8AC3E}">
        <p14:creationId xmlns:p14="http://schemas.microsoft.com/office/powerpoint/2010/main" val="1072008533"/>
      </p:ext>
    </p:extLst>
  </p:cSld>
  <p:clrMapOvr>
    <a:masterClrMapping/>
  </p:clrMapOvr>
  <mc:AlternateContent xmlns:mc="http://schemas.openxmlformats.org/markup-compatibility/2006" xmlns:p14="http://schemas.microsoft.com/office/powerpoint/2010/main">
    <mc:Choice Requires="p14">
      <p:transition spd="slow" p14:dur="2000" advTm="29592"/>
    </mc:Choice>
    <mc:Fallback xmlns="">
      <p:transition spd="slow" advTm="29592"/>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E09031-92C4-FE74-9925-C1E16758ACC7}"/>
              </a:ext>
            </a:extLst>
          </p:cNvPr>
          <p:cNvSpPr>
            <a:spLocks noGrp="1"/>
          </p:cNvSpPr>
          <p:nvPr>
            <p:ph type="title"/>
          </p:nvPr>
        </p:nvSpPr>
        <p:spPr/>
        <p:txBody>
          <a:bodyPr/>
          <a:lstStyle/>
          <a:p>
            <a:r>
              <a:rPr lang="en-US" dirty="0"/>
              <a:t>Student Test Activity Report</a:t>
            </a:r>
            <a:br>
              <a:rPr lang="en-US" dirty="0"/>
            </a:br>
            <a:endParaRPr lang="en-US" dirty="0"/>
          </a:p>
        </p:txBody>
      </p:sp>
      <p:pic>
        <p:nvPicPr>
          <p:cNvPr id="3" name="Picture 2">
            <a:extLst>
              <a:ext uri="{FF2B5EF4-FFF2-40B4-BE49-F238E27FC236}">
                <a16:creationId xmlns:a16="http://schemas.microsoft.com/office/drawing/2014/main" id="{0F9A3DAE-6B1B-41E5-B80E-4F9510C88B08}"/>
              </a:ext>
            </a:extLst>
          </p:cNvPr>
          <p:cNvPicPr>
            <a:picLocks noChangeAspect="1"/>
          </p:cNvPicPr>
          <p:nvPr/>
        </p:nvPicPr>
        <p:blipFill>
          <a:blip r:embed="rId3"/>
          <a:stretch>
            <a:fillRect/>
          </a:stretch>
        </p:blipFill>
        <p:spPr>
          <a:xfrm>
            <a:off x="1961937" y="1107904"/>
            <a:ext cx="8268126" cy="4812920"/>
          </a:xfrm>
          <a:prstGeom prst="rect">
            <a:avLst/>
          </a:prstGeom>
          <a:ln w="38100">
            <a:solidFill>
              <a:schemeClr val="accent1"/>
            </a:solidFill>
          </a:ln>
        </p:spPr>
      </p:pic>
      <p:sp>
        <p:nvSpPr>
          <p:cNvPr id="2" name="Slide Number Placeholder 1">
            <a:extLst>
              <a:ext uri="{FF2B5EF4-FFF2-40B4-BE49-F238E27FC236}">
                <a16:creationId xmlns:a16="http://schemas.microsoft.com/office/drawing/2014/main" id="{FB6B4209-2F85-B16D-4EFB-20E6063E8710}"/>
              </a:ext>
            </a:extLst>
          </p:cNvPr>
          <p:cNvSpPr>
            <a:spLocks noGrp="1"/>
          </p:cNvSpPr>
          <p:nvPr>
            <p:ph type="sldNum" sz="quarter" idx="12"/>
          </p:nvPr>
        </p:nvSpPr>
        <p:spPr/>
        <p:txBody>
          <a:bodyPr/>
          <a:lstStyle/>
          <a:p>
            <a:fld id="{BAE26A2A-DE5F-EA41-900F-AB5C4F1D9848}" type="slidenum">
              <a:rPr lang="en-US" smtClean="0"/>
              <a:t>61</a:t>
            </a:fld>
            <a:endParaRPr lang="en-US"/>
          </a:p>
        </p:txBody>
      </p:sp>
    </p:spTree>
    <p:extLst>
      <p:ext uri="{BB962C8B-B14F-4D97-AF65-F5344CB8AC3E}">
        <p14:creationId xmlns:p14="http://schemas.microsoft.com/office/powerpoint/2010/main" val="2534519729"/>
      </p:ext>
    </p:extLst>
  </p:cSld>
  <p:clrMapOvr>
    <a:masterClrMapping/>
  </p:clrMapOvr>
  <mc:AlternateContent xmlns:mc="http://schemas.openxmlformats.org/markup-compatibility/2006" xmlns:p14="http://schemas.microsoft.com/office/powerpoint/2010/main">
    <mc:Choice Requires="p14">
      <p:transition spd="slow" p14:dur="2000" advTm="11807"/>
    </mc:Choice>
    <mc:Fallback xmlns="">
      <p:transition spd="slow" advTm="11807"/>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89CE3-3114-2905-EDE1-BB8170D263F3}"/>
              </a:ext>
            </a:extLst>
          </p:cNvPr>
          <p:cNvSpPr>
            <a:spLocks noGrp="1"/>
          </p:cNvSpPr>
          <p:nvPr>
            <p:ph type="title"/>
          </p:nvPr>
        </p:nvSpPr>
        <p:spPr/>
        <p:txBody>
          <a:bodyPr/>
          <a:lstStyle/>
          <a:p>
            <a:r>
              <a:rPr lang="en-US" dirty="0"/>
              <a:t>Student Test Activity Report</a:t>
            </a:r>
            <a:br>
              <a:rPr lang="en-US" dirty="0"/>
            </a:br>
            <a:endParaRPr lang="en-US" dirty="0"/>
          </a:p>
        </p:txBody>
      </p:sp>
      <p:pic>
        <p:nvPicPr>
          <p:cNvPr id="2" name="Picture 1">
            <a:extLst>
              <a:ext uri="{FF2B5EF4-FFF2-40B4-BE49-F238E27FC236}">
                <a16:creationId xmlns:a16="http://schemas.microsoft.com/office/drawing/2014/main" id="{FA59DB22-8DA3-4EF9-87B8-3DEA7A86BD41}"/>
              </a:ext>
            </a:extLst>
          </p:cNvPr>
          <p:cNvPicPr>
            <a:picLocks noChangeAspect="1"/>
          </p:cNvPicPr>
          <p:nvPr/>
        </p:nvPicPr>
        <p:blipFill>
          <a:blip r:embed="rId3"/>
          <a:stretch>
            <a:fillRect/>
          </a:stretch>
        </p:blipFill>
        <p:spPr>
          <a:xfrm>
            <a:off x="2308255" y="1107349"/>
            <a:ext cx="7575491" cy="4921492"/>
          </a:xfrm>
          <a:prstGeom prst="rect">
            <a:avLst/>
          </a:prstGeom>
          <a:ln w="38100">
            <a:solidFill>
              <a:schemeClr val="accent1"/>
            </a:solidFill>
          </a:ln>
        </p:spPr>
      </p:pic>
      <p:sp>
        <p:nvSpPr>
          <p:cNvPr id="4" name="Slide Number Placeholder 3">
            <a:extLst>
              <a:ext uri="{FF2B5EF4-FFF2-40B4-BE49-F238E27FC236}">
                <a16:creationId xmlns:a16="http://schemas.microsoft.com/office/drawing/2014/main" id="{9EE5E4B6-207C-9F68-5922-8533D874FB8D}"/>
              </a:ext>
            </a:extLst>
          </p:cNvPr>
          <p:cNvSpPr>
            <a:spLocks noGrp="1"/>
          </p:cNvSpPr>
          <p:nvPr>
            <p:ph type="sldNum" sz="quarter" idx="12"/>
          </p:nvPr>
        </p:nvSpPr>
        <p:spPr/>
        <p:txBody>
          <a:bodyPr/>
          <a:lstStyle/>
          <a:p>
            <a:fld id="{BAE26A2A-DE5F-EA41-900F-AB5C4F1D9848}" type="slidenum">
              <a:rPr lang="en-US" smtClean="0"/>
              <a:t>62</a:t>
            </a:fld>
            <a:endParaRPr lang="en-US"/>
          </a:p>
        </p:txBody>
      </p:sp>
    </p:spTree>
    <p:extLst>
      <p:ext uri="{BB962C8B-B14F-4D97-AF65-F5344CB8AC3E}">
        <p14:creationId xmlns:p14="http://schemas.microsoft.com/office/powerpoint/2010/main" val="2739815769"/>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AE2CC6-6C3F-441B-3A77-7DFD73112537}"/>
              </a:ext>
            </a:extLst>
          </p:cNvPr>
          <p:cNvSpPr>
            <a:spLocks noGrp="1"/>
          </p:cNvSpPr>
          <p:nvPr>
            <p:ph type="title"/>
          </p:nvPr>
        </p:nvSpPr>
        <p:spPr/>
        <p:txBody>
          <a:bodyPr>
            <a:normAutofit/>
          </a:bodyPr>
          <a:lstStyle/>
          <a:p>
            <a:r>
              <a:rPr lang="en-US" dirty="0"/>
              <a:t>Voucher Search Field</a:t>
            </a:r>
          </a:p>
        </p:txBody>
      </p:sp>
      <p:sp>
        <p:nvSpPr>
          <p:cNvPr id="6" name="Content Placeholder 2">
            <a:extLst>
              <a:ext uri="{FF2B5EF4-FFF2-40B4-BE49-F238E27FC236}">
                <a16:creationId xmlns:a16="http://schemas.microsoft.com/office/drawing/2014/main" id="{AA70AD9E-B1AF-C5AB-3872-A9ABAE3B905C}"/>
              </a:ext>
            </a:extLst>
          </p:cNvPr>
          <p:cNvSpPr>
            <a:spLocks noGrp="1"/>
          </p:cNvSpPr>
          <p:nvPr>
            <p:ph idx="1"/>
          </p:nvPr>
        </p:nvSpPr>
        <p:spPr/>
        <p:txBody>
          <a:bodyPr>
            <a:noAutofit/>
          </a:bodyPr>
          <a:lstStyle/>
          <a:p>
            <a:pPr marL="0" indent="0">
              <a:buNone/>
            </a:pPr>
            <a:r>
              <a:rPr lang="en-US" sz="1800" dirty="0">
                <a:latin typeface="+mn-lt"/>
              </a:rPr>
              <a:t>You can search in GED Manager under the Student Test Activity Report if a voucher has been used. </a:t>
            </a:r>
          </a:p>
          <a:p>
            <a:pPr marL="0" indent="0">
              <a:buNone/>
            </a:pPr>
            <a:endParaRPr lang="en-US" sz="1800" dirty="0">
              <a:latin typeface="+mn-lt"/>
            </a:endParaRPr>
          </a:p>
        </p:txBody>
      </p:sp>
      <p:pic>
        <p:nvPicPr>
          <p:cNvPr id="10" name="Picture 9">
            <a:extLst>
              <a:ext uri="{FF2B5EF4-FFF2-40B4-BE49-F238E27FC236}">
                <a16:creationId xmlns:a16="http://schemas.microsoft.com/office/drawing/2014/main" id="{96FB2328-9393-7C8F-A42B-DA170483FF27}"/>
              </a:ext>
            </a:extLst>
          </p:cNvPr>
          <p:cNvPicPr>
            <a:picLocks noChangeAspect="1"/>
          </p:cNvPicPr>
          <p:nvPr/>
        </p:nvPicPr>
        <p:blipFill>
          <a:blip r:embed="rId3"/>
          <a:stretch>
            <a:fillRect/>
          </a:stretch>
        </p:blipFill>
        <p:spPr>
          <a:xfrm>
            <a:off x="1701097" y="2392660"/>
            <a:ext cx="8815038" cy="1233675"/>
          </a:xfrm>
          <a:prstGeom prst="rect">
            <a:avLst/>
          </a:prstGeom>
          <a:ln w="38100">
            <a:solidFill>
              <a:schemeClr val="accent1"/>
            </a:solidFill>
          </a:ln>
        </p:spPr>
      </p:pic>
      <p:sp>
        <p:nvSpPr>
          <p:cNvPr id="12" name="TextBox 11">
            <a:extLst>
              <a:ext uri="{FF2B5EF4-FFF2-40B4-BE49-F238E27FC236}">
                <a16:creationId xmlns:a16="http://schemas.microsoft.com/office/drawing/2014/main" id="{0A67DFAE-B18A-4E93-3918-796A816B56C5}"/>
              </a:ext>
            </a:extLst>
          </p:cNvPr>
          <p:cNvSpPr txBox="1"/>
          <p:nvPr/>
        </p:nvSpPr>
        <p:spPr>
          <a:xfrm>
            <a:off x="2277440" y="3958083"/>
            <a:ext cx="7677639" cy="923330"/>
          </a:xfrm>
          <a:prstGeom prst="rect">
            <a:avLst/>
          </a:prstGeom>
          <a:noFill/>
        </p:spPr>
        <p:txBody>
          <a:bodyPr wrap="square">
            <a:spAutoFit/>
          </a:bodyPr>
          <a:lstStyle/>
          <a:p>
            <a:r>
              <a:rPr lang="en-US" dirty="0"/>
              <a:t>After you enter the voucher number be sure to change the date range for faster results. If the voucher was used, you will see the student's information below the search fields. </a:t>
            </a:r>
          </a:p>
        </p:txBody>
      </p:sp>
      <p:sp>
        <p:nvSpPr>
          <p:cNvPr id="2" name="Slide Number Placeholder 1">
            <a:extLst>
              <a:ext uri="{FF2B5EF4-FFF2-40B4-BE49-F238E27FC236}">
                <a16:creationId xmlns:a16="http://schemas.microsoft.com/office/drawing/2014/main" id="{C43BC15D-3CF1-6615-7446-3983A8D6664C}"/>
              </a:ext>
            </a:extLst>
          </p:cNvPr>
          <p:cNvSpPr>
            <a:spLocks noGrp="1"/>
          </p:cNvSpPr>
          <p:nvPr>
            <p:ph type="sldNum" sz="quarter" idx="12"/>
          </p:nvPr>
        </p:nvSpPr>
        <p:spPr/>
        <p:txBody>
          <a:bodyPr/>
          <a:lstStyle/>
          <a:p>
            <a:fld id="{BAE26A2A-DE5F-EA41-900F-AB5C4F1D9848}" type="slidenum">
              <a:rPr lang="en-US" smtClean="0"/>
              <a:t>63</a:t>
            </a:fld>
            <a:endParaRPr lang="en-US"/>
          </a:p>
        </p:txBody>
      </p:sp>
    </p:spTree>
    <p:extLst>
      <p:ext uri="{BB962C8B-B14F-4D97-AF65-F5344CB8AC3E}">
        <p14:creationId xmlns:p14="http://schemas.microsoft.com/office/powerpoint/2010/main" val="395632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B3F7-A656-E418-D2D7-E0A84C560E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25303D-0A3D-69B7-C453-AA11070972F6}"/>
              </a:ext>
            </a:extLst>
          </p:cNvPr>
          <p:cNvSpPr>
            <a:spLocks noGrp="1"/>
          </p:cNvSpPr>
          <p:nvPr>
            <p:ph type="title"/>
          </p:nvPr>
        </p:nvSpPr>
        <p:spPr/>
        <p:txBody>
          <a:bodyPr/>
          <a:lstStyle/>
          <a:p>
            <a:r>
              <a:rPr lang="en-US" dirty="0"/>
              <a:t>Passers Report</a:t>
            </a:r>
          </a:p>
        </p:txBody>
      </p:sp>
      <p:sp>
        <p:nvSpPr>
          <p:cNvPr id="6" name="Text Placeholder 5">
            <a:extLst>
              <a:ext uri="{FF2B5EF4-FFF2-40B4-BE49-F238E27FC236}">
                <a16:creationId xmlns:a16="http://schemas.microsoft.com/office/drawing/2014/main" id="{B8F6D9C1-C1E7-38A1-C416-4792F8671CD6}"/>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6DDCFF5-758B-3F27-48E5-083D48B72613}"/>
              </a:ext>
            </a:extLst>
          </p:cNvPr>
          <p:cNvSpPr>
            <a:spLocks noGrp="1"/>
          </p:cNvSpPr>
          <p:nvPr>
            <p:ph type="sldNum" sz="quarter" idx="10"/>
          </p:nvPr>
        </p:nvSpPr>
        <p:spPr/>
        <p:txBody>
          <a:bodyPr/>
          <a:lstStyle/>
          <a:p>
            <a:fld id="{BAE26A2A-DE5F-EA41-900F-AB5C4F1D9848}" type="slidenum">
              <a:rPr lang="en-US" smtClean="0"/>
              <a:pPr/>
              <a:t>64</a:t>
            </a:fld>
            <a:endParaRPr lang="en-US" dirty="0"/>
          </a:p>
        </p:txBody>
      </p:sp>
    </p:spTree>
    <p:extLst>
      <p:ext uri="{BB962C8B-B14F-4D97-AF65-F5344CB8AC3E}">
        <p14:creationId xmlns:p14="http://schemas.microsoft.com/office/powerpoint/2010/main" val="3808279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DDC3-251C-C2AC-BC77-187EC6D6D42A}"/>
              </a:ext>
            </a:extLst>
          </p:cNvPr>
          <p:cNvSpPr>
            <a:spLocks noGrp="1"/>
          </p:cNvSpPr>
          <p:nvPr>
            <p:ph type="title"/>
          </p:nvPr>
        </p:nvSpPr>
        <p:spPr/>
        <p:txBody>
          <a:bodyPr/>
          <a:lstStyle/>
          <a:p>
            <a:r>
              <a:rPr lang="en-US" dirty="0"/>
              <a:t>Passers Report</a:t>
            </a:r>
          </a:p>
        </p:txBody>
      </p:sp>
      <p:pic>
        <p:nvPicPr>
          <p:cNvPr id="6" name="Picture 5">
            <a:extLst>
              <a:ext uri="{FF2B5EF4-FFF2-40B4-BE49-F238E27FC236}">
                <a16:creationId xmlns:a16="http://schemas.microsoft.com/office/drawing/2014/main" id="{F3FF2ADD-7C24-AA6A-CAD0-2D7F2ED8674D}"/>
              </a:ext>
            </a:extLst>
          </p:cNvPr>
          <p:cNvPicPr>
            <a:picLocks noChangeAspect="1"/>
          </p:cNvPicPr>
          <p:nvPr/>
        </p:nvPicPr>
        <p:blipFill>
          <a:blip r:embed="rId3"/>
          <a:stretch>
            <a:fillRect/>
          </a:stretch>
        </p:blipFill>
        <p:spPr>
          <a:xfrm>
            <a:off x="1773043" y="1335617"/>
            <a:ext cx="7766977" cy="4663844"/>
          </a:xfrm>
          <a:prstGeom prst="rect">
            <a:avLst/>
          </a:prstGeom>
        </p:spPr>
      </p:pic>
      <p:sp>
        <p:nvSpPr>
          <p:cNvPr id="3" name="Slide Number Placeholder 2">
            <a:extLst>
              <a:ext uri="{FF2B5EF4-FFF2-40B4-BE49-F238E27FC236}">
                <a16:creationId xmlns:a16="http://schemas.microsoft.com/office/drawing/2014/main" id="{C4448DD6-2B5D-F1EC-6BAF-6DAF64C23762}"/>
              </a:ext>
            </a:extLst>
          </p:cNvPr>
          <p:cNvSpPr>
            <a:spLocks noGrp="1"/>
          </p:cNvSpPr>
          <p:nvPr>
            <p:ph type="sldNum" sz="quarter" idx="12"/>
          </p:nvPr>
        </p:nvSpPr>
        <p:spPr/>
        <p:txBody>
          <a:bodyPr/>
          <a:lstStyle/>
          <a:p>
            <a:fld id="{BAE26A2A-DE5F-EA41-900F-AB5C4F1D9848}" type="slidenum">
              <a:rPr lang="en-US" smtClean="0"/>
              <a:t>65</a:t>
            </a:fld>
            <a:endParaRPr lang="en-US"/>
          </a:p>
        </p:txBody>
      </p:sp>
    </p:spTree>
    <p:extLst>
      <p:ext uri="{BB962C8B-B14F-4D97-AF65-F5344CB8AC3E}">
        <p14:creationId xmlns:p14="http://schemas.microsoft.com/office/powerpoint/2010/main" val="2139807939"/>
      </p:ext>
    </p:extLst>
  </p:cSld>
  <p:clrMapOvr>
    <a:masterClrMapping/>
  </p:clrMapOvr>
  <mc:AlternateContent xmlns:mc="http://schemas.openxmlformats.org/markup-compatibility/2006" xmlns:p14="http://schemas.microsoft.com/office/powerpoint/2010/main">
    <mc:Choice Requires="p14">
      <p:transition spd="slow" p14:dur="2000" advTm="16774"/>
    </mc:Choice>
    <mc:Fallback xmlns="">
      <p:transition spd="slow" advTm="16774"/>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7AB807-9668-0BE0-3387-1656B4CC494F}"/>
              </a:ext>
            </a:extLst>
          </p:cNvPr>
          <p:cNvSpPr>
            <a:spLocks noGrp="1"/>
          </p:cNvSpPr>
          <p:nvPr>
            <p:ph type="title"/>
          </p:nvPr>
        </p:nvSpPr>
        <p:spPr/>
        <p:txBody>
          <a:bodyPr/>
          <a:lstStyle/>
          <a:p>
            <a:r>
              <a:rPr lang="en-US" dirty="0"/>
              <a:t>Passers Report</a:t>
            </a:r>
          </a:p>
        </p:txBody>
      </p:sp>
      <p:pic>
        <p:nvPicPr>
          <p:cNvPr id="9" name="Picture 8">
            <a:extLst>
              <a:ext uri="{FF2B5EF4-FFF2-40B4-BE49-F238E27FC236}">
                <a16:creationId xmlns:a16="http://schemas.microsoft.com/office/drawing/2014/main" id="{AF9DFCD9-F588-3AA0-4CFC-7745E76BCAE2}"/>
              </a:ext>
            </a:extLst>
          </p:cNvPr>
          <p:cNvPicPr>
            <a:picLocks noChangeAspect="1"/>
          </p:cNvPicPr>
          <p:nvPr/>
        </p:nvPicPr>
        <p:blipFill>
          <a:blip r:embed="rId3"/>
          <a:stretch>
            <a:fillRect/>
          </a:stretch>
        </p:blipFill>
        <p:spPr>
          <a:xfrm>
            <a:off x="1524417" y="1107904"/>
            <a:ext cx="8705843" cy="5303980"/>
          </a:xfrm>
          <a:prstGeom prst="rect">
            <a:avLst/>
          </a:prstGeom>
        </p:spPr>
      </p:pic>
      <p:sp>
        <p:nvSpPr>
          <p:cNvPr id="2" name="Slide Number Placeholder 1">
            <a:extLst>
              <a:ext uri="{FF2B5EF4-FFF2-40B4-BE49-F238E27FC236}">
                <a16:creationId xmlns:a16="http://schemas.microsoft.com/office/drawing/2014/main" id="{29D98CAF-EBA0-8F88-6BBC-44239455E30B}"/>
              </a:ext>
            </a:extLst>
          </p:cNvPr>
          <p:cNvSpPr>
            <a:spLocks noGrp="1"/>
          </p:cNvSpPr>
          <p:nvPr>
            <p:ph type="sldNum" sz="quarter" idx="12"/>
          </p:nvPr>
        </p:nvSpPr>
        <p:spPr/>
        <p:txBody>
          <a:bodyPr/>
          <a:lstStyle/>
          <a:p>
            <a:fld id="{BAE26A2A-DE5F-EA41-900F-AB5C4F1D9848}" type="slidenum">
              <a:rPr lang="en-US" smtClean="0"/>
              <a:t>66</a:t>
            </a:fld>
            <a:endParaRPr lang="en-US"/>
          </a:p>
        </p:txBody>
      </p:sp>
    </p:spTree>
    <p:extLst>
      <p:ext uri="{BB962C8B-B14F-4D97-AF65-F5344CB8AC3E}">
        <p14:creationId xmlns:p14="http://schemas.microsoft.com/office/powerpoint/2010/main" val="2683293186"/>
      </p:ext>
    </p:extLst>
  </p:cSld>
  <p:clrMapOvr>
    <a:masterClrMapping/>
  </p:clrMapOvr>
  <mc:AlternateContent xmlns:mc="http://schemas.openxmlformats.org/markup-compatibility/2006" xmlns:p14="http://schemas.microsoft.com/office/powerpoint/2010/main">
    <mc:Choice Requires="p14">
      <p:transition spd="slow" p14:dur="2000" advTm="28547"/>
    </mc:Choice>
    <mc:Fallback xmlns="">
      <p:transition spd="slow" advTm="2854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BED7D8-47BD-AE3C-F167-77A5A277ACE4}"/>
              </a:ext>
            </a:extLst>
          </p:cNvPr>
          <p:cNvSpPr>
            <a:spLocks noGrp="1"/>
          </p:cNvSpPr>
          <p:nvPr>
            <p:ph type="title"/>
          </p:nvPr>
        </p:nvSpPr>
        <p:spPr/>
        <p:txBody>
          <a:bodyPr/>
          <a:lstStyle/>
          <a:p>
            <a:r>
              <a:rPr lang="en-US" dirty="0"/>
              <a:t>Passers Report</a:t>
            </a:r>
          </a:p>
        </p:txBody>
      </p:sp>
      <p:pic>
        <p:nvPicPr>
          <p:cNvPr id="10" name="Picture 9">
            <a:extLst>
              <a:ext uri="{FF2B5EF4-FFF2-40B4-BE49-F238E27FC236}">
                <a16:creationId xmlns:a16="http://schemas.microsoft.com/office/drawing/2014/main" id="{BDBA0E4A-B85E-4557-7DAD-797722EB7C95}"/>
              </a:ext>
            </a:extLst>
          </p:cNvPr>
          <p:cNvPicPr>
            <a:picLocks noChangeAspect="1"/>
          </p:cNvPicPr>
          <p:nvPr/>
        </p:nvPicPr>
        <p:blipFill>
          <a:blip r:embed="rId3"/>
          <a:stretch>
            <a:fillRect/>
          </a:stretch>
        </p:blipFill>
        <p:spPr>
          <a:xfrm>
            <a:off x="1773043" y="1306687"/>
            <a:ext cx="8724132" cy="4852837"/>
          </a:xfrm>
          <a:prstGeom prst="rect">
            <a:avLst/>
          </a:prstGeom>
        </p:spPr>
      </p:pic>
      <p:sp>
        <p:nvSpPr>
          <p:cNvPr id="2" name="Slide Number Placeholder 1">
            <a:extLst>
              <a:ext uri="{FF2B5EF4-FFF2-40B4-BE49-F238E27FC236}">
                <a16:creationId xmlns:a16="http://schemas.microsoft.com/office/drawing/2014/main" id="{24D9773D-B543-DC11-8F57-D3308B3AE8C5}"/>
              </a:ext>
            </a:extLst>
          </p:cNvPr>
          <p:cNvSpPr>
            <a:spLocks noGrp="1"/>
          </p:cNvSpPr>
          <p:nvPr>
            <p:ph type="sldNum" sz="quarter" idx="12"/>
          </p:nvPr>
        </p:nvSpPr>
        <p:spPr/>
        <p:txBody>
          <a:bodyPr/>
          <a:lstStyle/>
          <a:p>
            <a:fld id="{BAE26A2A-DE5F-EA41-900F-AB5C4F1D9848}" type="slidenum">
              <a:rPr lang="en-US" smtClean="0"/>
              <a:t>67</a:t>
            </a:fld>
            <a:endParaRPr lang="en-US"/>
          </a:p>
        </p:txBody>
      </p:sp>
    </p:spTree>
    <p:extLst>
      <p:ext uri="{BB962C8B-B14F-4D97-AF65-F5344CB8AC3E}">
        <p14:creationId xmlns:p14="http://schemas.microsoft.com/office/powerpoint/2010/main" val="411043663"/>
      </p:ext>
    </p:extLst>
  </p:cSld>
  <p:clrMapOvr>
    <a:masterClrMapping/>
  </p:clrMapOvr>
  <mc:AlternateContent xmlns:mc="http://schemas.openxmlformats.org/markup-compatibility/2006" xmlns:p14="http://schemas.microsoft.com/office/powerpoint/2010/main">
    <mc:Choice Requires="p14">
      <p:transition spd="slow" p14:dur="2000" advTm="29395"/>
    </mc:Choice>
    <mc:Fallback xmlns="">
      <p:transition spd="slow" advTm="2939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3B1F0-3DEE-107F-1F68-A65F091093CC}"/>
              </a:ext>
            </a:extLst>
          </p:cNvPr>
          <p:cNvSpPr>
            <a:spLocks noGrp="1"/>
          </p:cNvSpPr>
          <p:nvPr>
            <p:ph type="title"/>
          </p:nvPr>
        </p:nvSpPr>
        <p:spPr/>
        <p:txBody>
          <a:bodyPr/>
          <a:lstStyle/>
          <a:p>
            <a:r>
              <a:rPr lang="en-US" dirty="0"/>
              <a:t>Passers Report</a:t>
            </a:r>
            <a:br>
              <a:rPr lang="en-US" dirty="0"/>
            </a:br>
            <a:endParaRPr lang="en-US" dirty="0"/>
          </a:p>
        </p:txBody>
      </p:sp>
      <p:sp>
        <p:nvSpPr>
          <p:cNvPr id="4" name="Title 1">
            <a:extLst>
              <a:ext uri="{FF2B5EF4-FFF2-40B4-BE49-F238E27FC236}">
                <a16:creationId xmlns:a16="http://schemas.microsoft.com/office/drawing/2014/main" id="{9564BA2B-A6DD-A124-D12D-F13516556A4E}"/>
              </a:ext>
            </a:extLst>
          </p:cNvPr>
          <p:cNvSpPr txBox="1">
            <a:spLocks/>
          </p:cNvSpPr>
          <p:nvPr/>
        </p:nvSpPr>
        <p:spPr>
          <a:xfrm>
            <a:off x="1759775" y="263997"/>
            <a:ext cx="8513956" cy="809017"/>
          </a:xfrm>
          <a:prstGeom prst="rect">
            <a:avLst/>
          </a:prstGeom>
        </p:spPr>
        <p:txBody>
          <a:bodyPr vert="horz" lIns="0" tIns="0" rIns="0" bIns="0" rtlCol="0" anchor="t" anchorCtr="0">
            <a:normAutofit/>
          </a:bodyPr>
          <a:lstStyle>
            <a:lvl1pPr algn="l" defTabSz="685750"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endParaRPr lang="en-US" sz="4000" dirty="0">
              <a:solidFill>
                <a:srgbClr val="3A7A8E"/>
              </a:solidFill>
              <a:latin typeface="Rockwell" panose="02060603020205020403" pitchFamily="18" charset="0"/>
            </a:endParaRPr>
          </a:p>
        </p:txBody>
      </p:sp>
      <p:pic>
        <p:nvPicPr>
          <p:cNvPr id="8" name="Picture 7">
            <a:extLst>
              <a:ext uri="{FF2B5EF4-FFF2-40B4-BE49-F238E27FC236}">
                <a16:creationId xmlns:a16="http://schemas.microsoft.com/office/drawing/2014/main" id="{F01FF54E-7B91-4E0D-F148-763BA011B9CB}"/>
              </a:ext>
            </a:extLst>
          </p:cNvPr>
          <p:cNvPicPr>
            <a:picLocks noChangeAspect="1"/>
          </p:cNvPicPr>
          <p:nvPr/>
        </p:nvPicPr>
        <p:blipFill>
          <a:blip r:embed="rId3"/>
          <a:stretch>
            <a:fillRect/>
          </a:stretch>
        </p:blipFill>
        <p:spPr>
          <a:xfrm>
            <a:off x="2039104" y="1114470"/>
            <a:ext cx="7709600" cy="5040613"/>
          </a:xfrm>
          <a:prstGeom prst="rect">
            <a:avLst/>
          </a:prstGeom>
        </p:spPr>
      </p:pic>
      <p:sp>
        <p:nvSpPr>
          <p:cNvPr id="2" name="Slide Number Placeholder 1">
            <a:extLst>
              <a:ext uri="{FF2B5EF4-FFF2-40B4-BE49-F238E27FC236}">
                <a16:creationId xmlns:a16="http://schemas.microsoft.com/office/drawing/2014/main" id="{988AC1B3-D5D7-B266-5684-678D3D01ABE6}"/>
              </a:ext>
            </a:extLst>
          </p:cNvPr>
          <p:cNvSpPr>
            <a:spLocks noGrp="1"/>
          </p:cNvSpPr>
          <p:nvPr>
            <p:ph type="sldNum" sz="quarter" idx="12"/>
          </p:nvPr>
        </p:nvSpPr>
        <p:spPr/>
        <p:txBody>
          <a:bodyPr/>
          <a:lstStyle/>
          <a:p>
            <a:fld id="{BAE26A2A-DE5F-EA41-900F-AB5C4F1D9848}" type="slidenum">
              <a:rPr lang="en-US" smtClean="0"/>
              <a:t>68</a:t>
            </a:fld>
            <a:endParaRPr lang="en-US"/>
          </a:p>
        </p:txBody>
      </p:sp>
    </p:spTree>
    <p:extLst>
      <p:ext uri="{BB962C8B-B14F-4D97-AF65-F5344CB8AC3E}">
        <p14:creationId xmlns:p14="http://schemas.microsoft.com/office/powerpoint/2010/main" val="1173778970"/>
      </p:ext>
    </p:extLst>
  </p:cSld>
  <p:clrMapOvr>
    <a:masterClrMapping/>
  </p:clrMapOvr>
  <mc:AlternateContent xmlns:mc="http://schemas.openxmlformats.org/markup-compatibility/2006" xmlns:p14="http://schemas.microsoft.com/office/powerpoint/2010/main">
    <mc:Choice Requires="p14">
      <p:transition spd="slow" p14:dur="2000" advTm="24228"/>
    </mc:Choice>
    <mc:Fallback xmlns="">
      <p:transition spd="slow" advTm="24228"/>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95DB-F273-D477-0720-69F1265351D7}"/>
              </a:ext>
            </a:extLst>
          </p:cNvPr>
          <p:cNvSpPr>
            <a:spLocks noGrp="1"/>
          </p:cNvSpPr>
          <p:nvPr>
            <p:ph type="title"/>
          </p:nvPr>
        </p:nvSpPr>
        <p:spPr/>
        <p:txBody>
          <a:bodyPr>
            <a:normAutofit/>
          </a:bodyPr>
          <a:lstStyle/>
          <a:p>
            <a:r>
              <a:rPr lang="en-US" sz="4000" dirty="0"/>
              <a:t>Requesting Access to GED Manager</a:t>
            </a:r>
          </a:p>
        </p:txBody>
      </p:sp>
      <p:pic>
        <p:nvPicPr>
          <p:cNvPr id="6" name="Picture 5">
            <a:extLst>
              <a:ext uri="{FF2B5EF4-FFF2-40B4-BE49-F238E27FC236}">
                <a16:creationId xmlns:a16="http://schemas.microsoft.com/office/drawing/2014/main" id="{D76E9BD0-86CB-9392-245B-12154400E5D1}"/>
              </a:ext>
            </a:extLst>
          </p:cNvPr>
          <p:cNvPicPr>
            <a:picLocks noChangeAspect="1"/>
          </p:cNvPicPr>
          <p:nvPr/>
        </p:nvPicPr>
        <p:blipFill>
          <a:blip r:embed="rId2"/>
          <a:stretch>
            <a:fillRect/>
          </a:stretch>
        </p:blipFill>
        <p:spPr>
          <a:xfrm>
            <a:off x="2167868" y="1105014"/>
            <a:ext cx="7856265" cy="5023932"/>
          </a:xfrm>
          <a:prstGeom prst="rect">
            <a:avLst/>
          </a:prstGeom>
        </p:spPr>
      </p:pic>
      <p:sp>
        <p:nvSpPr>
          <p:cNvPr id="8" name="TextBox 7">
            <a:extLst>
              <a:ext uri="{FF2B5EF4-FFF2-40B4-BE49-F238E27FC236}">
                <a16:creationId xmlns:a16="http://schemas.microsoft.com/office/drawing/2014/main" id="{8ED10736-343B-BDCD-AF48-1916FF433CC0}"/>
              </a:ext>
            </a:extLst>
          </p:cNvPr>
          <p:cNvSpPr txBox="1"/>
          <p:nvPr/>
        </p:nvSpPr>
        <p:spPr>
          <a:xfrm>
            <a:off x="4423720" y="6262171"/>
            <a:ext cx="4378751" cy="369332"/>
          </a:xfrm>
          <a:prstGeom prst="rect">
            <a:avLst/>
          </a:prstGeom>
          <a:noFill/>
        </p:spPr>
        <p:txBody>
          <a:bodyPr wrap="square">
            <a:spAutoFit/>
          </a:bodyPr>
          <a:lstStyle/>
          <a:p>
            <a:pPr>
              <a:defRPr/>
            </a:pPr>
            <a:r>
              <a:rPr lang="en-US" dirty="0">
                <a:solidFill>
                  <a:srgbClr val="000000"/>
                </a:solidFill>
                <a:latin typeface="Calibri" panose="020F0502020204030204"/>
                <a:hlinkClick r:id="rId3"/>
              </a:rPr>
              <a:t>GED Manager™ &amp; </a:t>
            </a:r>
            <a:r>
              <a:rPr lang="en-US" dirty="0" err="1">
                <a:solidFill>
                  <a:srgbClr val="000000"/>
                </a:solidFill>
                <a:latin typeface="Calibri" panose="020F0502020204030204"/>
                <a:hlinkClick r:id="rId3"/>
              </a:rPr>
              <a:t>GEDPrep</a:t>
            </a:r>
            <a:r>
              <a:rPr lang="en-US" dirty="0">
                <a:solidFill>
                  <a:srgbClr val="000000"/>
                </a:solidFill>
                <a:latin typeface="Calibri" panose="020F0502020204030204"/>
                <a:hlinkClick r:id="rId3"/>
              </a:rPr>
              <a:t> Connect™</a:t>
            </a:r>
            <a:r>
              <a:rPr lang="en-US" dirty="0">
                <a:solidFill>
                  <a:srgbClr val="000000"/>
                </a:solidFill>
                <a:latin typeface="Calibri" panose="020F0502020204030204"/>
              </a:rPr>
              <a:t> </a:t>
            </a:r>
          </a:p>
        </p:txBody>
      </p:sp>
      <p:sp>
        <p:nvSpPr>
          <p:cNvPr id="5" name="Slide Number Placeholder 4">
            <a:extLst>
              <a:ext uri="{FF2B5EF4-FFF2-40B4-BE49-F238E27FC236}">
                <a16:creationId xmlns:a16="http://schemas.microsoft.com/office/drawing/2014/main" id="{8D6AB9B3-1DF6-4178-0766-1E05BAC5E737}"/>
              </a:ext>
            </a:extLst>
          </p:cNvPr>
          <p:cNvSpPr>
            <a:spLocks noGrp="1"/>
          </p:cNvSpPr>
          <p:nvPr>
            <p:ph type="sldNum" sz="quarter" idx="12"/>
          </p:nvPr>
        </p:nvSpPr>
        <p:spPr/>
        <p:txBody>
          <a:bodyPr/>
          <a:lstStyle/>
          <a:p>
            <a:fld id="{BAE26A2A-DE5F-EA41-900F-AB5C4F1D9848}" type="slidenum">
              <a:rPr lang="en-US" smtClean="0"/>
              <a:t>69</a:t>
            </a:fld>
            <a:endParaRPr lang="en-US"/>
          </a:p>
        </p:txBody>
      </p:sp>
    </p:spTree>
    <p:extLst>
      <p:ext uri="{BB962C8B-B14F-4D97-AF65-F5344CB8AC3E}">
        <p14:creationId xmlns:p14="http://schemas.microsoft.com/office/powerpoint/2010/main" val="115557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0A5C-3D4E-2898-9600-FA7738F25D5B}"/>
              </a:ext>
            </a:extLst>
          </p:cNvPr>
          <p:cNvSpPr>
            <a:spLocks noGrp="1"/>
          </p:cNvSpPr>
          <p:nvPr>
            <p:ph type="title"/>
          </p:nvPr>
        </p:nvSpPr>
        <p:spPr/>
        <p:txBody>
          <a:bodyPr/>
          <a:lstStyle/>
          <a:p>
            <a:r>
              <a:rPr lang="en-US" dirty="0">
                <a:latin typeface="Arial"/>
                <a:cs typeface="Arial"/>
              </a:rPr>
              <a:t>Benefits of </a:t>
            </a:r>
            <a:r>
              <a:rPr lang="en-US" dirty="0" err="1">
                <a:latin typeface="Arial"/>
                <a:cs typeface="Arial"/>
              </a:rPr>
              <a:t>GEDPrep</a:t>
            </a:r>
            <a:r>
              <a:rPr lang="en-US" dirty="0">
                <a:latin typeface="Arial"/>
                <a:cs typeface="Arial"/>
              </a:rPr>
              <a:t> Connect™</a:t>
            </a:r>
          </a:p>
        </p:txBody>
      </p:sp>
      <p:graphicFrame>
        <p:nvGraphicFramePr>
          <p:cNvPr id="7" name="Content Placeholder 1">
            <a:extLst>
              <a:ext uri="{FF2B5EF4-FFF2-40B4-BE49-F238E27FC236}">
                <a16:creationId xmlns:a16="http://schemas.microsoft.com/office/drawing/2014/main" id="{467111E8-D4C4-C10B-FC93-E00144B6498A}"/>
              </a:ext>
            </a:extLst>
          </p:cNvPr>
          <p:cNvGraphicFramePr>
            <a:graphicFrameLocks noGrp="1"/>
          </p:cNvGraphicFramePr>
          <p:nvPr>
            <p:ph idx="1"/>
            <p:extLst>
              <p:ext uri="{D42A27DB-BD31-4B8C-83A1-F6EECF244321}">
                <p14:modId xmlns:p14="http://schemas.microsoft.com/office/powerpoint/2010/main" val="44932024"/>
              </p:ext>
            </p:extLst>
          </p:nvPr>
        </p:nvGraphicFramePr>
        <p:xfrm>
          <a:off x="1197340" y="1052494"/>
          <a:ext cx="9470663" cy="539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0D73FA7-7C16-5A3A-EE96-51253193AA02}"/>
              </a:ext>
            </a:extLst>
          </p:cNvPr>
          <p:cNvSpPr>
            <a:spLocks noGrp="1"/>
          </p:cNvSpPr>
          <p:nvPr>
            <p:ph type="sldNum" sz="quarter" idx="12"/>
          </p:nvPr>
        </p:nvSpPr>
        <p:spPr/>
        <p:txBody>
          <a:bodyPr/>
          <a:lstStyle/>
          <a:p>
            <a:fld id="{BAE26A2A-DE5F-EA41-900F-AB5C4F1D9848}" type="slidenum">
              <a:rPr lang="en-US" smtClean="0"/>
              <a:t>7</a:t>
            </a:fld>
            <a:endParaRPr lang="en-US"/>
          </a:p>
        </p:txBody>
      </p:sp>
    </p:spTree>
    <p:extLst>
      <p:ext uri="{BB962C8B-B14F-4D97-AF65-F5344CB8AC3E}">
        <p14:creationId xmlns:p14="http://schemas.microsoft.com/office/powerpoint/2010/main" val="1673496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414D3-4E39-4A28-EB6C-1D5888F0FD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F3B3BC-2027-7FA3-0F44-BDB9B4C7C469}"/>
              </a:ext>
            </a:extLst>
          </p:cNvPr>
          <p:cNvSpPr>
            <a:spLocks noGrp="1"/>
          </p:cNvSpPr>
          <p:nvPr>
            <p:ph type="title"/>
          </p:nvPr>
        </p:nvSpPr>
        <p:spPr/>
        <p:txBody>
          <a:bodyPr/>
          <a:lstStyle/>
          <a:p>
            <a:r>
              <a:rPr lang="en-US" dirty="0"/>
              <a:t>Resources</a:t>
            </a:r>
          </a:p>
        </p:txBody>
      </p:sp>
      <p:sp>
        <p:nvSpPr>
          <p:cNvPr id="6" name="Text Placeholder 5">
            <a:extLst>
              <a:ext uri="{FF2B5EF4-FFF2-40B4-BE49-F238E27FC236}">
                <a16:creationId xmlns:a16="http://schemas.microsoft.com/office/drawing/2014/main" id="{225C32A2-8EBF-B5AB-5C1C-3B3845D56D0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1E0FC58-D955-277D-C7E0-88F85AC74AA1}"/>
              </a:ext>
            </a:extLst>
          </p:cNvPr>
          <p:cNvSpPr>
            <a:spLocks noGrp="1"/>
          </p:cNvSpPr>
          <p:nvPr>
            <p:ph type="sldNum" sz="quarter" idx="10"/>
          </p:nvPr>
        </p:nvSpPr>
        <p:spPr/>
        <p:txBody>
          <a:bodyPr/>
          <a:lstStyle/>
          <a:p>
            <a:fld id="{BAE26A2A-DE5F-EA41-900F-AB5C4F1D9848}" type="slidenum">
              <a:rPr lang="en-US" smtClean="0"/>
              <a:pPr/>
              <a:t>70</a:t>
            </a:fld>
            <a:endParaRPr lang="en-US" dirty="0"/>
          </a:p>
        </p:txBody>
      </p:sp>
    </p:spTree>
    <p:extLst>
      <p:ext uri="{BB962C8B-B14F-4D97-AF65-F5344CB8AC3E}">
        <p14:creationId xmlns:p14="http://schemas.microsoft.com/office/powerpoint/2010/main" val="1788197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noAutofit/>
          </a:bodyPr>
          <a:lstStyle/>
          <a:p>
            <a:r>
              <a:rPr lang="en-US" dirty="0"/>
              <a:t>GED Website – Educators &amp; Admins</a:t>
            </a:r>
          </a:p>
        </p:txBody>
      </p:sp>
      <p:pic>
        <p:nvPicPr>
          <p:cNvPr id="5" name="Picture 4">
            <a:extLst>
              <a:ext uri="{FF2B5EF4-FFF2-40B4-BE49-F238E27FC236}">
                <a16:creationId xmlns:a16="http://schemas.microsoft.com/office/drawing/2014/main" id="{2BE8C382-1F72-2144-7712-7E9801BB34D2}"/>
              </a:ext>
            </a:extLst>
          </p:cNvPr>
          <p:cNvPicPr>
            <a:picLocks noChangeAspect="1"/>
          </p:cNvPicPr>
          <p:nvPr/>
        </p:nvPicPr>
        <p:blipFill>
          <a:blip r:embed="rId3"/>
          <a:stretch>
            <a:fillRect/>
          </a:stretch>
        </p:blipFill>
        <p:spPr>
          <a:xfrm>
            <a:off x="1523603" y="626165"/>
            <a:ext cx="9547844" cy="5378618"/>
          </a:xfrm>
          <a:prstGeom prst="rect">
            <a:avLst/>
          </a:prstGeom>
        </p:spPr>
      </p:pic>
      <p:sp>
        <p:nvSpPr>
          <p:cNvPr id="3" name="Slide Number Placeholder 2">
            <a:extLst>
              <a:ext uri="{FF2B5EF4-FFF2-40B4-BE49-F238E27FC236}">
                <a16:creationId xmlns:a16="http://schemas.microsoft.com/office/drawing/2014/main" id="{48F7CB3A-DE85-4FFE-99B8-0498FD14E5A2}"/>
              </a:ext>
            </a:extLst>
          </p:cNvPr>
          <p:cNvSpPr>
            <a:spLocks noGrp="1"/>
          </p:cNvSpPr>
          <p:nvPr>
            <p:ph type="sldNum" sz="quarter" idx="12"/>
          </p:nvPr>
        </p:nvSpPr>
        <p:spPr/>
        <p:txBody>
          <a:bodyPr/>
          <a:lstStyle/>
          <a:p>
            <a:fld id="{BAE26A2A-DE5F-EA41-900F-AB5C4F1D9848}" type="slidenum">
              <a:rPr lang="en-US" smtClean="0"/>
              <a:t>71</a:t>
            </a:fld>
            <a:endParaRPr lang="en-US"/>
          </a:p>
        </p:txBody>
      </p:sp>
    </p:spTree>
    <p:extLst>
      <p:ext uri="{BB962C8B-B14F-4D97-AF65-F5344CB8AC3E}">
        <p14:creationId xmlns:p14="http://schemas.microsoft.com/office/powerpoint/2010/main" val="891994659"/>
      </p:ext>
    </p:extLst>
  </p:cSld>
  <p:clrMapOvr>
    <a:masterClrMapping/>
  </p:clrMapOvr>
  <mc:AlternateContent xmlns:mc="http://schemas.openxmlformats.org/markup-compatibility/2006" xmlns:p14="http://schemas.microsoft.com/office/powerpoint/2010/main">
    <mc:Choice Requires="p14">
      <p:transition spd="slow" p14:dur="2000" advTm="19963"/>
    </mc:Choice>
    <mc:Fallback xmlns="">
      <p:transition spd="slow" advTm="19963"/>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noAutofit/>
          </a:bodyPr>
          <a:lstStyle/>
          <a:p>
            <a:r>
              <a:rPr lang="en-US" dirty="0"/>
              <a:t>Helpful Links</a:t>
            </a:r>
            <a:br>
              <a:rPr lang="en-US" dirty="0"/>
            </a:br>
            <a:r>
              <a:rPr lang="en-US" dirty="0">
                <a:hlinkClick r:id="rId3"/>
              </a:rPr>
              <a:t>How to Guides for Educators</a:t>
            </a:r>
            <a:endParaRPr lang="en-US" dirty="0"/>
          </a:p>
        </p:txBody>
      </p:sp>
      <p:pic>
        <p:nvPicPr>
          <p:cNvPr id="6" name="Picture 5">
            <a:extLst>
              <a:ext uri="{FF2B5EF4-FFF2-40B4-BE49-F238E27FC236}">
                <a16:creationId xmlns:a16="http://schemas.microsoft.com/office/drawing/2014/main" id="{9CFF0EF6-BA22-6306-1D5A-DDE80536897E}"/>
              </a:ext>
            </a:extLst>
          </p:cNvPr>
          <p:cNvPicPr>
            <a:picLocks noChangeAspect="1"/>
          </p:cNvPicPr>
          <p:nvPr/>
        </p:nvPicPr>
        <p:blipFill>
          <a:blip r:embed="rId4"/>
          <a:stretch>
            <a:fillRect/>
          </a:stretch>
        </p:blipFill>
        <p:spPr>
          <a:xfrm>
            <a:off x="1317413" y="1690698"/>
            <a:ext cx="8821677" cy="4224894"/>
          </a:xfrm>
          <a:prstGeom prst="rect">
            <a:avLst/>
          </a:prstGeom>
        </p:spPr>
      </p:pic>
      <p:sp>
        <p:nvSpPr>
          <p:cNvPr id="3" name="Slide Number Placeholder 2">
            <a:extLst>
              <a:ext uri="{FF2B5EF4-FFF2-40B4-BE49-F238E27FC236}">
                <a16:creationId xmlns:a16="http://schemas.microsoft.com/office/drawing/2014/main" id="{F9788907-522F-FE47-1105-869264D15BFD}"/>
              </a:ext>
            </a:extLst>
          </p:cNvPr>
          <p:cNvSpPr>
            <a:spLocks noGrp="1"/>
          </p:cNvSpPr>
          <p:nvPr>
            <p:ph type="sldNum" sz="quarter" idx="12"/>
          </p:nvPr>
        </p:nvSpPr>
        <p:spPr/>
        <p:txBody>
          <a:bodyPr/>
          <a:lstStyle/>
          <a:p>
            <a:fld id="{BAE26A2A-DE5F-EA41-900F-AB5C4F1D9848}" type="slidenum">
              <a:rPr lang="en-US" smtClean="0"/>
              <a:t>72</a:t>
            </a:fld>
            <a:endParaRPr lang="en-US"/>
          </a:p>
        </p:txBody>
      </p:sp>
    </p:spTree>
    <p:extLst>
      <p:ext uri="{BB962C8B-B14F-4D97-AF65-F5344CB8AC3E}">
        <p14:creationId xmlns:p14="http://schemas.microsoft.com/office/powerpoint/2010/main" val="3491160975"/>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noAutofit/>
          </a:bodyPr>
          <a:lstStyle/>
          <a:p>
            <a:r>
              <a:rPr lang="en-US" dirty="0"/>
              <a:t>Helpful Links – </a:t>
            </a:r>
            <a:r>
              <a:rPr lang="en-US" dirty="0">
                <a:hlinkClick r:id="rId3"/>
              </a:rPr>
              <a:t>In Session</a:t>
            </a:r>
            <a:endParaRPr lang="en-US" dirty="0"/>
          </a:p>
        </p:txBody>
      </p:sp>
      <p:pic>
        <p:nvPicPr>
          <p:cNvPr id="7" name="Picture 6">
            <a:extLst>
              <a:ext uri="{FF2B5EF4-FFF2-40B4-BE49-F238E27FC236}">
                <a16:creationId xmlns:a16="http://schemas.microsoft.com/office/drawing/2014/main" id="{74AE0DC8-7BCE-2D78-A159-BB3DED39AC82}"/>
              </a:ext>
            </a:extLst>
          </p:cNvPr>
          <p:cNvPicPr>
            <a:picLocks noChangeAspect="1"/>
          </p:cNvPicPr>
          <p:nvPr/>
        </p:nvPicPr>
        <p:blipFill>
          <a:blip r:embed="rId4"/>
          <a:stretch>
            <a:fillRect/>
          </a:stretch>
        </p:blipFill>
        <p:spPr>
          <a:xfrm>
            <a:off x="1326430" y="1002637"/>
            <a:ext cx="8724132" cy="5444200"/>
          </a:xfrm>
          <a:prstGeom prst="rect">
            <a:avLst/>
          </a:prstGeom>
        </p:spPr>
      </p:pic>
      <p:sp>
        <p:nvSpPr>
          <p:cNvPr id="3" name="Slide Number Placeholder 2">
            <a:extLst>
              <a:ext uri="{FF2B5EF4-FFF2-40B4-BE49-F238E27FC236}">
                <a16:creationId xmlns:a16="http://schemas.microsoft.com/office/drawing/2014/main" id="{5017BD28-FBAE-B226-73C3-AAF23F0C110E}"/>
              </a:ext>
            </a:extLst>
          </p:cNvPr>
          <p:cNvSpPr>
            <a:spLocks noGrp="1"/>
          </p:cNvSpPr>
          <p:nvPr>
            <p:ph type="sldNum" sz="quarter" idx="12"/>
          </p:nvPr>
        </p:nvSpPr>
        <p:spPr/>
        <p:txBody>
          <a:bodyPr/>
          <a:lstStyle/>
          <a:p>
            <a:fld id="{BAE26A2A-DE5F-EA41-900F-AB5C4F1D9848}" type="slidenum">
              <a:rPr lang="en-US" smtClean="0"/>
              <a:t>73</a:t>
            </a:fld>
            <a:endParaRPr lang="en-US"/>
          </a:p>
        </p:txBody>
      </p:sp>
    </p:spTree>
    <p:extLst>
      <p:ext uri="{BB962C8B-B14F-4D97-AF65-F5344CB8AC3E}">
        <p14:creationId xmlns:p14="http://schemas.microsoft.com/office/powerpoint/2010/main" val="3353828463"/>
      </p:ext>
    </p:extLst>
  </p:cSld>
  <p:clrMapOvr>
    <a:masterClrMapping/>
  </p:clrMapOvr>
  <mc:AlternateContent xmlns:mc="http://schemas.openxmlformats.org/markup-compatibility/2006" xmlns:p14="http://schemas.microsoft.com/office/powerpoint/2010/main">
    <mc:Choice Requires="p14">
      <p:transition spd="slow" p14:dur="2000" advTm="15237"/>
    </mc:Choice>
    <mc:Fallback xmlns="">
      <p:transition spd="slow" advTm="15237"/>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F4954-95A4-EB68-3175-17A122FDA1ED}"/>
              </a:ext>
            </a:extLst>
          </p:cNvPr>
          <p:cNvSpPr>
            <a:spLocks noGrp="1"/>
          </p:cNvSpPr>
          <p:nvPr>
            <p:ph type="title"/>
          </p:nvPr>
        </p:nvSpPr>
        <p:spPr>
          <a:xfrm>
            <a:off x="401450" y="457200"/>
            <a:ext cx="4370583" cy="1600200"/>
          </a:xfrm>
        </p:spPr>
        <p:txBody>
          <a:bodyPr anchor="b">
            <a:normAutofit/>
          </a:bodyPr>
          <a:lstStyle/>
          <a:p>
            <a:r>
              <a:rPr lang="en-US" dirty="0"/>
              <a:t>GED Mobile App </a:t>
            </a:r>
            <a:br>
              <a:rPr lang="en-US" dirty="0"/>
            </a:br>
            <a:endParaRPr lang="en-US" dirty="0"/>
          </a:p>
        </p:txBody>
      </p:sp>
      <p:pic>
        <p:nvPicPr>
          <p:cNvPr id="10" name="Picture 9">
            <a:extLst>
              <a:ext uri="{FF2B5EF4-FFF2-40B4-BE49-F238E27FC236}">
                <a16:creationId xmlns:a16="http://schemas.microsoft.com/office/drawing/2014/main" id="{F4FA9A87-25E0-1E5D-BC31-2E7B5BD6548E}"/>
              </a:ext>
            </a:extLst>
          </p:cNvPr>
          <p:cNvPicPr>
            <a:picLocks noChangeAspect="1"/>
          </p:cNvPicPr>
          <p:nvPr/>
        </p:nvPicPr>
        <p:blipFill rotWithShape="1">
          <a:blip r:embed="rId3"/>
          <a:srcRect l="26273" t="5109" r="29973" b="739"/>
          <a:stretch>
            <a:fillRect/>
          </a:stretch>
        </p:blipFill>
        <p:spPr>
          <a:xfrm>
            <a:off x="6240364" y="457201"/>
            <a:ext cx="4444706" cy="5403850"/>
          </a:xfrm>
          <a:prstGeom prst="rect">
            <a:avLst/>
          </a:prstGeom>
          <a:noFill/>
        </p:spPr>
      </p:pic>
      <p:sp>
        <p:nvSpPr>
          <p:cNvPr id="15" name="Text Placeholder 3">
            <a:extLst>
              <a:ext uri="{FF2B5EF4-FFF2-40B4-BE49-F238E27FC236}">
                <a16:creationId xmlns:a16="http://schemas.microsoft.com/office/drawing/2014/main" id="{43B33156-26AA-CB77-40D6-BEBD4826D0D4}"/>
              </a:ext>
            </a:extLst>
          </p:cNvPr>
          <p:cNvSpPr>
            <a:spLocks noGrp="1"/>
          </p:cNvSpPr>
          <p:nvPr>
            <p:ph type="body" sz="half" idx="2"/>
          </p:nvPr>
        </p:nvSpPr>
        <p:spPr>
          <a:xfrm>
            <a:off x="401450" y="1851660"/>
            <a:ext cx="4370583" cy="4017327"/>
          </a:xfrm>
        </p:spPr>
        <p:txBody>
          <a:bodyPr>
            <a:normAutofit/>
          </a:bodyPr>
          <a:lstStyle/>
          <a:p>
            <a:pPr marL="342900" indent="-342900">
              <a:buFont typeface="Arial" panose="020B0604020202020204" pitchFamily="34" charset="0"/>
              <a:buChar char="•"/>
            </a:pPr>
            <a:r>
              <a:rPr lang="en-US" dirty="0"/>
              <a:t>Currently available in the Apple App Store</a:t>
            </a:r>
          </a:p>
          <a:p>
            <a:pPr marL="342900" indent="-342900">
              <a:buFont typeface="Arial" panose="020B0604020202020204" pitchFamily="34" charset="0"/>
              <a:buChar char="•"/>
            </a:pPr>
            <a:r>
              <a:rPr lang="en-US" dirty="0"/>
              <a:t>Android &amp; Spanish coming soon!</a:t>
            </a:r>
          </a:p>
          <a:p>
            <a:pPr marL="342900" indent="-342900">
              <a:buFont typeface="Arial" panose="020B0604020202020204" pitchFamily="34" charset="0"/>
              <a:buChar char="•"/>
            </a:pPr>
            <a:r>
              <a:rPr lang="en-US" dirty="0"/>
              <a:t>The GED &amp; Me App and GED.com use the same login credentials</a:t>
            </a:r>
          </a:p>
          <a:p>
            <a:pPr marL="342900" indent="-342900">
              <a:buFont typeface="Arial" panose="020B0604020202020204" pitchFamily="34" charset="0"/>
              <a:buChar char="•"/>
            </a:pPr>
            <a:r>
              <a:rPr lang="en-US" dirty="0"/>
              <a:t>Takes the learner on a guided journey to achieve their goals</a:t>
            </a:r>
          </a:p>
          <a:p>
            <a:pPr marL="342900" indent="-342900">
              <a:buFont typeface="Arial" panose="020B0604020202020204" pitchFamily="34" charset="0"/>
              <a:buChar char="•"/>
            </a:pPr>
            <a:r>
              <a:rPr lang="en-US" b="1" dirty="0"/>
              <a:t>NEW! </a:t>
            </a:r>
            <a:r>
              <a:rPr lang="en-US" dirty="0"/>
              <a:t>Students will now see the Syd AI icon on applicable Math questions and receive tailored support through suggested or custom prompts.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2" name="Slide Number Placeholder 1" hidden="1">
            <a:extLst>
              <a:ext uri="{FF2B5EF4-FFF2-40B4-BE49-F238E27FC236}">
                <a16:creationId xmlns:a16="http://schemas.microsoft.com/office/drawing/2014/main" id="{70BCE115-A50B-F3BC-CBD6-A96B56D8376B}"/>
              </a:ext>
            </a:extLst>
          </p:cNvPr>
          <p:cNvSpPr>
            <a:spLocks noGrp="1"/>
          </p:cNvSpPr>
          <p:nvPr>
            <p:ph type="sldNum" sz="quarter" idx="4294967295"/>
          </p:nvPr>
        </p:nvSpPr>
        <p:spPr>
          <a:xfrm>
            <a:off x="401443" y="6446837"/>
            <a:ext cx="2743200" cy="218070"/>
          </a:xfrm>
        </p:spPr>
        <p:txBody>
          <a:bodyPr/>
          <a:lstStyle/>
          <a:p>
            <a:pPr>
              <a:spcAft>
                <a:spcPts val="600"/>
              </a:spcAft>
            </a:pPr>
            <a:fld id="{60864C53-8B17-4577-9131-839B36E910A5}" type="slidenum">
              <a:rPr lang="en-US" smtClean="0"/>
              <a:pPr>
                <a:spcAft>
                  <a:spcPts val="600"/>
                </a:spcAft>
              </a:pPr>
              <a:t>74</a:t>
            </a:fld>
            <a:endParaRPr lang="en-US"/>
          </a:p>
        </p:txBody>
      </p:sp>
      <p:sp>
        <p:nvSpPr>
          <p:cNvPr id="8" name="TextBox 7">
            <a:extLst>
              <a:ext uri="{FF2B5EF4-FFF2-40B4-BE49-F238E27FC236}">
                <a16:creationId xmlns:a16="http://schemas.microsoft.com/office/drawing/2014/main" id="{D159E043-C143-A30B-C25E-E0EE72434BE4}"/>
              </a:ext>
            </a:extLst>
          </p:cNvPr>
          <p:cNvSpPr txBox="1"/>
          <p:nvPr/>
        </p:nvSpPr>
        <p:spPr>
          <a:xfrm>
            <a:off x="4772033" y="6216133"/>
            <a:ext cx="1895895" cy="369332"/>
          </a:xfrm>
          <a:prstGeom prst="rect">
            <a:avLst/>
          </a:prstGeom>
          <a:noFill/>
        </p:spPr>
        <p:txBody>
          <a:bodyPr wrap="square">
            <a:spAutoFit/>
          </a:bodyPr>
          <a:lstStyle/>
          <a:p>
            <a:pPr marL="0" algn="l" rtl="0" eaLnBrk="1" latinLnBrk="0" hangingPunct="1"/>
            <a:r>
              <a:rPr lang="en-US" sz="1800" kern="1200" dirty="0">
                <a:solidFill>
                  <a:srgbClr val="000000"/>
                </a:solidFill>
                <a:effectLst/>
                <a:latin typeface="Calibri" panose="020F0502020204030204" pitchFamily="34" charset="0"/>
                <a:ea typeface="+mn-ea"/>
                <a:cs typeface="+mn-cs"/>
                <a:hlinkClick r:id="rId4"/>
              </a:rPr>
              <a:t>GED Mobile App</a:t>
            </a:r>
            <a:r>
              <a:rPr lang="en-US" sz="1800" kern="1200" dirty="0">
                <a:solidFill>
                  <a:srgbClr val="000000"/>
                </a:solidFill>
                <a:effectLst/>
                <a:latin typeface="Calibri" panose="020F0502020204030204" pitchFamily="34" charset="0"/>
                <a:ea typeface="+mn-ea"/>
                <a:cs typeface="+mn-cs"/>
              </a:rPr>
              <a:t> </a:t>
            </a:r>
            <a:endParaRPr lang="en-US" dirty="0">
              <a:effectLst/>
            </a:endParaRPr>
          </a:p>
        </p:txBody>
      </p:sp>
    </p:spTree>
    <p:extLst>
      <p:ext uri="{BB962C8B-B14F-4D97-AF65-F5344CB8AC3E}">
        <p14:creationId xmlns:p14="http://schemas.microsoft.com/office/powerpoint/2010/main" val="3223875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896981-25E3-FB04-91C7-F6B7A9CA079A}"/>
              </a:ext>
            </a:extLst>
          </p:cNvPr>
          <p:cNvSpPr>
            <a:spLocks noGrp="1"/>
          </p:cNvSpPr>
          <p:nvPr>
            <p:ph type="sldNum" sz="quarter" idx="10"/>
          </p:nvPr>
        </p:nvSpPr>
        <p:spPr/>
        <p:txBody>
          <a:bodyPr/>
          <a:lstStyle/>
          <a:p>
            <a:fld id="{BAE26A2A-DE5F-EA41-900F-AB5C4F1D9848}" type="slidenum">
              <a:rPr lang="en-US" smtClean="0"/>
              <a:pPr/>
              <a:t>75</a:t>
            </a:fld>
            <a:endParaRPr lang="en-US" dirty="0"/>
          </a:p>
        </p:txBody>
      </p:sp>
      <p:pic>
        <p:nvPicPr>
          <p:cNvPr id="7" name="Picture 6">
            <a:extLst>
              <a:ext uri="{FF2B5EF4-FFF2-40B4-BE49-F238E27FC236}">
                <a16:creationId xmlns:a16="http://schemas.microsoft.com/office/drawing/2014/main" id="{74E34CCA-5D45-98A6-F636-515E739C0879}"/>
              </a:ext>
            </a:extLst>
          </p:cNvPr>
          <p:cNvPicPr>
            <a:picLocks noChangeAspect="1"/>
          </p:cNvPicPr>
          <p:nvPr/>
        </p:nvPicPr>
        <p:blipFill>
          <a:blip r:embed="rId2"/>
          <a:stretch>
            <a:fillRect/>
          </a:stretch>
        </p:blipFill>
        <p:spPr>
          <a:xfrm>
            <a:off x="11388" y="0"/>
            <a:ext cx="12169223" cy="6858000"/>
          </a:xfrm>
          <a:prstGeom prst="rect">
            <a:avLst/>
          </a:prstGeom>
        </p:spPr>
      </p:pic>
    </p:spTree>
    <p:extLst>
      <p:ext uri="{BB962C8B-B14F-4D97-AF65-F5344CB8AC3E}">
        <p14:creationId xmlns:p14="http://schemas.microsoft.com/office/powerpoint/2010/main" val="9596870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BE8D-A9BC-FE0B-9C07-18FC9EA71F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C88AD1-95C2-7C8A-5DFD-62794FC5BC64}"/>
              </a:ext>
            </a:extLst>
          </p:cNvPr>
          <p:cNvSpPr>
            <a:spLocks noGrp="1"/>
          </p:cNvSpPr>
          <p:nvPr>
            <p:ph type="title"/>
          </p:nvPr>
        </p:nvSpPr>
        <p:spPr/>
        <p:txBody>
          <a:bodyPr/>
          <a:lstStyle/>
          <a:p>
            <a:r>
              <a:rPr lang="en-US" dirty="0"/>
              <a:t>Upcoming Events</a:t>
            </a:r>
          </a:p>
        </p:txBody>
      </p:sp>
      <p:sp>
        <p:nvSpPr>
          <p:cNvPr id="6" name="Text Placeholder 5">
            <a:extLst>
              <a:ext uri="{FF2B5EF4-FFF2-40B4-BE49-F238E27FC236}">
                <a16:creationId xmlns:a16="http://schemas.microsoft.com/office/drawing/2014/main" id="{F78B3775-7274-4807-E2D8-5B5BBADE3F44}"/>
              </a:ext>
            </a:extLst>
          </p:cNvPr>
          <p:cNvSpPr>
            <a:spLocks noGrp="1"/>
          </p:cNvSpPr>
          <p:nvPr>
            <p:ph type="body" idx="1"/>
          </p:nvPr>
        </p:nvSpPr>
        <p:spPr/>
        <p:txBody>
          <a:bodyPr/>
          <a:lstStyle/>
          <a:p>
            <a:r>
              <a:rPr lang="en-US" dirty="0"/>
              <a:t>National GED® Day</a:t>
            </a:r>
          </a:p>
          <a:p>
            <a:r>
              <a:rPr lang="en-US" dirty="0"/>
              <a:t>GED® Grad Day</a:t>
            </a:r>
          </a:p>
          <a:p>
            <a:endParaRPr lang="en-US" dirty="0"/>
          </a:p>
        </p:txBody>
      </p:sp>
      <p:sp>
        <p:nvSpPr>
          <p:cNvPr id="2" name="Slide Number Placeholder 1">
            <a:extLst>
              <a:ext uri="{FF2B5EF4-FFF2-40B4-BE49-F238E27FC236}">
                <a16:creationId xmlns:a16="http://schemas.microsoft.com/office/drawing/2014/main" id="{A84B85BC-6716-842E-F976-BF6281587C65}"/>
              </a:ext>
            </a:extLst>
          </p:cNvPr>
          <p:cNvSpPr>
            <a:spLocks noGrp="1"/>
          </p:cNvSpPr>
          <p:nvPr>
            <p:ph type="sldNum" sz="quarter" idx="10"/>
          </p:nvPr>
        </p:nvSpPr>
        <p:spPr/>
        <p:txBody>
          <a:bodyPr/>
          <a:lstStyle/>
          <a:p>
            <a:fld id="{BAE26A2A-DE5F-EA41-900F-AB5C4F1D9848}" type="slidenum">
              <a:rPr lang="en-US" smtClean="0"/>
              <a:pPr/>
              <a:t>76</a:t>
            </a:fld>
            <a:endParaRPr lang="en-US" dirty="0"/>
          </a:p>
        </p:txBody>
      </p:sp>
    </p:spTree>
    <p:extLst>
      <p:ext uri="{BB962C8B-B14F-4D97-AF65-F5344CB8AC3E}">
        <p14:creationId xmlns:p14="http://schemas.microsoft.com/office/powerpoint/2010/main" val="2853316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EDB5-1093-D937-D1D0-B3150488A8A4}"/>
              </a:ext>
            </a:extLst>
          </p:cNvPr>
          <p:cNvSpPr>
            <a:spLocks noGrp="1"/>
          </p:cNvSpPr>
          <p:nvPr>
            <p:ph type="title"/>
          </p:nvPr>
        </p:nvSpPr>
        <p:spPr/>
        <p:txBody>
          <a:bodyPr/>
          <a:lstStyle/>
          <a:p>
            <a:r>
              <a:rPr lang="en-US" dirty="0"/>
              <a:t>National GED Day</a:t>
            </a:r>
          </a:p>
        </p:txBody>
      </p:sp>
      <p:sp>
        <p:nvSpPr>
          <p:cNvPr id="3" name="Text Placeholder 2">
            <a:extLst>
              <a:ext uri="{FF2B5EF4-FFF2-40B4-BE49-F238E27FC236}">
                <a16:creationId xmlns:a16="http://schemas.microsoft.com/office/drawing/2014/main" id="{0212462F-88B6-3493-E113-29EFA3A7A4DB}"/>
              </a:ext>
            </a:extLst>
          </p:cNvPr>
          <p:cNvSpPr>
            <a:spLocks noGrp="1"/>
          </p:cNvSpPr>
          <p:nvPr>
            <p:ph idx="1"/>
          </p:nvPr>
        </p:nvSpPr>
        <p:spPr>
          <a:xfrm>
            <a:off x="401443" y="1107904"/>
            <a:ext cx="11351941" cy="959435"/>
          </a:xfrm>
        </p:spPr>
        <p:txBody>
          <a:bodyPr/>
          <a:lstStyle/>
          <a:p>
            <a:r>
              <a:rPr lang="en-US" dirty="0">
                <a:hlinkClick r:id="rId3"/>
              </a:rPr>
              <a:t>National GED Day Activity Suggestions</a:t>
            </a:r>
            <a:endParaRPr lang="en-US" dirty="0"/>
          </a:p>
          <a:p>
            <a:r>
              <a:rPr lang="en-US" dirty="0">
                <a:hlinkClick r:id="rId4"/>
              </a:rPr>
              <a:t>COABE National Adult Education and Family Literacy Week</a:t>
            </a:r>
            <a:r>
              <a:rPr lang="en-US" dirty="0"/>
              <a:t> </a:t>
            </a:r>
          </a:p>
          <a:p>
            <a:endParaRPr lang="en-US" dirty="0"/>
          </a:p>
        </p:txBody>
      </p:sp>
      <p:pic>
        <p:nvPicPr>
          <p:cNvPr id="7" name="Picture 6">
            <a:extLst>
              <a:ext uri="{FF2B5EF4-FFF2-40B4-BE49-F238E27FC236}">
                <a16:creationId xmlns:a16="http://schemas.microsoft.com/office/drawing/2014/main" id="{C7660DB7-55D3-1001-F45D-B79AB0B04E49}"/>
              </a:ext>
            </a:extLst>
          </p:cNvPr>
          <p:cNvPicPr>
            <a:picLocks noChangeAspect="1"/>
          </p:cNvPicPr>
          <p:nvPr/>
        </p:nvPicPr>
        <p:blipFill>
          <a:blip r:embed="rId5"/>
          <a:stretch>
            <a:fillRect/>
          </a:stretch>
        </p:blipFill>
        <p:spPr>
          <a:xfrm>
            <a:off x="2787654" y="2253212"/>
            <a:ext cx="6588815" cy="4302661"/>
          </a:xfrm>
          <a:prstGeom prst="rect">
            <a:avLst/>
          </a:prstGeom>
        </p:spPr>
      </p:pic>
      <p:sp>
        <p:nvSpPr>
          <p:cNvPr id="5" name="Slide Number Placeholder 4">
            <a:extLst>
              <a:ext uri="{FF2B5EF4-FFF2-40B4-BE49-F238E27FC236}">
                <a16:creationId xmlns:a16="http://schemas.microsoft.com/office/drawing/2014/main" id="{50E6C1EA-6601-FE3C-D27E-A04C8C9E2E1D}"/>
              </a:ext>
            </a:extLst>
          </p:cNvPr>
          <p:cNvSpPr>
            <a:spLocks noGrp="1"/>
          </p:cNvSpPr>
          <p:nvPr>
            <p:ph type="sldNum" sz="quarter" idx="12"/>
          </p:nvPr>
        </p:nvSpPr>
        <p:spPr/>
        <p:txBody>
          <a:bodyPr/>
          <a:lstStyle/>
          <a:p>
            <a:fld id="{BAE26A2A-DE5F-EA41-900F-AB5C4F1D9848}" type="slidenum">
              <a:rPr lang="en-US" smtClean="0"/>
              <a:t>77</a:t>
            </a:fld>
            <a:endParaRPr lang="en-US"/>
          </a:p>
        </p:txBody>
      </p:sp>
    </p:spTree>
    <p:extLst>
      <p:ext uri="{BB962C8B-B14F-4D97-AF65-F5344CB8AC3E}">
        <p14:creationId xmlns:p14="http://schemas.microsoft.com/office/powerpoint/2010/main" val="103330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EDB5-1093-D937-D1D0-B3150488A8A4}"/>
              </a:ext>
            </a:extLst>
          </p:cNvPr>
          <p:cNvSpPr>
            <a:spLocks noGrp="1"/>
          </p:cNvSpPr>
          <p:nvPr>
            <p:ph type="title"/>
          </p:nvPr>
        </p:nvSpPr>
        <p:spPr/>
        <p:txBody>
          <a:bodyPr/>
          <a:lstStyle/>
          <a:p>
            <a:r>
              <a:rPr lang="en-US" dirty="0"/>
              <a:t>2026 GED Grad Day Virtual Celebration</a:t>
            </a:r>
          </a:p>
        </p:txBody>
      </p:sp>
      <p:sp>
        <p:nvSpPr>
          <p:cNvPr id="3" name="Text Placeholder 2">
            <a:extLst>
              <a:ext uri="{FF2B5EF4-FFF2-40B4-BE49-F238E27FC236}">
                <a16:creationId xmlns:a16="http://schemas.microsoft.com/office/drawing/2014/main" id="{0212462F-88B6-3493-E113-29EFA3A7A4DB}"/>
              </a:ext>
            </a:extLst>
          </p:cNvPr>
          <p:cNvSpPr>
            <a:spLocks noGrp="1"/>
          </p:cNvSpPr>
          <p:nvPr>
            <p:ph idx="1"/>
          </p:nvPr>
        </p:nvSpPr>
        <p:spPr>
          <a:xfrm>
            <a:off x="765313" y="1269034"/>
            <a:ext cx="10988071" cy="977713"/>
          </a:xfrm>
        </p:spPr>
        <p:txBody>
          <a:bodyPr>
            <a:normAutofit/>
          </a:bodyPr>
          <a:lstStyle/>
          <a:p>
            <a:r>
              <a:rPr lang="en-US" dirty="0"/>
              <a:t>Sign Up for the </a:t>
            </a:r>
            <a:r>
              <a:rPr lang="en-US" dirty="0" err="1">
                <a:hlinkClick r:id="rId3"/>
              </a:rPr>
              <a:t>InSession</a:t>
            </a:r>
            <a:r>
              <a:rPr lang="en-US" dirty="0"/>
              <a:t> Newsletter for the date announcement</a:t>
            </a:r>
          </a:p>
          <a:p>
            <a:r>
              <a:rPr lang="en-US" dirty="0"/>
              <a:t>Check Out </a:t>
            </a:r>
            <a:r>
              <a:rPr lang="en-US" dirty="0">
                <a:hlinkClick r:id="rId4"/>
              </a:rPr>
              <a:t>GED Grad Day 2025</a:t>
            </a:r>
            <a:endParaRPr lang="en-US" dirty="0"/>
          </a:p>
          <a:p>
            <a:endParaRPr lang="en-US" dirty="0"/>
          </a:p>
        </p:txBody>
      </p:sp>
      <p:pic>
        <p:nvPicPr>
          <p:cNvPr id="7" name="Picture 6" descr="A blue and white background with white text&#10;&#10;Description automatically generated">
            <a:extLst>
              <a:ext uri="{FF2B5EF4-FFF2-40B4-BE49-F238E27FC236}">
                <a16:creationId xmlns:a16="http://schemas.microsoft.com/office/drawing/2014/main" id="{365A3194-2F2A-F3B8-25F6-08AA2D568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95" y="2246747"/>
            <a:ext cx="7964011" cy="3810532"/>
          </a:xfrm>
          <a:prstGeom prst="rect">
            <a:avLst/>
          </a:prstGeom>
        </p:spPr>
      </p:pic>
      <p:sp>
        <p:nvSpPr>
          <p:cNvPr id="5" name="Slide Number Placeholder 4">
            <a:extLst>
              <a:ext uri="{FF2B5EF4-FFF2-40B4-BE49-F238E27FC236}">
                <a16:creationId xmlns:a16="http://schemas.microsoft.com/office/drawing/2014/main" id="{21E34E5D-FC9E-C234-3E36-23DC35C490D3}"/>
              </a:ext>
            </a:extLst>
          </p:cNvPr>
          <p:cNvSpPr>
            <a:spLocks noGrp="1"/>
          </p:cNvSpPr>
          <p:nvPr>
            <p:ph type="sldNum" sz="quarter" idx="12"/>
          </p:nvPr>
        </p:nvSpPr>
        <p:spPr/>
        <p:txBody>
          <a:bodyPr/>
          <a:lstStyle/>
          <a:p>
            <a:fld id="{BAE26A2A-DE5F-EA41-900F-AB5C4F1D9848}" type="slidenum">
              <a:rPr lang="en-US" smtClean="0"/>
              <a:t>78</a:t>
            </a:fld>
            <a:endParaRPr lang="en-US"/>
          </a:p>
        </p:txBody>
      </p:sp>
    </p:spTree>
    <p:extLst>
      <p:ext uri="{BB962C8B-B14F-4D97-AF65-F5344CB8AC3E}">
        <p14:creationId xmlns:p14="http://schemas.microsoft.com/office/powerpoint/2010/main" val="4031114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dirty="0"/>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chemeClr val="accent4">
                <a:lumMod val="75000"/>
                <a:alpha val="34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738664"/>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MA,NY,</a:t>
            </a:r>
            <a:r>
              <a:rPr lang="en-US" sz="1400" kern="0" dirty="0">
                <a:solidFill>
                  <a:srgbClr val="000000"/>
                </a:solidFill>
                <a:latin typeface="Arial"/>
                <a:cs typeface="Arial"/>
                <a:sym typeface="Arial"/>
              </a:rPr>
              <a:t>FBOP</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lIns="91440" tIns="45720" rIns="91440" bIns="45720" anchor="t">
            <a:spAutoFit/>
          </a:bodyPr>
          <a:lstStyle/>
          <a:p>
            <a:pPr>
              <a:buClr>
                <a:srgbClr val="000000"/>
              </a:buClr>
              <a:defRPr/>
            </a:pPr>
            <a:r>
              <a:rPr lang="en-US" sz="1400" kern="0">
                <a:solidFill>
                  <a:srgbClr val="000000"/>
                </a:solidFill>
                <a:latin typeface="Arial"/>
                <a:cs typeface="Arial"/>
                <a:sym typeface="Arial"/>
              </a:rPr>
              <a:t>Liz Lanphear</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CO,HI,IN,KS,MO,NE,NM,ND,SD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Lisa Pool-Osorio AK,AZ,CA,ID,NV,OR,UT,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AL,DC,DE,MD,VA,PR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834829" y="1477125"/>
            <a:ext cx="2063785"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96000" y="5710800"/>
            <a:ext cx="2223541" cy="954107"/>
          </a:xfrm>
          <a:prstGeom prst="rect">
            <a:avLst/>
          </a:prstGeom>
          <a:solidFill>
            <a:schemeClr val="accent4">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rPr>
              <a:t>Shawn Watts           (Starting 8/17)</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AR,</a:t>
            </a:r>
            <a:r>
              <a:rPr lang="en-US" sz="1400" kern="0" dirty="0">
                <a:solidFill>
                  <a:srgbClr val="000000"/>
                </a:solidFill>
                <a:latin typeface="Arial"/>
                <a:cs typeface="Arial"/>
                <a:sym typeface="Arial"/>
              </a:rPr>
              <a:t>GA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hlinkClick r:id="rId7"/>
              </a:rPr>
              <a:t>Shawn.Watts@ged.com</a:t>
            </a:r>
            <a:r>
              <a:rPr lang="en-US" sz="1400" kern="0" dirty="0">
                <a:solidFill>
                  <a:srgbClr val="000000"/>
                </a:solidFill>
                <a:latin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CT,FL,KY,NJ,OH,RI,SC,WV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926243"/>
            <a:ext cx="2677805" cy="738664"/>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Jonna </a:t>
            </a:r>
            <a:r>
              <a:rPr lang="en-US" sz="1400" kern="0">
                <a:solidFill>
                  <a:srgbClr val="000000"/>
                </a:solidFill>
                <a:latin typeface="Arial"/>
                <a:cs typeface="Arial"/>
                <a:sym typeface="Arial"/>
              </a:rPr>
              <a:t>Forsyth</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CA,MS,MT,NC,NH,OK,TX,WY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Hulstrand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IL,MI,MN,TN,VT,WI,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PR,VI,MI Prisons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Mellissa.Hulstrand@ged.com</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A map of the united states&#10;&#10;AI-generated content may be incorrect.">
            <a:extLst>
              <a:ext uri="{FF2B5EF4-FFF2-40B4-BE49-F238E27FC236}">
                <a16:creationId xmlns:a16="http://schemas.microsoft.com/office/drawing/2014/main" id="{C1151528-6F04-5119-BCB5-E1C6B011221D}"/>
              </a:ext>
            </a:extLst>
          </p:cNvPr>
          <p:cNvPicPr>
            <a:picLocks noChangeAspect="1"/>
          </p:cNvPicPr>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72228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A9FA51-4837-C726-B5E8-98B57615D410}"/>
              </a:ext>
            </a:extLst>
          </p:cNvPr>
          <p:cNvSpPr>
            <a:spLocks noGrp="1"/>
          </p:cNvSpPr>
          <p:nvPr>
            <p:ph type="title"/>
          </p:nvPr>
        </p:nvSpPr>
        <p:spPr/>
        <p:txBody>
          <a:bodyPr/>
          <a:lstStyle/>
          <a:p>
            <a:r>
              <a:rPr lang="en-US" dirty="0" err="1">
                <a:latin typeface="Arial"/>
                <a:cs typeface="Arial"/>
              </a:rPr>
              <a:t>GEDPrep</a:t>
            </a:r>
            <a:r>
              <a:rPr lang="en-US" dirty="0">
                <a:latin typeface="Arial"/>
                <a:cs typeface="Arial"/>
              </a:rPr>
              <a:t> Connect™</a:t>
            </a:r>
            <a:br>
              <a:rPr lang="en-US" dirty="0"/>
            </a:br>
            <a:r>
              <a:rPr lang="en-US" dirty="0">
                <a:latin typeface="Arial"/>
                <a:cs typeface="Arial"/>
              </a:rPr>
              <a:t>Raising Student Awareness</a:t>
            </a:r>
            <a:br>
              <a:rPr lang="en-US" dirty="0"/>
            </a:br>
            <a:r>
              <a:rPr lang="en-US" sz="2000" i="1" kern="1200" dirty="0">
                <a:solidFill>
                  <a:srgbClr val="000000"/>
                </a:solidFill>
                <a:effectLst/>
                <a:latin typeface="Arial"/>
                <a:ea typeface="+mn-ea"/>
                <a:cs typeface="Arial"/>
              </a:rPr>
              <a:t>Begins in the GED.com account for current and new Students</a:t>
            </a:r>
            <a:endParaRPr lang="en-US" sz="2000" dirty="0">
              <a:latin typeface="Arial"/>
              <a:cs typeface="Arial"/>
            </a:endParaRPr>
          </a:p>
        </p:txBody>
      </p:sp>
      <p:pic>
        <p:nvPicPr>
          <p:cNvPr id="3" name="Content Placeholder 2">
            <a:extLst>
              <a:ext uri="{FF2B5EF4-FFF2-40B4-BE49-F238E27FC236}">
                <a16:creationId xmlns:a16="http://schemas.microsoft.com/office/drawing/2014/main" id="{95923D12-0B6B-F3A0-4643-69CAD40748A5}"/>
              </a:ext>
            </a:extLst>
          </p:cNvPr>
          <p:cNvPicPr>
            <a:picLocks noGrp="1" noChangeAspect="1"/>
          </p:cNvPicPr>
          <p:nvPr>
            <p:ph idx="1"/>
          </p:nvPr>
        </p:nvPicPr>
        <p:blipFill>
          <a:blip r:embed="rId2"/>
          <a:stretch>
            <a:fillRect/>
          </a:stretch>
        </p:blipFill>
        <p:spPr>
          <a:xfrm>
            <a:off x="408207" y="3429000"/>
            <a:ext cx="11339073" cy="2444750"/>
          </a:xfrm>
        </p:spPr>
      </p:pic>
      <p:sp>
        <p:nvSpPr>
          <p:cNvPr id="7" name="Slide Number Placeholder 6">
            <a:extLst>
              <a:ext uri="{FF2B5EF4-FFF2-40B4-BE49-F238E27FC236}">
                <a16:creationId xmlns:a16="http://schemas.microsoft.com/office/drawing/2014/main" id="{DE04EAED-24E9-72F8-DABF-D4CB9A5DFAD5}"/>
              </a:ext>
            </a:extLst>
          </p:cNvPr>
          <p:cNvSpPr>
            <a:spLocks noGrp="1"/>
          </p:cNvSpPr>
          <p:nvPr>
            <p:ph type="sldNum" sz="quarter" idx="12"/>
          </p:nvPr>
        </p:nvSpPr>
        <p:spPr/>
        <p:txBody>
          <a:bodyPr/>
          <a:lstStyle/>
          <a:p>
            <a:fld id="{BAE26A2A-DE5F-EA41-900F-AB5C4F1D9848}" type="slidenum">
              <a:rPr lang="en-US" smtClean="0"/>
              <a:t>8</a:t>
            </a:fld>
            <a:endParaRPr lang="en-US"/>
          </a:p>
        </p:txBody>
      </p:sp>
    </p:spTree>
    <p:extLst>
      <p:ext uri="{BB962C8B-B14F-4D97-AF65-F5344CB8AC3E}">
        <p14:creationId xmlns:p14="http://schemas.microsoft.com/office/powerpoint/2010/main" val="1465958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4FB66-FC1C-4BF5-8BB8-47F403C8EEB7}"/>
              </a:ext>
            </a:extLst>
          </p:cNvPr>
          <p:cNvSpPr>
            <a:spLocks noGrp="1"/>
          </p:cNvSpPr>
          <p:nvPr>
            <p:ph type="subTitle" idx="1"/>
          </p:nvPr>
        </p:nvSpPr>
        <p:spPr>
          <a:xfrm>
            <a:off x="7765704" y="5137556"/>
            <a:ext cx="4140733" cy="838048"/>
          </a:xfrm>
        </p:spPr>
        <p:txBody>
          <a:bodyPr anchor="ctr"/>
          <a:lstStyle/>
          <a:p>
            <a:r>
              <a:rPr lang="en-US" sz="2000" dirty="0">
                <a:solidFill>
                  <a:srgbClr val="262626"/>
                </a:solidFill>
                <a:effectLst/>
                <a:latin typeface="Arial"/>
                <a:cs typeface="Arial"/>
              </a:rPr>
              <a:t>Mellissa </a:t>
            </a:r>
            <a:r>
              <a:rPr lang="en-US" sz="2000" dirty="0">
                <a:solidFill>
                  <a:srgbClr val="262626"/>
                </a:solidFill>
                <a:latin typeface="Arial"/>
                <a:cs typeface="Arial"/>
              </a:rPr>
              <a:t>Hultstrand</a:t>
            </a:r>
            <a:endParaRPr lang="en-US" sz="2000" dirty="0">
              <a:solidFill>
                <a:srgbClr val="262626"/>
              </a:solidFill>
              <a:effectLst/>
            </a:endParaRPr>
          </a:p>
          <a:p>
            <a:r>
              <a:rPr lang="en-US" sz="2000" dirty="0">
                <a:solidFill>
                  <a:schemeClr val="accent1"/>
                </a:solidFill>
                <a:latin typeface="Arial"/>
                <a:cs typeface="Arial"/>
                <a:hlinkClick r:id="rId3">
                  <a:extLst>
                    <a:ext uri="{A12FA001-AC4F-418D-AE19-62706E023703}">
                      <ahyp:hlinkClr xmlns:ahyp="http://schemas.microsoft.com/office/drawing/2018/hyperlinkcolor" val="tx"/>
                    </a:ext>
                  </a:extLst>
                </a:hlinkClick>
              </a:rPr>
              <a:t>Mellissa.Hultstrand@ged.com</a:t>
            </a:r>
            <a:r>
              <a:rPr lang="en-US" sz="2000" dirty="0">
                <a:solidFill>
                  <a:srgbClr val="262626"/>
                </a:solidFill>
                <a:latin typeface="Arial"/>
                <a:cs typeface="Arial"/>
              </a:rPr>
              <a:t> </a:t>
            </a:r>
            <a:endParaRPr lang="en-US" sz="2000" dirty="0">
              <a:latin typeface="Arial"/>
              <a:cs typeface="Arial"/>
            </a:endParaRPr>
          </a:p>
        </p:txBody>
      </p:sp>
      <p:sp>
        <p:nvSpPr>
          <p:cNvPr id="6" name="Text Placeholder 5">
            <a:extLst>
              <a:ext uri="{FF2B5EF4-FFF2-40B4-BE49-F238E27FC236}">
                <a16:creationId xmlns:a16="http://schemas.microsoft.com/office/drawing/2014/main" id="{90E69078-A0A4-45B6-9A1D-0D6B166D6DC1}"/>
              </a:ext>
            </a:extLst>
          </p:cNvPr>
          <p:cNvSpPr>
            <a:spLocks noGrp="1"/>
          </p:cNvSpPr>
          <p:nvPr>
            <p:ph type="body" sz="quarter" idx="10"/>
          </p:nvPr>
        </p:nvSpPr>
        <p:spPr>
          <a:xfrm>
            <a:off x="656165" y="3148027"/>
            <a:ext cx="10879667" cy="838048"/>
          </a:xfrm>
        </p:spPr>
        <p:txBody>
          <a:bodyPr anchor="t" anchorCtr="0">
            <a:noAutofit/>
          </a:bodyPr>
          <a:lstStyle/>
          <a:p>
            <a:pPr marL="0" indent="0">
              <a:spcBef>
                <a:spcPts val="1200"/>
              </a:spcBef>
              <a:spcAft>
                <a:spcPts val="1200"/>
              </a:spcAft>
              <a:buNone/>
            </a:pPr>
            <a:r>
              <a:rPr lang="en-US" sz="6000"/>
              <a:t>Thank You!</a:t>
            </a:r>
          </a:p>
        </p:txBody>
      </p:sp>
      <p:sp>
        <p:nvSpPr>
          <p:cNvPr id="5" name="Slide Number Placeholder 3">
            <a:extLst>
              <a:ext uri="{FF2B5EF4-FFF2-40B4-BE49-F238E27FC236}">
                <a16:creationId xmlns:a16="http://schemas.microsoft.com/office/drawing/2014/main" id="{2223910D-3D4A-4A3A-980B-163FA678BF24}"/>
              </a:ext>
            </a:extLst>
          </p:cNvPr>
          <p:cNvSpPr txBox="1">
            <a:spLocks/>
          </p:cNvSpPr>
          <p:nvPr/>
        </p:nvSpPr>
        <p:spPr>
          <a:xfrm>
            <a:off x="1765707" y="6482462"/>
            <a:ext cx="2057400" cy="2180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z="900">
                <a:solidFill>
                  <a:srgbClr val="AEABAB"/>
                </a:solidFill>
              </a:rPr>
              <a:pPr/>
              <a:t>80</a:t>
            </a:fld>
            <a:endParaRPr lang="en-US" sz="900">
              <a:solidFill>
                <a:srgbClr val="AEABAB"/>
              </a:solidFill>
            </a:endParaRPr>
          </a:p>
        </p:txBody>
      </p:sp>
      <p:sp>
        <p:nvSpPr>
          <p:cNvPr id="2" name="Subtitle 2">
            <a:extLst>
              <a:ext uri="{FF2B5EF4-FFF2-40B4-BE49-F238E27FC236}">
                <a16:creationId xmlns:a16="http://schemas.microsoft.com/office/drawing/2014/main" id="{22646E36-1388-1840-E2AF-FFF1CD16C604}"/>
              </a:ext>
            </a:extLst>
          </p:cNvPr>
          <p:cNvSpPr txBox="1">
            <a:spLocks/>
          </p:cNvSpPr>
          <p:nvPr/>
        </p:nvSpPr>
        <p:spPr>
          <a:xfrm>
            <a:off x="285564" y="5145126"/>
            <a:ext cx="4140733" cy="838048"/>
          </a:xfrm>
          <a:prstGeom prst="rect">
            <a:avLst/>
          </a:prstGeom>
          <a:noFill/>
        </p:spPr>
        <p:txBody>
          <a:bodyPr vert="horz" wrap="none" lIns="0" tIns="0" rIns="0" bIns="0" rtlCol="0" anchor="ctr" anchorCtr="0">
            <a:no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884"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766"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649"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532"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000" dirty="0"/>
              <a:t>Diane Vaccari</a:t>
            </a:r>
          </a:p>
          <a:p>
            <a:r>
              <a:rPr lang="en-US" sz="2000" dirty="0">
                <a:hlinkClick r:id="rId4"/>
              </a:rPr>
              <a:t>Diane.Vaccari@ged.com</a:t>
            </a:r>
            <a:r>
              <a:rPr lang="en-US" sz="2000" dirty="0"/>
              <a:t>  </a:t>
            </a:r>
          </a:p>
        </p:txBody>
      </p:sp>
      <p:sp>
        <p:nvSpPr>
          <p:cNvPr id="7" name="TextBox 6">
            <a:extLst>
              <a:ext uri="{FF2B5EF4-FFF2-40B4-BE49-F238E27FC236}">
                <a16:creationId xmlns:a16="http://schemas.microsoft.com/office/drawing/2014/main" id="{91031F96-6AB3-4F7C-7ADB-28D8AA4B292A}"/>
              </a:ext>
            </a:extLst>
          </p:cNvPr>
          <p:cNvSpPr txBox="1"/>
          <p:nvPr/>
        </p:nvSpPr>
        <p:spPr>
          <a:xfrm>
            <a:off x="187908" y="4005232"/>
            <a:ext cx="11816179" cy="480131"/>
          </a:xfrm>
          <a:prstGeom prst="rect">
            <a:avLst/>
          </a:prstGeom>
          <a:noFill/>
        </p:spPr>
        <p:txBody>
          <a:bodyPr wrap="square" lIns="91440" tIns="45720" rIns="91440" bIns="45720" anchor="ctr">
            <a:spAutoFit/>
          </a:bodyPr>
          <a:lstStyle/>
          <a:p>
            <a:pPr algn="ctr">
              <a:lnSpc>
                <a:spcPct val="90000"/>
              </a:lnSpc>
              <a:spcBef>
                <a:spcPts val="1200"/>
              </a:spcBef>
              <a:spcAft>
                <a:spcPts val="1200"/>
              </a:spcAft>
            </a:pPr>
            <a:r>
              <a:rPr lang="en-US" sz="2800" b="1" kern="1200" dirty="0">
                <a:solidFill>
                  <a:schemeClr val="bg1"/>
                </a:solidFill>
                <a:effectLst/>
                <a:latin typeface="Arial"/>
                <a:cs typeface="Arial"/>
              </a:rPr>
              <a:t>Communicate with GED</a:t>
            </a:r>
            <a:r>
              <a:rPr lang="en-US" sz="2800" spc="-75" baseline="30000" dirty="0">
                <a:solidFill>
                  <a:schemeClr val="bg1"/>
                </a:solidFill>
                <a:latin typeface="Arial"/>
                <a:cs typeface="Arial"/>
              </a:rPr>
              <a:t>®</a:t>
            </a:r>
            <a:r>
              <a:rPr lang="en-US" sz="2800" b="1" kern="1200" dirty="0">
                <a:solidFill>
                  <a:schemeClr val="bg1"/>
                </a:solidFill>
                <a:effectLst/>
                <a:latin typeface="Arial"/>
                <a:cs typeface="Arial"/>
              </a:rPr>
              <a:t> Testing Service: </a:t>
            </a:r>
            <a:r>
              <a:rPr lang="en-US" sz="2800" dirty="0">
                <a:solidFill>
                  <a:schemeClr val="bg2"/>
                </a:solidFill>
                <a:ea typeface="+mn-lt"/>
                <a:cs typeface="+mn-lt"/>
                <a:hlinkClick r:id="rId5">
                  <a:extLst>
                    <a:ext uri="{A12FA001-AC4F-418D-AE19-62706E023703}">
                      <ahyp:hlinkClr xmlns:ahyp="http://schemas.microsoft.com/office/drawing/2018/hyperlinkcolor" val="tx"/>
                    </a:ext>
                  </a:extLst>
                </a:hlinkClick>
              </a:rPr>
              <a:t>Contact Us - GED</a:t>
            </a:r>
            <a:r>
              <a:rPr lang="en-US" sz="2800" b="1" dirty="0">
                <a:solidFill>
                  <a:schemeClr val="bg2"/>
                </a:solidFill>
                <a:latin typeface="Arial"/>
                <a:cs typeface="Arial"/>
              </a:rPr>
              <a:t> </a:t>
            </a:r>
            <a:endParaRPr lang="en-US" sz="2800" dirty="0">
              <a:solidFill>
                <a:schemeClr val="bg2"/>
              </a:solidFill>
              <a:effectLst/>
            </a:endParaRPr>
          </a:p>
        </p:txBody>
      </p:sp>
    </p:spTree>
    <p:extLst>
      <p:ext uri="{BB962C8B-B14F-4D97-AF65-F5344CB8AC3E}">
        <p14:creationId xmlns:p14="http://schemas.microsoft.com/office/powerpoint/2010/main" val="104772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pic>
        <p:nvPicPr>
          <p:cNvPr id="8" name="Picture 7" descr="A qr code with black squares&#10;&#10;AI-generated content may be incorrect.">
            <a:extLst>
              <a:ext uri="{FF2B5EF4-FFF2-40B4-BE49-F238E27FC236}">
                <a16:creationId xmlns:a16="http://schemas.microsoft.com/office/drawing/2014/main" id="{E33CEB70-0A33-8B56-A354-FD6AD614C191}"/>
              </a:ext>
            </a:extLst>
          </p:cNvPr>
          <p:cNvPicPr>
            <a:picLocks noChangeAspect="1"/>
          </p:cNvPicPr>
          <p:nvPr/>
        </p:nvPicPr>
        <p:blipFill>
          <a:blip r:embed="rId3"/>
          <a:stretch>
            <a:fillRect/>
          </a:stretch>
        </p:blipFill>
        <p:spPr>
          <a:xfrm>
            <a:off x="1367541" y="3647550"/>
            <a:ext cx="2438400" cy="2438400"/>
          </a:xfrm>
          <a:prstGeom prst="rect">
            <a:avLst/>
          </a:prstGeom>
        </p:spPr>
      </p:pic>
      <p:sp>
        <p:nvSpPr>
          <p:cNvPr id="9" name="Slide Number Placeholder 8">
            <a:extLst>
              <a:ext uri="{FF2B5EF4-FFF2-40B4-BE49-F238E27FC236}">
                <a16:creationId xmlns:a16="http://schemas.microsoft.com/office/drawing/2014/main" id="{D150C26D-320D-CC90-F6E4-2AE7A799618D}"/>
              </a:ext>
            </a:extLst>
          </p:cNvPr>
          <p:cNvSpPr>
            <a:spLocks noGrp="1"/>
          </p:cNvSpPr>
          <p:nvPr>
            <p:ph type="sldNum" sz="quarter" idx="10"/>
          </p:nvPr>
        </p:nvSpPr>
        <p:spPr/>
        <p:txBody>
          <a:bodyPr/>
          <a:lstStyle/>
          <a:p>
            <a:fld id="{BAE26A2A-DE5F-EA41-900F-AB5C4F1D9848}" type="slidenum">
              <a:rPr lang="en-US" smtClean="0"/>
              <a:pPr/>
              <a:t>81</a:t>
            </a:fld>
            <a:endParaRPr lang="en-US" dirty="0"/>
          </a:p>
        </p:txBody>
      </p:sp>
    </p:spTree>
    <p:extLst>
      <p:ext uri="{BB962C8B-B14F-4D97-AF65-F5344CB8AC3E}">
        <p14:creationId xmlns:p14="http://schemas.microsoft.com/office/powerpoint/2010/main" val="361240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58F57-E773-97B2-314A-BC8396667AB8}"/>
              </a:ext>
            </a:extLst>
          </p:cNvPr>
          <p:cNvSpPr>
            <a:spLocks noGrp="1"/>
          </p:cNvSpPr>
          <p:nvPr>
            <p:ph type="title"/>
          </p:nvPr>
        </p:nvSpPr>
        <p:spPr/>
        <p:txBody>
          <a:bodyPr/>
          <a:lstStyle/>
          <a:p>
            <a:r>
              <a:rPr lang="en-US" dirty="0"/>
              <a:t>The page to start gathering data</a:t>
            </a:r>
          </a:p>
        </p:txBody>
      </p:sp>
      <p:grpSp>
        <p:nvGrpSpPr>
          <p:cNvPr id="10" name="Group 9">
            <a:extLst>
              <a:ext uri="{FF2B5EF4-FFF2-40B4-BE49-F238E27FC236}">
                <a16:creationId xmlns:a16="http://schemas.microsoft.com/office/drawing/2014/main" id="{FF482CCB-3581-CF87-0D31-3EDA50C8C58B}"/>
              </a:ext>
            </a:extLst>
          </p:cNvPr>
          <p:cNvGrpSpPr/>
          <p:nvPr/>
        </p:nvGrpSpPr>
        <p:grpSpPr>
          <a:xfrm>
            <a:off x="1907358" y="1446938"/>
            <a:ext cx="8377283" cy="4484105"/>
            <a:chOff x="1907358" y="1446938"/>
            <a:chExt cx="8377283" cy="4484105"/>
          </a:xfrm>
        </p:grpSpPr>
        <p:pic>
          <p:nvPicPr>
            <p:cNvPr id="7" name="Picture 6">
              <a:extLst>
                <a:ext uri="{FF2B5EF4-FFF2-40B4-BE49-F238E27FC236}">
                  <a16:creationId xmlns:a16="http://schemas.microsoft.com/office/drawing/2014/main" id="{CF65FBE5-AE31-F94D-57BF-0B189FBDDEB4}"/>
                </a:ext>
              </a:extLst>
            </p:cNvPr>
            <p:cNvPicPr>
              <a:picLocks noChangeAspect="1"/>
            </p:cNvPicPr>
            <p:nvPr/>
          </p:nvPicPr>
          <p:blipFill>
            <a:blip r:embed="rId3"/>
            <a:stretch>
              <a:fillRect/>
            </a:stretch>
          </p:blipFill>
          <p:spPr>
            <a:xfrm>
              <a:off x="1907358" y="1446938"/>
              <a:ext cx="8377283" cy="4484105"/>
            </a:xfrm>
            <a:prstGeom prst="rect">
              <a:avLst/>
            </a:prstGeom>
            <a:ln w="38100">
              <a:solidFill>
                <a:schemeClr val="accent1"/>
              </a:solidFill>
            </a:ln>
          </p:spPr>
        </p:pic>
        <p:sp>
          <p:nvSpPr>
            <p:cNvPr id="8" name="Arrow: Down 7">
              <a:extLst>
                <a:ext uri="{FF2B5EF4-FFF2-40B4-BE49-F238E27FC236}">
                  <a16:creationId xmlns:a16="http://schemas.microsoft.com/office/drawing/2014/main" id="{ED0C23F1-ADCB-DCA2-BC24-2F2D45748700}"/>
                </a:ext>
              </a:extLst>
            </p:cNvPr>
            <p:cNvSpPr/>
            <p:nvPr/>
          </p:nvSpPr>
          <p:spPr>
            <a:xfrm>
              <a:off x="4336092" y="3902788"/>
              <a:ext cx="678095" cy="63699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E9AA6A-EFCB-B8C7-6D53-17E1A0FBFB26}"/>
                </a:ext>
              </a:extLst>
            </p:cNvPr>
            <p:cNvSpPr/>
            <p:nvPr/>
          </p:nvSpPr>
          <p:spPr>
            <a:xfrm>
              <a:off x="1935238" y="4539786"/>
              <a:ext cx="3195075" cy="8630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FB6F0EB-29AF-389F-F9EC-52385A310DFC}"/>
              </a:ext>
            </a:extLst>
          </p:cNvPr>
          <p:cNvSpPr>
            <a:spLocks noGrp="1"/>
          </p:cNvSpPr>
          <p:nvPr>
            <p:ph type="sldNum" sz="quarter" idx="12"/>
          </p:nvPr>
        </p:nvSpPr>
        <p:spPr/>
        <p:txBody>
          <a:bodyPr/>
          <a:lstStyle/>
          <a:p>
            <a:fld id="{BAE26A2A-DE5F-EA41-900F-AB5C4F1D9848}" type="slidenum">
              <a:rPr lang="en-US" smtClean="0"/>
              <a:t>9</a:t>
            </a:fld>
            <a:endParaRPr lang="en-US"/>
          </a:p>
        </p:txBody>
      </p:sp>
    </p:spTree>
    <p:extLst>
      <p:ext uri="{BB962C8B-B14F-4D97-AF65-F5344CB8AC3E}">
        <p14:creationId xmlns:p14="http://schemas.microsoft.com/office/powerpoint/2010/main" val="2578595547"/>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1504</TotalTime>
  <Words>3771</Words>
  <Application>Microsoft Office PowerPoint</Application>
  <PresentationFormat>Widescreen</PresentationFormat>
  <Paragraphs>420</Paragraphs>
  <Slides>81</Slides>
  <Notes>58</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GEDTS_theme_2018</vt:lpstr>
      <vt:lpstr>PowerPoint Presentation</vt:lpstr>
      <vt:lpstr>Session Overview</vt:lpstr>
      <vt:lpstr>The Data</vt:lpstr>
      <vt:lpstr>National GED® Statistics CY 2024</vt:lpstr>
      <vt:lpstr>Candidates Passed 3 Content Areas CYs 2014 - 2024</vt:lpstr>
      <vt:lpstr>Average Passing Scores Per Content Area CY 2024 – National  </vt:lpstr>
      <vt:lpstr>Benefits of GEDPrep Connect™</vt:lpstr>
      <vt:lpstr>GEDPrep Connect™ Raising Student Awareness Begins in the GED.com account for current and new Students</vt:lpstr>
      <vt:lpstr>The page to start gathering data</vt:lpstr>
      <vt:lpstr>Select a GED® Test Prep Center</vt:lpstr>
      <vt:lpstr>Selected Test Prep Center is listed</vt:lpstr>
      <vt:lpstr>Additional Ways to Connect to a GED® Test Prep Center</vt:lpstr>
      <vt:lpstr>Option 2 – In “Study” Section</vt:lpstr>
      <vt:lpstr>Option 3 – In “My Scores” Section</vt:lpstr>
      <vt:lpstr>Option 4 – Link in Enhanced Score Report</vt:lpstr>
      <vt:lpstr>Option 5 – On the Dashboard</vt:lpstr>
      <vt:lpstr>Option 6 – In “Edit Profile” section</vt:lpstr>
      <vt:lpstr>Prep Center will be listed in “Edit Profile” once selection is made</vt:lpstr>
      <vt:lpstr>GED Manager™ A program management tool designed to help educators &amp; administrators manage their state, programs, and students</vt:lpstr>
      <vt:lpstr>Enabling Adult Education Staff </vt:lpstr>
      <vt:lpstr>PowerPoint Presentation</vt:lpstr>
      <vt:lpstr>Some things you can do with GED Manager</vt:lpstr>
      <vt:lpstr>GED Manager™ Homepage</vt:lpstr>
      <vt:lpstr>GED Manager™ Homepage</vt:lpstr>
      <vt:lpstr>GED Manager™ Homepage</vt:lpstr>
      <vt:lpstr>GED Manager™ Homepage</vt:lpstr>
      <vt:lpstr>GED Manager™ Homepage</vt:lpstr>
      <vt:lpstr>GED Manager™ Homepage</vt:lpstr>
      <vt:lpstr>GED Manager™ Homepage</vt:lpstr>
      <vt:lpstr>PowerPoint Presentation</vt:lpstr>
      <vt:lpstr>PowerPoint Presentation</vt:lpstr>
      <vt:lpstr>How to Manage Student Enrollment</vt:lpstr>
      <vt:lpstr>Manage Student Enrollment</vt:lpstr>
      <vt:lpstr>Manage Student Enrollment</vt:lpstr>
      <vt:lpstr>Manage Student Enrollment</vt:lpstr>
      <vt:lpstr>PowerPoint Presentation</vt:lpstr>
      <vt:lpstr>Updating Student Enrollment Status</vt:lpstr>
      <vt:lpstr>Updating Student Enrollment Status</vt:lpstr>
      <vt:lpstr>Updating Student Enrollment Status</vt:lpstr>
      <vt:lpstr>Updating Student Enrollment Status</vt:lpstr>
      <vt:lpstr>Comments Feature</vt:lpstr>
      <vt:lpstr>Tips for outreach to interested students </vt:lpstr>
      <vt:lpstr>Sample Text Message</vt:lpstr>
      <vt:lpstr>Sample Email</vt:lpstr>
      <vt:lpstr>GEDPrep Connect™ Notifications Option</vt:lpstr>
      <vt:lpstr>GED Direct</vt:lpstr>
      <vt:lpstr>What is GED Direct?</vt:lpstr>
      <vt:lpstr>GED Direct – How it works</vt:lpstr>
      <vt:lpstr>GED Direct – How it works</vt:lpstr>
      <vt:lpstr>GED Direct – How it works</vt:lpstr>
      <vt:lpstr>GED Direct – How it works</vt:lpstr>
      <vt:lpstr>GED Direct – How it works </vt:lpstr>
      <vt:lpstr>GED Direct – Sharing with Educators </vt:lpstr>
      <vt:lpstr>GED Direct – Sharing with Educators </vt:lpstr>
      <vt:lpstr>GED Direct – Sharing with Educators </vt:lpstr>
      <vt:lpstr>How to View Student Activity</vt:lpstr>
      <vt:lpstr>Student Activity Report</vt:lpstr>
      <vt:lpstr>Student Test Activity Report </vt:lpstr>
      <vt:lpstr>Student Test Activity Report </vt:lpstr>
      <vt:lpstr>Student Test Activity Report </vt:lpstr>
      <vt:lpstr>Student Test Activity Report </vt:lpstr>
      <vt:lpstr>Student Test Activity Report </vt:lpstr>
      <vt:lpstr>Voucher Search Field</vt:lpstr>
      <vt:lpstr>Passers Report</vt:lpstr>
      <vt:lpstr>Passers Report</vt:lpstr>
      <vt:lpstr>Passers Report</vt:lpstr>
      <vt:lpstr>Passers Report</vt:lpstr>
      <vt:lpstr>Passers Report </vt:lpstr>
      <vt:lpstr>Requesting Access to GED Manager</vt:lpstr>
      <vt:lpstr>Resources</vt:lpstr>
      <vt:lpstr>GED Website – Educators &amp; Admins</vt:lpstr>
      <vt:lpstr>Helpful Links How to Guides for Educators</vt:lpstr>
      <vt:lpstr>Helpful Links – In Session</vt:lpstr>
      <vt:lpstr>GED Mobile App  </vt:lpstr>
      <vt:lpstr>PowerPoint Presentation</vt:lpstr>
      <vt:lpstr>Upcoming Events</vt:lpstr>
      <vt:lpstr>National GED Day</vt:lpstr>
      <vt:lpstr>2026 GED Grad Day Virtual Celebration</vt:lpstr>
      <vt:lpstr>Your State Relationship Team</vt:lpstr>
      <vt:lpstr>PowerPoint Presentation</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Diane Vaccari</cp:lastModifiedBy>
  <cp:revision>45</cp:revision>
  <cp:lastPrinted>2018-06-14T14:59:40Z</cp:lastPrinted>
  <dcterms:created xsi:type="dcterms:W3CDTF">2023-06-02T14:16:32Z</dcterms:created>
  <dcterms:modified xsi:type="dcterms:W3CDTF">2025-08-21T19:41:40Z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