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2192000" cy="6858000"/>
  <p:notesSz cx="9144000" cy="6858000"/>
  <p:embeddedFontLst>
    <p:embeddedFont>
      <p:font typeface="Roboto Slab" pitchFamily="2" charset="0"/>
      <p:regular r:id="rId40"/>
      <p:bold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GXF/F/I2XxaDwfXaOk5EX3zyL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EA4C4-66EF-41F1-5A28-0D550A249896}" v="2" dt="2025-08-18T17:55:17.577"/>
  </p1510:revLst>
</p1510:revInfo>
</file>

<file path=ppt/tableStyles.xml><?xml version="1.0" encoding="utf-8"?>
<a:tblStyleLst xmlns:a="http://schemas.openxmlformats.org/drawingml/2006/main" def="{DBE5EB30-3D69-4F71-9CB1-45D9B2C249E0}">
  <a:tblStyle styleId="{DBE5EB30-3D69-4F71-9CB1-45D9B2C249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E2EA4C4-66EF-41F1-5A28-0D550A249896}"/>
    <pc:docChg chg="modSld">
      <pc:chgData name="" userId="" providerId="" clId="Web-{5E2EA4C4-66EF-41F1-5A28-0D550A249896}" dt="2025-08-18T17:55:17.577" v="1"/>
      <pc:docMkLst>
        <pc:docMk/>
      </pc:docMkLst>
      <pc:sldChg chg="addSp delSp">
        <pc:chgData name="" userId="" providerId="" clId="Web-{5E2EA4C4-66EF-41F1-5A28-0D550A249896}" dt="2025-08-18T17:55:17.577" v="1"/>
        <pc:sldMkLst>
          <pc:docMk/>
          <pc:sldMk cId="0" sldId="256"/>
        </pc:sldMkLst>
        <pc:spChg chg="del">
          <ac:chgData name="" userId="" providerId="" clId="Web-{5E2EA4C4-66EF-41F1-5A28-0D550A249896}" dt="2025-08-18T17:55:16.780" v="0"/>
          <ac:spMkLst>
            <pc:docMk/>
            <pc:sldMk cId="0" sldId="256"/>
            <ac:spMk id="2" creationId="{79871222-9E2E-4716-A8EF-3ABB90124BE6}"/>
          </ac:spMkLst>
        </pc:spChg>
        <pc:spChg chg="add">
          <ac:chgData name="" userId="" providerId="" clId="Web-{5E2EA4C4-66EF-41F1-5A28-0D550A249896}" dt="2025-08-18T17:55:17.577" v="1"/>
          <ac:spMkLst>
            <pc:docMk/>
            <pc:sldMk cId="0" sldId="256"/>
            <ac:spMk id="3" creationId="{79871222-9E2E-4716-A8EF-3ABB90124BE6}"/>
          </ac:spMkLst>
        </pc:spChg>
      </pc:sldChg>
    </pc:docChg>
  </pc:docChgLst>
  <pc:docChgLst>
    <pc:chgData clId="Web-{91373DB0-CE8B-4325-567A-1DB9D1A87674}"/>
    <pc:docChg chg="modSld">
      <pc:chgData name="" userId="" providerId="" clId="Web-{91373DB0-CE8B-4325-567A-1DB9D1A87674}" dt="2025-08-14T19:47:25.606" v="0"/>
      <pc:docMkLst>
        <pc:docMk/>
      </pc:docMkLst>
      <pc:sldChg chg="addSp">
        <pc:chgData name="" userId="" providerId="" clId="Web-{91373DB0-CE8B-4325-567A-1DB9D1A87674}" dt="2025-08-14T19:47:25.606" v="0"/>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adlet.com/ttle5/ai-resources-for-adult-ed-19fytjxli3te11zc"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6de0b4827b_0_131: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36de0b4827b_0_131: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6de0b4827b_0_14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36de0b4827b_0_142: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6de0b4827b_0_281: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6de0b4827b_0_281: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6de0b4827b_0_0: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prompt demonstrates how to request specific educational content with parameters that address diverse student needs. The more details you provide, the more tailored the response will be to your classroom context. </a:t>
            </a:r>
            <a:endParaRPr/>
          </a:p>
        </p:txBody>
      </p:sp>
      <p:sp>
        <p:nvSpPr>
          <p:cNvPr id="365" name="Google Shape;365;g36de0b4827b_0_0: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709ba64757_0_4: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709ba64757_0_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3709ba64757_0_4: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6de0b4827b_0_110: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36de0b4827b_0_110: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70e952c41f_0_402: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70e952c41f_0_40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370e952c41f_0_402: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70e952c41f_0_25: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370e952c41f_0_2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70e952c41f_0_32: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370e952c41f_0_3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70e952c41f_0_38: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370e952c41f_0_3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70e952c41f_0_48: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370e952c41f_0_4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70e952c41f_0_55: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370e952c41f_0_5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70e952c41f_0_63: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370e952c41f_0_6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70e952c41f_0_71: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370e952c41f_0_7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70e952c41f_0_85: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370e952c41f_0_8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70e952c41f_0_92: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370e952c41f_0_9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6de0b4827b_0_66: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36de0b4827b_0_66: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70e952c41f_0_414: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70e952c41f_0_41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370e952c41f_0_414: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70e952c41f_0_434: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70e952c41f_0_43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370e952c41f_0_434: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6de0b4827b_0_48: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36de0b4827b_0_48: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70e952c41f_0_444: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70e952c41f_0_44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370e952c41f_0_444: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70e952c41f_0_456: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70e952c41f_0_456: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Teach Evaluation Skills</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Guide students in critically assessing AI responses for accuracy, bias, and completeness.</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Encourage Ethical Use</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Discuss appropriate boundaries for AI use in academic and professional contexts.</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Let Students Build Prompts</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Allow students to develop their own prompting skills through guided practice and refinement.</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Scaffold with AI Support</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Design assignments where AI serves as a learning partner rather than a replacement for student work.</a:t>
            </a:r>
            <a:endParaRPr sz="1100">
              <a:latin typeface="Arial"/>
              <a:ea typeface="Arial"/>
              <a:cs typeface="Arial"/>
              <a:sym typeface="Arial"/>
            </a:endParaRPr>
          </a:p>
          <a:p>
            <a:pPr marL="0" lvl="0" indent="0" algn="l" rtl="0">
              <a:spcBef>
                <a:spcPts val="1200"/>
              </a:spcBef>
              <a:spcAft>
                <a:spcPts val="0"/>
              </a:spcAft>
              <a:buNone/>
            </a:pPr>
            <a:endParaRPr/>
          </a:p>
        </p:txBody>
      </p:sp>
      <p:sp>
        <p:nvSpPr>
          <p:cNvPr id="535" name="Google Shape;535;g370e952c41f_0_456: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70e952c41f_0_476: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370e952c41f_0_476: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padlet link: </a:t>
            </a:r>
            <a:r>
              <a:rPr lang="en-US" u="sng">
                <a:solidFill>
                  <a:schemeClr val="hlink"/>
                </a:solidFill>
                <a:hlinkClick r:id="rId3"/>
              </a:rPr>
              <a:t>https://padlet.com/ttle5/ai-resources-for-adult-ed-19fytjxli3te11zc</a:t>
            </a:r>
            <a:r>
              <a:rPr lang="en-US"/>
              <a:t> </a:t>
            </a:r>
            <a:endParaRPr/>
          </a:p>
        </p:txBody>
      </p:sp>
      <p:sp>
        <p:nvSpPr>
          <p:cNvPr id="550" name="Google Shape;550;g370e952c41f_0_476: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de0b4827b_0_56: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6de0b4827b_0_56: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6de0b4827b_0_91: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36de0b4827b_0_9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6de0b4827b_0_12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36de0b4827b_0_122: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13"/>
          <p:cNvSpPr/>
          <p:nvPr/>
        </p:nvSpPr>
        <p:spPr>
          <a:xfrm>
            <a:off x="0" y="-1"/>
            <a:ext cx="12192000" cy="5184001"/>
          </a:xfrm>
          <a:prstGeom prst="rect">
            <a:avLst/>
          </a:prstGeom>
          <a:solidFill>
            <a:srgbClr val="014B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9" name="Google Shape;19;p13"/>
          <p:cNvPicPr preferRelativeResize="0"/>
          <p:nvPr/>
        </p:nvPicPr>
        <p:blipFill rotWithShape="1">
          <a:blip r:embed="rId2">
            <a:alphaModFix/>
          </a:blip>
          <a:srcRect/>
          <a:stretch/>
        </p:blipFill>
        <p:spPr>
          <a:xfrm>
            <a:off x="3620298" y="-187201"/>
            <a:ext cx="4951405" cy="3686401"/>
          </a:xfrm>
          <a:prstGeom prst="rect">
            <a:avLst/>
          </a:prstGeom>
          <a:noFill/>
          <a:ln>
            <a:noFill/>
          </a:ln>
        </p:spPr>
      </p:pic>
      <p:sp>
        <p:nvSpPr>
          <p:cNvPr id="20" name="Google Shape;20;p13"/>
          <p:cNvSpPr txBox="1">
            <a:spLocks noGrp="1"/>
          </p:cNvSpPr>
          <p:nvPr>
            <p:ph type="subTitle" idx="1"/>
          </p:nvPr>
        </p:nvSpPr>
        <p:spPr>
          <a:xfrm>
            <a:off x="656161" y="4461452"/>
            <a:ext cx="10879667" cy="407805"/>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980"/>
              <a:buNone/>
              <a:defRPr sz="1800">
                <a:solidFill>
                  <a:schemeClr val="lt1"/>
                </a:solidFill>
              </a:defRPr>
            </a:lvl1pPr>
            <a:lvl2pPr lvl="1" algn="ctr">
              <a:lnSpc>
                <a:spcPct val="90000"/>
              </a:lnSpc>
              <a:spcBef>
                <a:spcPts val="375"/>
              </a:spcBef>
              <a:spcAft>
                <a:spcPts val="0"/>
              </a:spcAft>
              <a:buSzPts val="1650"/>
              <a:buNone/>
              <a:defRPr sz="1500"/>
            </a:lvl2pPr>
            <a:lvl3pPr lvl="2" algn="ctr">
              <a:lnSpc>
                <a:spcPct val="90000"/>
              </a:lnSpc>
              <a:spcBef>
                <a:spcPts val="375"/>
              </a:spcBef>
              <a:spcAft>
                <a:spcPts val="0"/>
              </a:spcAft>
              <a:buSzPts val="1485"/>
              <a:buNone/>
              <a:defRPr sz="1350"/>
            </a:lvl3pPr>
            <a:lvl4pPr lvl="3" algn="ctr">
              <a:lnSpc>
                <a:spcPct val="90000"/>
              </a:lnSpc>
              <a:spcBef>
                <a:spcPts val="375"/>
              </a:spcBef>
              <a:spcAft>
                <a:spcPts val="0"/>
              </a:spcAft>
              <a:buSzPts val="1320"/>
              <a:buNone/>
              <a:defRPr sz="1200"/>
            </a:lvl4pPr>
            <a:lvl5pPr lvl="4" algn="ctr">
              <a:lnSpc>
                <a:spcPct val="90000"/>
              </a:lnSpc>
              <a:spcBef>
                <a:spcPts val="375"/>
              </a:spcBef>
              <a:spcAft>
                <a:spcPts val="0"/>
              </a:spcAft>
              <a:buSzPts val="132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21" name="Google Shape;21;p13"/>
          <p:cNvPicPr preferRelativeResize="0"/>
          <p:nvPr/>
        </p:nvPicPr>
        <p:blipFill rotWithShape="1">
          <a:blip r:embed="rId3">
            <a:alphaModFix/>
          </a:blip>
          <a:srcRect/>
          <a:stretch/>
        </p:blipFill>
        <p:spPr>
          <a:xfrm>
            <a:off x="5269044" y="5525321"/>
            <a:ext cx="1567513" cy="905994"/>
          </a:xfrm>
          <a:prstGeom prst="rect">
            <a:avLst/>
          </a:prstGeom>
          <a:noFill/>
          <a:ln>
            <a:noFill/>
          </a:ln>
        </p:spPr>
      </p:pic>
      <p:sp>
        <p:nvSpPr>
          <p:cNvPr id="22" name="Google Shape;22;p13"/>
          <p:cNvSpPr txBox="1">
            <a:spLocks noGrp="1"/>
          </p:cNvSpPr>
          <p:nvPr>
            <p:ph type="body" idx="2"/>
          </p:nvPr>
        </p:nvSpPr>
        <p:spPr>
          <a:xfrm>
            <a:off x="656162" y="2961621"/>
            <a:ext cx="10879667" cy="1332221"/>
          </a:xfrm>
          <a:prstGeom prst="rect">
            <a:avLst/>
          </a:prstGeom>
          <a:noFill/>
          <a:ln>
            <a:noFill/>
          </a:ln>
        </p:spPr>
        <p:txBody>
          <a:bodyPr spcFirstLastPara="1" wrap="square" lIns="0" tIns="0" rIns="0" bIns="0" anchor="ctr" anchorCtr="0">
            <a:normAutofit/>
          </a:bodyPr>
          <a:lstStyle>
            <a:lvl1pPr marL="457200" lvl="0" indent="-228600" algn="ctr">
              <a:lnSpc>
                <a:spcPct val="90000"/>
              </a:lnSpc>
              <a:spcBef>
                <a:spcPts val="750"/>
              </a:spcBef>
              <a:spcAft>
                <a:spcPts val="0"/>
              </a:spcAft>
              <a:buSzPts val="5720"/>
              <a:buNone/>
              <a:defRPr sz="5200" b="1">
                <a:solidFill>
                  <a:schemeClr val="lt1"/>
                </a:solidFill>
                <a:latin typeface="Arial"/>
                <a:ea typeface="Arial"/>
                <a:cs typeface="Arial"/>
                <a:sym typeface="Aria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401450" y="457200"/>
            <a:ext cx="4370583"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2"/>
          <p:cNvSpPr>
            <a:spLocks noGrp="1"/>
          </p:cNvSpPr>
          <p:nvPr>
            <p:ph type="pic" idx="2"/>
          </p:nvPr>
        </p:nvSpPr>
        <p:spPr>
          <a:xfrm>
            <a:off x="5183194" y="457201"/>
            <a:ext cx="6559047" cy="5403850"/>
          </a:xfrm>
          <a:prstGeom prst="rect">
            <a:avLst/>
          </a:prstGeom>
          <a:noFill/>
          <a:ln>
            <a:noFill/>
          </a:ln>
        </p:spPr>
      </p:sp>
      <p:sp>
        <p:nvSpPr>
          <p:cNvPr id="86" name="Google Shape;86;p22"/>
          <p:cNvSpPr txBox="1">
            <a:spLocks noGrp="1"/>
          </p:cNvSpPr>
          <p:nvPr>
            <p:ph type="body" idx="1"/>
          </p:nvPr>
        </p:nvSpPr>
        <p:spPr>
          <a:xfrm>
            <a:off x="401450" y="2196790"/>
            <a:ext cx="4370583" cy="3672197"/>
          </a:xfrm>
          <a:prstGeom prst="rect">
            <a:avLst/>
          </a:prstGeom>
          <a:noFill/>
          <a:ln>
            <a:noFill/>
          </a:ln>
        </p:spPr>
        <p:txBody>
          <a:bodyPr spcFirstLastPara="1" wrap="square" lIns="0" tIns="91425" rIns="0" bIns="0" anchor="t" anchorCtr="0">
            <a:normAutofit/>
          </a:bodyPr>
          <a:lstStyle>
            <a:lvl1pPr marL="457200" lvl="0" indent="-228600" algn="l">
              <a:lnSpc>
                <a:spcPct val="90000"/>
              </a:lnSpc>
              <a:spcBef>
                <a:spcPts val="750"/>
              </a:spcBef>
              <a:spcAft>
                <a:spcPts val="0"/>
              </a:spcAft>
              <a:buSzPts val="2200"/>
              <a:buNone/>
              <a:defRPr sz="2000"/>
            </a:lvl1pPr>
            <a:lvl2pPr marL="914400" lvl="1" indent="-228600" algn="l">
              <a:lnSpc>
                <a:spcPct val="90000"/>
              </a:lnSpc>
              <a:spcBef>
                <a:spcPts val="375"/>
              </a:spcBef>
              <a:spcAft>
                <a:spcPts val="0"/>
              </a:spcAft>
              <a:buSzPts val="1155"/>
              <a:buNone/>
              <a:defRPr sz="1050"/>
            </a:lvl2pPr>
            <a:lvl3pPr marL="1371600" lvl="2" indent="-228600" algn="l">
              <a:lnSpc>
                <a:spcPct val="90000"/>
              </a:lnSpc>
              <a:spcBef>
                <a:spcPts val="375"/>
              </a:spcBef>
              <a:spcAft>
                <a:spcPts val="0"/>
              </a:spcAft>
              <a:buSzPts val="990"/>
              <a:buNone/>
              <a:defRPr sz="900"/>
            </a:lvl3pPr>
            <a:lvl4pPr marL="1828800" lvl="3" indent="-228600" algn="l">
              <a:lnSpc>
                <a:spcPct val="90000"/>
              </a:lnSpc>
              <a:spcBef>
                <a:spcPts val="375"/>
              </a:spcBef>
              <a:spcAft>
                <a:spcPts val="0"/>
              </a:spcAft>
              <a:buSzPts val="825"/>
              <a:buNone/>
              <a:defRPr sz="750"/>
            </a:lvl4pPr>
            <a:lvl5pPr marL="2286000" lvl="4" indent="-228600" algn="l">
              <a:lnSpc>
                <a:spcPct val="90000"/>
              </a:lnSpc>
              <a:spcBef>
                <a:spcPts val="375"/>
              </a:spcBef>
              <a:spcAft>
                <a:spcPts val="0"/>
              </a:spcAft>
              <a:buSzPts val="825"/>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7" name="Google Shape;87;p22"/>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version 2">
  <p:cSld name="Title and Content version 2">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401443" y="1344869"/>
            <a:ext cx="11339105" cy="179584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3"/>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23"/>
          <p:cNvSpPr txBox="1">
            <a:spLocks noGrp="1"/>
          </p:cNvSpPr>
          <p:nvPr>
            <p:ph type="body" idx="1"/>
          </p:nvPr>
        </p:nvSpPr>
        <p:spPr>
          <a:xfrm>
            <a:off x="401444" y="3428999"/>
            <a:ext cx="11351941" cy="2444937"/>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750"/>
              </a:spcBef>
              <a:spcAft>
                <a:spcPts val="0"/>
              </a:spcAft>
              <a:buClr>
                <a:srgbClr val="AEABAB"/>
              </a:buClr>
              <a:buSzPts val="2640"/>
              <a:buChar char="•"/>
              <a:defRPr sz="2400"/>
            </a:lvl1pPr>
            <a:lvl2pPr marL="914400" lvl="1" indent="-368300" algn="l">
              <a:lnSpc>
                <a:spcPct val="90000"/>
              </a:lnSpc>
              <a:spcBef>
                <a:spcPts val="375"/>
              </a:spcBef>
              <a:spcAft>
                <a:spcPts val="0"/>
              </a:spcAft>
              <a:buClr>
                <a:srgbClr val="AEABAB"/>
              </a:buClr>
              <a:buSzPts val="2200"/>
              <a:buChar char="•"/>
              <a:defRPr sz="2000"/>
            </a:lvl2pPr>
            <a:lvl3pPr marL="1371600" lvl="2" indent="-354330" algn="l">
              <a:lnSpc>
                <a:spcPct val="90000"/>
              </a:lnSpc>
              <a:spcBef>
                <a:spcPts val="375"/>
              </a:spcBef>
              <a:spcAft>
                <a:spcPts val="0"/>
              </a:spcAft>
              <a:buClr>
                <a:srgbClr val="AEABAB"/>
              </a:buClr>
              <a:buSzPts val="1980"/>
              <a:buChar char="•"/>
              <a:defRPr sz="1800"/>
            </a:lvl3pPr>
            <a:lvl4pPr marL="1828800" lvl="3" indent="-340360" algn="l">
              <a:lnSpc>
                <a:spcPct val="90000"/>
              </a:lnSpc>
              <a:spcBef>
                <a:spcPts val="375"/>
              </a:spcBef>
              <a:spcAft>
                <a:spcPts val="0"/>
              </a:spcAft>
              <a:buClr>
                <a:srgbClr val="AEABAB"/>
              </a:buClr>
              <a:buSzPts val="1760"/>
              <a:buChar char="•"/>
              <a:defRPr sz="1600"/>
            </a:lvl4pPr>
            <a:lvl5pPr marL="2286000" lvl="4" indent="-326389" algn="l">
              <a:lnSpc>
                <a:spcPct val="90000"/>
              </a:lnSpc>
              <a:spcBef>
                <a:spcPts val="375"/>
              </a:spcBef>
              <a:spcAft>
                <a:spcPts val="0"/>
              </a:spcAft>
              <a:buClr>
                <a:srgbClr val="AEABAB"/>
              </a:buClr>
              <a:buSzPts val="154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2nd color combo">
  <p:cSld name="Two Content 2nd color combo">
    <p:spTree>
      <p:nvGrpSpPr>
        <p:cNvPr id="1" name="Shape 92"/>
        <p:cNvGrpSpPr/>
        <p:nvPr/>
      </p:nvGrpSpPr>
      <p:grpSpPr>
        <a:xfrm>
          <a:off x="0" y="0"/>
          <a:ext cx="0" cy="0"/>
          <a:chOff x="0" y="0"/>
          <a:chExt cx="0" cy="0"/>
        </a:xfrm>
      </p:grpSpPr>
      <p:sp>
        <p:nvSpPr>
          <p:cNvPr id="93" name="Google Shape;93;p24"/>
          <p:cNvSpPr txBox="1">
            <a:spLocks noGrp="1"/>
          </p:cNvSpPr>
          <p:nvPr>
            <p:ph type="body" idx="1"/>
          </p:nvPr>
        </p:nvSpPr>
        <p:spPr>
          <a:xfrm>
            <a:off x="6255833"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24"/>
          <p:cNvSpPr txBox="1">
            <a:spLocks noGrp="1"/>
          </p:cNvSpPr>
          <p:nvPr>
            <p:ph type="title"/>
          </p:nvPr>
        </p:nvSpPr>
        <p:spPr>
          <a:xfrm>
            <a:off x="401447" y="525111"/>
            <a:ext cx="11262732"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4"/>
          <p:cNvSpPr txBox="1">
            <a:spLocks noGrp="1"/>
          </p:cNvSpPr>
          <p:nvPr>
            <p:ph type="body" idx="2"/>
          </p:nvPr>
        </p:nvSpPr>
        <p:spPr>
          <a:xfrm>
            <a:off x="646771"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24"/>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24"/>
          <p:cNvSpPr/>
          <p:nvPr/>
        </p:nvSpPr>
        <p:spPr>
          <a:xfrm>
            <a:off x="646771" y="1833117"/>
            <a:ext cx="5181600" cy="215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8" name="Google Shape;98;p24"/>
          <p:cNvSpPr/>
          <p:nvPr/>
        </p:nvSpPr>
        <p:spPr>
          <a:xfrm>
            <a:off x="6255839" y="1833117"/>
            <a:ext cx="5185319" cy="21504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9" name="Google Shape;99;p24"/>
          <p:cNvSpPr/>
          <p:nvPr/>
        </p:nvSpPr>
        <p:spPr>
          <a:xfrm>
            <a:off x="646771" y="1833117"/>
            <a:ext cx="5181600" cy="21504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0" name="Google Shape;100;p24"/>
          <p:cNvSpPr/>
          <p:nvPr/>
        </p:nvSpPr>
        <p:spPr>
          <a:xfrm>
            <a:off x="6255839" y="1833117"/>
            <a:ext cx="5185319" cy="2150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3rd color combo">
  <p:cSld name="Two Content 3rd color combo">
    <p:spTree>
      <p:nvGrpSpPr>
        <p:cNvPr id="1" name="Shape 101"/>
        <p:cNvGrpSpPr/>
        <p:nvPr/>
      </p:nvGrpSpPr>
      <p:grpSpPr>
        <a:xfrm>
          <a:off x="0" y="0"/>
          <a:ext cx="0" cy="0"/>
          <a:chOff x="0" y="0"/>
          <a:chExt cx="0" cy="0"/>
        </a:xfrm>
      </p:grpSpPr>
      <p:sp>
        <p:nvSpPr>
          <p:cNvPr id="102" name="Google Shape;102;p25"/>
          <p:cNvSpPr txBox="1">
            <a:spLocks noGrp="1"/>
          </p:cNvSpPr>
          <p:nvPr>
            <p:ph type="body" idx="1"/>
          </p:nvPr>
        </p:nvSpPr>
        <p:spPr>
          <a:xfrm>
            <a:off x="6255833"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25"/>
          <p:cNvSpPr txBox="1">
            <a:spLocks noGrp="1"/>
          </p:cNvSpPr>
          <p:nvPr>
            <p:ph type="title"/>
          </p:nvPr>
        </p:nvSpPr>
        <p:spPr>
          <a:xfrm>
            <a:off x="401447" y="525111"/>
            <a:ext cx="11262732"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5"/>
          <p:cNvSpPr txBox="1">
            <a:spLocks noGrp="1"/>
          </p:cNvSpPr>
          <p:nvPr>
            <p:ph type="body" idx="2"/>
          </p:nvPr>
        </p:nvSpPr>
        <p:spPr>
          <a:xfrm>
            <a:off x="646771"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5" name="Google Shape;105;p25"/>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25"/>
          <p:cNvSpPr/>
          <p:nvPr/>
        </p:nvSpPr>
        <p:spPr>
          <a:xfrm>
            <a:off x="646771" y="1833117"/>
            <a:ext cx="5181600" cy="215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7" name="Google Shape;107;p25"/>
          <p:cNvSpPr/>
          <p:nvPr/>
        </p:nvSpPr>
        <p:spPr>
          <a:xfrm>
            <a:off x="6255839" y="1833117"/>
            <a:ext cx="5185319" cy="21504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8" name="Google Shape;108;p25"/>
          <p:cNvSpPr/>
          <p:nvPr/>
        </p:nvSpPr>
        <p:spPr>
          <a:xfrm>
            <a:off x="646771" y="1833117"/>
            <a:ext cx="5181600" cy="21504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9" name="Google Shape;109;p25"/>
          <p:cNvSpPr/>
          <p:nvPr/>
        </p:nvSpPr>
        <p:spPr>
          <a:xfrm>
            <a:off x="6255839" y="1833117"/>
            <a:ext cx="5185319" cy="21504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0"/>
        <p:cNvGrpSpPr/>
        <p:nvPr/>
      </p:nvGrpSpPr>
      <p:grpSpPr>
        <a:xfrm>
          <a:off x="0" y="0"/>
          <a:ext cx="0" cy="0"/>
          <a:chOff x="0" y="0"/>
          <a:chExt cx="0" cy="0"/>
        </a:xfrm>
      </p:grpSpPr>
      <p:sp>
        <p:nvSpPr>
          <p:cNvPr id="111" name="Google Shape;111;p26"/>
          <p:cNvSpPr txBox="1">
            <a:spLocks noGrp="1"/>
          </p:cNvSpPr>
          <p:nvPr>
            <p:ph type="body" idx="1"/>
          </p:nvPr>
        </p:nvSpPr>
        <p:spPr>
          <a:xfrm>
            <a:off x="401443"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980"/>
              <a:buNone/>
              <a:defRPr sz="1800" b="1"/>
            </a:lvl1pPr>
            <a:lvl2pPr marL="914400" lvl="1" indent="-228600" algn="l">
              <a:lnSpc>
                <a:spcPct val="90000"/>
              </a:lnSpc>
              <a:spcBef>
                <a:spcPts val="375"/>
              </a:spcBef>
              <a:spcAft>
                <a:spcPts val="0"/>
              </a:spcAft>
              <a:buSzPts val="1650"/>
              <a:buNone/>
              <a:defRPr sz="1500" b="1"/>
            </a:lvl2pPr>
            <a:lvl3pPr marL="1371600" lvl="2" indent="-228600" algn="l">
              <a:lnSpc>
                <a:spcPct val="90000"/>
              </a:lnSpc>
              <a:spcBef>
                <a:spcPts val="375"/>
              </a:spcBef>
              <a:spcAft>
                <a:spcPts val="0"/>
              </a:spcAft>
              <a:buSzPts val="1485"/>
              <a:buNone/>
              <a:defRPr sz="1350" b="1"/>
            </a:lvl3pPr>
            <a:lvl4pPr marL="1828800" lvl="3" indent="-228600" algn="l">
              <a:lnSpc>
                <a:spcPct val="90000"/>
              </a:lnSpc>
              <a:spcBef>
                <a:spcPts val="375"/>
              </a:spcBef>
              <a:spcAft>
                <a:spcPts val="0"/>
              </a:spcAft>
              <a:buSzPts val="1320"/>
              <a:buNone/>
              <a:defRPr sz="1200" b="1"/>
            </a:lvl4pPr>
            <a:lvl5pPr marL="2286000" lvl="4" indent="-228600" algn="l">
              <a:lnSpc>
                <a:spcPct val="90000"/>
              </a:lnSpc>
              <a:spcBef>
                <a:spcPts val="375"/>
              </a:spcBef>
              <a:spcAft>
                <a:spcPts val="0"/>
              </a:spcAft>
              <a:buSzPts val="132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2" name="Google Shape;112;p26"/>
          <p:cNvSpPr txBox="1">
            <a:spLocks noGrp="1"/>
          </p:cNvSpPr>
          <p:nvPr>
            <p:ph type="body" idx="2"/>
          </p:nvPr>
        </p:nvSpPr>
        <p:spPr>
          <a:xfrm>
            <a:off x="401443" y="2505075"/>
            <a:ext cx="5157787" cy="3585174"/>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750"/>
              </a:spcBef>
              <a:spcAft>
                <a:spcPts val="0"/>
              </a:spcAft>
              <a:buSzPts val="1980"/>
              <a:buChar char="•"/>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26"/>
          <p:cNvSpPr txBox="1">
            <a:spLocks noGrp="1"/>
          </p:cNvSpPr>
          <p:nvPr>
            <p:ph type="body" idx="3"/>
          </p:nvPr>
        </p:nvSpPr>
        <p:spPr>
          <a:xfrm>
            <a:off x="655736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980"/>
              <a:buNone/>
              <a:defRPr sz="1800" b="1"/>
            </a:lvl1pPr>
            <a:lvl2pPr marL="914400" lvl="1" indent="-228600" algn="l">
              <a:lnSpc>
                <a:spcPct val="90000"/>
              </a:lnSpc>
              <a:spcBef>
                <a:spcPts val="375"/>
              </a:spcBef>
              <a:spcAft>
                <a:spcPts val="0"/>
              </a:spcAft>
              <a:buSzPts val="1650"/>
              <a:buNone/>
              <a:defRPr sz="1500" b="1"/>
            </a:lvl2pPr>
            <a:lvl3pPr marL="1371600" lvl="2" indent="-228600" algn="l">
              <a:lnSpc>
                <a:spcPct val="90000"/>
              </a:lnSpc>
              <a:spcBef>
                <a:spcPts val="375"/>
              </a:spcBef>
              <a:spcAft>
                <a:spcPts val="0"/>
              </a:spcAft>
              <a:buSzPts val="1485"/>
              <a:buNone/>
              <a:defRPr sz="1350" b="1"/>
            </a:lvl3pPr>
            <a:lvl4pPr marL="1828800" lvl="3" indent="-228600" algn="l">
              <a:lnSpc>
                <a:spcPct val="90000"/>
              </a:lnSpc>
              <a:spcBef>
                <a:spcPts val="375"/>
              </a:spcBef>
              <a:spcAft>
                <a:spcPts val="0"/>
              </a:spcAft>
              <a:buSzPts val="1320"/>
              <a:buNone/>
              <a:defRPr sz="1200" b="1"/>
            </a:lvl4pPr>
            <a:lvl5pPr marL="2286000" lvl="4" indent="-228600" algn="l">
              <a:lnSpc>
                <a:spcPct val="90000"/>
              </a:lnSpc>
              <a:spcBef>
                <a:spcPts val="375"/>
              </a:spcBef>
              <a:spcAft>
                <a:spcPts val="0"/>
              </a:spcAft>
              <a:buSzPts val="132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4" name="Google Shape;114;p26"/>
          <p:cNvSpPr txBox="1">
            <a:spLocks noGrp="1"/>
          </p:cNvSpPr>
          <p:nvPr>
            <p:ph type="body" idx="4"/>
          </p:nvPr>
        </p:nvSpPr>
        <p:spPr>
          <a:xfrm>
            <a:off x="6557363" y="2505075"/>
            <a:ext cx="5183188" cy="3585174"/>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750"/>
              </a:spcBef>
              <a:spcAft>
                <a:spcPts val="0"/>
              </a:spcAft>
              <a:buSzPts val="1980"/>
              <a:buChar char="•"/>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6"/>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p26"/>
          <p:cNvSpPr txBox="1">
            <a:spLocks noGrp="1"/>
          </p:cNvSpPr>
          <p:nvPr>
            <p:ph type="title"/>
          </p:nvPr>
        </p:nvSpPr>
        <p:spPr>
          <a:xfrm>
            <a:off x="401447" y="525111"/>
            <a:ext cx="11262732"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27"/>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119"/>
        <p:cNvGrpSpPr/>
        <p:nvPr/>
      </p:nvGrpSpPr>
      <p:grpSpPr>
        <a:xfrm>
          <a:off x="0" y="0"/>
          <a:ext cx="0" cy="0"/>
          <a:chOff x="0" y="0"/>
          <a:chExt cx="0" cy="0"/>
        </a:xfrm>
      </p:grpSpPr>
      <p:sp>
        <p:nvSpPr>
          <p:cNvPr id="120" name="Google Shape;120;p28"/>
          <p:cNvSpPr txBox="1">
            <a:spLocks noGrp="1"/>
          </p:cNvSpPr>
          <p:nvPr>
            <p:ph type="body" idx="1"/>
          </p:nvPr>
        </p:nvSpPr>
        <p:spPr>
          <a:xfrm>
            <a:off x="5183194" y="457201"/>
            <a:ext cx="6559047" cy="5403860"/>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750"/>
              </a:spcBef>
              <a:spcAft>
                <a:spcPts val="0"/>
              </a:spcAft>
              <a:buSzPts val="2640"/>
              <a:buChar char="•"/>
              <a:defRPr sz="2400"/>
            </a:lvl1pPr>
            <a:lvl2pPr marL="914400" lvl="1" indent="-375285" algn="l">
              <a:lnSpc>
                <a:spcPct val="90000"/>
              </a:lnSpc>
              <a:spcBef>
                <a:spcPts val="375"/>
              </a:spcBef>
              <a:spcAft>
                <a:spcPts val="0"/>
              </a:spcAft>
              <a:buSzPts val="2310"/>
              <a:buChar char="•"/>
              <a:defRPr sz="2100"/>
            </a:lvl2pPr>
            <a:lvl3pPr marL="1371600" lvl="2" indent="-354330" algn="l">
              <a:lnSpc>
                <a:spcPct val="90000"/>
              </a:lnSpc>
              <a:spcBef>
                <a:spcPts val="375"/>
              </a:spcBef>
              <a:spcAft>
                <a:spcPts val="0"/>
              </a:spcAft>
              <a:buSzPts val="1980"/>
              <a:buChar char="•"/>
              <a:defRPr sz="1800"/>
            </a:lvl3pPr>
            <a:lvl4pPr marL="1828800" lvl="3" indent="-333375" algn="l">
              <a:lnSpc>
                <a:spcPct val="90000"/>
              </a:lnSpc>
              <a:spcBef>
                <a:spcPts val="375"/>
              </a:spcBef>
              <a:spcAft>
                <a:spcPts val="0"/>
              </a:spcAft>
              <a:buSzPts val="1650"/>
              <a:buChar char="•"/>
              <a:defRPr sz="1500"/>
            </a:lvl4pPr>
            <a:lvl5pPr marL="2286000" lvl="4" indent="-333375" algn="l">
              <a:lnSpc>
                <a:spcPct val="90000"/>
              </a:lnSpc>
              <a:spcBef>
                <a:spcPts val="375"/>
              </a:spcBef>
              <a:spcAft>
                <a:spcPts val="0"/>
              </a:spcAft>
              <a:buSzPts val="165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21" name="Google Shape;121;p28"/>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p28"/>
          <p:cNvSpPr txBox="1">
            <a:spLocks noGrp="1"/>
          </p:cNvSpPr>
          <p:nvPr>
            <p:ph type="title"/>
          </p:nvPr>
        </p:nvSpPr>
        <p:spPr>
          <a:xfrm>
            <a:off x="401450" y="457200"/>
            <a:ext cx="4370583"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8"/>
          <p:cNvSpPr txBox="1">
            <a:spLocks noGrp="1"/>
          </p:cNvSpPr>
          <p:nvPr>
            <p:ph type="body" idx="2"/>
          </p:nvPr>
        </p:nvSpPr>
        <p:spPr>
          <a:xfrm>
            <a:off x="401450" y="2196790"/>
            <a:ext cx="4370583" cy="3672197"/>
          </a:xfrm>
          <a:prstGeom prst="rect">
            <a:avLst/>
          </a:prstGeom>
          <a:noFill/>
          <a:ln>
            <a:noFill/>
          </a:ln>
        </p:spPr>
        <p:txBody>
          <a:bodyPr spcFirstLastPara="1" wrap="square" lIns="0" tIns="91425" rIns="0" bIns="0" anchor="t" anchorCtr="0">
            <a:normAutofit/>
          </a:bodyPr>
          <a:lstStyle>
            <a:lvl1pPr marL="457200" lvl="0" indent="-228600" algn="l">
              <a:lnSpc>
                <a:spcPct val="90000"/>
              </a:lnSpc>
              <a:spcBef>
                <a:spcPts val="750"/>
              </a:spcBef>
              <a:spcAft>
                <a:spcPts val="0"/>
              </a:spcAft>
              <a:buSzPts val="2200"/>
              <a:buNone/>
              <a:defRPr sz="2000"/>
            </a:lvl1pPr>
            <a:lvl2pPr marL="914400" lvl="1" indent="-228600" algn="l">
              <a:lnSpc>
                <a:spcPct val="90000"/>
              </a:lnSpc>
              <a:spcBef>
                <a:spcPts val="375"/>
              </a:spcBef>
              <a:spcAft>
                <a:spcPts val="0"/>
              </a:spcAft>
              <a:buSzPts val="1155"/>
              <a:buNone/>
              <a:defRPr sz="1050"/>
            </a:lvl2pPr>
            <a:lvl3pPr marL="1371600" lvl="2" indent="-228600" algn="l">
              <a:lnSpc>
                <a:spcPct val="90000"/>
              </a:lnSpc>
              <a:spcBef>
                <a:spcPts val="375"/>
              </a:spcBef>
              <a:spcAft>
                <a:spcPts val="0"/>
              </a:spcAft>
              <a:buSzPts val="990"/>
              <a:buNone/>
              <a:defRPr sz="900"/>
            </a:lvl3pPr>
            <a:lvl4pPr marL="1828800" lvl="3" indent="-228600" algn="l">
              <a:lnSpc>
                <a:spcPct val="90000"/>
              </a:lnSpc>
              <a:spcBef>
                <a:spcPts val="375"/>
              </a:spcBef>
              <a:spcAft>
                <a:spcPts val="0"/>
              </a:spcAft>
              <a:buSzPts val="825"/>
              <a:buNone/>
              <a:defRPr sz="750"/>
            </a:lvl4pPr>
            <a:lvl5pPr marL="2286000" lvl="4" indent="-228600" algn="l">
              <a:lnSpc>
                <a:spcPct val="90000"/>
              </a:lnSpc>
              <a:spcBef>
                <a:spcPts val="375"/>
              </a:spcBef>
              <a:spcAft>
                <a:spcPts val="0"/>
              </a:spcAft>
              <a:buSzPts val="825"/>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g370e952c41f_0_398"/>
          <p:cNvSpPr txBox="1">
            <a:spLocks noGrp="1"/>
          </p:cNvSpPr>
          <p:nvPr>
            <p:ph type="title"/>
          </p:nvPr>
        </p:nvSpPr>
        <p:spPr>
          <a:xfrm>
            <a:off x="415600" y="740800"/>
            <a:ext cx="3744000" cy="1007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26" name="Google Shape;126;g370e952c41f_0_398"/>
          <p:cNvSpPr txBox="1">
            <a:spLocks noGrp="1"/>
          </p:cNvSpPr>
          <p:nvPr>
            <p:ph type="body" idx="1"/>
          </p:nvPr>
        </p:nvSpPr>
        <p:spPr>
          <a:xfrm>
            <a:off x="415600" y="1852800"/>
            <a:ext cx="3744000" cy="42393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SzPts val="1600"/>
              <a:buChar char="•"/>
              <a:defRPr sz="16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127" name="Google Shape;127;g370e952c41f_0_398"/>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36"/>
        <p:cNvGrpSpPr/>
        <p:nvPr/>
      </p:nvGrpSpPr>
      <p:grpSpPr>
        <a:xfrm>
          <a:off x="0" y="0"/>
          <a:ext cx="0" cy="0"/>
          <a:chOff x="0" y="0"/>
          <a:chExt cx="0" cy="0"/>
        </a:xfrm>
      </p:grpSpPr>
      <p:sp>
        <p:nvSpPr>
          <p:cNvPr id="137" name="Google Shape;137;g36de0b4827b_0_300"/>
          <p:cNvSpPr/>
          <p:nvPr/>
        </p:nvSpPr>
        <p:spPr>
          <a:xfrm>
            <a:off x="0" y="-1"/>
            <a:ext cx="12192000" cy="5184000"/>
          </a:xfrm>
          <a:prstGeom prst="rect">
            <a:avLst/>
          </a:prstGeom>
          <a:solidFill>
            <a:srgbClr val="014B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38" name="Google Shape;138;g36de0b4827b_0_300"/>
          <p:cNvPicPr preferRelativeResize="0"/>
          <p:nvPr/>
        </p:nvPicPr>
        <p:blipFill rotWithShape="1">
          <a:blip r:embed="rId2">
            <a:alphaModFix/>
          </a:blip>
          <a:srcRect/>
          <a:stretch/>
        </p:blipFill>
        <p:spPr>
          <a:xfrm>
            <a:off x="3620298" y="-187201"/>
            <a:ext cx="4951405" cy="3686401"/>
          </a:xfrm>
          <a:prstGeom prst="rect">
            <a:avLst/>
          </a:prstGeom>
          <a:noFill/>
          <a:ln>
            <a:noFill/>
          </a:ln>
        </p:spPr>
      </p:pic>
      <p:sp>
        <p:nvSpPr>
          <p:cNvPr id="139" name="Google Shape;139;g36de0b4827b_0_300"/>
          <p:cNvSpPr txBox="1">
            <a:spLocks noGrp="1"/>
          </p:cNvSpPr>
          <p:nvPr>
            <p:ph type="subTitle" idx="1"/>
          </p:nvPr>
        </p:nvSpPr>
        <p:spPr>
          <a:xfrm>
            <a:off x="656161" y="4461452"/>
            <a:ext cx="10879800" cy="407700"/>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980"/>
              <a:buNone/>
              <a:defRPr sz="1800">
                <a:solidFill>
                  <a:schemeClr val="lt1"/>
                </a:solidFill>
              </a:defRPr>
            </a:lvl1pPr>
            <a:lvl2pPr lvl="1" algn="ctr">
              <a:lnSpc>
                <a:spcPct val="90000"/>
              </a:lnSpc>
              <a:spcBef>
                <a:spcPts val="375"/>
              </a:spcBef>
              <a:spcAft>
                <a:spcPts val="0"/>
              </a:spcAft>
              <a:buSzPts val="1650"/>
              <a:buNone/>
              <a:defRPr sz="1500"/>
            </a:lvl2pPr>
            <a:lvl3pPr lvl="2" algn="ctr">
              <a:lnSpc>
                <a:spcPct val="90000"/>
              </a:lnSpc>
              <a:spcBef>
                <a:spcPts val="375"/>
              </a:spcBef>
              <a:spcAft>
                <a:spcPts val="0"/>
              </a:spcAft>
              <a:buSzPts val="1485"/>
              <a:buNone/>
              <a:defRPr sz="1350"/>
            </a:lvl3pPr>
            <a:lvl4pPr lvl="3" algn="ctr">
              <a:lnSpc>
                <a:spcPct val="90000"/>
              </a:lnSpc>
              <a:spcBef>
                <a:spcPts val="375"/>
              </a:spcBef>
              <a:spcAft>
                <a:spcPts val="0"/>
              </a:spcAft>
              <a:buSzPts val="1320"/>
              <a:buNone/>
              <a:defRPr sz="1200"/>
            </a:lvl4pPr>
            <a:lvl5pPr lvl="4" algn="ctr">
              <a:lnSpc>
                <a:spcPct val="90000"/>
              </a:lnSpc>
              <a:spcBef>
                <a:spcPts val="375"/>
              </a:spcBef>
              <a:spcAft>
                <a:spcPts val="0"/>
              </a:spcAft>
              <a:buSzPts val="132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40" name="Google Shape;140;g36de0b4827b_0_300"/>
          <p:cNvPicPr preferRelativeResize="0"/>
          <p:nvPr/>
        </p:nvPicPr>
        <p:blipFill rotWithShape="1">
          <a:blip r:embed="rId3">
            <a:alphaModFix/>
          </a:blip>
          <a:srcRect/>
          <a:stretch/>
        </p:blipFill>
        <p:spPr>
          <a:xfrm>
            <a:off x="5269044" y="5525321"/>
            <a:ext cx="1567513" cy="905994"/>
          </a:xfrm>
          <a:prstGeom prst="rect">
            <a:avLst/>
          </a:prstGeom>
          <a:noFill/>
          <a:ln>
            <a:noFill/>
          </a:ln>
        </p:spPr>
      </p:pic>
      <p:sp>
        <p:nvSpPr>
          <p:cNvPr id="141" name="Google Shape;141;g36de0b4827b_0_300"/>
          <p:cNvSpPr txBox="1">
            <a:spLocks noGrp="1"/>
          </p:cNvSpPr>
          <p:nvPr>
            <p:ph type="body" idx="2"/>
          </p:nvPr>
        </p:nvSpPr>
        <p:spPr>
          <a:xfrm>
            <a:off x="656162" y="2961621"/>
            <a:ext cx="10879800" cy="1332300"/>
          </a:xfrm>
          <a:prstGeom prst="rect">
            <a:avLst/>
          </a:prstGeom>
          <a:noFill/>
          <a:ln>
            <a:noFill/>
          </a:ln>
        </p:spPr>
        <p:txBody>
          <a:bodyPr spcFirstLastPara="1" wrap="square" lIns="0" tIns="0" rIns="0" bIns="0" anchor="ctr" anchorCtr="0">
            <a:normAutofit/>
          </a:bodyPr>
          <a:lstStyle>
            <a:lvl1pPr marL="457200" lvl="0" indent="-228600" algn="ctr">
              <a:lnSpc>
                <a:spcPct val="90000"/>
              </a:lnSpc>
              <a:spcBef>
                <a:spcPts val="750"/>
              </a:spcBef>
              <a:spcAft>
                <a:spcPts val="0"/>
              </a:spcAft>
              <a:buSzPts val="5720"/>
              <a:buNone/>
              <a:defRPr sz="5200" b="1">
                <a:solidFill>
                  <a:schemeClr val="lt1"/>
                </a:solidFill>
                <a:latin typeface="Arial"/>
                <a:ea typeface="Arial"/>
                <a:cs typeface="Arial"/>
                <a:sym typeface="Aria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columns">
  <p:cSld name="Title and Content columns">
    <p:spTree>
      <p:nvGrpSpPr>
        <p:cNvPr id="1" name="Shape 142"/>
        <p:cNvGrpSpPr/>
        <p:nvPr/>
      </p:nvGrpSpPr>
      <p:grpSpPr>
        <a:xfrm>
          <a:off x="0" y="0"/>
          <a:ext cx="0" cy="0"/>
          <a:chOff x="0" y="0"/>
          <a:chExt cx="0" cy="0"/>
        </a:xfrm>
      </p:grpSpPr>
      <p:sp>
        <p:nvSpPr>
          <p:cNvPr id="143" name="Google Shape;143;g36de0b4827b_0_306"/>
          <p:cNvSpPr txBox="1">
            <a:spLocks noGrp="1"/>
          </p:cNvSpPr>
          <p:nvPr>
            <p:ph type="title"/>
          </p:nvPr>
        </p:nvSpPr>
        <p:spPr>
          <a:xfrm>
            <a:off x="401444" y="525111"/>
            <a:ext cx="113520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g36de0b4827b_0_306"/>
          <p:cNvSpPr txBox="1">
            <a:spLocks noGrp="1"/>
          </p:cNvSpPr>
          <p:nvPr>
            <p:ph type="body" idx="1"/>
          </p:nvPr>
        </p:nvSpPr>
        <p:spPr>
          <a:xfrm>
            <a:off x="401447" y="3178108"/>
            <a:ext cx="3501600" cy="2695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5" name="Google Shape;145;g36de0b4827b_0_306"/>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46" name="Google Shape;146;g36de0b4827b_0_306"/>
          <p:cNvSpPr>
            <a:spLocks noGrp="1"/>
          </p:cNvSpPr>
          <p:nvPr>
            <p:ph type="pic" idx="2"/>
          </p:nvPr>
        </p:nvSpPr>
        <p:spPr>
          <a:xfrm>
            <a:off x="401637" y="1784359"/>
            <a:ext cx="3501300" cy="1293300"/>
          </a:xfrm>
          <a:prstGeom prst="rect">
            <a:avLst/>
          </a:prstGeom>
          <a:noFill/>
          <a:ln>
            <a:noFill/>
          </a:ln>
        </p:spPr>
      </p:sp>
      <p:sp>
        <p:nvSpPr>
          <p:cNvPr id="147" name="Google Shape;147;g36de0b4827b_0_306"/>
          <p:cNvSpPr txBox="1">
            <a:spLocks noGrp="1"/>
          </p:cNvSpPr>
          <p:nvPr>
            <p:ph type="body" idx="3"/>
          </p:nvPr>
        </p:nvSpPr>
        <p:spPr>
          <a:xfrm>
            <a:off x="4326675" y="3178108"/>
            <a:ext cx="3501600" cy="2695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g36de0b4827b_0_306"/>
          <p:cNvSpPr>
            <a:spLocks noGrp="1"/>
          </p:cNvSpPr>
          <p:nvPr>
            <p:ph type="pic" idx="4"/>
          </p:nvPr>
        </p:nvSpPr>
        <p:spPr>
          <a:xfrm>
            <a:off x="4326675" y="1784359"/>
            <a:ext cx="3501600" cy="1293300"/>
          </a:xfrm>
          <a:prstGeom prst="rect">
            <a:avLst/>
          </a:prstGeom>
          <a:noFill/>
          <a:ln>
            <a:noFill/>
          </a:ln>
        </p:spPr>
      </p:sp>
      <p:sp>
        <p:nvSpPr>
          <p:cNvPr id="149" name="Google Shape;149;g36de0b4827b_0_306"/>
          <p:cNvSpPr txBox="1">
            <a:spLocks noGrp="1"/>
          </p:cNvSpPr>
          <p:nvPr>
            <p:ph type="body" idx="5"/>
          </p:nvPr>
        </p:nvSpPr>
        <p:spPr>
          <a:xfrm>
            <a:off x="8251903" y="3178108"/>
            <a:ext cx="3501600" cy="2695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g36de0b4827b_0_306"/>
          <p:cNvSpPr>
            <a:spLocks noGrp="1"/>
          </p:cNvSpPr>
          <p:nvPr>
            <p:ph type="pic" idx="6"/>
          </p:nvPr>
        </p:nvSpPr>
        <p:spPr>
          <a:xfrm>
            <a:off x="8251903" y="1784359"/>
            <a:ext cx="3501600" cy="12933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columns">
  <p:cSld name="Title and Content columns">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401444" y="525111"/>
            <a:ext cx="11351941"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401447" y="3178108"/>
            <a:ext cx="3501484" cy="26958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14"/>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14"/>
          <p:cNvSpPr>
            <a:spLocks noGrp="1"/>
          </p:cNvSpPr>
          <p:nvPr>
            <p:ph type="pic" idx="2"/>
          </p:nvPr>
        </p:nvSpPr>
        <p:spPr>
          <a:xfrm>
            <a:off x="401637" y="1784359"/>
            <a:ext cx="3501291" cy="1293387"/>
          </a:xfrm>
          <a:prstGeom prst="rect">
            <a:avLst/>
          </a:prstGeom>
          <a:noFill/>
          <a:ln>
            <a:noFill/>
          </a:ln>
        </p:spPr>
      </p:sp>
      <p:sp>
        <p:nvSpPr>
          <p:cNvPr id="28" name="Google Shape;28;p14"/>
          <p:cNvSpPr txBox="1">
            <a:spLocks noGrp="1"/>
          </p:cNvSpPr>
          <p:nvPr>
            <p:ph type="body" idx="3"/>
          </p:nvPr>
        </p:nvSpPr>
        <p:spPr>
          <a:xfrm>
            <a:off x="4326675" y="3178108"/>
            <a:ext cx="3501484" cy="26958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14"/>
          <p:cNvSpPr>
            <a:spLocks noGrp="1"/>
          </p:cNvSpPr>
          <p:nvPr>
            <p:ph type="pic" idx="4"/>
          </p:nvPr>
        </p:nvSpPr>
        <p:spPr>
          <a:xfrm>
            <a:off x="4326675" y="1784359"/>
            <a:ext cx="3501484" cy="1293387"/>
          </a:xfrm>
          <a:prstGeom prst="rect">
            <a:avLst/>
          </a:prstGeom>
          <a:noFill/>
          <a:ln>
            <a:noFill/>
          </a:ln>
        </p:spPr>
      </p:sp>
      <p:sp>
        <p:nvSpPr>
          <p:cNvPr id="30" name="Google Shape;30;p14"/>
          <p:cNvSpPr txBox="1">
            <a:spLocks noGrp="1"/>
          </p:cNvSpPr>
          <p:nvPr>
            <p:ph type="body" idx="5"/>
          </p:nvPr>
        </p:nvSpPr>
        <p:spPr>
          <a:xfrm>
            <a:off x="8251903" y="3178108"/>
            <a:ext cx="3501484" cy="26958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14"/>
          <p:cNvSpPr>
            <a:spLocks noGrp="1"/>
          </p:cNvSpPr>
          <p:nvPr>
            <p:ph type="pic" idx="6"/>
          </p:nvPr>
        </p:nvSpPr>
        <p:spPr>
          <a:xfrm>
            <a:off x="8251903" y="1784359"/>
            <a:ext cx="3501484" cy="1293387"/>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1"/>
        <p:cNvGrpSpPr/>
        <p:nvPr/>
      </p:nvGrpSpPr>
      <p:grpSpPr>
        <a:xfrm>
          <a:off x="0" y="0"/>
          <a:ext cx="0" cy="0"/>
          <a:chOff x="0" y="0"/>
          <a:chExt cx="0" cy="0"/>
        </a:xfrm>
      </p:grpSpPr>
      <p:sp>
        <p:nvSpPr>
          <p:cNvPr id="152" name="Google Shape;152;g36de0b4827b_0_315"/>
          <p:cNvSpPr txBox="1">
            <a:spLocks noGrp="1"/>
          </p:cNvSpPr>
          <p:nvPr>
            <p:ph type="body" idx="1"/>
          </p:nvPr>
        </p:nvSpPr>
        <p:spPr>
          <a:xfrm>
            <a:off x="646771" y="1826341"/>
            <a:ext cx="5181600" cy="228600"/>
          </a:xfrm>
          <a:prstGeom prst="rect">
            <a:avLst/>
          </a:prstGeom>
          <a:solidFill>
            <a:schemeClr val="accent2"/>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3" name="Google Shape;153;g36de0b4827b_0_315"/>
          <p:cNvSpPr txBox="1">
            <a:spLocks noGrp="1"/>
          </p:cNvSpPr>
          <p:nvPr>
            <p:ph type="body" idx="2"/>
          </p:nvPr>
        </p:nvSpPr>
        <p:spPr>
          <a:xfrm>
            <a:off x="6255833" y="1826341"/>
            <a:ext cx="5181600" cy="228600"/>
          </a:xfrm>
          <a:prstGeom prst="rect">
            <a:avLst/>
          </a:prstGeom>
          <a:solidFill>
            <a:schemeClr val="accent3"/>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g36de0b4827b_0_315"/>
          <p:cNvSpPr txBox="1">
            <a:spLocks noGrp="1"/>
          </p:cNvSpPr>
          <p:nvPr>
            <p:ph type="body" idx="3"/>
          </p:nvPr>
        </p:nvSpPr>
        <p:spPr>
          <a:xfrm>
            <a:off x="6255833" y="1833118"/>
            <a:ext cx="51816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5" name="Google Shape;155;g36de0b4827b_0_315"/>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g36de0b4827b_0_315"/>
          <p:cNvSpPr txBox="1">
            <a:spLocks noGrp="1"/>
          </p:cNvSpPr>
          <p:nvPr>
            <p:ph type="body" idx="4"/>
          </p:nvPr>
        </p:nvSpPr>
        <p:spPr>
          <a:xfrm>
            <a:off x="646771" y="1833118"/>
            <a:ext cx="5181600" cy="40548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7" name="Google Shape;157;g36de0b4827b_0_315"/>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8"/>
        <p:cNvGrpSpPr/>
        <p:nvPr/>
      </p:nvGrpSpPr>
      <p:grpSpPr>
        <a:xfrm>
          <a:off x="0" y="0"/>
          <a:ext cx="0" cy="0"/>
          <a:chOff x="0" y="0"/>
          <a:chExt cx="0" cy="0"/>
        </a:xfrm>
      </p:grpSpPr>
      <p:sp>
        <p:nvSpPr>
          <p:cNvPr id="159" name="Google Shape;159;g36de0b4827b_0_322"/>
          <p:cNvSpPr txBox="1">
            <a:spLocks noGrp="1"/>
          </p:cNvSpPr>
          <p:nvPr>
            <p:ph type="body" idx="1"/>
          </p:nvPr>
        </p:nvSpPr>
        <p:spPr>
          <a:xfrm>
            <a:off x="401441" y="1826341"/>
            <a:ext cx="3517200" cy="228600"/>
          </a:xfrm>
          <a:prstGeom prst="rect">
            <a:avLst/>
          </a:prstGeom>
          <a:solidFill>
            <a:schemeClr val="accent2"/>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0" name="Google Shape;160;g36de0b4827b_0_322"/>
          <p:cNvSpPr txBox="1">
            <a:spLocks noGrp="1"/>
          </p:cNvSpPr>
          <p:nvPr>
            <p:ph type="body" idx="2"/>
          </p:nvPr>
        </p:nvSpPr>
        <p:spPr>
          <a:xfrm>
            <a:off x="4275996" y="1833118"/>
            <a:ext cx="3511200" cy="228600"/>
          </a:xfrm>
          <a:prstGeom prst="rect">
            <a:avLst/>
          </a:prstGeom>
          <a:solidFill>
            <a:schemeClr val="accent3"/>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g36de0b4827b_0_322"/>
          <p:cNvSpPr txBox="1">
            <a:spLocks noGrp="1"/>
          </p:cNvSpPr>
          <p:nvPr>
            <p:ph type="body" idx="3"/>
          </p:nvPr>
        </p:nvSpPr>
        <p:spPr>
          <a:xfrm>
            <a:off x="4275997" y="1833118"/>
            <a:ext cx="35112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2" name="Google Shape;162;g36de0b4827b_0_322"/>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g36de0b4827b_0_322"/>
          <p:cNvSpPr txBox="1">
            <a:spLocks noGrp="1"/>
          </p:cNvSpPr>
          <p:nvPr>
            <p:ph type="body" idx="4"/>
          </p:nvPr>
        </p:nvSpPr>
        <p:spPr>
          <a:xfrm>
            <a:off x="401443" y="1826344"/>
            <a:ext cx="3517200" cy="40548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4" name="Google Shape;164;g36de0b4827b_0_322"/>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g36de0b4827b_0_322"/>
          <p:cNvSpPr txBox="1">
            <a:spLocks noGrp="1"/>
          </p:cNvSpPr>
          <p:nvPr>
            <p:ph type="body" idx="5"/>
          </p:nvPr>
        </p:nvSpPr>
        <p:spPr>
          <a:xfrm>
            <a:off x="8148735" y="1833118"/>
            <a:ext cx="3515400" cy="228600"/>
          </a:xfrm>
          <a:prstGeom prst="rect">
            <a:avLst/>
          </a:prstGeom>
          <a:solidFill>
            <a:schemeClr val="accent1"/>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6" name="Google Shape;166;g36de0b4827b_0_322"/>
          <p:cNvSpPr txBox="1">
            <a:spLocks noGrp="1"/>
          </p:cNvSpPr>
          <p:nvPr>
            <p:ph type="body" idx="6"/>
          </p:nvPr>
        </p:nvSpPr>
        <p:spPr>
          <a:xfrm>
            <a:off x="8148735" y="1833118"/>
            <a:ext cx="35154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67"/>
        <p:cNvGrpSpPr/>
        <p:nvPr/>
      </p:nvGrpSpPr>
      <p:grpSpPr>
        <a:xfrm>
          <a:off x="0" y="0"/>
          <a:ext cx="0" cy="0"/>
          <a:chOff x="0" y="0"/>
          <a:chExt cx="0" cy="0"/>
        </a:xfrm>
      </p:grpSpPr>
      <p:sp>
        <p:nvSpPr>
          <p:cNvPr id="168" name="Google Shape;168;g36de0b4827b_0_331"/>
          <p:cNvSpPr txBox="1">
            <a:spLocks noGrp="1"/>
          </p:cNvSpPr>
          <p:nvPr>
            <p:ph type="title"/>
          </p:nvPr>
        </p:nvSpPr>
        <p:spPr>
          <a:xfrm>
            <a:off x="401450" y="880958"/>
            <a:ext cx="11270100" cy="22608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500"/>
              <a:buFont typeface="Arial"/>
              <a:buNone/>
              <a:defRPr sz="45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g36de0b4827b_0_331"/>
          <p:cNvSpPr txBox="1">
            <a:spLocks noGrp="1"/>
          </p:cNvSpPr>
          <p:nvPr>
            <p:ph type="body" idx="1"/>
          </p:nvPr>
        </p:nvSpPr>
        <p:spPr>
          <a:xfrm>
            <a:off x="401450" y="3293607"/>
            <a:ext cx="11270100" cy="10929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0"/>
              </a:spcBef>
              <a:spcAft>
                <a:spcPts val="0"/>
              </a:spcAft>
              <a:buSzPts val="2640"/>
              <a:buNone/>
              <a:defRPr sz="2400" i="1">
                <a:solidFill>
                  <a:schemeClr val="dk1"/>
                </a:solidFill>
              </a:defRPr>
            </a:lvl1pPr>
            <a:lvl2pPr marL="914400" lvl="1" indent="-228600" algn="l">
              <a:lnSpc>
                <a:spcPct val="90000"/>
              </a:lnSpc>
              <a:spcBef>
                <a:spcPts val="375"/>
              </a:spcBef>
              <a:spcAft>
                <a:spcPts val="0"/>
              </a:spcAft>
              <a:buSzPts val="1650"/>
              <a:buNone/>
              <a:defRPr sz="1500">
                <a:solidFill>
                  <a:srgbClr val="888888"/>
                </a:solidFill>
              </a:defRPr>
            </a:lvl2pPr>
            <a:lvl3pPr marL="1371600" lvl="2" indent="-228600" algn="l">
              <a:lnSpc>
                <a:spcPct val="90000"/>
              </a:lnSpc>
              <a:spcBef>
                <a:spcPts val="375"/>
              </a:spcBef>
              <a:spcAft>
                <a:spcPts val="0"/>
              </a:spcAft>
              <a:buSzPts val="1485"/>
              <a:buNone/>
              <a:defRPr sz="1350">
                <a:solidFill>
                  <a:srgbClr val="888888"/>
                </a:solidFill>
              </a:defRPr>
            </a:lvl3pPr>
            <a:lvl4pPr marL="1828800" lvl="3" indent="-228600" algn="l">
              <a:lnSpc>
                <a:spcPct val="90000"/>
              </a:lnSpc>
              <a:spcBef>
                <a:spcPts val="375"/>
              </a:spcBef>
              <a:spcAft>
                <a:spcPts val="0"/>
              </a:spcAft>
              <a:buSzPts val="1320"/>
              <a:buNone/>
              <a:defRPr sz="1200">
                <a:solidFill>
                  <a:srgbClr val="888888"/>
                </a:solidFill>
              </a:defRPr>
            </a:lvl4pPr>
            <a:lvl5pPr marL="2286000" lvl="4" indent="-228600" algn="l">
              <a:lnSpc>
                <a:spcPct val="90000"/>
              </a:lnSpc>
              <a:spcBef>
                <a:spcPts val="375"/>
              </a:spcBef>
              <a:spcAft>
                <a:spcPts val="0"/>
              </a:spcAft>
              <a:buSzPts val="132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70" name="Google Shape;170;g36de0b4827b_0_331"/>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fographics">
  <p:cSld name="Infographics">
    <p:spTree>
      <p:nvGrpSpPr>
        <p:cNvPr id="1" name="Shape 171"/>
        <p:cNvGrpSpPr/>
        <p:nvPr/>
      </p:nvGrpSpPr>
      <p:grpSpPr>
        <a:xfrm>
          <a:off x="0" y="0"/>
          <a:ext cx="0" cy="0"/>
          <a:chOff x="0" y="0"/>
          <a:chExt cx="0" cy="0"/>
        </a:xfrm>
      </p:grpSpPr>
      <p:sp>
        <p:nvSpPr>
          <p:cNvPr id="172" name="Google Shape;172;g36de0b4827b_0_335"/>
          <p:cNvSpPr txBox="1">
            <a:spLocks noGrp="1"/>
          </p:cNvSpPr>
          <p:nvPr>
            <p:ph type="title"/>
          </p:nvPr>
        </p:nvSpPr>
        <p:spPr>
          <a:xfrm>
            <a:off x="401444" y="525101"/>
            <a:ext cx="11352000" cy="814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g36de0b4827b_0_335"/>
          <p:cNvSpPr txBox="1">
            <a:spLocks noGrp="1"/>
          </p:cNvSpPr>
          <p:nvPr>
            <p:ph type="body" idx="1"/>
          </p:nvPr>
        </p:nvSpPr>
        <p:spPr>
          <a:xfrm>
            <a:off x="401450" y="1622310"/>
            <a:ext cx="3649800" cy="1983300"/>
          </a:xfrm>
          <a:prstGeom prst="rect">
            <a:avLst/>
          </a:prstGeom>
          <a:solidFill>
            <a:schemeClr val="accent4"/>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g36de0b4827b_0_335"/>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5" name="Google Shape;175;g36de0b4827b_0_335"/>
          <p:cNvSpPr>
            <a:spLocks noGrp="1"/>
          </p:cNvSpPr>
          <p:nvPr>
            <p:ph type="pic" idx="2"/>
          </p:nvPr>
        </p:nvSpPr>
        <p:spPr>
          <a:xfrm>
            <a:off x="401640" y="1714900"/>
            <a:ext cx="3649500" cy="866400"/>
          </a:xfrm>
          <a:prstGeom prst="rect">
            <a:avLst/>
          </a:prstGeom>
          <a:noFill/>
          <a:ln>
            <a:noFill/>
          </a:ln>
        </p:spPr>
      </p:sp>
      <p:sp>
        <p:nvSpPr>
          <p:cNvPr id="176" name="Google Shape;176;g36de0b4827b_0_335"/>
          <p:cNvSpPr txBox="1">
            <a:spLocks noGrp="1"/>
          </p:cNvSpPr>
          <p:nvPr>
            <p:ph type="body" idx="3"/>
          </p:nvPr>
        </p:nvSpPr>
        <p:spPr>
          <a:xfrm>
            <a:off x="4252573" y="1622310"/>
            <a:ext cx="3649800" cy="1983300"/>
          </a:xfrm>
          <a:prstGeom prst="rect">
            <a:avLst/>
          </a:prstGeom>
          <a:solidFill>
            <a:schemeClr val="accent2"/>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7" name="Google Shape;177;g36de0b4827b_0_335"/>
          <p:cNvSpPr>
            <a:spLocks noGrp="1"/>
          </p:cNvSpPr>
          <p:nvPr>
            <p:ph type="pic" idx="4"/>
          </p:nvPr>
        </p:nvSpPr>
        <p:spPr>
          <a:xfrm>
            <a:off x="4252760" y="1714900"/>
            <a:ext cx="3649500" cy="866400"/>
          </a:xfrm>
          <a:prstGeom prst="rect">
            <a:avLst/>
          </a:prstGeom>
          <a:noFill/>
          <a:ln>
            <a:noFill/>
          </a:ln>
        </p:spPr>
      </p:sp>
      <p:sp>
        <p:nvSpPr>
          <p:cNvPr id="178" name="Google Shape;178;g36de0b4827b_0_335"/>
          <p:cNvSpPr txBox="1">
            <a:spLocks noGrp="1"/>
          </p:cNvSpPr>
          <p:nvPr>
            <p:ph type="body" idx="5"/>
          </p:nvPr>
        </p:nvSpPr>
        <p:spPr>
          <a:xfrm>
            <a:off x="8103695" y="1622310"/>
            <a:ext cx="3649800" cy="1983300"/>
          </a:xfrm>
          <a:prstGeom prst="rect">
            <a:avLst/>
          </a:prstGeom>
          <a:solidFill>
            <a:schemeClr val="accent5"/>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g36de0b4827b_0_335"/>
          <p:cNvSpPr>
            <a:spLocks noGrp="1"/>
          </p:cNvSpPr>
          <p:nvPr>
            <p:ph type="pic" idx="6"/>
          </p:nvPr>
        </p:nvSpPr>
        <p:spPr>
          <a:xfrm>
            <a:off x="8103884" y="1714900"/>
            <a:ext cx="3649500" cy="866400"/>
          </a:xfrm>
          <a:prstGeom prst="rect">
            <a:avLst/>
          </a:prstGeom>
          <a:noFill/>
          <a:ln>
            <a:noFill/>
          </a:ln>
        </p:spPr>
      </p:sp>
      <p:sp>
        <p:nvSpPr>
          <p:cNvPr id="180" name="Google Shape;180;g36de0b4827b_0_335"/>
          <p:cNvSpPr txBox="1">
            <a:spLocks noGrp="1"/>
          </p:cNvSpPr>
          <p:nvPr>
            <p:ph type="body" idx="7"/>
          </p:nvPr>
        </p:nvSpPr>
        <p:spPr>
          <a:xfrm>
            <a:off x="401450" y="3763628"/>
            <a:ext cx="3649800" cy="1983300"/>
          </a:xfrm>
          <a:prstGeom prst="rect">
            <a:avLst/>
          </a:prstGeom>
          <a:solidFill>
            <a:schemeClr val="accent3"/>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1" name="Google Shape;181;g36de0b4827b_0_335"/>
          <p:cNvSpPr>
            <a:spLocks noGrp="1"/>
          </p:cNvSpPr>
          <p:nvPr>
            <p:ph type="pic" idx="8"/>
          </p:nvPr>
        </p:nvSpPr>
        <p:spPr>
          <a:xfrm>
            <a:off x="401640" y="3856218"/>
            <a:ext cx="3649500" cy="866400"/>
          </a:xfrm>
          <a:prstGeom prst="rect">
            <a:avLst/>
          </a:prstGeom>
          <a:noFill/>
          <a:ln>
            <a:noFill/>
          </a:ln>
        </p:spPr>
      </p:sp>
      <p:sp>
        <p:nvSpPr>
          <p:cNvPr id="182" name="Google Shape;182;g36de0b4827b_0_335"/>
          <p:cNvSpPr txBox="1">
            <a:spLocks noGrp="1"/>
          </p:cNvSpPr>
          <p:nvPr>
            <p:ph type="body" idx="9"/>
          </p:nvPr>
        </p:nvSpPr>
        <p:spPr>
          <a:xfrm>
            <a:off x="4252573" y="3763628"/>
            <a:ext cx="3649800" cy="1983300"/>
          </a:xfrm>
          <a:prstGeom prst="rect">
            <a:avLst/>
          </a:prstGeom>
          <a:solidFill>
            <a:schemeClr val="accent1"/>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g36de0b4827b_0_335"/>
          <p:cNvSpPr>
            <a:spLocks noGrp="1"/>
          </p:cNvSpPr>
          <p:nvPr>
            <p:ph type="pic" idx="13"/>
          </p:nvPr>
        </p:nvSpPr>
        <p:spPr>
          <a:xfrm>
            <a:off x="4252760" y="3856218"/>
            <a:ext cx="3649500" cy="866400"/>
          </a:xfrm>
          <a:prstGeom prst="rect">
            <a:avLst/>
          </a:prstGeom>
          <a:noFill/>
          <a:ln>
            <a:noFill/>
          </a:ln>
        </p:spPr>
      </p:sp>
      <p:sp>
        <p:nvSpPr>
          <p:cNvPr id="184" name="Google Shape;184;g36de0b4827b_0_335"/>
          <p:cNvSpPr txBox="1">
            <a:spLocks noGrp="1"/>
          </p:cNvSpPr>
          <p:nvPr>
            <p:ph type="body" idx="14"/>
          </p:nvPr>
        </p:nvSpPr>
        <p:spPr>
          <a:xfrm>
            <a:off x="8103695" y="3763628"/>
            <a:ext cx="3649800" cy="1983300"/>
          </a:xfrm>
          <a:prstGeom prst="rect">
            <a:avLst/>
          </a:prstGeom>
          <a:solidFill>
            <a:schemeClr val="accent6"/>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5" name="Google Shape;185;g36de0b4827b_0_335"/>
          <p:cNvSpPr>
            <a:spLocks noGrp="1"/>
          </p:cNvSpPr>
          <p:nvPr>
            <p:ph type="pic" idx="15"/>
          </p:nvPr>
        </p:nvSpPr>
        <p:spPr>
          <a:xfrm>
            <a:off x="8103884" y="3856218"/>
            <a:ext cx="3649500" cy="8664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6"/>
        <p:cNvGrpSpPr/>
        <p:nvPr/>
      </p:nvGrpSpPr>
      <p:grpSpPr>
        <a:xfrm>
          <a:off x="0" y="0"/>
          <a:ext cx="0" cy="0"/>
          <a:chOff x="0" y="0"/>
          <a:chExt cx="0" cy="0"/>
        </a:xfrm>
      </p:grpSpPr>
      <p:sp>
        <p:nvSpPr>
          <p:cNvPr id="187" name="Google Shape;187;g36de0b4827b_0_350"/>
          <p:cNvSpPr txBox="1">
            <a:spLocks noGrp="1"/>
          </p:cNvSpPr>
          <p:nvPr>
            <p:ph type="title"/>
          </p:nvPr>
        </p:nvSpPr>
        <p:spPr>
          <a:xfrm>
            <a:off x="401444" y="525111"/>
            <a:ext cx="113520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g36de0b4827b_0_350"/>
          <p:cNvSpPr txBox="1">
            <a:spLocks noGrp="1"/>
          </p:cNvSpPr>
          <p:nvPr>
            <p:ph type="body" idx="1"/>
          </p:nvPr>
        </p:nvSpPr>
        <p:spPr>
          <a:xfrm>
            <a:off x="401444" y="1825625"/>
            <a:ext cx="11352000" cy="4048200"/>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750"/>
              </a:spcBef>
              <a:spcAft>
                <a:spcPts val="0"/>
              </a:spcAft>
              <a:buClr>
                <a:srgbClr val="AEABAB"/>
              </a:buClr>
              <a:buSzPts val="2640"/>
              <a:buChar char="•"/>
              <a:defRPr sz="2400"/>
            </a:lvl1pPr>
            <a:lvl2pPr marL="914400" lvl="1" indent="-368300" algn="l">
              <a:lnSpc>
                <a:spcPct val="90000"/>
              </a:lnSpc>
              <a:spcBef>
                <a:spcPts val="375"/>
              </a:spcBef>
              <a:spcAft>
                <a:spcPts val="0"/>
              </a:spcAft>
              <a:buClr>
                <a:srgbClr val="AEABAB"/>
              </a:buClr>
              <a:buSzPts val="2200"/>
              <a:buChar char="•"/>
              <a:defRPr sz="2000"/>
            </a:lvl2pPr>
            <a:lvl3pPr marL="1371600" lvl="2" indent="-354330" algn="l">
              <a:lnSpc>
                <a:spcPct val="90000"/>
              </a:lnSpc>
              <a:spcBef>
                <a:spcPts val="375"/>
              </a:spcBef>
              <a:spcAft>
                <a:spcPts val="0"/>
              </a:spcAft>
              <a:buClr>
                <a:srgbClr val="AEABAB"/>
              </a:buClr>
              <a:buSzPts val="1980"/>
              <a:buChar char="•"/>
              <a:defRPr sz="1800"/>
            </a:lvl3pPr>
            <a:lvl4pPr marL="1828800" lvl="3" indent="-340360" algn="l">
              <a:lnSpc>
                <a:spcPct val="90000"/>
              </a:lnSpc>
              <a:spcBef>
                <a:spcPts val="375"/>
              </a:spcBef>
              <a:spcAft>
                <a:spcPts val="0"/>
              </a:spcAft>
              <a:buClr>
                <a:srgbClr val="AEABAB"/>
              </a:buClr>
              <a:buSzPts val="1760"/>
              <a:buChar char="•"/>
              <a:defRPr sz="1600"/>
            </a:lvl4pPr>
            <a:lvl5pPr marL="2286000" lvl="4" indent="-326389" algn="l">
              <a:lnSpc>
                <a:spcPct val="90000"/>
              </a:lnSpc>
              <a:spcBef>
                <a:spcPts val="375"/>
              </a:spcBef>
              <a:spcAft>
                <a:spcPts val="0"/>
              </a:spcAft>
              <a:buClr>
                <a:srgbClr val="AEABAB"/>
              </a:buClr>
              <a:buSzPts val="154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9" name="Google Shape;189;g36de0b4827b_0_350"/>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g36de0b4827b_0_354"/>
          <p:cNvSpPr txBox="1">
            <a:spLocks noGrp="1"/>
          </p:cNvSpPr>
          <p:nvPr>
            <p:ph type="title"/>
          </p:nvPr>
        </p:nvSpPr>
        <p:spPr>
          <a:xfrm>
            <a:off x="401444" y="525111"/>
            <a:ext cx="113520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g36de0b4827b_0_354"/>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Graphic Text Lower Thirds">
  <p:cSld name="Title Graphic Text Lower Thirds">
    <p:spTree>
      <p:nvGrpSpPr>
        <p:cNvPr id="1" name="Shape 193"/>
        <p:cNvGrpSpPr/>
        <p:nvPr/>
      </p:nvGrpSpPr>
      <p:grpSpPr>
        <a:xfrm>
          <a:off x="0" y="0"/>
          <a:ext cx="0" cy="0"/>
          <a:chOff x="0" y="0"/>
          <a:chExt cx="0" cy="0"/>
        </a:xfrm>
      </p:grpSpPr>
      <p:sp>
        <p:nvSpPr>
          <p:cNvPr id="194" name="Google Shape;194;g36de0b4827b_0_357"/>
          <p:cNvSpPr txBox="1">
            <a:spLocks noGrp="1"/>
          </p:cNvSpPr>
          <p:nvPr>
            <p:ph type="title"/>
          </p:nvPr>
        </p:nvSpPr>
        <p:spPr>
          <a:xfrm>
            <a:off x="401444" y="525111"/>
            <a:ext cx="11352000" cy="1060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g36de0b4827b_0_357"/>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g36de0b4827b_0_357"/>
          <p:cNvSpPr txBox="1">
            <a:spLocks noGrp="1"/>
          </p:cNvSpPr>
          <p:nvPr>
            <p:ph type="body" idx="1"/>
          </p:nvPr>
        </p:nvSpPr>
        <p:spPr>
          <a:xfrm>
            <a:off x="401639" y="1690689"/>
            <a:ext cx="11352300" cy="2707800"/>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750"/>
              </a:spcBef>
              <a:spcAft>
                <a:spcPts val="0"/>
              </a:spcAft>
              <a:buSzPts val="1980"/>
              <a:buChar char="•"/>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7" name="Google Shape;197;g36de0b4827b_0_357"/>
          <p:cNvSpPr/>
          <p:nvPr/>
        </p:nvSpPr>
        <p:spPr>
          <a:xfrm>
            <a:off x="-231493" y="4503348"/>
            <a:ext cx="12616500" cy="1342800"/>
          </a:xfrm>
          <a:prstGeom prst="rect">
            <a:avLst/>
          </a:prstGeom>
          <a:solidFill>
            <a:schemeClr val="lt1"/>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8" name="Google Shape;198;g36de0b4827b_0_357"/>
          <p:cNvSpPr txBox="1">
            <a:spLocks noGrp="1"/>
          </p:cNvSpPr>
          <p:nvPr>
            <p:ph type="body" idx="2"/>
          </p:nvPr>
        </p:nvSpPr>
        <p:spPr>
          <a:xfrm>
            <a:off x="401445" y="4652973"/>
            <a:ext cx="3418200" cy="11001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SzPts val="2640"/>
              <a:buNone/>
              <a:defRPr sz="2400" b="1"/>
            </a:lvl1pPr>
            <a:lvl2pPr marL="914400" lvl="1" indent="-228600" algn="l">
              <a:lnSpc>
                <a:spcPct val="90000"/>
              </a:lnSpc>
              <a:spcBef>
                <a:spcPts val="375"/>
              </a:spcBef>
              <a:spcAft>
                <a:spcPts val="0"/>
              </a:spcAft>
              <a:buSzPts val="2145"/>
              <a:buNone/>
              <a:defRPr/>
            </a:lvl2pPr>
            <a:lvl3pPr marL="1371600" lvl="2" indent="-228600" algn="l">
              <a:lnSpc>
                <a:spcPct val="90000"/>
              </a:lnSpc>
              <a:spcBef>
                <a:spcPts val="375"/>
              </a:spcBef>
              <a:spcAft>
                <a:spcPts val="0"/>
              </a:spcAft>
              <a:buSzPts val="1815"/>
              <a:buNone/>
              <a:defRPr/>
            </a:lvl3pPr>
            <a:lvl4pPr marL="1828800" lvl="3" indent="-228600" algn="l">
              <a:lnSpc>
                <a:spcPct val="90000"/>
              </a:lnSpc>
              <a:spcBef>
                <a:spcPts val="375"/>
              </a:spcBef>
              <a:spcAft>
                <a:spcPts val="0"/>
              </a:spcAft>
              <a:buSzPts val="1650"/>
              <a:buNone/>
              <a:defRPr/>
            </a:lvl4pPr>
            <a:lvl5pPr marL="2286000" lvl="4" indent="-228600" algn="l">
              <a:lnSpc>
                <a:spcPct val="90000"/>
              </a:lnSpc>
              <a:spcBef>
                <a:spcPts val="375"/>
              </a:spcBef>
              <a:spcAft>
                <a:spcPts val="0"/>
              </a:spcAft>
              <a:buSzPts val="1485"/>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99" name="Google Shape;199;g36de0b4827b_0_357"/>
          <p:cNvCxnSpPr/>
          <p:nvPr/>
        </p:nvCxnSpPr>
        <p:spPr>
          <a:xfrm>
            <a:off x="4027991" y="4652973"/>
            <a:ext cx="0" cy="1100100"/>
          </a:xfrm>
          <a:prstGeom prst="straightConnector1">
            <a:avLst/>
          </a:prstGeom>
          <a:noFill/>
          <a:ln w="25400" cap="flat" cmpd="sng">
            <a:solidFill>
              <a:schemeClr val="accent1"/>
            </a:solidFill>
            <a:prstDash val="solid"/>
            <a:miter lim="800000"/>
            <a:headEnd type="none" w="sm" len="sm"/>
            <a:tailEnd type="none" w="sm" len="sm"/>
          </a:ln>
        </p:spPr>
      </p:cxnSp>
      <p:sp>
        <p:nvSpPr>
          <p:cNvPr id="200" name="Google Shape;200;g36de0b4827b_0_357"/>
          <p:cNvSpPr txBox="1">
            <a:spLocks noGrp="1"/>
          </p:cNvSpPr>
          <p:nvPr>
            <p:ph type="body" idx="3"/>
          </p:nvPr>
        </p:nvSpPr>
        <p:spPr>
          <a:xfrm>
            <a:off x="4236335" y="4652973"/>
            <a:ext cx="7517400" cy="11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980"/>
              <a:buNone/>
              <a:defRPr sz="1800"/>
            </a:lvl1pPr>
            <a:lvl2pPr marL="914400" lvl="1" indent="-228600" algn="l">
              <a:lnSpc>
                <a:spcPct val="90000"/>
              </a:lnSpc>
              <a:spcBef>
                <a:spcPts val="375"/>
              </a:spcBef>
              <a:spcAft>
                <a:spcPts val="0"/>
              </a:spcAft>
              <a:buSzPts val="2145"/>
              <a:buNone/>
              <a:defRPr/>
            </a:lvl2pPr>
            <a:lvl3pPr marL="1371600" lvl="2" indent="-228600" algn="l">
              <a:lnSpc>
                <a:spcPct val="90000"/>
              </a:lnSpc>
              <a:spcBef>
                <a:spcPts val="375"/>
              </a:spcBef>
              <a:spcAft>
                <a:spcPts val="0"/>
              </a:spcAft>
              <a:buSzPts val="1815"/>
              <a:buNone/>
              <a:defRPr/>
            </a:lvl3pPr>
            <a:lvl4pPr marL="1828800" lvl="3" indent="-228600" algn="l">
              <a:lnSpc>
                <a:spcPct val="90000"/>
              </a:lnSpc>
              <a:spcBef>
                <a:spcPts val="375"/>
              </a:spcBef>
              <a:spcAft>
                <a:spcPts val="0"/>
              </a:spcAft>
              <a:buSzPts val="1650"/>
              <a:buNone/>
              <a:defRPr/>
            </a:lvl4pPr>
            <a:lvl5pPr marL="2286000" lvl="4" indent="-228600" algn="l">
              <a:lnSpc>
                <a:spcPct val="90000"/>
              </a:lnSpc>
              <a:spcBef>
                <a:spcPts val="375"/>
              </a:spcBef>
              <a:spcAft>
                <a:spcPts val="0"/>
              </a:spcAft>
              <a:buSzPts val="1485"/>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201" name="Google Shape;201;g36de0b4827b_0_357"/>
          <p:cNvCxnSpPr/>
          <p:nvPr/>
        </p:nvCxnSpPr>
        <p:spPr>
          <a:xfrm>
            <a:off x="4027991" y="4652973"/>
            <a:ext cx="0" cy="1100100"/>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202"/>
        <p:cNvGrpSpPr/>
        <p:nvPr/>
      </p:nvGrpSpPr>
      <p:grpSpPr>
        <a:xfrm>
          <a:off x="0" y="0"/>
          <a:ext cx="0" cy="0"/>
          <a:chOff x="0" y="0"/>
          <a:chExt cx="0" cy="0"/>
        </a:xfrm>
      </p:grpSpPr>
      <p:sp>
        <p:nvSpPr>
          <p:cNvPr id="203" name="Google Shape;203;g36de0b4827b_0_366"/>
          <p:cNvSpPr txBox="1">
            <a:spLocks noGrp="1"/>
          </p:cNvSpPr>
          <p:nvPr>
            <p:ph type="title"/>
          </p:nvPr>
        </p:nvSpPr>
        <p:spPr>
          <a:xfrm>
            <a:off x="401450" y="457200"/>
            <a:ext cx="4370700"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g36de0b4827b_0_366"/>
          <p:cNvSpPr>
            <a:spLocks noGrp="1"/>
          </p:cNvSpPr>
          <p:nvPr>
            <p:ph type="pic" idx="2"/>
          </p:nvPr>
        </p:nvSpPr>
        <p:spPr>
          <a:xfrm>
            <a:off x="5183194" y="457201"/>
            <a:ext cx="6558900" cy="5403900"/>
          </a:xfrm>
          <a:prstGeom prst="rect">
            <a:avLst/>
          </a:prstGeom>
          <a:noFill/>
          <a:ln>
            <a:noFill/>
          </a:ln>
        </p:spPr>
      </p:sp>
      <p:sp>
        <p:nvSpPr>
          <p:cNvPr id="205" name="Google Shape;205;g36de0b4827b_0_366"/>
          <p:cNvSpPr txBox="1">
            <a:spLocks noGrp="1"/>
          </p:cNvSpPr>
          <p:nvPr>
            <p:ph type="body" idx="1"/>
          </p:nvPr>
        </p:nvSpPr>
        <p:spPr>
          <a:xfrm>
            <a:off x="401450" y="2196790"/>
            <a:ext cx="4370700" cy="3672300"/>
          </a:xfrm>
          <a:prstGeom prst="rect">
            <a:avLst/>
          </a:prstGeom>
          <a:noFill/>
          <a:ln>
            <a:noFill/>
          </a:ln>
        </p:spPr>
        <p:txBody>
          <a:bodyPr spcFirstLastPara="1" wrap="square" lIns="0" tIns="91425" rIns="0" bIns="0" anchor="t" anchorCtr="0">
            <a:normAutofit/>
          </a:bodyPr>
          <a:lstStyle>
            <a:lvl1pPr marL="457200" lvl="0" indent="-228600" algn="l">
              <a:lnSpc>
                <a:spcPct val="90000"/>
              </a:lnSpc>
              <a:spcBef>
                <a:spcPts val="750"/>
              </a:spcBef>
              <a:spcAft>
                <a:spcPts val="0"/>
              </a:spcAft>
              <a:buSzPts val="2200"/>
              <a:buNone/>
              <a:defRPr sz="2000"/>
            </a:lvl1pPr>
            <a:lvl2pPr marL="914400" lvl="1" indent="-228600" algn="l">
              <a:lnSpc>
                <a:spcPct val="90000"/>
              </a:lnSpc>
              <a:spcBef>
                <a:spcPts val="375"/>
              </a:spcBef>
              <a:spcAft>
                <a:spcPts val="0"/>
              </a:spcAft>
              <a:buSzPts val="1155"/>
              <a:buNone/>
              <a:defRPr sz="1050"/>
            </a:lvl2pPr>
            <a:lvl3pPr marL="1371600" lvl="2" indent="-228600" algn="l">
              <a:lnSpc>
                <a:spcPct val="90000"/>
              </a:lnSpc>
              <a:spcBef>
                <a:spcPts val="375"/>
              </a:spcBef>
              <a:spcAft>
                <a:spcPts val="0"/>
              </a:spcAft>
              <a:buSzPts val="990"/>
              <a:buNone/>
              <a:defRPr sz="900"/>
            </a:lvl3pPr>
            <a:lvl4pPr marL="1828800" lvl="3" indent="-228600" algn="l">
              <a:lnSpc>
                <a:spcPct val="90000"/>
              </a:lnSpc>
              <a:spcBef>
                <a:spcPts val="375"/>
              </a:spcBef>
              <a:spcAft>
                <a:spcPts val="0"/>
              </a:spcAft>
              <a:buSzPts val="825"/>
              <a:buNone/>
              <a:defRPr sz="750"/>
            </a:lvl4pPr>
            <a:lvl5pPr marL="2286000" lvl="4" indent="-228600" algn="l">
              <a:lnSpc>
                <a:spcPct val="90000"/>
              </a:lnSpc>
              <a:spcBef>
                <a:spcPts val="375"/>
              </a:spcBef>
              <a:spcAft>
                <a:spcPts val="0"/>
              </a:spcAft>
              <a:buSzPts val="825"/>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06" name="Google Shape;206;g36de0b4827b_0_366"/>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version 2">
  <p:cSld name="Title and Content version 2">
    <p:spTree>
      <p:nvGrpSpPr>
        <p:cNvPr id="1" name="Shape 207"/>
        <p:cNvGrpSpPr/>
        <p:nvPr/>
      </p:nvGrpSpPr>
      <p:grpSpPr>
        <a:xfrm>
          <a:off x="0" y="0"/>
          <a:ext cx="0" cy="0"/>
          <a:chOff x="0" y="0"/>
          <a:chExt cx="0" cy="0"/>
        </a:xfrm>
      </p:grpSpPr>
      <p:sp>
        <p:nvSpPr>
          <p:cNvPr id="208" name="Google Shape;208;g36de0b4827b_0_371"/>
          <p:cNvSpPr txBox="1">
            <a:spLocks noGrp="1"/>
          </p:cNvSpPr>
          <p:nvPr>
            <p:ph type="title"/>
          </p:nvPr>
        </p:nvSpPr>
        <p:spPr>
          <a:xfrm>
            <a:off x="401443" y="1344869"/>
            <a:ext cx="11339100" cy="17958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g36de0b4827b_0_371"/>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10" name="Google Shape;210;g36de0b4827b_0_371"/>
          <p:cNvSpPr txBox="1">
            <a:spLocks noGrp="1"/>
          </p:cNvSpPr>
          <p:nvPr>
            <p:ph type="body" idx="1"/>
          </p:nvPr>
        </p:nvSpPr>
        <p:spPr>
          <a:xfrm>
            <a:off x="401444" y="3428999"/>
            <a:ext cx="11352000" cy="2445000"/>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750"/>
              </a:spcBef>
              <a:spcAft>
                <a:spcPts val="0"/>
              </a:spcAft>
              <a:buClr>
                <a:srgbClr val="AEABAB"/>
              </a:buClr>
              <a:buSzPts val="2640"/>
              <a:buChar char="•"/>
              <a:defRPr sz="2400"/>
            </a:lvl1pPr>
            <a:lvl2pPr marL="914400" lvl="1" indent="-368300" algn="l">
              <a:lnSpc>
                <a:spcPct val="90000"/>
              </a:lnSpc>
              <a:spcBef>
                <a:spcPts val="375"/>
              </a:spcBef>
              <a:spcAft>
                <a:spcPts val="0"/>
              </a:spcAft>
              <a:buClr>
                <a:srgbClr val="AEABAB"/>
              </a:buClr>
              <a:buSzPts val="2200"/>
              <a:buChar char="•"/>
              <a:defRPr sz="2000"/>
            </a:lvl2pPr>
            <a:lvl3pPr marL="1371600" lvl="2" indent="-354330" algn="l">
              <a:lnSpc>
                <a:spcPct val="90000"/>
              </a:lnSpc>
              <a:spcBef>
                <a:spcPts val="375"/>
              </a:spcBef>
              <a:spcAft>
                <a:spcPts val="0"/>
              </a:spcAft>
              <a:buClr>
                <a:srgbClr val="AEABAB"/>
              </a:buClr>
              <a:buSzPts val="1980"/>
              <a:buChar char="•"/>
              <a:defRPr sz="1800"/>
            </a:lvl3pPr>
            <a:lvl4pPr marL="1828800" lvl="3" indent="-340360" algn="l">
              <a:lnSpc>
                <a:spcPct val="90000"/>
              </a:lnSpc>
              <a:spcBef>
                <a:spcPts val="375"/>
              </a:spcBef>
              <a:spcAft>
                <a:spcPts val="0"/>
              </a:spcAft>
              <a:buClr>
                <a:srgbClr val="AEABAB"/>
              </a:buClr>
              <a:buSzPts val="1760"/>
              <a:buChar char="•"/>
              <a:defRPr sz="1600"/>
            </a:lvl4pPr>
            <a:lvl5pPr marL="2286000" lvl="4" indent="-326389" algn="l">
              <a:lnSpc>
                <a:spcPct val="90000"/>
              </a:lnSpc>
              <a:spcBef>
                <a:spcPts val="375"/>
              </a:spcBef>
              <a:spcAft>
                <a:spcPts val="0"/>
              </a:spcAft>
              <a:buClr>
                <a:srgbClr val="AEABAB"/>
              </a:buClr>
              <a:buSzPts val="154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2nd color combo">
  <p:cSld name="Two Content 2nd color combo">
    <p:spTree>
      <p:nvGrpSpPr>
        <p:cNvPr id="1" name="Shape 211"/>
        <p:cNvGrpSpPr/>
        <p:nvPr/>
      </p:nvGrpSpPr>
      <p:grpSpPr>
        <a:xfrm>
          <a:off x="0" y="0"/>
          <a:ext cx="0" cy="0"/>
          <a:chOff x="0" y="0"/>
          <a:chExt cx="0" cy="0"/>
        </a:xfrm>
      </p:grpSpPr>
      <p:sp>
        <p:nvSpPr>
          <p:cNvPr id="212" name="Google Shape;212;g36de0b4827b_0_375"/>
          <p:cNvSpPr txBox="1">
            <a:spLocks noGrp="1"/>
          </p:cNvSpPr>
          <p:nvPr>
            <p:ph type="body" idx="1"/>
          </p:nvPr>
        </p:nvSpPr>
        <p:spPr>
          <a:xfrm>
            <a:off x="6255833" y="1833118"/>
            <a:ext cx="51816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3" name="Google Shape;213;g36de0b4827b_0_375"/>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g36de0b4827b_0_375"/>
          <p:cNvSpPr txBox="1">
            <a:spLocks noGrp="1"/>
          </p:cNvSpPr>
          <p:nvPr>
            <p:ph type="body" idx="2"/>
          </p:nvPr>
        </p:nvSpPr>
        <p:spPr>
          <a:xfrm>
            <a:off x="646771" y="1833118"/>
            <a:ext cx="5181600" cy="40548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5" name="Google Shape;215;g36de0b4827b_0_375"/>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16" name="Google Shape;216;g36de0b4827b_0_375"/>
          <p:cNvSpPr/>
          <p:nvPr/>
        </p:nvSpPr>
        <p:spPr>
          <a:xfrm>
            <a:off x="646771" y="1833117"/>
            <a:ext cx="5181600" cy="21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7" name="Google Shape;217;g36de0b4827b_0_375"/>
          <p:cNvSpPr/>
          <p:nvPr/>
        </p:nvSpPr>
        <p:spPr>
          <a:xfrm>
            <a:off x="6255839" y="1833117"/>
            <a:ext cx="5185200" cy="21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8" name="Google Shape;218;g36de0b4827b_0_375"/>
          <p:cNvSpPr/>
          <p:nvPr/>
        </p:nvSpPr>
        <p:spPr>
          <a:xfrm>
            <a:off x="646771" y="1833117"/>
            <a:ext cx="5181600" cy="21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9" name="Google Shape;219;g36de0b4827b_0_375"/>
          <p:cNvSpPr/>
          <p:nvPr/>
        </p:nvSpPr>
        <p:spPr>
          <a:xfrm>
            <a:off x="6255839" y="1833117"/>
            <a:ext cx="5185200" cy="21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15"/>
          <p:cNvSpPr txBox="1">
            <a:spLocks noGrp="1"/>
          </p:cNvSpPr>
          <p:nvPr>
            <p:ph type="body" idx="1"/>
          </p:nvPr>
        </p:nvSpPr>
        <p:spPr>
          <a:xfrm>
            <a:off x="646771" y="1826341"/>
            <a:ext cx="5181600" cy="228600"/>
          </a:xfrm>
          <a:prstGeom prst="rect">
            <a:avLst/>
          </a:prstGeom>
          <a:solidFill>
            <a:schemeClr val="accent2"/>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15"/>
          <p:cNvSpPr txBox="1">
            <a:spLocks noGrp="1"/>
          </p:cNvSpPr>
          <p:nvPr>
            <p:ph type="body" idx="2"/>
          </p:nvPr>
        </p:nvSpPr>
        <p:spPr>
          <a:xfrm>
            <a:off x="6255833" y="1826341"/>
            <a:ext cx="5181600" cy="228600"/>
          </a:xfrm>
          <a:prstGeom prst="rect">
            <a:avLst/>
          </a:prstGeom>
          <a:solidFill>
            <a:schemeClr val="accent3"/>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15"/>
          <p:cNvSpPr txBox="1">
            <a:spLocks noGrp="1"/>
          </p:cNvSpPr>
          <p:nvPr>
            <p:ph type="body" idx="3"/>
          </p:nvPr>
        </p:nvSpPr>
        <p:spPr>
          <a:xfrm>
            <a:off x="6255833"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5"/>
          <p:cNvSpPr txBox="1">
            <a:spLocks noGrp="1"/>
          </p:cNvSpPr>
          <p:nvPr>
            <p:ph type="title"/>
          </p:nvPr>
        </p:nvSpPr>
        <p:spPr>
          <a:xfrm>
            <a:off x="401447" y="525111"/>
            <a:ext cx="11262732"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5"/>
          <p:cNvSpPr txBox="1">
            <a:spLocks noGrp="1"/>
          </p:cNvSpPr>
          <p:nvPr>
            <p:ph type="body" idx="4"/>
          </p:nvPr>
        </p:nvSpPr>
        <p:spPr>
          <a:xfrm>
            <a:off x="646771"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5"/>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3rd color combo">
  <p:cSld name="Two Content 3rd color combo">
    <p:spTree>
      <p:nvGrpSpPr>
        <p:cNvPr id="1" name="Shape 220"/>
        <p:cNvGrpSpPr/>
        <p:nvPr/>
      </p:nvGrpSpPr>
      <p:grpSpPr>
        <a:xfrm>
          <a:off x="0" y="0"/>
          <a:ext cx="0" cy="0"/>
          <a:chOff x="0" y="0"/>
          <a:chExt cx="0" cy="0"/>
        </a:xfrm>
      </p:grpSpPr>
      <p:sp>
        <p:nvSpPr>
          <p:cNvPr id="221" name="Google Shape;221;g36de0b4827b_0_384"/>
          <p:cNvSpPr txBox="1">
            <a:spLocks noGrp="1"/>
          </p:cNvSpPr>
          <p:nvPr>
            <p:ph type="body" idx="1"/>
          </p:nvPr>
        </p:nvSpPr>
        <p:spPr>
          <a:xfrm>
            <a:off x="6255833" y="1833118"/>
            <a:ext cx="51816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2" name="Google Shape;222;g36de0b4827b_0_384"/>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g36de0b4827b_0_384"/>
          <p:cNvSpPr txBox="1">
            <a:spLocks noGrp="1"/>
          </p:cNvSpPr>
          <p:nvPr>
            <p:ph type="body" idx="2"/>
          </p:nvPr>
        </p:nvSpPr>
        <p:spPr>
          <a:xfrm>
            <a:off x="646771" y="1833118"/>
            <a:ext cx="5181600" cy="40548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4" name="Google Shape;224;g36de0b4827b_0_384"/>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25" name="Google Shape;225;g36de0b4827b_0_384"/>
          <p:cNvSpPr/>
          <p:nvPr/>
        </p:nvSpPr>
        <p:spPr>
          <a:xfrm>
            <a:off x="646771" y="1833117"/>
            <a:ext cx="5181600" cy="21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6" name="Google Shape;226;g36de0b4827b_0_384"/>
          <p:cNvSpPr/>
          <p:nvPr/>
        </p:nvSpPr>
        <p:spPr>
          <a:xfrm>
            <a:off x="6255839" y="1833117"/>
            <a:ext cx="5185200" cy="21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7" name="Google Shape;227;g36de0b4827b_0_384"/>
          <p:cNvSpPr/>
          <p:nvPr/>
        </p:nvSpPr>
        <p:spPr>
          <a:xfrm>
            <a:off x="646771" y="1833117"/>
            <a:ext cx="5181600" cy="21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8" name="Google Shape;228;g36de0b4827b_0_384"/>
          <p:cNvSpPr/>
          <p:nvPr/>
        </p:nvSpPr>
        <p:spPr>
          <a:xfrm>
            <a:off x="6255839" y="1833117"/>
            <a:ext cx="5185200" cy="21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9"/>
        <p:cNvGrpSpPr/>
        <p:nvPr/>
      </p:nvGrpSpPr>
      <p:grpSpPr>
        <a:xfrm>
          <a:off x="0" y="0"/>
          <a:ext cx="0" cy="0"/>
          <a:chOff x="0" y="0"/>
          <a:chExt cx="0" cy="0"/>
        </a:xfrm>
      </p:grpSpPr>
      <p:sp>
        <p:nvSpPr>
          <p:cNvPr id="230" name="Google Shape;230;g36de0b4827b_0_393"/>
          <p:cNvSpPr txBox="1">
            <a:spLocks noGrp="1"/>
          </p:cNvSpPr>
          <p:nvPr>
            <p:ph type="body" idx="1"/>
          </p:nvPr>
        </p:nvSpPr>
        <p:spPr>
          <a:xfrm>
            <a:off x="401443"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980"/>
              <a:buNone/>
              <a:defRPr sz="1800" b="1"/>
            </a:lvl1pPr>
            <a:lvl2pPr marL="914400" lvl="1" indent="-228600" algn="l">
              <a:lnSpc>
                <a:spcPct val="90000"/>
              </a:lnSpc>
              <a:spcBef>
                <a:spcPts val="375"/>
              </a:spcBef>
              <a:spcAft>
                <a:spcPts val="0"/>
              </a:spcAft>
              <a:buSzPts val="1650"/>
              <a:buNone/>
              <a:defRPr sz="1500" b="1"/>
            </a:lvl2pPr>
            <a:lvl3pPr marL="1371600" lvl="2" indent="-228600" algn="l">
              <a:lnSpc>
                <a:spcPct val="90000"/>
              </a:lnSpc>
              <a:spcBef>
                <a:spcPts val="375"/>
              </a:spcBef>
              <a:spcAft>
                <a:spcPts val="0"/>
              </a:spcAft>
              <a:buSzPts val="1485"/>
              <a:buNone/>
              <a:defRPr sz="1350" b="1"/>
            </a:lvl3pPr>
            <a:lvl4pPr marL="1828800" lvl="3" indent="-228600" algn="l">
              <a:lnSpc>
                <a:spcPct val="90000"/>
              </a:lnSpc>
              <a:spcBef>
                <a:spcPts val="375"/>
              </a:spcBef>
              <a:spcAft>
                <a:spcPts val="0"/>
              </a:spcAft>
              <a:buSzPts val="1320"/>
              <a:buNone/>
              <a:defRPr sz="1200" b="1"/>
            </a:lvl4pPr>
            <a:lvl5pPr marL="2286000" lvl="4" indent="-228600" algn="l">
              <a:lnSpc>
                <a:spcPct val="90000"/>
              </a:lnSpc>
              <a:spcBef>
                <a:spcPts val="375"/>
              </a:spcBef>
              <a:spcAft>
                <a:spcPts val="0"/>
              </a:spcAft>
              <a:buSzPts val="132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31" name="Google Shape;231;g36de0b4827b_0_393"/>
          <p:cNvSpPr txBox="1">
            <a:spLocks noGrp="1"/>
          </p:cNvSpPr>
          <p:nvPr>
            <p:ph type="body" idx="2"/>
          </p:nvPr>
        </p:nvSpPr>
        <p:spPr>
          <a:xfrm>
            <a:off x="401443" y="2505075"/>
            <a:ext cx="5157900" cy="3585300"/>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750"/>
              </a:spcBef>
              <a:spcAft>
                <a:spcPts val="0"/>
              </a:spcAft>
              <a:buSzPts val="1980"/>
              <a:buChar char="•"/>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2" name="Google Shape;232;g36de0b4827b_0_393"/>
          <p:cNvSpPr txBox="1">
            <a:spLocks noGrp="1"/>
          </p:cNvSpPr>
          <p:nvPr>
            <p:ph type="body" idx="3"/>
          </p:nvPr>
        </p:nvSpPr>
        <p:spPr>
          <a:xfrm>
            <a:off x="6557363"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980"/>
              <a:buNone/>
              <a:defRPr sz="1800" b="1"/>
            </a:lvl1pPr>
            <a:lvl2pPr marL="914400" lvl="1" indent="-228600" algn="l">
              <a:lnSpc>
                <a:spcPct val="90000"/>
              </a:lnSpc>
              <a:spcBef>
                <a:spcPts val="375"/>
              </a:spcBef>
              <a:spcAft>
                <a:spcPts val="0"/>
              </a:spcAft>
              <a:buSzPts val="1650"/>
              <a:buNone/>
              <a:defRPr sz="1500" b="1"/>
            </a:lvl2pPr>
            <a:lvl3pPr marL="1371600" lvl="2" indent="-228600" algn="l">
              <a:lnSpc>
                <a:spcPct val="90000"/>
              </a:lnSpc>
              <a:spcBef>
                <a:spcPts val="375"/>
              </a:spcBef>
              <a:spcAft>
                <a:spcPts val="0"/>
              </a:spcAft>
              <a:buSzPts val="1485"/>
              <a:buNone/>
              <a:defRPr sz="1350" b="1"/>
            </a:lvl3pPr>
            <a:lvl4pPr marL="1828800" lvl="3" indent="-228600" algn="l">
              <a:lnSpc>
                <a:spcPct val="90000"/>
              </a:lnSpc>
              <a:spcBef>
                <a:spcPts val="375"/>
              </a:spcBef>
              <a:spcAft>
                <a:spcPts val="0"/>
              </a:spcAft>
              <a:buSzPts val="1320"/>
              <a:buNone/>
              <a:defRPr sz="1200" b="1"/>
            </a:lvl4pPr>
            <a:lvl5pPr marL="2286000" lvl="4" indent="-228600" algn="l">
              <a:lnSpc>
                <a:spcPct val="90000"/>
              </a:lnSpc>
              <a:spcBef>
                <a:spcPts val="375"/>
              </a:spcBef>
              <a:spcAft>
                <a:spcPts val="0"/>
              </a:spcAft>
              <a:buSzPts val="132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33" name="Google Shape;233;g36de0b4827b_0_393"/>
          <p:cNvSpPr txBox="1">
            <a:spLocks noGrp="1"/>
          </p:cNvSpPr>
          <p:nvPr>
            <p:ph type="body" idx="4"/>
          </p:nvPr>
        </p:nvSpPr>
        <p:spPr>
          <a:xfrm>
            <a:off x="6557363" y="2505075"/>
            <a:ext cx="5183100" cy="3585300"/>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750"/>
              </a:spcBef>
              <a:spcAft>
                <a:spcPts val="0"/>
              </a:spcAft>
              <a:buSzPts val="1980"/>
              <a:buChar char="•"/>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4" name="Google Shape;234;g36de0b4827b_0_393"/>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35" name="Google Shape;235;g36de0b4827b_0_393"/>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6"/>
        <p:cNvGrpSpPr/>
        <p:nvPr/>
      </p:nvGrpSpPr>
      <p:grpSpPr>
        <a:xfrm>
          <a:off x="0" y="0"/>
          <a:ext cx="0" cy="0"/>
          <a:chOff x="0" y="0"/>
          <a:chExt cx="0" cy="0"/>
        </a:xfrm>
      </p:grpSpPr>
      <p:sp>
        <p:nvSpPr>
          <p:cNvPr id="237" name="Google Shape;237;g36de0b4827b_0_400"/>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38"/>
        <p:cNvGrpSpPr/>
        <p:nvPr/>
      </p:nvGrpSpPr>
      <p:grpSpPr>
        <a:xfrm>
          <a:off x="0" y="0"/>
          <a:ext cx="0" cy="0"/>
          <a:chOff x="0" y="0"/>
          <a:chExt cx="0" cy="0"/>
        </a:xfrm>
      </p:grpSpPr>
      <p:sp>
        <p:nvSpPr>
          <p:cNvPr id="239" name="Google Shape;239;g36de0b4827b_0_402"/>
          <p:cNvSpPr txBox="1">
            <a:spLocks noGrp="1"/>
          </p:cNvSpPr>
          <p:nvPr>
            <p:ph type="body" idx="1"/>
          </p:nvPr>
        </p:nvSpPr>
        <p:spPr>
          <a:xfrm>
            <a:off x="5183194" y="457201"/>
            <a:ext cx="6558900" cy="5403900"/>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750"/>
              </a:spcBef>
              <a:spcAft>
                <a:spcPts val="0"/>
              </a:spcAft>
              <a:buSzPts val="2640"/>
              <a:buChar char="•"/>
              <a:defRPr sz="2400"/>
            </a:lvl1pPr>
            <a:lvl2pPr marL="914400" lvl="1" indent="-375285" algn="l">
              <a:lnSpc>
                <a:spcPct val="90000"/>
              </a:lnSpc>
              <a:spcBef>
                <a:spcPts val="375"/>
              </a:spcBef>
              <a:spcAft>
                <a:spcPts val="0"/>
              </a:spcAft>
              <a:buSzPts val="2310"/>
              <a:buChar char="•"/>
              <a:defRPr sz="2100"/>
            </a:lvl2pPr>
            <a:lvl3pPr marL="1371600" lvl="2" indent="-354330" algn="l">
              <a:lnSpc>
                <a:spcPct val="90000"/>
              </a:lnSpc>
              <a:spcBef>
                <a:spcPts val="375"/>
              </a:spcBef>
              <a:spcAft>
                <a:spcPts val="0"/>
              </a:spcAft>
              <a:buSzPts val="1980"/>
              <a:buChar char="•"/>
              <a:defRPr sz="1800"/>
            </a:lvl3pPr>
            <a:lvl4pPr marL="1828800" lvl="3" indent="-333375" algn="l">
              <a:lnSpc>
                <a:spcPct val="90000"/>
              </a:lnSpc>
              <a:spcBef>
                <a:spcPts val="375"/>
              </a:spcBef>
              <a:spcAft>
                <a:spcPts val="0"/>
              </a:spcAft>
              <a:buSzPts val="1650"/>
              <a:buChar char="•"/>
              <a:defRPr sz="1500"/>
            </a:lvl4pPr>
            <a:lvl5pPr marL="2286000" lvl="4" indent="-333375" algn="l">
              <a:lnSpc>
                <a:spcPct val="90000"/>
              </a:lnSpc>
              <a:spcBef>
                <a:spcPts val="375"/>
              </a:spcBef>
              <a:spcAft>
                <a:spcPts val="0"/>
              </a:spcAft>
              <a:buSzPts val="165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40" name="Google Shape;240;g36de0b4827b_0_402"/>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41" name="Google Shape;241;g36de0b4827b_0_402"/>
          <p:cNvSpPr txBox="1">
            <a:spLocks noGrp="1"/>
          </p:cNvSpPr>
          <p:nvPr>
            <p:ph type="title"/>
          </p:nvPr>
        </p:nvSpPr>
        <p:spPr>
          <a:xfrm>
            <a:off x="401450" y="457200"/>
            <a:ext cx="4370700"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g36de0b4827b_0_402"/>
          <p:cNvSpPr txBox="1">
            <a:spLocks noGrp="1"/>
          </p:cNvSpPr>
          <p:nvPr>
            <p:ph type="body" idx="2"/>
          </p:nvPr>
        </p:nvSpPr>
        <p:spPr>
          <a:xfrm>
            <a:off x="401450" y="2196790"/>
            <a:ext cx="4370700" cy="3672300"/>
          </a:xfrm>
          <a:prstGeom prst="rect">
            <a:avLst/>
          </a:prstGeom>
          <a:noFill/>
          <a:ln>
            <a:noFill/>
          </a:ln>
        </p:spPr>
        <p:txBody>
          <a:bodyPr spcFirstLastPara="1" wrap="square" lIns="0" tIns="91425" rIns="0" bIns="0" anchor="t" anchorCtr="0">
            <a:normAutofit/>
          </a:bodyPr>
          <a:lstStyle>
            <a:lvl1pPr marL="457200" lvl="0" indent="-228600" algn="l">
              <a:lnSpc>
                <a:spcPct val="90000"/>
              </a:lnSpc>
              <a:spcBef>
                <a:spcPts val="750"/>
              </a:spcBef>
              <a:spcAft>
                <a:spcPts val="0"/>
              </a:spcAft>
              <a:buSzPts val="2200"/>
              <a:buNone/>
              <a:defRPr sz="2000"/>
            </a:lvl1pPr>
            <a:lvl2pPr marL="914400" lvl="1" indent="-228600" algn="l">
              <a:lnSpc>
                <a:spcPct val="90000"/>
              </a:lnSpc>
              <a:spcBef>
                <a:spcPts val="375"/>
              </a:spcBef>
              <a:spcAft>
                <a:spcPts val="0"/>
              </a:spcAft>
              <a:buSzPts val="1155"/>
              <a:buNone/>
              <a:defRPr sz="1050"/>
            </a:lvl2pPr>
            <a:lvl3pPr marL="1371600" lvl="2" indent="-228600" algn="l">
              <a:lnSpc>
                <a:spcPct val="90000"/>
              </a:lnSpc>
              <a:spcBef>
                <a:spcPts val="375"/>
              </a:spcBef>
              <a:spcAft>
                <a:spcPts val="0"/>
              </a:spcAft>
              <a:buSzPts val="990"/>
              <a:buNone/>
              <a:defRPr sz="900"/>
            </a:lvl3pPr>
            <a:lvl4pPr marL="1828800" lvl="3" indent="-228600" algn="l">
              <a:lnSpc>
                <a:spcPct val="90000"/>
              </a:lnSpc>
              <a:spcBef>
                <a:spcPts val="375"/>
              </a:spcBef>
              <a:spcAft>
                <a:spcPts val="0"/>
              </a:spcAft>
              <a:buSzPts val="825"/>
              <a:buNone/>
              <a:defRPr sz="750"/>
            </a:lvl4pPr>
            <a:lvl5pPr marL="2286000" lvl="4" indent="-228600" algn="l">
              <a:lnSpc>
                <a:spcPct val="90000"/>
              </a:lnSpc>
              <a:spcBef>
                <a:spcPts val="375"/>
              </a:spcBef>
              <a:spcAft>
                <a:spcPts val="0"/>
              </a:spcAft>
              <a:buSzPts val="825"/>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39"/>
        <p:cNvGrpSpPr/>
        <p:nvPr/>
      </p:nvGrpSpPr>
      <p:grpSpPr>
        <a:xfrm>
          <a:off x="0" y="0"/>
          <a:ext cx="0" cy="0"/>
          <a:chOff x="0" y="0"/>
          <a:chExt cx="0" cy="0"/>
        </a:xfrm>
      </p:grpSpPr>
      <p:sp>
        <p:nvSpPr>
          <p:cNvPr id="40" name="Google Shape;40;p16"/>
          <p:cNvSpPr txBox="1">
            <a:spLocks noGrp="1"/>
          </p:cNvSpPr>
          <p:nvPr>
            <p:ph type="body" idx="1"/>
          </p:nvPr>
        </p:nvSpPr>
        <p:spPr>
          <a:xfrm>
            <a:off x="401441" y="1826341"/>
            <a:ext cx="3517264" cy="228600"/>
          </a:xfrm>
          <a:prstGeom prst="rect">
            <a:avLst/>
          </a:prstGeom>
          <a:solidFill>
            <a:schemeClr val="accent2"/>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16"/>
          <p:cNvSpPr txBox="1">
            <a:spLocks noGrp="1"/>
          </p:cNvSpPr>
          <p:nvPr>
            <p:ph type="body" idx="2"/>
          </p:nvPr>
        </p:nvSpPr>
        <p:spPr>
          <a:xfrm>
            <a:off x="4275996" y="1833118"/>
            <a:ext cx="3511296" cy="228600"/>
          </a:xfrm>
          <a:prstGeom prst="rect">
            <a:avLst/>
          </a:prstGeom>
          <a:solidFill>
            <a:schemeClr val="accent3"/>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6"/>
          <p:cNvSpPr txBox="1">
            <a:spLocks noGrp="1"/>
          </p:cNvSpPr>
          <p:nvPr>
            <p:ph type="body" idx="3"/>
          </p:nvPr>
        </p:nvSpPr>
        <p:spPr>
          <a:xfrm>
            <a:off x="4275997" y="1833118"/>
            <a:ext cx="3511296" cy="4054727"/>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16"/>
          <p:cNvSpPr txBox="1">
            <a:spLocks noGrp="1"/>
          </p:cNvSpPr>
          <p:nvPr>
            <p:ph type="title"/>
          </p:nvPr>
        </p:nvSpPr>
        <p:spPr>
          <a:xfrm>
            <a:off x="401447" y="525111"/>
            <a:ext cx="11262732"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6"/>
          <p:cNvSpPr txBox="1">
            <a:spLocks noGrp="1"/>
          </p:cNvSpPr>
          <p:nvPr>
            <p:ph type="body" idx="4"/>
          </p:nvPr>
        </p:nvSpPr>
        <p:spPr>
          <a:xfrm>
            <a:off x="401443" y="1826344"/>
            <a:ext cx="3517263" cy="4054727"/>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16"/>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16"/>
          <p:cNvSpPr txBox="1">
            <a:spLocks noGrp="1"/>
          </p:cNvSpPr>
          <p:nvPr>
            <p:ph type="body" idx="5"/>
          </p:nvPr>
        </p:nvSpPr>
        <p:spPr>
          <a:xfrm>
            <a:off x="8148735" y="1833118"/>
            <a:ext cx="3515444" cy="228600"/>
          </a:xfrm>
          <a:prstGeom prst="rect">
            <a:avLst/>
          </a:prstGeom>
          <a:solidFill>
            <a:schemeClr val="accent1"/>
          </a:solidFill>
          <a:ln>
            <a:noFill/>
          </a:ln>
        </p:spPr>
        <p:txBody>
          <a:bodyPr spcFirstLastPara="1" wrap="square" lIns="91425" tIns="45700" rIns="91425" bIns="45700" anchor="t" anchorCtr="0">
            <a:normAutofit/>
          </a:bodyPr>
          <a:lstStyle>
            <a:lvl1pPr marL="457200" lvl="0" indent="-385762" algn="l">
              <a:lnSpc>
                <a:spcPct val="90000"/>
              </a:lnSpc>
              <a:spcBef>
                <a:spcPts val="750"/>
              </a:spcBef>
              <a:spcAft>
                <a:spcPts val="0"/>
              </a:spcAft>
              <a:buSzPts val="2475"/>
              <a:buChar char="•"/>
              <a:defRPr/>
            </a:lvl1pPr>
            <a:lvl2pPr marL="914400" lvl="1" indent="-364807" algn="l">
              <a:lnSpc>
                <a:spcPct val="90000"/>
              </a:lnSpc>
              <a:spcBef>
                <a:spcPts val="375"/>
              </a:spcBef>
              <a:spcAft>
                <a:spcPts val="0"/>
              </a:spcAft>
              <a:buSzPts val="2145"/>
              <a:buChar char="•"/>
              <a:defRPr/>
            </a:lvl2pPr>
            <a:lvl3pPr marL="1371600" lvl="2" indent="-343852" algn="l">
              <a:lnSpc>
                <a:spcPct val="90000"/>
              </a:lnSpc>
              <a:spcBef>
                <a:spcPts val="375"/>
              </a:spcBef>
              <a:spcAft>
                <a:spcPts val="0"/>
              </a:spcAft>
              <a:buSzPts val="1815"/>
              <a:buChar char="•"/>
              <a:defRPr/>
            </a:lvl3pPr>
            <a:lvl4pPr marL="1828800" lvl="3" indent="-333375" algn="l">
              <a:lnSpc>
                <a:spcPct val="90000"/>
              </a:lnSpc>
              <a:spcBef>
                <a:spcPts val="375"/>
              </a:spcBef>
              <a:spcAft>
                <a:spcPts val="0"/>
              </a:spcAft>
              <a:buSzPts val="1650"/>
              <a:buChar char="•"/>
              <a:defRPr/>
            </a:lvl4pPr>
            <a:lvl5pPr marL="2286000" lvl="4" indent="-322897" algn="l">
              <a:lnSpc>
                <a:spcPct val="90000"/>
              </a:lnSpc>
              <a:spcBef>
                <a:spcPts val="375"/>
              </a:spcBef>
              <a:spcAft>
                <a:spcPts val="0"/>
              </a:spcAft>
              <a:buSzPts val="1485"/>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6"/>
          <p:cNvSpPr txBox="1">
            <a:spLocks noGrp="1"/>
          </p:cNvSpPr>
          <p:nvPr>
            <p:ph type="body" idx="6"/>
          </p:nvPr>
        </p:nvSpPr>
        <p:spPr>
          <a:xfrm>
            <a:off x="8148735" y="1833118"/>
            <a:ext cx="3515444" cy="4054727"/>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lvl1pPr marL="457200" lvl="0" indent="-364807" algn="l">
              <a:lnSpc>
                <a:spcPct val="90000"/>
              </a:lnSpc>
              <a:spcBef>
                <a:spcPts val="750"/>
              </a:spcBef>
              <a:spcAft>
                <a:spcPts val="0"/>
              </a:spcAft>
              <a:buSzPts val="2145"/>
              <a:buChar char="•"/>
              <a:defRPr sz="1950"/>
            </a:lvl1pPr>
            <a:lvl2pPr marL="914400" lvl="1" indent="-354330" algn="l">
              <a:lnSpc>
                <a:spcPct val="90000"/>
              </a:lnSpc>
              <a:spcBef>
                <a:spcPts val="375"/>
              </a:spcBef>
              <a:spcAft>
                <a:spcPts val="0"/>
              </a:spcAft>
              <a:buSzPts val="1980"/>
              <a:buChar char="•"/>
              <a:defRPr sz="1800"/>
            </a:lvl2pPr>
            <a:lvl3pPr marL="1371600" lvl="2" indent="-333375" algn="l">
              <a:lnSpc>
                <a:spcPct val="90000"/>
              </a:lnSpc>
              <a:spcBef>
                <a:spcPts val="375"/>
              </a:spcBef>
              <a:spcAft>
                <a:spcPts val="0"/>
              </a:spcAft>
              <a:buSzPts val="1650"/>
              <a:buChar char="•"/>
              <a:defRPr sz="1500"/>
            </a:lvl3pPr>
            <a:lvl4pPr marL="1828800" lvl="3" indent="-322897" algn="l">
              <a:lnSpc>
                <a:spcPct val="90000"/>
              </a:lnSpc>
              <a:spcBef>
                <a:spcPts val="375"/>
              </a:spcBef>
              <a:spcAft>
                <a:spcPts val="0"/>
              </a:spcAft>
              <a:buSzPts val="1485"/>
              <a:buChar char="•"/>
              <a:defRPr sz="1350"/>
            </a:lvl4pPr>
            <a:lvl5pPr marL="2286000" lvl="4" indent="-312420" algn="l">
              <a:lnSpc>
                <a:spcPct val="90000"/>
              </a:lnSpc>
              <a:spcBef>
                <a:spcPts val="375"/>
              </a:spcBef>
              <a:spcAft>
                <a:spcPts val="0"/>
              </a:spcAft>
              <a:buSzPts val="132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401450" y="880958"/>
            <a:ext cx="11270090" cy="226074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500"/>
              <a:buFont typeface="Arial"/>
              <a:buNone/>
              <a:defRPr sz="45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401450" y="3293607"/>
            <a:ext cx="11270090" cy="109282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0"/>
              </a:spcBef>
              <a:spcAft>
                <a:spcPts val="0"/>
              </a:spcAft>
              <a:buSzPts val="2640"/>
              <a:buNone/>
              <a:defRPr sz="2400" i="1">
                <a:solidFill>
                  <a:schemeClr val="dk1"/>
                </a:solidFill>
              </a:defRPr>
            </a:lvl1pPr>
            <a:lvl2pPr marL="914400" lvl="1" indent="-228600" algn="l">
              <a:lnSpc>
                <a:spcPct val="90000"/>
              </a:lnSpc>
              <a:spcBef>
                <a:spcPts val="375"/>
              </a:spcBef>
              <a:spcAft>
                <a:spcPts val="0"/>
              </a:spcAft>
              <a:buSzPts val="1650"/>
              <a:buNone/>
              <a:defRPr sz="1500">
                <a:solidFill>
                  <a:srgbClr val="888888"/>
                </a:solidFill>
              </a:defRPr>
            </a:lvl2pPr>
            <a:lvl3pPr marL="1371600" lvl="2" indent="-228600" algn="l">
              <a:lnSpc>
                <a:spcPct val="90000"/>
              </a:lnSpc>
              <a:spcBef>
                <a:spcPts val="375"/>
              </a:spcBef>
              <a:spcAft>
                <a:spcPts val="0"/>
              </a:spcAft>
              <a:buSzPts val="1485"/>
              <a:buNone/>
              <a:defRPr sz="1350">
                <a:solidFill>
                  <a:srgbClr val="888888"/>
                </a:solidFill>
              </a:defRPr>
            </a:lvl3pPr>
            <a:lvl4pPr marL="1828800" lvl="3" indent="-228600" algn="l">
              <a:lnSpc>
                <a:spcPct val="90000"/>
              </a:lnSpc>
              <a:spcBef>
                <a:spcPts val="375"/>
              </a:spcBef>
              <a:spcAft>
                <a:spcPts val="0"/>
              </a:spcAft>
              <a:buSzPts val="1320"/>
              <a:buNone/>
              <a:defRPr sz="1200">
                <a:solidFill>
                  <a:srgbClr val="888888"/>
                </a:solidFill>
              </a:defRPr>
            </a:lvl4pPr>
            <a:lvl5pPr marL="2286000" lvl="4" indent="-228600" algn="l">
              <a:lnSpc>
                <a:spcPct val="90000"/>
              </a:lnSpc>
              <a:spcBef>
                <a:spcPts val="375"/>
              </a:spcBef>
              <a:spcAft>
                <a:spcPts val="0"/>
              </a:spcAft>
              <a:buSzPts val="132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1" name="Google Shape;51;p17"/>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fographics">
  <p:cSld name="Infographics">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401444" y="525101"/>
            <a:ext cx="11351941" cy="81410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401450" y="1622310"/>
            <a:ext cx="3649695" cy="1983429"/>
          </a:xfrm>
          <a:prstGeom prst="rect">
            <a:avLst/>
          </a:prstGeom>
          <a:solidFill>
            <a:schemeClr val="accent4"/>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18"/>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18"/>
          <p:cNvSpPr>
            <a:spLocks noGrp="1"/>
          </p:cNvSpPr>
          <p:nvPr>
            <p:ph type="pic" idx="2"/>
          </p:nvPr>
        </p:nvSpPr>
        <p:spPr>
          <a:xfrm>
            <a:off x="401640" y="1714900"/>
            <a:ext cx="3649493" cy="866254"/>
          </a:xfrm>
          <a:prstGeom prst="rect">
            <a:avLst/>
          </a:prstGeom>
          <a:noFill/>
          <a:ln>
            <a:noFill/>
          </a:ln>
        </p:spPr>
      </p:sp>
      <p:sp>
        <p:nvSpPr>
          <p:cNvPr id="57" name="Google Shape;57;p18"/>
          <p:cNvSpPr txBox="1">
            <a:spLocks noGrp="1"/>
          </p:cNvSpPr>
          <p:nvPr>
            <p:ph type="body" idx="3"/>
          </p:nvPr>
        </p:nvSpPr>
        <p:spPr>
          <a:xfrm>
            <a:off x="4252573" y="1622310"/>
            <a:ext cx="3649695" cy="1983429"/>
          </a:xfrm>
          <a:prstGeom prst="rect">
            <a:avLst/>
          </a:prstGeom>
          <a:solidFill>
            <a:schemeClr val="accent2"/>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18"/>
          <p:cNvSpPr>
            <a:spLocks noGrp="1"/>
          </p:cNvSpPr>
          <p:nvPr>
            <p:ph type="pic" idx="4"/>
          </p:nvPr>
        </p:nvSpPr>
        <p:spPr>
          <a:xfrm>
            <a:off x="4252760" y="1714900"/>
            <a:ext cx="3649493" cy="866254"/>
          </a:xfrm>
          <a:prstGeom prst="rect">
            <a:avLst/>
          </a:prstGeom>
          <a:noFill/>
          <a:ln>
            <a:noFill/>
          </a:ln>
        </p:spPr>
      </p:sp>
      <p:sp>
        <p:nvSpPr>
          <p:cNvPr id="59" name="Google Shape;59;p18"/>
          <p:cNvSpPr txBox="1">
            <a:spLocks noGrp="1"/>
          </p:cNvSpPr>
          <p:nvPr>
            <p:ph type="body" idx="5"/>
          </p:nvPr>
        </p:nvSpPr>
        <p:spPr>
          <a:xfrm>
            <a:off x="8103695" y="1622310"/>
            <a:ext cx="3649695" cy="1983429"/>
          </a:xfrm>
          <a:prstGeom prst="rect">
            <a:avLst/>
          </a:prstGeom>
          <a:solidFill>
            <a:schemeClr val="accent5"/>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18"/>
          <p:cNvSpPr>
            <a:spLocks noGrp="1"/>
          </p:cNvSpPr>
          <p:nvPr>
            <p:ph type="pic" idx="6"/>
          </p:nvPr>
        </p:nvSpPr>
        <p:spPr>
          <a:xfrm>
            <a:off x="8103884" y="1714900"/>
            <a:ext cx="3649493" cy="866254"/>
          </a:xfrm>
          <a:prstGeom prst="rect">
            <a:avLst/>
          </a:prstGeom>
          <a:noFill/>
          <a:ln>
            <a:noFill/>
          </a:ln>
        </p:spPr>
      </p:sp>
      <p:sp>
        <p:nvSpPr>
          <p:cNvPr id="61" name="Google Shape;61;p18"/>
          <p:cNvSpPr txBox="1">
            <a:spLocks noGrp="1"/>
          </p:cNvSpPr>
          <p:nvPr>
            <p:ph type="body" idx="7"/>
          </p:nvPr>
        </p:nvSpPr>
        <p:spPr>
          <a:xfrm>
            <a:off x="401450" y="3763628"/>
            <a:ext cx="3649695" cy="1983429"/>
          </a:xfrm>
          <a:prstGeom prst="rect">
            <a:avLst/>
          </a:prstGeom>
          <a:solidFill>
            <a:schemeClr val="accent3"/>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18"/>
          <p:cNvSpPr>
            <a:spLocks noGrp="1"/>
          </p:cNvSpPr>
          <p:nvPr>
            <p:ph type="pic" idx="8"/>
          </p:nvPr>
        </p:nvSpPr>
        <p:spPr>
          <a:xfrm>
            <a:off x="401640" y="3856218"/>
            <a:ext cx="3649493" cy="866254"/>
          </a:xfrm>
          <a:prstGeom prst="rect">
            <a:avLst/>
          </a:prstGeom>
          <a:noFill/>
          <a:ln>
            <a:noFill/>
          </a:ln>
        </p:spPr>
      </p:sp>
      <p:sp>
        <p:nvSpPr>
          <p:cNvPr id="63" name="Google Shape;63;p18"/>
          <p:cNvSpPr txBox="1">
            <a:spLocks noGrp="1"/>
          </p:cNvSpPr>
          <p:nvPr>
            <p:ph type="body" idx="9"/>
          </p:nvPr>
        </p:nvSpPr>
        <p:spPr>
          <a:xfrm>
            <a:off x="4252573" y="3763628"/>
            <a:ext cx="3649695" cy="1983429"/>
          </a:xfrm>
          <a:prstGeom prst="rect">
            <a:avLst/>
          </a:prstGeom>
          <a:solidFill>
            <a:schemeClr val="accent1"/>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8"/>
          <p:cNvSpPr>
            <a:spLocks noGrp="1"/>
          </p:cNvSpPr>
          <p:nvPr>
            <p:ph type="pic" idx="13"/>
          </p:nvPr>
        </p:nvSpPr>
        <p:spPr>
          <a:xfrm>
            <a:off x="4252760" y="3856218"/>
            <a:ext cx="3649493" cy="866254"/>
          </a:xfrm>
          <a:prstGeom prst="rect">
            <a:avLst/>
          </a:prstGeom>
          <a:noFill/>
          <a:ln>
            <a:noFill/>
          </a:ln>
        </p:spPr>
      </p:sp>
      <p:sp>
        <p:nvSpPr>
          <p:cNvPr id="65" name="Google Shape;65;p18"/>
          <p:cNvSpPr txBox="1">
            <a:spLocks noGrp="1"/>
          </p:cNvSpPr>
          <p:nvPr>
            <p:ph type="body" idx="14"/>
          </p:nvPr>
        </p:nvSpPr>
        <p:spPr>
          <a:xfrm>
            <a:off x="8103695" y="3763628"/>
            <a:ext cx="3649695" cy="1983429"/>
          </a:xfrm>
          <a:prstGeom prst="rect">
            <a:avLst/>
          </a:prstGeom>
          <a:solidFill>
            <a:schemeClr val="accent6"/>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18"/>
          <p:cNvSpPr>
            <a:spLocks noGrp="1"/>
          </p:cNvSpPr>
          <p:nvPr>
            <p:ph type="pic" idx="15"/>
          </p:nvPr>
        </p:nvSpPr>
        <p:spPr>
          <a:xfrm>
            <a:off x="8103884" y="3856218"/>
            <a:ext cx="3649493" cy="866254"/>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401444" y="525111"/>
            <a:ext cx="11351941"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401444" y="1825625"/>
            <a:ext cx="11351941" cy="4048312"/>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750"/>
              </a:spcBef>
              <a:spcAft>
                <a:spcPts val="0"/>
              </a:spcAft>
              <a:buClr>
                <a:srgbClr val="AEABAB"/>
              </a:buClr>
              <a:buSzPts val="2640"/>
              <a:buChar char="•"/>
              <a:defRPr sz="2400"/>
            </a:lvl1pPr>
            <a:lvl2pPr marL="914400" lvl="1" indent="-368300" algn="l">
              <a:lnSpc>
                <a:spcPct val="90000"/>
              </a:lnSpc>
              <a:spcBef>
                <a:spcPts val="375"/>
              </a:spcBef>
              <a:spcAft>
                <a:spcPts val="0"/>
              </a:spcAft>
              <a:buClr>
                <a:srgbClr val="AEABAB"/>
              </a:buClr>
              <a:buSzPts val="2200"/>
              <a:buChar char="•"/>
              <a:defRPr sz="2000"/>
            </a:lvl2pPr>
            <a:lvl3pPr marL="1371600" lvl="2" indent="-354330" algn="l">
              <a:lnSpc>
                <a:spcPct val="90000"/>
              </a:lnSpc>
              <a:spcBef>
                <a:spcPts val="375"/>
              </a:spcBef>
              <a:spcAft>
                <a:spcPts val="0"/>
              </a:spcAft>
              <a:buClr>
                <a:srgbClr val="AEABAB"/>
              </a:buClr>
              <a:buSzPts val="1980"/>
              <a:buChar char="•"/>
              <a:defRPr sz="1800"/>
            </a:lvl3pPr>
            <a:lvl4pPr marL="1828800" lvl="3" indent="-340360" algn="l">
              <a:lnSpc>
                <a:spcPct val="90000"/>
              </a:lnSpc>
              <a:spcBef>
                <a:spcPts val="375"/>
              </a:spcBef>
              <a:spcAft>
                <a:spcPts val="0"/>
              </a:spcAft>
              <a:buClr>
                <a:srgbClr val="AEABAB"/>
              </a:buClr>
              <a:buSzPts val="1760"/>
              <a:buChar char="•"/>
              <a:defRPr sz="1600"/>
            </a:lvl4pPr>
            <a:lvl5pPr marL="2286000" lvl="4" indent="-326389" algn="l">
              <a:lnSpc>
                <a:spcPct val="90000"/>
              </a:lnSpc>
              <a:spcBef>
                <a:spcPts val="375"/>
              </a:spcBef>
              <a:spcAft>
                <a:spcPts val="0"/>
              </a:spcAft>
              <a:buClr>
                <a:srgbClr val="AEABAB"/>
              </a:buClr>
              <a:buSzPts val="154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9"/>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401444" y="525111"/>
            <a:ext cx="11351941"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Graphic Text Lower Thirds">
  <p:cSld name="Title Graphic Text Lower Thirds">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01444" y="525111"/>
            <a:ext cx="11351941" cy="106063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21"/>
          <p:cNvSpPr txBox="1">
            <a:spLocks noGrp="1"/>
          </p:cNvSpPr>
          <p:nvPr>
            <p:ph type="body" idx="1"/>
          </p:nvPr>
        </p:nvSpPr>
        <p:spPr>
          <a:xfrm>
            <a:off x="401639" y="1690689"/>
            <a:ext cx="11352212" cy="2707692"/>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750"/>
              </a:spcBef>
              <a:spcAft>
                <a:spcPts val="0"/>
              </a:spcAft>
              <a:buSzPts val="1980"/>
              <a:buChar char="•"/>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21"/>
          <p:cNvSpPr/>
          <p:nvPr/>
        </p:nvSpPr>
        <p:spPr>
          <a:xfrm>
            <a:off x="-231493" y="4503348"/>
            <a:ext cx="12616405" cy="1342663"/>
          </a:xfrm>
          <a:prstGeom prst="rect">
            <a:avLst/>
          </a:prstGeom>
          <a:solidFill>
            <a:schemeClr val="lt1"/>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9" name="Google Shape;79;p21"/>
          <p:cNvSpPr txBox="1">
            <a:spLocks noGrp="1"/>
          </p:cNvSpPr>
          <p:nvPr>
            <p:ph type="body" idx="2"/>
          </p:nvPr>
        </p:nvSpPr>
        <p:spPr>
          <a:xfrm>
            <a:off x="401445" y="4652973"/>
            <a:ext cx="3418203" cy="110013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SzPts val="2640"/>
              <a:buNone/>
              <a:defRPr sz="2400" b="1"/>
            </a:lvl1pPr>
            <a:lvl2pPr marL="914400" lvl="1" indent="-228600" algn="l">
              <a:lnSpc>
                <a:spcPct val="90000"/>
              </a:lnSpc>
              <a:spcBef>
                <a:spcPts val="375"/>
              </a:spcBef>
              <a:spcAft>
                <a:spcPts val="0"/>
              </a:spcAft>
              <a:buSzPts val="2145"/>
              <a:buNone/>
              <a:defRPr/>
            </a:lvl2pPr>
            <a:lvl3pPr marL="1371600" lvl="2" indent="-228600" algn="l">
              <a:lnSpc>
                <a:spcPct val="90000"/>
              </a:lnSpc>
              <a:spcBef>
                <a:spcPts val="375"/>
              </a:spcBef>
              <a:spcAft>
                <a:spcPts val="0"/>
              </a:spcAft>
              <a:buSzPts val="1815"/>
              <a:buNone/>
              <a:defRPr/>
            </a:lvl3pPr>
            <a:lvl4pPr marL="1828800" lvl="3" indent="-228600" algn="l">
              <a:lnSpc>
                <a:spcPct val="90000"/>
              </a:lnSpc>
              <a:spcBef>
                <a:spcPts val="375"/>
              </a:spcBef>
              <a:spcAft>
                <a:spcPts val="0"/>
              </a:spcAft>
              <a:buSzPts val="1650"/>
              <a:buNone/>
              <a:defRPr/>
            </a:lvl4pPr>
            <a:lvl5pPr marL="2286000" lvl="4" indent="-228600" algn="l">
              <a:lnSpc>
                <a:spcPct val="90000"/>
              </a:lnSpc>
              <a:spcBef>
                <a:spcPts val="375"/>
              </a:spcBef>
              <a:spcAft>
                <a:spcPts val="0"/>
              </a:spcAft>
              <a:buSzPts val="1485"/>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80" name="Google Shape;80;p21"/>
          <p:cNvCxnSpPr/>
          <p:nvPr/>
        </p:nvCxnSpPr>
        <p:spPr>
          <a:xfrm>
            <a:off x="4027991" y="4652973"/>
            <a:ext cx="0" cy="1100137"/>
          </a:xfrm>
          <a:prstGeom prst="straightConnector1">
            <a:avLst/>
          </a:prstGeom>
          <a:noFill/>
          <a:ln w="25400" cap="flat" cmpd="sng">
            <a:solidFill>
              <a:schemeClr val="accent1"/>
            </a:solidFill>
            <a:prstDash val="solid"/>
            <a:miter lim="800000"/>
            <a:headEnd type="none" w="sm" len="sm"/>
            <a:tailEnd type="none" w="sm" len="sm"/>
          </a:ln>
        </p:spPr>
      </p:cxnSp>
      <p:sp>
        <p:nvSpPr>
          <p:cNvPr id="81" name="Google Shape;81;p21"/>
          <p:cNvSpPr txBox="1">
            <a:spLocks noGrp="1"/>
          </p:cNvSpPr>
          <p:nvPr>
            <p:ph type="body" idx="3"/>
          </p:nvPr>
        </p:nvSpPr>
        <p:spPr>
          <a:xfrm>
            <a:off x="4236335" y="4652973"/>
            <a:ext cx="7517516" cy="11001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980"/>
              <a:buNone/>
              <a:defRPr sz="1800"/>
            </a:lvl1pPr>
            <a:lvl2pPr marL="914400" lvl="1" indent="-228600" algn="l">
              <a:lnSpc>
                <a:spcPct val="90000"/>
              </a:lnSpc>
              <a:spcBef>
                <a:spcPts val="375"/>
              </a:spcBef>
              <a:spcAft>
                <a:spcPts val="0"/>
              </a:spcAft>
              <a:buSzPts val="2145"/>
              <a:buNone/>
              <a:defRPr/>
            </a:lvl2pPr>
            <a:lvl3pPr marL="1371600" lvl="2" indent="-228600" algn="l">
              <a:lnSpc>
                <a:spcPct val="90000"/>
              </a:lnSpc>
              <a:spcBef>
                <a:spcPts val="375"/>
              </a:spcBef>
              <a:spcAft>
                <a:spcPts val="0"/>
              </a:spcAft>
              <a:buSzPts val="1815"/>
              <a:buNone/>
              <a:defRPr/>
            </a:lvl3pPr>
            <a:lvl4pPr marL="1828800" lvl="3" indent="-228600" algn="l">
              <a:lnSpc>
                <a:spcPct val="90000"/>
              </a:lnSpc>
              <a:spcBef>
                <a:spcPts val="375"/>
              </a:spcBef>
              <a:spcAft>
                <a:spcPts val="0"/>
              </a:spcAft>
              <a:buSzPts val="1650"/>
              <a:buNone/>
              <a:defRPr/>
            </a:lvl4pPr>
            <a:lvl5pPr marL="2286000" lvl="4" indent="-228600" algn="l">
              <a:lnSpc>
                <a:spcPct val="90000"/>
              </a:lnSpc>
              <a:spcBef>
                <a:spcPts val="375"/>
              </a:spcBef>
              <a:spcAft>
                <a:spcPts val="0"/>
              </a:spcAft>
              <a:buSzPts val="1485"/>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82" name="Google Shape;82;p21"/>
          <p:cNvCxnSpPr/>
          <p:nvPr/>
        </p:nvCxnSpPr>
        <p:spPr>
          <a:xfrm>
            <a:off x="4027991" y="4652973"/>
            <a:ext cx="0" cy="1100137"/>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01444" y="525111"/>
            <a:ext cx="11351941" cy="1165587"/>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01444" y="1825625"/>
            <a:ext cx="11351941" cy="4048312"/>
          </a:xfrm>
          <a:prstGeom prst="rect">
            <a:avLst/>
          </a:prstGeom>
          <a:noFill/>
          <a:ln>
            <a:noFill/>
          </a:ln>
        </p:spPr>
        <p:txBody>
          <a:bodyPr spcFirstLastPara="1" wrap="square" lIns="91425" tIns="45700" rIns="91425" bIns="45700" anchor="t" anchorCtr="0">
            <a:normAutofit/>
          </a:bodyPr>
          <a:lstStyle>
            <a:lvl1pPr marL="457200" marR="0" lvl="0" indent="-385762" algn="l" rtl="0">
              <a:lnSpc>
                <a:spcPct val="90000"/>
              </a:lnSpc>
              <a:spcBef>
                <a:spcPts val="750"/>
              </a:spcBef>
              <a:spcAft>
                <a:spcPts val="0"/>
              </a:spcAft>
              <a:buClr>
                <a:srgbClr val="AEABAB"/>
              </a:buClr>
              <a:buSzPts val="2475"/>
              <a:buFont typeface="Arial"/>
              <a:buChar char="•"/>
              <a:defRPr sz="2250" b="0" i="0" u="none" strike="noStrike" cap="none">
                <a:solidFill>
                  <a:schemeClr val="dk1"/>
                </a:solidFill>
                <a:latin typeface="Arial"/>
                <a:ea typeface="Arial"/>
                <a:cs typeface="Arial"/>
                <a:sym typeface="Arial"/>
              </a:defRPr>
            </a:lvl1pPr>
            <a:lvl2pPr marL="914400" marR="0" lvl="1" indent="-364807" algn="l" rtl="0">
              <a:lnSpc>
                <a:spcPct val="90000"/>
              </a:lnSpc>
              <a:spcBef>
                <a:spcPts val="375"/>
              </a:spcBef>
              <a:spcAft>
                <a:spcPts val="0"/>
              </a:spcAft>
              <a:buClr>
                <a:srgbClr val="AEABAB"/>
              </a:buClr>
              <a:buSzPts val="2145"/>
              <a:buFont typeface="Arial"/>
              <a:buChar char="•"/>
              <a:defRPr sz="1950" b="0" i="0" u="none" strike="noStrike" cap="none">
                <a:solidFill>
                  <a:schemeClr val="dk1"/>
                </a:solidFill>
                <a:latin typeface="Arial"/>
                <a:ea typeface="Arial"/>
                <a:cs typeface="Arial"/>
                <a:sym typeface="Arial"/>
              </a:defRPr>
            </a:lvl2pPr>
            <a:lvl3pPr marL="1371600" marR="0" lvl="2" indent="-343852" algn="l" rtl="0">
              <a:lnSpc>
                <a:spcPct val="90000"/>
              </a:lnSpc>
              <a:spcBef>
                <a:spcPts val="375"/>
              </a:spcBef>
              <a:spcAft>
                <a:spcPts val="0"/>
              </a:spcAft>
              <a:buClr>
                <a:srgbClr val="AEABAB"/>
              </a:buClr>
              <a:buSzPts val="1815"/>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90000"/>
              </a:lnSpc>
              <a:spcBef>
                <a:spcPts val="375"/>
              </a:spcBef>
              <a:spcAft>
                <a:spcPts val="0"/>
              </a:spcAft>
              <a:buClr>
                <a:srgbClr val="AEABAB"/>
              </a:buClr>
              <a:buSzPts val="1650"/>
              <a:buFont typeface="Arial"/>
              <a:buChar char="•"/>
              <a:defRPr sz="1500" b="0" i="0" u="none" strike="noStrike" cap="none">
                <a:solidFill>
                  <a:schemeClr val="dk1"/>
                </a:solidFill>
                <a:latin typeface="Arial"/>
                <a:ea typeface="Arial"/>
                <a:cs typeface="Arial"/>
                <a:sym typeface="Arial"/>
              </a:defRPr>
            </a:lvl4pPr>
            <a:lvl5pPr marL="2286000" marR="0" lvl="4" indent="-322897" algn="l" rtl="0">
              <a:lnSpc>
                <a:spcPct val="90000"/>
              </a:lnSpc>
              <a:spcBef>
                <a:spcPts val="375"/>
              </a:spcBef>
              <a:spcAft>
                <a:spcPts val="0"/>
              </a:spcAft>
              <a:buClr>
                <a:srgbClr val="AEABAB"/>
              </a:buClr>
              <a:buSzPts val="1485"/>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900" b="0" i="0" u="none" strike="noStrike" cap="none">
                <a:solidFill>
                  <a:srgbClr val="AEABAB"/>
                </a:solidFill>
                <a:latin typeface="Arial"/>
                <a:ea typeface="Arial"/>
                <a:cs typeface="Arial"/>
                <a:sym typeface="Arial"/>
              </a:defRPr>
            </a:lvl1pPr>
            <a:lvl2pPr marL="0" marR="0" lvl="1" indent="0" algn="l" rtl="0">
              <a:spcBef>
                <a:spcPts val="0"/>
              </a:spcBef>
              <a:buNone/>
              <a:defRPr sz="900" b="0" i="0" u="none" strike="noStrike" cap="none">
                <a:solidFill>
                  <a:srgbClr val="AEABAB"/>
                </a:solidFill>
                <a:latin typeface="Arial"/>
                <a:ea typeface="Arial"/>
                <a:cs typeface="Arial"/>
                <a:sym typeface="Arial"/>
              </a:defRPr>
            </a:lvl2pPr>
            <a:lvl3pPr marL="0" marR="0" lvl="2" indent="0" algn="l" rtl="0">
              <a:spcBef>
                <a:spcPts val="0"/>
              </a:spcBef>
              <a:buNone/>
              <a:defRPr sz="900" b="0" i="0" u="none" strike="noStrike" cap="none">
                <a:solidFill>
                  <a:srgbClr val="AEABAB"/>
                </a:solidFill>
                <a:latin typeface="Arial"/>
                <a:ea typeface="Arial"/>
                <a:cs typeface="Arial"/>
                <a:sym typeface="Arial"/>
              </a:defRPr>
            </a:lvl3pPr>
            <a:lvl4pPr marL="0" marR="0" lvl="3" indent="0" algn="l" rtl="0">
              <a:spcBef>
                <a:spcPts val="0"/>
              </a:spcBef>
              <a:buNone/>
              <a:defRPr sz="900" b="0" i="0" u="none" strike="noStrike" cap="none">
                <a:solidFill>
                  <a:srgbClr val="AEABAB"/>
                </a:solidFill>
                <a:latin typeface="Arial"/>
                <a:ea typeface="Arial"/>
                <a:cs typeface="Arial"/>
                <a:sym typeface="Arial"/>
              </a:defRPr>
            </a:lvl4pPr>
            <a:lvl5pPr marL="0" marR="0" lvl="4" indent="0" algn="l" rtl="0">
              <a:spcBef>
                <a:spcPts val="0"/>
              </a:spcBef>
              <a:buNone/>
              <a:defRPr sz="900" b="0" i="0" u="none" strike="noStrike" cap="none">
                <a:solidFill>
                  <a:srgbClr val="AEABAB"/>
                </a:solidFill>
                <a:latin typeface="Arial"/>
                <a:ea typeface="Arial"/>
                <a:cs typeface="Arial"/>
                <a:sym typeface="Arial"/>
              </a:defRPr>
            </a:lvl5pPr>
            <a:lvl6pPr marL="0" marR="0" lvl="5" indent="0" algn="l" rtl="0">
              <a:spcBef>
                <a:spcPts val="0"/>
              </a:spcBef>
              <a:buNone/>
              <a:defRPr sz="900" b="0" i="0" u="none" strike="noStrike" cap="none">
                <a:solidFill>
                  <a:srgbClr val="AEABAB"/>
                </a:solidFill>
                <a:latin typeface="Arial"/>
                <a:ea typeface="Arial"/>
                <a:cs typeface="Arial"/>
                <a:sym typeface="Arial"/>
              </a:defRPr>
            </a:lvl6pPr>
            <a:lvl7pPr marL="0" marR="0" lvl="6" indent="0" algn="l" rtl="0">
              <a:spcBef>
                <a:spcPts val="0"/>
              </a:spcBef>
              <a:buNone/>
              <a:defRPr sz="900" b="0" i="0" u="none" strike="noStrike" cap="none">
                <a:solidFill>
                  <a:srgbClr val="AEABAB"/>
                </a:solidFill>
                <a:latin typeface="Arial"/>
                <a:ea typeface="Arial"/>
                <a:cs typeface="Arial"/>
                <a:sym typeface="Arial"/>
              </a:defRPr>
            </a:lvl7pPr>
            <a:lvl8pPr marL="0" marR="0" lvl="7" indent="0" algn="l" rtl="0">
              <a:spcBef>
                <a:spcPts val="0"/>
              </a:spcBef>
              <a:buNone/>
              <a:defRPr sz="900" b="0" i="0" u="none" strike="noStrike" cap="none">
                <a:solidFill>
                  <a:srgbClr val="AEABAB"/>
                </a:solidFill>
                <a:latin typeface="Arial"/>
                <a:ea typeface="Arial"/>
                <a:cs typeface="Arial"/>
                <a:sym typeface="Arial"/>
              </a:defRPr>
            </a:lvl8pPr>
            <a:lvl9pPr marL="0" marR="0" lvl="8" indent="0" algn="l" rtl="0">
              <a:spcBef>
                <a:spcPts val="0"/>
              </a:spcBef>
              <a:buNone/>
              <a:defRPr sz="900" b="0" i="0" u="none" strike="noStrike" cap="none">
                <a:solidFill>
                  <a:srgbClr val="AEABAB"/>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2"/>
          <p:cNvSpPr/>
          <p:nvPr/>
        </p:nvSpPr>
        <p:spPr>
          <a:xfrm>
            <a:off x="0" y="0"/>
            <a:ext cx="12192000" cy="2301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4" name="Google Shape;14;p12"/>
          <p:cNvSpPr/>
          <p:nvPr/>
        </p:nvSpPr>
        <p:spPr>
          <a:xfrm>
            <a:off x="0" y="0"/>
            <a:ext cx="12192000" cy="230188"/>
          </a:xfrm>
          <a:prstGeom prst="rect">
            <a:avLst/>
          </a:prstGeom>
          <a:solidFill>
            <a:srgbClr val="014B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5" name="Google Shape;15;p12"/>
          <p:cNvPicPr preferRelativeResize="0"/>
          <p:nvPr/>
        </p:nvPicPr>
        <p:blipFill rotWithShape="1">
          <a:blip r:embed="rId19">
            <a:alphaModFix/>
          </a:blip>
          <a:srcRect/>
          <a:stretch/>
        </p:blipFill>
        <p:spPr>
          <a:xfrm>
            <a:off x="10989325" y="6219640"/>
            <a:ext cx="776316" cy="448696"/>
          </a:xfrm>
          <a:prstGeom prst="rect">
            <a:avLst/>
          </a:prstGeom>
          <a:noFill/>
          <a:ln>
            <a:noFill/>
          </a:ln>
        </p:spPr>
      </p:pic>
      <p:pic>
        <p:nvPicPr>
          <p:cNvPr id="16" name="Google Shape;16;p12"/>
          <p:cNvPicPr preferRelativeResize="0"/>
          <p:nvPr/>
        </p:nvPicPr>
        <p:blipFill rotWithShape="1">
          <a:blip r:embed="rId20">
            <a:alphaModFix/>
          </a:blip>
          <a:srcRect/>
          <a:stretch/>
        </p:blipFill>
        <p:spPr>
          <a:xfrm>
            <a:off x="9654357" y="6016352"/>
            <a:ext cx="1011462" cy="7530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g36de0b4827b_0_292"/>
          <p:cNvSpPr txBox="1">
            <a:spLocks noGrp="1"/>
          </p:cNvSpPr>
          <p:nvPr>
            <p:ph type="title"/>
          </p:nvPr>
        </p:nvSpPr>
        <p:spPr>
          <a:xfrm>
            <a:off x="401444" y="525111"/>
            <a:ext cx="11352000" cy="11655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g36de0b4827b_0_292"/>
          <p:cNvSpPr txBox="1">
            <a:spLocks noGrp="1"/>
          </p:cNvSpPr>
          <p:nvPr>
            <p:ph type="body" idx="1"/>
          </p:nvPr>
        </p:nvSpPr>
        <p:spPr>
          <a:xfrm>
            <a:off x="401444" y="1825625"/>
            <a:ext cx="11352000" cy="4048200"/>
          </a:xfrm>
          <a:prstGeom prst="rect">
            <a:avLst/>
          </a:prstGeom>
          <a:noFill/>
          <a:ln>
            <a:noFill/>
          </a:ln>
        </p:spPr>
        <p:txBody>
          <a:bodyPr spcFirstLastPara="1" wrap="square" lIns="91425" tIns="45700" rIns="91425" bIns="45700" anchor="t" anchorCtr="0">
            <a:normAutofit/>
          </a:bodyPr>
          <a:lstStyle>
            <a:lvl1pPr marL="457200" marR="0" lvl="0" indent="-385762" algn="l">
              <a:lnSpc>
                <a:spcPct val="90000"/>
              </a:lnSpc>
              <a:spcBef>
                <a:spcPts val="750"/>
              </a:spcBef>
              <a:spcAft>
                <a:spcPts val="0"/>
              </a:spcAft>
              <a:buClr>
                <a:srgbClr val="AEABAB"/>
              </a:buClr>
              <a:buSzPts val="2475"/>
              <a:buFont typeface="Arial"/>
              <a:buChar char="•"/>
              <a:defRPr sz="2250" b="0" i="0" u="none" strike="noStrike" cap="none">
                <a:solidFill>
                  <a:schemeClr val="dk1"/>
                </a:solidFill>
                <a:latin typeface="Arial"/>
                <a:ea typeface="Arial"/>
                <a:cs typeface="Arial"/>
                <a:sym typeface="Arial"/>
              </a:defRPr>
            </a:lvl1pPr>
            <a:lvl2pPr marL="914400" marR="0" lvl="1" indent="-364807" algn="l">
              <a:lnSpc>
                <a:spcPct val="90000"/>
              </a:lnSpc>
              <a:spcBef>
                <a:spcPts val="375"/>
              </a:spcBef>
              <a:spcAft>
                <a:spcPts val="0"/>
              </a:spcAft>
              <a:buClr>
                <a:srgbClr val="AEABAB"/>
              </a:buClr>
              <a:buSzPts val="2145"/>
              <a:buFont typeface="Arial"/>
              <a:buChar char="•"/>
              <a:defRPr sz="1950" b="0" i="0" u="none" strike="noStrike" cap="none">
                <a:solidFill>
                  <a:schemeClr val="dk1"/>
                </a:solidFill>
                <a:latin typeface="Arial"/>
                <a:ea typeface="Arial"/>
                <a:cs typeface="Arial"/>
                <a:sym typeface="Arial"/>
              </a:defRPr>
            </a:lvl2pPr>
            <a:lvl3pPr marL="1371600" marR="0" lvl="2" indent="-343852" algn="l">
              <a:lnSpc>
                <a:spcPct val="90000"/>
              </a:lnSpc>
              <a:spcBef>
                <a:spcPts val="375"/>
              </a:spcBef>
              <a:spcAft>
                <a:spcPts val="0"/>
              </a:spcAft>
              <a:buClr>
                <a:srgbClr val="AEABAB"/>
              </a:buClr>
              <a:buSzPts val="1815"/>
              <a:buFont typeface="Arial"/>
              <a:buChar char="•"/>
              <a:defRPr sz="1650" b="0" i="0" u="none" strike="noStrike" cap="none">
                <a:solidFill>
                  <a:schemeClr val="dk1"/>
                </a:solidFill>
                <a:latin typeface="Arial"/>
                <a:ea typeface="Arial"/>
                <a:cs typeface="Arial"/>
                <a:sym typeface="Arial"/>
              </a:defRPr>
            </a:lvl3pPr>
            <a:lvl4pPr marL="1828800" marR="0" lvl="3" indent="-333375" algn="l">
              <a:lnSpc>
                <a:spcPct val="90000"/>
              </a:lnSpc>
              <a:spcBef>
                <a:spcPts val="375"/>
              </a:spcBef>
              <a:spcAft>
                <a:spcPts val="0"/>
              </a:spcAft>
              <a:buClr>
                <a:srgbClr val="AEABAB"/>
              </a:buClr>
              <a:buSzPts val="1650"/>
              <a:buFont typeface="Arial"/>
              <a:buChar char="•"/>
              <a:defRPr sz="1500" b="0" i="0" u="none" strike="noStrike" cap="none">
                <a:solidFill>
                  <a:schemeClr val="dk1"/>
                </a:solidFill>
                <a:latin typeface="Arial"/>
                <a:ea typeface="Arial"/>
                <a:cs typeface="Arial"/>
                <a:sym typeface="Arial"/>
              </a:defRPr>
            </a:lvl4pPr>
            <a:lvl5pPr marL="2286000" marR="0" lvl="4" indent="-322897" algn="l">
              <a:lnSpc>
                <a:spcPct val="90000"/>
              </a:lnSpc>
              <a:spcBef>
                <a:spcPts val="375"/>
              </a:spcBef>
              <a:spcAft>
                <a:spcPts val="0"/>
              </a:spcAft>
              <a:buClr>
                <a:srgbClr val="AEABAB"/>
              </a:buClr>
              <a:buSzPts val="1485"/>
              <a:buFont typeface="Arial"/>
              <a:buChar char="•"/>
              <a:defRPr sz="1350" b="0" i="0" u="none" strike="noStrike" cap="none">
                <a:solidFill>
                  <a:schemeClr val="dk1"/>
                </a:solidFill>
                <a:latin typeface="Arial"/>
                <a:ea typeface="Arial"/>
                <a:cs typeface="Arial"/>
                <a:sym typeface="Arial"/>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Google Shape;131;g36de0b4827b_0_292"/>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lvl1pPr marL="0" marR="0" lvl="0" indent="0" algn="l">
              <a:spcBef>
                <a:spcPts val="0"/>
              </a:spcBef>
              <a:buNone/>
              <a:defRPr sz="900" b="0" i="0" u="none" strike="noStrike" cap="none">
                <a:solidFill>
                  <a:srgbClr val="AEABAB"/>
                </a:solidFill>
                <a:latin typeface="Arial"/>
                <a:ea typeface="Arial"/>
                <a:cs typeface="Arial"/>
                <a:sym typeface="Arial"/>
              </a:defRPr>
            </a:lvl1pPr>
            <a:lvl2pPr marL="0" marR="0" lvl="1" indent="0" algn="l">
              <a:spcBef>
                <a:spcPts val="0"/>
              </a:spcBef>
              <a:buNone/>
              <a:defRPr sz="900" b="0" i="0" u="none" strike="noStrike" cap="none">
                <a:solidFill>
                  <a:srgbClr val="AEABAB"/>
                </a:solidFill>
                <a:latin typeface="Arial"/>
                <a:ea typeface="Arial"/>
                <a:cs typeface="Arial"/>
                <a:sym typeface="Arial"/>
              </a:defRPr>
            </a:lvl2pPr>
            <a:lvl3pPr marL="0" marR="0" lvl="2" indent="0" algn="l">
              <a:spcBef>
                <a:spcPts val="0"/>
              </a:spcBef>
              <a:buNone/>
              <a:defRPr sz="900" b="0" i="0" u="none" strike="noStrike" cap="none">
                <a:solidFill>
                  <a:srgbClr val="AEABAB"/>
                </a:solidFill>
                <a:latin typeface="Arial"/>
                <a:ea typeface="Arial"/>
                <a:cs typeface="Arial"/>
                <a:sym typeface="Arial"/>
              </a:defRPr>
            </a:lvl3pPr>
            <a:lvl4pPr marL="0" marR="0" lvl="3" indent="0" algn="l">
              <a:spcBef>
                <a:spcPts val="0"/>
              </a:spcBef>
              <a:buNone/>
              <a:defRPr sz="900" b="0" i="0" u="none" strike="noStrike" cap="none">
                <a:solidFill>
                  <a:srgbClr val="AEABAB"/>
                </a:solidFill>
                <a:latin typeface="Arial"/>
                <a:ea typeface="Arial"/>
                <a:cs typeface="Arial"/>
                <a:sym typeface="Arial"/>
              </a:defRPr>
            </a:lvl4pPr>
            <a:lvl5pPr marL="0" marR="0" lvl="4" indent="0" algn="l">
              <a:spcBef>
                <a:spcPts val="0"/>
              </a:spcBef>
              <a:buNone/>
              <a:defRPr sz="900" b="0" i="0" u="none" strike="noStrike" cap="none">
                <a:solidFill>
                  <a:srgbClr val="AEABAB"/>
                </a:solidFill>
                <a:latin typeface="Arial"/>
                <a:ea typeface="Arial"/>
                <a:cs typeface="Arial"/>
                <a:sym typeface="Arial"/>
              </a:defRPr>
            </a:lvl5pPr>
            <a:lvl6pPr marL="0" marR="0" lvl="5" indent="0" algn="l">
              <a:spcBef>
                <a:spcPts val="0"/>
              </a:spcBef>
              <a:buNone/>
              <a:defRPr sz="900" b="0" i="0" u="none" strike="noStrike" cap="none">
                <a:solidFill>
                  <a:srgbClr val="AEABAB"/>
                </a:solidFill>
                <a:latin typeface="Arial"/>
                <a:ea typeface="Arial"/>
                <a:cs typeface="Arial"/>
                <a:sym typeface="Arial"/>
              </a:defRPr>
            </a:lvl6pPr>
            <a:lvl7pPr marL="0" marR="0" lvl="6" indent="0" algn="l">
              <a:spcBef>
                <a:spcPts val="0"/>
              </a:spcBef>
              <a:buNone/>
              <a:defRPr sz="900" b="0" i="0" u="none" strike="noStrike" cap="none">
                <a:solidFill>
                  <a:srgbClr val="AEABAB"/>
                </a:solidFill>
                <a:latin typeface="Arial"/>
                <a:ea typeface="Arial"/>
                <a:cs typeface="Arial"/>
                <a:sym typeface="Arial"/>
              </a:defRPr>
            </a:lvl7pPr>
            <a:lvl8pPr marL="0" marR="0" lvl="7" indent="0" algn="l">
              <a:spcBef>
                <a:spcPts val="0"/>
              </a:spcBef>
              <a:buNone/>
              <a:defRPr sz="900" b="0" i="0" u="none" strike="noStrike" cap="none">
                <a:solidFill>
                  <a:srgbClr val="AEABAB"/>
                </a:solidFill>
                <a:latin typeface="Arial"/>
                <a:ea typeface="Arial"/>
                <a:cs typeface="Arial"/>
                <a:sym typeface="Arial"/>
              </a:defRPr>
            </a:lvl8pPr>
            <a:lvl9pPr marL="0" marR="0" lvl="8" indent="0" algn="l">
              <a:spcBef>
                <a:spcPts val="0"/>
              </a:spcBef>
              <a:buNone/>
              <a:defRPr sz="900" b="0" i="0" u="none" strike="noStrike" cap="none">
                <a:solidFill>
                  <a:srgbClr val="AEABAB"/>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2" name="Google Shape;132;g36de0b4827b_0_292"/>
          <p:cNvSpPr/>
          <p:nvPr/>
        </p:nvSpPr>
        <p:spPr>
          <a:xfrm>
            <a:off x="0" y="0"/>
            <a:ext cx="12192000" cy="230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3" name="Google Shape;133;g36de0b4827b_0_292"/>
          <p:cNvSpPr/>
          <p:nvPr/>
        </p:nvSpPr>
        <p:spPr>
          <a:xfrm>
            <a:off x="0" y="0"/>
            <a:ext cx="12192000" cy="230100"/>
          </a:xfrm>
          <a:prstGeom prst="rect">
            <a:avLst/>
          </a:prstGeom>
          <a:solidFill>
            <a:srgbClr val="014B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34" name="Google Shape;134;g36de0b4827b_0_292"/>
          <p:cNvPicPr preferRelativeResize="0"/>
          <p:nvPr/>
        </p:nvPicPr>
        <p:blipFill rotWithShape="1">
          <a:blip r:embed="rId18">
            <a:alphaModFix/>
          </a:blip>
          <a:srcRect/>
          <a:stretch/>
        </p:blipFill>
        <p:spPr>
          <a:xfrm>
            <a:off x="10989325" y="6219640"/>
            <a:ext cx="776317" cy="448696"/>
          </a:xfrm>
          <a:prstGeom prst="rect">
            <a:avLst/>
          </a:prstGeom>
          <a:noFill/>
          <a:ln>
            <a:noFill/>
          </a:ln>
        </p:spPr>
      </p:pic>
      <p:pic>
        <p:nvPicPr>
          <p:cNvPr id="135" name="Google Shape;135;g36de0b4827b_0_292"/>
          <p:cNvPicPr preferRelativeResize="0"/>
          <p:nvPr/>
        </p:nvPicPr>
        <p:blipFill rotWithShape="1">
          <a:blip r:embed="rId19">
            <a:alphaModFix/>
          </a:blip>
          <a:srcRect/>
          <a:stretch/>
        </p:blipFill>
        <p:spPr>
          <a:xfrm>
            <a:off x="9654357" y="6016352"/>
            <a:ext cx="1011460" cy="7530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TEmhE0Eeq1jSCVkXGLlTsxo5ytu0NxBS/view"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drive.google.com/file/d/111QCMoBjikxVLpiG2ndC7_gqeWVEVSp8/view"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chat.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5.gif"/></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m.e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hyperlink" Target="https://bit.ly/airesourcesforadulted"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
          <p:cNvSpPr txBox="1">
            <a:spLocks noGrp="1"/>
          </p:cNvSpPr>
          <p:nvPr>
            <p:ph type="subTitle" idx="1"/>
          </p:nvPr>
        </p:nvSpPr>
        <p:spPr>
          <a:xfrm>
            <a:off x="656161" y="4293852"/>
            <a:ext cx="10879800" cy="407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1980"/>
              <a:buNone/>
            </a:pPr>
            <a:r>
              <a:rPr lang="en-US" sz="2400"/>
              <a:t>Vi Hawes</a:t>
            </a:r>
            <a:endParaRPr sz="2400"/>
          </a:p>
          <a:p>
            <a:pPr marL="0" lvl="0" indent="0" algn="ctr" rtl="0">
              <a:lnSpc>
                <a:spcPct val="90000"/>
              </a:lnSpc>
              <a:spcBef>
                <a:spcPts val="0"/>
              </a:spcBef>
              <a:spcAft>
                <a:spcPts val="0"/>
              </a:spcAft>
              <a:buSzPts val="1980"/>
              <a:buNone/>
            </a:pPr>
            <a:r>
              <a:rPr lang="en-US" sz="2400"/>
              <a:t>VH Ed Tech Consulting</a:t>
            </a:r>
            <a:endParaRPr sz="2400"/>
          </a:p>
        </p:txBody>
      </p:sp>
      <p:sp>
        <p:nvSpPr>
          <p:cNvPr id="248" name="Google Shape;248;p1"/>
          <p:cNvSpPr txBox="1">
            <a:spLocks noGrp="1"/>
          </p:cNvSpPr>
          <p:nvPr>
            <p:ph type="body" idx="2"/>
          </p:nvPr>
        </p:nvSpPr>
        <p:spPr>
          <a:xfrm>
            <a:off x="656162" y="2961621"/>
            <a:ext cx="10879667" cy="1332221"/>
          </a:xfrm>
          <a:prstGeom prst="rect">
            <a:avLst/>
          </a:prstGeom>
          <a:noFill/>
          <a:ln>
            <a:noFill/>
          </a:ln>
        </p:spPr>
        <p:txBody>
          <a:bodyPr spcFirstLastPara="1" wrap="square" lIns="0" tIns="0" rIns="0" bIns="0" anchor="ctr" anchorCtr="0">
            <a:normAutofit lnSpcReduction="10000"/>
          </a:bodyPr>
          <a:lstStyle/>
          <a:p>
            <a:pPr marL="0" lvl="0" indent="0" algn="ctr" rtl="0">
              <a:lnSpc>
                <a:spcPct val="90000"/>
              </a:lnSpc>
              <a:spcBef>
                <a:spcPts val="0"/>
              </a:spcBef>
              <a:spcAft>
                <a:spcPts val="0"/>
              </a:spcAft>
              <a:buSzPts val="5720"/>
              <a:buNone/>
            </a:pPr>
            <a:r>
              <a:rPr lang="en-US"/>
              <a:t>Gen AI 101: </a:t>
            </a:r>
            <a:br>
              <a:rPr lang="en-US"/>
            </a:br>
            <a:r>
              <a:rPr lang="en-US"/>
              <a:t>A Refresher for Educators</a:t>
            </a:r>
            <a:endParaRPr/>
          </a:p>
        </p:txBody>
      </p:sp>
      <p:sp>
        <p:nvSpPr>
          <p:cNvPr id="3"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6de0b4827b_0_131"/>
          <p:cNvSpPr txBox="1">
            <a:spLocks noGrp="1"/>
          </p:cNvSpPr>
          <p:nvPr>
            <p:ph type="body" idx="1"/>
          </p:nvPr>
        </p:nvSpPr>
        <p:spPr>
          <a:xfrm>
            <a:off x="869050" y="2202774"/>
            <a:ext cx="3517200" cy="527100"/>
          </a:xfrm>
          <a:prstGeom prst="rect">
            <a:avLst/>
          </a:prstGeom>
          <a:solidFill>
            <a:schemeClr val="accent3"/>
          </a:solidFill>
          <a:ln>
            <a:noFill/>
          </a:ln>
        </p:spPr>
        <p:txBody>
          <a:bodyPr spcFirstLastPara="1" wrap="square" lIns="91425" tIns="45700" rIns="91425" bIns="45700" anchor="t" anchorCtr="0">
            <a:noAutofit/>
          </a:bodyPr>
          <a:lstStyle/>
          <a:p>
            <a:pPr marL="171442" lvl="0" indent="-85037" algn="l" rtl="0">
              <a:lnSpc>
                <a:spcPct val="90000"/>
              </a:lnSpc>
              <a:spcBef>
                <a:spcPts val="0"/>
              </a:spcBef>
              <a:spcAft>
                <a:spcPts val="0"/>
              </a:spcAft>
              <a:buSzPts val="2475"/>
              <a:buNone/>
            </a:pPr>
            <a:r>
              <a:rPr lang="en-US" sz="3000" b="1">
                <a:solidFill>
                  <a:schemeClr val="lt1"/>
                </a:solidFill>
              </a:rPr>
              <a:t>Audio</a:t>
            </a:r>
            <a:endParaRPr sz="3000" b="1">
              <a:solidFill>
                <a:schemeClr val="lt1"/>
              </a:solidFill>
            </a:endParaRPr>
          </a:p>
        </p:txBody>
      </p:sp>
      <p:sp>
        <p:nvSpPr>
          <p:cNvPr id="332" name="Google Shape;332;g36de0b4827b_0_131"/>
          <p:cNvSpPr txBox="1">
            <a:spLocks noGrp="1"/>
          </p:cNvSpPr>
          <p:nvPr>
            <p:ph type="body" idx="4"/>
          </p:nvPr>
        </p:nvSpPr>
        <p:spPr>
          <a:xfrm>
            <a:off x="869050" y="2729862"/>
            <a:ext cx="3517200" cy="17613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p>
            <a:pPr marL="0" lvl="0" indent="0" algn="l" rtl="0">
              <a:lnSpc>
                <a:spcPct val="90000"/>
              </a:lnSpc>
              <a:spcBef>
                <a:spcPts val="750"/>
              </a:spcBef>
              <a:spcAft>
                <a:spcPts val="0"/>
              </a:spcAft>
              <a:buNone/>
            </a:pPr>
            <a:r>
              <a:rPr lang="en-US"/>
              <a:t>Music compositions, sound effects, and natural-sounding speech</a:t>
            </a:r>
            <a:endParaRPr/>
          </a:p>
        </p:txBody>
      </p:sp>
      <p:pic>
        <p:nvPicPr>
          <p:cNvPr id="333" name="Google Shape;333;g36de0b4827b_0_131" title="ElevenLabs_2024-12-03T17_53_52_Aria_pre_s40_sb75_se35_b_m2.mp3">
            <a:hlinkClick r:id="rId3"/>
          </p:cNvPr>
          <p:cNvPicPr preferRelativeResize="0"/>
          <p:nvPr/>
        </p:nvPicPr>
        <p:blipFill>
          <a:blip r:embed="rId4">
            <a:alphaModFix/>
          </a:blip>
          <a:stretch>
            <a:fillRect/>
          </a:stretch>
        </p:blipFill>
        <p:spPr>
          <a:xfrm>
            <a:off x="5692025" y="1781588"/>
            <a:ext cx="1010100" cy="1010100"/>
          </a:xfrm>
          <a:prstGeom prst="rect">
            <a:avLst/>
          </a:prstGeom>
          <a:noFill/>
          <a:ln>
            <a:noFill/>
          </a:ln>
        </p:spPr>
      </p:pic>
      <p:sp>
        <p:nvSpPr>
          <p:cNvPr id="334" name="Google Shape;334;g36de0b4827b_0_131"/>
          <p:cNvSpPr txBox="1"/>
          <p:nvPr/>
        </p:nvSpPr>
        <p:spPr>
          <a:xfrm>
            <a:off x="6842400" y="1878588"/>
            <a:ext cx="42396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50">
                <a:solidFill>
                  <a:schemeClr val="dk1"/>
                </a:solidFill>
              </a:rPr>
              <a:t>Dialogue for ESOL students</a:t>
            </a:r>
            <a:endParaRPr sz="2250">
              <a:solidFill>
                <a:schemeClr val="dk1"/>
              </a:solidFill>
            </a:endParaRPr>
          </a:p>
          <a:p>
            <a:pPr marL="0" lvl="0" indent="0" algn="l" rtl="0">
              <a:spcBef>
                <a:spcPts val="0"/>
              </a:spcBef>
              <a:spcAft>
                <a:spcPts val="0"/>
              </a:spcAft>
              <a:buNone/>
            </a:pPr>
            <a:r>
              <a:rPr lang="en-US" sz="2250" i="1">
                <a:solidFill>
                  <a:schemeClr val="dk1"/>
                </a:solidFill>
              </a:rPr>
              <a:t>Generated by ElevanLabs</a:t>
            </a:r>
            <a:endParaRPr sz="2250" i="1">
              <a:solidFill>
                <a:schemeClr val="dk1"/>
              </a:solidFill>
            </a:endParaRPr>
          </a:p>
        </p:txBody>
      </p:sp>
      <p:pic>
        <p:nvPicPr>
          <p:cNvPr id="335" name="Google Shape;335;g36de0b4827b_0_131" title="Open Network Learning Environments_ Foundations and Frameworks (1).wav">
            <a:hlinkClick r:id="rId5"/>
          </p:cNvPr>
          <p:cNvPicPr preferRelativeResize="0"/>
          <p:nvPr/>
        </p:nvPicPr>
        <p:blipFill>
          <a:blip r:embed="rId4">
            <a:alphaModFix/>
          </a:blip>
          <a:stretch>
            <a:fillRect/>
          </a:stretch>
        </p:blipFill>
        <p:spPr>
          <a:xfrm>
            <a:off x="5692025" y="4066313"/>
            <a:ext cx="1010100" cy="1010100"/>
          </a:xfrm>
          <a:prstGeom prst="rect">
            <a:avLst/>
          </a:prstGeom>
          <a:noFill/>
          <a:ln>
            <a:noFill/>
          </a:ln>
        </p:spPr>
      </p:pic>
      <p:sp>
        <p:nvSpPr>
          <p:cNvPr id="336" name="Google Shape;336;g36de0b4827b_0_131"/>
          <p:cNvSpPr txBox="1"/>
          <p:nvPr/>
        </p:nvSpPr>
        <p:spPr>
          <a:xfrm>
            <a:off x="6842400" y="4056563"/>
            <a:ext cx="42396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50">
                <a:solidFill>
                  <a:schemeClr val="dk1"/>
                </a:solidFill>
              </a:rPr>
              <a:t>Podcast on Open Network Learning Environments</a:t>
            </a:r>
            <a:endParaRPr sz="2250">
              <a:solidFill>
                <a:schemeClr val="dk1"/>
              </a:solidFill>
            </a:endParaRPr>
          </a:p>
          <a:p>
            <a:pPr marL="0" lvl="0" indent="0" algn="l" rtl="0">
              <a:spcBef>
                <a:spcPts val="0"/>
              </a:spcBef>
              <a:spcAft>
                <a:spcPts val="0"/>
              </a:spcAft>
              <a:buNone/>
            </a:pPr>
            <a:r>
              <a:rPr lang="en-US" sz="2250" i="1">
                <a:solidFill>
                  <a:schemeClr val="dk1"/>
                </a:solidFill>
              </a:rPr>
              <a:t>Generated by NotebookLM</a:t>
            </a:r>
            <a:endParaRPr sz="2250" i="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36de0b4827b_0_142"/>
          <p:cNvSpPr txBox="1">
            <a:spLocks noGrp="1"/>
          </p:cNvSpPr>
          <p:nvPr>
            <p:ph type="body" idx="1"/>
          </p:nvPr>
        </p:nvSpPr>
        <p:spPr>
          <a:xfrm>
            <a:off x="401404" y="1305966"/>
            <a:ext cx="3517200" cy="228600"/>
          </a:xfrm>
          <a:prstGeom prst="rect">
            <a:avLst/>
          </a:prstGeom>
          <a:solidFill>
            <a:schemeClr val="accent2"/>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342" name="Google Shape;342;g36de0b4827b_0_142"/>
          <p:cNvSpPr txBox="1">
            <a:spLocks noGrp="1"/>
          </p:cNvSpPr>
          <p:nvPr>
            <p:ph type="body" idx="2"/>
          </p:nvPr>
        </p:nvSpPr>
        <p:spPr>
          <a:xfrm>
            <a:off x="4275959" y="1312743"/>
            <a:ext cx="3511200" cy="228600"/>
          </a:xfrm>
          <a:prstGeom prst="rect">
            <a:avLst/>
          </a:prstGeom>
          <a:solidFill>
            <a:schemeClr val="accent3"/>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343" name="Google Shape;343;g36de0b4827b_0_142"/>
          <p:cNvSpPr txBox="1">
            <a:spLocks noGrp="1"/>
          </p:cNvSpPr>
          <p:nvPr>
            <p:ph type="body" idx="3"/>
          </p:nvPr>
        </p:nvSpPr>
        <p:spPr>
          <a:xfrm>
            <a:off x="4275963" y="1312748"/>
            <a:ext cx="3511200" cy="29562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p>
            <a:pPr marL="0" lvl="0" indent="0" algn="l" rtl="0">
              <a:lnSpc>
                <a:spcPct val="90000"/>
              </a:lnSpc>
              <a:spcBef>
                <a:spcPts val="0"/>
              </a:spcBef>
              <a:spcAft>
                <a:spcPts val="0"/>
              </a:spcAft>
              <a:buSzPts val="2090"/>
              <a:buNone/>
            </a:pPr>
            <a:r>
              <a:rPr lang="en-US" b="1"/>
              <a:t>Creates engaging content</a:t>
            </a:r>
            <a:endParaRPr/>
          </a:p>
          <a:p>
            <a:pPr marL="171442" lvl="0" indent="-171442" algn="l" rtl="0">
              <a:lnSpc>
                <a:spcPct val="90000"/>
              </a:lnSpc>
              <a:spcBef>
                <a:spcPts val="750"/>
              </a:spcBef>
              <a:spcAft>
                <a:spcPts val="0"/>
              </a:spcAft>
              <a:buSzPts val="2090"/>
              <a:buChar char="•"/>
            </a:pPr>
            <a:r>
              <a:rPr lang="en-US"/>
              <a:t>Develop relevant, real-world examples, scenarios, and case studies tailored to your specific student population.</a:t>
            </a:r>
            <a:endParaRPr/>
          </a:p>
        </p:txBody>
      </p:sp>
      <p:sp>
        <p:nvSpPr>
          <p:cNvPr id="344" name="Google Shape;344;g36de0b4827b_0_142"/>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Why It Matters for Educators</a:t>
            </a:r>
            <a:endParaRPr/>
          </a:p>
        </p:txBody>
      </p:sp>
      <p:sp>
        <p:nvSpPr>
          <p:cNvPr id="345" name="Google Shape;345;g36de0b4827b_0_142"/>
          <p:cNvSpPr txBox="1">
            <a:spLocks noGrp="1"/>
          </p:cNvSpPr>
          <p:nvPr>
            <p:ph type="body" idx="4"/>
          </p:nvPr>
        </p:nvSpPr>
        <p:spPr>
          <a:xfrm>
            <a:off x="401413" y="1305973"/>
            <a:ext cx="3517200" cy="29562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p>
            <a:pPr marL="0" lvl="0" indent="0" algn="l" rtl="0">
              <a:lnSpc>
                <a:spcPct val="90000"/>
              </a:lnSpc>
              <a:spcBef>
                <a:spcPts val="0"/>
              </a:spcBef>
              <a:spcAft>
                <a:spcPts val="0"/>
              </a:spcAft>
              <a:buSzPts val="2090"/>
              <a:buNone/>
            </a:pPr>
            <a:r>
              <a:rPr lang="en-US" b="1"/>
              <a:t>Speeds up lesson planning</a:t>
            </a:r>
            <a:endParaRPr/>
          </a:p>
          <a:p>
            <a:pPr marL="171442" lvl="0" indent="-171442" algn="l" rtl="0">
              <a:lnSpc>
                <a:spcPct val="90000"/>
              </a:lnSpc>
              <a:spcBef>
                <a:spcPts val="750"/>
              </a:spcBef>
              <a:spcAft>
                <a:spcPts val="0"/>
              </a:spcAft>
              <a:buSzPts val="2090"/>
              <a:buChar char="•"/>
            </a:pPr>
            <a:r>
              <a:rPr lang="en-US"/>
              <a:t>Generate customized materials, differentiated activities, and assessment tools in minutes rather than hours.</a:t>
            </a:r>
            <a:endParaRPr/>
          </a:p>
        </p:txBody>
      </p:sp>
      <p:sp>
        <p:nvSpPr>
          <p:cNvPr id="346" name="Google Shape;346;g36de0b4827b_0_142"/>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11</a:t>
            </a:fld>
            <a:endParaRPr/>
          </a:p>
        </p:txBody>
      </p:sp>
      <p:sp>
        <p:nvSpPr>
          <p:cNvPr id="347" name="Google Shape;347;g36de0b4827b_0_142"/>
          <p:cNvSpPr txBox="1">
            <a:spLocks noGrp="1"/>
          </p:cNvSpPr>
          <p:nvPr>
            <p:ph type="body" idx="5"/>
          </p:nvPr>
        </p:nvSpPr>
        <p:spPr>
          <a:xfrm>
            <a:off x="8148698" y="1312743"/>
            <a:ext cx="3515400" cy="228600"/>
          </a:xfrm>
          <a:prstGeom prst="rect">
            <a:avLst/>
          </a:prstGeom>
          <a:solidFill>
            <a:schemeClr val="accent1"/>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348" name="Google Shape;348;g36de0b4827b_0_142"/>
          <p:cNvSpPr txBox="1">
            <a:spLocks noGrp="1"/>
          </p:cNvSpPr>
          <p:nvPr>
            <p:ph type="body" idx="6"/>
          </p:nvPr>
        </p:nvSpPr>
        <p:spPr>
          <a:xfrm>
            <a:off x="8148698" y="1312743"/>
            <a:ext cx="35154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p>
            <a:pPr marL="0" lvl="0" indent="0" algn="l" rtl="0">
              <a:lnSpc>
                <a:spcPct val="90000"/>
              </a:lnSpc>
              <a:spcBef>
                <a:spcPts val="0"/>
              </a:spcBef>
              <a:spcAft>
                <a:spcPts val="0"/>
              </a:spcAft>
              <a:buSzPts val="2090"/>
              <a:buNone/>
            </a:pPr>
            <a:r>
              <a:rPr lang="en-US" b="1"/>
              <a:t>Differentiates instruction</a:t>
            </a:r>
            <a:endParaRPr/>
          </a:p>
          <a:p>
            <a:pPr marL="171442" lvl="0" indent="-171442" algn="l" rtl="0">
              <a:lnSpc>
                <a:spcPct val="90000"/>
              </a:lnSpc>
              <a:spcBef>
                <a:spcPts val="750"/>
              </a:spcBef>
              <a:spcAft>
                <a:spcPts val="0"/>
              </a:spcAft>
              <a:buSzPts val="2090"/>
              <a:buChar char="•"/>
            </a:pPr>
            <a:r>
              <a:rPr lang="en-US"/>
              <a:t>Quickly adapt materials for various learning levels, language proficiencies, and learning styles within the same classroom</a:t>
            </a:r>
            <a:endParaRPr/>
          </a:p>
        </p:txBody>
      </p:sp>
      <p:sp>
        <p:nvSpPr>
          <p:cNvPr id="349" name="Google Shape;349;g36de0b4827b_0_142"/>
          <p:cNvSpPr txBox="1">
            <a:spLocks noGrp="1"/>
          </p:cNvSpPr>
          <p:nvPr>
            <p:ph type="body" idx="1"/>
          </p:nvPr>
        </p:nvSpPr>
        <p:spPr>
          <a:xfrm>
            <a:off x="401400" y="4411475"/>
            <a:ext cx="7385700" cy="148800"/>
          </a:xfrm>
          <a:prstGeom prst="rect">
            <a:avLst/>
          </a:prstGeom>
          <a:solidFill>
            <a:schemeClr val="accent4"/>
          </a:solidFill>
          <a:ln>
            <a:noFill/>
          </a:ln>
        </p:spPr>
        <p:txBody>
          <a:bodyPr spcFirstLastPara="1" wrap="square" lIns="91425" tIns="45700" rIns="91425" bIns="45700" anchor="t" anchorCtr="0">
            <a:normAutofit fontScale="25000" lnSpcReduction="20000"/>
          </a:bodyPr>
          <a:lstStyle/>
          <a:p>
            <a:pPr marL="171442" lvl="0" indent="-85037" algn="l" rtl="0">
              <a:lnSpc>
                <a:spcPct val="90000"/>
              </a:lnSpc>
              <a:spcBef>
                <a:spcPts val="0"/>
              </a:spcBef>
              <a:spcAft>
                <a:spcPts val="0"/>
              </a:spcAft>
              <a:buSzPct val="110000"/>
              <a:buNone/>
            </a:pPr>
            <a:endParaRPr/>
          </a:p>
        </p:txBody>
      </p:sp>
      <p:sp>
        <p:nvSpPr>
          <p:cNvPr id="350" name="Google Shape;350;g36de0b4827b_0_142"/>
          <p:cNvSpPr txBox="1">
            <a:spLocks noGrp="1"/>
          </p:cNvSpPr>
          <p:nvPr>
            <p:ph type="body" idx="4"/>
          </p:nvPr>
        </p:nvSpPr>
        <p:spPr>
          <a:xfrm>
            <a:off x="401413" y="4560272"/>
            <a:ext cx="7385700" cy="17772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p>
            <a:pPr marL="0" lvl="0" indent="0" algn="l" rtl="0">
              <a:lnSpc>
                <a:spcPct val="90000"/>
              </a:lnSpc>
              <a:spcBef>
                <a:spcPts val="0"/>
              </a:spcBef>
              <a:spcAft>
                <a:spcPts val="0"/>
              </a:spcAft>
              <a:buSzPts val="2090"/>
              <a:buNone/>
            </a:pPr>
            <a:r>
              <a:rPr lang="en-US" b="1"/>
              <a:t>Assist students in development</a:t>
            </a:r>
            <a:endParaRPr/>
          </a:p>
          <a:p>
            <a:pPr marL="171442" lvl="0" indent="-171442" algn="l" rtl="0">
              <a:lnSpc>
                <a:spcPct val="90000"/>
              </a:lnSpc>
              <a:spcBef>
                <a:spcPts val="750"/>
              </a:spcBef>
              <a:spcAft>
                <a:spcPts val="0"/>
              </a:spcAft>
              <a:buSzPts val="2090"/>
              <a:buChar char="•"/>
            </a:pPr>
            <a:r>
              <a:rPr lang="en-US"/>
              <a:t>Supports language acquisition, critical thinking skills, and provides immediate feedback on student work.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36de0b4827b_0_281"/>
          <p:cNvSpPr txBox="1">
            <a:spLocks noGrp="1"/>
          </p:cNvSpPr>
          <p:nvPr>
            <p:ph type="body" idx="1"/>
          </p:nvPr>
        </p:nvSpPr>
        <p:spPr>
          <a:xfrm>
            <a:off x="401441" y="1826341"/>
            <a:ext cx="3517200" cy="228600"/>
          </a:xfrm>
          <a:prstGeom prst="rect">
            <a:avLst/>
          </a:prstGeom>
          <a:solidFill>
            <a:schemeClr val="accent2"/>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356" name="Google Shape;356;g36de0b4827b_0_281"/>
          <p:cNvSpPr txBox="1">
            <a:spLocks noGrp="1"/>
          </p:cNvSpPr>
          <p:nvPr>
            <p:ph type="body" idx="2"/>
          </p:nvPr>
        </p:nvSpPr>
        <p:spPr>
          <a:xfrm>
            <a:off x="4275996" y="1833118"/>
            <a:ext cx="3511200" cy="228600"/>
          </a:xfrm>
          <a:prstGeom prst="rect">
            <a:avLst/>
          </a:prstGeom>
          <a:solidFill>
            <a:schemeClr val="accent3"/>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357" name="Google Shape;357;g36de0b4827b_0_281"/>
          <p:cNvSpPr txBox="1">
            <a:spLocks noGrp="1"/>
          </p:cNvSpPr>
          <p:nvPr>
            <p:ph type="body" idx="3"/>
          </p:nvPr>
        </p:nvSpPr>
        <p:spPr>
          <a:xfrm>
            <a:off x="4275997" y="1833118"/>
            <a:ext cx="35112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p>
            <a:pPr marL="0" lvl="0" indent="0" algn="l" rtl="0">
              <a:lnSpc>
                <a:spcPct val="90000"/>
              </a:lnSpc>
              <a:spcBef>
                <a:spcPts val="0"/>
              </a:spcBef>
              <a:spcAft>
                <a:spcPts val="0"/>
              </a:spcAft>
              <a:buSzPts val="2090"/>
              <a:buNone/>
            </a:pPr>
            <a:r>
              <a:rPr lang="en-US" b="1"/>
              <a:t>Bias &amp; Inclusivity</a:t>
            </a:r>
            <a:endParaRPr/>
          </a:p>
          <a:p>
            <a:pPr marL="171442" lvl="0" indent="-171442" algn="l" rtl="0">
              <a:lnSpc>
                <a:spcPct val="90000"/>
              </a:lnSpc>
              <a:spcBef>
                <a:spcPts val="750"/>
              </a:spcBef>
              <a:spcAft>
                <a:spcPts val="0"/>
              </a:spcAft>
              <a:buSzPts val="2090"/>
              <a:buChar char="•"/>
            </a:pPr>
            <a:r>
              <a:rPr lang="en-US"/>
              <a:t>AI may reflect biases from their training data. </a:t>
            </a:r>
            <a:endParaRPr/>
          </a:p>
          <a:p>
            <a:pPr marL="171442" lvl="0" indent="-174934" algn="l" rtl="0">
              <a:lnSpc>
                <a:spcPct val="90000"/>
              </a:lnSpc>
              <a:spcBef>
                <a:spcPts val="750"/>
              </a:spcBef>
              <a:spcAft>
                <a:spcPts val="0"/>
              </a:spcAft>
              <a:buSzPts val="2145"/>
              <a:buChar char="•"/>
            </a:pPr>
            <a:r>
              <a:rPr lang="en-US"/>
              <a:t>Review generated content for cultural sensitivity and inclusivity</a:t>
            </a:r>
            <a:endParaRPr/>
          </a:p>
        </p:txBody>
      </p:sp>
      <p:sp>
        <p:nvSpPr>
          <p:cNvPr id="358" name="Google Shape;358;g36de0b4827b_0_281"/>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Ethical Considerations</a:t>
            </a:r>
            <a:endParaRPr/>
          </a:p>
        </p:txBody>
      </p:sp>
      <p:sp>
        <p:nvSpPr>
          <p:cNvPr id="359" name="Google Shape;359;g36de0b4827b_0_281"/>
          <p:cNvSpPr txBox="1">
            <a:spLocks noGrp="1"/>
          </p:cNvSpPr>
          <p:nvPr>
            <p:ph type="body" idx="4"/>
          </p:nvPr>
        </p:nvSpPr>
        <p:spPr>
          <a:xfrm>
            <a:off x="401443" y="1826344"/>
            <a:ext cx="3517200" cy="40548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p>
            <a:pPr marL="0" lvl="0" indent="0" algn="l" rtl="0">
              <a:lnSpc>
                <a:spcPct val="90000"/>
              </a:lnSpc>
              <a:spcBef>
                <a:spcPts val="0"/>
              </a:spcBef>
              <a:spcAft>
                <a:spcPts val="0"/>
              </a:spcAft>
              <a:buSzPts val="2090"/>
              <a:buNone/>
            </a:pPr>
            <a:r>
              <a:rPr lang="en-US" b="1"/>
              <a:t>Data Privacy &amp; FERPA Compliance</a:t>
            </a:r>
            <a:endParaRPr/>
          </a:p>
          <a:p>
            <a:pPr marL="171442" lvl="0" indent="-171442" algn="l" rtl="0">
              <a:lnSpc>
                <a:spcPct val="90000"/>
              </a:lnSpc>
              <a:spcBef>
                <a:spcPts val="750"/>
              </a:spcBef>
              <a:spcAft>
                <a:spcPts val="0"/>
              </a:spcAft>
              <a:buSzPts val="2090"/>
              <a:buChar char="•"/>
            </a:pPr>
            <a:r>
              <a:rPr lang="en-US"/>
              <a:t>Ensure AI tool use with student data complies with FERPA. </a:t>
            </a:r>
            <a:endParaRPr/>
          </a:p>
          <a:p>
            <a:pPr marL="171442" lvl="0" indent="-174934" algn="l" rtl="0">
              <a:lnSpc>
                <a:spcPct val="90000"/>
              </a:lnSpc>
              <a:spcBef>
                <a:spcPts val="750"/>
              </a:spcBef>
              <a:spcAft>
                <a:spcPts val="0"/>
              </a:spcAft>
              <a:buSzPts val="2145"/>
              <a:buChar char="•"/>
            </a:pPr>
            <a:r>
              <a:rPr lang="en-US"/>
              <a:t>Avoid entering personal information into public AI platforms.</a:t>
            </a:r>
            <a:endParaRPr/>
          </a:p>
        </p:txBody>
      </p:sp>
      <p:sp>
        <p:nvSpPr>
          <p:cNvPr id="360" name="Google Shape;360;g36de0b4827b_0_281"/>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12</a:t>
            </a:fld>
            <a:endParaRPr/>
          </a:p>
        </p:txBody>
      </p:sp>
      <p:sp>
        <p:nvSpPr>
          <p:cNvPr id="361" name="Google Shape;361;g36de0b4827b_0_281"/>
          <p:cNvSpPr txBox="1">
            <a:spLocks noGrp="1"/>
          </p:cNvSpPr>
          <p:nvPr>
            <p:ph type="body" idx="5"/>
          </p:nvPr>
        </p:nvSpPr>
        <p:spPr>
          <a:xfrm>
            <a:off x="8148735" y="1833118"/>
            <a:ext cx="3515400" cy="228600"/>
          </a:xfrm>
          <a:prstGeom prst="rect">
            <a:avLst/>
          </a:prstGeom>
          <a:solidFill>
            <a:schemeClr val="accent1"/>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362" name="Google Shape;362;g36de0b4827b_0_281"/>
          <p:cNvSpPr txBox="1">
            <a:spLocks noGrp="1"/>
          </p:cNvSpPr>
          <p:nvPr>
            <p:ph type="body" idx="6"/>
          </p:nvPr>
        </p:nvSpPr>
        <p:spPr>
          <a:xfrm>
            <a:off x="8148735" y="1833118"/>
            <a:ext cx="3515400" cy="40548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p>
            <a:pPr marL="0" lvl="0" indent="0" algn="l" rtl="0">
              <a:lnSpc>
                <a:spcPct val="90000"/>
              </a:lnSpc>
              <a:spcBef>
                <a:spcPts val="0"/>
              </a:spcBef>
              <a:spcAft>
                <a:spcPts val="0"/>
              </a:spcAft>
              <a:buSzPts val="2090"/>
              <a:buNone/>
            </a:pPr>
            <a:r>
              <a:rPr lang="en-US" b="1"/>
              <a:t>Human-Centered Education</a:t>
            </a:r>
            <a:endParaRPr/>
          </a:p>
          <a:p>
            <a:pPr marL="171442" lvl="0" indent="-171442" algn="l" rtl="0">
              <a:lnSpc>
                <a:spcPct val="90000"/>
              </a:lnSpc>
              <a:spcBef>
                <a:spcPts val="750"/>
              </a:spcBef>
              <a:spcAft>
                <a:spcPts val="0"/>
              </a:spcAft>
              <a:buSzPts val="2090"/>
              <a:buChar char="•"/>
            </a:pPr>
            <a:r>
              <a:rPr lang="en-US"/>
              <a:t>Maintain your role as an educator. </a:t>
            </a:r>
            <a:endParaRPr/>
          </a:p>
          <a:p>
            <a:pPr marL="171442" lvl="0" indent="-174934" algn="l" rtl="0">
              <a:lnSpc>
                <a:spcPct val="90000"/>
              </a:lnSpc>
              <a:spcBef>
                <a:spcPts val="750"/>
              </a:spcBef>
              <a:spcAft>
                <a:spcPts val="0"/>
              </a:spcAft>
              <a:buSzPts val="2145"/>
              <a:buChar char="•"/>
            </a:pPr>
            <a:r>
              <a:rPr lang="en-US"/>
              <a:t>AI is a tool, not a replacement for human judgment and empathy.</a:t>
            </a:r>
            <a:endParaRPr/>
          </a:p>
          <a:p>
            <a:pPr marL="171442" lvl="0" indent="-174934" algn="l" rtl="0">
              <a:lnSpc>
                <a:spcPct val="90000"/>
              </a:lnSpc>
              <a:spcBef>
                <a:spcPts val="750"/>
              </a:spcBef>
              <a:spcAft>
                <a:spcPts val="0"/>
              </a:spcAft>
              <a:buSzPts val="2145"/>
              <a:buChar char="•"/>
            </a:pPr>
            <a:r>
              <a:rPr lang="en-US"/>
              <a:t>Prioritize human interactions.</a:t>
            </a:r>
            <a:endParaRPr/>
          </a:p>
          <a:p>
            <a:pPr marL="171442" lvl="0" indent="-174934" algn="l" rtl="0">
              <a:lnSpc>
                <a:spcPct val="90000"/>
              </a:lnSpc>
              <a:spcBef>
                <a:spcPts val="750"/>
              </a:spcBef>
              <a:spcAft>
                <a:spcPts val="0"/>
              </a:spcAft>
              <a:buSzPts val="2145"/>
              <a:buChar char="•"/>
            </a:pPr>
            <a:r>
              <a:rPr lang="en-US"/>
              <a:t>Evaluate AI content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6de0b4827b_0_0"/>
          <p:cNvSpPr txBox="1">
            <a:spLocks noGrp="1"/>
          </p:cNvSpPr>
          <p:nvPr>
            <p:ph type="body" idx="1"/>
          </p:nvPr>
        </p:nvSpPr>
        <p:spPr>
          <a:xfrm>
            <a:off x="646771" y="1826341"/>
            <a:ext cx="5181600" cy="228600"/>
          </a:xfrm>
          <a:prstGeom prst="rect">
            <a:avLst/>
          </a:prstGeom>
          <a:solidFill>
            <a:schemeClr val="accent2"/>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368" name="Google Shape;368;g36de0b4827b_0_0"/>
          <p:cNvSpPr txBox="1">
            <a:spLocks noGrp="1"/>
          </p:cNvSpPr>
          <p:nvPr>
            <p:ph type="title"/>
          </p:nvPr>
        </p:nvSpPr>
        <p:spPr>
          <a:xfrm>
            <a:off x="401447" y="525111"/>
            <a:ext cx="11262600" cy="116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Demo Prompt</a:t>
            </a:r>
            <a:endParaRPr/>
          </a:p>
        </p:txBody>
      </p:sp>
      <p:sp>
        <p:nvSpPr>
          <p:cNvPr id="369" name="Google Shape;369;g36de0b4827b_0_0"/>
          <p:cNvSpPr txBox="1">
            <a:spLocks noGrp="1"/>
          </p:cNvSpPr>
          <p:nvPr>
            <p:ph type="body" idx="4"/>
          </p:nvPr>
        </p:nvSpPr>
        <p:spPr>
          <a:xfrm>
            <a:off x="646771" y="1833118"/>
            <a:ext cx="5181600" cy="4054800"/>
          </a:xfrm>
          <a:prstGeom prst="rect">
            <a:avLst/>
          </a:prstGeom>
          <a:noFill/>
          <a:ln w="9525" cap="flat" cmpd="sng">
            <a:solidFill>
              <a:srgbClr val="005F7B"/>
            </a:solidFill>
            <a:prstDash val="solid"/>
            <a:round/>
            <a:headEnd type="none" w="sm" len="sm"/>
            <a:tailEnd type="none" w="sm" len="sm"/>
          </a:ln>
        </p:spPr>
        <p:txBody>
          <a:bodyPr spcFirstLastPara="1" wrap="square" lIns="171450" tIns="457200" rIns="171450" bIns="45700" anchor="t" anchorCtr="0">
            <a:normAutofit/>
          </a:bodyPr>
          <a:lstStyle/>
          <a:p>
            <a:pPr marL="0" lvl="0" indent="0" algn="l" rtl="0">
              <a:lnSpc>
                <a:spcPct val="90000"/>
              </a:lnSpc>
              <a:spcBef>
                <a:spcPts val="750"/>
              </a:spcBef>
              <a:spcAft>
                <a:spcPts val="0"/>
              </a:spcAft>
              <a:buNone/>
            </a:pPr>
            <a:r>
              <a:rPr lang="en-US"/>
              <a:t>“Create a 4-week unit plan for GED reading students with weekly quizzes. Focus on informational texts about environmental science. Include accommodations for ELL students and those with learning disabilities.” </a:t>
            </a:r>
            <a:endParaRPr/>
          </a:p>
        </p:txBody>
      </p:sp>
      <p:sp>
        <p:nvSpPr>
          <p:cNvPr id="370" name="Google Shape;370;g36de0b4827b_0_0"/>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13</a:t>
            </a:fld>
            <a:endParaRPr/>
          </a:p>
        </p:txBody>
      </p:sp>
      <p:pic>
        <p:nvPicPr>
          <p:cNvPr id="371" name="Google Shape;371;g36de0b4827b_0_0" title="7rFO4HLvn4-SxiZh2JrD0 (1).png"/>
          <p:cNvPicPr preferRelativeResize="0"/>
          <p:nvPr/>
        </p:nvPicPr>
        <p:blipFill>
          <a:blip r:embed="rId3">
            <a:alphaModFix/>
          </a:blip>
          <a:stretch>
            <a:fillRect/>
          </a:stretch>
        </p:blipFill>
        <p:spPr>
          <a:xfrm>
            <a:off x="6801471" y="997711"/>
            <a:ext cx="4862589" cy="48625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7"/>
          <p:cNvSpPr txBox="1">
            <a:spLocks noGrp="1"/>
          </p:cNvSpPr>
          <p:nvPr>
            <p:ph type="title"/>
          </p:nvPr>
        </p:nvSpPr>
        <p:spPr>
          <a:xfrm>
            <a:off x="401444" y="525111"/>
            <a:ext cx="11351941" cy="116558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Prompt Engineering 101</a:t>
            </a:r>
            <a:endParaRPr/>
          </a:p>
        </p:txBody>
      </p:sp>
      <p:sp>
        <p:nvSpPr>
          <p:cNvPr id="377" name="Google Shape;377;p7"/>
          <p:cNvSpPr txBox="1">
            <a:spLocks noGrp="1"/>
          </p:cNvSpPr>
          <p:nvPr>
            <p:ph type="body" idx="1"/>
          </p:nvPr>
        </p:nvSpPr>
        <p:spPr>
          <a:xfrm>
            <a:off x="401447" y="1825625"/>
            <a:ext cx="4926300" cy="404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None/>
            </a:pPr>
            <a:r>
              <a:rPr lang="en-US" b="1"/>
              <a:t>What is a prompt? </a:t>
            </a:r>
            <a:endParaRPr b="1"/>
          </a:p>
          <a:p>
            <a:pPr marL="0" lvl="0" indent="0" algn="l" rtl="0">
              <a:lnSpc>
                <a:spcPct val="90000"/>
              </a:lnSpc>
              <a:spcBef>
                <a:spcPts val="750"/>
              </a:spcBef>
              <a:spcAft>
                <a:spcPts val="0"/>
              </a:spcAft>
              <a:buNone/>
            </a:pPr>
            <a:endParaRPr b="1"/>
          </a:p>
          <a:p>
            <a:pPr marL="0" lvl="0" indent="0" algn="l" rtl="0">
              <a:lnSpc>
                <a:spcPct val="90000"/>
              </a:lnSpc>
              <a:spcBef>
                <a:spcPts val="750"/>
              </a:spcBef>
              <a:spcAft>
                <a:spcPts val="0"/>
              </a:spcAft>
              <a:buNone/>
            </a:pPr>
            <a:r>
              <a:rPr lang="en-US"/>
              <a:t>A prompt is the input you give to an AI systems: Your instructions, questions, or requests that guide the AI’s response. </a:t>
            </a:r>
            <a:endParaRPr/>
          </a:p>
        </p:txBody>
      </p:sp>
      <p:sp>
        <p:nvSpPr>
          <p:cNvPr id="378" name="Google Shape;378;p7"/>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14</a:t>
            </a:fld>
            <a:endParaRPr/>
          </a:p>
        </p:txBody>
      </p:sp>
      <p:sp>
        <p:nvSpPr>
          <p:cNvPr id="379" name="Google Shape;379;p7"/>
          <p:cNvSpPr txBox="1">
            <a:spLocks noGrp="1"/>
          </p:cNvSpPr>
          <p:nvPr>
            <p:ph type="body" idx="1"/>
          </p:nvPr>
        </p:nvSpPr>
        <p:spPr>
          <a:xfrm>
            <a:off x="6387622" y="1690700"/>
            <a:ext cx="4926300" cy="404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None/>
            </a:pPr>
            <a:r>
              <a:rPr lang="en-US" b="1"/>
              <a:t>Types of Prompt:</a:t>
            </a:r>
            <a:endParaRPr b="1"/>
          </a:p>
          <a:p>
            <a:pPr marL="0" lvl="0" indent="0" algn="l" rtl="0">
              <a:lnSpc>
                <a:spcPct val="90000"/>
              </a:lnSpc>
              <a:spcBef>
                <a:spcPts val="750"/>
              </a:spcBef>
              <a:spcAft>
                <a:spcPts val="0"/>
              </a:spcAft>
              <a:buNone/>
            </a:pPr>
            <a:endParaRPr b="1"/>
          </a:p>
          <a:p>
            <a:pPr marL="457200" lvl="0" indent="-396240" algn="l" rtl="0">
              <a:lnSpc>
                <a:spcPct val="90000"/>
              </a:lnSpc>
              <a:spcBef>
                <a:spcPts val="750"/>
              </a:spcBef>
              <a:spcAft>
                <a:spcPts val="0"/>
              </a:spcAft>
              <a:buSzPts val="2640"/>
              <a:buChar char="•"/>
            </a:pPr>
            <a:r>
              <a:rPr lang="en-US" b="1"/>
              <a:t>Simple: </a:t>
            </a:r>
            <a:r>
              <a:rPr lang="en-US"/>
              <a:t>Basic questions or requests.</a:t>
            </a:r>
            <a:endParaRPr/>
          </a:p>
          <a:p>
            <a:pPr marL="457200" lvl="0" indent="-396240" algn="l" rtl="0">
              <a:lnSpc>
                <a:spcPct val="90000"/>
              </a:lnSpc>
              <a:spcBef>
                <a:spcPts val="0"/>
              </a:spcBef>
              <a:spcAft>
                <a:spcPts val="0"/>
              </a:spcAft>
              <a:buSzPts val="2640"/>
              <a:buChar char="•"/>
            </a:pPr>
            <a:r>
              <a:rPr lang="en-US" b="1"/>
              <a:t>Detailed: </a:t>
            </a:r>
            <a:r>
              <a:rPr lang="en-US"/>
              <a:t>Specific instructions with parameters</a:t>
            </a:r>
            <a:endParaRPr/>
          </a:p>
          <a:p>
            <a:pPr marL="457200" lvl="0" indent="-396240" algn="l" rtl="0">
              <a:lnSpc>
                <a:spcPct val="90000"/>
              </a:lnSpc>
              <a:spcBef>
                <a:spcPts val="0"/>
              </a:spcBef>
              <a:spcAft>
                <a:spcPts val="0"/>
              </a:spcAft>
              <a:buSzPts val="2640"/>
              <a:buChar char="•"/>
            </a:pPr>
            <a:r>
              <a:rPr lang="en-US" b="1"/>
              <a:t>Iterative: </a:t>
            </a:r>
            <a:r>
              <a:rPr lang="en-US"/>
              <a:t>Building on previous responses.</a:t>
            </a:r>
            <a:endParaRPr/>
          </a:p>
        </p:txBody>
      </p:sp>
      <p:pic>
        <p:nvPicPr>
          <p:cNvPr id="380" name="Google Shape;380;p7" descr="Chatbot assistant, Ai Artificial Intelligence (Provided by Getty Images)"/>
          <p:cNvPicPr preferRelativeResize="0"/>
          <p:nvPr/>
        </p:nvPicPr>
        <p:blipFill rotWithShape="1">
          <a:blip r:embed="rId3">
            <a:alphaModFix/>
          </a:blip>
          <a:srcRect t="13939" b="23357"/>
          <a:stretch/>
        </p:blipFill>
        <p:spPr>
          <a:xfrm>
            <a:off x="0" y="4956475"/>
            <a:ext cx="7091799" cy="1901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3709ba64757_0_4"/>
          <p:cNvSpPr txBox="1">
            <a:spLocks noGrp="1"/>
          </p:cNvSpPr>
          <p:nvPr>
            <p:ph type="sldNum" idx="12"/>
          </p:nvPr>
        </p:nvSpPr>
        <p:spPr>
          <a:xfrm>
            <a:off x="401443" y="6446837"/>
            <a:ext cx="2743200" cy="218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pic>
        <p:nvPicPr>
          <p:cNvPr id="387" name="Google Shape;387;g3709ba64757_0_4" title="Prompt+Framework+LI+Image.png"/>
          <p:cNvPicPr preferRelativeResize="0"/>
          <p:nvPr/>
        </p:nvPicPr>
        <p:blipFill>
          <a:blip r:embed="rId3">
            <a:alphaModFix/>
          </a:blip>
          <a:stretch>
            <a:fillRect/>
          </a:stretch>
        </p:blipFill>
        <p:spPr>
          <a:xfrm>
            <a:off x="3144650" y="0"/>
            <a:ext cx="5334476" cy="69027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36de0b4827b_0_110"/>
          <p:cNvSpPr txBox="1">
            <a:spLocks noGrp="1"/>
          </p:cNvSpPr>
          <p:nvPr>
            <p:ph type="body" idx="1"/>
          </p:nvPr>
        </p:nvSpPr>
        <p:spPr>
          <a:xfrm>
            <a:off x="401450" y="2967197"/>
            <a:ext cx="3517200" cy="614700"/>
          </a:xfrm>
          <a:prstGeom prst="rect">
            <a:avLst/>
          </a:prstGeom>
          <a:solidFill>
            <a:schemeClr val="accent2"/>
          </a:solidFill>
          <a:ln>
            <a:noFill/>
          </a:ln>
        </p:spPr>
        <p:txBody>
          <a:bodyPr spcFirstLastPara="1" wrap="square" lIns="91425" tIns="45700" rIns="91425" bIns="45700" anchor="t" anchorCtr="0">
            <a:normAutofit lnSpcReduction="20000"/>
          </a:bodyPr>
          <a:lstStyle/>
          <a:p>
            <a:pPr marL="171442" lvl="0" indent="-85037" algn="ctr" rtl="0">
              <a:lnSpc>
                <a:spcPct val="90000"/>
              </a:lnSpc>
              <a:spcBef>
                <a:spcPts val="0"/>
              </a:spcBef>
              <a:spcAft>
                <a:spcPts val="0"/>
              </a:spcAft>
              <a:buSzPts val="2475"/>
              <a:buNone/>
            </a:pPr>
            <a:endParaRPr b="1"/>
          </a:p>
          <a:p>
            <a:pPr marL="0" lvl="0" indent="0" algn="ctr" rtl="0">
              <a:lnSpc>
                <a:spcPct val="90000"/>
              </a:lnSpc>
              <a:spcBef>
                <a:spcPts val="0"/>
              </a:spcBef>
              <a:spcAft>
                <a:spcPts val="0"/>
              </a:spcAft>
              <a:buSzPts val="2475"/>
              <a:buNone/>
            </a:pPr>
            <a:r>
              <a:rPr lang="en-US" b="1"/>
              <a:t>1</a:t>
            </a:r>
            <a:endParaRPr b="1"/>
          </a:p>
        </p:txBody>
      </p:sp>
      <p:sp>
        <p:nvSpPr>
          <p:cNvPr id="393" name="Google Shape;393;g36de0b4827b_0_110"/>
          <p:cNvSpPr txBox="1">
            <a:spLocks noGrp="1"/>
          </p:cNvSpPr>
          <p:nvPr>
            <p:ph type="body" idx="2"/>
          </p:nvPr>
        </p:nvSpPr>
        <p:spPr>
          <a:xfrm>
            <a:off x="4276000" y="2971265"/>
            <a:ext cx="3511200" cy="614700"/>
          </a:xfrm>
          <a:prstGeom prst="rect">
            <a:avLst/>
          </a:prstGeom>
          <a:solidFill>
            <a:schemeClr val="accent3"/>
          </a:solidFill>
          <a:ln>
            <a:noFill/>
          </a:ln>
        </p:spPr>
        <p:txBody>
          <a:bodyPr spcFirstLastPara="1" wrap="square" lIns="91425" tIns="45700" rIns="91425" bIns="45700" anchor="t" anchorCtr="0">
            <a:normAutofit lnSpcReduction="20000"/>
          </a:bodyPr>
          <a:lstStyle/>
          <a:p>
            <a:pPr marL="171442" lvl="0" indent="-85037" algn="ctr" rtl="0">
              <a:lnSpc>
                <a:spcPct val="90000"/>
              </a:lnSpc>
              <a:spcBef>
                <a:spcPts val="0"/>
              </a:spcBef>
              <a:spcAft>
                <a:spcPts val="0"/>
              </a:spcAft>
              <a:buSzPts val="2475"/>
              <a:buNone/>
            </a:pPr>
            <a:endParaRPr b="1"/>
          </a:p>
          <a:p>
            <a:pPr marL="171442" lvl="0" indent="-85037" algn="ctr" rtl="0">
              <a:lnSpc>
                <a:spcPct val="90000"/>
              </a:lnSpc>
              <a:spcBef>
                <a:spcPts val="0"/>
              </a:spcBef>
              <a:spcAft>
                <a:spcPts val="0"/>
              </a:spcAft>
              <a:buSzPts val="2475"/>
              <a:buNone/>
            </a:pPr>
            <a:r>
              <a:rPr lang="en-US" b="1"/>
              <a:t>2</a:t>
            </a:r>
            <a:endParaRPr b="1"/>
          </a:p>
        </p:txBody>
      </p:sp>
      <p:sp>
        <p:nvSpPr>
          <p:cNvPr id="394" name="Google Shape;394;g36de0b4827b_0_110"/>
          <p:cNvSpPr txBox="1">
            <a:spLocks noGrp="1"/>
          </p:cNvSpPr>
          <p:nvPr>
            <p:ph type="body" idx="3"/>
          </p:nvPr>
        </p:nvSpPr>
        <p:spPr>
          <a:xfrm>
            <a:off x="4276000" y="3590175"/>
            <a:ext cx="3511200" cy="22977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p>
            <a:pPr marL="0" lvl="0" indent="0" algn="l" rtl="0">
              <a:lnSpc>
                <a:spcPct val="90000"/>
              </a:lnSpc>
              <a:spcBef>
                <a:spcPts val="0"/>
              </a:spcBef>
              <a:spcAft>
                <a:spcPts val="0"/>
              </a:spcAft>
              <a:buSzPts val="2090"/>
              <a:buNone/>
            </a:pPr>
            <a:r>
              <a:rPr lang="en-US" b="1"/>
              <a:t>Student Feedback Coach</a:t>
            </a:r>
            <a:endParaRPr/>
          </a:p>
          <a:p>
            <a:pPr marL="171442" lvl="0" indent="0" algn="l" rtl="0">
              <a:lnSpc>
                <a:spcPct val="90000"/>
              </a:lnSpc>
              <a:spcBef>
                <a:spcPts val="750"/>
              </a:spcBef>
              <a:spcAft>
                <a:spcPts val="0"/>
              </a:spcAft>
              <a:buNone/>
            </a:pPr>
            <a:r>
              <a:rPr lang="en-US" i="1"/>
              <a:t>Review this student’s paragraph on _____ and give constructive feedback in 3 bullet points. [find a student’s work]</a:t>
            </a:r>
            <a:endParaRPr i="1"/>
          </a:p>
        </p:txBody>
      </p:sp>
      <p:sp>
        <p:nvSpPr>
          <p:cNvPr id="395" name="Google Shape;395;g36de0b4827b_0_110"/>
          <p:cNvSpPr txBox="1">
            <a:spLocks noGrp="1"/>
          </p:cNvSpPr>
          <p:nvPr>
            <p:ph type="title"/>
          </p:nvPr>
        </p:nvSpPr>
        <p:spPr>
          <a:xfrm>
            <a:off x="401450" y="525105"/>
            <a:ext cx="11262600" cy="614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Choose Your Own Adventure</a:t>
            </a:r>
            <a:endParaRPr/>
          </a:p>
        </p:txBody>
      </p:sp>
      <p:sp>
        <p:nvSpPr>
          <p:cNvPr id="396" name="Google Shape;396;g36de0b4827b_0_110"/>
          <p:cNvSpPr txBox="1">
            <a:spLocks noGrp="1"/>
          </p:cNvSpPr>
          <p:nvPr>
            <p:ph type="body" idx="4"/>
          </p:nvPr>
        </p:nvSpPr>
        <p:spPr>
          <a:xfrm>
            <a:off x="401450" y="3585975"/>
            <a:ext cx="3517200" cy="22977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p>
            <a:pPr marL="0" lvl="0" indent="0" algn="l" rtl="0">
              <a:lnSpc>
                <a:spcPct val="90000"/>
              </a:lnSpc>
              <a:spcBef>
                <a:spcPts val="0"/>
              </a:spcBef>
              <a:spcAft>
                <a:spcPts val="0"/>
              </a:spcAft>
              <a:buSzPts val="2090"/>
              <a:buNone/>
            </a:pPr>
            <a:r>
              <a:rPr lang="en-US" b="1"/>
              <a:t>Lesson Plan Wizard</a:t>
            </a:r>
            <a:endParaRPr/>
          </a:p>
          <a:p>
            <a:pPr marL="0" lvl="0" indent="0" algn="l" rtl="0">
              <a:lnSpc>
                <a:spcPct val="90000"/>
              </a:lnSpc>
              <a:spcBef>
                <a:spcPts val="750"/>
              </a:spcBef>
              <a:spcAft>
                <a:spcPts val="0"/>
              </a:spcAft>
              <a:buNone/>
            </a:pPr>
            <a:r>
              <a:rPr lang="en-US" i="1"/>
              <a:t>Generate a 30-min GED social studies lesson on the Constitution, including hook, mini-lecture, group activity, exit ticket.</a:t>
            </a:r>
            <a:endParaRPr i="1"/>
          </a:p>
        </p:txBody>
      </p:sp>
      <p:sp>
        <p:nvSpPr>
          <p:cNvPr id="397" name="Google Shape;397;g36de0b4827b_0_110"/>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16</a:t>
            </a:fld>
            <a:endParaRPr/>
          </a:p>
        </p:txBody>
      </p:sp>
      <p:sp>
        <p:nvSpPr>
          <p:cNvPr id="398" name="Google Shape;398;g36de0b4827b_0_110"/>
          <p:cNvSpPr txBox="1">
            <a:spLocks noGrp="1"/>
          </p:cNvSpPr>
          <p:nvPr>
            <p:ph type="body" idx="5"/>
          </p:nvPr>
        </p:nvSpPr>
        <p:spPr>
          <a:xfrm>
            <a:off x="8148725" y="2971265"/>
            <a:ext cx="3515400" cy="614700"/>
          </a:xfrm>
          <a:prstGeom prst="rect">
            <a:avLst/>
          </a:prstGeom>
          <a:solidFill>
            <a:schemeClr val="accent1"/>
          </a:solidFill>
          <a:ln>
            <a:noFill/>
          </a:ln>
        </p:spPr>
        <p:txBody>
          <a:bodyPr spcFirstLastPara="1" wrap="square" lIns="91425" tIns="45700" rIns="91425" bIns="45700" anchor="t" anchorCtr="0">
            <a:normAutofit lnSpcReduction="20000"/>
          </a:bodyPr>
          <a:lstStyle/>
          <a:p>
            <a:pPr marL="171442" lvl="0" indent="-85037" algn="ctr" rtl="0">
              <a:lnSpc>
                <a:spcPct val="90000"/>
              </a:lnSpc>
              <a:spcBef>
                <a:spcPts val="0"/>
              </a:spcBef>
              <a:spcAft>
                <a:spcPts val="0"/>
              </a:spcAft>
              <a:buSzPts val="2475"/>
              <a:buNone/>
            </a:pPr>
            <a:endParaRPr b="1"/>
          </a:p>
          <a:p>
            <a:pPr marL="171442" lvl="0" indent="-85037" algn="ctr" rtl="0">
              <a:lnSpc>
                <a:spcPct val="90000"/>
              </a:lnSpc>
              <a:spcBef>
                <a:spcPts val="0"/>
              </a:spcBef>
              <a:spcAft>
                <a:spcPts val="0"/>
              </a:spcAft>
              <a:buSzPts val="2475"/>
              <a:buNone/>
            </a:pPr>
            <a:r>
              <a:rPr lang="en-US" b="1"/>
              <a:t>3</a:t>
            </a:r>
            <a:endParaRPr b="1"/>
          </a:p>
        </p:txBody>
      </p:sp>
      <p:sp>
        <p:nvSpPr>
          <p:cNvPr id="399" name="Google Shape;399;g36de0b4827b_0_110"/>
          <p:cNvSpPr txBox="1">
            <a:spLocks noGrp="1"/>
          </p:cNvSpPr>
          <p:nvPr>
            <p:ph type="body" idx="6"/>
          </p:nvPr>
        </p:nvSpPr>
        <p:spPr>
          <a:xfrm>
            <a:off x="8148725" y="3590175"/>
            <a:ext cx="3515400" cy="2297700"/>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p>
            <a:pPr marL="0" lvl="0" indent="0" algn="l" rtl="0">
              <a:lnSpc>
                <a:spcPct val="90000"/>
              </a:lnSpc>
              <a:spcBef>
                <a:spcPts val="0"/>
              </a:spcBef>
              <a:spcAft>
                <a:spcPts val="0"/>
              </a:spcAft>
              <a:buSzPts val="2090"/>
              <a:buNone/>
            </a:pPr>
            <a:r>
              <a:rPr lang="en-US" b="1"/>
              <a:t>Assessment Generator</a:t>
            </a:r>
            <a:endParaRPr/>
          </a:p>
          <a:p>
            <a:pPr marL="0" lvl="0" indent="0" algn="l" rtl="0">
              <a:lnSpc>
                <a:spcPct val="90000"/>
              </a:lnSpc>
              <a:spcBef>
                <a:spcPts val="750"/>
              </a:spcBef>
              <a:spcAft>
                <a:spcPts val="0"/>
              </a:spcAft>
              <a:buNone/>
            </a:pPr>
            <a:r>
              <a:rPr lang="en-US" i="1"/>
              <a:t>Create 5 multiple-choice questions (with answers) on solving linear equations.</a:t>
            </a:r>
            <a:endParaRPr i="1"/>
          </a:p>
        </p:txBody>
      </p:sp>
      <p:sp>
        <p:nvSpPr>
          <p:cNvPr id="400" name="Google Shape;400;g36de0b4827b_0_110"/>
          <p:cNvSpPr txBox="1"/>
          <p:nvPr/>
        </p:nvSpPr>
        <p:spPr>
          <a:xfrm>
            <a:off x="405250" y="1215725"/>
            <a:ext cx="11259000" cy="1435800"/>
          </a:xfrm>
          <a:prstGeom prst="rect">
            <a:avLst/>
          </a:prstGeom>
          <a:noFill/>
          <a:ln>
            <a:noFill/>
          </a:ln>
        </p:spPr>
        <p:txBody>
          <a:bodyPr spcFirstLastPara="1" wrap="square" lIns="91425" tIns="91425" rIns="91425" bIns="91425" anchor="t" anchorCtr="0">
            <a:noAutofit/>
          </a:bodyPr>
          <a:lstStyle/>
          <a:p>
            <a:pPr marL="457200" lvl="0" indent="-371475" algn="l" rtl="0">
              <a:spcBef>
                <a:spcPts val="0"/>
              </a:spcBef>
              <a:spcAft>
                <a:spcPts val="0"/>
              </a:spcAft>
              <a:buClr>
                <a:schemeClr val="dk1"/>
              </a:buClr>
              <a:buSzPts val="2250"/>
              <a:buChar char="●"/>
            </a:pPr>
            <a:r>
              <a:rPr lang="en-US" sz="2250">
                <a:solidFill>
                  <a:schemeClr val="dk1"/>
                </a:solidFill>
              </a:rPr>
              <a:t>Go to </a:t>
            </a:r>
            <a:r>
              <a:rPr lang="en-US" sz="2250" u="sng">
                <a:solidFill>
                  <a:schemeClr val="hlink"/>
                </a:solidFill>
                <a:hlinkClick r:id="rId3"/>
              </a:rPr>
              <a:t>chat.com</a:t>
            </a:r>
            <a:r>
              <a:rPr lang="en-US" sz="2250">
                <a:solidFill>
                  <a:schemeClr val="dk1"/>
                </a:solidFill>
              </a:rPr>
              <a:t> for accessing ChatGPT without an account.</a:t>
            </a:r>
            <a:endParaRPr sz="2250">
              <a:solidFill>
                <a:schemeClr val="dk1"/>
              </a:solidFill>
            </a:endParaRPr>
          </a:p>
          <a:p>
            <a:pPr marL="457200" lvl="0" indent="-371475" algn="l" rtl="0">
              <a:spcBef>
                <a:spcPts val="0"/>
              </a:spcBef>
              <a:spcAft>
                <a:spcPts val="0"/>
              </a:spcAft>
              <a:buClr>
                <a:schemeClr val="dk1"/>
              </a:buClr>
              <a:buSzPts val="2250"/>
              <a:buChar char="●"/>
            </a:pPr>
            <a:r>
              <a:rPr lang="en-US" sz="2250">
                <a:solidFill>
                  <a:schemeClr val="dk1"/>
                </a:solidFill>
              </a:rPr>
              <a:t>Form small groups (2-3 people)</a:t>
            </a:r>
            <a:endParaRPr sz="2250">
              <a:solidFill>
                <a:schemeClr val="dk1"/>
              </a:solidFill>
            </a:endParaRPr>
          </a:p>
          <a:p>
            <a:pPr marL="457200" lvl="0" indent="-371475" algn="l" rtl="0">
              <a:spcBef>
                <a:spcPts val="0"/>
              </a:spcBef>
              <a:spcAft>
                <a:spcPts val="0"/>
              </a:spcAft>
              <a:buClr>
                <a:schemeClr val="dk1"/>
              </a:buClr>
              <a:buSzPts val="2250"/>
              <a:buChar char="●"/>
            </a:pPr>
            <a:r>
              <a:rPr lang="en-US" sz="2250">
                <a:solidFill>
                  <a:schemeClr val="dk1"/>
                </a:solidFill>
              </a:rPr>
              <a:t>Each group will choose one to explore ChatGPT</a:t>
            </a:r>
            <a:endParaRPr sz="2250">
              <a:solidFill>
                <a:schemeClr val="dk1"/>
              </a:solidFill>
            </a:endParaRPr>
          </a:p>
          <a:p>
            <a:pPr marL="457200" lvl="0" indent="-371475" algn="l" rtl="0">
              <a:spcBef>
                <a:spcPts val="0"/>
              </a:spcBef>
              <a:spcAft>
                <a:spcPts val="0"/>
              </a:spcAft>
              <a:buClr>
                <a:schemeClr val="dk1"/>
              </a:buClr>
              <a:buSzPts val="2250"/>
              <a:buChar char="●"/>
            </a:pPr>
            <a:r>
              <a:rPr lang="en-US" sz="2250">
                <a:solidFill>
                  <a:schemeClr val="dk1"/>
                </a:solidFill>
              </a:rPr>
              <a:t>Use starter prompts </a:t>
            </a:r>
            <a:endParaRPr sz="225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70e952c41f_0_402"/>
          <p:cNvSpPr txBox="1">
            <a:spLocks noGrp="1"/>
          </p:cNvSpPr>
          <p:nvPr>
            <p:ph type="body" idx="1"/>
          </p:nvPr>
        </p:nvSpPr>
        <p:spPr>
          <a:xfrm>
            <a:off x="401441" y="1826341"/>
            <a:ext cx="3517200" cy="228600"/>
          </a:xfrm>
          <a:prstGeom prst="rect">
            <a:avLst/>
          </a:prstGeom>
        </p:spPr>
        <p:txBody>
          <a:bodyPr spcFirstLastPara="1" wrap="square" lIns="91425" tIns="45700" rIns="91425" bIns="45700" anchor="t" anchorCtr="0">
            <a:normAutofit fontScale="55000" lnSpcReduction="20000"/>
          </a:bodyPr>
          <a:lstStyle/>
          <a:p>
            <a:pPr marL="0" lvl="0" indent="0" algn="l" rtl="0">
              <a:spcBef>
                <a:spcPts val="750"/>
              </a:spcBef>
              <a:spcAft>
                <a:spcPts val="0"/>
              </a:spcAft>
              <a:buNone/>
            </a:pPr>
            <a:endParaRPr/>
          </a:p>
        </p:txBody>
      </p:sp>
      <p:sp>
        <p:nvSpPr>
          <p:cNvPr id="407" name="Google Shape;407;g370e952c41f_0_402"/>
          <p:cNvSpPr txBox="1">
            <a:spLocks noGrp="1"/>
          </p:cNvSpPr>
          <p:nvPr>
            <p:ph type="body" idx="2"/>
          </p:nvPr>
        </p:nvSpPr>
        <p:spPr>
          <a:xfrm>
            <a:off x="4275996" y="1833118"/>
            <a:ext cx="3511200" cy="228600"/>
          </a:xfrm>
          <a:prstGeom prst="rect">
            <a:avLst/>
          </a:prstGeom>
        </p:spPr>
        <p:txBody>
          <a:bodyPr spcFirstLastPara="1" wrap="square" lIns="91425" tIns="45700" rIns="91425" bIns="45700" anchor="t" anchorCtr="0">
            <a:normAutofit fontScale="55000" lnSpcReduction="20000"/>
          </a:bodyPr>
          <a:lstStyle/>
          <a:p>
            <a:pPr marL="0" lvl="0" indent="0" algn="l" rtl="0">
              <a:spcBef>
                <a:spcPts val="750"/>
              </a:spcBef>
              <a:spcAft>
                <a:spcPts val="0"/>
              </a:spcAft>
              <a:buNone/>
            </a:pPr>
            <a:endParaRPr/>
          </a:p>
        </p:txBody>
      </p:sp>
      <p:sp>
        <p:nvSpPr>
          <p:cNvPr id="408" name="Google Shape;408;g370e952c41f_0_402"/>
          <p:cNvSpPr txBox="1">
            <a:spLocks noGrp="1"/>
          </p:cNvSpPr>
          <p:nvPr>
            <p:ph type="body" idx="3"/>
          </p:nvPr>
        </p:nvSpPr>
        <p:spPr>
          <a:xfrm>
            <a:off x="4275997" y="1833118"/>
            <a:ext cx="3511200" cy="4054800"/>
          </a:xfrm>
          <a:prstGeom prst="rect">
            <a:avLst/>
          </a:prstGeom>
        </p:spPr>
        <p:txBody>
          <a:bodyPr spcFirstLastPara="1" wrap="square" lIns="91425" tIns="457200" rIns="91425" bIns="45700" anchor="t" anchorCtr="0">
            <a:normAutofit/>
          </a:bodyPr>
          <a:lstStyle/>
          <a:p>
            <a:pPr marL="0" lvl="0" indent="0" algn="l" rtl="0">
              <a:spcBef>
                <a:spcPts val="750"/>
              </a:spcBef>
              <a:spcAft>
                <a:spcPts val="0"/>
              </a:spcAft>
              <a:buNone/>
            </a:pPr>
            <a:r>
              <a:rPr lang="en-US" sz="2650"/>
              <a:t>Where might this tool save you the most time in your current teaching / administrative responsibilities? </a:t>
            </a:r>
            <a:endParaRPr sz="2650"/>
          </a:p>
        </p:txBody>
      </p:sp>
      <p:sp>
        <p:nvSpPr>
          <p:cNvPr id="409" name="Google Shape;409;g370e952c41f_0_402"/>
          <p:cNvSpPr txBox="1">
            <a:spLocks noGrp="1"/>
          </p:cNvSpPr>
          <p:nvPr>
            <p:ph type="title"/>
          </p:nvPr>
        </p:nvSpPr>
        <p:spPr>
          <a:xfrm>
            <a:off x="401447" y="525111"/>
            <a:ext cx="11262600" cy="116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🗨️Reflection</a:t>
            </a:r>
            <a:endParaRPr/>
          </a:p>
        </p:txBody>
      </p:sp>
      <p:sp>
        <p:nvSpPr>
          <p:cNvPr id="410" name="Google Shape;410;g370e952c41f_0_402"/>
          <p:cNvSpPr txBox="1">
            <a:spLocks noGrp="1"/>
          </p:cNvSpPr>
          <p:nvPr>
            <p:ph type="body" idx="4"/>
          </p:nvPr>
        </p:nvSpPr>
        <p:spPr>
          <a:xfrm>
            <a:off x="401443" y="1826344"/>
            <a:ext cx="3517200" cy="4054800"/>
          </a:xfrm>
          <a:prstGeom prst="rect">
            <a:avLst/>
          </a:prstGeom>
        </p:spPr>
        <p:txBody>
          <a:bodyPr spcFirstLastPara="1" wrap="square" lIns="228600" tIns="457200" rIns="228600" bIns="45700" anchor="t" anchorCtr="0">
            <a:normAutofit/>
          </a:bodyPr>
          <a:lstStyle/>
          <a:p>
            <a:pPr marL="0" lvl="0" indent="0" algn="l" rtl="0">
              <a:spcBef>
                <a:spcPts val="750"/>
              </a:spcBef>
              <a:spcAft>
                <a:spcPts val="0"/>
              </a:spcAft>
              <a:buNone/>
            </a:pPr>
            <a:r>
              <a:rPr lang="en-US" sz="2650"/>
              <a:t>How did ChatGPT’s response compare to what you expected?</a:t>
            </a:r>
            <a:endParaRPr sz="2650"/>
          </a:p>
        </p:txBody>
      </p:sp>
      <p:sp>
        <p:nvSpPr>
          <p:cNvPr id="411" name="Google Shape;411;g370e952c41f_0_402"/>
          <p:cNvSpPr txBox="1">
            <a:spLocks noGrp="1"/>
          </p:cNvSpPr>
          <p:nvPr>
            <p:ph type="sldNum" idx="12"/>
          </p:nvPr>
        </p:nvSpPr>
        <p:spPr>
          <a:xfrm>
            <a:off x="401443" y="6446837"/>
            <a:ext cx="2743200" cy="218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
        <p:nvSpPr>
          <p:cNvPr id="412" name="Google Shape;412;g370e952c41f_0_402"/>
          <p:cNvSpPr txBox="1">
            <a:spLocks noGrp="1"/>
          </p:cNvSpPr>
          <p:nvPr>
            <p:ph type="body" idx="5"/>
          </p:nvPr>
        </p:nvSpPr>
        <p:spPr>
          <a:xfrm>
            <a:off x="8148735" y="1833118"/>
            <a:ext cx="3515400" cy="228600"/>
          </a:xfrm>
          <a:prstGeom prst="rect">
            <a:avLst/>
          </a:prstGeom>
        </p:spPr>
        <p:txBody>
          <a:bodyPr spcFirstLastPara="1" wrap="square" lIns="91425" tIns="45700" rIns="91425" bIns="45700" anchor="t" anchorCtr="0">
            <a:normAutofit fontScale="55000" lnSpcReduction="20000"/>
          </a:bodyPr>
          <a:lstStyle/>
          <a:p>
            <a:pPr marL="0" lvl="0" indent="0" algn="l" rtl="0">
              <a:spcBef>
                <a:spcPts val="750"/>
              </a:spcBef>
              <a:spcAft>
                <a:spcPts val="0"/>
              </a:spcAft>
              <a:buNone/>
            </a:pPr>
            <a:endParaRPr/>
          </a:p>
        </p:txBody>
      </p:sp>
      <p:sp>
        <p:nvSpPr>
          <p:cNvPr id="413" name="Google Shape;413;g370e952c41f_0_402"/>
          <p:cNvSpPr txBox="1">
            <a:spLocks noGrp="1"/>
          </p:cNvSpPr>
          <p:nvPr>
            <p:ph type="body" idx="6"/>
          </p:nvPr>
        </p:nvSpPr>
        <p:spPr>
          <a:xfrm>
            <a:off x="8148735" y="1833118"/>
            <a:ext cx="3515400" cy="4054800"/>
          </a:xfrm>
          <a:prstGeom prst="rect">
            <a:avLst/>
          </a:prstGeom>
        </p:spPr>
        <p:txBody>
          <a:bodyPr spcFirstLastPara="1" wrap="square" lIns="91425" tIns="457200" rIns="91425" bIns="45700" anchor="t" anchorCtr="0">
            <a:normAutofit/>
          </a:bodyPr>
          <a:lstStyle/>
          <a:p>
            <a:pPr marL="0" lvl="0" indent="0" algn="l" rtl="0">
              <a:spcBef>
                <a:spcPts val="750"/>
              </a:spcBef>
              <a:spcAft>
                <a:spcPts val="0"/>
              </a:spcAft>
              <a:buNone/>
            </a:pPr>
            <a:r>
              <a:rPr lang="en-US" sz="2650"/>
              <a:t>What are your next steps for implementing AI tools in your classroom?</a:t>
            </a:r>
            <a:endParaRPr sz="26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370e952c41f_0_25"/>
          <p:cNvSpPr txBox="1">
            <a:spLocks noGrp="1"/>
          </p:cNvSpPr>
          <p:nvPr>
            <p:ph type="title"/>
          </p:nvPr>
        </p:nvSpPr>
        <p:spPr>
          <a:xfrm>
            <a:off x="401443" y="1344869"/>
            <a:ext cx="11339100" cy="179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None/>
            </a:pPr>
            <a:r>
              <a:rPr lang="en-US" sz="4600"/>
              <a:t>Strategies for Teachers</a:t>
            </a:r>
            <a:endParaRPr sz="4600"/>
          </a:p>
        </p:txBody>
      </p:sp>
      <p:sp>
        <p:nvSpPr>
          <p:cNvPr id="419" name="Google Shape;419;g370e952c41f_0_25"/>
          <p:cNvSpPr txBox="1">
            <a:spLocks noGrp="1"/>
          </p:cNvSpPr>
          <p:nvPr>
            <p:ph type="sldNum" idx="12"/>
          </p:nvPr>
        </p:nvSpPr>
        <p:spPr>
          <a:xfrm>
            <a:off x="401443" y="6446837"/>
            <a:ext cx="2743200" cy="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pic>
        <p:nvPicPr>
          <p:cNvPr id="420" name="Google Shape;420;g370e952c41f_0_25"/>
          <p:cNvPicPr preferRelativeResize="0"/>
          <p:nvPr/>
        </p:nvPicPr>
        <p:blipFill rotWithShape="1">
          <a:blip r:embed="rId3">
            <a:alphaModFix/>
          </a:blip>
          <a:srcRect l="14285" t="17435" r="13418" b="18930"/>
          <a:stretch/>
        </p:blipFill>
        <p:spPr>
          <a:xfrm>
            <a:off x="1616548" y="1573248"/>
            <a:ext cx="1049400" cy="923700"/>
          </a:xfrm>
          <a:prstGeom prst="rect">
            <a:avLst/>
          </a:prstGeom>
          <a:noFill/>
          <a:ln>
            <a:noFill/>
          </a:ln>
        </p:spPr>
      </p:pic>
      <p:pic>
        <p:nvPicPr>
          <p:cNvPr id="421" name="Google Shape;421;g370e952c41f_0_25"/>
          <p:cNvPicPr preferRelativeResize="0"/>
          <p:nvPr/>
        </p:nvPicPr>
        <p:blipFill>
          <a:blip r:embed="rId4">
            <a:alphaModFix/>
          </a:blip>
          <a:stretch>
            <a:fillRect/>
          </a:stretch>
        </p:blipFill>
        <p:spPr>
          <a:xfrm>
            <a:off x="4713388" y="3858117"/>
            <a:ext cx="2765233" cy="27652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70e952c41f_0_32"/>
          <p:cNvSpPr txBox="1">
            <a:spLocks noGrp="1"/>
          </p:cNvSpPr>
          <p:nvPr>
            <p:ph type="body" idx="4294967295"/>
          </p:nvPr>
        </p:nvSpPr>
        <p:spPr>
          <a:xfrm>
            <a:off x="6586000" y="965600"/>
            <a:ext cx="5115900" cy="4926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2400"/>
              <a:buNone/>
            </a:pPr>
            <a:endParaRPr sz="2500">
              <a:latin typeface="Roboto Slab"/>
              <a:ea typeface="Roboto Slab"/>
              <a:cs typeface="Roboto Slab"/>
              <a:sym typeface="Roboto Slab"/>
            </a:endParaRPr>
          </a:p>
          <a:p>
            <a:pPr marL="0" lvl="0" indent="0" algn="l" rtl="0">
              <a:lnSpc>
                <a:spcPct val="150000"/>
              </a:lnSpc>
              <a:spcBef>
                <a:spcPts val="1000"/>
              </a:spcBef>
              <a:spcAft>
                <a:spcPts val="0"/>
              </a:spcAft>
              <a:buSzPts val="2400"/>
              <a:buNone/>
            </a:pPr>
            <a:endParaRPr sz="2500">
              <a:latin typeface="Roboto Slab"/>
              <a:ea typeface="Roboto Slab"/>
              <a:cs typeface="Roboto Slab"/>
              <a:sym typeface="Roboto Slab"/>
            </a:endParaRPr>
          </a:p>
          <a:p>
            <a:pPr marL="0" lvl="0" indent="0" algn="l" rtl="0">
              <a:lnSpc>
                <a:spcPct val="150000"/>
              </a:lnSpc>
              <a:spcBef>
                <a:spcPts val="1000"/>
              </a:spcBef>
              <a:spcAft>
                <a:spcPts val="0"/>
              </a:spcAft>
              <a:buSzPts val="2400"/>
              <a:buNone/>
            </a:pPr>
            <a:r>
              <a:rPr lang="en-US" sz="2500">
                <a:latin typeface="Roboto Slab"/>
                <a:ea typeface="Roboto Slab"/>
                <a:cs typeface="Roboto Slab"/>
                <a:sym typeface="Roboto Slab"/>
              </a:rPr>
              <a:t>The last thing you want to do is explore a new tool on top of teaching and other tasks.</a:t>
            </a:r>
            <a:r>
              <a:rPr lang="en-US" sz="2500"/>
              <a:t> </a:t>
            </a:r>
            <a:endParaRPr sz="2500"/>
          </a:p>
        </p:txBody>
      </p:sp>
      <p:sp>
        <p:nvSpPr>
          <p:cNvPr id="427" name="Google Shape;427;g370e952c41f_0_32"/>
          <p:cNvSpPr txBox="1">
            <a:spLocks noGrp="1"/>
          </p:cNvSpPr>
          <p:nvPr>
            <p:ph type="sldNum" idx="12"/>
          </p:nvPr>
        </p:nvSpPr>
        <p:spPr>
          <a:xfrm>
            <a:off x="401443" y="6446837"/>
            <a:ext cx="2743200" cy="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428" name="Google Shape;428;g370e952c41f_0_32"/>
          <p:cNvSpPr txBox="1">
            <a:spLocks noGrp="1"/>
          </p:cNvSpPr>
          <p:nvPr>
            <p:ph type="subTitle" idx="4294967295"/>
          </p:nvPr>
        </p:nvSpPr>
        <p:spPr>
          <a:xfrm>
            <a:off x="498900" y="2452426"/>
            <a:ext cx="5393700" cy="1692300"/>
          </a:xfrm>
          <a:prstGeom prst="rect">
            <a:avLst/>
          </a:prstGeom>
          <a:noFill/>
          <a:ln>
            <a:noFill/>
          </a:ln>
        </p:spPr>
        <p:txBody>
          <a:bodyPr spcFirstLastPara="1" wrap="square" lIns="91425" tIns="45700" rIns="91425" bIns="45700" anchor="t" anchorCtr="0">
            <a:noAutofit/>
          </a:bodyPr>
          <a:lstStyle/>
          <a:p>
            <a:pPr marL="457200" lvl="0" indent="-495300" algn="ctr" rtl="0">
              <a:lnSpc>
                <a:spcPct val="100000"/>
              </a:lnSpc>
              <a:spcBef>
                <a:spcPts val="0"/>
              </a:spcBef>
              <a:spcAft>
                <a:spcPts val="0"/>
              </a:spcAft>
              <a:buSzPts val="4200"/>
              <a:buFont typeface="Roboto Slab"/>
              <a:buAutoNum type="arabicPeriod"/>
            </a:pPr>
            <a:r>
              <a:rPr lang="en-US" sz="3650" b="1">
                <a:latin typeface="Roboto Slab"/>
                <a:ea typeface="Roboto Slab"/>
                <a:cs typeface="Roboto Slab"/>
                <a:sym typeface="Roboto Slab"/>
              </a:rPr>
              <a:t>Explore ChatGPT when you’re not teaching.</a:t>
            </a:r>
            <a:endParaRPr sz="3650" b="1">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body" idx="1"/>
          </p:nvPr>
        </p:nvSpPr>
        <p:spPr>
          <a:xfrm>
            <a:off x="646771" y="1826341"/>
            <a:ext cx="5181600" cy="228600"/>
          </a:xfrm>
          <a:prstGeom prst="rect">
            <a:avLst/>
          </a:prstGeom>
          <a:solidFill>
            <a:schemeClr val="accent2"/>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254" name="Google Shape;254;p3"/>
          <p:cNvSpPr txBox="1">
            <a:spLocks noGrp="1"/>
          </p:cNvSpPr>
          <p:nvPr>
            <p:ph type="body" idx="2"/>
          </p:nvPr>
        </p:nvSpPr>
        <p:spPr>
          <a:xfrm>
            <a:off x="6255833" y="1826341"/>
            <a:ext cx="5181600" cy="228600"/>
          </a:xfrm>
          <a:prstGeom prst="rect">
            <a:avLst/>
          </a:prstGeom>
          <a:solidFill>
            <a:schemeClr val="accent3"/>
          </a:solidFill>
          <a:ln>
            <a:noFill/>
          </a:ln>
        </p:spPr>
        <p:txBody>
          <a:bodyPr spcFirstLastPara="1" wrap="square" lIns="91425" tIns="45700" rIns="91425" bIns="45700" anchor="t" anchorCtr="0">
            <a:normAutofit fontScale="55000" lnSpcReduction="20000"/>
          </a:bodyPr>
          <a:lstStyle/>
          <a:p>
            <a:pPr marL="171442" lvl="0" indent="-85037" algn="l" rtl="0">
              <a:lnSpc>
                <a:spcPct val="90000"/>
              </a:lnSpc>
              <a:spcBef>
                <a:spcPts val="0"/>
              </a:spcBef>
              <a:spcAft>
                <a:spcPts val="0"/>
              </a:spcAft>
              <a:buSzPct val="110000"/>
              <a:buNone/>
            </a:pPr>
            <a:endParaRPr/>
          </a:p>
        </p:txBody>
      </p:sp>
      <p:sp>
        <p:nvSpPr>
          <p:cNvPr id="255" name="Google Shape;255;p3"/>
          <p:cNvSpPr txBox="1">
            <a:spLocks noGrp="1"/>
          </p:cNvSpPr>
          <p:nvPr>
            <p:ph type="body" idx="3"/>
          </p:nvPr>
        </p:nvSpPr>
        <p:spPr>
          <a:xfrm>
            <a:off x="6255833"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91425" tIns="457200" rIns="91425" bIns="45700" anchor="t" anchorCtr="0">
            <a:normAutofit/>
          </a:bodyPr>
          <a:lstStyle/>
          <a:p>
            <a:pPr marL="171442" lvl="0" indent="-222242" algn="l" rtl="0">
              <a:lnSpc>
                <a:spcPct val="90000"/>
              </a:lnSpc>
              <a:spcBef>
                <a:spcPts val="750"/>
              </a:spcBef>
              <a:spcAft>
                <a:spcPts val="0"/>
              </a:spcAft>
              <a:buSzPts val="2890"/>
              <a:buChar char="•"/>
            </a:pPr>
            <a:r>
              <a:rPr lang="en-US" sz="2750"/>
              <a:t>Choose Your Own Adventure</a:t>
            </a:r>
            <a:endParaRPr sz="2750"/>
          </a:p>
          <a:p>
            <a:pPr marL="171442" lvl="0" indent="-225734" algn="l" rtl="0">
              <a:lnSpc>
                <a:spcPct val="90000"/>
              </a:lnSpc>
              <a:spcBef>
                <a:spcPts val="750"/>
              </a:spcBef>
              <a:spcAft>
                <a:spcPts val="0"/>
              </a:spcAft>
              <a:buSzPts val="2945"/>
              <a:buChar char="•"/>
            </a:pPr>
            <a:r>
              <a:rPr lang="en-US" sz="2750"/>
              <a:t>Strategies for Teachers</a:t>
            </a:r>
            <a:endParaRPr sz="2750"/>
          </a:p>
          <a:p>
            <a:pPr marL="171442" lvl="0" indent="-225734" algn="l" rtl="0">
              <a:lnSpc>
                <a:spcPct val="90000"/>
              </a:lnSpc>
              <a:spcBef>
                <a:spcPts val="750"/>
              </a:spcBef>
              <a:spcAft>
                <a:spcPts val="0"/>
              </a:spcAft>
              <a:buSzPts val="2945"/>
              <a:buChar char="•"/>
            </a:pPr>
            <a:r>
              <a:rPr lang="en-US" sz="2750"/>
              <a:t>Classroom Integration Ideas</a:t>
            </a:r>
            <a:endParaRPr sz="2750"/>
          </a:p>
          <a:p>
            <a:pPr marL="171442" lvl="0" indent="-225734" algn="l" rtl="0">
              <a:lnSpc>
                <a:spcPct val="90000"/>
              </a:lnSpc>
              <a:spcBef>
                <a:spcPts val="750"/>
              </a:spcBef>
              <a:spcAft>
                <a:spcPts val="0"/>
              </a:spcAft>
              <a:buSzPts val="2945"/>
              <a:buChar char="•"/>
            </a:pPr>
            <a:r>
              <a:rPr lang="en-US" sz="2750"/>
              <a:t>AI Resources for Adult Ed</a:t>
            </a:r>
            <a:endParaRPr sz="2750"/>
          </a:p>
        </p:txBody>
      </p:sp>
      <p:sp>
        <p:nvSpPr>
          <p:cNvPr id="256" name="Google Shape;256;p3"/>
          <p:cNvSpPr txBox="1">
            <a:spLocks noGrp="1"/>
          </p:cNvSpPr>
          <p:nvPr>
            <p:ph type="title"/>
          </p:nvPr>
        </p:nvSpPr>
        <p:spPr>
          <a:xfrm>
            <a:off x="401447" y="525111"/>
            <a:ext cx="11262732" cy="116558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sz="4400"/>
              <a:t>Agenda</a:t>
            </a:r>
            <a:endParaRPr sz="4400"/>
          </a:p>
        </p:txBody>
      </p:sp>
      <p:sp>
        <p:nvSpPr>
          <p:cNvPr id="257" name="Google Shape;257;p3"/>
          <p:cNvSpPr txBox="1">
            <a:spLocks noGrp="1"/>
          </p:cNvSpPr>
          <p:nvPr>
            <p:ph type="body" idx="4"/>
          </p:nvPr>
        </p:nvSpPr>
        <p:spPr>
          <a:xfrm>
            <a:off x="646771" y="1833118"/>
            <a:ext cx="5181600" cy="4054727"/>
          </a:xfrm>
          <a:prstGeom prst="rect">
            <a:avLst/>
          </a:prstGeom>
          <a:noFill/>
          <a:ln w="9525" cap="flat" cmpd="sng">
            <a:solidFill>
              <a:srgbClr val="005F7B"/>
            </a:solidFill>
            <a:prstDash val="solid"/>
            <a:round/>
            <a:headEnd type="none" w="sm" len="sm"/>
            <a:tailEnd type="none" w="sm" len="sm"/>
          </a:ln>
        </p:spPr>
        <p:txBody>
          <a:bodyPr spcFirstLastPara="1" wrap="square" lIns="171450" tIns="457200" rIns="171450" bIns="45700" anchor="t" anchorCtr="0">
            <a:normAutofit/>
          </a:bodyPr>
          <a:lstStyle/>
          <a:p>
            <a:pPr marL="0" lvl="0" indent="0" algn="l" rtl="0">
              <a:lnSpc>
                <a:spcPct val="90000"/>
              </a:lnSpc>
              <a:spcBef>
                <a:spcPts val="0"/>
              </a:spcBef>
              <a:spcAft>
                <a:spcPts val="0"/>
              </a:spcAft>
              <a:buSzPts val="2090"/>
              <a:buNone/>
            </a:pPr>
            <a:endParaRPr/>
          </a:p>
          <a:p>
            <a:pPr marL="171442" lvl="0" indent="-222242" algn="l" rtl="0">
              <a:lnSpc>
                <a:spcPct val="90000"/>
              </a:lnSpc>
              <a:spcBef>
                <a:spcPts val="750"/>
              </a:spcBef>
              <a:spcAft>
                <a:spcPts val="0"/>
              </a:spcAft>
              <a:buSzPts val="2890"/>
              <a:buChar char="•"/>
            </a:pPr>
            <a:r>
              <a:rPr lang="en-US" sz="2750"/>
              <a:t>Introductions</a:t>
            </a:r>
            <a:endParaRPr sz="2750"/>
          </a:p>
          <a:p>
            <a:pPr marL="171442" lvl="0" indent="-225734" algn="l" rtl="0">
              <a:lnSpc>
                <a:spcPct val="90000"/>
              </a:lnSpc>
              <a:spcBef>
                <a:spcPts val="750"/>
              </a:spcBef>
              <a:spcAft>
                <a:spcPts val="0"/>
              </a:spcAft>
              <a:buSzPts val="2945"/>
              <a:buChar char="•"/>
            </a:pPr>
            <a:r>
              <a:rPr lang="en-US" sz="2750"/>
              <a:t>Icebreaker</a:t>
            </a:r>
            <a:endParaRPr sz="2750"/>
          </a:p>
          <a:p>
            <a:pPr marL="171442" lvl="0" indent="-225734" algn="l" rtl="0">
              <a:lnSpc>
                <a:spcPct val="90000"/>
              </a:lnSpc>
              <a:spcBef>
                <a:spcPts val="750"/>
              </a:spcBef>
              <a:spcAft>
                <a:spcPts val="0"/>
              </a:spcAft>
              <a:buSzPts val="2945"/>
              <a:buChar char="•"/>
            </a:pPr>
            <a:r>
              <a:rPr lang="en-US" sz="2750"/>
              <a:t>Quick Intro to AI / Generative AI</a:t>
            </a:r>
            <a:endParaRPr sz="2750"/>
          </a:p>
          <a:p>
            <a:pPr marL="171442" lvl="0" indent="-225734" algn="l" rtl="0">
              <a:lnSpc>
                <a:spcPct val="90000"/>
              </a:lnSpc>
              <a:spcBef>
                <a:spcPts val="750"/>
              </a:spcBef>
              <a:spcAft>
                <a:spcPts val="0"/>
              </a:spcAft>
              <a:buSzPts val="2945"/>
              <a:buChar char="•"/>
            </a:pPr>
            <a:r>
              <a:rPr lang="en-US" sz="2750"/>
              <a:t>ChatGPT Demo</a:t>
            </a:r>
            <a:endParaRPr sz="2750"/>
          </a:p>
          <a:p>
            <a:pPr marL="171442" lvl="0" indent="-213352" algn="l" rtl="0">
              <a:lnSpc>
                <a:spcPct val="90000"/>
              </a:lnSpc>
              <a:spcBef>
                <a:spcPts val="750"/>
              </a:spcBef>
              <a:spcAft>
                <a:spcPts val="0"/>
              </a:spcAft>
              <a:buSzPts val="2750"/>
              <a:buChar char="•"/>
            </a:pPr>
            <a:r>
              <a:rPr lang="en-US" sz="2750"/>
              <a:t>Prompt Engineering</a:t>
            </a:r>
            <a:endParaRPr sz="2750"/>
          </a:p>
        </p:txBody>
      </p:sp>
      <p:sp>
        <p:nvSpPr>
          <p:cNvPr id="258" name="Google Shape;258;p3"/>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70e952c41f_0_38"/>
          <p:cNvSpPr txBox="1">
            <a:spLocks noGrp="1"/>
          </p:cNvSpPr>
          <p:nvPr>
            <p:ph type="title"/>
          </p:nvPr>
        </p:nvSpPr>
        <p:spPr>
          <a:xfrm>
            <a:off x="1015850" y="662100"/>
            <a:ext cx="5303700" cy="1007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t>Strategies for Teachers</a:t>
            </a:r>
            <a:endParaRPr/>
          </a:p>
        </p:txBody>
      </p:sp>
      <p:sp>
        <p:nvSpPr>
          <p:cNvPr id="434" name="Google Shape;434;g370e952c41f_0_38"/>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sz="1300">
                <a:solidFill>
                  <a:schemeClr val="dk1"/>
                </a:solidFill>
                <a:latin typeface="Tahoma"/>
                <a:ea typeface="Tahoma"/>
                <a:cs typeface="Tahoma"/>
                <a:sym typeface="Tahoma"/>
              </a:rPr>
              <a:t>20</a:t>
            </a:fld>
            <a:endParaRPr sz="1300">
              <a:solidFill>
                <a:schemeClr val="dk1"/>
              </a:solidFill>
              <a:latin typeface="Tahoma"/>
              <a:ea typeface="Tahoma"/>
              <a:cs typeface="Tahoma"/>
              <a:sym typeface="Tahoma"/>
            </a:endParaRPr>
          </a:p>
        </p:txBody>
      </p:sp>
      <p:pic>
        <p:nvPicPr>
          <p:cNvPr id="435" name="Google Shape;435;g370e952c41f_0_38"/>
          <p:cNvPicPr preferRelativeResize="0"/>
          <p:nvPr/>
        </p:nvPicPr>
        <p:blipFill rotWithShape="1">
          <a:blip r:embed="rId3">
            <a:alphaModFix/>
          </a:blip>
          <a:srcRect l="14285" t="17435" r="13418" b="18930"/>
          <a:stretch/>
        </p:blipFill>
        <p:spPr>
          <a:xfrm>
            <a:off x="206823" y="662098"/>
            <a:ext cx="1049400" cy="923700"/>
          </a:xfrm>
          <a:prstGeom prst="rect">
            <a:avLst/>
          </a:prstGeom>
          <a:noFill/>
          <a:ln>
            <a:noFill/>
          </a:ln>
        </p:spPr>
      </p:pic>
      <p:sp>
        <p:nvSpPr>
          <p:cNvPr id="436" name="Google Shape;436;g370e952c41f_0_38"/>
          <p:cNvSpPr txBox="1">
            <a:spLocks noGrp="1"/>
          </p:cNvSpPr>
          <p:nvPr>
            <p:ph type="subTitle" idx="4294967295"/>
          </p:nvPr>
        </p:nvSpPr>
        <p:spPr>
          <a:xfrm>
            <a:off x="325725" y="2193151"/>
            <a:ext cx="5393700" cy="169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Roboto Slab"/>
              <a:buNone/>
            </a:pPr>
            <a:r>
              <a:rPr lang="en-US" sz="2800" b="1" i="0" u="none" strike="noStrike" cap="none">
                <a:solidFill>
                  <a:schemeClr val="dk1"/>
                </a:solidFill>
                <a:latin typeface="Roboto Slab"/>
                <a:ea typeface="Roboto Slab"/>
                <a:cs typeface="Roboto Slab"/>
                <a:sym typeface="Roboto Slab"/>
              </a:rPr>
              <a:t>2. Turn ChatGPT into YOUR assistant.</a:t>
            </a:r>
            <a:endParaRPr sz="2800" b="1" i="0" u="none" strike="noStrike" cap="none">
              <a:solidFill>
                <a:schemeClr val="dk1"/>
              </a:solidFill>
              <a:latin typeface="Roboto Slab"/>
              <a:ea typeface="Roboto Slab"/>
              <a:cs typeface="Roboto Slab"/>
              <a:sym typeface="Roboto Slab"/>
            </a:endParaRPr>
          </a:p>
        </p:txBody>
      </p:sp>
      <p:pic>
        <p:nvPicPr>
          <p:cNvPr id="437" name="Google Shape;437;g370e952c41f_0_38"/>
          <p:cNvPicPr preferRelativeResize="0"/>
          <p:nvPr/>
        </p:nvPicPr>
        <p:blipFill rotWithShape="1">
          <a:blip r:embed="rId4">
            <a:alphaModFix/>
          </a:blip>
          <a:srcRect/>
          <a:stretch/>
        </p:blipFill>
        <p:spPr>
          <a:xfrm>
            <a:off x="6798295" y="1824200"/>
            <a:ext cx="4710505" cy="3604250"/>
          </a:xfrm>
          <a:prstGeom prst="rect">
            <a:avLst/>
          </a:prstGeom>
          <a:noFill/>
          <a:ln>
            <a:noFill/>
          </a:ln>
        </p:spPr>
      </p:pic>
      <p:sp>
        <p:nvSpPr>
          <p:cNvPr id="438" name="Google Shape;438;g370e952c41f_0_38"/>
          <p:cNvSpPr/>
          <p:nvPr/>
        </p:nvSpPr>
        <p:spPr>
          <a:xfrm>
            <a:off x="6882150" y="1766975"/>
            <a:ext cx="4507800" cy="786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lab"/>
              <a:ea typeface="Roboto Slab"/>
              <a:cs typeface="Roboto Slab"/>
              <a:sym typeface="Roboto Slab"/>
            </a:endParaRPr>
          </a:p>
        </p:txBody>
      </p:sp>
      <p:sp>
        <p:nvSpPr>
          <p:cNvPr id="439" name="Google Shape;439;g370e952c41f_0_38"/>
          <p:cNvSpPr txBox="1"/>
          <p:nvPr/>
        </p:nvSpPr>
        <p:spPr>
          <a:xfrm>
            <a:off x="449275" y="3290975"/>
            <a:ext cx="5630700" cy="23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Roboto Slab"/>
                <a:ea typeface="Roboto Slab"/>
                <a:cs typeface="Roboto Slab"/>
                <a:sym typeface="Roboto Slab"/>
              </a:rPr>
              <a:t>Add custom instructions to ChatGPT. This allows you to share anything you’d like ChatGPT to consider in its response.</a:t>
            </a:r>
            <a:endParaRPr sz="2600" b="0" i="0" u="none" strike="noStrike" cap="none">
              <a:solidFill>
                <a:schemeClr val="dk1"/>
              </a:solidFill>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370e952c41f_0_48"/>
          <p:cNvSpPr txBox="1">
            <a:spLocks noGrp="1"/>
          </p:cNvSpPr>
          <p:nvPr>
            <p:ph type="title"/>
          </p:nvPr>
        </p:nvSpPr>
        <p:spPr>
          <a:xfrm>
            <a:off x="415600" y="415575"/>
            <a:ext cx="3744000" cy="100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Custom Instruction Ideas</a:t>
            </a:r>
            <a:endParaRPr/>
          </a:p>
        </p:txBody>
      </p:sp>
      <p:sp>
        <p:nvSpPr>
          <p:cNvPr id="445" name="Google Shape;445;g370e952c41f_0_48"/>
          <p:cNvSpPr txBox="1">
            <a:spLocks noGrp="1"/>
          </p:cNvSpPr>
          <p:nvPr>
            <p:ph type="body" idx="1"/>
          </p:nvPr>
        </p:nvSpPr>
        <p:spPr>
          <a:xfrm>
            <a:off x="415600" y="1852800"/>
            <a:ext cx="4280700" cy="423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600"/>
              <a:buNone/>
            </a:pPr>
            <a:r>
              <a:rPr lang="en-US" sz="2100" b="1"/>
              <a:t>TEACHERS:</a:t>
            </a:r>
            <a:endParaRPr sz="2100" b="1"/>
          </a:p>
          <a:p>
            <a:pPr marL="457200" lvl="0" indent="-361950" algn="l" rtl="0">
              <a:lnSpc>
                <a:spcPct val="90000"/>
              </a:lnSpc>
              <a:spcBef>
                <a:spcPts val="1000"/>
              </a:spcBef>
              <a:spcAft>
                <a:spcPts val="0"/>
              </a:spcAft>
              <a:buSzPts val="2100"/>
              <a:buChar char="•"/>
            </a:pPr>
            <a:r>
              <a:rPr lang="en-US" sz="2100"/>
              <a:t>NRS Level and subject</a:t>
            </a:r>
            <a:endParaRPr sz="2100"/>
          </a:p>
          <a:p>
            <a:pPr marL="457200" lvl="0" indent="-361950" algn="l" rtl="0">
              <a:lnSpc>
                <a:spcPct val="90000"/>
              </a:lnSpc>
              <a:spcBef>
                <a:spcPts val="0"/>
              </a:spcBef>
              <a:spcAft>
                <a:spcPts val="0"/>
              </a:spcAft>
              <a:buSzPts val="2100"/>
              <a:buChar char="•"/>
            </a:pPr>
            <a:r>
              <a:rPr lang="en-US" sz="2100"/>
              <a:t>Course objectives and outcomes</a:t>
            </a:r>
            <a:endParaRPr sz="2100"/>
          </a:p>
          <a:p>
            <a:pPr marL="457200" lvl="0" indent="-361950" algn="l" rtl="0">
              <a:lnSpc>
                <a:spcPct val="90000"/>
              </a:lnSpc>
              <a:spcBef>
                <a:spcPts val="0"/>
              </a:spcBef>
              <a:spcAft>
                <a:spcPts val="0"/>
              </a:spcAft>
              <a:buSzPts val="2100"/>
              <a:buChar char="•"/>
            </a:pPr>
            <a:r>
              <a:rPr lang="en-US" sz="2100"/>
              <a:t>preferred lesson length</a:t>
            </a:r>
            <a:endParaRPr sz="2100"/>
          </a:p>
          <a:p>
            <a:pPr marL="457200" lvl="0" indent="-361950" algn="l" rtl="0">
              <a:lnSpc>
                <a:spcPct val="90000"/>
              </a:lnSpc>
              <a:spcBef>
                <a:spcPts val="0"/>
              </a:spcBef>
              <a:spcAft>
                <a:spcPts val="0"/>
              </a:spcAft>
              <a:buSzPts val="2100"/>
              <a:buChar char="•"/>
            </a:pPr>
            <a:r>
              <a:rPr lang="en-US" sz="2100"/>
              <a:t>content standards</a:t>
            </a:r>
            <a:endParaRPr sz="2100"/>
          </a:p>
          <a:p>
            <a:pPr marL="457200" lvl="0" indent="-361950" algn="l" rtl="0">
              <a:lnSpc>
                <a:spcPct val="90000"/>
              </a:lnSpc>
              <a:spcBef>
                <a:spcPts val="0"/>
              </a:spcBef>
              <a:spcAft>
                <a:spcPts val="0"/>
              </a:spcAft>
              <a:buSzPts val="2100"/>
              <a:buChar char="•"/>
            </a:pPr>
            <a:r>
              <a:rPr lang="en-US" sz="2100"/>
              <a:t>pedagogical/andragogical approach</a:t>
            </a:r>
            <a:endParaRPr sz="2100"/>
          </a:p>
          <a:p>
            <a:pPr marL="457200" lvl="0" indent="-361950" algn="l" rtl="0">
              <a:lnSpc>
                <a:spcPct val="90000"/>
              </a:lnSpc>
              <a:spcBef>
                <a:spcPts val="0"/>
              </a:spcBef>
              <a:spcAft>
                <a:spcPts val="0"/>
              </a:spcAft>
              <a:buSzPts val="2100"/>
              <a:buChar char="•"/>
            </a:pPr>
            <a:r>
              <a:rPr lang="en-US" sz="2100"/>
              <a:t>class size</a:t>
            </a:r>
            <a:endParaRPr sz="2100"/>
          </a:p>
          <a:p>
            <a:pPr marL="457200" lvl="0" indent="-361950" algn="l" rtl="0">
              <a:lnSpc>
                <a:spcPct val="90000"/>
              </a:lnSpc>
              <a:spcBef>
                <a:spcPts val="0"/>
              </a:spcBef>
              <a:spcAft>
                <a:spcPts val="0"/>
              </a:spcAft>
              <a:buSzPts val="2100"/>
              <a:buChar char="•"/>
            </a:pPr>
            <a:r>
              <a:rPr lang="en-US" sz="2100"/>
              <a:t>inclusion practices and accommodations</a:t>
            </a:r>
            <a:endParaRPr sz="2100"/>
          </a:p>
          <a:p>
            <a:pPr marL="457200" lvl="0" indent="-361950" algn="l" rtl="0">
              <a:lnSpc>
                <a:spcPct val="90000"/>
              </a:lnSpc>
              <a:spcBef>
                <a:spcPts val="0"/>
              </a:spcBef>
              <a:spcAft>
                <a:spcPts val="0"/>
              </a:spcAft>
              <a:buSzPts val="2100"/>
              <a:buChar char="•"/>
            </a:pPr>
            <a:r>
              <a:rPr lang="en-US" sz="2100"/>
              <a:t>assessment preferences</a:t>
            </a:r>
            <a:endParaRPr sz="2100"/>
          </a:p>
        </p:txBody>
      </p:sp>
      <p:sp>
        <p:nvSpPr>
          <p:cNvPr id="446" name="Google Shape;446;g370e952c41f_0_48"/>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21</a:t>
            </a:fld>
            <a:endParaRPr/>
          </a:p>
        </p:txBody>
      </p:sp>
      <p:sp>
        <p:nvSpPr>
          <p:cNvPr id="447" name="Google Shape;447;g370e952c41f_0_48"/>
          <p:cNvSpPr txBox="1">
            <a:spLocks noGrp="1"/>
          </p:cNvSpPr>
          <p:nvPr>
            <p:ph type="body" idx="1"/>
          </p:nvPr>
        </p:nvSpPr>
        <p:spPr>
          <a:xfrm>
            <a:off x="6488875" y="1978325"/>
            <a:ext cx="3744000" cy="423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600"/>
              <a:buNone/>
            </a:pPr>
            <a:r>
              <a:rPr lang="en-US" sz="2100" b="1"/>
              <a:t>ADMIN / LEADERSHIP</a:t>
            </a:r>
            <a:endParaRPr sz="2100" b="1"/>
          </a:p>
          <a:p>
            <a:pPr marL="457200" lvl="0" indent="-361950" algn="l" rtl="0">
              <a:lnSpc>
                <a:spcPct val="90000"/>
              </a:lnSpc>
              <a:spcBef>
                <a:spcPts val="1000"/>
              </a:spcBef>
              <a:spcAft>
                <a:spcPts val="0"/>
              </a:spcAft>
              <a:buSzPts val="2100"/>
              <a:buChar char="•"/>
            </a:pPr>
            <a:r>
              <a:rPr lang="en-US" sz="2100"/>
              <a:t>Your role or title</a:t>
            </a:r>
            <a:endParaRPr sz="2100"/>
          </a:p>
          <a:p>
            <a:pPr marL="457200" lvl="0" indent="-361950" algn="l" rtl="0">
              <a:lnSpc>
                <a:spcPct val="90000"/>
              </a:lnSpc>
              <a:spcBef>
                <a:spcPts val="0"/>
              </a:spcBef>
              <a:spcAft>
                <a:spcPts val="0"/>
              </a:spcAft>
              <a:buSzPts val="2100"/>
              <a:buChar char="•"/>
            </a:pPr>
            <a:r>
              <a:rPr lang="en-US" sz="2100"/>
              <a:t>School or district</a:t>
            </a:r>
            <a:endParaRPr sz="2100"/>
          </a:p>
          <a:p>
            <a:pPr marL="457200" lvl="0" indent="-361950" algn="l" rtl="0">
              <a:lnSpc>
                <a:spcPct val="90000"/>
              </a:lnSpc>
              <a:spcBef>
                <a:spcPts val="0"/>
              </a:spcBef>
              <a:spcAft>
                <a:spcPts val="0"/>
              </a:spcAft>
              <a:buSzPts val="2100"/>
              <a:buChar char="•"/>
            </a:pPr>
            <a:r>
              <a:rPr lang="en-US" sz="2100"/>
              <a:t>Specific initiatives or strategic plans</a:t>
            </a:r>
            <a:endParaRPr sz="2100"/>
          </a:p>
          <a:p>
            <a:pPr marL="457200" lvl="0" indent="-361950" algn="l" rtl="0">
              <a:lnSpc>
                <a:spcPct val="90000"/>
              </a:lnSpc>
              <a:spcBef>
                <a:spcPts val="0"/>
              </a:spcBef>
              <a:spcAft>
                <a:spcPts val="0"/>
              </a:spcAft>
              <a:buSzPts val="2100"/>
              <a:buChar char="•"/>
            </a:pPr>
            <a:r>
              <a:rPr lang="en-US" sz="2100"/>
              <a:t>resources that staff, faculty or students might find useful</a:t>
            </a:r>
            <a:endParaRPr sz="2100"/>
          </a:p>
          <a:p>
            <a:pPr marL="457200" lvl="0" indent="-361950" algn="l" rtl="0">
              <a:lnSpc>
                <a:spcPct val="90000"/>
              </a:lnSpc>
              <a:spcBef>
                <a:spcPts val="0"/>
              </a:spcBef>
              <a:spcAft>
                <a:spcPts val="0"/>
              </a:spcAft>
              <a:buSzPts val="2100"/>
              <a:buChar char="•"/>
            </a:pPr>
            <a:r>
              <a:rPr lang="en-US" sz="2100"/>
              <a:t>policies and procedures at school.</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370e952c41f_0_55"/>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Strategies for Teachers</a:t>
            </a:r>
            <a:endParaRPr/>
          </a:p>
        </p:txBody>
      </p:sp>
      <p:sp>
        <p:nvSpPr>
          <p:cNvPr id="453" name="Google Shape;453;g370e952c41f_0_55"/>
          <p:cNvSpPr txBox="1">
            <a:spLocks noGrp="1"/>
          </p:cNvSpPr>
          <p:nvPr>
            <p:ph type="body" idx="4294967295"/>
          </p:nvPr>
        </p:nvSpPr>
        <p:spPr>
          <a:xfrm>
            <a:off x="838200" y="2308900"/>
            <a:ext cx="4813800" cy="386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100" b="1"/>
              <a:t>3. Be detailed in your prompts.</a:t>
            </a:r>
            <a:endParaRPr sz="3100" b="1"/>
          </a:p>
          <a:p>
            <a:pPr marL="0" lvl="0" indent="0" algn="l" rtl="0">
              <a:lnSpc>
                <a:spcPct val="90000"/>
              </a:lnSpc>
              <a:spcBef>
                <a:spcPts val="1000"/>
              </a:spcBef>
              <a:spcAft>
                <a:spcPts val="0"/>
              </a:spcAft>
              <a:buSzPts val="2800"/>
              <a:buNone/>
            </a:pPr>
            <a:endParaRPr sz="3100"/>
          </a:p>
          <a:p>
            <a:pPr marL="0" lvl="0" indent="0" algn="l" rtl="0">
              <a:lnSpc>
                <a:spcPct val="90000"/>
              </a:lnSpc>
              <a:spcBef>
                <a:spcPts val="1000"/>
              </a:spcBef>
              <a:spcAft>
                <a:spcPts val="0"/>
              </a:spcAft>
              <a:buSzPts val="2800"/>
              <a:buNone/>
            </a:pPr>
            <a:r>
              <a:rPr lang="en-US" sz="3100"/>
              <a:t>The more details you include in your prompts, the better the responses. </a:t>
            </a:r>
            <a:endParaRPr sz="3100"/>
          </a:p>
        </p:txBody>
      </p:sp>
      <p:sp>
        <p:nvSpPr>
          <p:cNvPr id="454" name="Google Shape;454;g370e952c41f_0_55"/>
          <p:cNvSpPr txBox="1">
            <a:spLocks noGrp="1"/>
          </p:cNvSpPr>
          <p:nvPr>
            <p:ph type="sldNum" idx="12"/>
          </p:nvPr>
        </p:nvSpPr>
        <p:spPr>
          <a:xfrm>
            <a:off x="401443" y="6446837"/>
            <a:ext cx="2743200" cy="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pic>
        <p:nvPicPr>
          <p:cNvPr id="455" name="Google Shape;455;g370e952c41f_0_55"/>
          <p:cNvPicPr preferRelativeResize="0"/>
          <p:nvPr/>
        </p:nvPicPr>
        <p:blipFill rotWithShape="1">
          <a:blip r:embed="rId3">
            <a:alphaModFix/>
          </a:blip>
          <a:srcRect l="14285" t="17435" r="13418" b="18930"/>
          <a:stretch/>
        </p:blipFill>
        <p:spPr>
          <a:xfrm>
            <a:off x="1851323" y="566123"/>
            <a:ext cx="1049400" cy="923700"/>
          </a:xfrm>
          <a:prstGeom prst="rect">
            <a:avLst/>
          </a:prstGeom>
          <a:noFill/>
          <a:ln>
            <a:noFill/>
          </a:ln>
        </p:spPr>
      </p:pic>
      <p:pic>
        <p:nvPicPr>
          <p:cNvPr id="456" name="Google Shape;456;g370e952c41f_0_55" title="Waiting Richard GIF (Provided by Tenor)"/>
          <p:cNvPicPr preferRelativeResize="0"/>
          <p:nvPr/>
        </p:nvPicPr>
        <p:blipFill>
          <a:blip r:embed="rId4">
            <a:alphaModFix/>
          </a:blip>
          <a:stretch>
            <a:fillRect/>
          </a:stretch>
        </p:blipFill>
        <p:spPr>
          <a:xfrm>
            <a:off x="5804400" y="1843225"/>
            <a:ext cx="4743450" cy="3419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70e952c41f_0_63"/>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Strategies for Teachers</a:t>
            </a:r>
            <a:endParaRPr/>
          </a:p>
        </p:txBody>
      </p:sp>
      <p:sp>
        <p:nvSpPr>
          <p:cNvPr id="462" name="Google Shape;462;g370e952c41f_0_63"/>
          <p:cNvSpPr txBox="1">
            <a:spLocks noGrp="1"/>
          </p:cNvSpPr>
          <p:nvPr>
            <p:ph type="body" idx="4294967295"/>
          </p:nvPr>
        </p:nvSpPr>
        <p:spPr>
          <a:xfrm>
            <a:off x="453250" y="1690825"/>
            <a:ext cx="10182000" cy="386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800" b="1"/>
              <a:t>4. Put on your skeptic hat when using AI.</a:t>
            </a:r>
            <a:endParaRPr sz="2800" b="1"/>
          </a:p>
          <a:p>
            <a:pPr marL="0" lvl="0" indent="0" algn="l" rtl="0">
              <a:lnSpc>
                <a:spcPct val="90000"/>
              </a:lnSpc>
              <a:spcBef>
                <a:spcPts val="1000"/>
              </a:spcBef>
              <a:spcAft>
                <a:spcPts val="0"/>
              </a:spcAft>
              <a:buSzPts val="2800"/>
              <a:buNone/>
            </a:pPr>
            <a:endParaRPr sz="2800" b="1"/>
          </a:p>
          <a:p>
            <a:pPr marL="0" lvl="0" indent="0" algn="l" rtl="0">
              <a:lnSpc>
                <a:spcPct val="90000"/>
              </a:lnSpc>
              <a:spcBef>
                <a:spcPts val="1000"/>
              </a:spcBef>
              <a:spcAft>
                <a:spcPts val="0"/>
              </a:spcAft>
              <a:buSzPts val="2800"/>
              <a:buNone/>
            </a:pPr>
            <a:r>
              <a:rPr lang="en-US" sz="2800"/>
              <a:t>Is the response accurate? Is it biased or misinformed? </a:t>
            </a:r>
            <a:endParaRPr sz="2800"/>
          </a:p>
          <a:p>
            <a:pPr marL="0" lvl="0" indent="0" algn="l" rtl="0">
              <a:lnSpc>
                <a:spcPct val="90000"/>
              </a:lnSpc>
              <a:spcBef>
                <a:spcPts val="1000"/>
              </a:spcBef>
              <a:spcAft>
                <a:spcPts val="0"/>
              </a:spcAft>
              <a:buSzPts val="2800"/>
              <a:buNone/>
            </a:pPr>
            <a:r>
              <a:rPr lang="en-US" sz="2800"/>
              <a:t>Always fact check and cross reference information.</a:t>
            </a:r>
            <a:endParaRPr sz="2800"/>
          </a:p>
        </p:txBody>
      </p:sp>
      <p:sp>
        <p:nvSpPr>
          <p:cNvPr id="463" name="Google Shape;463;g370e952c41f_0_63"/>
          <p:cNvSpPr txBox="1">
            <a:spLocks noGrp="1"/>
          </p:cNvSpPr>
          <p:nvPr>
            <p:ph type="sldNum" idx="12"/>
          </p:nvPr>
        </p:nvSpPr>
        <p:spPr>
          <a:xfrm>
            <a:off x="401443" y="6446837"/>
            <a:ext cx="2743200" cy="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pic>
        <p:nvPicPr>
          <p:cNvPr id="464" name="Google Shape;464;g370e952c41f_0_63"/>
          <p:cNvPicPr preferRelativeResize="0"/>
          <p:nvPr/>
        </p:nvPicPr>
        <p:blipFill rotWithShape="1">
          <a:blip r:embed="rId3">
            <a:alphaModFix/>
          </a:blip>
          <a:srcRect l="14285" t="17435" r="13418" b="18930"/>
          <a:stretch/>
        </p:blipFill>
        <p:spPr>
          <a:xfrm>
            <a:off x="1851323" y="566123"/>
            <a:ext cx="1049400" cy="923700"/>
          </a:xfrm>
          <a:prstGeom prst="rect">
            <a:avLst/>
          </a:prstGeom>
          <a:noFill/>
          <a:ln>
            <a:noFill/>
          </a:ln>
        </p:spPr>
      </p:pic>
      <p:pic>
        <p:nvPicPr>
          <p:cNvPr id="465" name="Google Shape;465;g370e952c41f_0_63"/>
          <p:cNvPicPr preferRelativeResize="0"/>
          <p:nvPr/>
        </p:nvPicPr>
        <p:blipFill rotWithShape="1">
          <a:blip r:embed="rId4">
            <a:alphaModFix/>
          </a:blip>
          <a:srcRect/>
          <a:stretch/>
        </p:blipFill>
        <p:spPr>
          <a:xfrm>
            <a:off x="2006350" y="4431875"/>
            <a:ext cx="2426125" cy="242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370e952c41f_0_71"/>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Strategies for Teachers</a:t>
            </a:r>
            <a:endParaRPr/>
          </a:p>
        </p:txBody>
      </p:sp>
      <p:sp>
        <p:nvSpPr>
          <p:cNvPr id="471" name="Google Shape;471;g370e952c41f_0_71"/>
          <p:cNvSpPr txBox="1">
            <a:spLocks noGrp="1"/>
          </p:cNvSpPr>
          <p:nvPr>
            <p:ph type="body" idx="4294967295"/>
          </p:nvPr>
        </p:nvSpPr>
        <p:spPr>
          <a:xfrm>
            <a:off x="472950" y="1809025"/>
            <a:ext cx="56613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b="1"/>
              <a:t>5. Transparency is KEY! </a:t>
            </a:r>
            <a:endParaRPr b="1"/>
          </a:p>
          <a:p>
            <a:pPr marL="0" lvl="0" indent="0" algn="l" rtl="0">
              <a:lnSpc>
                <a:spcPct val="90000"/>
              </a:lnSpc>
              <a:spcBef>
                <a:spcPts val="1000"/>
              </a:spcBef>
              <a:spcAft>
                <a:spcPts val="0"/>
              </a:spcAft>
              <a:buSzPts val="2800"/>
              <a:buNone/>
            </a:pPr>
            <a:endParaRPr b="1"/>
          </a:p>
          <a:p>
            <a:pPr marL="0" lvl="0" indent="0" algn="l" rtl="0">
              <a:lnSpc>
                <a:spcPct val="90000"/>
              </a:lnSpc>
              <a:spcBef>
                <a:spcPts val="1000"/>
              </a:spcBef>
              <a:spcAft>
                <a:spcPts val="0"/>
              </a:spcAft>
              <a:buSzPts val="2800"/>
              <a:buNone/>
            </a:pPr>
            <a:r>
              <a:rPr lang="en-US"/>
              <a:t>Establish clear expectations and policies is imperative. Determine how YOU want to use Generative AI in the classroom and how you want your students to use it.</a:t>
            </a:r>
            <a:endParaRPr/>
          </a:p>
          <a:p>
            <a:pPr marL="0" lvl="0" indent="0" algn="l" rtl="0">
              <a:lnSpc>
                <a:spcPct val="90000"/>
              </a:lnSpc>
              <a:spcBef>
                <a:spcPts val="1000"/>
              </a:spcBef>
              <a:spcAft>
                <a:spcPts val="0"/>
              </a:spcAft>
              <a:buSzPts val="2800"/>
              <a:buNone/>
            </a:pPr>
            <a:endParaRPr b="1"/>
          </a:p>
        </p:txBody>
      </p:sp>
      <p:sp>
        <p:nvSpPr>
          <p:cNvPr id="472" name="Google Shape;472;g370e952c41f_0_71"/>
          <p:cNvSpPr txBox="1">
            <a:spLocks noGrp="1"/>
          </p:cNvSpPr>
          <p:nvPr>
            <p:ph type="sldNum" idx="12"/>
          </p:nvPr>
        </p:nvSpPr>
        <p:spPr>
          <a:xfrm>
            <a:off x="401443" y="6446837"/>
            <a:ext cx="2743200" cy="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pic>
        <p:nvPicPr>
          <p:cNvPr id="473" name="Google Shape;473;g370e952c41f_0_71"/>
          <p:cNvPicPr preferRelativeResize="0"/>
          <p:nvPr/>
        </p:nvPicPr>
        <p:blipFill rotWithShape="1">
          <a:blip r:embed="rId3">
            <a:alphaModFix/>
          </a:blip>
          <a:srcRect l="14285" t="17435" r="13418" b="18930"/>
          <a:stretch/>
        </p:blipFill>
        <p:spPr>
          <a:xfrm>
            <a:off x="1851323" y="566123"/>
            <a:ext cx="1049400" cy="923700"/>
          </a:xfrm>
          <a:prstGeom prst="rect">
            <a:avLst/>
          </a:prstGeom>
          <a:noFill/>
          <a:ln>
            <a:noFill/>
          </a:ln>
        </p:spPr>
      </p:pic>
      <p:sp>
        <p:nvSpPr>
          <p:cNvPr id="474" name="Google Shape;474;g370e952c41f_0_71"/>
          <p:cNvSpPr txBox="1">
            <a:spLocks noGrp="1"/>
          </p:cNvSpPr>
          <p:nvPr>
            <p:ph type="body" idx="4294967295"/>
          </p:nvPr>
        </p:nvSpPr>
        <p:spPr>
          <a:xfrm>
            <a:off x="6396375" y="1690825"/>
            <a:ext cx="56613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b="1"/>
              <a:t>Example:</a:t>
            </a:r>
            <a:endParaRPr b="1"/>
          </a:p>
          <a:p>
            <a:pPr marL="0" lvl="0" indent="0" algn="l" rtl="0">
              <a:lnSpc>
                <a:spcPct val="90000"/>
              </a:lnSpc>
              <a:spcBef>
                <a:spcPts val="1000"/>
              </a:spcBef>
              <a:spcAft>
                <a:spcPts val="0"/>
              </a:spcAft>
              <a:buSzPts val="2800"/>
              <a:buNone/>
            </a:pPr>
            <a:endParaRPr b="1"/>
          </a:p>
          <a:p>
            <a:pPr marL="0" lvl="0" indent="0" algn="l" rtl="0">
              <a:lnSpc>
                <a:spcPct val="90000"/>
              </a:lnSpc>
              <a:spcBef>
                <a:spcPts val="1000"/>
              </a:spcBef>
              <a:spcAft>
                <a:spcPts val="0"/>
              </a:spcAft>
              <a:buSzPts val="2800"/>
              <a:buNone/>
            </a:pPr>
            <a:r>
              <a:rPr lang="en-US"/>
              <a:t>Create a GenAI (Generative AI) policy and how it will be used in your syllabus or establish that rule at the start of class.</a:t>
            </a:r>
            <a:endParaRPr/>
          </a:p>
          <a:p>
            <a:pPr marL="0" lvl="0" indent="0" algn="l" rtl="0">
              <a:lnSpc>
                <a:spcPct val="90000"/>
              </a:lnSpc>
              <a:spcBef>
                <a:spcPts val="1000"/>
              </a:spcBef>
              <a:spcAft>
                <a:spcPts val="0"/>
              </a:spcAft>
              <a:buSzPts val="2800"/>
              <a:buNone/>
            </a:pPr>
            <a:endParaRPr b="1"/>
          </a:p>
        </p:txBody>
      </p:sp>
      <p:sp>
        <p:nvSpPr>
          <p:cNvPr id="475" name="Google Shape;475;g370e952c41f_0_71"/>
          <p:cNvSpPr/>
          <p:nvPr/>
        </p:nvSpPr>
        <p:spPr>
          <a:xfrm>
            <a:off x="5347424" y="5508685"/>
            <a:ext cx="1497167" cy="1349322"/>
          </a:xfrm>
          <a:custGeom>
            <a:avLst/>
            <a:gdLst/>
            <a:ahLst/>
            <a:cxnLst/>
            <a:rect l="l" t="t" r="r" b="b"/>
            <a:pathLst>
              <a:path w="2994334" h="2698643" extrusionOk="0">
                <a:moveTo>
                  <a:pt x="0" y="0"/>
                </a:moveTo>
                <a:lnTo>
                  <a:pt x="2994333" y="0"/>
                </a:lnTo>
                <a:lnTo>
                  <a:pt x="2994333" y="2698643"/>
                </a:lnTo>
                <a:lnTo>
                  <a:pt x="0" y="2698643"/>
                </a:lnTo>
                <a:lnTo>
                  <a:pt x="0" y="0"/>
                </a:lnTo>
                <a:close/>
              </a:path>
            </a:pathLst>
          </a:custGeom>
          <a:blipFill rotWithShape="1">
            <a:blip r:embed="rId4">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370e952c41f_0_85"/>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Strategies for Teachers</a:t>
            </a:r>
            <a:endParaRPr/>
          </a:p>
        </p:txBody>
      </p:sp>
      <p:sp>
        <p:nvSpPr>
          <p:cNvPr id="481" name="Google Shape;481;g370e952c41f_0_85"/>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b="1"/>
              <a:t>6. Rethink how you assess your students</a:t>
            </a:r>
            <a:endParaRPr b="1"/>
          </a:p>
          <a:p>
            <a:pPr marL="0" lvl="0" indent="0" algn="l" rtl="0">
              <a:lnSpc>
                <a:spcPct val="90000"/>
              </a:lnSpc>
              <a:spcBef>
                <a:spcPts val="1000"/>
              </a:spcBef>
              <a:spcAft>
                <a:spcPts val="0"/>
              </a:spcAft>
              <a:buSzPts val="2800"/>
              <a:buNone/>
            </a:pPr>
            <a:endParaRPr b="1"/>
          </a:p>
          <a:p>
            <a:pPr marL="0" lvl="0" indent="0" algn="l" rtl="0">
              <a:lnSpc>
                <a:spcPct val="90000"/>
              </a:lnSpc>
              <a:spcBef>
                <a:spcPts val="1000"/>
              </a:spcBef>
              <a:spcAft>
                <a:spcPts val="0"/>
              </a:spcAft>
              <a:buSzPts val="2800"/>
              <a:buNone/>
            </a:pPr>
            <a:r>
              <a:rPr lang="en-US"/>
              <a:t>Balance traditional written assignments with collaborative and project-based assessments to promote critical thinking and reflection.</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a:t>Example: Diary entries, lecture summaries, discussion prompts, peer reviews, </a:t>
            </a:r>
            <a:endParaRPr/>
          </a:p>
        </p:txBody>
      </p:sp>
      <p:sp>
        <p:nvSpPr>
          <p:cNvPr id="482" name="Google Shape;482;g370e952c41f_0_85"/>
          <p:cNvSpPr txBox="1">
            <a:spLocks noGrp="1"/>
          </p:cNvSpPr>
          <p:nvPr>
            <p:ph type="sldNum" idx="12"/>
          </p:nvPr>
        </p:nvSpPr>
        <p:spPr>
          <a:xfrm>
            <a:off x="401443" y="6446837"/>
            <a:ext cx="2743200" cy="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a:p>
        </p:txBody>
      </p:sp>
      <p:pic>
        <p:nvPicPr>
          <p:cNvPr id="483" name="Google Shape;483;g370e952c41f_0_85"/>
          <p:cNvPicPr preferRelativeResize="0"/>
          <p:nvPr/>
        </p:nvPicPr>
        <p:blipFill rotWithShape="1">
          <a:blip r:embed="rId3">
            <a:alphaModFix/>
          </a:blip>
          <a:srcRect l="14285" t="17435" r="13418" b="18930"/>
          <a:stretch/>
        </p:blipFill>
        <p:spPr>
          <a:xfrm>
            <a:off x="1851323" y="566123"/>
            <a:ext cx="1049400" cy="923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370e952c41f_0_92"/>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1828800" lvl="0" indent="457200" algn="l" rtl="0">
              <a:lnSpc>
                <a:spcPct val="90000"/>
              </a:lnSpc>
              <a:spcBef>
                <a:spcPts val="0"/>
              </a:spcBef>
              <a:spcAft>
                <a:spcPts val="0"/>
              </a:spcAft>
              <a:buSzPts val="4400"/>
              <a:buNone/>
            </a:pPr>
            <a:r>
              <a:rPr lang="en-US"/>
              <a:t>Strategies for Teachers</a:t>
            </a:r>
            <a:endParaRPr/>
          </a:p>
        </p:txBody>
      </p:sp>
      <p:sp>
        <p:nvSpPr>
          <p:cNvPr id="489" name="Google Shape;489;g370e952c41f_0_92"/>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b="1"/>
              <a:t>7. Keep it human-centric.</a:t>
            </a:r>
            <a:endParaRPr b="1"/>
          </a:p>
          <a:p>
            <a:pPr marL="0" lvl="0" indent="0" algn="l" rtl="0">
              <a:lnSpc>
                <a:spcPct val="90000"/>
              </a:lnSpc>
              <a:spcBef>
                <a:spcPts val="1000"/>
              </a:spcBef>
              <a:spcAft>
                <a:spcPts val="0"/>
              </a:spcAft>
              <a:buSzPts val="2800"/>
              <a:buNone/>
            </a:pPr>
            <a:endParaRPr/>
          </a:p>
          <a:p>
            <a:pPr marL="457200" lvl="0" indent="-406400" algn="l" rtl="0">
              <a:lnSpc>
                <a:spcPct val="90000"/>
              </a:lnSpc>
              <a:spcBef>
                <a:spcPts val="1000"/>
              </a:spcBef>
              <a:spcAft>
                <a:spcPts val="0"/>
              </a:spcAft>
              <a:buSzPts val="2800"/>
              <a:buChar char="•"/>
            </a:pPr>
            <a:r>
              <a:rPr lang="en-US"/>
              <a:t>Supplement, don’t replace human interaction. </a:t>
            </a:r>
            <a:endParaRPr/>
          </a:p>
          <a:p>
            <a:pPr marL="457200" lvl="0" indent="-406400" algn="l" rtl="0">
              <a:lnSpc>
                <a:spcPct val="90000"/>
              </a:lnSpc>
              <a:spcBef>
                <a:spcPts val="0"/>
              </a:spcBef>
              <a:spcAft>
                <a:spcPts val="0"/>
              </a:spcAft>
              <a:buSzPts val="2800"/>
              <a:buChar char="•"/>
            </a:pPr>
            <a:r>
              <a:rPr lang="en-US"/>
              <a:t>Facilitate critical thinking and evaluation skills. </a:t>
            </a:r>
            <a:endParaRPr/>
          </a:p>
          <a:p>
            <a:pPr marL="457200" lvl="0" indent="-406400" algn="l" rtl="0">
              <a:lnSpc>
                <a:spcPct val="90000"/>
              </a:lnSpc>
              <a:spcBef>
                <a:spcPts val="0"/>
              </a:spcBef>
              <a:spcAft>
                <a:spcPts val="0"/>
              </a:spcAft>
              <a:buSzPts val="2800"/>
              <a:buChar char="•"/>
            </a:pPr>
            <a:r>
              <a:rPr lang="en-US"/>
              <a:t>Encourage collaboration and peer learning. </a:t>
            </a:r>
            <a:endParaRPr/>
          </a:p>
          <a:p>
            <a:pPr marL="457200" lvl="0" indent="-406400" algn="l" rtl="0">
              <a:lnSpc>
                <a:spcPct val="90000"/>
              </a:lnSpc>
              <a:spcBef>
                <a:spcPts val="0"/>
              </a:spcBef>
              <a:spcAft>
                <a:spcPts val="0"/>
              </a:spcAft>
              <a:buSzPts val="2800"/>
              <a:buChar char="•"/>
            </a:pPr>
            <a:r>
              <a:rPr lang="en-US"/>
              <a:t>Lead by example by demonstrating ethical AI use.</a:t>
            </a:r>
            <a:endParaRPr/>
          </a:p>
          <a:p>
            <a:pPr marL="457200" lvl="0" indent="-406400" algn="l" rtl="0">
              <a:lnSpc>
                <a:spcPct val="90000"/>
              </a:lnSpc>
              <a:spcBef>
                <a:spcPts val="0"/>
              </a:spcBef>
              <a:spcAft>
                <a:spcPts val="0"/>
              </a:spcAft>
              <a:buSzPts val="2800"/>
              <a:buChar char="•"/>
            </a:pPr>
            <a:r>
              <a:rPr lang="en-US"/>
              <a:t>Continue reflection on the use of ChatGPT. </a:t>
            </a:r>
            <a:endParaRPr/>
          </a:p>
        </p:txBody>
      </p:sp>
      <p:sp>
        <p:nvSpPr>
          <p:cNvPr id="490" name="Google Shape;490;g370e952c41f_0_92"/>
          <p:cNvSpPr txBox="1">
            <a:spLocks noGrp="1"/>
          </p:cNvSpPr>
          <p:nvPr>
            <p:ph type="sldNum" idx="12"/>
          </p:nvPr>
        </p:nvSpPr>
        <p:spPr>
          <a:xfrm>
            <a:off x="401443" y="6446837"/>
            <a:ext cx="2743200" cy="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pic>
        <p:nvPicPr>
          <p:cNvPr id="491" name="Google Shape;491;g370e952c41f_0_92"/>
          <p:cNvPicPr preferRelativeResize="0"/>
          <p:nvPr/>
        </p:nvPicPr>
        <p:blipFill rotWithShape="1">
          <a:blip r:embed="rId3">
            <a:alphaModFix/>
          </a:blip>
          <a:srcRect l="14285" t="17435" r="13418" b="18930"/>
          <a:stretch/>
        </p:blipFill>
        <p:spPr>
          <a:xfrm>
            <a:off x="1851323" y="566123"/>
            <a:ext cx="1049400" cy="923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36de0b4827b_0_66"/>
          <p:cNvSpPr txBox="1">
            <a:spLocks noGrp="1"/>
          </p:cNvSpPr>
          <p:nvPr>
            <p:ph type="title"/>
          </p:nvPr>
        </p:nvSpPr>
        <p:spPr>
          <a:xfrm>
            <a:off x="401450" y="880958"/>
            <a:ext cx="11270100" cy="22608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a:t>💡Classroom Integration Ideas</a:t>
            </a:r>
            <a:endParaRPr/>
          </a:p>
        </p:txBody>
      </p:sp>
      <p:sp>
        <p:nvSpPr>
          <p:cNvPr id="497" name="Google Shape;497;g36de0b4827b_0_66"/>
          <p:cNvSpPr txBox="1">
            <a:spLocks noGrp="1"/>
          </p:cNvSpPr>
          <p:nvPr>
            <p:ph type="body" idx="1"/>
          </p:nvPr>
        </p:nvSpPr>
        <p:spPr>
          <a:xfrm>
            <a:off x="401450" y="3293607"/>
            <a:ext cx="11270100" cy="1092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640"/>
              <a:buNone/>
            </a:pPr>
            <a:r>
              <a:rPr lang="en-US"/>
              <a:t>Some additional subtitle text</a:t>
            </a:r>
            <a:endParaRPr/>
          </a:p>
        </p:txBody>
      </p:sp>
      <p:sp>
        <p:nvSpPr>
          <p:cNvPr id="498" name="Google Shape;498;g36de0b4827b_0_66"/>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370e952c41f_0_414"/>
          <p:cNvSpPr txBox="1">
            <a:spLocks noGrp="1"/>
          </p:cNvSpPr>
          <p:nvPr>
            <p:ph type="title"/>
          </p:nvPr>
        </p:nvSpPr>
        <p:spPr>
          <a:xfrm>
            <a:off x="401447" y="525111"/>
            <a:ext cx="11262600" cy="116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💡Classroom Integration Ideas</a:t>
            </a:r>
            <a:endParaRPr/>
          </a:p>
        </p:txBody>
      </p:sp>
      <p:sp>
        <p:nvSpPr>
          <p:cNvPr id="505" name="Google Shape;505;g370e952c41f_0_414"/>
          <p:cNvSpPr txBox="1">
            <a:spLocks noGrp="1"/>
          </p:cNvSpPr>
          <p:nvPr>
            <p:ph type="body" idx="1"/>
          </p:nvPr>
        </p:nvSpPr>
        <p:spPr>
          <a:xfrm>
            <a:off x="401443" y="1681163"/>
            <a:ext cx="51579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600"/>
              <a:t>🧠Brainstorming Sessions</a:t>
            </a:r>
            <a:endParaRPr sz="2600"/>
          </a:p>
        </p:txBody>
      </p:sp>
      <p:sp>
        <p:nvSpPr>
          <p:cNvPr id="506" name="Google Shape;506;g370e952c41f_0_414"/>
          <p:cNvSpPr txBox="1">
            <a:spLocks noGrp="1"/>
          </p:cNvSpPr>
          <p:nvPr>
            <p:ph type="sldNum" idx="12"/>
          </p:nvPr>
        </p:nvSpPr>
        <p:spPr>
          <a:xfrm>
            <a:off x="401443" y="6446837"/>
            <a:ext cx="2743200" cy="218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sp>
        <p:nvSpPr>
          <p:cNvPr id="507" name="Google Shape;507;g370e952c41f_0_414"/>
          <p:cNvSpPr txBox="1">
            <a:spLocks noGrp="1"/>
          </p:cNvSpPr>
          <p:nvPr>
            <p:ph type="body" idx="2"/>
          </p:nvPr>
        </p:nvSpPr>
        <p:spPr>
          <a:xfrm>
            <a:off x="401443" y="2505075"/>
            <a:ext cx="5157900" cy="3585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r>
              <a:rPr lang="en-US"/>
              <a:t>Use AI to generate diverse perspectives and ideas that students can evaluate, extend, or challenge during class discussions.</a:t>
            </a:r>
            <a:endParaRPr/>
          </a:p>
        </p:txBody>
      </p:sp>
      <p:sp>
        <p:nvSpPr>
          <p:cNvPr id="508" name="Google Shape;508;g370e952c41f_0_414"/>
          <p:cNvSpPr txBox="1">
            <a:spLocks noGrp="1"/>
          </p:cNvSpPr>
          <p:nvPr>
            <p:ph type="body" idx="3"/>
          </p:nvPr>
        </p:nvSpPr>
        <p:spPr>
          <a:xfrm>
            <a:off x="6557363" y="1681163"/>
            <a:ext cx="51831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600"/>
              <a:t>🔤Vocabulary Building</a:t>
            </a:r>
            <a:endParaRPr sz="2600"/>
          </a:p>
        </p:txBody>
      </p:sp>
      <p:sp>
        <p:nvSpPr>
          <p:cNvPr id="509" name="Google Shape;509;g370e952c41f_0_414"/>
          <p:cNvSpPr txBox="1">
            <a:spLocks noGrp="1"/>
          </p:cNvSpPr>
          <p:nvPr>
            <p:ph type="body" idx="4"/>
          </p:nvPr>
        </p:nvSpPr>
        <p:spPr>
          <a:xfrm>
            <a:off x="6557363" y="2505075"/>
            <a:ext cx="5183100" cy="3585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r>
              <a:rPr lang="en-US"/>
              <a:t>Generate contextual examples of new vocabulary words tailored to student interests to career paths.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370e952c41f_0_434"/>
          <p:cNvSpPr txBox="1">
            <a:spLocks noGrp="1"/>
          </p:cNvSpPr>
          <p:nvPr>
            <p:ph type="title"/>
          </p:nvPr>
        </p:nvSpPr>
        <p:spPr>
          <a:xfrm>
            <a:off x="401447" y="525111"/>
            <a:ext cx="11262600" cy="116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💡Classroom Integration Ideas</a:t>
            </a:r>
            <a:endParaRPr/>
          </a:p>
        </p:txBody>
      </p:sp>
      <p:sp>
        <p:nvSpPr>
          <p:cNvPr id="516" name="Google Shape;516;g370e952c41f_0_434"/>
          <p:cNvSpPr txBox="1">
            <a:spLocks noGrp="1"/>
          </p:cNvSpPr>
          <p:nvPr>
            <p:ph type="body" idx="1"/>
          </p:nvPr>
        </p:nvSpPr>
        <p:spPr>
          <a:xfrm>
            <a:off x="401443" y="1681163"/>
            <a:ext cx="51579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600"/>
              <a:t>🗨️Role-Play Dialogues</a:t>
            </a:r>
            <a:endParaRPr sz="2600"/>
          </a:p>
        </p:txBody>
      </p:sp>
      <p:sp>
        <p:nvSpPr>
          <p:cNvPr id="517" name="Google Shape;517;g370e952c41f_0_434"/>
          <p:cNvSpPr txBox="1">
            <a:spLocks noGrp="1"/>
          </p:cNvSpPr>
          <p:nvPr>
            <p:ph type="sldNum" idx="12"/>
          </p:nvPr>
        </p:nvSpPr>
        <p:spPr>
          <a:xfrm>
            <a:off x="401443" y="6446837"/>
            <a:ext cx="2743200" cy="218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29</a:t>
            </a:fld>
            <a:endParaRPr/>
          </a:p>
        </p:txBody>
      </p:sp>
      <p:sp>
        <p:nvSpPr>
          <p:cNvPr id="518" name="Google Shape;518;g370e952c41f_0_434"/>
          <p:cNvSpPr txBox="1">
            <a:spLocks noGrp="1"/>
          </p:cNvSpPr>
          <p:nvPr>
            <p:ph type="body" idx="2"/>
          </p:nvPr>
        </p:nvSpPr>
        <p:spPr>
          <a:xfrm>
            <a:off x="401443" y="2505075"/>
            <a:ext cx="5157900" cy="3585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r>
              <a:rPr lang="en-US"/>
              <a:t>Create realistic conversation scenarios for students to practice language in authentic contexts like job interviews or heath visits.</a:t>
            </a:r>
            <a:endParaRPr/>
          </a:p>
        </p:txBody>
      </p:sp>
      <p:sp>
        <p:nvSpPr>
          <p:cNvPr id="519" name="Google Shape;519;g370e952c41f_0_434"/>
          <p:cNvSpPr txBox="1">
            <a:spLocks noGrp="1"/>
          </p:cNvSpPr>
          <p:nvPr>
            <p:ph type="body" idx="3"/>
          </p:nvPr>
        </p:nvSpPr>
        <p:spPr>
          <a:xfrm>
            <a:off x="6557363" y="1681163"/>
            <a:ext cx="51831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600"/>
              <a:t>🗣️Peer Critique</a:t>
            </a:r>
            <a:endParaRPr sz="2600"/>
          </a:p>
        </p:txBody>
      </p:sp>
      <p:sp>
        <p:nvSpPr>
          <p:cNvPr id="520" name="Google Shape;520;g370e952c41f_0_434"/>
          <p:cNvSpPr txBox="1">
            <a:spLocks noGrp="1"/>
          </p:cNvSpPr>
          <p:nvPr>
            <p:ph type="body" idx="4"/>
          </p:nvPr>
        </p:nvSpPr>
        <p:spPr>
          <a:xfrm>
            <a:off x="6557363" y="2505075"/>
            <a:ext cx="5183100" cy="3585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r>
              <a:rPr lang="en-US"/>
              <a:t>Have students analyze and improve AI-written essays, developing critical editing skills and understanding of effective writing.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6de0b4827b_0_48"/>
          <p:cNvSpPr txBox="1">
            <a:spLocks noGrp="1"/>
          </p:cNvSpPr>
          <p:nvPr>
            <p:ph type="title"/>
          </p:nvPr>
        </p:nvSpPr>
        <p:spPr>
          <a:xfrm>
            <a:off x="401444" y="525111"/>
            <a:ext cx="11352000" cy="11655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91525"/>
              <a:buFont typeface="Arial"/>
              <a:buNone/>
            </a:pPr>
            <a:r>
              <a:rPr lang="en-US"/>
              <a:t>I</a:t>
            </a:r>
            <a:r>
              <a:rPr lang="en-US" sz="3933"/>
              <a:t>ntroductions</a:t>
            </a:r>
            <a:endParaRPr sz="3933"/>
          </a:p>
          <a:p>
            <a:pPr marL="0" lvl="0" indent="0" algn="l" rtl="0">
              <a:lnSpc>
                <a:spcPct val="90000"/>
              </a:lnSpc>
              <a:spcBef>
                <a:spcPts val="0"/>
              </a:spcBef>
              <a:spcAft>
                <a:spcPts val="0"/>
              </a:spcAft>
              <a:buClr>
                <a:schemeClr val="dk1"/>
              </a:buClr>
              <a:buSzPct val="91525"/>
              <a:buFont typeface="Arial"/>
              <a:buNone/>
            </a:pPr>
            <a:endParaRPr sz="3933"/>
          </a:p>
          <a:p>
            <a:pPr marL="0" lvl="0" indent="0" algn="l" rtl="0">
              <a:lnSpc>
                <a:spcPct val="90000"/>
              </a:lnSpc>
              <a:spcBef>
                <a:spcPts val="0"/>
              </a:spcBef>
              <a:spcAft>
                <a:spcPts val="0"/>
              </a:spcAft>
              <a:buClr>
                <a:schemeClr val="dk1"/>
              </a:buClr>
              <a:buSzPct val="91525"/>
              <a:buFont typeface="Arial"/>
              <a:buNone/>
            </a:pPr>
            <a:r>
              <a:rPr lang="en-US" sz="3933" i="1"/>
              <a:t>Vi Hawes, </a:t>
            </a:r>
            <a:r>
              <a:rPr lang="en-US" sz="3933" i="1" u="sng">
                <a:solidFill>
                  <a:schemeClr val="hlink"/>
                </a:solidFill>
                <a:hlinkClick r:id="rId3"/>
              </a:rPr>
              <a:t>M.Ed</a:t>
            </a:r>
            <a:endParaRPr sz="3933" i="1"/>
          </a:p>
          <a:p>
            <a:pPr marL="0" lvl="0" indent="0" algn="l" rtl="0">
              <a:lnSpc>
                <a:spcPct val="90000"/>
              </a:lnSpc>
              <a:spcBef>
                <a:spcPts val="0"/>
              </a:spcBef>
              <a:spcAft>
                <a:spcPts val="0"/>
              </a:spcAft>
              <a:buClr>
                <a:schemeClr val="dk1"/>
              </a:buClr>
              <a:buSzPct val="91525"/>
              <a:buFont typeface="Arial"/>
              <a:buNone/>
            </a:pPr>
            <a:endParaRPr sz="3933" i="1"/>
          </a:p>
        </p:txBody>
      </p:sp>
      <p:sp>
        <p:nvSpPr>
          <p:cNvPr id="264" name="Google Shape;264;g36de0b4827b_0_48"/>
          <p:cNvSpPr txBox="1">
            <a:spLocks noGrp="1"/>
          </p:cNvSpPr>
          <p:nvPr>
            <p:ph type="body" idx="1"/>
          </p:nvPr>
        </p:nvSpPr>
        <p:spPr>
          <a:xfrm>
            <a:off x="401450" y="2197400"/>
            <a:ext cx="7206000" cy="46605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750"/>
              </a:spcBef>
              <a:spcAft>
                <a:spcPts val="0"/>
              </a:spcAft>
              <a:buNone/>
            </a:pPr>
            <a:r>
              <a:rPr lang="en-US" b="1"/>
              <a:t>ESOL Instructor / Ed Tech Specialist</a:t>
            </a:r>
            <a:endParaRPr b="1"/>
          </a:p>
          <a:p>
            <a:pPr marL="0" lvl="0" indent="0" algn="l" rtl="0">
              <a:lnSpc>
                <a:spcPct val="90000"/>
              </a:lnSpc>
              <a:spcBef>
                <a:spcPts val="750"/>
              </a:spcBef>
              <a:spcAft>
                <a:spcPts val="0"/>
              </a:spcAft>
              <a:buNone/>
            </a:pPr>
            <a:endParaRPr/>
          </a:p>
          <a:p>
            <a:pPr marL="0" lvl="0" indent="0" algn="l" rtl="0">
              <a:lnSpc>
                <a:spcPct val="90000"/>
              </a:lnSpc>
              <a:spcBef>
                <a:spcPts val="750"/>
              </a:spcBef>
              <a:spcAft>
                <a:spcPts val="0"/>
              </a:spcAft>
              <a:buNone/>
            </a:pPr>
            <a:r>
              <a:rPr lang="en-US" i="1"/>
              <a:t>VH Ed Tech Consulting</a:t>
            </a:r>
            <a:endParaRPr i="1"/>
          </a:p>
          <a:p>
            <a:pPr marL="0" lvl="0" indent="0" algn="l" rtl="0">
              <a:lnSpc>
                <a:spcPct val="90000"/>
              </a:lnSpc>
              <a:spcBef>
                <a:spcPts val="750"/>
              </a:spcBef>
              <a:spcAft>
                <a:spcPts val="0"/>
              </a:spcAft>
              <a:buNone/>
            </a:pPr>
            <a:r>
              <a:rPr lang="en-US" i="1"/>
              <a:t>Pima Community College Adult Basic Education for College &amp; Career</a:t>
            </a:r>
            <a:endParaRPr i="1"/>
          </a:p>
          <a:p>
            <a:pPr marL="0" lvl="0" indent="0" algn="l" rtl="0">
              <a:lnSpc>
                <a:spcPct val="90000"/>
              </a:lnSpc>
              <a:spcBef>
                <a:spcPts val="750"/>
              </a:spcBef>
              <a:spcAft>
                <a:spcPts val="0"/>
              </a:spcAft>
              <a:buNone/>
            </a:pPr>
            <a:endParaRPr i="1"/>
          </a:p>
          <a:p>
            <a:pPr marL="0" lvl="0" indent="0" algn="l" rtl="0">
              <a:lnSpc>
                <a:spcPct val="115000"/>
              </a:lnSpc>
              <a:spcBef>
                <a:spcPts val="1200"/>
              </a:spcBef>
              <a:spcAft>
                <a:spcPts val="0"/>
              </a:spcAft>
              <a:buNone/>
            </a:pPr>
            <a:r>
              <a:rPr lang="en-US" b="1"/>
              <a:t>✨Fun Facts! </a:t>
            </a:r>
            <a:endParaRPr b="1"/>
          </a:p>
          <a:p>
            <a:pPr marL="457200" lvl="0" indent="-396240" algn="l" rtl="0">
              <a:lnSpc>
                <a:spcPct val="115000"/>
              </a:lnSpc>
              <a:spcBef>
                <a:spcPts val="1200"/>
              </a:spcBef>
              <a:spcAft>
                <a:spcPts val="0"/>
              </a:spcAft>
              <a:buSzPts val="2640"/>
              <a:buAutoNum type="arabicPeriod"/>
            </a:pPr>
            <a:r>
              <a:rPr lang="en-US" b="1"/>
              <a:t>I’ve completed both a half/full marathon!</a:t>
            </a:r>
            <a:endParaRPr b="1"/>
          </a:p>
          <a:p>
            <a:pPr marL="457200" lvl="0" indent="-396240" algn="l" rtl="0">
              <a:lnSpc>
                <a:spcPct val="115000"/>
              </a:lnSpc>
              <a:spcBef>
                <a:spcPts val="0"/>
              </a:spcBef>
              <a:spcAft>
                <a:spcPts val="0"/>
              </a:spcAft>
              <a:buSzPts val="2640"/>
              <a:buAutoNum type="arabicPeriod"/>
            </a:pPr>
            <a:r>
              <a:rPr lang="en-US" b="1"/>
              <a:t>I can speak three languages</a:t>
            </a:r>
            <a:endParaRPr b="1"/>
          </a:p>
          <a:p>
            <a:pPr marL="457200" lvl="0" indent="-396240" algn="l" rtl="0">
              <a:lnSpc>
                <a:spcPct val="115000"/>
              </a:lnSpc>
              <a:spcBef>
                <a:spcPts val="0"/>
              </a:spcBef>
              <a:spcAft>
                <a:spcPts val="0"/>
              </a:spcAft>
              <a:buSzPts val="2640"/>
              <a:buAutoNum type="arabicPeriod"/>
            </a:pPr>
            <a:r>
              <a:rPr lang="en-US" b="1"/>
              <a:t>I completed my Master’s AND gave birth to my second child, AT. THE. SAME. TIME! </a:t>
            </a:r>
            <a:endParaRPr b="1"/>
          </a:p>
          <a:p>
            <a:pPr marL="0" lvl="0" indent="0" algn="l" rtl="0">
              <a:lnSpc>
                <a:spcPct val="90000"/>
              </a:lnSpc>
              <a:spcBef>
                <a:spcPts val="750"/>
              </a:spcBef>
              <a:spcAft>
                <a:spcPts val="0"/>
              </a:spcAft>
              <a:buNone/>
            </a:pPr>
            <a:endParaRPr i="1"/>
          </a:p>
        </p:txBody>
      </p:sp>
      <p:sp>
        <p:nvSpPr>
          <p:cNvPr id="265" name="Google Shape;265;g36de0b4827b_0_48"/>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3</a:t>
            </a:fld>
            <a:endParaRPr/>
          </a:p>
        </p:txBody>
      </p:sp>
      <p:pic>
        <p:nvPicPr>
          <p:cNvPr id="266" name="Google Shape;266;g36de0b4827b_0_48" title="Vis 30th-11~2.jpg"/>
          <p:cNvPicPr preferRelativeResize="0"/>
          <p:nvPr/>
        </p:nvPicPr>
        <p:blipFill>
          <a:blip r:embed="rId4">
            <a:alphaModFix/>
          </a:blip>
          <a:stretch>
            <a:fillRect/>
          </a:stretch>
        </p:blipFill>
        <p:spPr>
          <a:xfrm>
            <a:off x="7955900" y="1468927"/>
            <a:ext cx="3475826" cy="37524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370e952c41f_0_444"/>
          <p:cNvSpPr txBox="1">
            <a:spLocks noGrp="1"/>
          </p:cNvSpPr>
          <p:nvPr>
            <p:ph type="body" idx="1"/>
          </p:nvPr>
        </p:nvSpPr>
        <p:spPr>
          <a:xfrm>
            <a:off x="5183200" y="3444501"/>
            <a:ext cx="6558900" cy="2416500"/>
          </a:xfrm>
          <a:prstGeom prst="rect">
            <a:avLst/>
          </a:prstGeom>
          <a:ln w="28575"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750"/>
              </a:spcBef>
              <a:spcAft>
                <a:spcPts val="0"/>
              </a:spcAft>
              <a:buNone/>
            </a:pPr>
            <a:r>
              <a:rPr lang="en-US" b="1"/>
              <a:t>Shareout Formats:</a:t>
            </a:r>
            <a:endParaRPr b="1"/>
          </a:p>
          <a:p>
            <a:pPr marL="0" lvl="0" indent="0" algn="l" rtl="0">
              <a:spcBef>
                <a:spcPts val="750"/>
              </a:spcBef>
              <a:spcAft>
                <a:spcPts val="0"/>
              </a:spcAft>
              <a:buNone/>
            </a:pPr>
            <a:endParaRPr b="1"/>
          </a:p>
          <a:p>
            <a:pPr marL="457200" lvl="0" indent="-396240" algn="l" rtl="0">
              <a:spcBef>
                <a:spcPts val="750"/>
              </a:spcBef>
              <a:spcAft>
                <a:spcPts val="0"/>
              </a:spcAft>
              <a:buSzPts val="2640"/>
              <a:buChar char="•"/>
            </a:pPr>
            <a:r>
              <a:rPr lang="en-US"/>
              <a:t>Pair-share discussions</a:t>
            </a:r>
            <a:endParaRPr/>
          </a:p>
          <a:p>
            <a:pPr marL="457200" lvl="0" indent="-396240" algn="l" rtl="0">
              <a:spcBef>
                <a:spcPts val="0"/>
              </a:spcBef>
              <a:spcAft>
                <a:spcPts val="0"/>
              </a:spcAft>
              <a:buSzPts val="2640"/>
              <a:buChar char="•"/>
            </a:pPr>
            <a:r>
              <a:rPr lang="en-US"/>
              <a:t>Popcorn responses to the whole class</a:t>
            </a:r>
            <a:endParaRPr/>
          </a:p>
          <a:p>
            <a:pPr marL="457200" lvl="0" indent="-396240" algn="l" rtl="0">
              <a:spcBef>
                <a:spcPts val="0"/>
              </a:spcBef>
              <a:spcAft>
                <a:spcPts val="0"/>
              </a:spcAft>
              <a:buSzPts val="2640"/>
              <a:buChar char="•"/>
            </a:pPr>
            <a:r>
              <a:rPr lang="en-US"/>
              <a:t>Digital Padlet contributions</a:t>
            </a:r>
            <a:endParaRPr/>
          </a:p>
          <a:p>
            <a:pPr marL="457200" lvl="0" indent="-396240" algn="l" rtl="0">
              <a:spcBef>
                <a:spcPts val="0"/>
              </a:spcBef>
              <a:spcAft>
                <a:spcPts val="0"/>
              </a:spcAft>
              <a:buSzPts val="2640"/>
              <a:buChar char="•"/>
            </a:pPr>
            <a:r>
              <a:rPr lang="en-US"/>
              <a:t>Small group reflections</a:t>
            </a:r>
            <a:endParaRPr/>
          </a:p>
        </p:txBody>
      </p:sp>
      <p:sp>
        <p:nvSpPr>
          <p:cNvPr id="527" name="Google Shape;527;g370e952c41f_0_444"/>
          <p:cNvSpPr txBox="1">
            <a:spLocks noGrp="1"/>
          </p:cNvSpPr>
          <p:nvPr>
            <p:ph type="body" idx="2"/>
          </p:nvPr>
        </p:nvSpPr>
        <p:spPr>
          <a:xfrm>
            <a:off x="401450" y="2196790"/>
            <a:ext cx="4370700" cy="3672300"/>
          </a:xfrm>
          <a:prstGeom prst="rect">
            <a:avLst/>
          </a:prstGeom>
        </p:spPr>
        <p:txBody>
          <a:bodyPr spcFirstLastPara="1" wrap="square" lIns="0" tIns="91425" rIns="0" bIns="0" anchor="t" anchorCtr="0">
            <a:noAutofit/>
          </a:bodyPr>
          <a:lstStyle/>
          <a:p>
            <a:pPr marL="0" lvl="0" indent="0" algn="l" rtl="0">
              <a:spcBef>
                <a:spcPts val="750"/>
              </a:spcBef>
              <a:spcAft>
                <a:spcPts val="0"/>
              </a:spcAft>
              <a:buNone/>
            </a:pPr>
            <a:r>
              <a:rPr lang="en-US" sz="2400" b="1"/>
              <a:t>Prompt Options:</a:t>
            </a:r>
            <a:endParaRPr sz="2400" b="1"/>
          </a:p>
          <a:p>
            <a:pPr marL="0" lvl="0" indent="0" algn="l" rtl="0">
              <a:spcBef>
                <a:spcPts val="750"/>
              </a:spcBef>
              <a:spcAft>
                <a:spcPts val="0"/>
              </a:spcAft>
              <a:buNone/>
            </a:pPr>
            <a:endParaRPr sz="2400" b="1"/>
          </a:p>
          <a:p>
            <a:pPr marL="457200" lvl="0" indent="-393700" algn="l" rtl="0">
              <a:spcBef>
                <a:spcPts val="750"/>
              </a:spcBef>
              <a:spcAft>
                <a:spcPts val="0"/>
              </a:spcAft>
              <a:buSzPts val="2600"/>
              <a:buAutoNum type="arabicPeriod"/>
            </a:pPr>
            <a:r>
              <a:rPr lang="en-US" sz="2400"/>
              <a:t>Ask for a healthy meal plan on a budget of $50 per week.</a:t>
            </a:r>
            <a:endParaRPr sz="2400"/>
          </a:p>
          <a:p>
            <a:pPr marL="457200" lvl="0" indent="-393700" algn="l" rtl="0">
              <a:spcBef>
                <a:spcPts val="0"/>
              </a:spcBef>
              <a:spcAft>
                <a:spcPts val="0"/>
              </a:spcAft>
              <a:buSzPts val="2600"/>
              <a:buAutoNum type="arabicPeriod"/>
            </a:pPr>
            <a:r>
              <a:rPr lang="en-US" sz="2400"/>
              <a:t>Create a personalized study plan for the GED math section.</a:t>
            </a:r>
            <a:endParaRPr sz="2400"/>
          </a:p>
          <a:p>
            <a:pPr marL="457200" lvl="0" indent="-393700" algn="l" rtl="0">
              <a:spcBef>
                <a:spcPts val="0"/>
              </a:spcBef>
              <a:spcAft>
                <a:spcPts val="0"/>
              </a:spcAft>
              <a:buSzPts val="2600"/>
              <a:buAutoNum type="arabicPeriod"/>
            </a:pPr>
            <a:r>
              <a:rPr lang="en-US" sz="2400"/>
              <a:t>Find strategies to improve English speaking skills for job interviews.</a:t>
            </a:r>
            <a:endParaRPr sz="2400"/>
          </a:p>
        </p:txBody>
      </p:sp>
      <p:sp>
        <p:nvSpPr>
          <p:cNvPr id="528" name="Google Shape;528;g370e952c41f_0_444"/>
          <p:cNvSpPr txBox="1">
            <a:spLocks noGrp="1"/>
          </p:cNvSpPr>
          <p:nvPr>
            <p:ph type="sldNum" idx="12"/>
          </p:nvPr>
        </p:nvSpPr>
        <p:spPr>
          <a:xfrm>
            <a:off x="401443" y="6446837"/>
            <a:ext cx="2743200" cy="218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sp>
        <p:nvSpPr>
          <p:cNvPr id="529" name="Google Shape;529;g370e952c41f_0_444"/>
          <p:cNvSpPr txBox="1">
            <a:spLocks noGrp="1"/>
          </p:cNvSpPr>
          <p:nvPr>
            <p:ph type="title"/>
          </p:nvPr>
        </p:nvSpPr>
        <p:spPr>
          <a:xfrm>
            <a:off x="401450" y="457200"/>
            <a:ext cx="4370700" cy="8067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US"/>
              <a:t>✏️Student Activity</a:t>
            </a:r>
            <a:endParaRPr/>
          </a:p>
        </p:txBody>
      </p:sp>
      <p:sp>
        <p:nvSpPr>
          <p:cNvPr id="530" name="Google Shape;530;g370e952c41f_0_444"/>
          <p:cNvSpPr txBox="1">
            <a:spLocks noGrp="1"/>
          </p:cNvSpPr>
          <p:nvPr>
            <p:ph type="body" idx="1"/>
          </p:nvPr>
        </p:nvSpPr>
        <p:spPr>
          <a:xfrm>
            <a:off x="5183200" y="598451"/>
            <a:ext cx="6558900" cy="2416500"/>
          </a:xfrm>
          <a:prstGeom prst="rect">
            <a:avLst/>
          </a:prstGeom>
          <a:ln w="28575"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750"/>
              </a:spcBef>
              <a:spcAft>
                <a:spcPts val="0"/>
              </a:spcAft>
              <a:buNone/>
            </a:pPr>
            <a:r>
              <a:rPr lang="en-US" b="1"/>
              <a:t>Debrief Questions</a:t>
            </a:r>
            <a:endParaRPr b="1"/>
          </a:p>
          <a:p>
            <a:pPr marL="0" lvl="0" indent="0" algn="l" rtl="0">
              <a:spcBef>
                <a:spcPts val="750"/>
              </a:spcBef>
              <a:spcAft>
                <a:spcPts val="0"/>
              </a:spcAft>
              <a:buNone/>
            </a:pPr>
            <a:endParaRPr b="1"/>
          </a:p>
          <a:p>
            <a:pPr marL="457200" lvl="0" indent="-396240" algn="l" rtl="0">
              <a:spcBef>
                <a:spcPts val="750"/>
              </a:spcBef>
              <a:spcAft>
                <a:spcPts val="0"/>
              </a:spcAft>
              <a:buSzPts val="2640"/>
              <a:buChar char="•"/>
            </a:pPr>
            <a:r>
              <a:rPr lang="en-US"/>
              <a:t>What surprised you?</a:t>
            </a:r>
            <a:endParaRPr/>
          </a:p>
          <a:p>
            <a:pPr marL="457200" lvl="0" indent="-396240" algn="l" rtl="0">
              <a:spcBef>
                <a:spcPts val="0"/>
              </a:spcBef>
              <a:spcAft>
                <a:spcPts val="0"/>
              </a:spcAft>
              <a:buSzPts val="2640"/>
              <a:buChar char="•"/>
            </a:pPr>
            <a:r>
              <a:rPr lang="en-US"/>
              <a:t>Did the AI’s response meet your expectations?</a:t>
            </a:r>
            <a:endParaRPr/>
          </a:p>
          <a:p>
            <a:pPr marL="457200" lvl="0" indent="-396240" algn="l" rtl="0">
              <a:spcBef>
                <a:spcPts val="0"/>
              </a:spcBef>
              <a:spcAft>
                <a:spcPts val="0"/>
              </a:spcAft>
              <a:buSzPts val="2640"/>
              <a:buChar char="•"/>
            </a:pPr>
            <a:r>
              <a:rPr lang="en-US"/>
              <a:t>Would you use ChatGPT’s advice?</a:t>
            </a:r>
            <a:endParaRPr/>
          </a:p>
        </p:txBody>
      </p:sp>
      <p:sp>
        <p:nvSpPr>
          <p:cNvPr id="531" name="Google Shape;531;g370e952c41f_0_444"/>
          <p:cNvSpPr/>
          <p:nvPr/>
        </p:nvSpPr>
        <p:spPr>
          <a:xfrm>
            <a:off x="11003975" y="2400300"/>
            <a:ext cx="738000" cy="18237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370e952c41f_0_456"/>
          <p:cNvSpPr txBox="1">
            <a:spLocks noGrp="1"/>
          </p:cNvSpPr>
          <p:nvPr>
            <p:ph type="body" idx="1"/>
          </p:nvPr>
        </p:nvSpPr>
        <p:spPr>
          <a:xfrm>
            <a:off x="401450" y="1622298"/>
            <a:ext cx="3649800" cy="2521500"/>
          </a:xfrm>
          <a:prstGeom prst="rect">
            <a:avLst/>
          </a:prstGeom>
        </p:spPr>
        <p:txBody>
          <a:bodyPr spcFirstLastPara="1" wrap="square" lIns="228600" tIns="1005825" rIns="228600" bIns="45700" anchor="t" anchorCtr="0">
            <a:normAutofit lnSpcReduction="10000"/>
          </a:bodyPr>
          <a:lstStyle/>
          <a:p>
            <a:pPr marL="0" lvl="0" indent="0" algn="ctr" rtl="0">
              <a:spcBef>
                <a:spcPts val="750"/>
              </a:spcBef>
              <a:spcAft>
                <a:spcPts val="0"/>
              </a:spcAft>
              <a:buNone/>
            </a:pPr>
            <a:endParaRPr b="1"/>
          </a:p>
          <a:p>
            <a:pPr marL="0" lvl="0" indent="0" algn="ctr" rtl="0">
              <a:spcBef>
                <a:spcPts val="750"/>
              </a:spcBef>
              <a:spcAft>
                <a:spcPts val="0"/>
              </a:spcAft>
              <a:buNone/>
            </a:pPr>
            <a:r>
              <a:rPr lang="en-US" b="1"/>
              <a:t>Teach Evaluation Skills</a:t>
            </a:r>
            <a:endParaRPr b="1"/>
          </a:p>
          <a:p>
            <a:pPr marL="0" lvl="0" indent="0" algn="ctr" rtl="0">
              <a:spcBef>
                <a:spcPts val="750"/>
              </a:spcBef>
              <a:spcAft>
                <a:spcPts val="0"/>
              </a:spcAft>
              <a:buNone/>
            </a:pPr>
            <a:endParaRPr/>
          </a:p>
          <a:p>
            <a:pPr marL="0" lvl="0" indent="0" algn="ctr" rtl="0">
              <a:spcBef>
                <a:spcPts val="750"/>
              </a:spcBef>
              <a:spcAft>
                <a:spcPts val="0"/>
              </a:spcAft>
              <a:buNone/>
            </a:pPr>
            <a:endParaRPr/>
          </a:p>
        </p:txBody>
      </p:sp>
      <p:sp>
        <p:nvSpPr>
          <p:cNvPr id="538" name="Google Shape;538;g370e952c41f_0_456"/>
          <p:cNvSpPr txBox="1">
            <a:spLocks noGrp="1"/>
          </p:cNvSpPr>
          <p:nvPr>
            <p:ph type="sldNum" idx="12"/>
          </p:nvPr>
        </p:nvSpPr>
        <p:spPr>
          <a:xfrm>
            <a:off x="401443" y="6446837"/>
            <a:ext cx="2743200" cy="218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
        <p:nvSpPr>
          <p:cNvPr id="539" name="Google Shape;539;g370e952c41f_0_456"/>
          <p:cNvSpPr txBox="1">
            <a:spLocks noGrp="1"/>
          </p:cNvSpPr>
          <p:nvPr>
            <p:ph type="title"/>
          </p:nvPr>
        </p:nvSpPr>
        <p:spPr>
          <a:xfrm>
            <a:off x="401444" y="525101"/>
            <a:ext cx="11352000" cy="81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Build Student Agency</a:t>
            </a:r>
            <a:endParaRPr/>
          </a:p>
        </p:txBody>
      </p:sp>
      <p:sp>
        <p:nvSpPr>
          <p:cNvPr id="540" name="Google Shape;540;g370e952c41f_0_456"/>
          <p:cNvSpPr txBox="1">
            <a:spLocks noGrp="1"/>
          </p:cNvSpPr>
          <p:nvPr>
            <p:ph type="body" idx="3"/>
          </p:nvPr>
        </p:nvSpPr>
        <p:spPr>
          <a:xfrm>
            <a:off x="4252575" y="1622297"/>
            <a:ext cx="3649800" cy="2521500"/>
          </a:xfrm>
          <a:prstGeom prst="rect">
            <a:avLst/>
          </a:prstGeom>
        </p:spPr>
        <p:txBody>
          <a:bodyPr spcFirstLastPara="1" wrap="square" lIns="228600" tIns="1005825" rIns="228600" bIns="45700" anchor="t" anchorCtr="0">
            <a:normAutofit/>
          </a:bodyPr>
          <a:lstStyle/>
          <a:p>
            <a:pPr marL="0" lvl="0" indent="0" algn="ctr" rtl="0">
              <a:spcBef>
                <a:spcPts val="750"/>
              </a:spcBef>
              <a:spcAft>
                <a:spcPts val="0"/>
              </a:spcAft>
              <a:buNone/>
            </a:pPr>
            <a:endParaRPr b="1"/>
          </a:p>
          <a:p>
            <a:pPr marL="0" lvl="0" indent="0" algn="ctr" rtl="0">
              <a:spcBef>
                <a:spcPts val="750"/>
              </a:spcBef>
              <a:spcAft>
                <a:spcPts val="0"/>
              </a:spcAft>
              <a:buNone/>
            </a:pPr>
            <a:r>
              <a:rPr lang="en-US" b="1"/>
              <a:t>Encourage Ethical Use</a:t>
            </a:r>
            <a:endParaRPr b="1"/>
          </a:p>
        </p:txBody>
      </p:sp>
      <p:pic>
        <p:nvPicPr>
          <p:cNvPr id="541" name="Google Shape;541;g370e952c41f_0_456" descr="Royalty-Free photo: Round magnifying glass with black frame | PickPik"/>
          <p:cNvPicPr preferRelativeResize="0">
            <a:picLocks noGrp="1"/>
          </p:cNvPicPr>
          <p:nvPr>
            <p:ph type="pic" idx="2"/>
          </p:nvPr>
        </p:nvPicPr>
        <p:blipFill rotWithShape="1">
          <a:blip r:embed="rId3">
            <a:alphaModFix/>
          </a:blip>
          <a:srcRect t="32182" b="32182"/>
          <a:stretch/>
        </p:blipFill>
        <p:spPr>
          <a:xfrm>
            <a:off x="401650" y="1622298"/>
            <a:ext cx="3649499" cy="866403"/>
          </a:xfrm>
          <a:prstGeom prst="rect">
            <a:avLst/>
          </a:prstGeom>
        </p:spPr>
      </p:pic>
      <p:pic>
        <p:nvPicPr>
          <p:cNvPr id="542" name="Google Shape;542;g370e952c41f_0_456" descr="Got ethics is shown using the text (Provided by Getty Images)"/>
          <p:cNvPicPr preferRelativeResize="0">
            <a:picLocks noGrp="1"/>
          </p:cNvPicPr>
          <p:nvPr>
            <p:ph type="pic" idx="4"/>
          </p:nvPr>
        </p:nvPicPr>
        <p:blipFill rotWithShape="1">
          <a:blip r:embed="rId4">
            <a:alphaModFix/>
          </a:blip>
          <a:srcRect l="54035" t="28897" b="28897"/>
          <a:stretch/>
        </p:blipFill>
        <p:spPr>
          <a:xfrm>
            <a:off x="4324873" y="1622300"/>
            <a:ext cx="3577349" cy="866399"/>
          </a:xfrm>
          <a:prstGeom prst="rect">
            <a:avLst/>
          </a:prstGeom>
        </p:spPr>
      </p:pic>
      <p:sp>
        <p:nvSpPr>
          <p:cNvPr id="543" name="Google Shape;543;g370e952c41f_0_456"/>
          <p:cNvSpPr txBox="1">
            <a:spLocks noGrp="1"/>
          </p:cNvSpPr>
          <p:nvPr>
            <p:ph type="body" idx="7"/>
          </p:nvPr>
        </p:nvSpPr>
        <p:spPr>
          <a:xfrm>
            <a:off x="401450" y="4336499"/>
            <a:ext cx="3649800" cy="2521500"/>
          </a:xfrm>
          <a:prstGeom prst="rect">
            <a:avLst/>
          </a:prstGeom>
        </p:spPr>
        <p:txBody>
          <a:bodyPr spcFirstLastPara="1" wrap="square" lIns="228600" tIns="1005825" rIns="228600" bIns="45700" anchor="t" anchorCtr="0">
            <a:normAutofit/>
          </a:bodyPr>
          <a:lstStyle/>
          <a:p>
            <a:pPr marL="0" lvl="0" indent="0" algn="ctr" rtl="0">
              <a:spcBef>
                <a:spcPts val="750"/>
              </a:spcBef>
              <a:spcAft>
                <a:spcPts val="0"/>
              </a:spcAft>
              <a:buNone/>
            </a:pPr>
            <a:endParaRPr b="1"/>
          </a:p>
          <a:p>
            <a:pPr marL="0" lvl="0" indent="0" algn="ctr" rtl="0">
              <a:spcBef>
                <a:spcPts val="750"/>
              </a:spcBef>
              <a:spcAft>
                <a:spcPts val="0"/>
              </a:spcAft>
              <a:buNone/>
            </a:pPr>
            <a:r>
              <a:rPr lang="en-US" b="1"/>
              <a:t>Let Students Build Prompts</a:t>
            </a:r>
            <a:endParaRPr b="1"/>
          </a:p>
        </p:txBody>
      </p:sp>
      <p:pic>
        <p:nvPicPr>
          <p:cNvPr id="544" name="Google Shape;544;g370e952c41f_0_456" descr="Online learning concept. Remote acquisition of knowledge. Person with a book next to a laptop. (Provided by Getty Images)"/>
          <p:cNvPicPr preferRelativeResize="0">
            <a:picLocks noGrp="1"/>
          </p:cNvPicPr>
          <p:nvPr>
            <p:ph type="pic" idx="8"/>
          </p:nvPr>
        </p:nvPicPr>
        <p:blipFill rotWithShape="1">
          <a:blip r:embed="rId5">
            <a:alphaModFix/>
          </a:blip>
          <a:srcRect t="64406"/>
          <a:stretch/>
        </p:blipFill>
        <p:spPr>
          <a:xfrm>
            <a:off x="401640" y="4336493"/>
            <a:ext cx="3649500" cy="866399"/>
          </a:xfrm>
          <a:prstGeom prst="rect">
            <a:avLst/>
          </a:prstGeom>
        </p:spPr>
      </p:pic>
      <p:sp>
        <p:nvSpPr>
          <p:cNvPr id="545" name="Google Shape;545;g370e952c41f_0_456"/>
          <p:cNvSpPr txBox="1">
            <a:spLocks noGrp="1"/>
          </p:cNvSpPr>
          <p:nvPr>
            <p:ph type="body" idx="9"/>
          </p:nvPr>
        </p:nvSpPr>
        <p:spPr>
          <a:xfrm>
            <a:off x="4243363" y="4336499"/>
            <a:ext cx="3649800" cy="2521500"/>
          </a:xfrm>
          <a:prstGeom prst="rect">
            <a:avLst/>
          </a:prstGeom>
        </p:spPr>
        <p:txBody>
          <a:bodyPr spcFirstLastPara="1" wrap="square" lIns="228600" tIns="1005825" rIns="228600" bIns="45700" anchor="t" anchorCtr="0">
            <a:normAutofit/>
          </a:bodyPr>
          <a:lstStyle/>
          <a:p>
            <a:pPr marL="0" lvl="0" indent="0" algn="ctr" rtl="0">
              <a:spcBef>
                <a:spcPts val="750"/>
              </a:spcBef>
              <a:spcAft>
                <a:spcPts val="0"/>
              </a:spcAft>
              <a:buNone/>
            </a:pPr>
            <a:endParaRPr b="1"/>
          </a:p>
          <a:p>
            <a:pPr marL="0" lvl="0" indent="0" algn="ctr" rtl="0">
              <a:spcBef>
                <a:spcPts val="750"/>
              </a:spcBef>
              <a:spcAft>
                <a:spcPts val="0"/>
              </a:spcAft>
              <a:buNone/>
            </a:pPr>
            <a:r>
              <a:rPr lang="en-US" b="1"/>
              <a:t>Scaffold with AI Support</a:t>
            </a:r>
            <a:endParaRPr b="1"/>
          </a:p>
        </p:txBody>
      </p:sp>
      <p:pic>
        <p:nvPicPr>
          <p:cNvPr id="546" name="Google Shape;546;g370e952c41f_0_456" descr="Toddler playing with blocks (Provided by Getty Images)"/>
          <p:cNvPicPr preferRelativeResize="0">
            <a:picLocks noGrp="1"/>
          </p:cNvPicPr>
          <p:nvPr>
            <p:ph type="pic" idx="13"/>
          </p:nvPr>
        </p:nvPicPr>
        <p:blipFill rotWithShape="1">
          <a:blip r:embed="rId6">
            <a:alphaModFix/>
          </a:blip>
          <a:srcRect t="64536"/>
          <a:stretch/>
        </p:blipFill>
        <p:spPr>
          <a:xfrm>
            <a:off x="4262050" y="4336498"/>
            <a:ext cx="3649500" cy="866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370e952c41f_0_476"/>
          <p:cNvSpPr txBox="1">
            <a:spLocks noGrp="1"/>
          </p:cNvSpPr>
          <p:nvPr>
            <p:ph type="title"/>
          </p:nvPr>
        </p:nvSpPr>
        <p:spPr>
          <a:xfrm>
            <a:off x="401450" y="457200"/>
            <a:ext cx="4370700" cy="1600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US"/>
              <a:t>AI Resources for Adult Ed Padlet📲</a:t>
            </a:r>
            <a:endParaRPr/>
          </a:p>
        </p:txBody>
      </p:sp>
      <p:sp>
        <p:nvSpPr>
          <p:cNvPr id="553" name="Google Shape;553;g370e952c41f_0_476"/>
          <p:cNvSpPr txBox="1">
            <a:spLocks noGrp="1"/>
          </p:cNvSpPr>
          <p:nvPr>
            <p:ph type="body" idx="1"/>
          </p:nvPr>
        </p:nvSpPr>
        <p:spPr>
          <a:xfrm>
            <a:off x="401450" y="2394125"/>
            <a:ext cx="4370700" cy="3474900"/>
          </a:xfrm>
          <a:prstGeom prst="rect">
            <a:avLst/>
          </a:prstGeom>
        </p:spPr>
        <p:txBody>
          <a:bodyPr spcFirstLastPara="1" wrap="square" lIns="0" tIns="91425" rIns="0" bIns="0" anchor="t" anchorCtr="0">
            <a:normAutofit/>
          </a:bodyPr>
          <a:lstStyle/>
          <a:p>
            <a:pPr marL="0" lvl="0" indent="0" algn="l" rtl="0">
              <a:spcBef>
                <a:spcPts val="750"/>
              </a:spcBef>
              <a:spcAft>
                <a:spcPts val="0"/>
              </a:spcAft>
              <a:buNone/>
            </a:pPr>
            <a:r>
              <a:rPr lang="en-US"/>
              <a:t>Contribute to the Padlet and explore other resources from your fellow colleagues! </a:t>
            </a:r>
            <a:endParaRPr/>
          </a:p>
          <a:p>
            <a:pPr marL="0" lvl="0" indent="0" algn="l" rtl="0">
              <a:spcBef>
                <a:spcPts val="750"/>
              </a:spcBef>
              <a:spcAft>
                <a:spcPts val="0"/>
              </a:spcAft>
              <a:buNone/>
            </a:pPr>
            <a:r>
              <a:rPr lang="en-US" u="sng">
                <a:solidFill>
                  <a:schemeClr val="hlink"/>
                </a:solidFill>
                <a:hlinkClick r:id="rId3"/>
              </a:rPr>
              <a:t>https://bit.ly/airesourcesforadulted</a:t>
            </a:r>
            <a:r>
              <a:rPr lang="en-US"/>
              <a:t> </a:t>
            </a:r>
            <a:endParaRPr/>
          </a:p>
        </p:txBody>
      </p:sp>
      <p:sp>
        <p:nvSpPr>
          <p:cNvPr id="554" name="Google Shape;554;g370e952c41f_0_476"/>
          <p:cNvSpPr txBox="1">
            <a:spLocks noGrp="1"/>
          </p:cNvSpPr>
          <p:nvPr>
            <p:ph type="sldNum" idx="12"/>
          </p:nvPr>
        </p:nvSpPr>
        <p:spPr>
          <a:xfrm>
            <a:off x="401443" y="6446837"/>
            <a:ext cx="2743200" cy="218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pic>
        <p:nvPicPr>
          <p:cNvPr id="555" name="Google Shape;555;g370e952c41f_0_476" title="padlet-19fytjxli3te11zc.jpeg"/>
          <p:cNvPicPr preferRelativeResize="0">
            <a:picLocks noGrp="1"/>
          </p:cNvPicPr>
          <p:nvPr>
            <p:ph type="pic" idx="2"/>
          </p:nvPr>
        </p:nvPicPr>
        <p:blipFill rotWithShape="1">
          <a:blip r:embed="rId4">
            <a:alphaModFix/>
          </a:blip>
          <a:srcRect l="15866" r="15859"/>
          <a:stretch/>
        </p:blipFill>
        <p:spPr>
          <a:xfrm>
            <a:off x="5183194" y="457201"/>
            <a:ext cx="6558902" cy="5403899"/>
          </a:xfrm>
          <a:prstGeom prst="rect">
            <a:avLst/>
          </a:prstGeom>
        </p:spPr>
      </p:pic>
      <p:pic>
        <p:nvPicPr>
          <p:cNvPr id="556" name="Google Shape;556;g370e952c41f_0_476" title="qr_code.png"/>
          <p:cNvPicPr preferRelativeResize="0"/>
          <p:nvPr/>
        </p:nvPicPr>
        <p:blipFill>
          <a:blip r:embed="rId5">
            <a:alphaModFix/>
          </a:blip>
          <a:stretch>
            <a:fillRect/>
          </a:stretch>
        </p:blipFill>
        <p:spPr>
          <a:xfrm>
            <a:off x="1469538" y="4212301"/>
            <a:ext cx="2234524" cy="22345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1"/>
          <p:cNvSpPr txBox="1">
            <a:spLocks noGrp="1"/>
          </p:cNvSpPr>
          <p:nvPr>
            <p:ph type="title"/>
          </p:nvPr>
        </p:nvSpPr>
        <p:spPr>
          <a:xfrm>
            <a:off x="401450" y="457200"/>
            <a:ext cx="4370583" cy="16002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Arial"/>
              <a:buNone/>
            </a:pPr>
            <a:br>
              <a:rPr lang="en-US">
                <a:latin typeface="Arial"/>
                <a:ea typeface="Arial"/>
                <a:cs typeface="Arial"/>
                <a:sym typeface="Arial"/>
              </a:rPr>
            </a:br>
            <a:r>
              <a:rPr lang="en-US">
                <a:latin typeface="Arial"/>
                <a:ea typeface="Arial"/>
                <a:cs typeface="Arial"/>
                <a:sym typeface="Arial"/>
              </a:rPr>
              <a:t>Session Survey</a:t>
            </a:r>
            <a:endParaRPr/>
          </a:p>
        </p:txBody>
      </p:sp>
      <p:pic>
        <p:nvPicPr>
          <p:cNvPr id="562" name="Google Shape;562;p11"/>
          <p:cNvPicPr preferRelativeResize="0">
            <a:picLocks noGrp="1"/>
          </p:cNvPicPr>
          <p:nvPr>
            <p:ph type="pic" idx="2"/>
          </p:nvPr>
        </p:nvPicPr>
        <p:blipFill rotWithShape="1">
          <a:blip r:embed="rId3">
            <a:alphaModFix/>
          </a:blip>
          <a:srcRect l="-3720" t="-1576" r="-5046" b="2770"/>
          <a:stretch/>
        </p:blipFill>
        <p:spPr>
          <a:xfrm>
            <a:off x="5183194" y="457201"/>
            <a:ext cx="6559047" cy="5403850"/>
          </a:xfrm>
          <a:prstGeom prst="rect">
            <a:avLst/>
          </a:prstGeom>
          <a:noFill/>
          <a:ln>
            <a:noFill/>
          </a:ln>
        </p:spPr>
      </p:pic>
      <p:sp>
        <p:nvSpPr>
          <p:cNvPr id="563" name="Google Shape;563;p11"/>
          <p:cNvSpPr txBox="1">
            <a:spLocks noGrp="1"/>
          </p:cNvSpPr>
          <p:nvPr>
            <p:ph type="body" idx="1"/>
          </p:nvPr>
        </p:nvSpPr>
        <p:spPr>
          <a:xfrm>
            <a:off x="401450" y="2196790"/>
            <a:ext cx="4370583" cy="1089874"/>
          </a:xfrm>
          <a:prstGeom prst="rect">
            <a:avLst/>
          </a:prstGeom>
          <a:noFill/>
          <a:ln>
            <a:noFill/>
          </a:ln>
        </p:spPr>
        <p:txBody>
          <a:bodyPr spcFirstLastPara="1" wrap="square" lIns="0" tIns="91425" rIns="0" bIns="0" anchor="t" anchorCtr="0">
            <a:normAutofit/>
          </a:bodyPr>
          <a:lstStyle/>
          <a:p>
            <a:pPr marL="0" lvl="0" indent="0" algn="l" rtl="0">
              <a:lnSpc>
                <a:spcPct val="90000"/>
              </a:lnSpc>
              <a:spcBef>
                <a:spcPts val="0"/>
              </a:spcBef>
              <a:spcAft>
                <a:spcPts val="0"/>
              </a:spcAft>
              <a:buSzPts val="2200"/>
              <a:buNone/>
            </a:pPr>
            <a:r>
              <a:rPr lang="en-US">
                <a:latin typeface="Arial"/>
                <a:ea typeface="Arial"/>
                <a:cs typeface="Arial"/>
                <a:sym typeface="Arial"/>
              </a:rPr>
              <a:t>Your feedback is important. Please scan the QR code below to rate this session. </a:t>
            </a:r>
            <a:endParaRPr/>
          </a:p>
        </p:txBody>
      </p:sp>
      <p:sp>
        <p:nvSpPr>
          <p:cNvPr id="564" name="Google Shape;564;p11"/>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33</a:t>
            </a:fld>
            <a:endParaRPr/>
          </a:p>
        </p:txBody>
      </p:sp>
      <p:pic>
        <p:nvPicPr>
          <p:cNvPr id="565" name="Google Shape;565;p11" title="Generative AI 101_A Refresher for Educators.png"/>
          <p:cNvPicPr preferRelativeResize="0"/>
          <p:nvPr/>
        </p:nvPicPr>
        <p:blipFill>
          <a:blip r:embed="rId4">
            <a:alphaModFix/>
          </a:blip>
          <a:stretch>
            <a:fillRect/>
          </a:stretch>
        </p:blipFill>
        <p:spPr>
          <a:xfrm>
            <a:off x="1090350" y="3553300"/>
            <a:ext cx="2307750" cy="2307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6de0b4827b_0_56"/>
          <p:cNvSpPr txBox="1">
            <a:spLocks noGrp="1"/>
          </p:cNvSpPr>
          <p:nvPr>
            <p:ph type="title"/>
          </p:nvPr>
        </p:nvSpPr>
        <p:spPr>
          <a:xfrm>
            <a:off x="401444" y="525111"/>
            <a:ext cx="11352000" cy="116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Let’s stay connected!</a:t>
            </a:r>
            <a:endParaRPr sz="3933" i="1"/>
          </a:p>
        </p:txBody>
      </p:sp>
      <p:sp>
        <p:nvSpPr>
          <p:cNvPr id="272" name="Google Shape;272;g36de0b4827b_0_56"/>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4</a:t>
            </a:fld>
            <a:endParaRPr/>
          </a:p>
        </p:txBody>
      </p:sp>
      <p:pic>
        <p:nvPicPr>
          <p:cNvPr id="273" name="Google Shape;273;g36de0b4827b_0_56"/>
          <p:cNvPicPr preferRelativeResize="0"/>
          <p:nvPr/>
        </p:nvPicPr>
        <p:blipFill>
          <a:blip r:embed="rId3">
            <a:alphaModFix/>
          </a:blip>
          <a:stretch>
            <a:fillRect/>
          </a:stretch>
        </p:blipFill>
        <p:spPr>
          <a:xfrm>
            <a:off x="7372975" y="525101"/>
            <a:ext cx="3744000" cy="5124973"/>
          </a:xfrm>
          <a:prstGeom prst="rect">
            <a:avLst/>
          </a:prstGeom>
          <a:noFill/>
          <a:ln>
            <a:noFill/>
          </a:ln>
        </p:spPr>
      </p:pic>
      <p:pic>
        <p:nvPicPr>
          <p:cNvPr id="274" name="Google Shape;274;g36de0b4827b_0_56"/>
          <p:cNvPicPr preferRelativeResize="0"/>
          <p:nvPr/>
        </p:nvPicPr>
        <p:blipFill>
          <a:blip r:embed="rId4">
            <a:alphaModFix/>
          </a:blip>
          <a:stretch>
            <a:fillRect/>
          </a:stretch>
        </p:blipFill>
        <p:spPr>
          <a:xfrm>
            <a:off x="2027713" y="2199125"/>
            <a:ext cx="2733675" cy="276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
          <p:cNvSpPr txBox="1">
            <a:spLocks noGrp="1"/>
          </p:cNvSpPr>
          <p:nvPr>
            <p:ph type="title"/>
          </p:nvPr>
        </p:nvSpPr>
        <p:spPr>
          <a:xfrm>
            <a:off x="401450" y="880958"/>
            <a:ext cx="11270090" cy="226074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a:t>What word comes to mind when you think of AI?</a:t>
            </a:r>
            <a:endParaRPr/>
          </a:p>
        </p:txBody>
      </p:sp>
      <p:sp>
        <p:nvSpPr>
          <p:cNvPr id="280" name="Google Shape;280;p5"/>
          <p:cNvSpPr txBox="1">
            <a:spLocks noGrp="1"/>
          </p:cNvSpPr>
          <p:nvPr>
            <p:ph type="body" idx="1"/>
          </p:nvPr>
        </p:nvSpPr>
        <p:spPr>
          <a:xfrm>
            <a:off x="401450" y="3293607"/>
            <a:ext cx="11270090" cy="109282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640"/>
              <a:buNone/>
            </a:pPr>
            <a:r>
              <a:rPr lang="en-US"/>
              <a:t>Share your response on Mentimeter</a:t>
            </a:r>
            <a:endParaRPr/>
          </a:p>
        </p:txBody>
      </p:sp>
      <p:sp>
        <p:nvSpPr>
          <p:cNvPr id="281" name="Google Shape;281;p5"/>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
          <p:cNvSpPr txBox="1">
            <a:spLocks noGrp="1"/>
          </p:cNvSpPr>
          <p:nvPr>
            <p:ph type="title"/>
          </p:nvPr>
        </p:nvSpPr>
        <p:spPr>
          <a:xfrm>
            <a:off x="401444" y="525101"/>
            <a:ext cx="11351941" cy="81410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What is Artificial Intelligence?</a:t>
            </a:r>
            <a:endParaRPr/>
          </a:p>
        </p:txBody>
      </p:sp>
      <p:sp>
        <p:nvSpPr>
          <p:cNvPr id="287" name="Google Shape;287;p6"/>
          <p:cNvSpPr txBox="1">
            <a:spLocks noGrp="1"/>
          </p:cNvSpPr>
          <p:nvPr>
            <p:ph type="body" idx="1"/>
          </p:nvPr>
        </p:nvSpPr>
        <p:spPr>
          <a:xfrm>
            <a:off x="401450" y="1622310"/>
            <a:ext cx="3649695" cy="1983429"/>
          </a:xfrm>
          <a:prstGeom prst="rect">
            <a:avLst/>
          </a:prstGeom>
          <a:solidFill>
            <a:schemeClr val="accent4"/>
          </a:solidFill>
          <a:ln>
            <a:noFill/>
          </a:ln>
        </p:spPr>
        <p:txBody>
          <a:bodyPr spcFirstLastPara="1" wrap="square" lIns="228600" tIns="1005825" rIns="228600" bIns="45700" anchor="t" anchorCtr="0">
            <a:normAutofit/>
          </a:bodyPr>
          <a:lstStyle/>
          <a:p>
            <a:pPr marL="0" lvl="0" indent="0" algn="ctr" rtl="0">
              <a:lnSpc>
                <a:spcPct val="90000"/>
              </a:lnSpc>
              <a:spcBef>
                <a:spcPts val="0"/>
              </a:spcBef>
              <a:spcAft>
                <a:spcPts val="0"/>
              </a:spcAft>
              <a:buSzPts val="2420"/>
              <a:buNone/>
            </a:pPr>
            <a:r>
              <a:rPr lang="en-US"/>
              <a:t>Pattern recognition</a:t>
            </a:r>
            <a:endParaRPr/>
          </a:p>
        </p:txBody>
      </p:sp>
      <p:sp>
        <p:nvSpPr>
          <p:cNvPr id="288" name="Google Shape;288;p6"/>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6</a:t>
            </a:fld>
            <a:endParaRPr/>
          </a:p>
        </p:txBody>
      </p:sp>
      <p:pic>
        <p:nvPicPr>
          <p:cNvPr id="289" name="Google Shape;289;p6"/>
          <p:cNvPicPr preferRelativeResize="0">
            <a:picLocks noGrp="1"/>
          </p:cNvPicPr>
          <p:nvPr>
            <p:ph type="pic" idx="2"/>
          </p:nvPr>
        </p:nvPicPr>
        <p:blipFill rotWithShape="1">
          <a:blip r:embed="rId3">
            <a:alphaModFix/>
          </a:blip>
          <a:srcRect/>
          <a:stretch/>
        </p:blipFill>
        <p:spPr>
          <a:xfrm>
            <a:off x="2067530" y="1702947"/>
            <a:ext cx="342900" cy="863600"/>
          </a:xfrm>
          <a:prstGeom prst="rect">
            <a:avLst/>
          </a:prstGeom>
          <a:noFill/>
          <a:ln>
            <a:noFill/>
          </a:ln>
        </p:spPr>
      </p:pic>
      <p:sp>
        <p:nvSpPr>
          <p:cNvPr id="290" name="Google Shape;290;p6"/>
          <p:cNvSpPr txBox="1">
            <a:spLocks noGrp="1"/>
          </p:cNvSpPr>
          <p:nvPr>
            <p:ph type="body" idx="3"/>
          </p:nvPr>
        </p:nvSpPr>
        <p:spPr>
          <a:xfrm>
            <a:off x="4252573" y="1622310"/>
            <a:ext cx="3649695" cy="1983429"/>
          </a:xfrm>
          <a:prstGeom prst="rect">
            <a:avLst/>
          </a:prstGeom>
          <a:solidFill>
            <a:schemeClr val="accent2"/>
          </a:solidFill>
          <a:ln>
            <a:noFill/>
          </a:ln>
        </p:spPr>
        <p:txBody>
          <a:bodyPr spcFirstLastPara="1" wrap="square" lIns="228600" tIns="1005825" rIns="228600" bIns="45700" anchor="t" anchorCtr="0">
            <a:normAutofit/>
          </a:bodyPr>
          <a:lstStyle/>
          <a:p>
            <a:pPr marL="0" lvl="0" indent="0" algn="ctr" rtl="0">
              <a:lnSpc>
                <a:spcPct val="90000"/>
              </a:lnSpc>
              <a:spcBef>
                <a:spcPts val="0"/>
              </a:spcBef>
              <a:spcAft>
                <a:spcPts val="0"/>
              </a:spcAft>
              <a:buSzPts val="2420"/>
              <a:buNone/>
            </a:pPr>
            <a:r>
              <a:rPr lang="en-US"/>
              <a:t>Decision Making</a:t>
            </a:r>
            <a:endParaRPr/>
          </a:p>
        </p:txBody>
      </p:sp>
      <p:pic>
        <p:nvPicPr>
          <p:cNvPr id="291" name="Google Shape;291;p6"/>
          <p:cNvPicPr preferRelativeResize="0">
            <a:picLocks noGrp="1"/>
          </p:cNvPicPr>
          <p:nvPr>
            <p:ph type="pic" idx="4"/>
          </p:nvPr>
        </p:nvPicPr>
        <p:blipFill rotWithShape="1">
          <a:blip r:embed="rId4">
            <a:alphaModFix/>
          </a:blip>
          <a:srcRect/>
          <a:stretch/>
        </p:blipFill>
        <p:spPr>
          <a:xfrm>
            <a:off x="5736569" y="1795930"/>
            <a:ext cx="690989" cy="712582"/>
          </a:xfrm>
          <a:prstGeom prst="rect">
            <a:avLst/>
          </a:prstGeom>
          <a:noFill/>
          <a:ln>
            <a:noFill/>
          </a:ln>
        </p:spPr>
      </p:pic>
      <p:sp>
        <p:nvSpPr>
          <p:cNvPr id="292" name="Google Shape;292;p6"/>
          <p:cNvSpPr txBox="1">
            <a:spLocks noGrp="1"/>
          </p:cNvSpPr>
          <p:nvPr>
            <p:ph type="body" idx="5"/>
          </p:nvPr>
        </p:nvSpPr>
        <p:spPr>
          <a:xfrm>
            <a:off x="8103695" y="1622310"/>
            <a:ext cx="3649695" cy="1983429"/>
          </a:xfrm>
          <a:prstGeom prst="rect">
            <a:avLst/>
          </a:prstGeom>
          <a:solidFill>
            <a:schemeClr val="accent5"/>
          </a:solidFill>
          <a:ln>
            <a:noFill/>
          </a:ln>
        </p:spPr>
        <p:txBody>
          <a:bodyPr spcFirstLastPara="1" wrap="square" lIns="228600" tIns="1005825" rIns="228600" bIns="45700" anchor="t" anchorCtr="0">
            <a:normAutofit/>
          </a:bodyPr>
          <a:lstStyle/>
          <a:p>
            <a:pPr marL="0" lvl="0" indent="0" algn="ctr" rtl="0">
              <a:lnSpc>
                <a:spcPct val="90000"/>
              </a:lnSpc>
              <a:spcBef>
                <a:spcPts val="0"/>
              </a:spcBef>
              <a:spcAft>
                <a:spcPts val="0"/>
              </a:spcAft>
              <a:buSzPts val="2420"/>
              <a:buNone/>
            </a:pPr>
            <a:r>
              <a:rPr lang="en-US"/>
              <a:t>Language Understanding</a:t>
            </a:r>
            <a:endParaRPr/>
          </a:p>
        </p:txBody>
      </p:sp>
      <p:pic>
        <p:nvPicPr>
          <p:cNvPr id="293" name="Google Shape;293;p6"/>
          <p:cNvPicPr preferRelativeResize="0">
            <a:picLocks noGrp="1"/>
          </p:cNvPicPr>
          <p:nvPr>
            <p:ph type="pic" idx="6"/>
          </p:nvPr>
        </p:nvPicPr>
        <p:blipFill rotWithShape="1">
          <a:blip r:embed="rId5">
            <a:alphaModFix/>
          </a:blip>
          <a:srcRect l="-102718" r="-102718"/>
          <a:stretch/>
        </p:blipFill>
        <p:spPr>
          <a:xfrm>
            <a:off x="8529618" y="1890284"/>
            <a:ext cx="2785924" cy="648081"/>
          </a:xfrm>
          <a:prstGeom prst="rect">
            <a:avLst/>
          </a:prstGeom>
          <a:noFill/>
          <a:ln>
            <a:noFill/>
          </a:ln>
        </p:spPr>
      </p:pic>
      <p:sp>
        <p:nvSpPr>
          <p:cNvPr id="294" name="Google Shape;294;p6"/>
          <p:cNvSpPr txBox="1">
            <a:spLocks noGrp="1"/>
          </p:cNvSpPr>
          <p:nvPr>
            <p:ph type="body" idx="7"/>
          </p:nvPr>
        </p:nvSpPr>
        <p:spPr>
          <a:xfrm>
            <a:off x="401450" y="3763628"/>
            <a:ext cx="3649695" cy="1983429"/>
          </a:xfrm>
          <a:prstGeom prst="rect">
            <a:avLst/>
          </a:prstGeom>
          <a:solidFill>
            <a:schemeClr val="accent3"/>
          </a:solidFill>
          <a:ln>
            <a:noFill/>
          </a:ln>
        </p:spPr>
        <p:txBody>
          <a:bodyPr spcFirstLastPara="1" wrap="square" lIns="228600" tIns="1005825" rIns="228600" bIns="45700" anchor="t" anchorCtr="0">
            <a:normAutofit/>
          </a:bodyPr>
          <a:lstStyle/>
          <a:p>
            <a:pPr marL="0" lvl="0" indent="0" algn="ctr" rtl="0">
              <a:lnSpc>
                <a:spcPct val="90000"/>
              </a:lnSpc>
              <a:spcBef>
                <a:spcPts val="0"/>
              </a:spcBef>
              <a:spcAft>
                <a:spcPts val="0"/>
              </a:spcAft>
              <a:buSzPts val="2420"/>
              <a:buNone/>
            </a:pPr>
            <a:r>
              <a:rPr lang="en-US"/>
              <a:t>Visual Perception</a:t>
            </a:r>
            <a:endParaRPr/>
          </a:p>
        </p:txBody>
      </p:sp>
      <p:pic>
        <p:nvPicPr>
          <p:cNvPr id="295" name="Google Shape;295;p6"/>
          <p:cNvPicPr preferRelativeResize="0">
            <a:picLocks noGrp="1"/>
          </p:cNvPicPr>
          <p:nvPr>
            <p:ph type="pic" idx="8"/>
          </p:nvPr>
        </p:nvPicPr>
        <p:blipFill rotWithShape="1">
          <a:blip r:embed="rId6">
            <a:alphaModFix/>
          </a:blip>
          <a:srcRect/>
          <a:stretch/>
        </p:blipFill>
        <p:spPr>
          <a:xfrm>
            <a:off x="1854284" y="3980676"/>
            <a:ext cx="742503" cy="649691"/>
          </a:xfrm>
          <a:prstGeom prst="rect">
            <a:avLst/>
          </a:prstGeom>
          <a:noFill/>
          <a:ln>
            <a:noFill/>
          </a:ln>
        </p:spPr>
      </p:pic>
      <p:sp>
        <p:nvSpPr>
          <p:cNvPr id="296" name="Google Shape;296;p6"/>
          <p:cNvSpPr txBox="1"/>
          <p:nvPr/>
        </p:nvSpPr>
        <p:spPr>
          <a:xfrm>
            <a:off x="452000" y="1044275"/>
            <a:ext cx="112221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50">
                <a:solidFill>
                  <a:schemeClr val="dk1"/>
                </a:solidFill>
              </a:rPr>
              <a:t>It refers to systems that perform tasks typically requiring human intelligence:</a:t>
            </a:r>
            <a:endParaRPr sz="2250">
              <a:solidFill>
                <a:schemeClr val="dk1"/>
              </a:solidFill>
            </a:endParaRPr>
          </a:p>
        </p:txBody>
      </p:sp>
      <p:graphicFrame>
        <p:nvGraphicFramePr>
          <p:cNvPr id="297" name="Google Shape;297;p6"/>
          <p:cNvGraphicFramePr/>
          <p:nvPr/>
        </p:nvGraphicFramePr>
        <p:xfrm>
          <a:off x="4328625" y="3888850"/>
          <a:ext cx="7424750" cy="1876900"/>
        </p:xfrm>
        <a:graphic>
          <a:graphicData uri="http://schemas.openxmlformats.org/drawingml/2006/table">
            <a:tbl>
              <a:tblPr>
                <a:noFill/>
                <a:tableStyleId>{DBE5EB30-3D69-4F71-9CB1-45D9B2C249E0}</a:tableStyleId>
              </a:tblPr>
              <a:tblGrid>
                <a:gridCol w="7424750">
                  <a:extLst>
                    <a:ext uri="{9D8B030D-6E8A-4147-A177-3AD203B41FA5}">
                      <a16:colId xmlns:a16="http://schemas.microsoft.com/office/drawing/2014/main" val="20000"/>
                    </a:ext>
                  </a:extLst>
                </a:gridCol>
              </a:tblGrid>
              <a:tr h="1876900">
                <a:tc>
                  <a:txBody>
                    <a:bodyPr/>
                    <a:lstStyle/>
                    <a:p>
                      <a:pPr marL="0" lvl="0" indent="0" algn="l" rtl="0">
                        <a:spcBef>
                          <a:spcPts val="0"/>
                        </a:spcBef>
                        <a:spcAft>
                          <a:spcPts val="0"/>
                        </a:spcAft>
                        <a:buNone/>
                      </a:pPr>
                      <a:r>
                        <a:rPr lang="en-US" sz="2300" b="1">
                          <a:solidFill>
                            <a:schemeClr val="lt1"/>
                          </a:solidFill>
                        </a:rPr>
                        <a:t>Everyday Examples:</a:t>
                      </a:r>
                      <a:endParaRPr sz="2300" b="1">
                        <a:solidFill>
                          <a:schemeClr val="lt1"/>
                        </a:solidFill>
                      </a:endParaRPr>
                    </a:p>
                    <a:p>
                      <a:pPr marL="0" lvl="0" indent="0" algn="l" rtl="0">
                        <a:spcBef>
                          <a:spcPts val="0"/>
                        </a:spcBef>
                        <a:spcAft>
                          <a:spcPts val="0"/>
                        </a:spcAft>
                        <a:buNone/>
                      </a:pPr>
                      <a:endParaRPr b="1">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Siri and voice assistants</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Google Maps</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Netflix recommendations</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Spam filters in email</a:t>
                      </a:r>
                      <a:endParaRPr sz="1800">
                        <a:solidFill>
                          <a:schemeClr val="lt1"/>
                        </a:solidFill>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6de0b4827b_0_91"/>
          <p:cNvSpPr txBox="1">
            <a:spLocks noGrp="1"/>
          </p:cNvSpPr>
          <p:nvPr>
            <p:ph type="title"/>
          </p:nvPr>
        </p:nvSpPr>
        <p:spPr>
          <a:xfrm>
            <a:off x="401444" y="525101"/>
            <a:ext cx="11352000" cy="814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a:t>What is Generative AI?</a:t>
            </a:r>
            <a:endParaRPr/>
          </a:p>
        </p:txBody>
      </p:sp>
      <p:sp>
        <p:nvSpPr>
          <p:cNvPr id="303" name="Google Shape;303;g36de0b4827b_0_91"/>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7</a:t>
            </a:fld>
            <a:endParaRPr/>
          </a:p>
        </p:txBody>
      </p:sp>
      <p:pic>
        <p:nvPicPr>
          <p:cNvPr id="304" name="Google Shape;304;g36de0b4827b_0_91"/>
          <p:cNvPicPr preferRelativeResize="0">
            <a:picLocks noGrp="1"/>
          </p:cNvPicPr>
          <p:nvPr>
            <p:ph type="pic" idx="4"/>
          </p:nvPr>
        </p:nvPicPr>
        <p:blipFill rotWithShape="1">
          <a:blip r:embed="rId3">
            <a:alphaModFix/>
          </a:blip>
          <a:srcRect/>
          <a:stretch/>
        </p:blipFill>
        <p:spPr>
          <a:xfrm>
            <a:off x="9717094" y="1642855"/>
            <a:ext cx="690989" cy="712582"/>
          </a:xfrm>
          <a:prstGeom prst="rect">
            <a:avLst/>
          </a:prstGeom>
          <a:noFill/>
          <a:ln>
            <a:noFill/>
          </a:ln>
        </p:spPr>
      </p:pic>
      <p:pic>
        <p:nvPicPr>
          <p:cNvPr id="305" name="Google Shape;305;g36de0b4827b_0_91"/>
          <p:cNvPicPr preferRelativeResize="0">
            <a:picLocks noGrp="1"/>
          </p:cNvPicPr>
          <p:nvPr>
            <p:ph type="pic" idx="8"/>
          </p:nvPr>
        </p:nvPicPr>
        <p:blipFill rotWithShape="1">
          <a:blip r:embed="rId4">
            <a:alphaModFix/>
          </a:blip>
          <a:srcRect/>
          <a:stretch/>
        </p:blipFill>
        <p:spPr>
          <a:xfrm>
            <a:off x="5629234" y="4175076"/>
            <a:ext cx="742503" cy="649691"/>
          </a:xfrm>
          <a:prstGeom prst="rect">
            <a:avLst/>
          </a:prstGeom>
          <a:noFill/>
          <a:ln>
            <a:noFill/>
          </a:ln>
        </p:spPr>
      </p:pic>
      <p:graphicFrame>
        <p:nvGraphicFramePr>
          <p:cNvPr id="306" name="Google Shape;306;g36de0b4827b_0_91"/>
          <p:cNvGraphicFramePr/>
          <p:nvPr/>
        </p:nvGraphicFramePr>
        <p:xfrm>
          <a:off x="2739400" y="1896500"/>
          <a:ext cx="7424750" cy="1876900"/>
        </p:xfrm>
        <a:graphic>
          <a:graphicData uri="http://schemas.openxmlformats.org/drawingml/2006/table">
            <a:tbl>
              <a:tblPr>
                <a:noFill/>
                <a:tableStyleId>{DBE5EB30-3D69-4F71-9CB1-45D9B2C249E0}</a:tableStyleId>
              </a:tblPr>
              <a:tblGrid>
                <a:gridCol w="7424750">
                  <a:extLst>
                    <a:ext uri="{9D8B030D-6E8A-4147-A177-3AD203B41FA5}">
                      <a16:colId xmlns:a16="http://schemas.microsoft.com/office/drawing/2014/main" val="20000"/>
                    </a:ext>
                  </a:extLst>
                </a:gridCol>
              </a:tblGrid>
              <a:tr h="1876900">
                <a:tc>
                  <a:txBody>
                    <a:bodyPr/>
                    <a:lstStyle/>
                    <a:p>
                      <a:pPr marL="0" lvl="0" indent="0" algn="l" rtl="0">
                        <a:spcBef>
                          <a:spcPts val="0"/>
                        </a:spcBef>
                        <a:spcAft>
                          <a:spcPts val="0"/>
                        </a:spcAft>
                        <a:buNone/>
                      </a:pPr>
                      <a:r>
                        <a:rPr lang="en-US" sz="2300">
                          <a:solidFill>
                            <a:schemeClr val="lt1"/>
                          </a:solidFill>
                        </a:rPr>
                        <a:t>Generative AI is a subset of AI that creates new, original content based on patterns learned from existing data. Popular examples include ChatGPT, Gemini, Claude, and Copilot</a:t>
                      </a:r>
                      <a:endParaRPr sz="1800">
                        <a:solidFill>
                          <a:schemeClr val="lt1"/>
                        </a:solidFill>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307" name="Google Shape;307;g36de0b4827b_0_91"/>
          <p:cNvPicPr preferRelativeResize="0"/>
          <p:nvPr/>
        </p:nvPicPr>
        <p:blipFill rotWithShape="1">
          <a:blip r:embed="rId5">
            <a:alphaModFix/>
          </a:blip>
          <a:srcRect l="28254" t="7275" r="29430" b="12157"/>
          <a:stretch/>
        </p:blipFill>
        <p:spPr>
          <a:xfrm>
            <a:off x="899734" y="4309937"/>
            <a:ext cx="1250712" cy="1448738"/>
          </a:xfrm>
          <a:prstGeom prst="rect">
            <a:avLst/>
          </a:prstGeom>
          <a:noFill/>
          <a:ln>
            <a:noFill/>
          </a:ln>
          <a:effectLst>
            <a:outerShdw blurRad="57150" dist="19050" dir="5400000" algn="bl" rotWithShape="0">
              <a:srgbClr val="000000">
                <a:alpha val="49800"/>
              </a:srgbClr>
            </a:outerShdw>
          </a:effectLst>
        </p:spPr>
      </p:pic>
      <p:pic>
        <p:nvPicPr>
          <p:cNvPr id="308" name="Google Shape;308;g36de0b4827b_0_91"/>
          <p:cNvPicPr preferRelativeResize="0"/>
          <p:nvPr/>
        </p:nvPicPr>
        <p:blipFill rotWithShape="1">
          <a:blip r:embed="rId6">
            <a:alphaModFix/>
          </a:blip>
          <a:srcRect/>
          <a:stretch/>
        </p:blipFill>
        <p:spPr>
          <a:xfrm>
            <a:off x="2736450" y="4465328"/>
            <a:ext cx="2579125" cy="1289562"/>
          </a:xfrm>
          <a:prstGeom prst="rect">
            <a:avLst/>
          </a:prstGeom>
          <a:noFill/>
          <a:ln>
            <a:noFill/>
          </a:ln>
          <a:effectLst>
            <a:outerShdw blurRad="57150" dist="19050" dir="5400000" algn="bl" rotWithShape="0">
              <a:srgbClr val="000000">
                <a:alpha val="49800"/>
              </a:srgbClr>
            </a:outerShdw>
          </a:effectLst>
        </p:spPr>
      </p:pic>
      <p:pic>
        <p:nvPicPr>
          <p:cNvPr id="309" name="Google Shape;309;g36de0b4827b_0_91"/>
          <p:cNvPicPr preferRelativeResize="0"/>
          <p:nvPr/>
        </p:nvPicPr>
        <p:blipFill rotWithShape="1">
          <a:blip r:embed="rId7">
            <a:alphaModFix/>
          </a:blip>
          <a:srcRect/>
          <a:stretch/>
        </p:blipFill>
        <p:spPr>
          <a:xfrm>
            <a:off x="8916300" y="4687405"/>
            <a:ext cx="2292574" cy="845407"/>
          </a:xfrm>
          <a:prstGeom prst="rect">
            <a:avLst/>
          </a:prstGeom>
          <a:noFill/>
          <a:ln>
            <a:noFill/>
          </a:ln>
          <a:effectLst>
            <a:outerShdw blurRad="57150" dist="19050" dir="5400000" algn="bl" rotWithShape="0">
              <a:srgbClr val="000000">
                <a:alpha val="49800"/>
              </a:srgbClr>
            </a:outerShdw>
          </a:effectLst>
        </p:spPr>
      </p:pic>
      <p:pic>
        <p:nvPicPr>
          <p:cNvPr id="310" name="Google Shape;310;g36de0b4827b_0_91"/>
          <p:cNvPicPr preferRelativeResize="0"/>
          <p:nvPr/>
        </p:nvPicPr>
        <p:blipFill rotWithShape="1">
          <a:blip r:embed="rId8">
            <a:alphaModFix/>
          </a:blip>
          <a:srcRect/>
          <a:stretch/>
        </p:blipFill>
        <p:spPr>
          <a:xfrm>
            <a:off x="5901563" y="4465329"/>
            <a:ext cx="2292573" cy="1289576"/>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
          <p:cNvSpPr txBox="1">
            <a:spLocks noGrp="1"/>
          </p:cNvSpPr>
          <p:nvPr>
            <p:ph type="body" idx="1"/>
          </p:nvPr>
        </p:nvSpPr>
        <p:spPr>
          <a:xfrm>
            <a:off x="869050" y="2202774"/>
            <a:ext cx="3517200" cy="527100"/>
          </a:xfrm>
          <a:prstGeom prst="rect">
            <a:avLst/>
          </a:prstGeom>
          <a:solidFill>
            <a:schemeClr val="accent2"/>
          </a:solidFill>
          <a:ln>
            <a:noFill/>
          </a:ln>
        </p:spPr>
        <p:txBody>
          <a:bodyPr spcFirstLastPara="1" wrap="square" lIns="91425" tIns="45700" rIns="91425" bIns="45700" anchor="t" anchorCtr="0">
            <a:noAutofit/>
          </a:bodyPr>
          <a:lstStyle/>
          <a:p>
            <a:pPr marL="171442" lvl="0" indent="-85037" algn="l" rtl="0">
              <a:lnSpc>
                <a:spcPct val="90000"/>
              </a:lnSpc>
              <a:spcBef>
                <a:spcPts val="0"/>
              </a:spcBef>
              <a:spcAft>
                <a:spcPts val="0"/>
              </a:spcAft>
              <a:buSzPts val="2475"/>
              <a:buNone/>
            </a:pPr>
            <a:r>
              <a:rPr lang="en-US" sz="3000" b="1"/>
              <a:t>Text Generation</a:t>
            </a:r>
            <a:endParaRPr sz="3000" b="1"/>
          </a:p>
        </p:txBody>
      </p:sp>
      <p:sp>
        <p:nvSpPr>
          <p:cNvPr id="316" name="Google Shape;316;p4"/>
          <p:cNvSpPr txBox="1">
            <a:spLocks noGrp="1"/>
          </p:cNvSpPr>
          <p:nvPr>
            <p:ph type="body" idx="4"/>
          </p:nvPr>
        </p:nvSpPr>
        <p:spPr>
          <a:xfrm>
            <a:off x="869050" y="2729862"/>
            <a:ext cx="3517200" cy="17613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p>
            <a:pPr marL="0" lvl="0" indent="0" algn="l" rtl="0">
              <a:lnSpc>
                <a:spcPct val="90000"/>
              </a:lnSpc>
              <a:spcBef>
                <a:spcPts val="750"/>
              </a:spcBef>
              <a:spcAft>
                <a:spcPts val="0"/>
              </a:spcAft>
              <a:buNone/>
            </a:pPr>
            <a:r>
              <a:rPr lang="en-US"/>
              <a:t>Essays, stories, poems, scripts, lesson plans, and conversational responses</a:t>
            </a:r>
            <a:endParaRPr/>
          </a:p>
        </p:txBody>
      </p:sp>
      <p:sp>
        <p:nvSpPr>
          <p:cNvPr id="317" name="Google Shape;317;p4"/>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8</a:t>
            </a:fld>
            <a:endParaRPr/>
          </a:p>
        </p:txBody>
      </p:sp>
      <p:pic>
        <p:nvPicPr>
          <p:cNvPr id="318" name="Google Shape;318;p4" title="ChatGPT1.gif"/>
          <p:cNvPicPr preferRelativeResize="0"/>
          <p:nvPr/>
        </p:nvPicPr>
        <p:blipFill>
          <a:blip r:embed="rId3">
            <a:alphaModFix/>
          </a:blip>
          <a:stretch>
            <a:fillRect/>
          </a:stretch>
        </p:blipFill>
        <p:spPr>
          <a:xfrm>
            <a:off x="5124100" y="1690700"/>
            <a:ext cx="6705948" cy="331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6de0b4827b_0_122"/>
          <p:cNvSpPr txBox="1">
            <a:spLocks noGrp="1"/>
          </p:cNvSpPr>
          <p:nvPr>
            <p:ph type="body" idx="1"/>
          </p:nvPr>
        </p:nvSpPr>
        <p:spPr>
          <a:xfrm>
            <a:off x="869050" y="2202774"/>
            <a:ext cx="3517200" cy="527100"/>
          </a:xfrm>
          <a:prstGeom prst="rect">
            <a:avLst/>
          </a:prstGeom>
          <a:solidFill>
            <a:schemeClr val="accent1"/>
          </a:solidFill>
          <a:ln>
            <a:noFill/>
          </a:ln>
        </p:spPr>
        <p:txBody>
          <a:bodyPr spcFirstLastPara="1" wrap="square" lIns="91425" tIns="45700" rIns="91425" bIns="45700" anchor="t" anchorCtr="0">
            <a:noAutofit/>
          </a:bodyPr>
          <a:lstStyle/>
          <a:p>
            <a:pPr marL="171442" lvl="0" indent="-85037" algn="l" rtl="0">
              <a:lnSpc>
                <a:spcPct val="90000"/>
              </a:lnSpc>
              <a:spcBef>
                <a:spcPts val="0"/>
              </a:spcBef>
              <a:spcAft>
                <a:spcPts val="0"/>
              </a:spcAft>
              <a:buSzPts val="2475"/>
              <a:buNone/>
            </a:pPr>
            <a:r>
              <a:rPr lang="en-US" sz="3000" b="1">
                <a:solidFill>
                  <a:schemeClr val="lt1"/>
                </a:solidFill>
              </a:rPr>
              <a:t>Images</a:t>
            </a:r>
            <a:endParaRPr sz="3000" b="1">
              <a:solidFill>
                <a:schemeClr val="lt1"/>
              </a:solidFill>
            </a:endParaRPr>
          </a:p>
        </p:txBody>
      </p:sp>
      <p:sp>
        <p:nvSpPr>
          <p:cNvPr id="324" name="Google Shape;324;g36de0b4827b_0_122"/>
          <p:cNvSpPr txBox="1">
            <a:spLocks noGrp="1"/>
          </p:cNvSpPr>
          <p:nvPr>
            <p:ph type="body" idx="4"/>
          </p:nvPr>
        </p:nvSpPr>
        <p:spPr>
          <a:xfrm>
            <a:off x="869050" y="2729862"/>
            <a:ext cx="3517200" cy="1761300"/>
          </a:xfrm>
          <a:prstGeom prst="rect">
            <a:avLst/>
          </a:prstGeom>
          <a:noFill/>
          <a:ln w="9525" cap="flat" cmpd="sng">
            <a:solidFill>
              <a:srgbClr val="005F7B"/>
            </a:solidFill>
            <a:prstDash val="solid"/>
            <a:round/>
            <a:headEnd type="none" w="sm" len="sm"/>
            <a:tailEnd type="none" w="sm" len="sm"/>
          </a:ln>
        </p:spPr>
        <p:txBody>
          <a:bodyPr spcFirstLastPara="1" wrap="square" lIns="228600" tIns="457200" rIns="228600" bIns="45700" anchor="t" anchorCtr="0">
            <a:normAutofit/>
          </a:bodyPr>
          <a:lstStyle/>
          <a:p>
            <a:pPr marL="0" lvl="0" indent="0" algn="l" rtl="0">
              <a:lnSpc>
                <a:spcPct val="90000"/>
              </a:lnSpc>
              <a:spcBef>
                <a:spcPts val="750"/>
              </a:spcBef>
              <a:spcAft>
                <a:spcPts val="0"/>
              </a:spcAft>
              <a:buNone/>
            </a:pPr>
            <a:r>
              <a:rPr lang="en-US"/>
              <a:t>Artwork, photographs, diagrams, and visual representations</a:t>
            </a:r>
            <a:endParaRPr/>
          </a:p>
        </p:txBody>
      </p:sp>
      <p:pic>
        <p:nvPicPr>
          <p:cNvPr id="325" name="Google Shape;325;g36de0b4827b_0_122" title="woman.png"/>
          <p:cNvPicPr preferRelativeResize="0"/>
          <p:nvPr/>
        </p:nvPicPr>
        <p:blipFill>
          <a:blip r:embed="rId3">
            <a:alphaModFix/>
          </a:blip>
          <a:stretch>
            <a:fillRect/>
          </a:stretch>
        </p:blipFill>
        <p:spPr>
          <a:xfrm>
            <a:off x="5692050" y="578213"/>
            <a:ext cx="4876800" cy="2809875"/>
          </a:xfrm>
          <a:prstGeom prst="rect">
            <a:avLst/>
          </a:prstGeom>
          <a:noFill/>
          <a:ln>
            <a:noFill/>
          </a:ln>
        </p:spPr>
      </p:pic>
      <p:pic>
        <p:nvPicPr>
          <p:cNvPr id="326" name="Google Shape;326;g36de0b4827b_0_122" title="ChatGPT Image Apr 15, 2025, 09_18_24 PM.png"/>
          <p:cNvPicPr preferRelativeResize="0"/>
          <p:nvPr/>
        </p:nvPicPr>
        <p:blipFill>
          <a:blip r:embed="rId4">
            <a:alphaModFix/>
          </a:blip>
          <a:stretch>
            <a:fillRect/>
          </a:stretch>
        </p:blipFill>
        <p:spPr>
          <a:xfrm>
            <a:off x="6642800" y="3711938"/>
            <a:ext cx="2681938" cy="2681938"/>
          </a:xfrm>
          <a:prstGeom prst="rect">
            <a:avLst/>
          </a:prstGeom>
          <a:noFill/>
          <a:ln>
            <a:noFill/>
          </a:ln>
        </p:spPr>
      </p:pic>
    </p:spTree>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documentManagement>
</p:properties>
</file>

<file path=customXml/itemProps1.xml><?xml version="1.0" encoding="utf-8"?>
<ds:datastoreItem xmlns:ds="http://schemas.openxmlformats.org/officeDocument/2006/customXml" ds:itemID="{EB32191C-3D0D-4625-B4A5-890714CBA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C1CCB6-92BB-4633-8423-02AC6B0C4F1E}">
  <ds:schemaRefs>
    <ds:schemaRef ds:uri="http://schemas.microsoft.com/sharepoint/v3/contenttype/forms"/>
  </ds:schemaRefs>
</ds:datastoreItem>
</file>

<file path=customXml/itemProps3.xml><?xml version="1.0" encoding="utf-8"?>
<ds:datastoreItem xmlns:ds="http://schemas.openxmlformats.org/officeDocument/2006/customXml" ds:itemID="{8C9000BF-4F89-4D04-9377-38385285E22C}">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33</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GEDTS_theme_2018</vt:lpstr>
      <vt:lpstr>GEDTS_theme_2018</vt:lpstr>
      <vt:lpstr>PowerPoint Presentation</vt:lpstr>
      <vt:lpstr>Agenda</vt:lpstr>
      <vt:lpstr>Introductions  Vi Hawes, M.Ed </vt:lpstr>
      <vt:lpstr>Let’s stay connected!</vt:lpstr>
      <vt:lpstr>What word comes to mind when you think of AI?</vt:lpstr>
      <vt:lpstr>What is Artificial Intelligence?</vt:lpstr>
      <vt:lpstr>What is Generative AI?</vt:lpstr>
      <vt:lpstr>PowerPoint Presentation</vt:lpstr>
      <vt:lpstr>PowerPoint Presentation</vt:lpstr>
      <vt:lpstr>PowerPoint Presentation</vt:lpstr>
      <vt:lpstr>Why It Matters for Educators</vt:lpstr>
      <vt:lpstr>Ethical Considerations</vt:lpstr>
      <vt:lpstr>Demo Prompt</vt:lpstr>
      <vt:lpstr>Prompt Engineering 101</vt:lpstr>
      <vt:lpstr>PowerPoint Presentation</vt:lpstr>
      <vt:lpstr>Choose Your Own Adventure</vt:lpstr>
      <vt:lpstr>🗨️Reflection</vt:lpstr>
      <vt:lpstr>Strategies for Teachers</vt:lpstr>
      <vt:lpstr>PowerPoint Presentation</vt:lpstr>
      <vt:lpstr>Strategies for Teachers</vt:lpstr>
      <vt:lpstr>Custom Instruction Ideas</vt:lpstr>
      <vt:lpstr>Strategies for Teachers</vt:lpstr>
      <vt:lpstr>Strategies for Teachers</vt:lpstr>
      <vt:lpstr>Strategies for Teachers</vt:lpstr>
      <vt:lpstr>Strategies for Teachers</vt:lpstr>
      <vt:lpstr>Strategies for Teachers</vt:lpstr>
      <vt:lpstr>💡Classroom Integration Ideas</vt:lpstr>
      <vt:lpstr>💡Classroom Integration Ideas</vt:lpstr>
      <vt:lpstr>💡Classroom Integration Ideas</vt:lpstr>
      <vt:lpstr>✏️Student Activity</vt:lpstr>
      <vt:lpstr>Build Student Agency</vt:lpstr>
      <vt:lpstr>AI Resources for Adult Ed Padlet📲</vt:lpstr>
      <vt:lpstr> Session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Kerry Clark</dc:creator>
  <cp:revision>4</cp:revision>
  <dcterms:created xsi:type="dcterms:W3CDTF">2023-06-02T14:16:32Z</dcterms:created>
  <dcterms:modified xsi:type="dcterms:W3CDTF">2025-08-18T17:55:27Z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