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64"/>
  </p:notesMasterIdLst>
  <p:handoutMasterIdLst>
    <p:handoutMasterId r:id="rId65"/>
  </p:handoutMasterIdLst>
  <p:sldIdLst>
    <p:sldId id="292" r:id="rId5"/>
    <p:sldId id="467" r:id="rId6"/>
    <p:sldId id="404" r:id="rId7"/>
    <p:sldId id="405" r:id="rId8"/>
    <p:sldId id="406" r:id="rId9"/>
    <p:sldId id="407" r:id="rId10"/>
    <p:sldId id="2633" r:id="rId11"/>
    <p:sldId id="466" r:id="rId12"/>
    <p:sldId id="408" r:id="rId13"/>
    <p:sldId id="436" r:id="rId14"/>
    <p:sldId id="464" r:id="rId15"/>
    <p:sldId id="465" r:id="rId16"/>
    <p:sldId id="409" r:id="rId17"/>
    <p:sldId id="410" r:id="rId18"/>
    <p:sldId id="411" r:id="rId19"/>
    <p:sldId id="412" r:id="rId20"/>
    <p:sldId id="414" r:id="rId21"/>
    <p:sldId id="415" r:id="rId22"/>
    <p:sldId id="416" r:id="rId23"/>
    <p:sldId id="417" r:id="rId24"/>
    <p:sldId id="418" r:id="rId25"/>
    <p:sldId id="419" r:id="rId26"/>
    <p:sldId id="420" r:id="rId27"/>
    <p:sldId id="421" r:id="rId28"/>
    <p:sldId id="2634" r:id="rId29"/>
    <p:sldId id="422" r:id="rId30"/>
    <p:sldId id="423" r:id="rId31"/>
    <p:sldId id="424" r:id="rId32"/>
    <p:sldId id="425" r:id="rId33"/>
    <p:sldId id="426" r:id="rId34"/>
    <p:sldId id="2638" r:id="rId35"/>
    <p:sldId id="427" r:id="rId36"/>
    <p:sldId id="428" r:id="rId37"/>
    <p:sldId id="429" r:id="rId38"/>
    <p:sldId id="430" r:id="rId39"/>
    <p:sldId id="431" r:id="rId40"/>
    <p:sldId id="2635" r:id="rId41"/>
    <p:sldId id="439" r:id="rId42"/>
    <p:sldId id="440" r:id="rId43"/>
    <p:sldId id="446" r:id="rId44"/>
    <p:sldId id="447" r:id="rId45"/>
    <p:sldId id="2636" r:id="rId46"/>
    <p:sldId id="449" r:id="rId47"/>
    <p:sldId id="450" r:id="rId48"/>
    <p:sldId id="451" r:id="rId49"/>
    <p:sldId id="452" r:id="rId50"/>
    <p:sldId id="453" r:id="rId51"/>
    <p:sldId id="454" r:id="rId52"/>
    <p:sldId id="455" r:id="rId53"/>
    <p:sldId id="456" r:id="rId54"/>
    <p:sldId id="2637" r:id="rId55"/>
    <p:sldId id="458" r:id="rId56"/>
    <p:sldId id="459" r:id="rId57"/>
    <p:sldId id="460" r:id="rId58"/>
    <p:sldId id="461" r:id="rId59"/>
    <p:sldId id="462" r:id="rId60"/>
    <p:sldId id="434" r:id="rId61"/>
    <p:sldId id="435" r:id="rId62"/>
    <p:sldId id="293" r:id="rId6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87E48-2FCF-543A-66DD-AF2DC111D40E}" v="93" dt="2025-08-21T19:27:56.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Guthrie" userId="S::monica.guthrie@pearson.com::c0fc408c-839f-429d-bba8-a92d88ccccac" providerId="AD" clId="Web-{D4C8FF76-59D9-EFCA-D9DA-0957B299EC5D}"/>
    <pc:docChg chg="modSld">
      <pc:chgData name="Monica Guthrie" userId="S::monica.guthrie@pearson.com::c0fc408c-839f-429d-bba8-a92d88ccccac" providerId="AD" clId="Web-{D4C8FF76-59D9-EFCA-D9DA-0957B299EC5D}" dt="2025-08-14T19:46:42.087" v="0"/>
      <pc:docMkLst>
        <pc:docMk/>
      </pc:docMkLst>
      <pc:sldChg chg="addSp">
        <pc:chgData name="Monica Guthrie" userId="S::monica.guthrie@pearson.com::c0fc408c-839f-429d-bba8-a92d88ccccac" providerId="AD" clId="Web-{D4C8FF76-59D9-EFCA-D9DA-0957B299EC5D}" dt="2025-08-14T19:46:42.087" v="0"/>
        <pc:sldMkLst>
          <pc:docMk/>
          <pc:sldMk cId="4083366582" sldId="292"/>
        </pc:sldMkLst>
      </pc:sldChg>
    </pc:docChg>
  </pc:docChgLst>
  <pc:docChgLst>
    <pc:chgData name="Monica Guthrie" userId="S::monica.guthrie@pearson.com::c0fc408c-839f-429d-bba8-a92d88ccccac" providerId="AD" clId="Web-{F4356C69-5DB3-7920-F51D-FAEC071B4D03}"/>
    <pc:docChg chg="modSld">
      <pc:chgData name="Monica Guthrie" userId="S::monica.guthrie@pearson.com::c0fc408c-839f-429d-bba8-a92d88ccccac" providerId="AD" clId="Web-{F4356C69-5DB3-7920-F51D-FAEC071B4D03}" dt="2025-08-18T17:54:50.232" v="1"/>
      <pc:docMkLst>
        <pc:docMk/>
      </pc:docMkLst>
      <pc:sldChg chg="addSp delSp">
        <pc:chgData name="Monica Guthrie" userId="S::monica.guthrie@pearson.com::c0fc408c-839f-429d-bba8-a92d88ccccac" providerId="AD" clId="Web-{F4356C69-5DB3-7920-F51D-FAEC071B4D03}" dt="2025-08-18T17:54:50.232" v="1"/>
        <pc:sldMkLst>
          <pc:docMk/>
          <pc:sldMk cId="4083366582" sldId="292"/>
        </pc:sldMkLst>
        <pc:spChg chg="add">
          <ac:chgData name="Monica Guthrie" userId="S::monica.guthrie@pearson.com::c0fc408c-839f-429d-bba8-a92d88ccccac" providerId="AD" clId="Web-{F4356C69-5DB3-7920-F51D-FAEC071B4D03}" dt="2025-08-18T17:54:50.232" v="1"/>
          <ac:spMkLst>
            <pc:docMk/>
            <pc:sldMk cId="4083366582" sldId="292"/>
            <ac:spMk id="5" creationId="{79871222-9E2E-4716-A8EF-3ABB90124BE6}"/>
          </ac:spMkLst>
        </pc:spChg>
      </pc:sldChg>
    </pc:docChg>
  </pc:docChgLst>
  <pc:docChgLst>
    <pc:chgData name="Robert Rutscher" userId="S::robert.rutscher@ged.com::5beef577-f013-4797-8f68-537ff808c5f0" providerId="AD" clId="Web-{63D87E48-2FCF-543A-66DD-AF2DC111D40E}"/>
    <pc:docChg chg="modSld">
      <pc:chgData name="Robert Rutscher" userId="S::robert.rutscher@ged.com::5beef577-f013-4797-8f68-537ff808c5f0" providerId="AD" clId="Web-{63D87E48-2FCF-543A-66DD-AF2DC111D40E}" dt="2025-08-21T19:27:56.145" v="75" actId="20577"/>
      <pc:docMkLst>
        <pc:docMk/>
      </pc:docMkLst>
      <pc:sldChg chg="modSp">
        <pc:chgData name="Robert Rutscher" userId="S::robert.rutscher@ged.com::5beef577-f013-4797-8f68-537ff808c5f0" providerId="AD" clId="Web-{63D87E48-2FCF-543A-66DD-AF2DC111D40E}" dt="2025-08-21T19:20:44.441" v="20" actId="20577"/>
        <pc:sldMkLst>
          <pc:docMk/>
          <pc:sldMk cId="3986343777" sldId="405"/>
        </pc:sldMkLst>
        <pc:spChg chg="mod">
          <ac:chgData name="Robert Rutscher" userId="S::robert.rutscher@ged.com::5beef577-f013-4797-8f68-537ff808c5f0" providerId="AD" clId="Web-{63D87E48-2FCF-543A-66DD-AF2DC111D40E}" dt="2025-08-21T19:20:44.441" v="20" actId="20577"/>
          <ac:spMkLst>
            <pc:docMk/>
            <pc:sldMk cId="3986343777" sldId="405"/>
            <ac:spMk id="3" creationId="{F6494CB6-028B-BA4A-DAD3-A3CC2F10274C}"/>
          </ac:spMkLst>
        </pc:spChg>
      </pc:sldChg>
      <pc:sldChg chg="modSp">
        <pc:chgData name="Robert Rutscher" userId="S::robert.rutscher@ged.com::5beef577-f013-4797-8f68-537ff808c5f0" providerId="AD" clId="Web-{63D87E48-2FCF-543A-66DD-AF2DC111D40E}" dt="2025-08-21T19:23:02.102" v="36" actId="20577"/>
        <pc:sldMkLst>
          <pc:docMk/>
          <pc:sldMk cId="1545179809" sldId="409"/>
        </pc:sldMkLst>
        <pc:spChg chg="mod">
          <ac:chgData name="Robert Rutscher" userId="S::robert.rutscher@ged.com::5beef577-f013-4797-8f68-537ff808c5f0" providerId="AD" clId="Web-{63D87E48-2FCF-543A-66DD-AF2DC111D40E}" dt="2025-08-21T19:23:02.102" v="36" actId="20577"/>
          <ac:spMkLst>
            <pc:docMk/>
            <pc:sldMk cId="1545179809" sldId="409"/>
            <ac:spMk id="5" creationId="{00000000-0000-0000-0000-000000000000}"/>
          </ac:spMkLst>
        </pc:spChg>
      </pc:sldChg>
      <pc:sldChg chg="modSp">
        <pc:chgData name="Robert Rutscher" userId="S::robert.rutscher@ged.com::5beef577-f013-4797-8f68-537ff808c5f0" providerId="AD" clId="Web-{63D87E48-2FCF-543A-66DD-AF2DC111D40E}" dt="2025-08-21T19:23:50.306" v="39" actId="20577"/>
        <pc:sldMkLst>
          <pc:docMk/>
          <pc:sldMk cId="164909695" sldId="420"/>
        </pc:sldMkLst>
        <pc:spChg chg="mod">
          <ac:chgData name="Robert Rutscher" userId="S::robert.rutscher@ged.com::5beef577-f013-4797-8f68-537ff808c5f0" providerId="AD" clId="Web-{63D87E48-2FCF-543A-66DD-AF2DC111D40E}" dt="2025-08-21T19:23:50.306" v="39" actId="20577"/>
          <ac:spMkLst>
            <pc:docMk/>
            <pc:sldMk cId="164909695" sldId="420"/>
            <ac:spMk id="3" creationId="{F6494CB6-028B-BA4A-DAD3-A3CC2F10274C}"/>
          </ac:spMkLst>
        </pc:spChg>
      </pc:sldChg>
      <pc:sldChg chg="modSp">
        <pc:chgData name="Robert Rutscher" userId="S::robert.rutscher@ged.com::5beef577-f013-4797-8f68-537ff808c5f0" providerId="AD" clId="Web-{63D87E48-2FCF-543A-66DD-AF2DC111D40E}" dt="2025-08-21T19:24:52.918" v="60" actId="20577"/>
        <pc:sldMkLst>
          <pc:docMk/>
          <pc:sldMk cId="427233702" sldId="421"/>
        </pc:sldMkLst>
        <pc:spChg chg="mod">
          <ac:chgData name="Robert Rutscher" userId="S::robert.rutscher@ged.com::5beef577-f013-4797-8f68-537ff808c5f0" providerId="AD" clId="Web-{63D87E48-2FCF-543A-66DD-AF2DC111D40E}" dt="2025-08-21T19:24:52.918" v="60" actId="20577"/>
          <ac:spMkLst>
            <pc:docMk/>
            <pc:sldMk cId="427233702" sldId="421"/>
            <ac:spMk id="3" creationId="{F6494CB6-028B-BA4A-DAD3-A3CC2F10274C}"/>
          </ac:spMkLst>
        </pc:spChg>
      </pc:sldChg>
      <pc:sldChg chg="modSp">
        <pc:chgData name="Robert Rutscher" userId="S::robert.rutscher@ged.com::5beef577-f013-4797-8f68-537ff808c5f0" providerId="AD" clId="Web-{63D87E48-2FCF-543A-66DD-AF2DC111D40E}" dt="2025-08-21T19:26:05.031" v="62" actId="20577"/>
        <pc:sldMkLst>
          <pc:docMk/>
          <pc:sldMk cId="1302165440" sldId="429"/>
        </pc:sldMkLst>
        <pc:spChg chg="mod">
          <ac:chgData name="Robert Rutscher" userId="S::robert.rutscher@ged.com::5beef577-f013-4797-8f68-537ff808c5f0" providerId="AD" clId="Web-{63D87E48-2FCF-543A-66DD-AF2DC111D40E}" dt="2025-08-21T19:26:05.031" v="62" actId="20577"/>
          <ac:spMkLst>
            <pc:docMk/>
            <pc:sldMk cId="1302165440" sldId="429"/>
            <ac:spMk id="3" creationId="{F6494CB6-028B-BA4A-DAD3-A3CC2F10274C}"/>
          </ac:spMkLst>
        </pc:spChg>
      </pc:sldChg>
      <pc:sldChg chg="modSp">
        <pc:chgData name="Robert Rutscher" userId="S::robert.rutscher@ged.com::5beef577-f013-4797-8f68-537ff808c5f0" providerId="AD" clId="Web-{63D87E48-2FCF-543A-66DD-AF2DC111D40E}" dt="2025-08-21T19:22:07.631" v="28" actId="20577"/>
        <pc:sldMkLst>
          <pc:docMk/>
          <pc:sldMk cId="3606714224" sldId="436"/>
        </pc:sldMkLst>
        <pc:spChg chg="mod">
          <ac:chgData name="Robert Rutscher" userId="S::robert.rutscher@ged.com::5beef577-f013-4797-8f68-537ff808c5f0" providerId="AD" clId="Web-{63D87E48-2FCF-543A-66DD-AF2DC111D40E}" dt="2025-08-21T19:22:07.631" v="28" actId="20577"/>
          <ac:spMkLst>
            <pc:docMk/>
            <pc:sldMk cId="3606714224" sldId="436"/>
            <ac:spMk id="3" creationId="{F6494CB6-028B-BA4A-DAD3-A3CC2F10274C}"/>
          </ac:spMkLst>
        </pc:spChg>
      </pc:sldChg>
      <pc:sldChg chg="modSp">
        <pc:chgData name="Robert Rutscher" userId="S::robert.rutscher@ged.com::5beef577-f013-4797-8f68-537ff808c5f0" providerId="AD" clId="Web-{63D87E48-2FCF-543A-66DD-AF2DC111D40E}" dt="2025-08-21T19:27:20.049" v="67" actId="20577"/>
        <pc:sldMkLst>
          <pc:docMk/>
          <pc:sldMk cId="321803268" sldId="458"/>
        </pc:sldMkLst>
        <pc:spChg chg="mod">
          <ac:chgData name="Robert Rutscher" userId="S::robert.rutscher@ged.com::5beef577-f013-4797-8f68-537ff808c5f0" providerId="AD" clId="Web-{63D87E48-2FCF-543A-66DD-AF2DC111D40E}" dt="2025-08-21T19:27:20.049" v="67" actId="20577"/>
          <ac:spMkLst>
            <pc:docMk/>
            <pc:sldMk cId="321803268" sldId="458"/>
            <ac:spMk id="3" creationId="{EB52BA8E-FE42-3A21-3BE7-87AA49258046}"/>
          </ac:spMkLst>
        </pc:spChg>
      </pc:sldChg>
      <pc:sldChg chg="modSp">
        <pc:chgData name="Robert Rutscher" userId="S::robert.rutscher@ged.com::5beef577-f013-4797-8f68-537ff808c5f0" providerId="AD" clId="Web-{63D87E48-2FCF-543A-66DD-AF2DC111D40E}" dt="2025-08-21T19:27:56.145" v="75" actId="20577"/>
        <pc:sldMkLst>
          <pc:docMk/>
          <pc:sldMk cId="3993962680" sldId="460"/>
        </pc:sldMkLst>
        <pc:spChg chg="mod">
          <ac:chgData name="Robert Rutscher" userId="S::robert.rutscher@ged.com::5beef577-f013-4797-8f68-537ff808c5f0" providerId="AD" clId="Web-{63D87E48-2FCF-543A-66DD-AF2DC111D40E}" dt="2025-08-21T19:27:56.145" v="75" actId="20577"/>
          <ac:spMkLst>
            <pc:docMk/>
            <pc:sldMk cId="3993962680" sldId="460"/>
            <ac:spMk id="3" creationId="{EB52BA8E-FE42-3A21-3BE7-87AA49258046}"/>
          </ac:spMkLst>
        </pc:spChg>
      </pc:sldChg>
      <pc:sldChg chg="modSp">
        <pc:chgData name="Robert Rutscher" userId="S::robert.rutscher@ged.com::5beef577-f013-4797-8f68-537ff808c5f0" providerId="AD" clId="Web-{63D87E48-2FCF-543A-66DD-AF2DC111D40E}" dt="2025-08-21T19:27:46.410" v="71" actId="20577"/>
        <pc:sldMkLst>
          <pc:docMk/>
          <pc:sldMk cId="3003601697" sldId="461"/>
        </pc:sldMkLst>
        <pc:spChg chg="mod">
          <ac:chgData name="Robert Rutscher" userId="S::robert.rutscher@ged.com::5beef577-f013-4797-8f68-537ff808c5f0" providerId="AD" clId="Web-{63D87E48-2FCF-543A-66DD-AF2DC111D40E}" dt="2025-08-21T19:27:46.410" v="71" actId="20577"/>
          <ac:spMkLst>
            <pc:docMk/>
            <pc:sldMk cId="3003601697" sldId="461"/>
            <ac:spMk id="3" creationId="{EB52BA8E-FE42-3A21-3BE7-87AA49258046}"/>
          </ac:spMkLst>
        </pc:spChg>
      </pc:sldChg>
      <pc:sldChg chg="modSp">
        <pc:chgData name="Robert Rutscher" userId="S::robert.rutscher@ged.com::5beef577-f013-4797-8f68-537ff808c5f0" providerId="AD" clId="Web-{63D87E48-2FCF-543A-66DD-AF2DC111D40E}" dt="2025-08-21T19:22:30.663" v="31" actId="20577"/>
        <pc:sldMkLst>
          <pc:docMk/>
          <pc:sldMk cId="2629852801" sldId="465"/>
        </pc:sldMkLst>
        <pc:spChg chg="mod">
          <ac:chgData name="Robert Rutscher" userId="S::robert.rutscher@ged.com::5beef577-f013-4797-8f68-537ff808c5f0" providerId="AD" clId="Web-{63D87E48-2FCF-543A-66DD-AF2DC111D40E}" dt="2025-08-21T19:22:30.663" v="31" actId="20577"/>
          <ac:spMkLst>
            <pc:docMk/>
            <pc:sldMk cId="2629852801" sldId="465"/>
            <ac:spMk id="5" creationId="{FDA2D5F5-8CEB-D84F-4323-B285D83FF934}"/>
          </ac:spMkLst>
        </pc:spChg>
      </pc:sldChg>
    </pc:docChg>
  </pc:docChgLst>
  <pc:docChgLst>
    <pc:chgData name="Monica Guthrie" userId="S::monica.guthrie@pearson.com::c0fc408c-839f-429d-bba8-a92d88ccccac" providerId="AD" clId="Web-{D4BBB3FA-47F9-874B-8CC4-E56D6B1EE025}"/>
    <pc:docChg chg="modSld">
      <pc:chgData name="Monica Guthrie" userId="S::monica.guthrie@pearson.com::c0fc408c-839f-429d-bba8-a92d88ccccac" providerId="AD" clId="Web-{D4BBB3FA-47F9-874B-8CC4-E56D6B1EE025}" dt="2025-08-14T19:46:51.740" v="0"/>
      <pc:docMkLst>
        <pc:docMk/>
      </pc:docMkLst>
      <pc:sldChg chg="addSp">
        <pc:chgData name="Monica Guthrie" userId="S::monica.guthrie@pearson.com::c0fc408c-839f-429d-bba8-a92d88ccccac" providerId="AD" clId="Web-{D4BBB3FA-47F9-874B-8CC4-E56D6B1EE025}" dt="2025-08-14T19:46:51.740" v="0"/>
        <pc:sldMkLst>
          <pc:docMk/>
          <pc:sldMk cId="4083366582" sldId="292"/>
        </pc:sldMkLst>
      </pc:sldChg>
    </pc:docChg>
  </pc:docChgLst>
  <pc:docChgLst>
    <pc:chgData name="Natalie Cummins" userId="bd92c9c1-7919-49b2-898b-e3d1e62773ef" providerId="ADAL" clId="{CBE811DB-674D-42C3-ABF6-F8D6D8C1AE72}"/>
    <pc:docChg chg="undo custSel addSld delSld modSld">
      <pc:chgData name="Natalie Cummins" userId="bd92c9c1-7919-49b2-898b-e3d1e62773ef" providerId="ADAL" clId="{CBE811DB-674D-42C3-ABF6-F8D6D8C1AE72}" dt="2025-08-05T16:11:42.238" v="710" actId="478"/>
      <pc:docMkLst>
        <pc:docMk/>
      </pc:docMkLst>
      <pc:sldChg chg="addSp modSp del">
        <pc:chgData name="Natalie Cummins" userId="bd92c9c1-7919-49b2-898b-e3d1e62773ef" providerId="ADAL" clId="{CBE811DB-674D-42C3-ABF6-F8D6D8C1AE72}" dt="2025-07-23T14:50:37.871" v="319" actId="47"/>
        <pc:sldMkLst>
          <pc:docMk/>
          <pc:sldMk cId="514744217" sldId="258"/>
        </pc:sldMkLst>
      </pc:sldChg>
      <pc:sldChg chg="addSp modSp del">
        <pc:chgData name="Natalie Cummins" userId="bd92c9c1-7919-49b2-898b-e3d1e62773ef" providerId="ADAL" clId="{CBE811DB-674D-42C3-ABF6-F8D6D8C1AE72}" dt="2025-07-23T14:50:39.101" v="320" actId="47"/>
        <pc:sldMkLst>
          <pc:docMk/>
          <pc:sldMk cId="3157357322" sldId="259"/>
        </pc:sldMkLst>
      </pc:sldChg>
      <pc:sldChg chg="del">
        <pc:chgData name="Natalie Cummins" userId="bd92c9c1-7919-49b2-898b-e3d1e62773ef" providerId="ADAL" clId="{CBE811DB-674D-42C3-ABF6-F8D6D8C1AE72}" dt="2025-07-23T14:50:45.699" v="324" actId="47"/>
        <pc:sldMkLst>
          <pc:docMk/>
          <pc:sldMk cId="727240868" sldId="261"/>
        </pc:sldMkLst>
      </pc:sldChg>
      <pc:sldChg chg="del">
        <pc:chgData name="Natalie Cummins" userId="bd92c9c1-7919-49b2-898b-e3d1e62773ef" providerId="ADAL" clId="{CBE811DB-674D-42C3-ABF6-F8D6D8C1AE72}" dt="2025-07-23T14:50:43.038" v="323" actId="47"/>
        <pc:sldMkLst>
          <pc:docMk/>
          <pc:sldMk cId="3450665468" sldId="262"/>
        </pc:sldMkLst>
      </pc:sldChg>
      <pc:sldChg chg="del">
        <pc:chgData name="Natalie Cummins" userId="bd92c9c1-7919-49b2-898b-e3d1e62773ef" providerId="ADAL" clId="{CBE811DB-674D-42C3-ABF6-F8D6D8C1AE72}" dt="2025-07-23T14:50:46.970" v="325" actId="47"/>
        <pc:sldMkLst>
          <pc:docMk/>
          <pc:sldMk cId="2497358471" sldId="280"/>
        </pc:sldMkLst>
      </pc:sldChg>
      <pc:sldChg chg="del">
        <pc:chgData name="Natalie Cummins" userId="bd92c9c1-7919-49b2-898b-e3d1e62773ef" providerId="ADAL" clId="{CBE811DB-674D-42C3-ABF6-F8D6D8C1AE72}" dt="2025-07-23T14:50:48.048" v="326" actId="47"/>
        <pc:sldMkLst>
          <pc:docMk/>
          <pc:sldMk cId="31205944" sldId="281"/>
        </pc:sldMkLst>
      </pc:sldChg>
      <pc:sldChg chg="del">
        <pc:chgData name="Natalie Cummins" userId="bd92c9c1-7919-49b2-898b-e3d1e62773ef" providerId="ADAL" clId="{CBE811DB-674D-42C3-ABF6-F8D6D8C1AE72}" dt="2025-07-23T14:50:28.927" v="318" actId="47"/>
        <pc:sldMkLst>
          <pc:docMk/>
          <pc:sldMk cId="4066498958" sldId="283"/>
        </pc:sldMkLst>
      </pc:sldChg>
      <pc:sldChg chg="del">
        <pc:chgData name="Natalie Cummins" userId="bd92c9c1-7919-49b2-898b-e3d1e62773ef" providerId="ADAL" clId="{CBE811DB-674D-42C3-ABF6-F8D6D8C1AE72}" dt="2025-07-23T14:50:41.928" v="322" actId="47"/>
        <pc:sldMkLst>
          <pc:docMk/>
          <pc:sldMk cId="617142661" sldId="288"/>
        </pc:sldMkLst>
      </pc:sldChg>
      <pc:sldChg chg="del">
        <pc:chgData name="Natalie Cummins" userId="bd92c9c1-7919-49b2-898b-e3d1e62773ef" providerId="ADAL" clId="{CBE811DB-674D-42C3-ABF6-F8D6D8C1AE72}" dt="2025-07-23T14:50:40.342" v="321" actId="47"/>
        <pc:sldMkLst>
          <pc:docMk/>
          <pc:sldMk cId="3709106740" sldId="291"/>
        </pc:sldMkLst>
      </pc:sldChg>
      <pc:sldChg chg="modSp mod">
        <pc:chgData name="Natalie Cummins" userId="bd92c9c1-7919-49b2-898b-e3d1e62773ef" providerId="ADAL" clId="{CBE811DB-674D-42C3-ABF6-F8D6D8C1AE72}" dt="2025-07-24T12:36:47.383" v="475" actId="20577"/>
        <pc:sldMkLst>
          <pc:docMk/>
          <pc:sldMk cId="4083366582" sldId="292"/>
        </pc:sldMkLst>
        <pc:spChg chg="mod">
          <ac:chgData name="Natalie Cummins" userId="bd92c9c1-7919-49b2-898b-e3d1e62773ef" providerId="ADAL" clId="{CBE811DB-674D-42C3-ABF6-F8D6D8C1AE72}" dt="2025-07-23T14:26:45.571" v="159" actId="20577"/>
          <ac:spMkLst>
            <pc:docMk/>
            <pc:sldMk cId="4083366582" sldId="292"/>
            <ac:spMk id="2" creationId="{DE0C0E29-0064-B0EC-394D-76A8949824C8}"/>
          </ac:spMkLst>
        </pc:spChg>
        <pc:spChg chg="mod">
          <ac:chgData name="Natalie Cummins" userId="bd92c9c1-7919-49b2-898b-e3d1e62773ef" providerId="ADAL" clId="{CBE811DB-674D-42C3-ABF6-F8D6D8C1AE72}" dt="2025-07-24T12:36:47.383" v="475" actId="20577"/>
          <ac:spMkLst>
            <pc:docMk/>
            <pc:sldMk cId="4083366582" sldId="292"/>
            <ac:spMk id="3" creationId="{1151269D-3132-7FFF-FE79-F67064984D03}"/>
          </ac:spMkLst>
        </pc:spChg>
      </pc:sldChg>
      <pc:sldChg chg="addSp modSp mod">
        <pc:chgData name="Natalie Cummins" userId="bd92c9c1-7919-49b2-898b-e3d1e62773ef" providerId="ADAL" clId="{CBE811DB-674D-42C3-ABF6-F8D6D8C1AE72}" dt="2025-07-24T12:37:14.807" v="480" actId="1076"/>
        <pc:sldMkLst>
          <pc:docMk/>
          <pc:sldMk cId="3612406414" sldId="293"/>
        </pc:sldMkLst>
        <pc:spChg chg="mod">
          <ac:chgData name="Natalie Cummins" userId="bd92c9c1-7919-49b2-898b-e3d1e62773ef" providerId="ADAL" clId="{CBE811DB-674D-42C3-ABF6-F8D6D8C1AE72}" dt="2025-07-24T12:36:58.268" v="476" actId="6549"/>
          <ac:spMkLst>
            <pc:docMk/>
            <pc:sldMk cId="3612406414" sldId="293"/>
            <ac:spMk id="6" creationId="{DD0811B8-D6D5-6C1E-65E7-89ED37625372}"/>
          </ac:spMkLst>
        </pc:spChg>
        <pc:picChg chg="add mod">
          <ac:chgData name="Natalie Cummins" userId="bd92c9c1-7919-49b2-898b-e3d1e62773ef" providerId="ADAL" clId="{CBE811DB-674D-42C3-ABF6-F8D6D8C1AE72}" dt="2025-07-23T14:26:09.888" v="106"/>
          <ac:picMkLst>
            <pc:docMk/>
            <pc:sldMk cId="3612406414" sldId="293"/>
            <ac:picMk id="3" creationId="{2C96E44E-EFC1-DF19-5BC2-82EBD8CADB16}"/>
          </ac:picMkLst>
        </pc:picChg>
        <pc:picChg chg="add mod">
          <ac:chgData name="Natalie Cummins" userId="bd92c9c1-7919-49b2-898b-e3d1e62773ef" providerId="ADAL" clId="{CBE811DB-674D-42C3-ABF6-F8D6D8C1AE72}" dt="2025-07-24T12:37:14.807" v="480" actId="1076"/>
          <ac:picMkLst>
            <pc:docMk/>
            <pc:sldMk cId="3612406414" sldId="293"/>
            <ac:picMk id="9" creationId="{1836E3C0-A0F1-77B5-69E5-1F20CE790674}"/>
          </ac:picMkLst>
        </pc:picChg>
      </pc:sldChg>
      <pc:sldChg chg="add del">
        <pc:chgData name="Natalie Cummins" userId="bd92c9c1-7919-49b2-898b-e3d1e62773ef" providerId="ADAL" clId="{CBE811DB-674D-42C3-ABF6-F8D6D8C1AE72}" dt="2025-07-23T14:27:53.563" v="180" actId="47"/>
        <pc:sldMkLst>
          <pc:docMk/>
          <pc:sldMk cId="3221904537" sldId="327"/>
        </pc:sldMkLst>
      </pc:sldChg>
      <pc:sldChg chg="addSp delSp modSp add mod setBg">
        <pc:chgData name="Natalie Cummins" userId="bd92c9c1-7919-49b2-898b-e3d1e62773ef" providerId="ADAL" clId="{CBE811DB-674D-42C3-ABF6-F8D6D8C1AE72}" dt="2025-07-28T12:43:39.092" v="684" actId="947"/>
        <pc:sldMkLst>
          <pc:docMk/>
          <pc:sldMk cId="1162400989" sldId="404"/>
        </pc:sldMkLst>
        <pc:spChg chg="mod">
          <ac:chgData name="Natalie Cummins" userId="bd92c9c1-7919-49b2-898b-e3d1e62773ef" providerId="ADAL" clId="{CBE811DB-674D-42C3-ABF6-F8D6D8C1AE72}" dt="2025-07-28T12:43:39.092" v="684" actId="947"/>
          <ac:spMkLst>
            <pc:docMk/>
            <pc:sldMk cId="1162400989" sldId="404"/>
            <ac:spMk id="3" creationId="{F6494CB6-028B-BA4A-DAD3-A3CC2F10274C}"/>
          </ac:spMkLst>
        </pc:spChg>
        <pc:picChg chg="add mod">
          <ac:chgData name="Natalie Cummins" userId="bd92c9c1-7919-49b2-898b-e3d1e62773ef" providerId="ADAL" clId="{CBE811DB-674D-42C3-ABF6-F8D6D8C1AE72}" dt="2025-07-22T20:38:59.026" v="4"/>
          <ac:picMkLst>
            <pc:docMk/>
            <pc:sldMk cId="1162400989" sldId="404"/>
            <ac:picMk id="6" creationId="{1EE6FA90-9585-41C1-BB69-AF909861841B}"/>
          </ac:picMkLst>
        </pc:picChg>
      </pc:sldChg>
      <pc:sldChg chg="addSp delSp modSp add mod">
        <pc:chgData name="Natalie Cummins" userId="bd92c9c1-7919-49b2-898b-e3d1e62773ef" providerId="ADAL" clId="{CBE811DB-674D-42C3-ABF6-F8D6D8C1AE72}" dt="2025-07-23T14:34:01.721" v="305" actId="20577"/>
        <pc:sldMkLst>
          <pc:docMk/>
          <pc:sldMk cId="3986343777" sldId="405"/>
        </pc:sldMkLst>
        <pc:spChg chg="mod">
          <ac:chgData name="Natalie Cummins" userId="bd92c9c1-7919-49b2-898b-e3d1e62773ef" providerId="ADAL" clId="{CBE811DB-674D-42C3-ABF6-F8D6D8C1AE72}" dt="2025-07-23T14:34:01.721" v="305" actId="20577"/>
          <ac:spMkLst>
            <pc:docMk/>
            <pc:sldMk cId="3986343777" sldId="405"/>
            <ac:spMk id="3" creationId="{F6494CB6-028B-BA4A-DAD3-A3CC2F10274C}"/>
          </ac:spMkLst>
        </pc:spChg>
        <pc:picChg chg="add mod">
          <ac:chgData name="Natalie Cummins" userId="bd92c9c1-7919-49b2-898b-e3d1e62773ef" providerId="ADAL" clId="{CBE811DB-674D-42C3-ABF6-F8D6D8C1AE72}" dt="2025-07-22T20:39:30.006" v="6"/>
          <ac:picMkLst>
            <pc:docMk/>
            <pc:sldMk cId="3986343777" sldId="405"/>
            <ac:picMk id="6" creationId="{D579DF75-2723-C9D8-066B-86166D96EED9}"/>
          </ac:picMkLst>
        </pc:picChg>
      </pc:sldChg>
      <pc:sldChg chg="addSp delSp modSp add mod">
        <pc:chgData name="Natalie Cummins" userId="bd92c9c1-7919-49b2-898b-e3d1e62773ef" providerId="ADAL" clId="{CBE811DB-674D-42C3-ABF6-F8D6D8C1AE72}" dt="2025-07-23T15:04:20.064" v="355" actId="14100"/>
        <pc:sldMkLst>
          <pc:docMk/>
          <pc:sldMk cId="268533281" sldId="406"/>
        </pc:sldMkLst>
        <pc:spChg chg="mod">
          <ac:chgData name="Natalie Cummins" userId="bd92c9c1-7919-49b2-898b-e3d1e62773ef" providerId="ADAL" clId="{CBE811DB-674D-42C3-ABF6-F8D6D8C1AE72}" dt="2025-07-23T15:04:20.064" v="355" actId="14100"/>
          <ac:spMkLst>
            <pc:docMk/>
            <pc:sldMk cId="268533281" sldId="406"/>
            <ac:spMk id="2" creationId="{5BBB127E-91FB-B7DF-17ED-E69DC63789B7}"/>
          </ac:spMkLst>
        </pc:spChg>
        <pc:picChg chg="add mod">
          <ac:chgData name="Natalie Cummins" userId="bd92c9c1-7919-49b2-898b-e3d1e62773ef" providerId="ADAL" clId="{CBE811DB-674D-42C3-ABF6-F8D6D8C1AE72}" dt="2025-07-23T14:22:42.467" v="10"/>
          <ac:picMkLst>
            <pc:docMk/>
            <pc:sldMk cId="268533281" sldId="406"/>
            <ac:picMk id="7" creationId="{B0B6E9E1-EAD8-ADBF-B7E3-075614E8359E}"/>
          </ac:picMkLst>
        </pc:picChg>
      </pc:sldChg>
      <pc:sldChg chg="addSp delSp modSp add mod">
        <pc:chgData name="Natalie Cummins" userId="bd92c9c1-7919-49b2-898b-e3d1e62773ef" providerId="ADAL" clId="{CBE811DB-674D-42C3-ABF6-F8D6D8C1AE72}" dt="2025-07-23T14:40:17.698" v="310" actId="1076"/>
        <pc:sldMkLst>
          <pc:docMk/>
          <pc:sldMk cId="1671123770" sldId="407"/>
        </pc:sldMkLst>
        <pc:picChg chg="add mod">
          <ac:chgData name="Natalie Cummins" userId="bd92c9c1-7919-49b2-898b-e3d1e62773ef" providerId="ADAL" clId="{CBE811DB-674D-42C3-ABF6-F8D6D8C1AE72}" dt="2025-07-23T14:22:46.651" v="12"/>
          <ac:picMkLst>
            <pc:docMk/>
            <pc:sldMk cId="1671123770" sldId="407"/>
            <ac:picMk id="6" creationId="{2D994D0F-37E0-FE87-2EF9-6D9089F8FFE4}"/>
          </ac:picMkLst>
        </pc:picChg>
        <pc:picChg chg="add mod">
          <ac:chgData name="Natalie Cummins" userId="bd92c9c1-7919-49b2-898b-e3d1e62773ef" providerId="ADAL" clId="{CBE811DB-674D-42C3-ABF6-F8D6D8C1AE72}" dt="2025-07-23T14:40:17.698" v="310" actId="1076"/>
          <ac:picMkLst>
            <pc:docMk/>
            <pc:sldMk cId="1671123770" sldId="407"/>
            <ac:picMk id="11" creationId="{1B9E89FE-A358-8D5F-8782-0287EAB19BEC}"/>
          </ac:picMkLst>
        </pc:picChg>
      </pc:sldChg>
      <pc:sldChg chg="addSp delSp modSp add mod">
        <pc:chgData name="Natalie Cummins" userId="bd92c9c1-7919-49b2-898b-e3d1e62773ef" providerId="ADAL" clId="{CBE811DB-674D-42C3-ABF6-F8D6D8C1AE72}" dt="2025-07-28T12:42:51.760" v="681" actId="20577"/>
        <pc:sldMkLst>
          <pc:docMk/>
          <pc:sldMk cId="166769178" sldId="408"/>
        </pc:sldMkLst>
        <pc:spChg chg="mod">
          <ac:chgData name="Natalie Cummins" userId="bd92c9c1-7919-49b2-898b-e3d1e62773ef" providerId="ADAL" clId="{CBE811DB-674D-42C3-ABF6-F8D6D8C1AE72}" dt="2025-07-23T14:44:54.884" v="317" actId="20577"/>
          <ac:spMkLst>
            <pc:docMk/>
            <pc:sldMk cId="166769178" sldId="408"/>
            <ac:spMk id="2" creationId="{5BBB127E-91FB-B7DF-17ED-E69DC63789B7}"/>
          </ac:spMkLst>
        </pc:spChg>
        <pc:spChg chg="mod">
          <ac:chgData name="Natalie Cummins" userId="bd92c9c1-7919-49b2-898b-e3d1e62773ef" providerId="ADAL" clId="{CBE811DB-674D-42C3-ABF6-F8D6D8C1AE72}" dt="2025-07-28T12:42:51.760" v="681" actId="20577"/>
          <ac:spMkLst>
            <pc:docMk/>
            <pc:sldMk cId="166769178" sldId="408"/>
            <ac:spMk id="5" creationId="{FDA2D5F5-8CEB-D84F-4323-B285D83FF934}"/>
          </ac:spMkLst>
        </pc:spChg>
        <pc:picChg chg="add mod">
          <ac:chgData name="Natalie Cummins" userId="bd92c9c1-7919-49b2-898b-e3d1e62773ef" providerId="ADAL" clId="{CBE811DB-674D-42C3-ABF6-F8D6D8C1AE72}" dt="2025-07-23T14:23:00.948" v="16"/>
          <ac:picMkLst>
            <pc:docMk/>
            <pc:sldMk cId="166769178" sldId="408"/>
            <ac:picMk id="6" creationId="{989E3E97-E80F-D37E-1FD2-B2A48AB4F293}"/>
          </ac:picMkLst>
        </pc:picChg>
      </pc:sldChg>
      <pc:sldChg chg="addSp delSp modSp add mod">
        <pc:chgData name="Natalie Cummins" userId="bd92c9c1-7919-49b2-898b-e3d1e62773ef" providerId="ADAL" clId="{CBE811DB-674D-42C3-ABF6-F8D6D8C1AE72}" dt="2025-07-23T14:23:17.116" v="24"/>
        <pc:sldMkLst>
          <pc:docMk/>
          <pc:sldMk cId="1545179809" sldId="409"/>
        </pc:sldMkLst>
        <pc:picChg chg="add mod">
          <ac:chgData name="Natalie Cummins" userId="bd92c9c1-7919-49b2-898b-e3d1e62773ef" providerId="ADAL" clId="{CBE811DB-674D-42C3-ABF6-F8D6D8C1AE72}" dt="2025-07-23T14:23:17.116" v="24"/>
          <ac:picMkLst>
            <pc:docMk/>
            <pc:sldMk cId="1545179809" sldId="409"/>
            <ac:picMk id="6" creationId="{6A23C358-0486-6487-7BE5-7EB89D3D675B}"/>
          </ac:picMkLst>
        </pc:picChg>
      </pc:sldChg>
      <pc:sldChg chg="addSp delSp modSp add mod">
        <pc:chgData name="Natalie Cummins" userId="bd92c9c1-7919-49b2-898b-e3d1e62773ef" providerId="ADAL" clId="{CBE811DB-674D-42C3-ABF6-F8D6D8C1AE72}" dt="2025-07-23T14:23:20.482" v="26"/>
        <pc:sldMkLst>
          <pc:docMk/>
          <pc:sldMk cId="2734071072" sldId="410"/>
        </pc:sldMkLst>
        <pc:picChg chg="add mod">
          <ac:chgData name="Natalie Cummins" userId="bd92c9c1-7919-49b2-898b-e3d1e62773ef" providerId="ADAL" clId="{CBE811DB-674D-42C3-ABF6-F8D6D8C1AE72}" dt="2025-07-23T14:23:20.482" v="26"/>
          <ac:picMkLst>
            <pc:docMk/>
            <pc:sldMk cId="2734071072" sldId="410"/>
            <ac:picMk id="6" creationId="{576B6CC9-CE4C-A13B-8E60-5EA61D9A6107}"/>
          </ac:picMkLst>
        </pc:picChg>
      </pc:sldChg>
      <pc:sldChg chg="addSp delSp modSp add mod">
        <pc:chgData name="Natalie Cummins" userId="bd92c9c1-7919-49b2-898b-e3d1e62773ef" providerId="ADAL" clId="{CBE811DB-674D-42C3-ABF6-F8D6D8C1AE72}" dt="2025-07-23T15:07:37.789" v="360" actId="14100"/>
        <pc:sldMkLst>
          <pc:docMk/>
          <pc:sldMk cId="3160750579" sldId="411"/>
        </pc:sldMkLst>
        <pc:spChg chg="mod">
          <ac:chgData name="Natalie Cummins" userId="bd92c9c1-7919-49b2-898b-e3d1e62773ef" providerId="ADAL" clId="{CBE811DB-674D-42C3-ABF6-F8D6D8C1AE72}" dt="2025-07-22T20:28:30.440" v="1" actId="27636"/>
          <ac:spMkLst>
            <pc:docMk/>
            <pc:sldMk cId="3160750579" sldId="411"/>
            <ac:spMk id="5" creationId="{00000000-0000-0000-0000-000000000000}"/>
          </ac:spMkLst>
        </pc:spChg>
        <pc:picChg chg="add mod">
          <ac:chgData name="Natalie Cummins" userId="bd92c9c1-7919-49b2-898b-e3d1e62773ef" providerId="ADAL" clId="{CBE811DB-674D-42C3-ABF6-F8D6D8C1AE72}" dt="2025-07-23T14:23:27.994" v="28"/>
          <ac:picMkLst>
            <pc:docMk/>
            <pc:sldMk cId="3160750579" sldId="411"/>
            <ac:picMk id="7" creationId="{FABB8865-134D-4AD8-0F21-5A0587A5E60A}"/>
          </ac:picMkLst>
        </pc:picChg>
        <pc:picChg chg="add mod">
          <ac:chgData name="Natalie Cummins" userId="bd92c9c1-7919-49b2-898b-e3d1e62773ef" providerId="ADAL" clId="{CBE811DB-674D-42C3-ABF6-F8D6D8C1AE72}" dt="2025-07-23T15:07:37.789" v="360" actId="14100"/>
          <ac:picMkLst>
            <pc:docMk/>
            <pc:sldMk cId="3160750579" sldId="411"/>
            <ac:picMk id="8" creationId="{035C344C-65C9-318A-CB47-1E1AF37DC4CE}"/>
          </ac:picMkLst>
        </pc:picChg>
      </pc:sldChg>
      <pc:sldChg chg="addSp delSp modSp add mod">
        <pc:chgData name="Natalie Cummins" userId="bd92c9c1-7919-49b2-898b-e3d1e62773ef" providerId="ADAL" clId="{CBE811DB-674D-42C3-ABF6-F8D6D8C1AE72}" dt="2025-07-23T15:08:25.538" v="364" actId="14100"/>
        <pc:sldMkLst>
          <pc:docMk/>
          <pc:sldMk cId="3265363816" sldId="412"/>
        </pc:sldMkLst>
        <pc:picChg chg="add mod">
          <ac:chgData name="Natalie Cummins" userId="bd92c9c1-7919-49b2-898b-e3d1e62773ef" providerId="ADAL" clId="{CBE811DB-674D-42C3-ABF6-F8D6D8C1AE72}" dt="2025-07-23T14:23:33.071" v="30"/>
          <ac:picMkLst>
            <pc:docMk/>
            <pc:sldMk cId="3265363816" sldId="412"/>
            <ac:picMk id="7" creationId="{451D2B0B-7B13-234C-B7F1-A4B829BDD089}"/>
          </ac:picMkLst>
        </pc:picChg>
        <pc:picChg chg="add mod">
          <ac:chgData name="Natalie Cummins" userId="bd92c9c1-7919-49b2-898b-e3d1e62773ef" providerId="ADAL" clId="{CBE811DB-674D-42C3-ABF6-F8D6D8C1AE72}" dt="2025-07-23T15:08:25.538" v="364" actId="14100"/>
          <ac:picMkLst>
            <pc:docMk/>
            <pc:sldMk cId="3265363816" sldId="412"/>
            <ac:picMk id="8" creationId="{24A92AB1-BED1-4088-3FD7-428AF4E2B5FD}"/>
          </ac:picMkLst>
        </pc:picChg>
      </pc:sldChg>
      <pc:sldChg chg="add del">
        <pc:chgData name="Natalie Cummins" userId="bd92c9c1-7919-49b2-898b-e3d1e62773ef" providerId="ADAL" clId="{CBE811DB-674D-42C3-ABF6-F8D6D8C1AE72}" dt="2025-07-23T14:28:18.934" v="205" actId="47"/>
        <pc:sldMkLst>
          <pc:docMk/>
          <pc:sldMk cId="2890294979" sldId="413"/>
        </pc:sldMkLst>
      </pc:sldChg>
      <pc:sldChg chg="addSp delSp modSp add mod">
        <pc:chgData name="Natalie Cummins" userId="bd92c9c1-7919-49b2-898b-e3d1e62773ef" providerId="ADAL" clId="{CBE811DB-674D-42C3-ABF6-F8D6D8C1AE72}" dt="2025-07-23T15:08:56.609" v="368" actId="14100"/>
        <pc:sldMkLst>
          <pc:docMk/>
          <pc:sldMk cId="792644567" sldId="414"/>
        </pc:sldMkLst>
        <pc:picChg chg="add mod">
          <ac:chgData name="Natalie Cummins" userId="bd92c9c1-7919-49b2-898b-e3d1e62773ef" providerId="ADAL" clId="{CBE811DB-674D-42C3-ABF6-F8D6D8C1AE72}" dt="2025-07-23T14:23:36.420" v="32"/>
          <ac:picMkLst>
            <pc:docMk/>
            <pc:sldMk cId="792644567" sldId="414"/>
            <ac:picMk id="7" creationId="{9635FB93-9A15-8E66-CB93-B2919FC90074}"/>
          </ac:picMkLst>
        </pc:picChg>
        <pc:picChg chg="add mod">
          <ac:chgData name="Natalie Cummins" userId="bd92c9c1-7919-49b2-898b-e3d1e62773ef" providerId="ADAL" clId="{CBE811DB-674D-42C3-ABF6-F8D6D8C1AE72}" dt="2025-07-23T15:08:56.609" v="368" actId="14100"/>
          <ac:picMkLst>
            <pc:docMk/>
            <pc:sldMk cId="792644567" sldId="414"/>
            <ac:picMk id="8" creationId="{B86F8590-2264-BF6E-72CD-9D30D33C8A46}"/>
          </ac:picMkLst>
        </pc:picChg>
      </pc:sldChg>
      <pc:sldChg chg="addSp delSp modSp add mod">
        <pc:chgData name="Natalie Cummins" userId="bd92c9c1-7919-49b2-898b-e3d1e62773ef" providerId="ADAL" clId="{CBE811DB-674D-42C3-ABF6-F8D6D8C1AE72}" dt="2025-07-23T14:23:39.594" v="34"/>
        <pc:sldMkLst>
          <pc:docMk/>
          <pc:sldMk cId="2626596185" sldId="415"/>
        </pc:sldMkLst>
        <pc:picChg chg="add mod">
          <ac:chgData name="Natalie Cummins" userId="bd92c9c1-7919-49b2-898b-e3d1e62773ef" providerId="ADAL" clId="{CBE811DB-674D-42C3-ABF6-F8D6D8C1AE72}" dt="2025-07-23T14:23:39.594" v="34"/>
          <ac:picMkLst>
            <pc:docMk/>
            <pc:sldMk cId="2626596185" sldId="415"/>
            <ac:picMk id="3" creationId="{885676A4-9C93-0E8A-C096-95BB22E17497}"/>
          </ac:picMkLst>
        </pc:picChg>
      </pc:sldChg>
      <pc:sldChg chg="addSp delSp modSp add mod">
        <pc:chgData name="Natalie Cummins" userId="bd92c9c1-7919-49b2-898b-e3d1e62773ef" providerId="ADAL" clId="{CBE811DB-674D-42C3-ABF6-F8D6D8C1AE72}" dt="2025-07-23T14:23:42.961" v="36"/>
        <pc:sldMkLst>
          <pc:docMk/>
          <pc:sldMk cId="30955162" sldId="416"/>
        </pc:sldMkLst>
        <pc:picChg chg="add mod">
          <ac:chgData name="Natalie Cummins" userId="bd92c9c1-7919-49b2-898b-e3d1e62773ef" providerId="ADAL" clId="{CBE811DB-674D-42C3-ABF6-F8D6D8C1AE72}" dt="2025-07-23T14:23:42.961" v="36"/>
          <ac:picMkLst>
            <pc:docMk/>
            <pc:sldMk cId="30955162" sldId="416"/>
            <ac:picMk id="9" creationId="{D89F7AE7-6C46-BC64-CDB4-13BCFFA7B697}"/>
          </ac:picMkLst>
        </pc:picChg>
      </pc:sldChg>
      <pc:sldChg chg="addSp delSp modSp add mod">
        <pc:chgData name="Natalie Cummins" userId="bd92c9c1-7919-49b2-898b-e3d1e62773ef" providerId="ADAL" clId="{CBE811DB-674D-42C3-ABF6-F8D6D8C1AE72}" dt="2025-07-23T15:09:08.487" v="370"/>
        <pc:sldMkLst>
          <pc:docMk/>
          <pc:sldMk cId="685659783" sldId="417"/>
        </pc:sldMkLst>
        <pc:picChg chg="add mod">
          <ac:chgData name="Natalie Cummins" userId="bd92c9c1-7919-49b2-898b-e3d1e62773ef" providerId="ADAL" clId="{CBE811DB-674D-42C3-ABF6-F8D6D8C1AE72}" dt="2025-07-23T14:23:46.415" v="38"/>
          <ac:picMkLst>
            <pc:docMk/>
            <pc:sldMk cId="685659783" sldId="417"/>
            <ac:picMk id="7" creationId="{C50EB114-9ECE-76F5-42A9-2EA5F0098B2A}"/>
          </ac:picMkLst>
        </pc:picChg>
        <pc:picChg chg="add mod">
          <ac:chgData name="Natalie Cummins" userId="bd92c9c1-7919-49b2-898b-e3d1e62773ef" providerId="ADAL" clId="{CBE811DB-674D-42C3-ABF6-F8D6D8C1AE72}" dt="2025-07-23T15:09:08.487" v="370"/>
          <ac:picMkLst>
            <pc:docMk/>
            <pc:sldMk cId="685659783" sldId="417"/>
            <ac:picMk id="8" creationId="{C9099E67-1B9C-7C7A-F97C-0072784CAB7A}"/>
          </ac:picMkLst>
        </pc:picChg>
      </pc:sldChg>
      <pc:sldChg chg="addSp delSp modSp add mod">
        <pc:chgData name="Natalie Cummins" userId="bd92c9c1-7919-49b2-898b-e3d1e62773ef" providerId="ADAL" clId="{CBE811DB-674D-42C3-ABF6-F8D6D8C1AE72}" dt="2025-07-23T14:23:49.972" v="40"/>
        <pc:sldMkLst>
          <pc:docMk/>
          <pc:sldMk cId="3124948249" sldId="418"/>
        </pc:sldMkLst>
        <pc:picChg chg="add mod">
          <ac:chgData name="Natalie Cummins" userId="bd92c9c1-7919-49b2-898b-e3d1e62773ef" providerId="ADAL" clId="{CBE811DB-674D-42C3-ABF6-F8D6D8C1AE72}" dt="2025-07-23T14:23:49.972" v="40"/>
          <ac:picMkLst>
            <pc:docMk/>
            <pc:sldMk cId="3124948249" sldId="418"/>
            <ac:picMk id="3" creationId="{45A33861-3323-A5A8-9FA9-14FE5AB31B65}"/>
          </ac:picMkLst>
        </pc:picChg>
      </pc:sldChg>
      <pc:sldChg chg="addSp delSp modSp add mod">
        <pc:chgData name="Natalie Cummins" userId="bd92c9c1-7919-49b2-898b-e3d1e62773ef" providerId="ADAL" clId="{CBE811DB-674D-42C3-ABF6-F8D6D8C1AE72}" dt="2025-07-23T14:23:53.507" v="42"/>
        <pc:sldMkLst>
          <pc:docMk/>
          <pc:sldMk cId="2954772529" sldId="419"/>
        </pc:sldMkLst>
        <pc:picChg chg="add mod">
          <ac:chgData name="Natalie Cummins" userId="bd92c9c1-7919-49b2-898b-e3d1e62773ef" providerId="ADAL" clId="{CBE811DB-674D-42C3-ABF6-F8D6D8C1AE72}" dt="2025-07-23T14:23:53.507" v="42"/>
          <ac:picMkLst>
            <pc:docMk/>
            <pc:sldMk cId="2954772529" sldId="419"/>
            <ac:picMk id="3" creationId="{5E5BE3D6-DAD2-648F-D6C6-EE8B4C4E08F9}"/>
          </ac:picMkLst>
        </pc:picChg>
      </pc:sldChg>
      <pc:sldChg chg="addSp delSp modSp add mod">
        <pc:chgData name="Natalie Cummins" userId="bd92c9c1-7919-49b2-898b-e3d1e62773ef" providerId="ADAL" clId="{CBE811DB-674D-42C3-ABF6-F8D6D8C1AE72}" dt="2025-07-23T15:09:51.828" v="375" actId="14100"/>
        <pc:sldMkLst>
          <pc:docMk/>
          <pc:sldMk cId="164909695" sldId="420"/>
        </pc:sldMkLst>
        <pc:picChg chg="add mod">
          <ac:chgData name="Natalie Cummins" userId="bd92c9c1-7919-49b2-898b-e3d1e62773ef" providerId="ADAL" clId="{CBE811DB-674D-42C3-ABF6-F8D6D8C1AE72}" dt="2025-07-23T14:23:57.200" v="44"/>
          <ac:picMkLst>
            <pc:docMk/>
            <pc:sldMk cId="164909695" sldId="420"/>
            <ac:picMk id="7" creationId="{1A8BE032-77FA-34DF-3720-0378684310DE}"/>
          </ac:picMkLst>
        </pc:picChg>
        <pc:picChg chg="add mod">
          <ac:chgData name="Natalie Cummins" userId="bd92c9c1-7919-49b2-898b-e3d1e62773ef" providerId="ADAL" clId="{CBE811DB-674D-42C3-ABF6-F8D6D8C1AE72}" dt="2025-07-23T15:09:51.828" v="375" actId="14100"/>
          <ac:picMkLst>
            <pc:docMk/>
            <pc:sldMk cId="164909695" sldId="420"/>
            <ac:picMk id="8" creationId="{0063CE0D-3A63-20EE-9F4B-494B94A87FEF}"/>
          </ac:picMkLst>
        </pc:picChg>
      </pc:sldChg>
      <pc:sldChg chg="addSp delSp modSp add mod">
        <pc:chgData name="Natalie Cummins" userId="bd92c9c1-7919-49b2-898b-e3d1e62773ef" providerId="ADAL" clId="{CBE811DB-674D-42C3-ABF6-F8D6D8C1AE72}" dt="2025-07-23T15:10:10.537" v="379" actId="478"/>
        <pc:sldMkLst>
          <pc:docMk/>
          <pc:sldMk cId="427233702" sldId="421"/>
        </pc:sldMkLst>
        <pc:picChg chg="add mod">
          <ac:chgData name="Natalie Cummins" userId="bd92c9c1-7919-49b2-898b-e3d1e62773ef" providerId="ADAL" clId="{CBE811DB-674D-42C3-ABF6-F8D6D8C1AE72}" dt="2025-07-23T14:24:02.108" v="46"/>
          <ac:picMkLst>
            <pc:docMk/>
            <pc:sldMk cId="427233702" sldId="421"/>
            <ac:picMk id="6" creationId="{74CBD476-11E1-2CE6-CDBA-22760B450B68}"/>
          </ac:picMkLst>
        </pc:picChg>
        <pc:picChg chg="add mod">
          <ac:chgData name="Natalie Cummins" userId="bd92c9c1-7919-49b2-898b-e3d1e62773ef" providerId="ADAL" clId="{CBE811DB-674D-42C3-ABF6-F8D6D8C1AE72}" dt="2025-07-23T15:10:06.799" v="378"/>
          <ac:picMkLst>
            <pc:docMk/>
            <pc:sldMk cId="427233702" sldId="421"/>
            <ac:picMk id="9" creationId="{AF68F37F-89B9-94EB-843A-7DDB08E18B96}"/>
          </ac:picMkLst>
        </pc:picChg>
      </pc:sldChg>
      <pc:sldChg chg="addSp delSp modSp add mod">
        <pc:chgData name="Natalie Cummins" userId="bd92c9c1-7919-49b2-898b-e3d1e62773ef" providerId="ADAL" clId="{CBE811DB-674D-42C3-ABF6-F8D6D8C1AE72}" dt="2025-07-23T14:24:06.392" v="48"/>
        <pc:sldMkLst>
          <pc:docMk/>
          <pc:sldMk cId="982410120" sldId="422"/>
        </pc:sldMkLst>
        <pc:picChg chg="add mod">
          <ac:chgData name="Natalie Cummins" userId="bd92c9c1-7919-49b2-898b-e3d1e62773ef" providerId="ADAL" clId="{CBE811DB-674D-42C3-ABF6-F8D6D8C1AE72}" dt="2025-07-23T14:24:06.392" v="48"/>
          <ac:picMkLst>
            <pc:docMk/>
            <pc:sldMk cId="982410120" sldId="422"/>
            <ac:picMk id="3" creationId="{DAB79923-FCA1-F686-465E-E9DEE57FED54}"/>
          </ac:picMkLst>
        </pc:picChg>
      </pc:sldChg>
      <pc:sldChg chg="addSp delSp modSp add mod">
        <pc:chgData name="Natalie Cummins" userId="bd92c9c1-7919-49b2-898b-e3d1e62773ef" providerId="ADAL" clId="{CBE811DB-674D-42C3-ABF6-F8D6D8C1AE72}" dt="2025-07-23T15:10:54.114" v="381" actId="1076"/>
        <pc:sldMkLst>
          <pc:docMk/>
          <pc:sldMk cId="527227679" sldId="423"/>
        </pc:sldMkLst>
        <pc:picChg chg="add mod">
          <ac:chgData name="Natalie Cummins" userId="bd92c9c1-7919-49b2-898b-e3d1e62773ef" providerId="ADAL" clId="{CBE811DB-674D-42C3-ABF6-F8D6D8C1AE72}" dt="2025-07-23T14:24:10.179" v="50"/>
          <ac:picMkLst>
            <pc:docMk/>
            <pc:sldMk cId="527227679" sldId="423"/>
            <ac:picMk id="2" creationId="{73B7B055-280A-F90A-9FB3-E4DC2D3AE4E9}"/>
          </ac:picMkLst>
        </pc:picChg>
        <pc:picChg chg="add mod">
          <ac:chgData name="Natalie Cummins" userId="bd92c9c1-7919-49b2-898b-e3d1e62773ef" providerId="ADAL" clId="{CBE811DB-674D-42C3-ABF6-F8D6D8C1AE72}" dt="2025-07-23T15:10:54.114" v="381" actId="1076"/>
          <ac:picMkLst>
            <pc:docMk/>
            <pc:sldMk cId="527227679" sldId="423"/>
            <ac:picMk id="3" creationId="{1618C3D8-558B-CCE0-3EF4-6CCEC39C92B2}"/>
          </ac:picMkLst>
        </pc:picChg>
      </pc:sldChg>
      <pc:sldChg chg="addSp delSp modSp add mod">
        <pc:chgData name="Natalie Cummins" userId="bd92c9c1-7919-49b2-898b-e3d1e62773ef" providerId="ADAL" clId="{CBE811DB-674D-42C3-ABF6-F8D6D8C1AE72}" dt="2025-07-23T15:11:13.136" v="383" actId="1076"/>
        <pc:sldMkLst>
          <pc:docMk/>
          <pc:sldMk cId="1851654132" sldId="424"/>
        </pc:sldMkLst>
        <pc:picChg chg="add mod">
          <ac:chgData name="Natalie Cummins" userId="bd92c9c1-7919-49b2-898b-e3d1e62773ef" providerId="ADAL" clId="{CBE811DB-674D-42C3-ABF6-F8D6D8C1AE72}" dt="2025-07-23T14:24:15.208" v="52"/>
          <ac:picMkLst>
            <pc:docMk/>
            <pc:sldMk cId="1851654132" sldId="424"/>
            <ac:picMk id="2" creationId="{33B3FFB0-DE73-2670-6E8A-9FA4D48460C8}"/>
          </ac:picMkLst>
        </pc:picChg>
        <pc:picChg chg="add mod">
          <ac:chgData name="Natalie Cummins" userId="bd92c9c1-7919-49b2-898b-e3d1e62773ef" providerId="ADAL" clId="{CBE811DB-674D-42C3-ABF6-F8D6D8C1AE72}" dt="2025-07-23T15:11:13.136" v="383" actId="1076"/>
          <ac:picMkLst>
            <pc:docMk/>
            <pc:sldMk cId="1851654132" sldId="424"/>
            <ac:picMk id="3" creationId="{C09BD89A-F112-1133-BD52-66453FEE06D0}"/>
          </ac:picMkLst>
        </pc:picChg>
      </pc:sldChg>
      <pc:sldChg chg="addSp delSp modSp add mod">
        <pc:chgData name="Natalie Cummins" userId="bd92c9c1-7919-49b2-898b-e3d1e62773ef" providerId="ADAL" clId="{CBE811DB-674D-42C3-ABF6-F8D6D8C1AE72}" dt="2025-07-23T15:11:21.963" v="385" actId="1076"/>
        <pc:sldMkLst>
          <pc:docMk/>
          <pc:sldMk cId="611871142" sldId="425"/>
        </pc:sldMkLst>
        <pc:picChg chg="add mod">
          <ac:chgData name="Natalie Cummins" userId="bd92c9c1-7919-49b2-898b-e3d1e62773ef" providerId="ADAL" clId="{CBE811DB-674D-42C3-ABF6-F8D6D8C1AE72}" dt="2025-07-23T14:24:18.939" v="54"/>
          <ac:picMkLst>
            <pc:docMk/>
            <pc:sldMk cId="611871142" sldId="425"/>
            <ac:picMk id="2" creationId="{C047F2C3-DAAA-7425-EA0D-1E65B22619BB}"/>
          </ac:picMkLst>
        </pc:picChg>
        <pc:picChg chg="add mod">
          <ac:chgData name="Natalie Cummins" userId="bd92c9c1-7919-49b2-898b-e3d1e62773ef" providerId="ADAL" clId="{CBE811DB-674D-42C3-ABF6-F8D6D8C1AE72}" dt="2025-07-23T15:11:21.963" v="385" actId="1076"/>
          <ac:picMkLst>
            <pc:docMk/>
            <pc:sldMk cId="611871142" sldId="425"/>
            <ac:picMk id="7" creationId="{473742CE-9A49-404F-C0B5-6E8F88D3420B}"/>
          </ac:picMkLst>
        </pc:picChg>
      </pc:sldChg>
      <pc:sldChg chg="addSp delSp modSp add mod">
        <pc:chgData name="Natalie Cummins" userId="bd92c9c1-7919-49b2-898b-e3d1e62773ef" providerId="ADAL" clId="{CBE811DB-674D-42C3-ABF6-F8D6D8C1AE72}" dt="2025-07-25T19:18:21.584" v="680" actId="20577"/>
        <pc:sldMkLst>
          <pc:docMk/>
          <pc:sldMk cId="1648244102" sldId="426"/>
        </pc:sldMkLst>
        <pc:spChg chg="mod">
          <ac:chgData name="Natalie Cummins" userId="bd92c9c1-7919-49b2-898b-e3d1e62773ef" providerId="ADAL" clId="{CBE811DB-674D-42C3-ABF6-F8D6D8C1AE72}" dt="2025-07-25T19:18:21.584" v="680" actId="20577"/>
          <ac:spMkLst>
            <pc:docMk/>
            <pc:sldMk cId="1648244102" sldId="426"/>
            <ac:spMk id="5" creationId="{00000000-0000-0000-0000-000000000000}"/>
          </ac:spMkLst>
        </pc:spChg>
        <pc:picChg chg="add mod">
          <ac:chgData name="Natalie Cummins" userId="bd92c9c1-7919-49b2-898b-e3d1e62773ef" providerId="ADAL" clId="{CBE811DB-674D-42C3-ABF6-F8D6D8C1AE72}" dt="2025-07-23T14:24:22.366" v="56"/>
          <ac:picMkLst>
            <pc:docMk/>
            <pc:sldMk cId="1648244102" sldId="426"/>
            <ac:picMk id="2" creationId="{D39F98D2-0E7F-5017-F535-02BFD4BF9B6E}"/>
          </ac:picMkLst>
        </pc:picChg>
        <pc:picChg chg="add mod">
          <ac:chgData name="Natalie Cummins" userId="bd92c9c1-7919-49b2-898b-e3d1e62773ef" providerId="ADAL" clId="{CBE811DB-674D-42C3-ABF6-F8D6D8C1AE72}" dt="2025-07-23T15:11:43.072" v="387" actId="1076"/>
          <ac:picMkLst>
            <pc:docMk/>
            <pc:sldMk cId="1648244102" sldId="426"/>
            <ac:picMk id="3" creationId="{C792C6AB-4299-9156-AECD-982CCA593A6D}"/>
          </ac:picMkLst>
        </pc:picChg>
      </pc:sldChg>
      <pc:sldChg chg="addSp delSp modSp add mod">
        <pc:chgData name="Natalie Cummins" userId="bd92c9c1-7919-49b2-898b-e3d1e62773ef" providerId="ADAL" clId="{CBE811DB-674D-42C3-ABF6-F8D6D8C1AE72}" dt="2025-07-23T15:11:53.212" v="389" actId="1076"/>
        <pc:sldMkLst>
          <pc:docMk/>
          <pc:sldMk cId="4223205392" sldId="427"/>
        </pc:sldMkLst>
        <pc:picChg chg="add mod">
          <ac:chgData name="Natalie Cummins" userId="bd92c9c1-7919-49b2-898b-e3d1e62773ef" providerId="ADAL" clId="{CBE811DB-674D-42C3-ABF6-F8D6D8C1AE72}" dt="2025-07-23T14:24:27.894" v="58"/>
          <ac:picMkLst>
            <pc:docMk/>
            <pc:sldMk cId="4223205392" sldId="427"/>
            <ac:picMk id="2" creationId="{8397186A-5560-61E7-070C-191F773156A8}"/>
          </ac:picMkLst>
        </pc:picChg>
        <pc:picChg chg="add mod">
          <ac:chgData name="Natalie Cummins" userId="bd92c9c1-7919-49b2-898b-e3d1e62773ef" providerId="ADAL" clId="{CBE811DB-674D-42C3-ABF6-F8D6D8C1AE72}" dt="2025-07-23T15:11:53.212" v="389" actId="1076"/>
          <ac:picMkLst>
            <pc:docMk/>
            <pc:sldMk cId="4223205392" sldId="427"/>
            <ac:picMk id="3" creationId="{87EF56B9-1F92-16AA-70D3-CD07B8BA2031}"/>
          </ac:picMkLst>
        </pc:picChg>
      </pc:sldChg>
      <pc:sldChg chg="addSp delSp modSp add mod">
        <pc:chgData name="Natalie Cummins" userId="bd92c9c1-7919-49b2-898b-e3d1e62773ef" providerId="ADAL" clId="{CBE811DB-674D-42C3-ABF6-F8D6D8C1AE72}" dt="2025-07-23T15:12:04.045" v="391" actId="1076"/>
        <pc:sldMkLst>
          <pc:docMk/>
          <pc:sldMk cId="460572091" sldId="428"/>
        </pc:sldMkLst>
        <pc:picChg chg="add mod">
          <ac:chgData name="Natalie Cummins" userId="bd92c9c1-7919-49b2-898b-e3d1e62773ef" providerId="ADAL" clId="{CBE811DB-674D-42C3-ABF6-F8D6D8C1AE72}" dt="2025-07-23T14:24:31.533" v="60"/>
          <ac:picMkLst>
            <pc:docMk/>
            <pc:sldMk cId="460572091" sldId="428"/>
            <ac:picMk id="2" creationId="{826EF965-159E-B2B8-AA8E-C017AC1CE5F2}"/>
          </ac:picMkLst>
        </pc:picChg>
        <pc:picChg chg="add mod">
          <ac:chgData name="Natalie Cummins" userId="bd92c9c1-7919-49b2-898b-e3d1e62773ef" providerId="ADAL" clId="{CBE811DB-674D-42C3-ABF6-F8D6D8C1AE72}" dt="2025-07-23T15:12:04.045" v="391" actId="1076"/>
          <ac:picMkLst>
            <pc:docMk/>
            <pc:sldMk cId="460572091" sldId="428"/>
            <ac:picMk id="6" creationId="{B493ACB0-F3CC-C450-27FE-20D8B8F157C8}"/>
          </ac:picMkLst>
        </pc:picChg>
      </pc:sldChg>
      <pc:sldChg chg="addSp delSp modSp add mod">
        <pc:chgData name="Natalie Cummins" userId="bd92c9c1-7919-49b2-898b-e3d1e62773ef" providerId="ADAL" clId="{CBE811DB-674D-42C3-ABF6-F8D6D8C1AE72}" dt="2025-07-23T15:12:34.545" v="395" actId="1076"/>
        <pc:sldMkLst>
          <pc:docMk/>
          <pc:sldMk cId="1302165440" sldId="429"/>
        </pc:sldMkLst>
        <pc:spChg chg="mod">
          <ac:chgData name="Natalie Cummins" userId="bd92c9c1-7919-49b2-898b-e3d1e62773ef" providerId="ADAL" clId="{CBE811DB-674D-42C3-ABF6-F8D6D8C1AE72}" dt="2025-07-23T15:12:18.537" v="394" actId="14100"/>
          <ac:spMkLst>
            <pc:docMk/>
            <pc:sldMk cId="1302165440" sldId="429"/>
            <ac:spMk id="13314" creationId="{00000000-0000-0000-0000-000000000000}"/>
          </ac:spMkLst>
        </pc:spChg>
        <pc:picChg chg="add mod">
          <ac:chgData name="Natalie Cummins" userId="bd92c9c1-7919-49b2-898b-e3d1e62773ef" providerId="ADAL" clId="{CBE811DB-674D-42C3-ABF6-F8D6D8C1AE72}" dt="2025-07-23T14:24:34.874" v="62"/>
          <ac:picMkLst>
            <pc:docMk/>
            <pc:sldMk cId="1302165440" sldId="429"/>
            <ac:picMk id="2" creationId="{E2D02E42-546E-33E7-601B-EB09C1E43FBC}"/>
          </ac:picMkLst>
        </pc:picChg>
        <pc:picChg chg="add mod">
          <ac:chgData name="Natalie Cummins" userId="bd92c9c1-7919-49b2-898b-e3d1e62773ef" providerId="ADAL" clId="{CBE811DB-674D-42C3-ABF6-F8D6D8C1AE72}" dt="2025-07-23T15:12:34.545" v="395" actId="1076"/>
          <ac:picMkLst>
            <pc:docMk/>
            <pc:sldMk cId="1302165440" sldId="429"/>
            <ac:picMk id="6" creationId="{E501DE86-3B60-8430-3200-A4E2396D4D50}"/>
          </ac:picMkLst>
        </pc:picChg>
      </pc:sldChg>
      <pc:sldChg chg="addSp delSp modSp add mod">
        <pc:chgData name="Natalie Cummins" userId="bd92c9c1-7919-49b2-898b-e3d1e62773ef" providerId="ADAL" clId="{CBE811DB-674D-42C3-ABF6-F8D6D8C1AE72}" dt="2025-07-25T18:38:16.673" v="574" actId="113"/>
        <pc:sldMkLst>
          <pc:docMk/>
          <pc:sldMk cId="858886388" sldId="430"/>
        </pc:sldMkLst>
        <pc:spChg chg="mod">
          <ac:chgData name="Natalie Cummins" userId="bd92c9c1-7919-49b2-898b-e3d1e62773ef" providerId="ADAL" clId="{CBE811DB-674D-42C3-ABF6-F8D6D8C1AE72}" dt="2025-07-25T18:38:16.673" v="574" actId="113"/>
          <ac:spMkLst>
            <pc:docMk/>
            <pc:sldMk cId="858886388" sldId="430"/>
            <ac:spMk id="5" creationId="{00000000-0000-0000-0000-000000000000}"/>
          </ac:spMkLst>
        </pc:spChg>
        <pc:picChg chg="add mod">
          <ac:chgData name="Natalie Cummins" userId="bd92c9c1-7919-49b2-898b-e3d1e62773ef" providerId="ADAL" clId="{CBE811DB-674D-42C3-ABF6-F8D6D8C1AE72}" dt="2025-07-23T14:24:38.491" v="64"/>
          <ac:picMkLst>
            <pc:docMk/>
            <pc:sldMk cId="858886388" sldId="430"/>
            <ac:picMk id="2" creationId="{C9434132-EFF1-B536-20C3-8764CE4817B5}"/>
          </ac:picMkLst>
        </pc:picChg>
        <pc:picChg chg="add mod">
          <ac:chgData name="Natalie Cummins" userId="bd92c9c1-7919-49b2-898b-e3d1e62773ef" providerId="ADAL" clId="{CBE811DB-674D-42C3-ABF6-F8D6D8C1AE72}" dt="2025-07-23T15:12:50.288" v="397" actId="1076"/>
          <ac:picMkLst>
            <pc:docMk/>
            <pc:sldMk cId="858886388" sldId="430"/>
            <ac:picMk id="3" creationId="{2179197C-5341-83EA-246C-6A9A646E2CFF}"/>
          </ac:picMkLst>
        </pc:picChg>
      </pc:sldChg>
      <pc:sldChg chg="addSp delSp modSp add mod">
        <pc:chgData name="Natalie Cummins" userId="bd92c9c1-7919-49b2-898b-e3d1e62773ef" providerId="ADAL" clId="{CBE811DB-674D-42C3-ABF6-F8D6D8C1AE72}" dt="2025-07-23T15:13:03.754" v="399" actId="1076"/>
        <pc:sldMkLst>
          <pc:docMk/>
          <pc:sldMk cId="1518241743" sldId="431"/>
        </pc:sldMkLst>
        <pc:spChg chg="mod">
          <ac:chgData name="Natalie Cummins" userId="bd92c9c1-7919-49b2-898b-e3d1e62773ef" providerId="ADAL" clId="{CBE811DB-674D-42C3-ABF6-F8D6D8C1AE72}" dt="2025-07-22T20:28:30.473" v="2" actId="27636"/>
          <ac:spMkLst>
            <pc:docMk/>
            <pc:sldMk cId="1518241743" sldId="431"/>
            <ac:spMk id="5" creationId="{00000000-0000-0000-0000-000000000000}"/>
          </ac:spMkLst>
        </pc:spChg>
        <pc:picChg chg="add mod">
          <ac:chgData name="Natalie Cummins" userId="bd92c9c1-7919-49b2-898b-e3d1e62773ef" providerId="ADAL" clId="{CBE811DB-674D-42C3-ABF6-F8D6D8C1AE72}" dt="2025-07-23T14:24:41.830" v="66"/>
          <ac:picMkLst>
            <pc:docMk/>
            <pc:sldMk cId="1518241743" sldId="431"/>
            <ac:picMk id="2" creationId="{7F07FB50-6E53-1C7D-3FD1-6B7382015F6C}"/>
          </ac:picMkLst>
        </pc:picChg>
        <pc:picChg chg="add mod">
          <ac:chgData name="Natalie Cummins" userId="bd92c9c1-7919-49b2-898b-e3d1e62773ef" providerId="ADAL" clId="{CBE811DB-674D-42C3-ABF6-F8D6D8C1AE72}" dt="2025-07-23T15:13:03.754" v="399" actId="1076"/>
          <ac:picMkLst>
            <pc:docMk/>
            <pc:sldMk cId="1518241743" sldId="431"/>
            <ac:picMk id="3" creationId="{3F942AC4-B9D9-0012-4BC3-44BF4776C0EB}"/>
          </ac:picMkLst>
        </pc:picChg>
      </pc:sldChg>
      <pc:sldChg chg="addSp delSp modSp add mod">
        <pc:chgData name="Natalie Cummins" userId="bd92c9c1-7919-49b2-898b-e3d1e62773ef" providerId="ADAL" clId="{CBE811DB-674D-42C3-ABF6-F8D6D8C1AE72}" dt="2025-07-28T12:45:44.269" v="705" actId="20577"/>
        <pc:sldMkLst>
          <pc:docMk/>
          <pc:sldMk cId="2702100273" sldId="434"/>
        </pc:sldMkLst>
        <pc:spChg chg="mod">
          <ac:chgData name="Natalie Cummins" userId="bd92c9c1-7919-49b2-898b-e3d1e62773ef" providerId="ADAL" clId="{CBE811DB-674D-42C3-ABF6-F8D6D8C1AE72}" dt="2025-07-28T12:45:44.269" v="705" actId="20577"/>
          <ac:spMkLst>
            <pc:docMk/>
            <pc:sldMk cId="2702100273" sldId="434"/>
            <ac:spMk id="5" creationId="{FEE2F030-035B-88C8-97D8-1372DEB26989}"/>
          </ac:spMkLst>
        </pc:spChg>
        <pc:picChg chg="add mod">
          <ac:chgData name="Natalie Cummins" userId="bd92c9c1-7919-49b2-898b-e3d1e62773ef" providerId="ADAL" clId="{CBE811DB-674D-42C3-ABF6-F8D6D8C1AE72}" dt="2025-07-23T14:25:52.609" v="101"/>
          <ac:picMkLst>
            <pc:docMk/>
            <pc:sldMk cId="2702100273" sldId="434"/>
            <ac:picMk id="3" creationId="{95CB6D09-22A3-7518-D5EC-B59E9F4BBA89}"/>
          </ac:picMkLst>
        </pc:picChg>
        <pc:picChg chg="add mod">
          <ac:chgData name="Natalie Cummins" userId="bd92c9c1-7919-49b2-898b-e3d1e62773ef" providerId="ADAL" clId="{CBE811DB-674D-42C3-ABF6-F8D6D8C1AE72}" dt="2025-07-23T14:59:04.562" v="354" actId="1076"/>
          <ac:picMkLst>
            <pc:docMk/>
            <pc:sldMk cId="2702100273" sldId="434"/>
            <ac:picMk id="11" creationId="{B84109F8-5A47-740A-381B-145BDF3B5366}"/>
          </ac:picMkLst>
        </pc:picChg>
        <pc:picChg chg="add mod">
          <ac:chgData name="Natalie Cummins" userId="bd92c9c1-7919-49b2-898b-e3d1e62773ef" providerId="ADAL" clId="{CBE811DB-674D-42C3-ABF6-F8D6D8C1AE72}" dt="2025-07-23T14:58:53.427" v="351" actId="1076"/>
          <ac:picMkLst>
            <pc:docMk/>
            <pc:sldMk cId="2702100273" sldId="434"/>
            <ac:picMk id="12" creationId="{63CDB55C-BF32-7079-E036-18A7700F2020}"/>
          </ac:picMkLst>
        </pc:picChg>
        <pc:picChg chg="add mod">
          <ac:chgData name="Natalie Cummins" userId="bd92c9c1-7919-49b2-898b-e3d1e62773ef" providerId="ADAL" clId="{CBE811DB-674D-42C3-ABF6-F8D6D8C1AE72}" dt="2025-07-23T14:59:01.637" v="353" actId="1076"/>
          <ac:picMkLst>
            <pc:docMk/>
            <pc:sldMk cId="2702100273" sldId="434"/>
            <ac:picMk id="13" creationId="{09E270E2-D445-AAA1-BEF2-48306FE45000}"/>
          </ac:picMkLst>
        </pc:picChg>
        <pc:picChg chg="add mod">
          <ac:chgData name="Natalie Cummins" userId="bd92c9c1-7919-49b2-898b-e3d1e62773ef" providerId="ADAL" clId="{CBE811DB-674D-42C3-ABF6-F8D6D8C1AE72}" dt="2025-07-23T14:58:59.706" v="352" actId="1076"/>
          <ac:picMkLst>
            <pc:docMk/>
            <pc:sldMk cId="2702100273" sldId="434"/>
            <ac:picMk id="14" creationId="{96C1F3BE-448B-B33B-C193-50EFE69F2B96}"/>
          </ac:picMkLst>
        </pc:picChg>
      </pc:sldChg>
      <pc:sldChg chg="addSp delSp modSp add mod">
        <pc:chgData name="Natalie Cummins" userId="bd92c9c1-7919-49b2-898b-e3d1e62773ef" providerId="ADAL" clId="{CBE811DB-674D-42C3-ABF6-F8D6D8C1AE72}" dt="2025-07-23T14:25:55.905" v="103"/>
        <pc:sldMkLst>
          <pc:docMk/>
          <pc:sldMk cId="1328617202" sldId="435"/>
        </pc:sldMkLst>
        <pc:picChg chg="add mod">
          <ac:chgData name="Natalie Cummins" userId="bd92c9c1-7919-49b2-898b-e3d1e62773ef" providerId="ADAL" clId="{CBE811DB-674D-42C3-ABF6-F8D6D8C1AE72}" dt="2025-07-23T14:25:55.905" v="103"/>
          <ac:picMkLst>
            <pc:docMk/>
            <pc:sldMk cId="1328617202" sldId="435"/>
            <ac:picMk id="6" creationId="{EA0A99B5-FCAD-D063-486D-4A4C269FAEF2}"/>
          </ac:picMkLst>
        </pc:picChg>
      </pc:sldChg>
      <pc:sldChg chg="addSp delSp modSp add mod">
        <pc:chgData name="Natalie Cummins" userId="bd92c9c1-7919-49b2-898b-e3d1e62773ef" providerId="ADAL" clId="{CBE811DB-674D-42C3-ABF6-F8D6D8C1AE72}" dt="2025-07-23T14:23:05.423" v="18"/>
        <pc:sldMkLst>
          <pc:docMk/>
          <pc:sldMk cId="3606714224" sldId="436"/>
        </pc:sldMkLst>
        <pc:picChg chg="add mod">
          <ac:chgData name="Natalie Cummins" userId="bd92c9c1-7919-49b2-898b-e3d1e62773ef" providerId="ADAL" clId="{CBE811DB-674D-42C3-ABF6-F8D6D8C1AE72}" dt="2025-07-23T14:23:05.423" v="18"/>
          <ac:picMkLst>
            <pc:docMk/>
            <pc:sldMk cId="3606714224" sldId="436"/>
            <ac:picMk id="5" creationId="{09C1BE9B-AC7B-201C-C2DA-4B01680D4F0A}"/>
          </ac:picMkLst>
        </pc:picChg>
      </pc:sldChg>
      <pc:sldChg chg="addSp delSp modSp add mod">
        <pc:chgData name="Natalie Cummins" userId="bd92c9c1-7919-49b2-898b-e3d1e62773ef" providerId="ADAL" clId="{CBE811DB-674D-42C3-ABF6-F8D6D8C1AE72}" dt="2025-07-25T18:38:55.882" v="577" actId="1076"/>
        <pc:sldMkLst>
          <pc:docMk/>
          <pc:sldMk cId="2678692119" sldId="439"/>
        </pc:sldMkLst>
        <pc:spChg chg="mod">
          <ac:chgData name="Natalie Cummins" userId="bd92c9c1-7919-49b2-898b-e3d1e62773ef" providerId="ADAL" clId="{CBE811DB-674D-42C3-ABF6-F8D6D8C1AE72}" dt="2025-07-23T15:23:16.366" v="415" actId="20577"/>
          <ac:spMkLst>
            <pc:docMk/>
            <pc:sldMk cId="2678692119" sldId="439"/>
            <ac:spMk id="3" creationId="{F6494CB6-028B-BA4A-DAD3-A3CC2F10274C}"/>
          </ac:spMkLst>
        </pc:spChg>
        <pc:graphicFrameChg chg="mod">
          <ac:chgData name="Natalie Cummins" userId="bd92c9c1-7919-49b2-898b-e3d1e62773ef" providerId="ADAL" clId="{CBE811DB-674D-42C3-ABF6-F8D6D8C1AE72}" dt="2025-07-25T18:38:55.882" v="577" actId="1076"/>
          <ac:graphicFrameMkLst>
            <pc:docMk/>
            <pc:sldMk cId="2678692119" sldId="439"/>
            <ac:graphicFrameMk id="11" creationId="{2F33FDDE-4148-5E34-158C-1900BFA5E388}"/>
          </ac:graphicFrameMkLst>
        </pc:graphicFrameChg>
        <pc:picChg chg="add mod">
          <ac:chgData name="Natalie Cummins" userId="bd92c9c1-7919-49b2-898b-e3d1e62773ef" providerId="ADAL" clId="{CBE811DB-674D-42C3-ABF6-F8D6D8C1AE72}" dt="2025-07-23T14:24:48.364" v="68"/>
          <ac:picMkLst>
            <pc:docMk/>
            <pc:sldMk cId="2678692119" sldId="439"/>
            <ac:picMk id="5" creationId="{29154840-0E10-29CE-47F3-1AF1CD3FD7A6}"/>
          </ac:picMkLst>
        </pc:picChg>
      </pc:sldChg>
      <pc:sldChg chg="addSp delSp modSp add mod">
        <pc:chgData name="Natalie Cummins" userId="bd92c9c1-7919-49b2-898b-e3d1e62773ef" providerId="ADAL" clId="{CBE811DB-674D-42C3-ABF6-F8D6D8C1AE72}" dt="2025-07-25T19:02:57.026" v="598" actId="478"/>
        <pc:sldMkLst>
          <pc:docMk/>
          <pc:sldMk cId="1168876691" sldId="440"/>
        </pc:sldMkLst>
        <pc:spChg chg="add mod">
          <ac:chgData name="Natalie Cummins" userId="bd92c9c1-7919-49b2-898b-e3d1e62773ef" providerId="ADAL" clId="{CBE811DB-674D-42C3-ABF6-F8D6D8C1AE72}" dt="2025-07-25T19:00:57.726" v="595" actId="1076"/>
          <ac:spMkLst>
            <pc:docMk/>
            <pc:sldMk cId="1168876691" sldId="440"/>
            <ac:spMk id="3" creationId="{D1A9298F-E212-6143-34C0-65C8F795D9F4}"/>
          </ac:spMkLst>
        </pc:spChg>
        <pc:spChg chg="mod">
          <ac:chgData name="Natalie Cummins" userId="bd92c9c1-7919-49b2-898b-e3d1e62773ef" providerId="ADAL" clId="{CBE811DB-674D-42C3-ABF6-F8D6D8C1AE72}" dt="2025-07-25T18:57:41.290" v="579" actId="20577"/>
          <ac:spMkLst>
            <pc:docMk/>
            <pc:sldMk cId="1168876691" sldId="440"/>
            <ac:spMk id="6" creationId="{8353B637-D4D5-4EE3-2A28-1A9DDA7CDE7D}"/>
          </ac:spMkLst>
        </pc:spChg>
        <pc:spChg chg="mod">
          <ac:chgData name="Natalie Cummins" userId="bd92c9c1-7919-49b2-898b-e3d1e62773ef" providerId="ADAL" clId="{CBE811DB-674D-42C3-ABF6-F8D6D8C1AE72}" dt="2025-07-25T18:57:57.435" v="581" actId="20577"/>
          <ac:spMkLst>
            <pc:docMk/>
            <pc:sldMk cId="1168876691" sldId="440"/>
            <ac:spMk id="7" creationId="{0DB75327-6BF3-77D3-2D75-C0DB87317A12}"/>
          </ac:spMkLst>
        </pc:spChg>
        <pc:spChg chg="mod">
          <ac:chgData name="Natalie Cummins" userId="bd92c9c1-7919-49b2-898b-e3d1e62773ef" providerId="ADAL" clId="{CBE811DB-674D-42C3-ABF6-F8D6D8C1AE72}" dt="2025-07-25T18:59:27.597" v="589" actId="20577"/>
          <ac:spMkLst>
            <pc:docMk/>
            <pc:sldMk cId="1168876691" sldId="440"/>
            <ac:spMk id="13" creationId="{5B6E3AEE-2CB6-AD08-3727-0E6D1B4AB508}"/>
          </ac:spMkLst>
        </pc:spChg>
        <pc:spChg chg="mod">
          <ac:chgData name="Natalie Cummins" userId="bd92c9c1-7919-49b2-898b-e3d1e62773ef" providerId="ADAL" clId="{CBE811DB-674D-42C3-ABF6-F8D6D8C1AE72}" dt="2025-07-25T19:00:01.507" v="591" actId="20577"/>
          <ac:spMkLst>
            <pc:docMk/>
            <pc:sldMk cId="1168876691" sldId="440"/>
            <ac:spMk id="14" creationId="{3CFECEF0-3136-0898-7021-D948A1EFE58B}"/>
          </ac:spMkLst>
        </pc:spChg>
        <pc:spChg chg="mod">
          <ac:chgData name="Natalie Cummins" userId="bd92c9c1-7919-49b2-898b-e3d1e62773ef" providerId="ADAL" clId="{CBE811DB-674D-42C3-ABF6-F8D6D8C1AE72}" dt="2025-07-25T19:00:33.355" v="593" actId="20577"/>
          <ac:spMkLst>
            <pc:docMk/>
            <pc:sldMk cId="1168876691" sldId="440"/>
            <ac:spMk id="15" creationId="{8772ECCA-EDD0-665B-4AF7-9A8398D3316F}"/>
          </ac:spMkLst>
        </pc:spChg>
        <pc:spChg chg="mod">
          <ac:chgData name="Natalie Cummins" userId="bd92c9c1-7919-49b2-898b-e3d1e62773ef" providerId="ADAL" clId="{CBE811DB-674D-42C3-ABF6-F8D6D8C1AE72}" dt="2025-07-25T18:58:51.152" v="583" actId="20577"/>
          <ac:spMkLst>
            <pc:docMk/>
            <pc:sldMk cId="1168876691" sldId="440"/>
            <ac:spMk id="19" creationId="{20109597-1289-2959-3CCE-02DC59FBA0D2}"/>
          </ac:spMkLst>
        </pc:spChg>
        <pc:spChg chg="add mod">
          <ac:chgData name="Natalie Cummins" userId="bd92c9c1-7919-49b2-898b-e3d1e62773ef" providerId="ADAL" clId="{CBE811DB-674D-42C3-ABF6-F8D6D8C1AE72}" dt="2025-07-25T19:01:39.894" v="597" actId="1076"/>
          <ac:spMkLst>
            <pc:docMk/>
            <pc:sldMk cId="1168876691" sldId="440"/>
            <ac:spMk id="22" creationId="{21BEAE75-0CBE-60A0-CF00-7AD61442C660}"/>
          </ac:spMkLst>
        </pc:spChg>
        <pc:picChg chg="add mod">
          <ac:chgData name="Natalie Cummins" userId="bd92c9c1-7919-49b2-898b-e3d1e62773ef" providerId="ADAL" clId="{CBE811DB-674D-42C3-ABF6-F8D6D8C1AE72}" dt="2025-07-23T14:24:52.408" v="70"/>
          <ac:picMkLst>
            <pc:docMk/>
            <pc:sldMk cId="1168876691" sldId="440"/>
            <ac:picMk id="12" creationId="{2E70E10F-F82F-AB55-BAF4-D73259823936}"/>
          </ac:picMkLst>
        </pc:picChg>
      </pc:sldChg>
      <pc:sldChg chg="add del">
        <pc:chgData name="Natalie Cummins" userId="bd92c9c1-7919-49b2-898b-e3d1e62773ef" providerId="ADAL" clId="{CBE811DB-674D-42C3-ABF6-F8D6D8C1AE72}" dt="2025-07-23T14:28:37.661" v="235" actId="47"/>
        <pc:sldMkLst>
          <pc:docMk/>
          <pc:sldMk cId="3353877155" sldId="445"/>
        </pc:sldMkLst>
      </pc:sldChg>
      <pc:sldChg chg="addSp delSp modSp add mod">
        <pc:chgData name="Natalie Cummins" userId="bd92c9c1-7919-49b2-898b-e3d1e62773ef" providerId="ADAL" clId="{CBE811DB-674D-42C3-ABF6-F8D6D8C1AE72}" dt="2025-07-23T14:24:55.777" v="72"/>
        <pc:sldMkLst>
          <pc:docMk/>
          <pc:sldMk cId="3342590989" sldId="446"/>
        </pc:sldMkLst>
        <pc:picChg chg="add mod">
          <ac:chgData name="Natalie Cummins" userId="bd92c9c1-7919-49b2-898b-e3d1e62773ef" providerId="ADAL" clId="{CBE811DB-674D-42C3-ABF6-F8D6D8C1AE72}" dt="2025-07-23T14:24:55.777" v="72"/>
          <ac:picMkLst>
            <pc:docMk/>
            <pc:sldMk cId="3342590989" sldId="446"/>
            <ac:picMk id="5" creationId="{232A3B5B-16A8-432A-98D9-17AC2E631C5B}"/>
          </ac:picMkLst>
        </pc:picChg>
      </pc:sldChg>
      <pc:sldChg chg="addSp delSp modSp add mod">
        <pc:chgData name="Natalie Cummins" userId="bd92c9c1-7919-49b2-898b-e3d1e62773ef" providerId="ADAL" clId="{CBE811DB-674D-42C3-ABF6-F8D6D8C1AE72}" dt="2025-07-23T14:24:59.458" v="74"/>
        <pc:sldMkLst>
          <pc:docMk/>
          <pc:sldMk cId="3340191756" sldId="447"/>
        </pc:sldMkLst>
        <pc:picChg chg="add mod">
          <ac:chgData name="Natalie Cummins" userId="bd92c9c1-7919-49b2-898b-e3d1e62773ef" providerId="ADAL" clId="{CBE811DB-674D-42C3-ABF6-F8D6D8C1AE72}" dt="2025-07-23T14:24:59.458" v="74"/>
          <ac:picMkLst>
            <pc:docMk/>
            <pc:sldMk cId="3340191756" sldId="447"/>
            <ac:picMk id="5" creationId="{7770DE26-0432-2A3B-47A7-5A6794130E26}"/>
          </ac:picMkLst>
        </pc:picChg>
      </pc:sldChg>
      <pc:sldChg chg="add del">
        <pc:chgData name="Natalie Cummins" userId="bd92c9c1-7919-49b2-898b-e3d1e62773ef" providerId="ADAL" clId="{CBE811DB-674D-42C3-ABF6-F8D6D8C1AE72}" dt="2025-07-23T14:28:56.626" v="265" actId="47"/>
        <pc:sldMkLst>
          <pc:docMk/>
          <pc:sldMk cId="2566054512" sldId="448"/>
        </pc:sldMkLst>
      </pc:sldChg>
      <pc:sldChg chg="addSp delSp modSp add mod">
        <pc:chgData name="Natalie Cummins" userId="bd92c9c1-7919-49b2-898b-e3d1e62773ef" providerId="ADAL" clId="{CBE811DB-674D-42C3-ABF6-F8D6D8C1AE72}" dt="2025-07-23T14:25:03.404" v="76"/>
        <pc:sldMkLst>
          <pc:docMk/>
          <pc:sldMk cId="3759896622" sldId="449"/>
        </pc:sldMkLst>
        <pc:picChg chg="add mod">
          <ac:chgData name="Natalie Cummins" userId="bd92c9c1-7919-49b2-898b-e3d1e62773ef" providerId="ADAL" clId="{CBE811DB-674D-42C3-ABF6-F8D6D8C1AE72}" dt="2025-07-23T14:25:03.404" v="76"/>
          <ac:picMkLst>
            <pc:docMk/>
            <pc:sldMk cId="3759896622" sldId="449"/>
            <ac:picMk id="5" creationId="{EA65A4C6-2033-38D3-FB03-9BBC601478BA}"/>
          </ac:picMkLst>
        </pc:picChg>
      </pc:sldChg>
      <pc:sldChg chg="addSp delSp modSp add mod">
        <pc:chgData name="Natalie Cummins" userId="bd92c9c1-7919-49b2-898b-e3d1e62773ef" providerId="ADAL" clId="{CBE811DB-674D-42C3-ABF6-F8D6D8C1AE72}" dt="2025-07-23T14:25:06.602" v="78"/>
        <pc:sldMkLst>
          <pc:docMk/>
          <pc:sldMk cId="1800085892" sldId="450"/>
        </pc:sldMkLst>
        <pc:picChg chg="add mod">
          <ac:chgData name="Natalie Cummins" userId="bd92c9c1-7919-49b2-898b-e3d1e62773ef" providerId="ADAL" clId="{CBE811DB-674D-42C3-ABF6-F8D6D8C1AE72}" dt="2025-07-23T14:25:06.602" v="78"/>
          <ac:picMkLst>
            <pc:docMk/>
            <pc:sldMk cId="1800085892" sldId="450"/>
            <ac:picMk id="5" creationId="{2C7AFDD7-2DE8-4CB7-82E4-5F384F2BFF3C}"/>
          </ac:picMkLst>
        </pc:picChg>
      </pc:sldChg>
      <pc:sldChg chg="addSp delSp modSp add mod">
        <pc:chgData name="Natalie Cummins" userId="bd92c9c1-7919-49b2-898b-e3d1e62773ef" providerId="ADAL" clId="{CBE811DB-674D-42C3-ABF6-F8D6D8C1AE72}" dt="2025-07-23T14:25:10.076" v="80"/>
        <pc:sldMkLst>
          <pc:docMk/>
          <pc:sldMk cId="3518696158" sldId="451"/>
        </pc:sldMkLst>
        <pc:picChg chg="add mod">
          <ac:chgData name="Natalie Cummins" userId="bd92c9c1-7919-49b2-898b-e3d1e62773ef" providerId="ADAL" clId="{CBE811DB-674D-42C3-ABF6-F8D6D8C1AE72}" dt="2025-07-23T14:25:10.076" v="80"/>
          <ac:picMkLst>
            <pc:docMk/>
            <pc:sldMk cId="3518696158" sldId="451"/>
            <ac:picMk id="5" creationId="{D81089CB-53BD-ED06-03A4-D01F6CE1C81A}"/>
          </ac:picMkLst>
        </pc:picChg>
      </pc:sldChg>
      <pc:sldChg chg="addSp delSp modSp add mod">
        <pc:chgData name="Natalie Cummins" userId="bd92c9c1-7919-49b2-898b-e3d1e62773ef" providerId="ADAL" clId="{CBE811DB-674D-42C3-ABF6-F8D6D8C1AE72}" dt="2025-07-23T14:25:14.987" v="82"/>
        <pc:sldMkLst>
          <pc:docMk/>
          <pc:sldMk cId="1095681943" sldId="452"/>
        </pc:sldMkLst>
        <pc:picChg chg="add mod">
          <ac:chgData name="Natalie Cummins" userId="bd92c9c1-7919-49b2-898b-e3d1e62773ef" providerId="ADAL" clId="{CBE811DB-674D-42C3-ABF6-F8D6D8C1AE72}" dt="2025-07-23T14:25:14.987" v="82"/>
          <ac:picMkLst>
            <pc:docMk/>
            <pc:sldMk cId="1095681943" sldId="452"/>
            <ac:picMk id="5" creationId="{771865BC-C297-3379-BE7C-257793EBC472}"/>
          </ac:picMkLst>
        </pc:picChg>
      </pc:sldChg>
      <pc:sldChg chg="addSp delSp modSp add mod">
        <pc:chgData name="Natalie Cummins" userId="bd92c9c1-7919-49b2-898b-e3d1e62773ef" providerId="ADAL" clId="{CBE811DB-674D-42C3-ABF6-F8D6D8C1AE72}" dt="2025-07-23T14:25:18.927" v="84"/>
        <pc:sldMkLst>
          <pc:docMk/>
          <pc:sldMk cId="3120473824" sldId="453"/>
        </pc:sldMkLst>
        <pc:picChg chg="add mod">
          <ac:chgData name="Natalie Cummins" userId="bd92c9c1-7919-49b2-898b-e3d1e62773ef" providerId="ADAL" clId="{CBE811DB-674D-42C3-ABF6-F8D6D8C1AE72}" dt="2025-07-23T14:25:18.927" v="84"/>
          <ac:picMkLst>
            <pc:docMk/>
            <pc:sldMk cId="3120473824" sldId="453"/>
            <ac:picMk id="5" creationId="{24D351F3-9FC6-1343-4C51-7A2BD734C4D5}"/>
          </ac:picMkLst>
        </pc:picChg>
      </pc:sldChg>
      <pc:sldChg chg="addSp delSp modSp add mod">
        <pc:chgData name="Natalie Cummins" userId="bd92c9c1-7919-49b2-898b-e3d1e62773ef" providerId="ADAL" clId="{CBE811DB-674D-42C3-ABF6-F8D6D8C1AE72}" dt="2025-07-23T14:25:22.405" v="86"/>
        <pc:sldMkLst>
          <pc:docMk/>
          <pc:sldMk cId="1446790752" sldId="454"/>
        </pc:sldMkLst>
        <pc:picChg chg="add mod">
          <ac:chgData name="Natalie Cummins" userId="bd92c9c1-7919-49b2-898b-e3d1e62773ef" providerId="ADAL" clId="{CBE811DB-674D-42C3-ABF6-F8D6D8C1AE72}" dt="2025-07-23T14:25:22.405" v="86"/>
          <ac:picMkLst>
            <pc:docMk/>
            <pc:sldMk cId="1446790752" sldId="454"/>
            <ac:picMk id="5" creationId="{98066F79-3840-D71F-246C-313224ABA87D}"/>
          </ac:picMkLst>
        </pc:picChg>
      </pc:sldChg>
      <pc:sldChg chg="addSp delSp modSp add mod">
        <pc:chgData name="Natalie Cummins" userId="bd92c9c1-7919-49b2-898b-e3d1e62773ef" providerId="ADAL" clId="{CBE811DB-674D-42C3-ABF6-F8D6D8C1AE72}" dt="2025-07-23T14:25:25.421" v="88"/>
        <pc:sldMkLst>
          <pc:docMk/>
          <pc:sldMk cId="2741579208" sldId="455"/>
        </pc:sldMkLst>
        <pc:picChg chg="add mod">
          <ac:chgData name="Natalie Cummins" userId="bd92c9c1-7919-49b2-898b-e3d1e62773ef" providerId="ADAL" clId="{CBE811DB-674D-42C3-ABF6-F8D6D8C1AE72}" dt="2025-07-23T14:25:25.421" v="88"/>
          <ac:picMkLst>
            <pc:docMk/>
            <pc:sldMk cId="2741579208" sldId="455"/>
            <ac:picMk id="5" creationId="{8B0DEEE8-6C85-4F8E-8329-37F2B7E5D07A}"/>
          </ac:picMkLst>
        </pc:picChg>
      </pc:sldChg>
      <pc:sldChg chg="addSp delSp modSp add mod">
        <pc:chgData name="Natalie Cummins" userId="bd92c9c1-7919-49b2-898b-e3d1e62773ef" providerId="ADAL" clId="{CBE811DB-674D-42C3-ABF6-F8D6D8C1AE72}" dt="2025-07-23T14:25:28.460" v="90"/>
        <pc:sldMkLst>
          <pc:docMk/>
          <pc:sldMk cId="1936761441" sldId="456"/>
        </pc:sldMkLst>
        <pc:picChg chg="add mod">
          <ac:chgData name="Natalie Cummins" userId="bd92c9c1-7919-49b2-898b-e3d1e62773ef" providerId="ADAL" clId="{CBE811DB-674D-42C3-ABF6-F8D6D8C1AE72}" dt="2025-07-23T14:25:28.460" v="90"/>
          <ac:picMkLst>
            <pc:docMk/>
            <pc:sldMk cId="1936761441" sldId="456"/>
            <ac:picMk id="3" creationId="{70279D8B-B293-CE4A-A0B6-E8A34B287C6D}"/>
          </ac:picMkLst>
        </pc:picChg>
      </pc:sldChg>
      <pc:sldChg chg="add del">
        <pc:chgData name="Natalie Cummins" userId="bd92c9c1-7919-49b2-898b-e3d1e62773ef" providerId="ADAL" clId="{CBE811DB-674D-42C3-ABF6-F8D6D8C1AE72}" dt="2025-07-23T14:29:14.541" v="302" actId="47"/>
        <pc:sldMkLst>
          <pc:docMk/>
          <pc:sldMk cId="1196965847" sldId="457"/>
        </pc:sldMkLst>
      </pc:sldChg>
      <pc:sldChg chg="addSp delSp modSp add mod">
        <pc:chgData name="Natalie Cummins" userId="bd92c9c1-7919-49b2-898b-e3d1e62773ef" providerId="ADAL" clId="{CBE811DB-674D-42C3-ABF6-F8D6D8C1AE72}" dt="2025-07-23T14:25:34.728" v="92"/>
        <pc:sldMkLst>
          <pc:docMk/>
          <pc:sldMk cId="321803268" sldId="458"/>
        </pc:sldMkLst>
        <pc:picChg chg="add mod">
          <ac:chgData name="Natalie Cummins" userId="bd92c9c1-7919-49b2-898b-e3d1e62773ef" providerId="ADAL" clId="{CBE811DB-674D-42C3-ABF6-F8D6D8C1AE72}" dt="2025-07-23T14:25:34.728" v="92"/>
          <ac:picMkLst>
            <pc:docMk/>
            <pc:sldMk cId="321803268" sldId="458"/>
            <ac:picMk id="5" creationId="{75357693-C669-A913-4BFA-110F8ECD8862}"/>
          </ac:picMkLst>
        </pc:picChg>
      </pc:sldChg>
      <pc:sldChg chg="addSp delSp modSp add mod">
        <pc:chgData name="Natalie Cummins" userId="bd92c9c1-7919-49b2-898b-e3d1e62773ef" providerId="ADAL" clId="{CBE811DB-674D-42C3-ABF6-F8D6D8C1AE72}" dt="2025-07-23T14:25:38.014" v="94"/>
        <pc:sldMkLst>
          <pc:docMk/>
          <pc:sldMk cId="625468064" sldId="459"/>
        </pc:sldMkLst>
        <pc:picChg chg="add mod">
          <ac:chgData name="Natalie Cummins" userId="bd92c9c1-7919-49b2-898b-e3d1e62773ef" providerId="ADAL" clId="{CBE811DB-674D-42C3-ABF6-F8D6D8C1AE72}" dt="2025-07-23T14:25:38.014" v="94"/>
          <ac:picMkLst>
            <pc:docMk/>
            <pc:sldMk cId="625468064" sldId="459"/>
            <ac:picMk id="5" creationId="{FA9E386B-B930-5FA6-150F-C5EE29D39765}"/>
          </ac:picMkLst>
        </pc:picChg>
      </pc:sldChg>
      <pc:sldChg chg="addSp delSp modSp add mod">
        <pc:chgData name="Natalie Cummins" userId="bd92c9c1-7919-49b2-898b-e3d1e62773ef" providerId="ADAL" clId="{CBE811DB-674D-42C3-ABF6-F8D6D8C1AE72}" dt="2025-07-23T14:25:41.098" v="96"/>
        <pc:sldMkLst>
          <pc:docMk/>
          <pc:sldMk cId="3993962680" sldId="460"/>
        </pc:sldMkLst>
        <pc:picChg chg="add mod">
          <ac:chgData name="Natalie Cummins" userId="bd92c9c1-7919-49b2-898b-e3d1e62773ef" providerId="ADAL" clId="{CBE811DB-674D-42C3-ABF6-F8D6D8C1AE72}" dt="2025-07-23T14:25:41.098" v="96"/>
          <ac:picMkLst>
            <pc:docMk/>
            <pc:sldMk cId="3993962680" sldId="460"/>
            <ac:picMk id="5" creationId="{D1725867-0167-5C11-921C-50D9EA520BDB}"/>
          </ac:picMkLst>
        </pc:picChg>
      </pc:sldChg>
      <pc:sldChg chg="addSp delSp modSp add mod">
        <pc:chgData name="Natalie Cummins" userId="bd92c9c1-7919-49b2-898b-e3d1e62773ef" providerId="ADAL" clId="{CBE811DB-674D-42C3-ABF6-F8D6D8C1AE72}" dt="2025-07-23T14:25:44.257" v="98"/>
        <pc:sldMkLst>
          <pc:docMk/>
          <pc:sldMk cId="3003601697" sldId="461"/>
        </pc:sldMkLst>
        <pc:picChg chg="add mod">
          <ac:chgData name="Natalie Cummins" userId="bd92c9c1-7919-49b2-898b-e3d1e62773ef" providerId="ADAL" clId="{CBE811DB-674D-42C3-ABF6-F8D6D8C1AE72}" dt="2025-07-23T14:25:44.257" v="98"/>
          <ac:picMkLst>
            <pc:docMk/>
            <pc:sldMk cId="3003601697" sldId="461"/>
            <ac:picMk id="5" creationId="{1100C8E8-C89C-38B0-4D69-499DD3A80EDF}"/>
          </ac:picMkLst>
        </pc:picChg>
      </pc:sldChg>
      <pc:sldChg chg="addSp modSp add">
        <pc:chgData name="Natalie Cummins" userId="bd92c9c1-7919-49b2-898b-e3d1e62773ef" providerId="ADAL" clId="{CBE811DB-674D-42C3-ABF6-F8D6D8C1AE72}" dt="2025-07-23T14:25:47.600" v="99"/>
        <pc:sldMkLst>
          <pc:docMk/>
          <pc:sldMk cId="881655616" sldId="462"/>
        </pc:sldMkLst>
        <pc:picChg chg="add mod">
          <ac:chgData name="Natalie Cummins" userId="bd92c9c1-7919-49b2-898b-e3d1e62773ef" providerId="ADAL" clId="{CBE811DB-674D-42C3-ABF6-F8D6D8C1AE72}" dt="2025-07-23T14:25:47.600" v="99"/>
          <ac:picMkLst>
            <pc:docMk/>
            <pc:sldMk cId="881655616" sldId="462"/>
            <ac:picMk id="5" creationId="{61ACBB1D-B10F-9E0A-13FB-6A795EB15F9A}"/>
          </ac:picMkLst>
        </pc:picChg>
      </pc:sldChg>
      <pc:sldChg chg="addSp delSp modSp add mod">
        <pc:chgData name="Natalie Cummins" userId="bd92c9c1-7919-49b2-898b-e3d1e62773ef" providerId="ADAL" clId="{CBE811DB-674D-42C3-ABF6-F8D6D8C1AE72}" dt="2025-07-23T14:23:09.023" v="20"/>
        <pc:sldMkLst>
          <pc:docMk/>
          <pc:sldMk cId="1998528712" sldId="464"/>
        </pc:sldMkLst>
        <pc:picChg chg="add mod">
          <ac:chgData name="Natalie Cummins" userId="bd92c9c1-7919-49b2-898b-e3d1e62773ef" providerId="ADAL" clId="{CBE811DB-674D-42C3-ABF6-F8D6D8C1AE72}" dt="2025-07-23T14:23:09.023" v="20"/>
          <ac:picMkLst>
            <pc:docMk/>
            <pc:sldMk cId="1998528712" sldId="464"/>
            <ac:picMk id="6" creationId="{C86F0AE3-1D0E-191F-1C8C-932FE7B16800}"/>
          </ac:picMkLst>
        </pc:picChg>
      </pc:sldChg>
      <pc:sldChg chg="addSp delSp modSp add mod">
        <pc:chgData name="Natalie Cummins" userId="bd92c9c1-7919-49b2-898b-e3d1e62773ef" providerId="ADAL" clId="{CBE811DB-674D-42C3-ABF6-F8D6D8C1AE72}" dt="2025-07-23T14:23:13.679" v="22"/>
        <pc:sldMkLst>
          <pc:docMk/>
          <pc:sldMk cId="2629852801" sldId="465"/>
        </pc:sldMkLst>
        <pc:picChg chg="add mod">
          <ac:chgData name="Natalie Cummins" userId="bd92c9c1-7919-49b2-898b-e3d1e62773ef" providerId="ADAL" clId="{CBE811DB-674D-42C3-ABF6-F8D6D8C1AE72}" dt="2025-07-23T14:23:13.679" v="22"/>
          <ac:picMkLst>
            <pc:docMk/>
            <pc:sldMk cId="2629852801" sldId="465"/>
            <ac:picMk id="6" creationId="{F328D957-7181-C717-B4DD-5815FD4C393C}"/>
          </ac:picMkLst>
        </pc:picChg>
      </pc:sldChg>
      <pc:sldChg chg="addSp delSp modSp add mod">
        <pc:chgData name="Natalie Cummins" userId="bd92c9c1-7919-49b2-898b-e3d1e62773ef" providerId="ADAL" clId="{CBE811DB-674D-42C3-ABF6-F8D6D8C1AE72}" dt="2025-07-23T14:22:55.003" v="14"/>
        <pc:sldMkLst>
          <pc:docMk/>
          <pc:sldMk cId="2858679223" sldId="466"/>
        </pc:sldMkLst>
        <pc:picChg chg="add mod">
          <ac:chgData name="Natalie Cummins" userId="bd92c9c1-7919-49b2-898b-e3d1e62773ef" providerId="ADAL" clId="{CBE811DB-674D-42C3-ABF6-F8D6D8C1AE72}" dt="2025-07-23T14:22:55.003" v="14"/>
          <ac:picMkLst>
            <pc:docMk/>
            <pc:sldMk cId="2858679223" sldId="466"/>
            <ac:picMk id="6" creationId="{A7C90425-659B-96D2-291F-01CAD2B0655B}"/>
          </ac:picMkLst>
        </pc:picChg>
      </pc:sldChg>
      <pc:sldChg chg="addSp delSp modSp add mod">
        <pc:chgData name="Natalie Cummins" userId="bd92c9c1-7919-49b2-898b-e3d1e62773ef" providerId="ADAL" clId="{CBE811DB-674D-42C3-ABF6-F8D6D8C1AE72}" dt="2025-07-23T14:33:39.451" v="304" actId="478"/>
        <pc:sldMkLst>
          <pc:docMk/>
          <pc:sldMk cId="2254807977" sldId="467"/>
        </pc:sldMkLst>
        <pc:picChg chg="add del">
          <ac:chgData name="Natalie Cummins" userId="bd92c9c1-7919-49b2-898b-e3d1e62773ef" providerId="ADAL" clId="{CBE811DB-674D-42C3-ABF6-F8D6D8C1AE72}" dt="2025-07-23T14:33:39.451" v="304" actId="478"/>
          <ac:picMkLst>
            <pc:docMk/>
            <pc:sldMk cId="2254807977" sldId="467"/>
            <ac:picMk id="4" creationId="{4810157E-6434-ABEA-467C-3843FDD1D17E}"/>
          </ac:picMkLst>
        </pc:picChg>
      </pc:sldChg>
      <pc:sldChg chg="addSp delSp modSp add mod">
        <pc:chgData name="Natalie Cummins" userId="bd92c9c1-7919-49b2-898b-e3d1e62773ef" providerId="ADAL" clId="{CBE811DB-674D-42C3-ABF6-F8D6D8C1AE72}" dt="2025-08-05T16:11:12.737" v="706" actId="478"/>
        <pc:sldMkLst>
          <pc:docMk/>
          <pc:sldMk cId="51803602" sldId="2633"/>
        </pc:sldMkLst>
        <pc:spChg chg="mod">
          <ac:chgData name="Natalie Cummins" userId="bd92c9c1-7919-49b2-898b-e3d1e62773ef" providerId="ADAL" clId="{CBE811DB-674D-42C3-ABF6-F8D6D8C1AE72}" dt="2025-07-23T14:27:50.683" v="179" actId="20577"/>
          <ac:spMkLst>
            <pc:docMk/>
            <pc:sldMk cId="51803602" sldId="2633"/>
            <ac:spMk id="5" creationId="{1F05AD81-CDAF-7154-0A38-6C667495A533}"/>
          </ac:spMkLst>
        </pc:spChg>
        <pc:spChg chg="add mod">
          <ac:chgData name="Natalie Cummins" userId="bd92c9c1-7919-49b2-898b-e3d1e62773ef" providerId="ADAL" clId="{CBE811DB-674D-42C3-ABF6-F8D6D8C1AE72}" dt="2025-08-05T16:11:12.737" v="706" actId="478"/>
          <ac:spMkLst>
            <pc:docMk/>
            <pc:sldMk cId="51803602" sldId="2633"/>
            <ac:spMk id="7" creationId="{A5454DB8-2564-6934-B986-8A8449D30BB7}"/>
          </ac:spMkLst>
        </pc:spChg>
      </pc:sldChg>
      <pc:sldChg chg="addSp delSp modSp add mod">
        <pc:chgData name="Natalie Cummins" userId="bd92c9c1-7919-49b2-898b-e3d1e62773ef" providerId="ADAL" clId="{CBE811DB-674D-42C3-ABF6-F8D6D8C1AE72}" dt="2025-08-05T16:11:24.349" v="707" actId="478"/>
        <pc:sldMkLst>
          <pc:docMk/>
          <pc:sldMk cId="3829213825" sldId="2634"/>
        </pc:sldMkLst>
        <pc:spChg chg="mod">
          <ac:chgData name="Natalie Cummins" userId="bd92c9c1-7919-49b2-898b-e3d1e62773ef" providerId="ADAL" clId="{CBE811DB-674D-42C3-ABF6-F8D6D8C1AE72}" dt="2025-07-23T14:28:15.910" v="204" actId="20577"/>
          <ac:spMkLst>
            <pc:docMk/>
            <pc:sldMk cId="3829213825" sldId="2634"/>
            <ac:spMk id="5" creationId="{6E148585-48F1-7E99-A38C-594E3905C0F3}"/>
          </ac:spMkLst>
        </pc:spChg>
        <pc:spChg chg="add mod">
          <ac:chgData name="Natalie Cummins" userId="bd92c9c1-7919-49b2-898b-e3d1e62773ef" providerId="ADAL" clId="{CBE811DB-674D-42C3-ABF6-F8D6D8C1AE72}" dt="2025-08-05T16:11:24.349" v="707" actId="478"/>
          <ac:spMkLst>
            <pc:docMk/>
            <pc:sldMk cId="3829213825" sldId="2634"/>
            <ac:spMk id="7" creationId="{E76EDB34-5378-234F-4F3D-D342F98DFD2D}"/>
          </ac:spMkLst>
        </pc:spChg>
      </pc:sldChg>
      <pc:sldChg chg="addSp delSp modSp add mod">
        <pc:chgData name="Natalie Cummins" userId="bd92c9c1-7919-49b2-898b-e3d1e62773ef" providerId="ADAL" clId="{CBE811DB-674D-42C3-ABF6-F8D6D8C1AE72}" dt="2025-08-05T16:11:31.837" v="708" actId="478"/>
        <pc:sldMkLst>
          <pc:docMk/>
          <pc:sldMk cId="983111896" sldId="2635"/>
        </pc:sldMkLst>
        <pc:spChg chg="mod">
          <ac:chgData name="Natalie Cummins" userId="bd92c9c1-7919-49b2-898b-e3d1e62773ef" providerId="ADAL" clId="{CBE811DB-674D-42C3-ABF6-F8D6D8C1AE72}" dt="2025-07-23T14:28:34.441" v="234" actId="20577"/>
          <ac:spMkLst>
            <pc:docMk/>
            <pc:sldMk cId="983111896" sldId="2635"/>
            <ac:spMk id="5" creationId="{A7F82DB0-7BE4-05E5-562F-D26A395CCF0A}"/>
          </ac:spMkLst>
        </pc:spChg>
        <pc:spChg chg="add mod">
          <ac:chgData name="Natalie Cummins" userId="bd92c9c1-7919-49b2-898b-e3d1e62773ef" providerId="ADAL" clId="{CBE811DB-674D-42C3-ABF6-F8D6D8C1AE72}" dt="2025-08-05T16:11:31.837" v="708" actId="478"/>
          <ac:spMkLst>
            <pc:docMk/>
            <pc:sldMk cId="983111896" sldId="2635"/>
            <ac:spMk id="7" creationId="{B089EA8E-D684-C679-5C6F-9C0453B67BDF}"/>
          </ac:spMkLst>
        </pc:spChg>
      </pc:sldChg>
      <pc:sldChg chg="addSp delSp modSp add mod">
        <pc:chgData name="Natalie Cummins" userId="bd92c9c1-7919-49b2-898b-e3d1e62773ef" providerId="ADAL" clId="{CBE811DB-674D-42C3-ABF6-F8D6D8C1AE72}" dt="2025-08-05T16:11:35.949" v="709" actId="478"/>
        <pc:sldMkLst>
          <pc:docMk/>
          <pc:sldMk cId="771582641" sldId="2636"/>
        </pc:sldMkLst>
        <pc:spChg chg="mod">
          <ac:chgData name="Natalie Cummins" userId="bd92c9c1-7919-49b2-898b-e3d1e62773ef" providerId="ADAL" clId="{CBE811DB-674D-42C3-ABF6-F8D6D8C1AE72}" dt="2025-07-23T14:28:53.862" v="264" actId="20577"/>
          <ac:spMkLst>
            <pc:docMk/>
            <pc:sldMk cId="771582641" sldId="2636"/>
            <ac:spMk id="5" creationId="{417730E6-6875-671D-1CBF-4BB1B05BCA7D}"/>
          </ac:spMkLst>
        </pc:spChg>
        <pc:spChg chg="add mod">
          <ac:chgData name="Natalie Cummins" userId="bd92c9c1-7919-49b2-898b-e3d1e62773ef" providerId="ADAL" clId="{CBE811DB-674D-42C3-ABF6-F8D6D8C1AE72}" dt="2025-08-05T16:11:35.949" v="709" actId="478"/>
          <ac:spMkLst>
            <pc:docMk/>
            <pc:sldMk cId="771582641" sldId="2636"/>
            <ac:spMk id="7" creationId="{39C0B9B6-D65D-4A27-61F2-C6EBA8CCD9BD}"/>
          </ac:spMkLst>
        </pc:spChg>
      </pc:sldChg>
      <pc:sldChg chg="addSp delSp modSp add mod">
        <pc:chgData name="Natalie Cummins" userId="bd92c9c1-7919-49b2-898b-e3d1e62773ef" providerId="ADAL" clId="{CBE811DB-674D-42C3-ABF6-F8D6D8C1AE72}" dt="2025-08-05T16:11:42.238" v="710" actId="478"/>
        <pc:sldMkLst>
          <pc:docMk/>
          <pc:sldMk cId="276434641" sldId="2637"/>
        </pc:sldMkLst>
        <pc:spChg chg="mod">
          <ac:chgData name="Natalie Cummins" userId="bd92c9c1-7919-49b2-898b-e3d1e62773ef" providerId="ADAL" clId="{CBE811DB-674D-42C3-ABF6-F8D6D8C1AE72}" dt="2025-07-23T14:29:11.714" v="301" actId="20577"/>
          <ac:spMkLst>
            <pc:docMk/>
            <pc:sldMk cId="276434641" sldId="2637"/>
            <ac:spMk id="5" creationId="{AD9E61EB-EF06-AB37-7960-8F76A9A66BEF}"/>
          </ac:spMkLst>
        </pc:spChg>
        <pc:spChg chg="add mod">
          <ac:chgData name="Natalie Cummins" userId="bd92c9c1-7919-49b2-898b-e3d1e62773ef" providerId="ADAL" clId="{CBE811DB-674D-42C3-ABF6-F8D6D8C1AE72}" dt="2025-08-05T16:11:42.238" v="710" actId="478"/>
          <ac:spMkLst>
            <pc:docMk/>
            <pc:sldMk cId="276434641" sldId="2637"/>
            <ac:spMk id="7" creationId="{62808555-4630-6015-4BFF-0732BD2CE1EC}"/>
          </ac:spMkLst>
        </pc:spChg>
      </pc:sldChg>
      <pc:sldChg chg="modSp add mod">
        <pc:chgData name="Natalie Cummins" userId="bd92c9c1-7919-49b2-898b-e3d1e62773ef" providerId="ADAL" clId="{CBE811DB-674D-42C3-ABF6-F8D6D8C1AE72}" dt="2025-07-25T18:37:37.823" v="547" actId="113"/>
        <pc:sldMkLst>
          <pc:docMk/>
          <pc:sldMk cId="882652918" sldId="2638"/>
        </pc:sldMkLst>
        <pc:spChg chg="mod">
          <ac:chgData name="Natalie Cummins" userId="bd92c9c1-7919-49b2-898b-e3d1e62773ef" providerId="ADAL" clId="{CBE811DB-674D-42C3-ABF6-F8D6D8C1AE72}" dt="2025-07-25T18:37:37.823" v="547" actId="113"/>
          <ac:spMkLst>
            <pc:docMk/>
            <pc:sldMk cId="882652918" sldId="2638"/>
            <ac:spMk id="5" creationId="{F0D1860F-09D2-53C5-1CA6-8A5493839EB4}"/>
          </ac:spMkLst>
        </pc:spChg>
      </pc:sldChg>
      <pc:sldMasterChg chg="delSldLayout">
        <pc:chgData name="Natalie Cummins" userId="bd92c9c1-7919-49b2-898b-e3d1e62773ef" providerId="ADAL" clId="{CBE811DB-674D-42C3-ABF6-F8D6D8C1AE72}" dt="2025-07-23T14:29:14.541" v="302" actId="47"/>
        <pc:sldMasterMkLst>
          <pc:docMk/>
          <pc:sldMasterMk cId="2240888428" sldId="2147483682"/>
        </pc:sldMasterMkLst>
        <pc:sldLayoutChg chg="del">
          <pc:chgData name="Natalie Cummins" userId="bd92c9c1-7919-49b2-898b-e3d1e62773ef" providerId="ADAL" clId="{CBE811DB-674D-42C3-ABF6-F8D6D8C1AE72}" dt="2025-07-23T14:29:14.541" v="302" actId="47"/>
          <pc:sldLayoutMkLst>
            <pc:docMk/>
            <pc:sldMasterMk cId="2240888428" sldId="2147483682"/>
            <pc:sldLayoutMk cId="149910454" sldId="214748370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1B7_9FA9991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343167349954"/>
          <c:y val="1.2986755350185302E-2"/>
          <c:w val="0.6003193061635288"/>
          <c:h val="0.8489100430976213"/>
        </c:manualLayout>
      </c:layout>
      <c:pieChart>
        <c:varyColors val="1"/>
        <c:ser>
          <c:idx val="0"/>
          <c:order val="0"/>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F2-420E-8859-895CDD674FBE}"/>
              </c:ext>
            </c:extLst>
          </c:dPt>
          <c:dPt>
            <c:idx val="1"/>
            <c:bubble3D val="0"/>
            <c:explosion val="12"/>
            <c:spPr>
              <a:solidFill>
                <a:schemeClr val="accent2"/>
              </a:solidFill>
              <a:ln w="19050">
                <a:solidFill>
                  <a:schemeClr val="lt1"/>
                </a:solidFill>
              </a:ln>
              <a:effectLst/>
            </c:spPr>
            <c:extLst>
              <c:ext xmlns:c16="http://schemas.microsoft.com/office/drawing/2014/chart" uri="{C3380CC4-5D6E-409C-BE32-E72D297353CC}">
                <c16:uniqueId val="{00000003-5EF2-420E-8859-895CDD674FBE}"/>
              </c:ext>
            </c:extLst>
          </c:dPt>
          <c:cat>
            <c:strRef>
              <c:f>Sheet2!$A$1:$A$2</c:f>
              <c:strCache>
                <c:ptCount val="2"/>
                <c:pt idx="0">
                  <c:v>Non-Correctional</c:v>
                </c:pt>
                <c:pt idx="1">
                  <c:v>Correctional</c:v>
                </c:pt>
              </c:strCache>
            </c:strRef>
          </c:cat>
          <c:val>
            <c:numRef>
              <c:f>Sheet2!$B$1:$B$2</c:f>
              <c:numCache>
                <c:formatCode>0%</c:formatCode>
                <c:ptCount val="2"/>
                <c:pt idx="0">
                  <c:v>0.23</c:v>
                </c:pt>
                <c:pt idx="1">
                  <c:v>0.77</c:v>
                </c:pt>
              </c:numCache>
            </c:numRef>
          </c:val>
          <c:extLst>
            <c:ext xmlns:c16="http://schemas.microsoft.com/office/drawing/2014/chart" uri="{C3380CC4-5D6E-409C-BE32-E72D297353CC}">
              <c16:uniqueId val="{00000004-5EF2-420E-8859-895CDD674F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8/21/2025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8/21/2025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2</a:t>
            </a:fld>
            <a:endParaRPr lang="en-US"/>
          </a:p>
        </p:txBody>
      </p:sp>
    </p:spTree>
    <p:extLst>
      <p:ext uri="{BB962C8B-B14F-4D97-AF65-F5344CB8AC3E}">
        <p14:creationId xmlns:p14="http://schemas.microsoft.com/office/powerpoint/2010/main" val="2353463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766805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6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64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358525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a:t>Edit This </a:t>
            </a:r>
            <a:r>
              <a:rPr lang="en-US" err="1"/>
              <a:t>Subheader</a:t>
            </a:r>
            <a:r>
              <a:rPr lang="en-US"/>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20"/>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 id="2147483703" r:id="rId17"/>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earsonvue.com/content/dam/VUE/vue/en/documents/tech-specs/test-center/ged-only-technical-requirements.pdf"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arsonvue.com/content/dam/VUE/vue/en/documents/tech-specs/test-center/pvtc-technical-requirements.pdf" TargetMode="External"/><Relationship Id="rId2" Type="http://schemas.openxmlformats.org/officeDocument/2006/relationships/hyperlink" Target="https://www.pearsonvue.com/content/dam/VUE/vue/en/documents/tech-specs/test-center/ged-only-technical-requirements.pdf" TargetMode="External"/><Relationship Id="rId1" Type="http://schemas.openxmlformats.org/officeDocument/2006/relationships/slideLayout" Target="../slideLayouts/slideLayout1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ome.pearsonvue.com/Documents/Test-center/pvtc-photo-checklist-and-facility-requirements.aspx" TargetMode="External"/><Relationship Id="rId1" Type="http://schemas.openxmlformats.org/officeDocument/2006/relationships/slideLayout" Target="../slideLayouts/slideLayout17.xml"/><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hyperlink" Target="https://home.pearsonvue.com/Test-centers/Become-a-test-center/Test-center-application.aspx" TargetMode="Externa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ome.pearsonvue.com/Documents/Test-center/pvtc-photo-checklist-and-facility-requirements.aspx" TargetMode="Externa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earsonvue.com/content/dam/VUE/vue/en/documents/tech-specs/test-center/ged-only-technical-requirements.pdf" TargetMode="Externa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hyperlink" Target="https://www.pearsonvue.com/content/dam/VUE/vue/en/documents/tech-specs/test-center/ged-only-technical-requirements.pdf" TargetMode="External"/><Relationship Id="rId2" Type="http://schemas.openxmlformats.org/officeDocument/2006/relationships/hyperlink" Target="https://ged.com/educators_admins/test_admin/become_a_center/" TargetMode="Externa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40.pn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1.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44.svg"/><Relationship Id="rId4" Type="http://schemas.openxmlformats.org/officeDocument/2006/relationships/image" Target="../media/image42.svg"/><Relationship Id="rId9"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Natalie.Cummins@pearson.com" TargetMode="Externa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ed.com/educators_admins/test_admin/become_a_center/" TargetMode="Externa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p:txBody>
          <a:bodyPr/>
          <a:lstStyle/>
          <a:p>
            <a:r>
              <a:rPr lang="en-US"/>
              <a:t>Natalie E. Cummins</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p:txBody>
          <a:bodyPr>
            <a:normAutofit fontScale="92500"/>
          </a:bodyPr>
          <a:lstStyle/>
          <a:p>
            <a:r>
              <a:rPr lang="en-US" sz="5400"/>
              <a:t>GED</a:t>
            </a:r>
            <a:r>
              <a:rPr lang="en-US" sz="5400" baseline="30000"/>
              <a:t>®</a:t>
            </a:r>
            <a:r>
              <a:rPr lang="en-US" sz="5400"/>
              <a:t> Testing Centers: </a:t>
            </a:r>
            <a:r>
              <a:rPr lang="en-US" sz="4800"/>
              <a:t>Demystifying the Application and Approval Process</a:t>
            </a:r>
            <a:endParaRPr lang="en-US"/>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What is a Mobile Testing Center?</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vert="horz" lIns="91440" tIns="45720" rIns="91440" bIns="45720" rtlCol="0" anchor="t">
            <a:normAutofit/>
          </a:bodyPr>
          <a:lstStyle/>
          <a:p>
            <a:r>
              <a:rPr lang="en-US" sz="2800" dirty="0">
                <a:latin typeface="+mn-lt"/>
                <a:ea typeface="Open Sans Light"/>
                <a:cs typeface="Open Sans Light"/>
              </a:rPr>
              <a:t>A mobile testing center is a </a:t>
            </a:r>
            <a:r>
              <a:rPr lang="en-US" sz="2800" b="1" dirty="0">
                <a:latin typeface="+mn-lt"/>
                <a:ea typeface="Open Sans Light"/>
                <a:cs typeface="Open Sans Light"/>
              </a:rPr>
              <a:t>set of testing laptop computers </a:t>
            </a:r>
            <a:r>
              <a:rPr lang="en-US" sz="2800" dirty="0">
                <a:latin typeface="+mn-lt"/>
                <a:ea typeface="Open Sans Light"/>
                <a:cs typeface="Open Sans Light"/>
              </a:rPr>
              <a:t>and other necessary equipment that can be deployed in a remote location to deliver the GED</a:t>
            </a:r>
            <a:r>
              <a:rPr lang="en-US" sz="2800" baseline="30000" dirty="0">
                <a:latin typeface="Arial"/>
                <a:ea typeface="Open Sans Light"/>
                <a:cs typeface="Arial"/>
              </a:rPr>
              <a:t>®</a:t>
            </a:r>
            <a:r>
              <a:rPr lang="en-US" sz="2800" dirty="0">
                <a:latin typeface="+mn-lt"/>
                <a:ea typeface="Open Sans Light"/>
                <a:cs typeface="Open Sans Light"/>
              </a:rPr>
              <a:t> test. They are almost always GED-only.</a:t>
            </a:r>
          </a:p>
          <a:p>
            <a:endParaRPr lang="en-US" sz="2800">
              <a:latin typeface="+mn-lt"/>
            </a:endParaRPr>
          </a:p>
          <a:p>
            <a:r>
              <a:rPr lang="en-US" sz="2800" dirty="0">
                <a:latin typeface="+mn-lt"/>
                <a:ea typeface="Open Sans Light"/>
                <a:cs typeface="Open Sans Light"/>
              </a:rPr>
              <a:t>Mobile testing centers are </a:t>
            </a:r>
            <a:r>
              <a:rPr lang="en-US" sz="2800" u="sng" dirty="0">
                <a:latin typeface="+mn-lt"/>
                <a:ea typeface="Open Sans Light"/>
                <a:cs typeface="Open Sans Light"/>
              </a:rPr>
              <a:t>usually</a:t>
            </a:r>
            <a:r>
              <a:rPr lang="en-US" sz="2800" dirty="0">
                <a:latin typeface="+mn-lt"/>
                <a:ea typeface="Open Sans Light"/>
                <a:cs typeface="Open Sans Light"/>
              </a:rPr>
              <a:t> created as “satellites” of existing fixed testing centers (exceptions may apply).</a:t>
            </a:r>
          </a:p>
          <a:p>
            <a:endParaRPr lang="en-US" sz="2800">
              <a:latin typeface="+mn-lt"/>
            </a:endParaRPr>
          </a:p>
          <a:p>
            <a:r>
              <a:rPr lang="en-US" sz="2800" dirty="0">
                <a:latin typeface="+mn-lt"/>
                <a:ea typeface="Open Sans Light"/>
                <a:cs typeface="Open Sans Light"/>
              </a:rPr>
              <a:t>Mobile testing is most commonly used to serve jails, but it can be very valuable for public testing needs.</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10</a:t>
            </a:fld>
            <a:endParaRPr lang="en-US"/>
          </a:p>
        </p:txBody>
      </p:sp>
      <p:pic>
        <p:nvPicPr>
          <p:cNvPr id="5" name="Picture 4" descr="A blue letter p on a black background">
            <a:extLst>
              <a:ext uri="{FF2B5EF4-FFF2-40B4-BE49-F238E27FC236}">
                <a16:creationId xmlns:a16="http://schemas.microsoft.com/office/drawing/2014/main" id="{09C1BE9B-AC7B-201C-C2DA-4B01680D4F0A}"/>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60671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panose="020B0704020202020204" pitchFamily="34" charset="0"/>
                <a:cs typeface="Arial Bold" panose="020B0704020202020204" pitchFamily="34" charset="0"/>
              </a:rPr>
              <a:t>Becoming a GED Testing Center -- Costs</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11</a:t>
            </a:fld>
            <a:endParaRPr lang="en-US"/>
          </a:p>
        </p:txBody>
      </p:sp>
      <p:sp>
        <p:nvSpPr>
          <p:cNvPr id="5" name="Content Placeholder 1">
            <a:extLst>
              <a:ext uri="{FF2B5EF4-FFF2-40B4-BE49-F238E27FC236}">
                <a16:creationId xmlns:a16="http://schemas.microsoft.com/office/drawing/2014/main" id="{FDA2D5F5-8CEB-D84F-4323-B285D83FF934}"/>
              </a:ext>
            </a:extLst>
          </p:cNvPr>
          <p:cNvSpPr>
            <a:spLocks noGrp="1"/>
          </p:cNvSpPr>
          <p:nvPr>
            <p:ph sz="quarter" idx="16"/>
          </p:nvPr>
        </p:nvSpPr>
        <p:spPr>
          <a:xfrm>
            <a:off x="1184275" y="1893888"/>
            <a:ext cx="9972675" cy="4475162"/>
          </a:xfrm>
        </p:spPr>
        <p:txBody>
          <a:bodyPr>
            <a:normAutofit/>
          </a:bodyPr>
          <a:lstStyle/>
          <a:p>
            <a:pPr marL="0" indent="0">
              <a:buNone/>
            </a:pPr>
            <a:r>
              <a:rPr lang="en-GB" sz="2800">
                <a:latin typeface="Open Sans" panose="020B0606030504020204" pitchFamily="34" charset="0"/>
                <a:ea typeface="Open Sans" panose="020B0606030504020204" pitchFamily="34" charset="0"/>
                <a:cs typeface="Open Sans" panose="020B0606030504020204" pitchFamily="34" charset="0"/>
              </a:rPr>
              <a:t>The following aspects of Test Center creation are FREE:</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Application</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Software</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Test Administrator Certification</a:t>
            </a:r>
          </a:p>
          <a:p>
            <a:pPr marL="0" indent="0">
              <a:buNone/>
            </a:pPr>
            <a:endParaRPr lang="en-GB" sz="28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800">
                <a:latin typeface="Open Sans" panose="020B0606030504020204" pitchFamily="34" charset="0"/>
                <a:ea typeface="Open Sans" panose="020B0606030504020204" pitchFamily="34" charset="0"/>
                <a:cs typeface="Open Sans" panose="020B0606030504020204" pitchFamily="34" charset="0"/>
              </a:rPr>
              <a:t>The Enhanced Security Protocol (ESP) Security Kit costs approximately $450 (flat rate from Pearson VUE; you may source the cameras and digital signature pad yourself)</a:t>
            </a:r>
          </a:p>
          <a:p>
            <a:pPr marL="0" indent="0">
              <a:buNone/>
            </a:pPr>
            <a:endParaRPr lang="en-GB" sz="2400"/>
          </a:p>
        </p:txBody>
      </p:sp>
      <p:pic>
        <p:nvPicPr>
          <p:cNvPr id="6" name="Picture 5" descr="A blue letter p on a black background">
            <a:extLst>
              <a:ext uri="{FF2B5EF4-FFF2-40B4-BE49-F238E27FC236}">
                <a16:creationId xmlns:a16="http://schemas.microsoft.com/office/drawing/2014/main" id="{C86F0AE3-1D0E-191F-1C8C-932FE7B16800}"/>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99852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panose="020B0704020202020204" pitchFamily="34" charset="0"/>
                <a:cs typeface="Arial Bold" panose="020B0704020202020204" pitchFamily="34" charset="0"/>
              </a:rPr>
              <a:t>Becoming a GED Testing Center -- Compensation</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12</a:t>
            </a:fld>
            <a:endParaRPr lang="en-US"/>
          </a:p>
        </p:txBody>
      </p:sp>
      <p:sp>
        <p:nvSpPr>
          <p:cNvPr id="5" name="Content Placeholder 1">
            <a:extLst>
              <a:ext uri="{FF2B5EF4-FFF2-40B4-BE49-F238E27FC236}">
                <a16:creationId xmlns:a16="http://schemas.microsoft.com/office/drawing/2014/main" id="{FDA2D5F5-8CEB-D84F-4323-B285D83FF934}"/>
              </a:ext>
            </a:extLst>
          </p:cNvPr>
          <p:cNvSpPr>
            <a:spLocks noGrp="1"/>
          </p:cNvSpPr>
          <p:nvPr>
            <p:ph sz="quarter" idx="16"/>
          </p:nvPr>
        </p:nvSpPr>
        <p:spPr>
          <a:xfrm>
            <a:off x="1184275" y="1893888"/>
            <a:ext cx="9972675" cy="4475162"/>
          </a:xfrm>
        </p:spPr>
        <p:txBody>
          <a:bodyPr vert="horz" lIns="91440" tIns="45720" rIns="91440" bIns="45720" rtlCol="0" anchor="t">
            <a:normAutofit/>
          </a:bodyPr>
          <a:lstStyle/>
          <a:p>
            <a:pPr marL="0" indent="0">
              <a:buNone/>
            </a:pPr>
            <a:r>
              <a:rPr lang="en-GB" sz="2800" u="sng" dirty="0">
                <a:latin typeface="Open Sans"/>
                <a:ea typeface="Open Sans"/>
                <a:cs typeface="Open Sans"/>
              </a:rPr>
              <a:t>Public</a:t>
            </a:r>
            <a:r>
              <a:rPr lang="en-GB" sz="2800" dirty="0">
                <a:latin typeface="Open Sans"/>
                <a:ea typeface="Open Sans"/>
                <a:cs typeface="Open Sans"/>
              </a:rPr>
              <a:t> test </a:t>
            </a:r>
            <a:r>
              <a:rPr lang="en-GB" sz="2800" dirty="0" err="1">
                <a:latin typeface="Open Sans"/>
                <a:ea typeface="Open Sans"/>
                <a:cs typeface="Open Sans"/>
              </a:rPr>
              <a:t>centers</a:t>
            </a:r>
            <a:r>
              <a:rPr lang="en-GB" sz="2800" dirty="0">
                <a:latin typeface="Open Sans"/>
                <a:ea typeface="Open Sans"/>
                <a:cs typeface="Open Sans"/>
              </a:rPr>
              <a:t> receive </a:t>
            </a:r>
            <a:r>
              <a:rPr lang="en-GB" sz="2800" b="1" dirty="0">
                <a:latin typeface="Open Sans"/>
                <a:ea typeface="Open Sans"/>
                <a:cs typeface="Open Sans"/>
              </a:rPr>
              <a:t>Channel Compensation</a:t>
            </a:r>
            <a:r>
              <a:rPr lang="en-GB" sz="2800" dirty="0">
                <a:latin typeface="Open Sans"/>
                <a:ea typeface="Open Sans"/>
                <a:cs typeface="Open Sans"/>
              </a:rPr>
              <a:t>. This is a portion of each test taker’s exam fee.</a:t>
            </a:r>
          </a:p>
          <a:p>
            <a:pPr marL="0" indent="0">
              <a:buNone/>
            </a:pPr>
            <a:endParaRPr lang="en-GB" sz="28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800" dirty="0">
                <a:latin typeface="Open Sans"/>
                <a:ea typeface="Open Sans"/>
                <a:cs typeface="Open Sans"/>
              </a:rPr>
              <a:t>Each exam delivered by Pearson VUE offers different compensation.</a:t>
            </a:r>
          </a:p>
          <a:p>
            <a:pPr marL="0" indent="0">
              <a:buNone/>
            </a:pPr>
            <a:endParaRPr lang="en-GB" sz="2800">
              <a:latin typeface="Open Sans" panose="020B0606030504020204" pitchFamily="34" charset="0"/>
              <a:ea typeface="Open Sans" panose="020B0606030504020204" pitchFamily="34" charset="0"/>
              <a:cs typeface="Open Sans" panose="020B0606030504020204" pitchFamily="34" charset="0"/>
            </a:endParaRPr>
          </a:p>
          <a:p>
            <a:r>
              <a:rPr lang="en-GB" sz="2800" dirty="0">
                <a:latin typeface="Open Sans"/>
                <a:ea typeface="Open Sans"/>
                <a:cs typeface="Open Sans"/>
              </a:rPr>
              <a:t>In most states, standard compensation for the GED</a:t>
            </a:r>
            <a:r>
              <a:rPr lang="en-GB" sz="2800" baseline="30000" dirty="0">
                <a:latin typeface="Arial"/>
                <a:ea typeface="Open Sans"/>
                <a:cs typeface="Arial"/>
              </a:rPr>
              <a:t>®</a:t>
            </a:r>
            <a:r>
              <a:rPr lang="en-GB" sz="2800" dirty="0">
                <a:latin typeface="Open Sans"/>
                <a:ea typeface="Open Sans"/>
                <a:cs typeface="Open Sans"/>
              </a:rPr>
              <a:t> exam applies, which is $5.00 for each scheduled hour of testing per test-taker. This works out to about $10.00 per exam.</a:t>
            </a:r>
          </a:p>
          <a:p>
            <a:pPr marL="0" indent="0">
              <a:buNone/>
            </a:pPr>
            <a:endParaRPr lang="en-GB" sz="2400"/>
          </a:p>
        </p:txBody>
      </p:sp>
      <p:pic>
        <p:nvPicPr>
          <p:cNvPr id="6" name="Picture 5" descr="A blue letter p on a black background">
            <a:extLst>
              <a:ext uri="{FF2B5EF4-FFF2-40B4-BE49-F238E27FC236}">
                <a16:creationId xmlns:a16="http://schemas.microsoft.com/office/drawing/2014/main" id="{F328D957-7181-C717-B4DD-5815FD4C393C}"/>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62985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u="sng">
                <a:latin typeface="Arial Bold" panose="020B0704020202020204" pitchFamily="34" charset="0"/>
                <a:cs typeface="Arial Bold" panose="020B0704020202020204" pitchFamily="34" charset="0"/>
              </a:rPr>
              <a:t>GED Only PVTC</a:t>
            </a:r>
            <a:r>
              <a:rPr lang="en-GB">
                <a:latin typeface="Arial Bold" panose="020B0704020202020204" pitchFamily="34" charset="0"/>
                <a:cs typeface="Arial Bold" panose="020B0704020202020204" pitchFamily="34" charset="0"/>
              </a:rPr>
              <a:t> Centers: Key Differences </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13</a:t>
            </a:fld>
            <a:endParaRPr lang="en-US"/>
          </a:p>
        </p:txBody>
      </p:sp>
      <p:sp>
        <p:nvSpPr>
          <p:cNvPr id="5" name="Content Placeholder 1"/>
          <p:cNvSpPr>
            <a:spLocks noGrp="1"/>
          </p:cNvSpPr>
          <p:nvPr>
            <p:ph sz="quarter" idx="16"/>
          </p:nvPr>
        </p:nvSpPr>
        <p:spPr>
          <a:xfrm>
            <a:off x="1184275" y="1893888"/>
            <a:ext cx="9972675" cy="4475162"/>
          </a:xfrm>
        </p:spPr>
        <p:txBody>
          <a:bodyPr vert="horz" lIns="91440" tIns="45720" rIns="91440" bIns="45720" rtlCol="0" anchor="t">
            <a:normAutofit/>
          </a:bodyPr>
          <a:lstStyle/>
          <a:p>
            <a:r>
              <a:rPr lang="en-GB" sz="2800" b="1" dirty="0">
                <a:latin typeface="Open Sans"/>
                <a:ea typeface="Open Sans"/>
                <a:cs typeface="Open Sans"/>
              </a:rPr>
              <a:t>Laptops</a:t>
            </a:r>
            <a:r>
              <a:rPr lang="en-GB" sz="2800" dirty="0">
                <a:latin typeface="Open Sans"/>
                <a:ea typeface="Open Sans"/>
                <a:cs typeface="Open Sans"/>
              </a:rPr>
              <a:t> ARE allowed (must meet minimum tech specs) </a:t>
            </a:r>
          </a:p>
          <a:p>
            <a:endParaRPr lang="en-GB" sz="2800">
              <a:latin typeface="Open Sans" panose="020B0606030504020204" pitchFamily="34" charset="0"/>
              <a:ea typeface="Open Sans" panose="020B0606030504020204" pitchFamily="34" charset="0"/>
              <a:cs typeface="Open Sans" panose="020B0606030504020204" pitchFamily="34" charset="0"/>
            </a:endParaRPr>
          </a:p>
          <a:p>
            <a:r>
              <a:rPr lang="en-GB" sz="2800" dirty="0">
                <a:latin typeface="Open Sans"/>
                <a:ea typeface="Open Sans"/>
                <a:cs typeface="Open Sans"/>
              </a:rPr>
              <a:t>The </a:t>
            </a:r>
            <a:r>
              <a:rPr lang="en-GB" sz="2800" b="1" dirty="0">
                <a:latin typeface="Open Sans"/>
                <a:ea typeface="Open Sans"/>
                <a:cs typeface="Open Sans"/>
              </a:rPr>
              <a:t>Test Administrator computer </a:t>
            </a:r>
            <a:r>
              <a:rPr lang="en-GB" sz="2800" dirty="0">
                <a:latin typeface="Open Sans"/>
                <a:ea typeface="Open Sans"/>
                <a:cs typeface="Open Sans"/>
              </a:rPr>
              <a:t>can be a laptop, but it must be locked to the admin’s desk via a locking cable when GED</a:t>
            </a:r>
            <a:r>
              <a:rPr lang="en-GB" sz="2800" baseline="30000" dirty="0">
                <a:latin typeface="Arial"/>
                <a:ea typeface="Open Sans"/>
                <a:cs typeface="Arial"/>
              </a:rPr>
              <a:t>®</a:t>
            </a:r>
            <a:r>
              <a:rPr lang="en-GB" sz="2800" dirty="0">
                <a:latin typeface="Open Sans"/>
                <a:ea typeface="Open Sans"/>
                <a:cs typeface="Open Sans"/>
              </a:rPr>
              <a:t> testing is occurring.  </a:t>
            </a:r>
          </a:p>
          <a:p>
            <a:endParaRPr lang="en-GB" sz="280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GB" sz="2800" dirty="0">
                <a:latin typeface="Open Sans"/>
                <a:ea typeface="Open Sans"/>
                <a:cs typeface="Open Sans"/>
                <a:hlinkClick r:id="rId2"/>
              </a:rPr>
              <a:t>https://www.pearsonvue.com/content/dam/VUE/vue/en/documents/tech-specs/test-center/ged-only-technical-requirements.pdf</a:t>
            </a:r>
            <a:r>
              <a:rPr lang="en-GB" sz="2800" dirty="0">
                <a:latin typeface="Open Sans"/>
                <a:ea typeface="Open Sans"/>
                <a:cs typeface="Open Sans"/>
              </a:rPr>
              <a:t> </a:t>
            </a:r>
          </a:p>
        </p:txBody>
      </p:sp>
      <p:pic>
        <p:nvPicPr>
          <p:cNvPr id="6" name="Picture 5" descr="A blue letter p on a black background">
            <a:extLst>
              <a:ext uri="{FF2B5EF4-FFF2-40B4-BE49-F238E27FC236}">
                <a16:creationId xmlns:a16="http://schemas.microsoft.com/office/drawing/2014/main" id="{6A23C358-0486-6487-7BE5-7EB89D3D675B}"/>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54517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u="sng">
                <a:latin typeface="Arial Bold" panose="020B0704020202020204" pitchFamily="34" charset="0"/>
                <a:cs typeface="Arial Bold" panose="020B0704020202020204" pitchFamily="34" charset="0"/>
              </a:rPr>
              <a:t>GED Only PVTC</a:t>
            </a:r>
            <a:r>
              <a:rPr lang="en-GB">
                <a:latin typeface="Arial Bold" panose="020B0704020202020204" pitchFamily="34" charset="0"/>
                <a:cs typeface="Arial Bold" panose="020B0704020202020204" pitchFamily="34" charset="0"/>
              </a:rPr>
              <a:t> Centers: Key Differences </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14</a:t>
            </a:fld>
            <a:endParaRPr lang="en-US"/>
          </a:p>
        </p:txBody>
      </p:sp>
      <p:sp>
        <p:nvSpPr>
          <p:cNvPr id="5" name="Content Placeholder 2">
            <a:extLst>
              <a:ext uri="{FF2B5EF4-FFF2-40B4-BE49-F238E27FC236}">
                <a16:creationId xmlns:a16="http://schemas.microsoft.com/office/drawing/2014/main" id="{A25807A8-7938-DFB6-F623-EB17DF68370C}"/>
              </a:ext>
            </a:extLst>
          </p:cNvPr>
          <p:cNvSpPr>
            <a:spLocks noGrp="1"/>
          </p:cNvSpPr>
          <p:nvPr>
            <p:ph sz="quarter" idx="16"/>
          </p:nvPr>
        </p:nvSpPr>
        <p:spPr>
          <a:xfrm>
            <a:off x="1184275" y="1893888"/>
            <a:ext cx="9972675" cy="4475162"/>
          </a:xfrm>
        </p:spPr>
        <p:txBody>
          <a:bodyPr>
            <a:normAutofit/>
          </a:bodyPr>
          <a:lstStyle/>
          <a:p>
            <a:pPr marL="457200" indent="-457200">
              <a:buFont typeface="Arial" panose="020B0604020202020204" pitchFamily="34" charset="0"/>
              <a:buChar char="•"/>
            </a:pPr>
            <a:r>
              <a:rPr lang="en-GB" sz="2800" b="1">
                <a:latin typeface="Open Sans" panose="020B0606030504020204" pitchFamily="34" charset="0"/>
                <a:ea typeface="Open Sans" panose="020B0606030504020204" pitchFamily="34" charset="0"/>
                <a:cs typeface="Open Sans" panose="020B0606030504020204" pitchFamily="34" charset="0"/>
              </a:rPr>
              <a:t>Lockable storage </a:t>
            </a:r>
            <a:r>
              <a:rPr lang="en-GB" sz="2800">
                <a:latin typeface="Open Sans" panose="020B0606030504020204" pitchFamily="34" charset="0"/>
                <a:ea typeface="Open Sans" panose="020B0606030504020204" pitchFamily="34" charset="0"/>
                <a:cs typeface="Open Sans" panose="020B0606030504020204" pitchFamily="34" charset="0"/>
              </a:rPr>
              <a:t>for student’s personal items is recommended, but not required. Note, students’ personal items must be stored outside of the testing room. </a:t>
            </a:r>
          </a:p>
          <a:p>
            <a:pPr marL="457200" indent="-457200">
              <a:buFont typeface="Arial" panose="020B0604020202020204" pitchFamily="34" charset="0"/>
              <a:buChar char="•"/>
            </a:pPr>
            <a:r>
              <a:rPr lang="en-GB" sz="2800" b="1">
                <a:latin typeface="Open Sans" panose="020B0606030504020204" pitchFamily="34" charset="0"/>
                <a:ea typeface="Open Sans" panose="020B0606030504020204" pitchFamily="34" charset="0"/>
                <a:cs typeface="Open Sans" panose="020B0606030504020204" pitchFamily="34" charset="0"/>
              </a:rPr>
              <a:t>Temporary desktop partitions </a:t>
            </a:r>
            <a:r>
              <a:rPr lang="en-GB" sz="2800">
                <a:latin typeface="Open Sans" panose="020B0606030504020204" pitchFamily="34" charset="0"/>
                <a:ea typeface="Open Sans" panose="020B0606030504020204" pitchFamily="34" charset="0"/>
                <a:cs typeface="Open Sans" panose="020B0606030504020204" pitchFamily="34" charset="0"/>
              </a:rPr>
              <a:t>are allowed. </a:t>
            </a:r>
          </a:p>
          <a:p>
            <a:pPr marL="457200" indent="-457200">
              <a:buFont typeface="Arial" panose="020B0604020202020204" pitchFamily="34" charset="0"/>
              <a:buChar char="•"/>
            </a:pPr>
            <a:r>
              <a:rPr lang="en-GB" sz="2800" b="1">
                <a:latin typeface="Open Sans" panose="020B0606030504020204" pitchFamily="34" charset="0"/>
                <a:ea typeface="Open Sans" panose="020B0606030504020204" pitchFamily="34" charset="0"/>
                <a:cs typeface="Open Sans" panose="020B0606030504020204" pitchFamily="34" charset="0"/>
              </a:rPr>
              <a:t>No minimum number of hours </a:t>
            </a:r>
            <a:r>
              <a:rPr lang="en-GB" sz="2800">
                <a:latin typeface="Open Sans" panose="020B0606030504020204" pitchFamily="34" charset="0"/>
                <a:ea typeface="Open Sans" panose="020B0606030504020204" pitchFamily="34" charset="0"/>
                <a:cs typeface="Open Sans" panose="020B0606030504020204" pitchFamily="34" charset="0"/>
              </a:rPr>
              <a:t>per week/month you need to be open for testing. </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On a case-by-case basis </a:t>
            </a:r>
            <a:r>
              <a:rPr lang="en-GB" sz="2800" b="1">
                <a:latin typeface="Open Sans" panose="020B0606030504020204" pitchFamily="34" charset="0"/>
                <a:ea typeface="Open Sans" panose="020B0606030504020204" pitchFamily="34" charset="0"/>
                <a:cs typeface="Open Sans" panose="020B0606030504020204" pitchFamily="34" charset="0"/>
              </a:rPr>
              <a:t>GEDTS can make exceptions </a:t>
            </a:r>
            <a:r>
              <a:rPr lang="en-GB" sz="2800">
                <a:latin typeface="Open Sans" panose="020B0606030504020204" pitchFamily="34" charset="0"/>
                <a:ea typeface="Open Sans" panose="020B0606030504020204" pitchFamily="34" charset="0"/>
                <a:cs typeface="Open Sans" panose="020B0606030504020204" pitchFamily="34" charset="0"/>
              </a:rPr>
              <a:t>to standard Pearson VUE policies.  </a:t>
            </a:r>
          </a:p>
        </p:txBody>
      </p:sp>
      <p:pic>
        <p:nvPicPr>
          <p:cNvPr id="6" name="Picture 5" descr="A blue letter p on a black background">
            <a:extLst>
              <a:ext uri="{FF2B5EF4-FFF2-40B4-BE49-F238E27FC236}">
                <a16:creationId xmlns:a16="http://schemas.microsoft.com/office/drawing/2014/main" id="{576B6CC9-CE4C-A13B-8E60-5EA61D9A6107}"/>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73407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panose="020B0704020202020204" pitchFamily="34" charset="0"/>
                <a:cs typeface="Arial Bold" panose="020B0704020202020204" pitchFamily="34" charset="0"/>
              </a:rPr>
              <a:t>Key Technical Information to Review</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15</a:t>
            </a:fld>
            <a:endParaRPr lang="en-US"/>
          </a:p>
        </p:txBody>
      </p:sp>
      <p:sp>
        <p:nvSpPr>
          <p:cNvPr id="5" name="Content Placeholder 1"/>
          <p:cNvSpPr>
            <a:spLocks noGrp="1"/>
          </p:cNvSpPr>
          <p:nvPr>
            <p:ph sz="quarter" idx="16"/>
          </p:nvPr>
        </p:nvSpPr>
        <p:spPr>
          <a:xfrm>
            <a:off x="1184275" y="1690688"/>
            <a:ext cx="9972675" cy="4678362"/>
          </a:xfrm>
        </p:spPr>
        <p:txBody>
          <a:bodyPr>
            <a:normAutofit fontScale="92500"/>
          </a:bodyPr>
          <a:lstStyle/>
          <a:p>
            <a:pPr marL="0" indent="0">
              <a:buNone/>
            </a:pPr>
            <a:r>
              <a:rPr lang="en-GB" sz="2800" b="1">
                <a:latin typeface="Open Sans" panose="020B0606030504020204" pitchFamily="34" charset="0"/>
                <a:ea typeface="Open Sans" panose="020B0606030504020204" pitchFamily="34" charset="0"/>
                <a:cs typeface="Open Sans" panose="020B0606030504020204" pitchFamily="34" charset="0"/>
              </a:rPr>
              <a:t>GED Only PVTC</a:t>
            </a:r>
          </a:p>
          <a:p>
            <a:pPr marL="0" indent="0">
              <a:buNone/>
            </a:pPr>
            <a:r>
              <a:rPr lang="en-GB" sz="2800">
                <a:latin typeface="Open Sans" panose="020B0606030504020204" pitchFamily="34" charset="0"/>
                <a:ea typeface="Open Sans" panose="020B0606030504020204" pitchFamily="34" charset="0"/>
                <a:cs typeface="Open Sans" panose="020B0606030504020204" pitchFamily="34" charset="0"/>
                <a:hlinkClick r:id="rId2"/>
              </a:rPr>
              <a:t>https://www.pearsonvue.com/content/dam/VUE/vue/en/documents/tech-specs/test-center/ged-only-technical-requirements.pdf</a:t>
            </a:r>
            <a:r>
              <a:rPr lang="en-GB" sz="2800">
                <a:latin typeface="Open Sans" panose="020B0606030504020204" pitchFamily="34" charset="0"/>
                <a:ea typeface="Open Sans" panose="020B0606030504020204" pitchFamily="34" charset="0"/>
                <a:cs typeface="Open Sans" panose="020B0606030504020204" pitchFamily="34" charset="0"/>
              </a:rPr>
              <a:t> </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Please have your IT staff review</a:t>
            </a:r>
          </a:p>
          <a:p>
            <a:pPr marL="0" indent="0">
              <a:buNone/>
            </a:pPr>
            <a:endParaRPr lang="en-GB" sz="28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800" b="1">
                <a:latin typeface="Open Sans" panose="020B0606030504020204" pitchFamily="34" charset="0"/>
                <a:ea typeface="Open Sans" panose="020B0606030504020204" pitchFamily="34" charset="0"/>
                <a:cs typeface="Open Sans" panose="020B0606030504020204" pitchFamily="34" charset="0"/>
              </a:rPr>
              <a:t>Full PVTC</a:t>
            </a:r>
          </a:p>
          <a:p>
            <a:pPr marL="0" indent="0">
              <a:buNone/>
            </a:pPr>
            <a:r>
              <a:rPr lang="en-GB" sz="2800" b="1">
                <a:latin typeface="Open Sans" panose="020B0606030504020204" pitchFamily="34" charset="0"/>
                <a:ea typeface="Open Sans" panose="020B0606030504020204" pitchFamily="34" charset="0"/>
                <a:cs typeface="Open Sans" panose="020B0606030504020204" pitchFamily="34" charset="0"/>
              </a:rPr>
              <a:t>T</a:t>
            </a:r>
            <a:r>
              <a:rPr lang="en-US" sz="2800" b="1">
                <a:latin typeface="Open Sans" panose="020B0606030504020204" pitchFamily="34" charset="0"/>
                <a:ea typeface="Open Sans" panose="020B0606030504020204" pitchFamily="34" charset="0"/>
                <a:cs typeface="Open Sans" panose="020B0606030504020204" pitchFamily="34" charset="0"/>
              </a:rPr>
              <a:t>echnical Requirements – Desktop Computers</a:t>
            </a:r>
            <a:r>
              <a:rPr lang="en-US" sz="2800">
                <a:latin typeface="Open Sans" panose="020B0606030504020204" pitchFamily="34" charset="0"/>
                <a:ea typeface="Open Sans" panose="020B0606030504020204" pitchFamily="34" charset="0"/>
                <a:cs typeface="Open Sans" panose="020B0606030504020204" pitchFamily="34" charset="0"/>
              </a:rPr>
              <a:t> </a:t>
            </a:r>
            <a:r>
              <a:rPr lang="en-US" sz="2800">
                <a:latin typeface="Open Sans" panose="020B0606030504020204" pitchFamily="34" charset="0"/>
                <a:ea typeface="Open Sans" panose="020B0606030504020204" pitchFamily="34" charset="0"/>
                <a:cs typeface="Open Sans" panose="020B0606030504020204" pitchFamily="34" charset="0"/>
                <a:hlinkClick r:id="rId3"/>
              </a:rPr>
              <a:t>https://www.pearsonvue.com/content/dam/VUE/vue/en/documents/tech-specs/test-center/pvtc-technical-requirements.pdf</a:t>
            </a:r>
            <a:r>
              <a:rPr lang="en-US" sz="2800">
                <a:latin typeface="Open Sans" panose="020B0606030504020204" pitchFamily="34" charset="0"/>
                <a:ea typeface="Open Sans" panose="020B0606030504020204" pitchFamily="34" charset="0"/>
                <a:cs typeface="Open Sans" panose="020B0606030504020204" pitchFamily="34" charset="0"/>
              </a:rPr>
              <a:t> </a:t>
            </a:r>
          </a:p>
          <a:p>
            <a:pPr marL="457200" indent="-457200">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Please have your IT staff review </a:t>
            </a:r>
          </a:p>
          <a:p>
            <a:pPr marL="0" indent="0">
              <a:buNone/>
            </a:pPr>
            <a:endParaRPr lang="en-US" sz="2800">
              <a:latin typeface="Open Sans" panose="020B0606030504020204" pitchFamily="34" charset="0"/>
              <a:ea typeface="Open Sans" panose="020B0606030504020204" pitchFamily="34" charset="0"/>
              <a:cs typeface="Open Sans" panose="020B0606030504020204" pitchFamily="34" charset="0"/>
            </a:endParaRPr>
          </a:p>
          <a:p>
            <a:endParaRPr lang="en-US" sz="2400"/>
          </a:p>
        </p:txBody>
      </p:sp>
      <p:pic>
        <p:nvPicPr>
          <p:cNvPr id="7" name="Picture 6" descr="A blue letter p on a black background">
            <a:extLst>
              <a:ext uri="{FF2B5EF4-FFF2-40B4-BE49-F238E27FC236}">
                <a16:creationId xmlns:a16="http://schemas.microsoft.com/office/drawing/2014/main" id="{FABB8865-134D-4AD8-0F21-5A0587A5E60A}"/>
              </a:ext>
            </a:extLst>
          </p:cNvPr>
          <p:cNvPicPr>
            <a:picLocks noChangeAspect="1"/>
          </p:cNvPicPr>
          <p:nvPr/>
        </p:nvPicPr>
        <p:blipFill>
          <a:blip r:embed="rId4"/>
          <a:stretch>
            <a:fillRect/>
          </a:stretch>
        </p:blipFill>
        <p:spPr>
          <a:xfrm>
            <a:off x="506709" y="5902680"/>
            <a:ext cx="932985" cy="983466"/>
          </a:xfrm>
          <a:prstGeom prst="rect">
            <a:avLst/>
          </a:prstGeom>
        </p:spPr>
      </p:pic>
      <p:pic>
        <p:nvPicPr>
          <p:cNvPr id="8" name="Graphic 7" descr="clipboard with a paper">
            <a:extLst>
              <a:ext uri="{FF2B5EF4-FFF2-40B4-BE49-F238E27FC236}">
                <a16:creationId xmlns:a16="http://schemas.microsoft.com/office/drawing/2014/main" id="{035C344C-65C9-318A-CB47-1E1AF37DC4C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408323" y="719613"/>
            <a:ext cx="1060588" cy="1060588"/>
          </a:xfrm>
          <a:prstGeom prst="rect">
            <a:avLst/>
          </a:prstGeom>
        </p:spPr>
      </p:pic>
    </p:spTree>
    <p:extLst>
      <p:ext uri="{BB962C8B-B14F-4D97-AF65-F5344CB8AC3E}">
        <p14:creationId xmlns:p14="http://schemas.microsoft.com/office/powerpoint/2010/main" val="316075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panose="020B0704020202020204" pitchFamily="34" charset="0"/>
                <a:ea typeface="ＭＳ Ｐゴシック" charset="0"/>
                <a:cs typeface="Arial Bold" panose="020B0704020202020204" pitchFamily="34" charset="0"/>
                <a:sym typeface="Times New Roman" charset="0"/>
              </a:rPr>
              <a:t>Technical Restrictions</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16</a:t>
            </a:fld>
            <a:endParaRPr lang="en-US"/>
          </a:p>
        </p:txBody>
      </p:sp>
      <p:sp>
        <p:nvSpPr>
          <p:cNvPr id="5" name="Text Placeholder 4"/>
          <p:cNvSpPr>
            <a:spLocks noGrp="1"/>
          </p:cNvSpPr>
          <p:nvPr>
            <p:ph sz="quarter" idx="16"/>
          </p:nvPr>
        </p:nvSpPr>
        <p:spPr>
          <a:xfrm>
            <a:off x="1184275" y="1893888"/>
            <a:ext cx="9972675" cy="4475162"/>
          </a:xfrm>
        </p:spPr>
        <p:txBody>
          <a:bodyPr>
            <a:normAutofit/>
          </a:bodyPr>
          <a:lstStyle/>
          <a:p>
            <a:pPr marL="204080" lvl="1" indent="0">
              <a:buNone/>
            </a:pPr>
            <a:r>
              <a:rPr lang="en-US" sz="3200" b="1">
                <a:latin typeface="Open Sans" panose="020B0606030504020204" pitchFamily="34" charset="0"/>
                <a:ea typeface="Open Sans" panose="020B0606030504020204" pitchFamily="34" charset="0"/>
                <a:cs typeface="Open Sans" panose="020B0606030504020204" pitchFamily="34" charset="0"/>
              </a:rPr>
              <a:t>See: PVTC Test Center Technical Requirements Document</a:t>
            </a:r>
          </a:p>
          <a:p>
            <a:pPr marL="204080" lvl="1" indent="0">
              <a:buNone/>
            </a:pPr>
            <a:endParaRPr lang="en-US" sz="3200" b="1">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204080" lvl="1" indent="0">
              <a:buNone/>
            </a:pPr>
            <a:r>
              <a:rPr lang="en-US" sz="3200" b="1">
                <a:solidFill>
                  <a:srgbClr val="FF0000"/>
                </a:solidFill>
                <a:latin typeface="Open Sans" panose="020B0606030504020204" pitchFamily="34" charset="0"/>
                <a:ea typeface="Open Sans" panose="020B0606030504020204" pitchFamily="34" charset="0"/>
                <a:cs typeface="Open Sans" panose="020B0606030504020204" pitchFamily="34" charset="0"/>
              </a:rPr>
              <a:t>PROHIBITED</a:t>
            </a:r>
          </a:p>
          <a:p>
            <a:pPr marL="547071" lvl="1" indent="-128622"/>
            <a:r>
              <a:rPr lang="en-US" sz="3200">
                <a:latin typeface="Open Sans" panose="020B0606030504020204" pitchFamily="34" charset="0"/>
                <a:ea typeface="Open Sans" panose="020B0606030504020204" pitchFamily="34" charset="0"/>
                <a:cs typeface="Open Sans" panose="020B0606030504020204" pitchFamily="34" charset="0"/>
              </a:rPr>
              <a:t>Mac hardware running any operating system </a:t>
            </a:r>
          </a:p>
          <a:p>
            <a:pPr marL="547071" lvl="1" indent="-128622"/>
            <a:r>
              <a:rPr lang="en-US" sz="3200">
                <a:latin typeface="Open Sans" panose="020B0606030504020204" pitchFamily="34" charset="0"/>
                <a:ea typeface="Open Sans" panose="020B0606030504020204" pitchFamily="34" charset="0"/>
                <a:cs typeface="Open Sans" panose="020B0606030504020204" pitchFamily="34" charset="0"/>
              </a:rPr>
              <a:t>Chromebooks </a:t>
            </a:r>
          </a:p>
          <a:p>
            <a:pPr marL="547071" lvl="1" indent="-128622"/>
            <a:r>
              <a:rPr lang="en-US" sz="3200">
                <a:latin typeface="Open Sans" panose="020B0606030504020204" pitchFamily="34" charset="0"/>
                <a:ea typeface="Open Sans" panose="020B0606030504020204" pitchFamily="34" charset="0"/>
                <a:cs typeface="Open Sans" panose="020B0606030504020204" pitchFamily="34" charset="0"/>
              </a:rPr>
              <a:t>Hot Spots for wi-fi</a:t>
            </a:r>
          </a:p>
          <a:p>
            <a:pPr marL="547071" lvl="1" indent="-128622"/>
            <a:r>
              <a:rPr lang="en-US" sz="3200">
                <a:latin typeface="Open Sans" panose="020B0606030504020204" pitchFamily="34" charset="0"/>
                <a:ea typeface="Open Sans" panose="020B0606030504020204" pitchFamily="34" charset="0"/>
                <a:cs typeface="Open Sans" panose="020B0606030504020204" pitchFamily="34" charset="0"/>
              </a:rPr>
              <a:t>Wi-fi (unless installing CCT software)</a:t>
            </a:r>
          </a:p>
        </p:txBody>
      </p:sp>
      <p:pic>
        <p:nvPicPr>
          <p:cNvPr id="7" name="Picture 6" descr="A blue letter p on a black background">
            <a:extLst>
              <a:ext uri="{FF2B5EF4-FFF2-40B4-BE49-F238E27FC236}">
                <a16:creationId xmlns:a16="http://schemas.microsoft.com/office/drawing/2014/main" id="{451D2B0B-7B13-234C-B7F1-A4B829BDD089}"/>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8" name="Graphic 7" descr="strategy">
            <a:extLst>
              <a:ext uri="{FF2B5EF4-FFF2-40B4-BE49-F238E27FC236}">
                <a16:creationId xmlns:a16="http://schemas.microsoft.com/office/drawing/2014/main" id="{24A92AB1-BED1-4088-3FD7-428AF4E2B5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43366" y="675534"/>
            <a:ext cx="754431" cy="754431"/>
          </a:xfrm>
          <a:prstGeom prst="rect">
            <a:avLst/>
          </a:prstGeom>
        </p:spPr>
      </p:pic>
    </p:spTree>
    <p:extLst>
      <p:ext uri="{BB962C8B-B14F-4D97-AF65-F5344CB8AC3E}">
        <p14:creationId xmlns:p14="http://schemas.microsoft.com/office/powerpoint/2010/main" val="326536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a:xfrm>
            <a:off x="1184275" y="488950"/>
            <a:ext cx="9966871" cy="1119188"/>
          </a:xfrm>
        </p:spPr>
        <p:txBody>
          <a:bodyPr/>
          <a:lstStyle/>
          <a:p>
            <a:r>
              <a:rPr lang="en-GB" sz="3600">
                <a:latin typeface="Arial Bold" panose="020B0704020202020204" pitchFamily="34" charset="0"/>
                <a:cs typeface="Arial Bold" panose="020B0704020202020204" pitchFamily="34" charset="0"/>
              </a:rPr>
              <a:t>Facility Requirements</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17</a:t>
            </a:fld>
            <a:endParaRPr lang="en-US"/>
          </a:p>
        </p:txBody>
      </p:sp>
      <p:sp>
        <p:nvSpPr>
          <p:cNvPr id="5" name="Content Placeholder 1"/>
          <p:cNvSpPr>
            <a:spLocks noGrp="1"/>
          </p:cNvSpPr>
          <p:nvPr>
            <p:ph sz="quarter" idx="16"/>
          </p:nvPr>
        </p:nvSpPr>
        <p:spPr>
          <a:xfrm>
            <a:off x="1184275" y="2076768"/>
            <a:ext cx="9972675" cy="3785017"/>
          </a:xfrm>
        </p:spPr>
        <p:txBody>
          <a:bodyPr>
            <a:normAutofit/>
          </a:bodyPr>
          <a:lstStyle/>
          <a:p>
            <a:pPr marL="457200" indent="-457200">
              <a:buFont typeface="Arial" panose="020B0604020202020204" pitchFamily="34" charset="0"/>
              <a:buChar char="•"/>
            </a:pPr>
            <a:r>
              <a:rPr lang="en-US" sz="3200">
                <a:latin typeface="Open Sans" panose="020B0606030504020204" pitchFamily="34" charset="0"/>
                <a:ea typeface="Open Sans" panose="020B0606030504020204" pitchFamily="34" charset="0"/>
                <a:cs typeface="Open Sans" panose="020B0606030504020204" pitchFamily="34" charset="0"/>
                <a:hlinkClick r:id="rId2"/>
              </a:rPr>
              <a:t>Facility Requirements</a:t>
            </a:r>
            <a:endParaRPr lang="en-US" sz="32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200">
                <a:latin typeface="Open Sans" panose="020B0606030504020204" pitchFamily="34" charset="0"/>
                <a:ea typeface="Open Sans" panose="020B0606030504020204" pitchFamily="34" charset="0"/>
                <a:cs typeface="Open Sans" panose="020B0606030504020204" pitchFamily="34" charset="0"/>
              </a:rPr>
              <a:t>Testing room must be an </a:t>
            </a:r>
            <a:r>
              <a:rPr lang="en-US" sz="3200" b="1">
                <a:latin typeface="Open Sans" panose="020B0606030504020204" pitchFamily="34" charset="0"/>
                <a:ea typeface="Open Sans" panose="020B0606030504020204" pitchFamily="34" charset="0"/>
                <a:cs typeface="Open Sans" panose="020B0606030504020204" pitchFamily="34" charset="0"/>
              </a:rPr>
              <a:t>enclosed room (quiet and free from distractions)</a:t>
            </a:r>
          </a:p>
          <a:p>
            <a:pPr marL="457200" indent="-457200">
              <a:buFont typeface="Arial" panose="020B0604020202020204" pitchFamily="34" charset="0"/>
              <a:buChar char="•"/>
            </a:pPr>
            <a:r>
              <a:rPr lang="en-US" sz="3200">
                <a:latin typeface="Open Sans" panose="020B0606030504020204" pitchFamily="34" charset="0"/>
                <a:ea typeface="Open Sans" panose="020B0606030504020204" pitchFamily="34" charset="0"/>
                <a:cs typeface="Open Sans" panose="020B0606030504020204" pitchFamily="34" charset="0"/>
              </a:rPr>
              <a:t>Must have a </a:t>
            </a:r>
            <a:r>
              <a:rPr lang="en-US" sz="3200" b="1">
                <a:latin typeface="Open Sans" panose="020B0606030504020204" pitchFamily="34" charset="0"/>
                <a:ea typeface="Open Sans" panose="020B0606030504020204" pitchFamily="34" charset="0"/>
                <a:cs typeface="Open Sans" panose="020B0606030504020204" pitchFamily="34" charset="0"/>
              </a:rPr>
              <a:t>check-in desk </a:t>
            </a:r>
            <a:r>
              <a:rPr lang="en-US" sz="3200">
                <a:latin typeface="Open Sans" panose="020B0606030504020204" pitchFamily="34" charset="0"/>
                <a:ea typeface="Open Sans" panose="020B0606030504020204" pitchFamily="34" charset="0"/>
                <a:cs typeface="Open Sans" panose="020B0606030504020204" pitchFamily="34" charset="0"/>
              </a:rPr>
              <a:t>outside of the testing room </a:t>
            </a:r>
          </a:p>
          <a:p>
            <a:pPr marL="457200" indent="-457200">
              <a:buFont typeface="Arial" panose="020B0604020202020204" pitchFamily="34" charset="0"/>
              <a:buChar char="•"/>
            </a:pPr>
            <a:r>
              <a:rPr lang="en-US" sz="3200" b="1">
                <a:latin typeface="Open Sans" panose="020B0606030504020204" pitchFamily="34" charset="0"/>
                <a:ea typeface="Open Sans" panose="020B0606030504020204" pitchFamily="34" charset="0"/>
                <a:cs typeface="Open Sans" panose="020B0606030504020204" pitchFamily="34" charset="0"/>
              </a:rPr>
              <a:t>Digital photo and digital signature </a:t>
            </a:r>
            <a:r>
              <a:rPr lang="en-US" sz="3200">
                <a:latin typeface="Open Sans" panose="020B0606030504020204" pitchFamily="34" charset="0"/>
                <a:ea typeface="Open Sans" panose="020B0606030504020204" pitchFamily="34" charset="0"/>
                <a:cs typeface="Open Sans" panose="020B0606030504020204" pitchFamily="34" charset="0"/>
              </a:rPr>
              <a:t>for each test-taker</a:t>
            </a:r>
          </a:p>
          <a:p>
            <a:endParaRPr lang="en-US" sz="2400"/>
          </a:p>
        </p:txBody>
      </p:sp>
      <p:pic>
        <p:nvPicPr>
          <p:cNvPr id="7" name="Picture 6" descr="A blue letter p on a black background">
            <a:extLst>
              <a:ext uri="{FF2B5EF4-FFF2-40B4-BE49-F238E27FC236}">
                <a16:creationId xmlns:a16="http://schemas.microsoft.com/office/drawing/2014/main" id="{9635FB93-9A15-8E66-CB93-B2919FC90074}"/>
              </a:ext>
            </a:extLst>
          </p:cNvPr>
          <p:cNvPicPr>
            <a:picLocks noChangeAspect="1"/>
          </p:cNvPicPr>
          <p:nvPr/>
        </p:nvPicPr>
        <p:blipFill>
          <a:blip r:embed="rId3"/>
          <a:stretch>
            <a:fillRect/>
          </a:stretch>
        </p:blipFill>
        <p:spPr>
          <a:xfrm>
            <a:off x="506709" y="5902680"/>
            <a:ext cx="932985" cy="983466"/>
          </a:xfrm>
          <a:prstGeom prst="rect">
            <a:avLst/>
          </a:prstGeom>
        </p:spPr>
      </p:pic>
      <p:pic>
        <p:nvPicPr>
          <p:cNvPr id="8" name="Graphic 7" descr="buildings">
            <a:extLst>
              <a:ext uri="{FF2B5EF4-FFF2-40B4-BE49-F238E27FC236}">
                <a16:creationId xmlns:a16="http://schemas.microsoft.com/office/drawing/2014/main" id="{B86F8590-2264-BF6E-72CD-9D30D33C8A4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315582" y="790474"/>
            <a:ext cx="841367" cy="841367"/>
          </a:xfrm>
          <a:prstGeom prst="rect">
            <a:avLst/>
          </a:prstGeom>
        </p:spPr>
      </p:pic>
    </p:spTree>
    <p:extLst>
      <p:ext uri="{BB962C8B-B14F-4D97-AF65-F5344CB8AC3E}">
        <p14:creationId xmlns:p14="http://schemas.microsoft.com/office/powerpoint/2010/main" val="79264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Test Center Admin Area - </a:t>
            </a:r>
            <a:r>
              <a:rPr lang="en-US">
                <a:solidFill>
                  <a:srgbClr val="FEAB17"/>
                </a:solidFill>
                <a:latin typeface="Arial Bold" panose="020B0704020202020204" pitchFamily="34" charset="0"/>
                <a:cs typeface="Arial Bold" panose="020B0704020202020204" pitchFamily="34" charset="0"/>
              </a:rPr>
              <a:t>Reception Area</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18</a:t>
            </a:fld>
            <a:endParaRPr lang="en-US"/>
          </a:p>
        </p:txBody>
      </p:sp>
      <p:pic>
        <p:nvPicPr>
          <p:cNvPr id="22" name="Picture 21">
            <a:extLst>
              <a:ext uri="{FF2B5EF4-FFF2-40B4-BE49-F238E27FC236}">
                <a16:creationId xmlns:a16="http://schemas.microsoft.com/office/drawing/2014/main" id="{1FAA5298-B334-407B-A3D5-70C1FDBBB82C}"/>
              </a:ext>
            </a:extLst>
          </p:cNvPr>
          <p:cNvPicPr>
            <a:picLocks noChangeAspect="1"/>
          </p:cNvPicPr>
          <p:nvPr/>
        </p:nvPicPr>
        <p:blipFill>
          <a:blip r:embed="rId2"/>
          <a:stretch>
            <a:fillRect/>
          </a:stretch>
        </p:blipFill>
        <p:spPr>
          <a:xfrm>
            <a:off x="1917014" y="2016975"/>
            <a:ext cx="3231310" cy="1673970"/>
          </a:xfrm>
          <a:prstGeom prst="rect">
            <a:avLst/>
          </a:prstGeom>
        </p:spPr>
      </p:pic>
      <p:pic>
        <p:nvPicPr>
          <p:cNvPr id="25" name="Picture 24">
            <a:extLst>
              <a:ext uri="{FF2B5EF4-FFF2-40B4-BE49-F238E27FC236}">
                <a16:creationId xmlns:a16="http://schemas.microsoft.com/office/drawing/2014/main" id="{EE5E163A-1A95-438A-848C-5368FF58E3BB}"/>
              </a:ext>
            </a:extLst>
          </p:cNvPr>
          <p:cNvPicPr>
            <a:picLocks noChangeAspect="1"/>
          </p:cNvPicPr>
          <p:nvPr/>
        </p:nvPicPr>
        <p:blipFill>
          <a:blip r:embed="rId3"/>
          <a:stretch>
            <a:fillRect/>
          </a:stretch>
        </p:blipFill>
        <p:spPr>
          <a:xfrm>
            <a:off x="1917014" y="3795254"/>
            <a:ext cx="3231310" cy="1941110"/>
          </a:xfrm>
          <a:prstGeom prst="rect">
            <a:avLst/>
          </a:prstGeom>
        </p:spPr>
      </p:pic>
      <p:sp>
        <p:nvSpPr>
          <p:cNvPr id="9" name="TextBox 8">
            <a:extLst>
              <a:ext uri="{FF2B5EF4-FFF2-40B4-BE49-F238E27FC236}">
                <a16:creationId xmlns:a16="http://schemas.microsoft.com/office/drawing/2014/main" id="{8F6E7F7E-E548-4FE2-B132-4DFBC572A41D}"/>
              </a:ext>
            </a:extLst>
          </p:cNvPr>
          <p:cNvSpPr txBox="1"/>
          <p:nvPr/>
        </p:nvSpPr>
        <p:spPr>
          <a:xfrm>
            <a:off x="2557180" y="5925749"/>
            <a:ext cx="2288581" cy="253916"/>
          </a:xfrm>
          <a:prstGeom prst="rect">
            <a:avLst/>
          </a:prstGeom>
          <a:solidFill>
            <a:srgbClr val="005A70"/>
          </a:solidFill>
          <a:ln>
            <a:noFill/>
          </a:ln>
        </p:spPr>
        <p:txBody>
          <a:bodyPr wrap="square" rtlCol="0">
            <a:spAutoFit/>
          </a:bodyPr>
          <a:lstStyle/>
          <a:p>
            <a:pPr algn="ctr"/>
            <a:r>
              <a:rPr lang="en-AU" sz="1050" b="1">
                <a:solidFill>
                  <a:schemeClr val="bg1"/>
                </a:solidFill>
              </a:rPr>
              <a:t>Pearson Prof. Center</a:t>
            </a:r>
          </a:p>
        </p:txBody>
      </p:sp>
      <p:pic>
        <p:nvPicPr>
          <p:cNvPr id="5" name="Picture 4" descr="A picture containing indoor, wall, table, furniture&#10;&#10;Description automatically generated">
            <a:extLst>
              <a:ext uri="{FF2B5EF4-FFF2-40B4-BE49-F238E27FC236}">
                <a16:creationId xmlns:a16="http://schemas.microsoft.com/office/drawing/2014/main" id="{2DA19273-591F-4D04-965C-67101FD0008B}"/>
              </a:ext>
            </a:extLst>
          </p:cNvPr>
          <p:cNvPicPr>
            <a:picLocks noChangeAspect="1"/>
          </p:cNvPicPr>
          <p:nvPr/>
        </p:nvPicPr>
        <p:blipFill>
          <a:blip r:embed="rId4"/>
          <a:stretch>
            <a:fillRect/>
          </a:stretch>
        </p:blipFill>
        <p:spPr>
          <a:xfrm rot="5400000">
            <a:off x="6444997" y="2496051"/>
            <a:ext cx="3832596" cy="2874446"/>
          </a:xfrm>
          <a:prstGeom prst="rect">
            <a:avLst/>
          </a:prstGeom>
        </p:spPr>
      </p:pic>
      <p:sp>
        <p:nvSpPr>
          <p:cNvPr id="12" name="TextBox 11">
            <a:extLst>
              <a:ext uri="{FF2B5EF4-FFF2-40B4-BE49-F238E27FC236}">
                <a16:creationId xmlns:a16="http://schemas.microsoft.com/office/drawing/2014/main" id="{77F1ACC5-6146-42FB-8176-9BD626961884}"/>
              </a:ext>
            </a:extLst>
          </p:cNvPr>
          <p:cNvSpPr txBox="1"/>
          <p:nvPr/>
        </p:nvSpPr>
        <p:spPr>
          <a:xfrm>
            <a:off x="7228196" y="5925749"/>
            <a:ext cx="2288581" cy="253916"/>
          </a:xfrm>
          <a:prstGeom prst="rect">
            <a:avLst/>
          </a:prstGeom>
          <a:solidFill>
            <a:srgbClr val="FEAB17"/>
          </a:solidFill>
          <a:ln>
            <a:noFill/>
          </a:ln>
        </p:spPr>
        <p:txBody>
          <a:bodyPr wrap="square" rtlCol="0">
            <a:spAutoFit/>
          </a:bodyPr>
          <a:lstStyle/>
          <a:p>
            <a:pPr algn="ctr"/>
            <a:r>
              <a:rPr lang="en-AU" sz="1050" b="1">
                <a:solidFill>
                  <a:schemeClr val="bg1"/>
                </a:solidFill>
              </a:rPr>
              <a:t>GED Testing Center</a:t>
            </a:r>
          </a:p>
        </p:txBody>
      </p:sp>
      <p:sp>
        <p:nvSpPr>
          <p:cNvPr id="13" name="Rectangle 12">
            <a:extLst>
              <a:ext uri="{FF2B5EF4-FFF2-40B4-BE49-F238E27FC236}">
                <a16:creationId xmlns:a16="http://schemas.microsoft.com/office/drawing/2014/main" id="{8AE72600-BC3F-4769-82C0-D12A248F875B}"/>
              </a:ext>
            </a:extLst>
          </p:cNvPr>
          <p:cNvSpPr/>
          <p:nvPr/>
        </p:nvSpPr>
        <p:spPr>
          <a:xfrm>
            <a:off x="5907477" y="2191869"/>
            <a:ext cx="271533" cy="36768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descr="A blue letter p on a black background">
            <a:extLst>
              <a:ext uri="{FF2B5EF4-FFF2-40B4-BE49-F238E27FC236}">
                <a16:creationId xmlns:a16="http://schemas.microsoft.com/office/drawing/2014/main" id="{885676A4-9C93-0E8A-C096-95BB22E17497}"/>
              </a:ext>
            </a:extLst>
          </p:cNvPr>
          <p:cNvPicPr>
            <a:picLocks noChangeAspect="1"/>
          </p:cNvPicPr>
          <p:nvPr/>
        </p:nvPicPr>
        <p:blipFill>
          <a:blip r:embed="rId5"/>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62659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Test Center Admin Area- </a:t>
            </a:r>
            <a:r>
              <a:rPr lang="en-US">
                <a:solidFill>
                  <a:srgbClr val="FEAB17"/>
                </a:solidFill>
                <a:latin typeface="Arial Bold" panose="020B0704020202020204" pitchFamily="34" charset="0"/>
                <a:cs typeface="Arial Bold" panose="020B0704020202020204" pitchFamily="34" charset="0"/>
              </a:rPr>
              <a:t>Check-In Desk</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19</a:t>
            </a:fld>
            <a:endParaRPr lang="en-US"/>
          </a:p>
        </p:txBody>
      </p:sp>
      <p:pic>
        <p:nvPicPr>
          <p:cNvPr id="19" name="Picture 18" descr="A picture containing text, floor, indoor, wall&#10;&#10;Description automatically generated">
            <a:extLst>
              <a:ext uri="{FF2B5EF4-FFF2-40B4-BE49-F238E27FC236}">
                <a16:creationId xmlns:a16="http://schemas.microsoft.com/office/drawing/2014/main" id="{D20A2157-964B-403E-A7B6-809BAEECB9FF}"/>
              </a:ext>
            </a:extLst>
          </p:cNvPr>
          <p:cNvPicPr>
            <a:picLocks noChangeAspect="1"/>
          </p:cNvPicPr>
          <p:nvPr/>
        </p:nvPicPr>
        <p:blipFill>
          <a:blip r:embed="rId2"/>
          <a:stretch>
            <a:fillRect/>
          </a:stretch>
        </p:blipFill>
        <p:spPr>
          <a:xfrm>
            <a:off x="2554146" y="2181661"/>
            <a:ext cx="3155802" cy="2366852"/>
          </a:xfrm>
          <a:prstGeom prst="rect">
            <a:avLst/>
          </a:prstGeom>
        </p:spPr>
      </p:pic>
      <p:pic>
        <p:nvPicPr>
          <p:cNvPr id="1026" name="Picture 2" descr="Logitech C615 Portable Webcam, Full HD 1080p/30fps, Widescreen HD Video Calling, Foldable, HD Light Correction, Autofocus, Noise Reduction, For Skype, FaceTime, Hangouts, PC/Mac/Laptop/Macbook/Tablet">
            <a:extLst>
              <a:ext uri="{FF2B5EF4-FFF2-40B4-BE49-F238E27FC236}">
                <a16:creationId xmlns:a16="http://schemas.microsoft.com/office/drawing/2014/main" id="{5CDABDA4-4CBD-4DA0-9A78-8E7627D1F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210" y="3340118"/>
            <a:ext cx="906073" cy="66454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124EF72-17D9-4990-B1CA-BEDB3D8A9763}"/>
              </a:ext>
            </a:extLst>
          </p:cNvPr>
          <p:cNvSpPr txBox="1"/>
          <p:nvPr/>
        </p:nvSpPr>
        <p:spPr>
          <a:xfrm>
            <a:off x="7899283" y="2142276"/>
            <a:ext cx="1610286" cy="400110"/>
          </a:xfrm>
          <a:prstGeom prst="rect">
            <a:avLst/>
          </a:prstGeom>
          <a:noFill/>
        </p:spPr>
        <p:txBody>
          <a:bodyPr wrap="square" rtlCol="0">
            <a:spAutoFit/>
          </a:bodyPr>
          <a:lstStyle/>
          <a:p>
            <a:r>
              <a:rPr lang="en-AU" sz="2000">
                <a:solidFill>
                  <a:srgbClr val="0D6B92"/>
                </a:solidFill>
              </a:rPr>
              <a:t>Signature Pad</a:t>
            </a:r>
          </a:p>
        </p:txBody>
      </p:sp>
      <p:sp>
        <p:nvSpPr>
          <p:cNvPr id="26" name="TextBox 25">
            <a:extLst>
              <a:ext uri="{FF2B5EF4-FFF2-40B4-BE49-F238E27FC236}">
                <a16:creationId xmlns:a16="http://schemas.microsoft.com/office/drawing/2014/main" id="{6F9A885A-300D-46E3-ACD7-4E7C2B197187}"/>
              </a:ext>
            </a:extLst>
          </p:cNvPr>
          <p:cNvSpPr txBox="1"/>
          <p:nvPr/>
        </p:nvSpPr>
        <p:spPr>
          <a:xfrm>
            <a:off x="8098681" y="3524109"/>
            <a:ext cx="2089282" cy="400110"/>
          </a:xfrm>
          <a:prstGeom prst="rect">
            <a:avLst/>
          </a:prstGeom>
          <a:noFill/>
        </p:spPr>
        <p:txBody>
          <a:bodyPr wrap="square" rtlCol="0">
            <a:spAutoFit/>
          </a:bodyPr>
          <a:lstStyle/>
          <a:p>
            <a:r>
              <a:rPr lang="en-AU" sz="2000">
                <a:solidFill>
                  <a:srgbClr val="0D6B92"/>
                </a:solidFill>
              </a:rPr>
              <a:t>Digital Camera</a:t>
            </a:r>
          </a:p>
        </p:txBody>
      </p:sp>
      <p:sp>
        <p:nvSpPr>
          <p:cNvPr id="29" name="Arrow: Bent 28">
            <a:extLst>
              <a:ext uri="{FF2B5EF4-FFF2-40B4-BE49-F238E27FC236}">
                <a16:creationId xmlns:a16="http://schemas.microsoft.com/office/drawing/2014/main" id="{6F13B59C-1F00-4000-A3F0-6E427190A382}"/>
              </a:ext>
            </a:extLst>
          </p:cNvPr>
          <p:cNvSpPr/>
          <p:nvPr/>
        </p:nvSpPr>
        <p:spPr>
          <a:xfrm>
            <a:off x="4227113" y="2759152"/>
            <a:ext cx="2786848" cy="351865"/>
          </a:xfrm>
          <a:prstGeom prst="bentArrow">
            <a:avLst>
              <a:gd name="adj1" fmla="val 25000"/>
              <a:gd name="adj2" fmla="val 21954"/>
              <a:gd name="adj3" fmla="val 50000"/>
              <a:gd name="adj4" fmla="val 43750"/>
            </a:avLst>
          </a:prstGeom>
          <a:solidFill>
            <a:srgbClr val="005A70"/>
          </a:solidFill>
          <a:ln>
            <a:solidFill>
              <a:srgbClr val="005A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solidFill>
                <a:schemeClr val="tx1"/>
              </a:solidFill>
            </a:endParaRPr>
          </a:p>
        </p:txBody>
      </p:sp>
      <p:sp>
        <p:nvSpPr>
          <p:cNvPr id="32" name="TextBox 31">
            <a:extLst>
              <a:ext uri="{FF2B5EF4-FFF2-40B4-BE49-F238E27FC236}">
                <a16:creationId xmlns:a16="http://schemas.microsoft.com/office/drawing/2014/main" id="{90EA443E-4B4A-4733-9322-6C3134B0DA73}"/>
              </a:ext>
            </a:extLst>
          </p:cNvPr>
          <p:cNvSpPr txBox="1"/>
          <p:nvPr/>
        </p:nvSpPr>
        <p:spPr>
          <a:xfrm rot="16200000">
            <a:off x="4740066" y="3228181"/>
            <a:ext cx="2363664" cy="276999"/>
          </a:xfrm>
          <a:prstGeom prst="rect">
            <a:avLst/>
          </a:prstGeom>
          <a:solidFill>
            <a:srgbClr val="0D6B92"/>
          </a:solidFill>
          <a:ln>
            <a:noFill/>
          </a:ln>
        </p:spPr>
        <p:txBody>
          <a:bodyPr wrap="square" rtlCol="0">
            <a:spAutoFit/>
          </a:bodyPr>
          <a:lstStyle/>
          <a:p>
            <a:pPr algn="ctr"/>
            <a:r>
              <a:rPr lang="en-AU" sz="1050" b="1">
                <a:solidFill>
                  <a:schemeClr val="bg1"/>
                </a:solidFill>
              </a:rPr>
              <a:t>Admission</a:t>
            </a:r>
            <a:r>
              <a:rPr lang="en-AU" sz="1200" b="1">
                <a:solidFill>
                  <a:schemeClr val="bg1"/>
                </a:solidFill>
              </a:rPr>
              <a:t> Equipment</a:t>
            </a:r>
          </a:p>
        </p:txBody>
      </p:sp>
      <p:pic>
        <p:nvPicPr>
          <p:cNvPr id="6" name="Picture 5" descr="A picture containing text, indoor, floor, furniture&#10;&#10;Description automatically generated">
            <a:extLst>
              <a:ext uri="{FF2B5EF4-FFF2-40B4-BE49-F238E27FC236}">
                <a16:creationId xmlns:a16="http://schemas.microsoft.com/office/drawing/2014/main" id="{0806D257-218A-4C46-9B43-1E89B3B23746}"/>
              </a:ext>
            </a:extLst>
          </p:cNvPr>
          <p:cNvPicPr>
            <a:picLocks noChangeAspect="1"/>
          </p:cNvPicPr>
          <p:nvPr/>
        </p:nvPicPr>
        <p:blipFill>
          <a:blip r:embed="rId4"/>
          <a:stretch>
            <a:fillRect/>
          </a:stretch>
        </p:blipFill>
        <p:spPr>
          <a:xfrm>
            <a:off x="3965168" y="4744764"/>
            <a:ext cx="6097588" cy="1391012"/>
          </a:xfrm>
          <a:prstGeom prst="rect">
            <a:avLst/>
          </a:prstGeom>
        </p:spPr>
      </p:pic>
      <p:sp>
        <p:nvSpPr>
          <p:cNvPr id="17" name="TextBox 16">
            <a:extLst>
              <a:ext uri="{FF2B5EF4-FFF2-40B4-BE49-F238E27FC236}">
                <a16:creationId xmlns:a16="http://schemas.microsoft.com/office/drawing/2014/main" id="{F207DC15-9E5E-43E4-864B-66DBBA26E621}"/>
              </a:ext>
            </a:extLst>
          </p:cNvPr>
          <p:cNvSpPr txBox="1"/>
          <p:nvPr/>
        </p:nvSpPr>
        <p:spPr>
          <a:xfrm rot="16200000">
            <a:off x="9742711" y="5313311"/>
            <a:ext cx="1391012" cy="253916"/>
          </a:xfrm>
          <a:prstGeom prst="rect">
            <a:avLst/>
          </a:prstGeom>
          <a:solidFill>
            <a:srgbClr val="FEAB17"/>
          </a:solidFill>
          <a:ln>
            <a:noFill/>
          </a:ln>
        </p:spPr>
        <p:txBody>
          <a:bodyPr wrap="square" rtlCol="0">
            <a:spAutoFit/>
          </a:bodyPr>
          <a:lstStyle/>
          <a:p>
            <a:pPr algn="ctr"/>
            <a:r>
              <a:rPr lang="en-AU" sz="1050" b="1">
                <a:solidFill>
                  <a:schemeClr val="bg1"/>
                </a:solidFill>
              </a:rPr>
              <a:t>GED Testing Center</a:t>
            </a:r>
          </a:p>
        </p:txBody>
      </p:sp>
      <p:sp>
        <p:nvSpPr>
          <p:cNvPr id="18" name="Rectangle 17">
            <a:extLst>
              <a:ext uri="{FF2B5EF4-FFF2-40B4-BE49-F238E27FC236}">
                <a16:creationId xmlns:a16="http://schemas.microsoft.com/office/drawing/2014/main" id="{86639E2F-710F-4F41-862C-05419FE3240F}"/>
              </a:ext>
            </a:extLst>
          </p:cNvPr>
          <p:cNvSpPr/>
          <p:nvPr/>
        </p:nvSpPr>
        <p:spPr>
          <a:xfrm rot="5400000">
            <a:off x="6263721" y="869079"/>
            <a:ext cx="89459" cy="75086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Content Placeholder 7">
            <a:extLst>
              <a:ext uri="{FF2B5EF4-FFF2-40B4-BE49-F238E27FC236}">
                <a16:creationId xmlns:a16="http://schemas.microsoft.com/office/drawing/2014/main" id="{A27EE3D4-8E22-4CD7-BC17-4A60EBB088D0}"/>
              </a:ext>
            </a:extLst>
          </p:cNvPr>
          <p:cNvPicPr>
            <a:picLocks noGrp="1" noChangeAspect="1"/>
          </p:cNvPicPr>
          <p:nvPr>
            <p:ph sz="quarter" idx="16"/>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6782995" y="1711561"/>
            <a:ext cx="1032718" cy="940199"/>
          </a:xfrm>
          <a:prstGeom prst="rect">
            <a:avLst/>
          </a:prstGeom>
        </p:spPr>
      </p:pic>
      <p:sp>
        <p:nvSpPr>
          <p:cNvPr id="27" name="Oval 26">
            <a:extLst>
              <a:ext uri="{FF2B5EF4-FFF2-40B4-BE49-F238E27FC236}">
                <a16:creationId xmlns:a16="http://schemas.microsoft.com/office/drawing/2014/main" id="{61B21DE5-ED21-49A2-AE0E-B42CFCC61DE4}"/>
              </a:ext>
            </a:extLst>
          </p:cNvPr>
          <p:cNvSpPr/>
          <p:nvPr/>
        </p:nvSpPr>
        <p:spPr>
          <a:xfrm>
            <a:off x="2826933" y="3144172"/>
            <a:ext cx="740600" cy="694630"/>
          </a:xfrm>
          <a:prstGeom prst="ellipse">
            <a:avLst/>
          </a:prstGeom>
          <a:noFill/>
          <a:ln w="28575">
            <a:solidFill>
              <a:srgbClr val="005A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5" name="Speech Bubble: Oval 4">
            <a:extLst>
              <a:ext uri="{FF2B5EF4-FFF2-40B4-BE49-F238E27FC236}">
                <a16:creationId xmlns:a16="http://schemas.microsoft.com/office/drawing/2014/main" id="{180EF5E6-4CD6-4EB5-AB28-66EDC3A41920}"/>
              </a:ext>
            </a:extLst>
          </p:cNvPr>
          <p:cNvSpPr/>
          <p:nvPr/>
        </p:nvSpPr>
        <p:spPr>
          <a:xfrm flipH="1">
            <a:off x="1948106" y="3022026"/>
            <a:ext cx="878827" cy="272597"/>
          </a:xfrm>
          <a:prstGeom prst="wedgeEllipseCallout">
            <a:avLst>
              <a:gd name="adj1" fmla="val -41097"/>
              <a:gd name="adj2" fmla="val 939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750"/>
              <a:t>Candidate Chair</a:t>
            </a:r>
          </a:p>
        </p:txBody>
      </p:sp>
      <p:sp>
        <p:nvSpPr>
          <p:cNvPr id="7" name="Speech Bubble: Oval 6">
            <a:extLst>
              <a:ext uri="{FF2B5EF4-FFF2-40B4-BE49-F238E27FC236}">
                <a16:creationId xmlns:a16="http://schemas.microsoft.com/office/drawing/2014/main" id="{218E6528-481D-4148-9929-DBEBD642D2F0}"/>
              </a:ext>
            </a:extLst>
          </p:cNvPr>
          <p:cNvSpPr/>
          <p:nvPr/>
        </p:nvSpPr>
        <p:spPr>
          <a:xfrm>
            <a:off x="3197233" y="2334801"/>
            <a:ext cx="939613" cy="272597"/>
          </a:xfrm>
          <a:prstGeom prst="wedgeEllipseCallout">
            <a:avLst>
              <a:gd name="adj1" fmla="val -65058"/>
              <a:gd name="adj2" fmla="val 9879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750"/>
              <a:t>Neutral Background</a:t>
            </a:r>
          </a:p>
        </p:txBody>
      </p:sp>
      <p:pic>
        <p:nvPicPr>
          <p:cNvPr id="9" name="Picture 8" descr="A blue letter p on a black background">
            <a:extLst>
              <a:ext uri="{FF2B5EF4-FFF2-40B4-BE49-F238E27FC236}">
                <a16:creationId xmlns:a16="http://schemas.microsoft.com/office/drawing/2014/main" id="{D89F7AE7-6C46-BC64-CDB4-13BCFFA7B697}"/>
              </a:ext>
            </a:extLst>
          </p:cNvPr>
          <p:cNvPicPr>
            <a:picLocks noChangeAspect="1"/>
          </p:cNvPicPr>
          <p:nvPr/>
        </p:nvPicPr>
        <p:blipFill>
          <a:blip r:embed="rId7"/>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095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511E-FB3F-814C-9BB6-9DDDAB1A2F6A}"/>
              </a:ext>
            </a:extLst>
          </p:cNvPr>
          <p:cNvSpPr>
            <a:spLocks noGrp="1"/>
          </p:cNvSpPr>
          <p:nvPr>
            <p:ph type="title"/>
          </p:nvPr>
        </p:nvSpPr>
        <p:spPr/>
        <p:txBody>
          <a:bodyPr/>
          <a:lstStyle/>
          <a:p>
            <a:r>
              <a:rPr lang="en-US"/>
              <a:t>Your Presenter</a:t>
            </a:r>
          </a:p>
        </p:txBody>
      </p:sp>
      <p:sp>
        <p:nvSpPr>
          <p:cNvPr id="3" name="Slide Number Placeholder 2">
            <a:extLst>
              <a:ext uri="{FF2B5EF4-FFF2-40B4-BE49-F238E27FC236}">
                <a16:creationId xmlns:a16="http://schemas.microsoft.com/office/drawing/2014/main" id="{6EDA56BF-7B3D-1249-B0E5-8C0D23267099}"/>
              </a:ext>
            </a:extLst>
          </p:cNvPr>
          <p:cNvSpPr>
            <a:spLocks noGrp="1"/>
          </p:cNvSpPr>
          <p:nvPr>
            <p:ph type="sldNum" sz="quarter" idx="12"/>
          </p:nvPr>
        </p:nvSpPr>
        <p:spPr/>
        <p:txBody>
          <a:bodyPr/>
          <a:lstStyle/>
          <a:p>
            <a:fld id="{BAE26A2A-DE5F-EA41-900F-AB5C4F1D9848}" type="slidenum">
              <a:rPr lang="en-US" smtClean="0"/>
              <a:pPr/>
              <a:t>2</a:t>
            </a:fld>
            <a:endParaRPr lang="en-US"/>
          </a:p>
        </p:txBody>
      </p:sp>
      <p:sp>
        <p:nvSpPr>
          <p:cNvPr id="5" name="Text Placeholder 4">
            <a:extLst>
              <a:ext uri="{FF2B5EF4-FFF2-40B4-BE49-F238E27FC236}">
                <a16:creationId xmlns:a16="http://schemas.microsoft.com/office/drawing/2014/main" id="{92D71543-971B-DC41-91FE-50C4A74B21AE}"/>
              </a:ext>
            </a:extLst>
          </p:cNvPr>
          <p:cNvSpPr>
            <a:spLocks noGrp="1"/>
          </p:cNvSpPr>
          <p:nvPr>
            <p:ph type="body" sz="quarter" idx="14"/>
          </p:nvPr>
        </p:nvSpPr>
        <p:spPr/>
        <p:txBody>
          <a:bodyPr/>
          <a:lstStyle/>
          <a:p>
            <a:r>
              <a:rPr lang="en-US"/>
              <a:t>Natalie E. Cummins</a:t>
            </a:r>
          </a:p>
        </p:txBody>
      </p:sp>
      <p:sp>
        <p:nvSpPr>
          <p:cNvPr id="6" name="Text Placeholder 5">
            <a:extLst>
              <a:ext uri="{FF2B5EF4-FFF2-40B4-BE49-F238E27FC236}">
                <a16:creationId xmlns:a16="http://schemas.microsoft.com/office/drawing/2014/main" id="{B323CD5D-1311-B74B-9A09-C71E4BB6BC94}"/>
              </a:ext>
            </a:extLst>
          </p:cNvPr>
          <p:cNvSpPr>
            <a:spLocks noGrp="1"/>
          </p:cNvSpPr>
          <p:nvPr>
            <p:ph type="body" sz="quarter" idx="15"/>
          </p:nvPr>
        </p:nvSpPr>
        <p:spPr/>
        <p:txBody>
          <a:bodyPr/>
          <a:lstStyle/>
          <a:p>
            <a:r>
              <a:rPr lang="en-US"/>
              <a:t>Client Channel Operations Manager</a:t>
            </a:r>
          </a:p>
          <a:p>
            <a:r>
              <a:rPr lang="en-US"/>
              <a:t>Pearson VUE</a:t>
            </a:r>
          </a:p>
          <a:p>
            <a:r>
              <a:rPr lang="en-US"/>
              <a:t>Natalie.Cummins@pearson.com</a:t>
            </a:r>
          </a:p>
        </p:txBody>
      </p:sp>
      <p:pic>
        <p:nvPicPr>
          <p:cNvPr id="4" name="Content Placeholder 3">
            <a:extLst>
              <a:ext uri="{FF2B5EF4-FFF2-40B4-BE49-F238E27FC236}">
                <a16:creationId xmlns:a16="http://schemas.microsoft.com/office/drawing/2014/main" id="{4810157E-6434-ABEA-467C-3843FDD1D17E}"/>
              </a:ext>
            </a:extLst>
          </p:cNvPr>
          <p:cNvPicPr>
            <a:picLocks noGrp="1" noChangeAspect="1"/>
          </p:cNvPicPr>
          <p:nvPr>
            <p:ph sz="quarter" idx="13"/>
          </p:nvPr>
        </p:nvPicPr>
        <p:blipFill>
          <a:blip r:embed="rId3"/>
          <a:stretch>
            <a:fillRect/>
          </a:stretch>
        </p:blipFill>
        <p:spPr>
          <a:xfrm>
            <a:off x="3819648" y="1186774"/>
            <a:ext cx="4807208" cy="3212190"/>
          </a:xfrm>
          <a:prstGeom prst="rect">
            <a:avLst/>
          </a:prstGeom>
        </p:spPr>
      </p:pic>
      <p:pic>
        <p:nvPicPr>
          <p:cNvPr id="7" name="Picture 6" descr="A blue letter p on a black background">
            <a:extLst>
              <a:ext uri="{FF2B5EF4-FFF2-40B4-BE49-F238E27FC236}">
                <a16:creationId xmlns:a16="http://schemas.microsoft.com/office/drawing/2014/main" id="{CAC6F164-7E1B-C8B6-7B72-22ECB93199E4}"/>
              </a:ext>
            </a:extLst>
          </p:cNvPr>
          <p:cNvPicPr>
            <a:picLocks noChangeAspect="1"/>
          </p:cNvPicPr>
          <p:nvPr/>
        </p:nvPicPr>
        <p:blipFill>
          <a:blip r:embed="rId4"/>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254807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panose="020B0704020202020204" pitchFamily="34" charset="0"/>
                <a:cs typeface="Arial Bold" panose="020B0704020202020204" pitchFamily="34" charset="0"/>
              </a:rPr>
              <a:t>Facility Requirements</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20</a:t>
            </a:fld>
            <a:endParaRPr lang="en-US"/>
          </a:p>
        </p:txBody>
      </p:sp>
      <p:sp>
        <p:nvSpPr>
          <p:cNvPr id="5" name="Content Placeholder 2">
            <a:extLst>
              <a:ext uri="{FF2B5EF4-FFF2-40B4-BE49-F238E27FC236}">
                <a16:creationId xmlns:a16="http://schemas.microsoft.com/office/drawing/2014/main" id="{DF69FED4-FE03-331A-3F9E-4B4FCC81B5B9}"/>
              </a:ext>
            </a:extLst>
          </p:cNvPr>
          <p:cNvSpPr>
            <a:spLocks noGrp="1"/>
          </p:cNvSpPr>
          <p:nvPr>
            <p:ph sz="quarter" idx="16"/>
          </p:nvPr>
        </p:nvSpPr>
        <p:spPr>
          <a:xfrm>
            <a:off x="1184275" y="1893888"/>
            <a:ext cx="9972675" cy="4475162"/>
          </a:xfrm>
        </p:spPr>
        <p:txBody>
          <a:bodyPr/>
          <a:lstStyle/>
          <a:p>
            <a:r>
              <a:rPr lang="en-US" sz="3200">
                <a:latin typeface="Open Sans" panose="020B0606030504020204" pitchFamily="34" charset="0"/>
                <a:ea typeface="Open Sans" panose="020B0606030504020204" pitchFamily="34" charset="0"/>
                <a:cs typeface="Open Sans" panose="020B0606030504020204" pitchFamily="34" charset="0"/>
              </a:rPr>
              <a:t>Lockable storage is recommended, but not required (for GED only). You will need to have a </a:t>
            </a:r>
            <a:r>
              <a:rPr lang="en-US" sz="3200" b="1">
                <a:latin typeface="Open Sans" panose="020B0606030504020204" pitchFamily="34" charset="0"/>
                <a:ea typeface="Open Sans" panose="020B0606030504020204" pitchFamily="34" charset="0"/>
                <a:cs typeface="Open Sans" panose="020B0606030504020204" pitchFamily="34" charset="0"/>
              </a:rPr>
              <a:t>safe spot to store student belongings </a:t>
            </a:r>
          </a:p>
          <a:p>
            <a:endParaRPr lang="en-US" sz="3200" b="1">
              <a:latin typeface="Open Sans" panose="020B0606030504020204" pitchFamily="34" charset="0"/>
              <a:ea typeface="Open Sans" panose="020B0606030504020204" pitchFamily="34" charset="0"/>
              <a:cs typeface="Open Sans" panose="020B0606030504020204" pitchFamily="34" charset="0"/>
            </a:endParaRPr>
          </a:p>
          <a:p>
            <a:r>
              <a:rPr lang="en-US" sz="3200">
                <a:latin typeface="Open Sans" panose="020B0606030504020204" pitchFamily="34" charset="0"/>
                <a:ea typeface="Open Sans" panose="020B0606030504020204" pitchFamily="34" charset="0"/>
                <a:cs typeface="Open Sans" panose="020B0606030504020204" pitchFamily="34" charset="0"/>
              </a:rPr>
              <a:t>Each test-taker workstation must have approximately </a:t>
            </a:r>
            <a:r>
              <a:rPr lang="en-US" sz="3200" b="1">
                <a:latin typeface="Open Sans" panose="020B0606030504020204" pitchFamily="34" charset="0"/>
                <a:ea typeface="Open Sans" panose="020B0606030504020204" pitchFamily="34" charset="0"/>
                <a:cs typeface="Open Sans" panose="020B0606030504020204" pitchFamily="34" charset="0"/>
              </a:rPr>
              <a:t>4 feet of separation between workstations </a:t>
            </a:r>
            <a:r>
              <a:rPr lang="en-US" sz="3200">
                <a:latin typeface="Open Sans" panose="020B0606030504020204" pitchFamily="34" charset="0"/>
                <a:ea typeface="Open Sans" panose="020B0606030504020204" pitchFamily="34" charset="0"/>
                <a:cs typeface="Open Sans" panose="020B0606030504020204" pitchFamily="34" charset="0"/>
              </a:rPr>
              <a:t>or have privacy divider screens </a:t>
            </a:r>
          </a:p>
          <a:p>
            <a:endParaRPr lang="en-US" sz="2800"/>
          </a:p>
          <a:p>
            <a:endParaRPr lang="en-US"/>
          </a:p>
        </p:txBody>
      </p:sp>
      <p:pic>
        <p:nvPicPr>
          <p:cNvPr id="7" name="Picture 6" descr="A blue letter p on a black background">
            <a:extLst>
              <a:ext uri="{FF2B5EF4-FFF2-40B4-BE49-F238E27FC236}">
                <a16:creationId xmlns:a16="http://schemas.microsoft.com/office/drawing/2014/main" id="{C50EB114-9ECE-76F5-42A9-2EA5F0098B2A}"/>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8" name="Graphic 7" descr="buildings">
            <a:extLst>
              <a:ext uri="{FF2B5EF4-FFF2-40B4-BE49-F238E27FC236}">
                <a16:creationId xmlns:a16="http://schemas.microsoft.com/office/drawing/2014/main" id="{C9099E67-1B9C-7C7A-F97C-0072784CAB7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15582" y="790474"/>
            <a:ext cx="841367" cy="841367"/>
          </a:xfrm>
          <a:prstGeom prst="rect">
            <a:avLst/>
          </a:prstGeom>
        </p:spPr>
      </p:pic>
    </p:spTree>
    <p:extLst>
      <p:ext uri="{BB962C8B-B14F-4D97-AF65-F5344CB8AC3E}">
        <p14:creationId xmlns:p14="http://schemas.microsoft.com/office/powerpoint/2010/main" val="685659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sz="3600">
                <a:latin typeface="Arial Bold" panose="020B0704020202020204" pitchFamily="34" charset="0"/>
                <a:cs typeface="Arial Bold" panose="020B0704020202020204" pitchFamily="34" charset="0"/>
              </a:rPr>
              <a:t>Test Center Admin Area - </a:t>
            </a:r>
            <a:r>
              <a:rPr lang="en-US" sz="3600">
                <a:solidFill>
                  <a:srgbClr val="FEAB17"/>
                </a:solidFill>
                <a:latin typeface="Arial Bold" panose="020B0704020202020204" pitchFamily="34" charset="0"/>
                <a:cs typeface="Arial Bold" panose="020B0704020202020204" pitchFamily="34" charset="0"/>
              </a:rPr>
              <a:t>Lockers</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21</a:t>
            </a:fld>
            <a:endParaRPr lang="en-US"/>
          </a:p>
        </p:txBody>
      </p:sp>
      <p:sp>
        <p:nvSpPr>
          <p:cNvPr id="6" name="TextBox 5">
            <a:extLst>
              <a:ext uri="{FF2B5EF4-FFF2-40B4-BE49-F238E27FC236}">
                <a16:creationId xmlns:a16="http://schemas.microsoft.com/office/drawing/2014/main" id="{7E1A7D32-C74B-433A-BB3E-8865F51B8AE2}"/>
              </a:ext>
            </a:extLst>
          </p:cNvPr>
          <p:cNvSpPr txBox="1"/>
          <p:nvPr/>
        </p:nvSpPr>
        <p:spPr>
          <a:xfrm>
            <a:off x="2557647" y="5873876"/>
            <a:ext cx="2288581" cy="253916"/>
          </a:xfrm>
          <a:prstGeom prst="rect">
            <a:avLst/>
          </a:prstGeom>
          <a:solidFill>
            <a:srgbClr val="005A70"/>
          </a:solidFill>
          <a:ln>
            <a:noFill/>
          </a:ln>
        </p:spPr>
        <p:txBody>
          <a:bodyPr wrap="square" rtlCol="0">
            <a:spAutoFit/>
          </a:bodyPr>
          <a:lstStyle/>
          <a:p>
            <a:pPr algn="ctr"/>
            <a:r>
              <a:rPr lang="en-AU" sz="1050" b="1">
                <a:solidFill>
                  <a:schemeClr val="bg1"/>
                </a:solidFill>
              </a:rPr>
              <a:t>Pearson Prof. Center</a:t>
            </a:r>
          </a:p>
        </p:txBody>
      </p:sp>
      <p:pic>
        <p:nvPicPr>
          <p:cNvPr id="16" name="Picture 15">
            <a:extLst>
              <a:ext uri="{FF2B5EF4-FFF2-40B4-BE49-F238E27FC236}">
                <a16:creationId xmlns:a16="http://schemas.microsoft.com/office/drawing/2014/main" id="{5DECA755-646E-4BC9-B349-7109A7BB2D22}"/>
              </a:ext>
            </a:extLst>
          </p:cNvPr>
          <p:cNvPicPr>
            <a:picLocks noChangeAspect="1"/>
          </p:cNvPicPr>
          <p:nvPr/>
        </p:nvPicPr>
        <p:blipFill>
          <a:blip r:embed="rId2"/>
          <a:stretch>
            <a:fillRect/>
          </a:stretch>
        </p:blipFill>
        <p:spPr>
          <a:xfrm>
            <a:off x="2334943" y="2012464"/>
            <a:ext cx="2511286" cy="3772319"/>
          </a:xfrm>
          <a:prstGeom prst="rect">
            <a:avLst/>
          </a:prstGeom>
        </p:spPr>
      </p:pic>
      <p:pic>
        <p:nvPicPr>
          <p:cNvPr id="5" name="Picture 4" descr="A picture containing floor, indoor, ceiling, building&#10;&#10;Description automatically generated">
            <a:extLst>
              <a:ext uri="{FF2B5EF4-FFF2-40B4-BE49-F238E27FC236}">
                <a16:creationId xmlns:a16="http://schemas.microsoft.com/office/drawing/2014/main" id="{CFB831B3-9E1E-4955-BBBD-137EBCCAA07D}"/>
              </a:ext>
            </a:extLst>
          </p:cNvPr>
          <p:cNvPicPr>
            <a:picLocks noChangeAspect="1"/>
          </p:cNvPicPr>
          <p:nvPr/>
        </p:nvPicPr>
        <p:blipFill>
          <a:blip r:embed="rId3"/>
          <a:stretch>
            <a:fillRect/>
          </a:stretch>
        </p:blipFill>
        <p:spPr>
          <a:xfrm>
            <a:off x="5792126" y="2033043"/>
            <a:ext cx="5002321" cy="3751740"/>
          </a:xfrm>
          <a:prstGeom prst="rect">
            <a:avLst/>
          </a:prstGeom>
        </p:spPr>
      </p:pic>
      <p:sp>
        <p:nvSpPr>
          <p:cNvPr id="12" name="TextBox 11">
            <a:extLst>
              <a:ext uri="{FF2B5EF4-FFF2-40B4-BE49-F238E27FC236}">
                <a16:creationId xmlns:a16="http://schemas.microsoft.com/office/drawing/2014/main" id="{E612E580-97DC-4BD0-97DC-97B667F595D1}"/>
              </a:ext>
            </a:extLst>
          </p:cNvPr>
          <p:cNvSpPr txBox="1"/>
          <p:nvPr/>
        </p:nvSpPr>
        <p:spPr>
          <a:xfrm>
            <a:off x="7057473" y="5873876"/>
            <a:ext cx="2288581" cy="253916"/>
          </a:xfrm>
          <a:prstGeom prst="rect">
            <a:avLst/>
          </a:prstGeom>
          <a:solidFill>
            <a:srgbClr val="FFC000"/>
          </a:solidFill>
          <a:ln>
            <a:noFill/>
          </a:ln>
        </p:spPr>
        <p:txBody>
          <a:bodyPr wrap="square" rtlCol="0">
            <a:spAutoFit/>
          </a:bodyPr>
          <a:lstStyle/>
          <a:p>
            <a:pPr algn="ctr"/>
            <a:r>
              <a:rPr lang="en-AU" sz="1050" b="1">
                <a:solidFill>
                  <a:schemeClr val="bg1"/>
                </a:solidFill>
              </a:rPr>
              <a:t>GED Testing Center</a:t>
            </a:r>
          </a:p>
        </p:txBody>
      </p:sp>
      <p:sp>
        <p:nvSpPr>
          <p:cNvPr id="13" name="Rectangle 12">
            <a:extLst>
              <a:ext uri="{FF2B5EF4-FFF2-40B4-BE49-F238E27FC236}">
                <a16:creationId xmlns:a16="http://schemas.microsoft.com/office/drawing/2014/main" id="{8BEB325A-BE5F-43B3-886B-D03E3BD48D90}"/>
              </a:ext>
            </a:extLst>
          </p:cNvPr>
          <p:cNvSpPr/>
          <p:nvPr/>
        </p:nvSpPr>
        <p:spPr>
          <a:xfrm>
            <a:off x="5183410" y="2012464"/>
            <a:ext cx="235613" cy="41153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descr="A blue letter p on a black background">
            <a:extLst>
              <a:ext uri="{FF2B5EF4-FFF2-40B4-BE49-F238E27FC236}">
                <a16:creationId xmlns:a16="http://schemas.microsoft.com/office/drawing/2014/main" id="{45A33861-3323-A5A8-9FA9-14FE5AB31B65}"/>
              </a:ext>
            </a:extLst>
          </p:cNvPr>
          <p:cNvPicPr>
            <a:picLocks noChangeAspect="1"/>
          </p:cNvPicPr>
          <p:nvPr/>
        </p:nvPicPr>
        <p:blipFill>
          <a:blip r:embed="rId4"/>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12494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sz="3600">
                <a:latin typeface="Arial Bold" panose="020B0704020202020204" pitchFamily="34" charset="0"/>
                <a:cs typeface="Arial Bold" panose="020B0704020202020204" pitchFamily="34" charset="0"/>
              </a:rPr>
              <a:t>Test Center Testing Room - </a:t>
            </a:r>
            <a:r>
              <a:rPr lang="en-US" sz="3600">
                <a:solidFill>
                  <a:srgbClr val="FEAB17"/>
                </a:solidFill>
                <a:latin typeface="Arial Bold" panose="020B0704020202020204" pitchFamily="34" charset="0"/>
                <a:cs typeface="Arial Bold" panose="020B0704020202020204" pitchFamily="34" charset="0"/>
              </a:rPr>
              <a:t>Workstations</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22</a:t>
            </a:fld>
            <a:endParaRPr lang="en-US"/>
          </a:p>
        </p:txBody>
      </p:sp>
      <p:pic>
        <p:nvPicPr>
          <p:cNvPr id="6" name="Picture 5">
            <a:extLst>
              <a:ext uri="{FF2B5EF4-FFF2-40B4-BE49-F238E27FC236}">
                <a16:creationId xmlns:a16="http://schemas.microsoft.com/office/drawing/2014/main" id="{C1D86C93-FBFF-44A8-A8BC-CBC90A34C9B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475972" y="2485624"/>
            <a:ext cx="1982627" cy="2635016"/>
          </a:xfrm>
          <a:prstGeom prst="rect">
            <a:avLst/>
          </a:prstGeom>
        </p:spPr>
      </p:pic>
      <p:pic>
        <p:nvPicPr>
          <p:cNvPr id="9" name="Picture 8">
            <a:extLst>
              <a:ext uri="{FF2B5EF4-FFF2-40B4-BE49-F238E27FC236}">
                <a16:creationId xmlns:a16="http://schemas.microsoft.com/office/drawing/2014/main" id="{5BD67989-EAD7-4115-81E8-3035B5E10AC6}"/>
              </a:ext>
            </a:extLst>
          </p:cNvPr>
          <p:cNvPicPr>
            <a:picLocks noChangeAspect="1"/>
          </p:cNvPicPr>
          <p:nvPr/>
        </p:nvPicPr>
        <p:blipFill>
          <a:blip r:embed="rId4"/>
          <a:stretch>
            <a:fillRect/>
          </a:stretch>
        </p:blipFill>
        <p:spPr>
          <a:xfrm>
            <a:off x="864120" y="2478996"/>
            <a:ext cx="3221272" cy="2641643"/>
          </a:xfrm>
          <a:prstGeom prst="rect">
            <a:avLst/>
          </a:prstGeom>
        </p:spPr>
      </p:pic>
      <p:sp>
        <p:nvSpPr>
          <p:cNvPr id="14" name="TextBox 13">
            <a:extLst>
              <a:ext uri="{FF2B5EF4-FFF2-40B4-BE49-F238E27FC236}">
                <a16:creationId xmlns:a16="http://schemas.microsoft.com/office/drawing/2014/main" id="{F07E8652-5B93-48CC-B7C8-97B5073B9E69}"/>
              </a:ext>
            </a:extLst>
          </p:cNvPr>
          <p:cNvSpPr txBox="1"/>
          <p:nvPr/>
        </p:nvSpPr>
        <p:spPr>
          <a:xfrm>
            <a:off x="2806253" y="5810000"/>
            <a:ext cx="2558278" cy="253916"/>
          </a:xfrm>
          <a:prstGeom prst="rect">
            <a:avLst/>
          </a:prstGeom>
          <a:solidFill>
            <a:srgbClr val="0D6B92"/>
          </a:solidFill>
        </p:spPr>
        <p:txBody>
          <a:bodyPr wrap="square" rtlCol="0">
            <a:spAutoFit/>
          </a:bodyPr>
          <a:lstStyle/>
          <a:p>
            <a:pPr algn="ctr"/>
            <a:r>
              <a:rPr lang="en-AU" sz="1050">
                <a:solidFill>
                  <a:schemeClr val="bg1"/>
                </a:solidFill>
              </a:rPr>
              <a:t>Pearson Prof. Center</a:t>
            </a:r>
          </a:p>
        </p:txBody>
      </p:sp>
      <p:sp>
        <p:nvSpPr>
          <p:cNvPr id="5" name="TextBox 4">
            <a:extLst>
              <a:ext uri="{FF2B5EF4-FFF2-40B4-BE49-F238E27FC236}">
                <a16:creationId xmlns:a16="http://schemas.microsoft.com/office/drawing/2014/main" id="{C819ADA6-351D-4631-8D6B-7E9DBDF75989}"/>
              </a:ext>
            </a:extLst>
          </p:cNvPr>
          <p:cNvSpPr txBox="1"/>
          <p:nvPr/>
        </p:nvSpPr>
        <p:spPr>
          <a:xfrm>
            <a:off x="1952564" y="1441671"/>
            <a:ext cx="8286872" cy="830997"/>
          </a:xfrm>
          <a:prstGeom prst="rect">
            <a:avLst/>
          </a:prstGeom>
          <a:noFill/>
        </p:spPr>
        <p:txBody>
          <a:bodyPr wrap="square" rtlCol="0">
            <a:spAutoFit/>
          </a:bodyPr>
          <a:lstStyle/>
          <a:p>
            <a:r>
              <a:rPr lang="en-US" sz="2400">
                <a:solidFill>
                  <a:srgbClr val="000000"/>
                </a:solidFill>
              </a:rPr>
              <a:t>Note: Partitions are </a:t>
            </a:r>
            <a:r>
              <a:rPr lang="en-US" sz="2400" u="sng">
                <a:solidFill>
                  <a:srgbClr val="000000"/>
                </a:solidFill>
              </a:rPr>
              <a:t>not required </a:t>
            </a:r>
            <a:r>
              <a:rPr lang="en-US" sz="2400">
                <a:solidFill>
                  <a:srgbClr val="000000"/>
                </a:solidFill>
              </a:rPr>
              <a:t>for a GED testing center. Minimum 4 feet of distance between stations is required.</a:t>
            </a:r>
          </a:p>
        </p:txBody>
      </p:sp>
      <p:pic>
        <p:nvPicPr>
          <p:cNvPr id="7" name="Picture 6" descr="A picture containing indoor, wall, tiled&#10;&#10;Description automatically generated">
            <a:extLst>
              <a:ext uri="{FF2B5EF4-FFF2-40B4-BE49-F238E27FC236}">
                <a16:creationId xmlns:a16="http://schemas.microsoft.com/office/drawing/2014/main" id="{227DAD7E-BC3C-4BB6-8DA3-8639F11801E7}"/>
              </a:ext>
            </a:extLst>
          </p:cNvPr>
          <p:cNvPicPr>
            <a:picLocks noChangeAspect="1"/>
          </p:cNvPicPr>
          <p:nvPr/>
        </p:nvPicPr>
        <p:blipFill>
          <a:blip r:embed="rId5"/>
          <a:stretch>
            <a:fillRect/>
          </a:stretch>
        </p:blipFill>
        <p:spPr>
          <a:xfrm rot="5400000">
            <a:off x="6723686" y="2755789"/>
            <a:ext cx="3864966" cy="2898725"/>
          </a:xfrm>
          <a:prstGeom prst="rect">
            <a:avLst/>
          </a:prstGeom>
        </p:spPr>
      </p:pic>
      <p:sp>
        <p:nvSpPr>
          <p:cNvPr id="10" name="TextBox 9">
            <a:extLst>
              <a:ext uri="{FF2B5EF4-FFF2-40B4-BE49-F238E27FC236}">
                <a16:creationId xmlns:a16="http://schemas.microsoft.com/office/drawing/2014/main" id="{0E017BAF-162F-45F0-B230-0D6F70C64877}"/>
              </a:ext>
            </a:extLst>
          </p:cNvPr>
          <p:cNvSpPr txBox="1"/>
          <p:nvPr/>
        </p:nvSpPr>
        <p:spPr>
          <a:xfrm rot="16200000">
            <a:off x="9452637" y="4866386"/>
            <a:ext cx="2288581" cy="253916"/>
          </a:xfrm>
          <a:prstGeom prst="rect">
            <a:avLst/>
          </a:prstGeom>
          <a:solidFill>
            <a:srgbClr val="FEAB17"/>
          </a:solidFill>
          <a:ln>
            <a:noFill/>
          </a:ln>
        </p:spPr>
        <p:txBody>
          <a:bodyPr wrap="square" rtlCol="0">
            <a:spAutoFit/>
          </a:bodyPr>
          <a:lstStyle/>
          <a:p>
            <a:pPr algn="ctr"/>
            <a:r>
              <a:rPr lang="en-AU" sz="1050" b="1">
                <a:solidFill>
                  <a:schemeClr val="bg1"/>
                </a:solidFill>
              </a:rPr>
              <a:t>GED Testing Center</a:t>
            </a:r>
          </a:p>
        </p:txBody>
      </p:sp>
      <p:sp>
        <p:nvSpPr>
          <p:cNvPr id="8" name="Rectangle 7">
            <a:extLst>
              <a:ext uri="{FF2B5EF4-FFF2-40B4-BE49-F238E27FC236}">
                <a16:creationId xmlns:a16="http://schemas.microsoft.com/office/drawing/2014/main" id="{04DA22C6-0A4A-450E-8BFF-FE6289675F61}"/>
              </a:ext>
            </a:extLst>
          </p:cNvPr>
          <p:cNvSpPr/>
          <p:nvPr/>
        </p:nvSpPr>
        <p:spPr>
          <a:xfrm>
            <a:off x="6688242" y="2272670"/>
            <a:ext cx="269014" cy="3791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descr="A blue letter p on a black background">
            <a:extLst>
              <a:ext uri="{FF2B5EF4-FFF2-40B4-BE49-F238E27FC236}">
                <a16:creationId xmlns:a16="http://schemas.microsoft.com/office/drawing/2014/main" id="{5E5BE3D6-DAD2-648F-D6C6-EE8B4C4E08F9}"/>
              </a:ext>
            </a:extLst>
          </p:cNvPr>
          <p:cNvPicPr>
            <a:picLocks noChangeAspect="1"/>
          </p:cNvPicPr>
          <p:nvPr/>
        </p:nvPicPr>
        <p:blipFill>
          <a:blip r:embed="rId6"/>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95477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charset="0"/>
                <a:cs typeface="Arial Bold" charset="0"/>
              </a:rPr>
              <a:t>Test Administrator (TA) Location</a:t>
            </a:r>
            <a:endParaRPr lang="en-US"/>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vert="horz" lIns="91440" tIns="45720" rIns="91440" bIns="45720" rtlCol="0" anchor="t">
            <a:normAutofit/>
          </a:bodyPr>
          <a:lstStyle/>
          <a:p>
            <a:pPr marL="457200" indent="-457200">
              <a:buFont typeface="Arial" panose="020B0604020202020204" pitchFamily="34" charset="0"/>
              <a:buChar char="•"/>
            </a:pPr>
            <a:r>
              <a:rPr lang="en-US" sz="3200" dirty="0">
                <a:latin typeface="Open Sans"/>
                <a:ea typeface="Open Sans"/>
                <a:cs typeface="Open Sans"/>
              </a:rPr>
              <a:t>The TA(s) can proctor GED</a:t>
            </a:r>
            <a:r>
              <a:rPr lang="en-US" sz="3200" baseline="30000" dirty="0">
                <a:latin typeface="Arial"/>
                <a:ea typeface="Open Sans"/>
                <a:cs typeface="Arial"/>
              </a:rPr>
              <a:t>®</a:t>
            </a:r>
            <a:r>
              <a:rPr lang="en-US" sz="3200" dirty="0">
                <a:latin typeface="Open Sans"/>
                <a:ea typeface="Open Sans"/>
                <a:cs typeface="Open Sans"/>
              </a:rPr>
              <a:t> testing any of the following ways:</a:t>
            </a:r>
          </a:p>
          <a:p>
            <a:pPr marL="457200" indent="-457200">
              <a:buFont typeface="Arial" panose="020B0604020202020204" pitchFamily="34" charset="0"/>
              <a:buChar char="•"/>
            </a:pPr>
            <a:r>
              <a:rPr lang="en-US" sz="3200" dirty="0">
                <a:latin typeface="Open Sans"/>
                <a:ea typeface="Open Sans"/>
                <a:cs typeface="Open Sans"/>
              </a:rPr>
              <a:t>TA is in the testing room</a:t>
            </a:r>
          </a:p>
          <a:p>
            <a:pPr marL="457200" indent="-457200">
              <a:buFont typeface="Arial" panose="020B0604020202020204" pitchFamily="34" charset="0"/>
              <a:buChar char="•"/>
            </a:pPr>
            <a:r>
              <a:rPr lang="en-US" sz="3200" dirty="0">
                <a:latin typeface="Open Sans"/>
                <a:ea typeface="Open Sans"/>
                <a:cs typeface="Open Sans"/>
              </a:rPr>
              <a:t>TA monitors room from check-in station via video surveillance </a:t>
            </a:r>
          </a:p>
          <a:p>
            <a:pPr marL="457200" indent="-457200">
              <a:buFont typeface="Arial" panose="020B0604020202020204" pitchFamily="34" charset="0"/>
              <a:buChar char="•"/>
            </a:pPr>
            <a:r>
              <a:rPr lang="en-US" sz="3200" dirty="0">
                <a:latin typeface="Open Sans"/>
                <a:ea typeface="Open Sans"/>
                <a:cs typeface="Open Sans"/>
              </a:rPr>
              <a:t>TA monitors room from outside the room via a clear glass window or wall that provides a view of all test-takers</a:t>
            </a: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23</a:t>
            </a:fld>
            <a:endParaRPr lang="en-US"/>
          </a:p>
        </p:txBody>
      </p:sp>
      <p:pic>
        <p:nvPicPr>
          <p:cNvPr id="7" name="Picture 6" descr="A blue letter p on a black background">
            <a:extLst>
              <a:ext uri="{FF2B5EF4-FFF2-40B4-BE49-F238E27FC236}">
                <a16:creationId xmlns:a16="http://schemas.microsoft.com/office/drawing/2014/main" id="{1A8BE032-77FA-34DF-3720-0378684310DE}"/>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8" name="Graphic 7" descr="a group of people">
            <a:extLst>
              <a:ext uri="{FF2B5EF4-FFF2-40B4-BE49-F238E27FC236}">
                <a16:creationId xmlns:a16="http://schemas.microsoft.com/office/drawing/2014/main" id="{0063CE0D-3A63-20EE-9F4B-494B94A87FE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98596" y="717886"/>
            <a:ext cx="1021676" cy="1021676"/>
          </a:xfrm>
          <a:prstGeom prst="rect">
            <a:avLst/>
          </a:prstGeom>
        </p:spPr>
      </p:pic>
    </p:spTree>
    <p:extLst>
      <p:ext uri="{BB962C8B-B14F-4D97-AF65-F5344CB8AC3E}">
        <p14:creationId xmlns:p14="http://schemas.microsoft.com/office/powerpoint/2010/main" val="164909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charset="0"/>
                <a:cs typeface="Arial Bold" charset="0"/>
              </a:rPr>
              <a:t>TA Location</a:t>
            </a:r>
            <a:endParaRPr lang="en-US"/>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vert="horz" lIns="91440" tIns="45720" rIns="91440" bIns="45720" rtlCol="0" anchor="t">
            <a:normAutofit/>
          </a:bodyPr>
          <a:lstStyle/>
          <a:p>
            <a:pPr marL="285750" indent="-285750">
              <a:buFont typeface="Arial" panose="020B0604020202020204" pitchFamily="34" charset="0"/>
              <a:buChar char="•"/>
            </a:pPr>
            <a:r>
              <a:rPr lang="en-US" sz="3200" dirty="0">
                <a:latin typeface="Open Sans"/>
                <a:ea typeface="Open Sans"/>
                <a:cs typeface="Open Sans"/>
              </a:rPr>
              <a:t>TA view should allow them to see test-taker hands during testing (this is a very common exception for the GED</a:t>
            </a:r>
            <a:r>
              <a:rPr lang="en-US" sz="3200" baseline="30000" dirty="0">
                <a:latin typeface="Arial"/>
                <a:ea typeface="Open Sans"/>
                <a:cs typeface="Arial"/>
              </a:rPr>
              <a:t>®</a:t>
            </a:r>
            <a:r>
              <a:rPr lang="en-US" sz="3200" dirty="0">
                <a:latin typeface="Open Sans"/>
                <a:ea typeface="Open Sans"/>
                <a:cs typeface="Open Sans"/>
              </a:rPr>
              <a:t> test)</a:t>
            </a:r>
            <a:endParaRPr lang="en-US" dirty="0"/>
          </a:p>
          <a:p>
            <a:pPr marL="285750" indent="-285750">
              <a:buFont typeface="Arial" panose="020B0604020202020204" pitchFamily="34" charset="0"/>
              <a:buChar char="•"/>
            </a:pPr>
            <a:r>
              <a:rPr lang="en-US" sz="3200" dirty="0">
                <a:latin typeface="Open Sans"/>
                <a:ea typeface="Open Sans"/>
                <a:cs typeface="Open Sans"/>
              </a:rPr>
              <a:t>TA to test-taker ratio is one examiner for every 15 test-takers </a:t>
            </a: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24</a:t>
            </a:fld>
            <a:endParaRPr lang="en-US"/>
          </a:p>
        </p:txBody>
      </p:sp>
      <p:pic>
        <p:nvPicPr>
          <p:cNvPr id="6" name="Picture 5" descr="A blue letter p on a black background">
            <a:extLst>
              <a:ext uri="{FF2B5EF4-FFF2-40B4-BE49-F238E27FC236}">
                <a16:creationId xmlns:a16="http://schemas.microsoft.com/office/drawing/2014/main" id="{74CBD476-11E1-2CE6-CDBA-22760B450B68}"/>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9" name="Graphic 8" descr="a group of people">
            <a:extLst>
              <a:ext uri="{FF2B5EF4-FFF2-40B4-BE49-F238E27FC236}">
                <a16:creationId xmlns:a16="http://schemas.microsoft.com/office/drawing/2014/main" id="{AF68F37F-89B9-94EB-843A-7DDB08E18B9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98596" y="717886"/>
            <a:ext cx="1021676" cy="1021676"/>
          </a:xfrm>
          <a:prstGeom prst="rect">
            <a:avLst/>
          </a:prstGeom>
        </p:spPr>
      </p:pic>
    </p:spTree>
    <p:extLst>
      <p:ext uri="{BB962C8B-B14F-4D97-AF65-F5344CB8AC3E}">
        <p14:creationId xmlns:p14="http://schemas.microsoft.com/office/powerpoint/2010/main" val="42723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2CB91-E541-3F1C-4B17-07861EDBD4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E148585-48F1-7E99-A38C-594E3905C0F3}"/>
              </a:ext>
            </a:extLst>
          </p:cNvPr>
          <p:cNvSpPr>
            <a:spLocks noGrp="1"/>
          </p:cNvSpPr>
          <p:nvPr>
            <p:ph type="title"/>
          </p:nvPr>
        </p:nvSpPr>
        <p:spPr/>
        <p:txBody>
          <a:bodyPr/>
          <a:lstStyle/>
          <a:p>
            <a:r>
              <a:rPr lang="en-US" sz="4800" spc="-75"/>
              <a:t>The Application Process</a:t>
            </a:r>
            <a:endParaRPr lang="en-US"/>
          </a:p>
        </p:txBody>
      </p:sp>
      <p:sp>
        <p:nvSpPr>
          <p:cNvPr id="4" name="Slide Number Placeholder 3">
            <a:extLst>
              <a:ext uri="{FF2B5EF4-FFF2-40B4-BE49-F238E27FC236}">
                <a16:creationId xmlns:a16="http://schemas.microsoft.com/office/drawing/2014/main" id="{A7C10046-DFF7-8115-342E-653249E29020}"/>
              </a:ext>
            </a:extLst>
          </p:cNvPr>
          <p:cNvSpPr>
            <a:spLocks noGrp="1"/>
          </p:cNvSpPr>
          <p:nvPr>
            <p:ph type="sldNum" sz="quarter" idx="10"/>
          </p:nvPr>
        </p:nvSpPr>
        <p:spPr/>
        <p:txBody>
          <a:bodyPr/>
          <a:lstStyle/>
          <a:p>
            <a:fld id="{BAE26A2A-DE5F-EA41-900F-AB5C4F1D9848}" type="slidenum">
              <a:rPr lang="en-US" smtClean="0"/>
              <a:t>25</a:t>
            </a:fld>
            <a:endParaRPr lang="en-US"/>
          </a:p>
        </p:txBody>
      </p:sp>
      <p:pic>
        <p:nvPicPr>
          <p:cNvPr id="2" name="Picture 1" descr="A blue letter p on a black background">
            <a:extLst>
              <a:ext uri="{FF2B5EF4-FFF2-40B4-BE49-F238E27FC236}">
                <a16:creationId xmlns:a16="http://schemas.microsoft.com/office/drawing/2014/main" id="{8066283A-70A5-2B0D-D829-796F7EEFB6C2}"/>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E76EDB34-5378-234F-4F3D-D342F98DFD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921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Application Process</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26</a:t>
            </a:fld>
            <a:endParaRPr lang="en-US"/>
          </a:p>
        </p:txBody>
      </p:sp>
      <p:pic>
        <p:nvPicPr>
          <p:cNvPr id="5" name="Picture 39">
            <a:extLst>
              <a:ext uri="{FF2B5EF4-FFF2-40B4-BE49-F238E27FC236}">
                <a16:creationId xmlns:a16="http://schemas.microsoft.com/office/drawing/2014/main" id="{A52AF9AD-AA2D-04F8-2880-524C705AA3C0}"/>
              </a:ext>
            </a:extLst>
          </p:cNvPr>
          <p:cNvPicPr>
            <a:picLocks noChangeAspect="1"/>
          </p:cNvPicPr>
          <p:nvPr/>
        </p:nvPicPr>
        <p:blipFill>
          <a:blip r:embed="rId2"/>
          <a:srcRect/>
          <a:stretch/>
        </p:blipFill>
        <p:spPr>
          <a:xfrm>
            <a:off x="1621124" y="1653973"/>
            <a:ext cx="914401" cy="914401"/>
          </a:xfrm>
          <a:prstGeom prst="rect">
            <a:avLst/>
          </a:prstGeom>
          <a:solidFill>
            <a:schemeClr val="accent2"/>
          </a:solidFill>
          <a:ln w="12700">
            <a:miter lim="400000"/>
          </a:ln>
        </p:spPr>
      </p:pic>
      <p:pic>
        <p:nvPicPr>
          <p:cNvPr id="6" name="Picture 37">
            <a:extLst>
              <a:ext uri="{FF2B5EF4-FFF2-40B4-BE49-F238E27FC236}">
                <a16:creationId xmlns:a16="http://schemas.microsoft.com/office/drawing/2014/main" id="{8F0C80E9-56AE-65FC-EBF1-9BE17E758C62}"/>
              </a:ext>
            </a:extLst>
          </p:cNvPr>
          <p:cNvPicPr>
            <a:picLocks noChangeAspect="1"/>
          </p:cNvPicPr>
          <p:nvPr/>
        </p:nvPicPr>
        <p:blipFill>
          <a:blip r:embed="rId3"/>
          <a:srcRect/>
          <a:stretch/>
        </p:blipFill>
        <p:spPr>
          <a:xfrm>
            <a:off x="1621124" y="2580205"/>
            <a:ext cx="914401" cy="914401"/>
          </a:xfrm>
          <a:prstGeom prst="rect">
            <a:avLst/>
          </a:prstGeom>
          <a:solidFill>
            <a:schemeClr val="accent4"/>
          </a:solidFill>
          <a:ln w="12700">
            <a:miter lim="400000"/>
          </a:ln>
        </p:spPr>
      </p:pic>
      <p:pic>
        <p:nvPicPr>
          <p:cNvPr id="7" name="Picture 44">
            <a:extLst>
              <a:ext uri="{FF2B5EF4-FFF2-40B4-BE49-F238E27FC236}">
                <a16:creationId xmlns:a16="http://schemas.microsoft.com/office/drawing/2014/main" id="{53CD3A02-C845-0FBC-D8F5-0DC15B1FDCDC}"/>
              </a:ext>
            </a:extLst>
          </p:cNvPr>
          <p:cNvPicPr>
            <a:picLocks noChangeAspect="1"/>
          </p:cNvPicPr>
          <p:nvPr/>
        </p:nvPicPr>
        <p:blipFill>
          <a:blip r:embed="rId4"/>
          <a:srcRect/>
          <a:stretch/>
        </p:blipFill>
        <p:spPr>
          <a:xfrm>
            <a:off x="1621124" y="3546358"/>
            <a:ext cx="914401" cy="914401"/>
          </a:xfrm>
          <a:prstGeom prst="rect">
            <a:avLst/>
          </a:prstGeom>
          <a:solidFill>
            <a:schemeClr val="accent6"/>
          </a:solidFill>
          <a:ln w="12700">
            <a:miter lim="400000"/>
          </a:ln>
        </p:spPr>
      </p:pic>
      <p:pic>
        <p:nvPicPr>
          <p:cNvPr id="8" name="Picture 45">
            <a:extLst>
              <a:ext uri="{FF2B5EF4-FFF2-40B4-BE49-F238E27FC236}">
                <a16:creationId xmlns:a16="http://schemas.microsoft.com/office/drawing/2014/main" id="{DA205AED-9D00-6449-045F-667DE3568A17}"/>
              </a:ext>
            </a:extLst>
          </p:cNvPr>
          <p:cNvPicPr>
            <a:picLocks noChangeAspect="1"/>
          </p:cNvPicPr>
          <p:nvPr/>
        </p:nvPicPr>
        <p:blipFill>
          <a:blip r:embed="rId5"/>
          <a:srcRect/>
          <a:stretch/>
        </p:blipFill>
        <p:spPr>
          <a:xfrm>
            <a:off x="1641107" y="4510498"/>
            <a:ext cx="914401" cy="914401"/>
          </a:xfrm>
          <a:prstGeom prst="rect">
            <a:avLst/>
          </a:prstGeom>
          <a:solidFill>
            <a:schemeClr val="accent5"/>
          </a:solidFill>
          <a:ln w="12700">
            <a:miter lim="400000"/>
          </a:ln>
        </p:spPr>
      </p:pic>
      <p:pic>
        <p:nvPicPr>
          <p:cNvPr id="9" name="Picture 52">
            <a:extLst>
              <a:ext uri="{FF2B5EF4-FFF2-40B4-BE49-F238E27FC236}">
                <a16:creationId xmlns:a16="http://schemas.microsoft.com/office/drawing/2014/main" id="{69064C05-EA0A-7DCE-4D0B-A611BB13C00D}"/>
              </a:ext>
            </a:extLst>
          </p:cNvPr>
          <p:cNvPicPr>
            <a:picLocks noChangeAspect="1"/>
          </p:cNvPicPr>
          <p:nvPr/>
        </p:nvPicPr>
        <p:blipFill>
          <a:blip r:embed="rId6"/>
          <a:srcRect/>
          <a:stretch/>
        </p:blipFill>
        <p:spPr>
          <a:xfrm>
            <a:off x="1641106" y="5478665"/>
            <a:ext cx="914401" cy="914401"/>
          </a:xfrm>
          <a:prstGeom prst="rect">
            <a:avLst/>
          </a:prstGeom>
          <a:solidFill>
            <a:schemeClr val="accent3"/>
          </a:solidFill>
          <a:ln w="12700">
            <a:miter lim="400000"/>
          </a:ln>
        </p:spPr>
      </p:pic>
      <p:sp>
        <p:nvSpPr>
          <p:cNvPr id="10" name="TextBox 9">
            <a:extLst>
              <a:ext uri="{FF2B5EF4-FFF2-40B4-BE49-F238E27FC236}">
                <a16:creationId xmlns:a16="http://schemas.microsoft.com/office/drawing/2014/main" id="{75C26484-A851-9AB2-1400-09153FD38C1E}"/>
              </a:ext>
            </a:extLst>
          </p:cNvPr>
          <p:cNvSpPr txBox="1"/>
          <p:nvPr/>
        </p:nvSpPr>
        <p:spPr>
          <a:xfrm>
            <a:off x="3103331" y="1857831"/>
            <a:ext cx="4900773" cy="584775"/>
          </a:xfrm>
          <a:prstGeom prst="rect">
            <a:avLst/>
          </a:prstGeom>
          <a:noFill/>
        </p:spPr>
        <p:txBody>
          <a:bodyPr wrap="square" rtlCol="0">
            <a:spAutoFit/>
          </a:bodyPr>
          <a:lstStyle/>
          <a:p>
            <a:r>
              <a:rPr lang="en-US" sz="3200"/>
              <a:t>Application</a:t>
            </a:r>
          </a:p>
        </p:txBody>
      </p:sp>
      <p:sp>
        <p:nvSpPr>
          <p:cNvPr id="11" name="TextBox 10">
            <a:extLst>
              <a:ext uri="{FF2B5EF4-FFF2-40B4-BE49-F238E27FC236}">
                <a16:creationId xmlns:a16="http://schemas.microsoft.com/office/drawing/2014/main" id="{624DC53A-BAFD-4135-770D-17AA2A94EBEB}"/>
              </a:ext>
            </a:extLst>
          </p:cNvPr>
          <p:cNvSpPr txBox="1"/>
          <p:nvPr/>
        </p:nvSpPr>
        <p:spPr>
          <a:xfrm>
            <a:off x="3103335" y="2784697"/>
            <a:ext cx="6878063" cy="584775"/>
          </a:xfrm>
          <a:prstGeom prst="rect">
            <a:avLst/>
          </a:prstGeom>
          <a:noFill/>
        </p:spPr>
        <p:txBody>
          <a:bodyPr wrap="square" rtlCol="0">
            <a:spAutoFit/>
          </a:bodyPr>
          <a:lstStyle/>
          <a:p>
            <a:r>
              <a:rPr lang="en-US" sz="3200"/>
              <a:t>Site Agreement and Quality Approval</a:t>
            </a:r>
          </a:p>
        </p:txBody>
      </p:sp>
      <p:sp>
        <p:nvSpPr>
          <p:cNvPr id="12" name="TextBox 11">
            <a:extLst>
              <a:ext uri="{FF2B5EF4-FFF2-40B4-BE49-F238E27FC236}">
                <a16:creationId xmlns:a16="http://schemas.microsoft.com/office/drawing/2014/main" id="{87548117-E6A7-37B3-473B-8B9D7C694BA6}"/>
              </a:ext>
            </a:extLst>
          </p:cNvPr>
          <p:cNvSpPr txBox="1"/>
          <p:nvPr/>
        </p:nvSpPr>
        <p:spPr>
          <a:xfrm>
            <a:off x="3103332" y="3722662"/>
            <a:ext cx="4900773" cy="584775"/>
          </a:xfrm>
          <a:prstGeom prst="rect">
            <a:avLst/>
          </a:prstGeom>
          <a:noFill/>
        </p:spPr>
        <p:txBody>
          <a:bodyPr wrap="square" rtlCol="0">
            <a:spAutoFit/>
          </a:bodyPr>
          <a:lstStyle/>
          <a:p>
            <a:r>
              <a:rPr lang="en-US" sz="3200"/>
              <a:t>Software Installation</a:t>
            </a:r>
          </a:p>
        </p:txBody>
      </p:sp>
      <p:sp>
        <p:nvSpPr>
          <p:cNvPr id="13" name="TextBox 12">
            <a:extLst>
              <a:ext uri="{FF2B5EF4-FFF2-40B4-BE49-F238E27FC236}">
                <a16:creationId xmlns:a16="http://schemas.microsoft.com/office/drawing/2014/main" id="{CAC0762D-E76E-24F8-16FC-A3E2594A1A72}"/>
              </a:ext>
            </a:extLst>
          </p:cNvPr>
          <p:cNvSpPr txBox="1"/>
          <p:nvPr/>
        </p:nvSpPr>
        <p:spPr>
          <a:xfrm>
            <a:off x="3103333" y="4752219"/>
            <a:ext cx="6598932" cy="584775"/>
          </a:xfrm>
          <a:prstGeom prst="rect">
            <a:avLst/>
          </a:prstGeom>
          <a:noFill/>
        </p:spPr>
        <p:txBody>
          <a:bodyPr wrap="square" rtlCol="0">
            <a:spAutoFit/>
          </a:bodyPr>
          <a:lstStyle/>
          <a:p>
            <a:r>
              <a:rPr lang="en-US" sz="3200"/>
              <a:t>Test Administrator Certification</a:t>
            </a:r>
          </a:p>
        </p:txBody>
      </p:sp>
      <p:sp>
        <p:nvSpPr>
          <p:cNvPr id="14" name="TextBox 13">
            <a:extLst>
              <a:ext uri="{FF2B5EF4-FFF2-40B4-BE49-F238E27FC236}">
                <a16:creationId xmlns:a16="http://schemas.microsoft.com/office/drawing/2014/main" id="{E8E55FD3-A13C-AC12-9BDB-CC1340D2D652}"/>
              </a:ext>
            </a:extLst>
          </p:cNvPr>
          <p:cNvSpPr txBox="1"/>
          <p:nvPr/>
        </p:nvSpPr>
        <p:spPr>
          <a:xfrm>
            <a:off x="3103334" y="5674255"/>
            <a:ext cx="4900773" cy="584775"/>
          </a:xfrm>
          <a:prstGeom prst="rect">
            <a:avLst/>
          </a:prstGeom>
          <a:noFill/>
        </p:spPr>
        <p:txBody>
          <a:bodyPr wrap="square" rtlCol="0">
            <a:spAutoFit/>
          </a:bodyPr>
          <a:lstStyle/>
          <a:p>
            <a:r>
              <a:rPr lang="en-US" sz="3200"/>
              <a:t>Activation and Testing</a:t>
            </a:r>
          </a:p>
        </p:txBody>
      </p:sp>
      <p:pic>
        <p:nvPicPr>
          <p:cNvPr id="3" name="Picture 2" descr="A blue letter p on a black background">
            <a:extLst>
              <a:ext uri="{FF2B5EF4-FFF2-40B4-BE49-F238E27FC236}">
                <a16:creationId xmlns:a16="http://schemas.microsoft.com/office/drawing/2014/main" id="{DAB79923-FCA1-F686-465E-E9DEE57FED54}"/>
              </a:ext>
            </a:extLst>
          </p:cNvPr>
          <p:cNvPicPr>
            <a:picLocks noChangeAspect="1"/>
          </p:cNvPicPr>
          <p:nvPr/>
        </p:nvPicPr>
        <p:blipFill>
          <a:blip r:embed="rId7"/>
          <a:stretch>
            <a:fillRect/>
          </a:stretch>
        </p:blipFill>
        <p:spPr>
          <a:xfrm>
            <a:off x="506709" y="5902680"/>
            <a:ext cx="932985" cy="983466"/>
          </a:xfrm>
          <a:prstGeom prst="rect">
            <a:avLst/>
          </a:prstGeom>
        </p:spPr>
      </p:pic>
    </p:spTree>
    <p:extLst>
      <p:ext uri="{BB962C8B-B14F-4D97-AF65-F5344CB8AC3E}">
        <p14:creationId xmlns:p14="http://schemas.microsoft.com/office/powerpoint/2010/main" val="98241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27</a:t>
            </a:fld>
            <a:endParaRPr lang="en-US"/>
          </a:p>
        </p:txBody>
      </p:sp>
      <p:sp>
        <p:nvSpPr>
          <p:cNvPr id="13314" name="Title 2"/>
          <p:cNvSpPr>
            <a:spLocks noGrp="1"/>
          </p:cNvSpPr>
          <p:nvPr>
            <p:ph type="title"/>
          </p:nvPr>
        </p:nvSpPr>
        <p:spPr bwMode="auto">
          <a:xfrm>
            <a:off x="1184275" y="571500"/>
            <a:ext cx="9966325" cy="1119188"/>
          </a:xfrm>
          <a:solidFill>
            <a:schemeClr val="accent2"/>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sz="3200">
                <a:latin typeface="Arial Bold" charset="0"/>
                <a:cs typeface="Arial Bold" charset="0"/>
              </a:rPr>
              <a:t>A</a:t>
            </a:r>
            <a:r>
              <a:rPr lang="en-US" sz="3200">
                <a:latin typeface="Arial Bold" charset="0"/>
                <a:cs typeface="Arial Bold" charset="0"/>
              </a:rPr>
              <a:t>pplication Phase </a:t>
            </a:r>
          </a:p>
        </p:txBody>
      </p:sp>
      <p:sp>
        <p:nvSpPr>
          <p:cNvPr id="5" name="Content Placeholder 1"/>
          <p:cNvSpPr txBox="1">
            <a:spLocks/>
          </p:cNvSpPr>
          <p:nvPr/>
        </p:nvSpPr>
        <p:spPr>
          <a:xfrm>
            <a:off x="2695365" y="2187385"/>
            <a:ext cx="8423058" cy="385450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Open Sans" panose="020B0606030504020204" pitchFamily="34" charset="0"/>
                <a:ea typeface="Open Sans" panose="020B0606030504020204" pitchFamily="34" charset="0"/>
                <a:cs typeface="Open Sans" panose="020B0606030504020204" pitchFamily="34" charset="0"/>
              </a:rPr>
              <a:t>1. Test center completes PV online application found here: </a:t>
            </a:r>
            <a:r>
              <a:rPr lang="en-US" sz="2000">
                <a:latin typeface="Open Sans" panose="020B0606030504020204" pitchFamily="34" charset="0"/>
                <a:ea typeface="Open Sans" panose="020B0606030504020204" pitchFamily="34" charset="0"/>
                <a:cs typeface="Open Sans" panose="020B0606030504020204" pitchFamily="34" charset="0"/>
                <a:hlinkClick r:id="rId2"/>
              </a:rPr>
              <a:t>Test center application // Become a test center // Pearson VUE</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AutoNum type="arabicPeriod"/>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a:latin typeface="Open Sans" panose="020B0606030504020204" pitchFamily="34" charset="0"/>
                <a:ea typeface="Open Sans" panose="020B0606030504020204" pitchFamily="34" charset="0"/>
                <a:cs typeface="Open Sans" panose="020B0606030504020204" pitchFamily="34" charset="0"/>
              </a:rPr>
              <a:t>2. Test center completes state-based application, if required.</a:t>
            </a:r>
          </a:p>
          <a:p>
            <a:pPr marL="0" indent="0">
              <a:buFont typeface="Arial" panose="020B0604020202020204" pitchFamily="34" charset="0"/>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2000">
                <a:latin typeface="Open Sans" panose="020B0606030504020204" pitchFamily="34" charset="0"/>
                <a:ea typeface="Open Sans" panose="020B0606030504020204" pitchFamily="34" charset="0"/>
                <a:cs typeface="Open Sans" panose="020B0606030504020204" pitchFamily="34" charset="0"/>
              </a:rPr>
              <a:t>3. Pearson VUE contacts SRM for approval.</a:t>
            </a:r>
          </a:p>
          <a:p>
            <a:pPr marL="0" indent="0">
              <a:buFont typeface="Arial" panose="020B0604020202020204" pitchFamily="34" charset="0"/>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2000">
                <a:latin typeface="Open Sans" panose="020B0606030504020204" pitchFamily="34" charset="0"/>
                <a:ea typeface="Open Sans" panose="020B0606030504020204" pitchFamily="34" charset="0"/>
                <a:cs typeface="Open Sans" panose="020B0606030504020204" pitchFamily="34" charset="0"/>
              </a:rPr>
              <a:t>4. SRM verifies approval with the state’s GED Administrator (if not already known).</a:t>
            </a:r>
          </a:p>
          <a:p>
            <a:pPr marL="0" indent="0">
              <a:buFont typeface="Arial" panose="020B0604020202020204" pitchFamily="34" charset="0"/>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2000" i="1">
                <a:latin typeface="Open Sans" panose="020B0606030504020204" pitchFamily="34" charset="0"/>
                <a:ea typeface="Open Sans" panose="020B0606030504020204" pitchFamily="34" charset="0"/>
                <a:cs typeface="Open Sans" panose="020B0606030504020204" pitchFamily="34" charset="0"/>
              </a:rPr>
              <a:t>Throughout this process the SRM from GED Testing Service and the CCOM from PV will remain involved and help solve any issues that may arise. </a:t>
            </a:r>
          </a:p>
          <a:p>
            <a:pPr marL="0" indent="0">
              <a:buFont typeface="Arial" panose="020B0604020202020204" pitchFamily="34" charset="0"/>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45">
            <a:extLst>
              <a:ext uri="{FF2B5EF4-FFF2-40B4-BE49-F238E27FC236}">
                <a16:creationId xmlns:a16="http://schemas.microsoft.com/office/drawing/2014/main" id="{0997B34B-89DE-B28E-F9CA-B562B52E057C}"/>
              </a:ext>
            </a:extLst>
          </p:cNvPr>
          <p:cNvPicPr>
            <a:picLocks noChangeAspect="1"/>
          </p:cNvPicPr>
          <p:nvPr/>
        </p:nvPicPr>
        <p:blipFill>
          <a:blip r:embed="rId3"/>
          <a:srcRect/>
          <a:stretch/>
        </p:blipFill>
        <p:spPr>
          <a:xfrm>
            <a:off x="1454030" y="1690688"/>
            <a:ext cx="1270289" cy="1270289"/>
          </a:xfrm>
          <a:prstGeom prst="rect">
            <a:avLst/>
          </a:prstGeom>
          <a:ln w="12700">
            <a:miter lim="400000"/>
          </a:ln>
        </p:spPr>
      </p:pic>
      <p:pic>
        <p:nvPicPr>
          <p:cNvPr id="7" name="Picture 38">
            <a:extLst>
              <a:ext uri="{FF2B5EF4-FFF2-40B4-BE49-F238E27FC236}">
                <a16:creationId xmlns:a16="http://schemas.microsoft.com/office/drawing/2014/main" id="{385AAFF9-4809-5866-F953-E5AE24605D55}"/>
              </a:ext>
            </a:extLst>
          </p:cNvPr>
          <p:cNvPicPr>
            <a:picLocks noChangeAspect="1"/>
          </p:cNvPicPr>
          <p:nvPr/>
        </p:nvPicPr>
        <p:blipFill>
          <a:blip r:embed="rId4"/>
          <a:srcRect/>
          <a:stretch/>
        </p:blipFill>
        <p:spPr>
          <a:xfrm>
            <a:off x="1513787" y="2821039"/>
            <a:ext cx="1181578" cy="1181578"/>
          </a:xfrm>
          <a:prstGeom prst="rect">
            <a:avLst/>
          </a:prstGeom>
          <a:ln w="12700">
            <a:miter lim="400000"/>
          </a:ln>
        </p:spPr>
      </p:pic>
      <p:pic>
        <p:nvPicPr>
          <p:cNvPr id="8" name="Picture 37">
            <a:extLst>
              <a:ext uri="{FF2B5EF4-FFF2-40B4-BE49-F238E27FC236}">
                <a16:creationId xmlns:a16="http://schemas.microsoft.com/office/drawing/2014/main" id="{2FAD260A-E88A-04AF-D42B-496FC010569E}"/>
              </a:ext>
            </a:extLst>
          </p:cNvPr>
          <p:cNvPicPr>
            <a:picLocks noChangeAspect="1"/>
          </p:cNvPicPr>
          <p:nvPr/>
        </p:nvPicPr>
        <p:blipFill>
          <a:blip r:embed="rId5"/>
          <a:srcRect/>
          <a:stretch/>
        </p:blipFill>
        <p:spPr>
          <a:xfrm>
            <a:off x="1628816" y="4054553"/>
            <a:ext cx="961915" cy="961915"/>
          </a:xfrm>
          <a:prstGeom prst="rect">
            <a:avLst/>
          </a:prstGeom>
          <a:ln w="12700">
            <a:miter lim="400000"/>
          </a:ln>
        </p:spPr>
      </p:pic>
      <p:pic>
        <p:nvPicPr>
          <p:cNvPr id="9" name="Picture 39">
            <a:extLst>
              <a:ext uri="{FF2B5EF4-FFF2-40B4-BE49-F238E27FC236}">
                <a16:creationId xmlns:a16="http://schemas.microsoft.com/office/drawing/2014/main" id="{4061B20C-0333-3B66-1D51-8DFD2AC2D425}"/>
              </a:ext>
            </a:extLst>
          </p:cNvPr>
          <p:cNvPicPr>
            <a:picLocks noChangeAspect="1"/>
          </p:cNvPicPr>
          <p:nvPr/>
        </p:nvPicPr>
        <p:blipFill>
          <a:blip r:embed="rId6"/>
          <a:srcRect/>
          <a:stretch/>
        </p:blipFill>
        <p:spPr>
          <a:xfrm>
            <a:off x="1628816" y="5130413"/>
            <a:ext cx="1049643" cy="1049643"/>
          </a:xfrm>
          <a:prstGeom prst="rect">
            <a:avLst/>
          </a:prstGeom>
          <a:ln w="12700">
            <a:miter lim="400000"/>
          </a:ln>
        </p:spPr>
      </p:pic>
      <p:pic>
        <p:nvPicPr>
          <p:cNvPr id="2" name="Picture 1" descr="A blue letter p on a black background">
            <a:extLst>
              <a:ext uri="{FF2B5EF4-FFF2-40B4-BE49-F238E27FC236}">
                <a16:creationId xmlns:a16="http://schemas.microsoft.com/office/drawing/2014/main" id="{73B7B055-280A-F90A-9FB3-E4DC2D3AE4E9}"/>
              </a:ext>
            </a:extLst>
          </p:cNvPr>
          <p:cNvPicPr>
            <a:picLocks noChangeAspect="1"/>
          </p:cNvPicPr>
          <p:nvPr/>
        </p:nvPicPr>
        <p:blipFill>
          <a:blip r:embed="rId7"/>
          <a:stretch>
            <a:fillRect/>
          </a:stretch>
        </p:blipFill>
        <p:spPr>
          <a:xfrm>
            <a:off x="506709" y="5902680"/>
            <a:ext cx="932985" cy="983466"/>
          </a:xfrm>
          <a:prstGeom prst="rect">
            <a:avLst/>
          </a:prstGeom>
        </p:spPr>
      </p:pic>
      <p:pic>
        <p:nvPicPr>
          <p:cNvPr id="3" name="Picture 39">
            <a:extLst>
              <a:ext uri="{FF2B5EF4-FFF2-40B4-BE49-F238E27FC236}">
                <a16:creationId xmlns:a16="http://schemas.microsoft.com/office/drawing/2014/main" id="{1618C3D8-558B-CCE0-3EF4-6CCEC39C92B2}"/>
              </a:ext>
            </a:extLst>
          </p:cNvPr>
          <p:cNvPicPr>
            <a:picLocks noChangeAspect="1"/>
          </p:cNvPicPr>
          <p:nvPr/>
        </p:nvPicPr>
        <p:blipFill>
          <a:blip r:embed="rId8"/>
          <a:srcRect/>
          <a:stretch/>
        </p:blipFill>
        <p:spPr>
          <a:xfrm>
            <a:off x="9977183" y="673893"/>
            <a:ext cx="914401" cy="914401"/>
          </a:xfrm>
          <a:prstGeom prst="rect">
            <a:avLst/>
          </a:prstGeom>
          <a:solidFill>
            <a:schemeClr val="accent2"/>
          </a:solidFill>
          <a:ln w="12700">
            <a:miter lim="400000"/>
          </a:ln>
        </p:spPr>
      </p:pic>
    </p:spTree>
    <p:extLst>
      <p:ext uri="{BB962C8B-B14F-4D97-AF65-F5344CB8AC3E}">
        <p14:creationId xmlns:p14="http://schemas.microsoft.com/office/powerpoint/2010/main" val="52722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28</a:t>
            </a:fld>
            <a:endParaRPr lang="en-US"/>
          </a:p>
        </p:txBody>
      </p:sp>
      <p:sp>
        <p:nvSpPr>
          <p:cNvPr id="13314" name="Title 2"/>
          <p:cNvSpPr>
            <a:spLocks noGrp="1"/>
          </p:cNvSpPr>
          <p:nvPr>
            <p:ph type="title"/>
          </p:nvPr>
        </p:nvSpPr>
        <p:spPr bwMode="auto">
          <a:xfrm>
            <a:off x="1184275" y="571500"/>
            <a:ext cx="9966325" cy="1119188"/>
          </a:xfrm>
          <a:solidFill>
            <a:schemeClr val="accent4"/>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3200">
                <a:latin typeface="Arial Bold" charset="0"/>
                <a:cs typeface="Arial Bold" charset="0"/>
              </a:rPr>
              <a:t>Site Agreement and Quality Approval Phase </a:t>
            </a:r>
          </a:p>
        </p:txBody>
      </p:sp>
      <p:sp>
        <p:nvSpPr>
          <p:cNvPr id="5" name="Content Placeholder 1"/>
          <p:cNvSpPr txBox="1">
            <a:spLocks/>
          </p:cNvSpPr>
          <p:nvPr/>
        </p:nvSpPr>
        <p:spPr>
          <a:xfrm>
            <a:off x="1313848" y="1921765"/>
            <a:ext cx="8229600" cy="46171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latin typeface="Open Sans" panose="020B0606030504020204" pitchFamily="34" charset="0"/>
                <a:ea typeface="Open Sans" panose="020B0606030504020204" pitchFamily="34" charset="0"/>
                <a:cs typeface="Open Sans" panose="020B0606030504020204" pitchFamily="34" charset="0"/>
              </a:rPr>
              <a:t>There are two next steps:</a:t>
            </a:r>
          </a:p>
          <a:p>
            <a:pPr marL="457200" indent="-457200">
              <a:buFont typeface="+mj-lt"/>
              <a:buAutoNum type="arabicPeriod"/>
            </a:pPr>
            <a:r>
              <a:rPr lang="en-US" sz="3200">
                <a:latin typeface="Open Sans" panose="020B0606030504020204" pitchFamily="34" charset="0"/>
                <a:ea typeface="Open Sans" panose="020B0606030504020204" pitchFamily="34" charset="0"/>
                <a:cs typeface="Open Sans" panose="020B0606030504020204" pitchFamily="34" charset="0"/>
              </a:rPr>
              <a:t>Test center must review and sign the </a:t>
            </a:r>
            <a:r>
              <a:rPr lang="en-US" sz="3200" b="1">
                <a:latin typeface="Open Sans" panose="020B0606030504020204" pitchFamily="34" charset="0"/>
                <a:ea typeface="Open Sans" panose="020B0606030504020204" pitchFamily="34" charset="0"/>
                <a:cs typeface="Open Sans" panose="020B0606030504020204" pitchFamily="34" charset="0"/>
              </a:rPr>
              <a:t>Pearson VUE Test Center Agreement.</a:t>
            </a:r>
          </a:p>
          <a:p>
            <a:pPr marL="457200" indent="-457200">
              <a:buFont typeface="+mj-lt"/>
              <a:buAutoNum type="arabicPeriod"/>
            </a:pPr>
            <a:r>
              <a:rPr lang="en-US" sz="3200">
                <a:latin typeface="Open Sans" panose="020B0606030504020204" pitchFamily="34" charset="0"/>
                <a:ea typeface="Open Sans" panose="020B0606030504020204" pitchFamily="34" charset="0"/>
                <a:cs typeface="Open Sans" panose="020B0606030504020204" pitchFamily="34" charset="0"/>
              </a:rPr>
              <a:t>Test center must upload &amp; submit </a:t>
            </a:r>
            <a:r>
              <a:rPr lang="en-US" sz="3200" b="1">
                <a:latin typeface="Open Sans" panose="020B0606030504020204" pitchFamily="34" charset="0"/>
                <a:ea typeface="Open Sans" panose="020B0606030504020204" pitchFamily="34" charset="0"/>
                <a:cs typeface="Open Sans" panose="020B0606030504020204" pitchFamily="34" charset="0"/>
              </a:rPr>
              <a:t>digital photos of their test center</a:t>
            </a:r>
            <a:r>
              <a:rPr lang="en-US" sz="3200">
                <a:latin typeface="Open Sans" panose="020B0606030504020204" pitchFamily="34" charset="0"/>
                <a:ea typeface="Open Sans" panose="020B0606030504020204" pitchFamily="34" charset="0"/>
                <a:cs typeface="Open Sans" panose="020B0606030504020204" pitchFamily="34" charset="0"/>
              </a:rPr>
              <a:t> and those photos must be approved by the Pearson VUE Channel Quality team. </a:t>
            </a:r>
          </a:p>
          <a:p>
            <a:pPr marL="0" indent="0" defTabSz="685766">
              <a:spcBef>
                <a:spcPts val="750"/>
              </a:spcBef>
              <a:buClr>
                <a:srgbClr val="E7E6E6">
                  <a:lumMod val="75000"/>
                </a:srgbClr>
              </a:buClr>
              <a:buSzPct val="110000"/>
              <a:buFont typeface="Arial" panose="020B0604020202020204" pitchFamily="34" charset="0"/>
              <a:buNone/>
              <a:defRPr/>
            </a:pPr>
            <a:endParaRPr lang="en-US" sz="2400">
              <a:hlinkClick r:id="rId2"/>
            </a:endParaRPr>
          </a:p>
          <a:p>
            <a:pPr marL="0" indent="0" algn="ctr" defTabSz="685766">
              <a:spcBef>
                <a:spcPts val="750"/>
              </a:spcBef>
              <a:buClr>
                <a:srgbClr val="E7E6E6">
                  <a:lumMod val="75000"/>
                </a:srgbClr>
              </a:buClr>
              <a:buSzPct val="110000"/>
              <a:buFont typeface="Arial" panose="020B0604020202020204" pitchFamily="34" charset="0"/>
              <a:buNone/>
              <a:defRPr/>
            </a:pPr>
            <a:r>
              <a:rPr lang="en-US">
                <a:solidFill>
                  <a:srgbClr val="000000"/>
                </a:solidFill>
                <a:latin typeface="Arial" panose="020B0604020202020204" pitchFamily="34" charset="0"/>
                <a:cs typeface="Arial" panose="020B0604020202020204" pitchFamily="34" charset="0"/>
                <a:hlinkClick r:id="rId2"/>
              </a:rPr>
              <a:t>Photo Checklist</a:t>
            </a:r>
            <a:endParaRPr lang="en-US">
              <a:solidFill>
                <a:srgbClr val="000000"/>
              </a:solidFill>
              <a:latin typeface="Arial" panose="020B0604020202020204" pitchFamily="34" charset="0"/>
              <a:cs typeface="Arial" panose="020B0604020202020204" pitchFamily="34" charset="0"/>
            </a:endParaRPr>
          </a:p>
        </p:txBody>
      </p:sp>
      <p:pic>
        <p:nvPicPr>
          <p:cNvPr id="2" name="Picture 1" descr="A blue letter p on a black background">
            <a:extLst>
              <a:ext uri="{FF2B5EF4-FFF2-40B4-BE49-F238E27FC236}">
                <a16:creationId xmlns:a16="http://schemas.microsoft.com/office/drawing/2014/main" id="{33B3FFB0-DE73-2670-6E8A-9FA4D48460C8}"/>
              </a:ext>
            </a:extLst>
          </p:cNvPr>
          <p:cNvPicPr>
            <a:picLocks noChangeAspect="1"/>
          </p:cNvPicPr>
          <p:nvPr/>
        </p:nvPicPr>
        <p:blipFill>
          <a:blip r:embed="rId3"/>
          <a:stretch>
            <a:fillRect/>
          </a:stretch>
        </p:blipFill>
        <p:spPr>
          <a:xfrm>
            <a:off x="506709" y="5902680"/>
            <a:ext cx="932985" cy="983466"/>
          </a:xfrm>
          <a:prstGeom prst="rect">
            <a:avLst/>
          </a:prstGeom>
        </p:spPr>
      </p:pic>
      <p:pic>
        <p:nvPicPr>
          <p:cNvPr id="3" name="Picture 37">
            <a:extLst>
              <a:ext uri="{FF2B5EF4-FFF2-40B4-BE49-F238E27FC236}">
                <a16:creationId xmlns:a16="http://schemas.microsoft.com/office/drawing/2014/main" id="{C09BD89A-F112-1133-BD52-66453FEE06D0}"/>
              </a:ext>
            </a:extLst>
          </p:cNvPr>
          <p:cNvPicPr>
            <a:picLocks noChangeAspect="1"/>
          </p:cNvPicPr>
          <p:nvPr/>
        </p:nvPicPr>
        <p:blipFill>
          <a:blip r:embed="rId4"/>
          <a:srcRect/>
          <a:stretch/>
        </p:blipFill>
        <p:spPr>
          <a:xfrm>
            <a:off x="10093324" y="571500"/>
            <a:ext cx="914401" cy="914401"/>
          </a:xfrm>
          <a:prstGeom prst="rect">
            <a:avLst/>
          </a:prstGeom>
          <a:solidFill>
            <a:schemeClr val="accent4"/>
          </a:solidFill>
          <a:ln w="12700">
            <a:miter lim="400000"/>
          </a:ln>
        </p:spPr>
      </p:pic>
    </p:spTree>
    <p:extLst>
      <p:ext uri="{BB962C8B-B14F-4D97-AF65-F5344CB8AC3E}">
        <p14:creationId xmlns:p14="http://schemas.microsoft.com/office/powerpoint/2010/main" val="185165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pPr marL="285750" indent="-285750">
              <a:buFont typeface="Arial" panose="020B0604020202020204" pitchFamily="34" charset="0"/>
              <a:buChar char="•"/>
            </a:pPr>
            <a:r>
              <a:rPr lang="en-US" sz="3200">
                <a:latin typeface="Open Sans" panose="020B0606030504020204" pitchFamily="34" charset="0"/>
                <a:ea typeface="Open Sans" panose="020B0606030504020204" pitchFamily="34" charset="0"/>
                <a:cs typeface="Open Sans" panose="020B0606030504020204" pitchFamily="34" charset="0"/>
              </a:rPr>
              <a:t>Current pictures</a:t>
            </a:r>
          </a:p>
          <a:p>
            <a:pPr marL="285750" indent="-285750">
              <a:buFont typeface="Arial" panose="020B0604020202020204" pitchFamily="34" charset="0"/>
              <a:buChar char="•"/>
            </a:pPr>
            <a:r>
              <a:rPr lang="en-US" sz="3200">
                <a:latin typeface="Open Sans" panose="020B0606030504020204" pitchFamily="34" charset="0"/>
                <a:ea typeface="Open Sans" panose="020B0606030504020204" pitchFamily="34" charset="0"/>
                <a:cs typeface="Open Sans" panose="020B0606030504020204" pitchFamily="34" charset="0"/>
              </a:rPr>
              <a:t>Label your pictures as directed</a:t>
            </a:r>
          </a:p>
          <a:p>
            <a:pPr marL="285750" indent="-285750">
              <a:buFont typeface="Arial" panose="020B0604020202020204" pitchFamily="34" charset="0"/>
              <a:buChar char="•"/>
            </a:pPr>
            <a:r>
              <a:rPr lang="en-US" sz="3200">
                <a:latin typeface="Open Sans" panose="020B0606030504020204" pitchFamily="34" charset="0"/>
                <a:ea typeface="Open Sans" panose="020B0606030504020204" pitchFamily="34" charset="0"/>
                <a:cs typeface="Open Sans" panose="020B0606030504020204" pitchFamily="34" charset="0"/>
              </a:rPr>
              <a:t>Submit “test day ready” photos (Stage it like you’re trying to sell your house!)</a:t>
            </a:r>
          </a:p>
          <a:p>
            <a:pPr marL="285750" indent="-285750">
              <a:buFont typeface="Arial" panose="020B0604020202020204" pitchFamily="34" charset="0"/>
              <a:buChar char="•"/>
            </a:pPr>
            <a:r>
              <a:rPr lang="en-US" sz="3200">
                <a:latin typeface="Open Sans" panose="020B0606030504020204" pitchFamily="34" charset="0"/>
                <a:ea typeface="Open Sans" panose="020B0606030504020204" pitchFamily="34" charset="0"/>
                <a:cs typeface="Open Sans" panose="020B0606030504020204" pitchFamily="34" charset="0"/>
              </a:rPr>
              <a:t>If you’re applying for GED exceptions, show the space as it would be used with those exceptions.</a:t>
            </a:r>
          </a:p>
          <a:p>
            <a:pPr marL="285750" indent="-285750">
              <a:buFont typeface="Arial" panose="020B0604020202020204" pitchFamily="34" charset="0"/>
              <a:buChar char="•"/>
            </a:pPr>
            <a:r>
              <a:rPr lang="en-US" sz="3200">
                <a:latin typeface="Open Sans" panose="020B0606030504020204" pitchFamily="34" charset="0"/>
                <a:ea typeface="Open Sans" panose="020B0606030504020204" pitchFamily="34" charset="0"/>
                <a:cs typeface="Open Sans" panose="020B0606030504020204" pitchFamily="34" charset="0"/>
              </a:rPr>
              <a:t>Note: A special accommodations room is NOT required.</a:t>
            </a: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29</a:t>
            </a:fld>
            <a:endParaRPr lang="en-US"/>
          </a:p>
        </p:txBody>
      </p:sp>
      <p:sp>
        <p:nvSpPr>
          <p:cNvPr id="5" name="Title 1">
            <a:extLst>
              <a:ext uri="{FF2B5EF4-FFF2-40B4-BE49-F238E27FC236}">
                <a16:creationId xmlns:a16="http://schemas.microsoft.com/office/drawing/2014/main" id="{B5FA1901-DFD3-59D0-2B79-63386A7C404D}"/>
              </a:ext>
            </a:extLst>
          </p:cNvPr>
          <p:cNvSpPr>
            <a:spLocks noGrp="1"/>
          </p:cNvSpPr>
          <p:nvPr>
            <p:ph type="title"/>
          </p:nvPr>
        </p:nvSpPr>
        <p:spPr>
          <a:xfrm>
            <a:off x="1184275" y="571500"/>
            <a:ext cx="9966325" cy="1119188"/>
          </a:xfrm>
          <a:solidFill>
            <a:schemeClr val="accent4"/>
          </a:solidFill>
        </p:spPr>
        <p:txBody>
          <a:bodyPr/>
          <a:lstStyle/>
          <a:p>
            <a:r>
              <a:rPr lang="en-US">
                <a:latin typeface="Arial Bold" panose="020B0704020202020204" pitchFamily="34" charset="0"/>
                <a:cs typeface="Arial Bold" panose="020B0704020202020204" pitchFamily="34" charset="0"/>
              </a:rPr>
              <a:t>Photo Checklist Tips</a:t>
            </a:r>
          </a:p>
        </p:txBody>
      </p:sp>
      <p:pic>
        <p:nvPicPr>
          <p:cNvPr id="2" name="Picture 1" descr="A blue letter p on a black background">
            <a:extLst>
              <a:ext uri="{FF2B5EF4-FFF2-40B4-BE49-F238E27FC236}">
                <a16:creationId xmlns:a16="http://schemas.microsoft.com/office/drawing/2014/main" id="{C047F2C3-DAAA-7425-EA0D-1E65B22619BB}"/>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7" name="Picture 37">
            <a:extLst>
              <a:ext uri="{FF2B5EF4-FFF2-40B4-BE49-F238E27FC236}">
                <a16:creationId xmlns:a16="http://schemas.microsoft.com/office/drawing/2014/main" id="{473742CE-9A49-404F-C0B5-6E8F88D3420B}"/>
              </a:ext>
            </a:extLst>
          </p:cNvPr>
          <p:cNvPicPr>
            <a:picLocks noChangeAspect="1"/>
          </p:cNvPicPr>
          <p:nvPr/>
        </p:nvPicPr>
        <p:blipFill>
          <a:blip r:embed="rId3"/>
          <a:srcRect/>
          <a:stretch/>
        </p:blipFill>
        <p:spPr>
          <a:xfrm>
            <a:off x="10093324" y="673893"/>
            <a:ext cx="914401" cy="914401"/>
          </a:xfrm>
          <a:prstGeom prst="rect">
            <a:avLst/>
          </a:prstGeom>
          <a:solidFill>
            <a:schemeClr val="accent4"/>
          </a:solidFill>
          <a:ln w="12700">
            <a:miter lim="400000"/>
          </a:ln>
        </p:spPr>
      </p:pic>
    </p:spTree>
    <p:extLst>
      <p:ext uri="{BB962C8B-B14F-4D97-AF65-F5344CB8AC3E}">
        <p14:creationId xmlns:p14="http://schemas.microsoft.com/office/powerpoint/2010/main" val="61187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charset="0"/>
                <a:cs typeface="Arial Bold" charset="0"/>
              </a:rPr>
              <a:t>Today’s Learning Objectives</a:t>
            </a:r>
            <a:r>
              <a:rPr lang="en-US" sz="3600">
                <a:latin typeface="Arial Bold" charset="0"/>
                <a:cs typeface="Arial Bold" charset="0"/>
              </a:rPr>
              <a:t> </a:t>
            </a:r>
            <a:endParaRPr lang="en-US"/>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a:xfrm>
            <a:off x="1468582" y="1768302"/>
            <a:ext cx="9972675" cy="4475162"/>
          </a:xfrm>
        </p:spPr>
        <p:txBody>
          <a:bodyPr>
            <a:normAutofit lnSpcReduction="10000"/>
          </a:bodyPr>
          <a:lstStyle/>
          <a:p>
            <a:pPr marL="285750" indent="-285750">
              <a:spcAft>
                <a:spcPts val="12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Understand GEDTS and Pearson VUE roles regarding testing centers</a:t>
            </a:r>
          </a:p>
          <a:p>
            <a:pPr marL="285750" indent="-285750">
              <a:spcAft>
                <a:spcPts val="1200"/>
              </a:spcAft>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Understand requirements to become a GED</a:t>
            </a:r>
            <a:r>
              <a:rPr lang="en-GB" sz="2800" baseline="30000">
                <a:latin typeface="Open Sans" panose="020B0606030504020204" pitchFamily="34" charset="0"/>
                <a:ea typeface="Open Sans" panose="020B0606030504020204" pitchFamily="34" charset="0"/>
                <a:cs typeface="Open Sans" panose="020B0606030504020204" pitchFamily="34" charset="0"/>
              </a:rPr>
              <a:t>®</a:t>
            </a:r>
            <a:r>
              <a:rPr lang="en-GB" sz="2800">
                <a:latin typeface="Open Sans" panose="020B0606030504020204" pitchFamily="34" charset="0"/>
                <a:ea typeface="Open Sans" panose="020B0606030504020204" pitchFamily="34" charset="0"/>
                <a:cs typeface="Open Sans" panose="020B0606030504020204" pitchFamily="34" charset="0"/>
              </a:rPr>
              <a:t> testing center</a:t>
            </a:r>
          </a:p>
          <a:p>
            <a:pPr marL="285750" indent="-285750">
              <a:spcAft>
                <a:spcPts val="1200"/>
              </a:spcAft>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Understand the differences between fixed and mobile sites</a:t>
            </a:r>
          </a:p>
          <a:p>
            <a:pPr marL="285750" indent="-285750">
              <a:spcAft>
                <a:spcPts val="1200"/>
              </a:spcAft>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Understand the different stages of the testing center approval process</a:t>
            </a:r>
          </a:p>
          <a:p>
            <a:pPr marL="285750" indent="-285750">
              <a:spcAft>
                <a:spcPts val="1200"/>
              </a:spcAft>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Answer your additional questions</a:t>
            </a: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a:t>
            </a:fld>
            <a:endParaRPr lang="en-US"/>
          </a:p>
        </p:txBody>
      </p:sp>
      <p:pic>
        <p:nvPicPr>
          <p:cNvPr id="6" name="Picture 5" descr="A blue letter p on a black background">
            <a:extLst>
              <a:ext uri="{FF2B5EF4-FFF2-40B4-BE49-F238E27FC236}">
                <a16:creationId xmlns:a16="http://schemas.microsoft.com/office/drawing/2014/main" id="{1EE6FA90-9585-41C1-BB69-AF909861841B}"/>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162400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30</a:t>
            </a:fld>
            <a:endParaRPr lang="en-US"/>
          </a:p>
        </p:txBody>
      </p:sp>
      <p:sp>
        <p:nvSpPr>
          <p:cNvPr id="13314" name="Title 2"/>
          <p:cNvSpPr>
            <a:spLocks noGrp="1"/>
          </p:cNvSpPr>
          <p:nvPr>
            <p:ph type="title"/>
          </p:nvPr>
        </p:nvSpPr>
        <p:spPr bwMode="auto">
          <a:xfrm>
            <a:off x="1184275" y="571500"/>
            <a:ext cx="9966325" cy="1119188"/>
          </a:xfrm>
          <a:solidFill>
            <a:schemeClr val="accent6"/>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sz="3200">
                <a:latin typeface="Arial Bold" charset="0"/>
                <a:cs typeface="Arial Bold" charset="0"/>
              </a:rPr>
              <a:t>Software Installation Phase </a:t>
            </a:r>
            <a:endParaRPr lang="en-US" sz="3200">
              <a:latin typeface="Arial Bold" charset="0"/>
              <a:cs typeface="Arial Bold" charset="0"/>
            </a:endParaRPr>
          </a:p>
        </p:txBody>
      </p:sp>
      <p:sp>
        <p:nvSpPr>
          <p:cNvPr id="5" name="Content Placeholder 1"/>
          <p:cNvSpPr txBox="1">
            <a:spLocks/>
          </p:cNvSpPr>
          <p:nvPr/>
        </p:nvSpPr>
        <p:spPr>
          <a:xfrm>
            <a:off x="1381224" y="1967056"/>
            <a:ext cx="9769376" cy="4231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a:latin typeface="Open Sans" panose="020B0606030504020204" pitchFamily="34" charset="0"/>
                <a:ea typeface="Open Sans" panose="020B0606030504020204" pitchFamily="34" charset="0"/>
                <a:cs typeface="Open Sans" panose="020B0606030504020204" pitchFamily="34" charset="0"/>
              </a:rPr>
              <a:t>You will receive a </a:t>
            </a:r>
            <a:r>
              <a:rPr lang="en-GB" sz="3200" b="1">
                <a:latin typeface="Open Sans" panose="020B0606030504020204" pitchFamily="34" charset="0"/>
                <a:ea typeface="Open Sans" panose="020B0606030504020204" pitchFamily="34" charset="0"/>
                <a:cs typeface="Open Sans" panose="020B0606030504020204" pitchFamily="34" charset="0"/>
              </a:rPr>
              <a:t>Welcome Email</a:t>
            </a:r>
            <a:r>
              <a:rPr lang="en-GB" sz="3200">
                <a:latin typeface="Open Sans" panose="020B0606030504020204" pitchFamily="34" charset="0"/>
                <a:ea typeface="Open Sans" panose="020B0606030504020204" pitchFamily="34" charset="0"/>
                <a:cs typeface="Open Sans" panose="020B0606030504020204" pitchFamily="34" charset="0"/>
              </a:rPr>
              <a:t> from Channel Care with lots of links! </a:t>
            </a:r>
            <a:r>
              <a:rPr lang="en-GB" sz="3200" i="1">
                <a:latin typeface="Open Sans" panose="020B0606030504020204" pitchFamily="34" charset="0"/>
                <a:ea typeface="Open Sans" panose="020B0606030504020204" pitchFamily="34" charset="0"/>
                <a:cs typeface="Open Sans" panose="020B0606030504020204" pitchFamily="34" charset="0"/>
              </a:rPr>
              <a:t>Please note that you have 30 days to install the software.</a:t>
            </a:r>
          </a:p>
          <a:p>
            <a:endParaRPr lang="en-GB" sz="3200" i="1">
              <a:latin typeface="Open Sans" panose="020B0606030504020204" pitchFamily="34" charset="0"/>
              <a:ea typeface="Open Sans" panose="020B0606030504020204" pitchFamily="34" charset="0"/>
              <a:cs typeface="Open Sans" panose="020B0606030504020204" pitchFamily="34" charset="0"/>
            </a:endParaRPr>
          </a:p>
          <a:p>
            <a:r>
              <a:rPr lang="en-GB" sz="3200">
                <a:latin typeface="Open Sans" panose="020B0606030504020204" pitchFamily="34" charset="0"/>
                <a:ea typeface="Open Sans" panose="020B0606030504020204" pitchFamily="34" charset="0"/>
                <a:cs typeface="Open Sans" panose="020B0606030504020204" pitchFamily="34" charset="0"/>
              </a:rPr>
              <a:t>Your </a:t>
            </a:r>
            <a:r>
              <a:rPr lang="en-GB" sz="3200" b="1">
                <a:latin typeface="Open Sans" panose="020B0606030504020204" pitchFamily="34" charset="0"/>
                <a:ea typeface="Open Sans" panose="020B0606030504020204" pitchFamily="34" charset="0"/>
                <a:cs typeface="Open Sans" panose="020B0606030504020204" pitchFamily="34" charset="0"/>
              </a:rPr>
              <a:t>IT staff</a:t>
            </a:r>
            <a:r>
              <a:rPr lang="en-GB" sz="3200">
                <a:latin typeface="Open Sans" panose="020B0606030504020204" pitchFamily="34" charset="0"/>
                <a:ea typeface="Open Sans" panose="020B0606030504020204" pitchFamily="34" charset="0"/>
                <a:cs typeface="Open Sans" panose="020B0606030504020204" pitchFamily="34" charset="0"/>
              </a:rPr>
              <a:t> (with full local admin rights) will need to be involved with installing the necessary software. VUE Support Services (VSS) will be available to troubleshoot if needed.</a:t>
            </a:r>
            <a:endParaRPr lang="en-GB" sz="3200"/>
          </a:p>
        </p:txBody>
      </p:sp>
      <p:pic>
        <p:nvPicPr>
          <p:cNvPr id="2" name="Picture 1" descr="A blue letter p on a black background">
            <a:extLst>
              <a:ext uri="{FF2B5EF4-FFF2-40B4-BE49-F238E27FC236}">
                <a16:creationId xmlns:a16="http://schemas.microsoft.com/office/drawing/2014/main" id="{D39F98D2-0E7F-5017-F535-02BFD4BF9B6E}"/>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3" name="Picture 44">
            <a:extLst>
              <a:ext uri="{FF2B5EF4-FFF2-40B4-BE49-F238E27FC236}">
                <a16:creationId xmlns:a16="http://schemas.microsoft.com/office/drawing/2014/main" id="{C792C6AB-4299-9156-AECD-982CCA593A6D}"/>
              </a:ext>
            </a:extLst>
          </p:cNvPr>
          <p:cNvPicPr>
            <a:picLocks noChangeAspect="1"/>
          </p:cNvPicPr>
          <p:nvPr/>
        </p:nvPicPr>
        <p:blipFill>
          <a:blip r:embed="rId3"/>
          <a:srcRect/>
          <a:stretch/>
        </p:blipFill>
        <p:spPr>
          <a:xfrm>
            <a:off x="9831268" y="659331"/>
            <a:ext cx="914401" cy="914401"/>
          </a:xfrm>
          <a:prstGeom prst="rect">
            <a:avLst/>
          </a:prstGeom>
          <a:solidFill>
            <a:schemeClr val="accent6"/>
          </a:solidFill>
          <a:ln w="12700">
            <a:miter lim="400000"/>
          </a:ln>
        </p:spPr>
      </p:pic>
    </p:spTree>
    <p:extLst>
      <p:ext uri="{BB962C8B-B14F-4D97-AF65-F5344CB8AC3E}">
        <p14:creationId xmlns:p14="http://schemas.microsoft.com/office/powerpoint/2010/main" val="164824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918DA-0B66-5154-BD03-DF5A55501AC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39375-AE22-C9E2-1601-49878F79B1B0}"/>
              </a:ext>
            </a:extLst>
          </p:cNvPr>
          <p:cNvSpPr>
            <a:spLocks noGrp="1"/>
          </p:cNvSpPr>
          <p:nvPr>
            <p:ph type="sldNum" sz="quarter" idx="15"/>
          </p:nvPr>
        </p:nvSpPr>
        <p:spPr/>
        <p:txBody>
          <a:bodyPr/>
          <a:lstStyle/>
          <a:p>
            <a:pPr>
              <a:defRPr/>
            </a:pPr>
            <a:fld id="{EEAC2BAD-9516-2B47-9900-7FC05ED2F002}" type="slidenum">
              <a:rPr lang="en-US" smtClean="0"/>
              <a:pPr>
                <a:defRPr/>
              </a:pPr>
              <a:t>31</a:t>
            </a:fld>
            <a:endParaRPr lang="en-US"/>
          </a:p>
        </p:txBody>
      </p:sp>
      <p:sp>
        <p:nvSpPr>
          <p:cNvPr id="13314" name="Title 2">
            <a:extLst>
              <a:ext uri="{FF2B5EF4-FFF2-40B4-BE49-F238E27FC236}">
                <a16:creationId xmlns:a16="http://schemas.microsoft.com/office/drawing/2014/main" id="{D0A84E94-9FB6-280D-9642-4A578A6DAFD2}"/>
              </a:ext>
            </a:extLst>
          </p:cNvPr>
          <p:cNvSpPr>
            <a:spLocks noGrp="1"/>
          </p:cNvSpPr>
          <p:nvPr>
            <p:ph type="title"/>
          </p:nvPr>
        </p:nvSpPr>
        <p:spPr bwMode="auto">
          <a:xfrm>
            <a:off x="1184275" y="571500"/>
            <a:ext cx="9966325" cy="1119188"/>
          </a:xfrm>
          <a:solidFill>
            <a:schemeClr val="accent6"/>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sz="3200">
                <a:latin typeface="Arial Bold" charset="0"/>
                <a:cs typeface="Arial Bold" charset="0"/>
              </a:rPr>
              <a:t>Software Installation Phase </a:t>
            </a:r>
            <a:endParaRPr lang="en-US" sz="3200">
              <a:latin typeface="Arial Bold" charset="0"/>
              <a:cs typeface="Arial Bold" charset="0"/>
            </a:endParaRPr>
          </a:p>
        </p:txBody>
      </p:sp>
      <p:sp>
        <p:nvSpPr>
          <p:cNvPr id="5" name="Content Placeholder 1">
            <a:extLst>
              <a:ext uri="{FF2B5EF4-FFF2-40B4-BE49-F238E27FC236}">
                <a16:creationId xmlns:a16="http://schemas.microsoft.com/office/drawing/2014/main" id="{F0D1860F-09D2-53C5-1CA6-8A5493839EB4}"/>
              </a:ext>
            </a:extLst>
          </p:cNvPr>
          <p:cNvSpPr txBox="1">
            <a:spLocks/>
          </p:cNvSpPr>
          <p:nvPr/>
        </p:nvSpPr>
        <p:spPr>
          <a:xfrm>
            <a:off x="1381224" y="1967056"/>
            <a:ext cx="9769376" cy="4231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latin typeface="Open Sans" panose="020B0606030504020204" pitchFamily="34" charset="0"/>
                <a:ea typeface="Open Sans" panose="020B0606030504020204" pitchFamily="34" charset="0"/>
                <a:cs typeface="Open Sans" panose="020B0606030504020204" pitchFamily="34" charset="0"/>
              </a:rPr>
              <a:t>Security kit</a:t>
            </a:r>
            <a:r>
              <a:rPr lang="en-GB">
                <a:latin typeface="Open Sans" panose="020B0606030504020204" pitchFamily="34" charset="0"/>
                <a:ea typeface="Open Sans" panose="020B0606030504020204" pitchFamily="34" charset="0"/>
                <a:cs typeface="Open Sans" panose="020B0606030504020204" pitchFamily="34" charset="0"/>
              </a:rPr>
              <a:t> – All non-corrections test centers must purchase a security kit which consists of </a:t>
            </a:r>
            <a:r>
              <a:rPr lang="en-GB" b="1">
                <a:latin typeface="Open Sans" panose="020B0606030504020204" pitchFamily="34" charset="0"/>
                <a:ea typeface="Open Sans" panose="020B0606030504020204" pitchFamily="34" charset="0"/>
                <a:cs typeface="Open Sans" panose="020B0606030504020204" pitchFamily="34" charset="0"/>
              </a:rPr>
              <a:t>2 digital cameras and digital signature pad. </a:t>
            </a:r>
          </a:p>
          <a:p>
            <a:pPr lvl="1"/>
            <a:r>
              <a:rPr lang="en-GB" sz="2800">
                <a:latin typeface="Open Sans" panose="020B0606030504020204" pitchFamily="34" charset="0"/>
                <a:ea typeface="Open Sans" panose="020B0606030504020204" pitchFamily="34" charset="0"/>
                <a:cs typeface="Open Sans" panose="020B0606030504020204" pitchFamily="34" charset="0"/>
              </a:rPr>
              <a:t>Security kits can be purchased via Pearson VUE or elsewhere as long as test center purchases specific model of camera/pad. Model #s available on p. 6 of the Technology Requirements document. </a:t>
            </a:r>
          </a:p>
          <a:p>
            <a:pPr lvl="1"/>
            <a:r>
              <a:rPr lang="en-GB" sz="2800">
                <a:latin typeface="Open Sans" panose="020B0606030504020204" pitchFamily="34" charset="0"/>
                <a:ea typeface="Open Sans" panose="020B0606030504020204" pitchFamily="34" charset="0"/>
                <a:cs typeface="Open Sans" panose="020B0606030504020204" pitchFamily="34" charset="0"/>
              </a:rPr>
              <a:t>Cost of security kit is $450 if purchased via Pearson VUE (one time cost including shipping). </a:t>
            </a:r>
          </a:p>
        </p:txBody>
      </p:sp>
      <p:pic>
        <p:nvPicPr>
          <p:cNvPr id="2" name="Picture 1" descr="A blue letter p on a black background">
            <a:extLst>
              <a:ext uri="{FF2B5EF4-FFF2-40B4-BE49-F238E27FC236}">
                <a16:creationId xmlns:a16="http://schemas.microsoft.com/office/drawing/2014/main" id="{0A1B78EE-55D6-1229-B2E6-EAB815D740B4}"/>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3" name="Picture 44">
            <a:extLst>
              <a:ext uri="{FF2B5EF4-FFF2-40B4-BE49-F238E27FC236}">
                <a16:creationId xmlns:a16="http://schemas.microsoft.com/office/drawing/2014/main" id="{1E3A1853-CB8B-3480-18D9-D0B6126817A2}"/>
              </a:ext>
            </a:extLst>
          </p:cNvPr>
          <p:cNvPicPr>
            <a:picLocks noChangeAspect="1"/>
          </p:cNvPicPr>
          <p:nvPr/>
        </p:nvPicPr>
        <p:blipFill>
          <a:blip r:embed="rId3"/>
          <a:srcRect/>
          <a:stretch/>
        </p:blipFill>
        <p:spPr>
          <a:xfrm>
            <a:off x="9831268" y="659331"/>
            <a:ext cx="914401" cy="914401"/>
          </a:xfrm>
          <a:prstGeom prst="rect">
            <a:avLst/>
          </a:prstGeom>
          <a:solidFill>
            <a:schemeClr val="accent6"/>
          </a:solidFill>
          <a:ln w="12700">
            <a:miter lim="400000"/>
          </a:ln>
        </p:spPr>
      </p:pic>
    </p:spTree>
    <p:extLst>
      <p:ext uri="{BB962C8B-B14F-4D97-AF65-F5344CB8AC3E}">
        <p14:creationId xmlns:p14="http://schemas.microsoft.com/office/powerpoint/2010/main" val="88265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32</a:t>
            </a:fld>
            <a:endParaRPr lang="en-US"/>
          </a:p>
        </p:txBody>
      </p:sp>
      <p:sp>
        <p:nvSpPr>
          <p:cNvPr id="5" name="Title 1">
            <a:extLst>
              <a:ext uri="{FF2B5EF4-FFF2-40B4-BE49-F238E27FC236}">
                <a16:creationId xmlns:a16="http://schemas.microsoft.com/office/drawing/2014/main" id="{24D73A45-5D03-C288-7D8A-FA5711B93931}"/>
              </a:ext>
            </a:extLst>
          </p:cNvPr>
          <p:cNvSpPr>
            <a:spLocks noGrp="1"/>
          </p:cNvSpPr>
          <p:nvPr>
            <p:ph type="title"/>
          </p:nvPr>
        </p:nvSpPr>
        <p:spPr>
          <a:xfrm>
            <a:off x="1184275" y="571500"/>
            <a:ext cx="9966325" cy="1119188"/>
          </a:xfrm>
          <a:solidFill>
            <a:schemeClr val="accent6"/>
          </a:solidFill>
        </p:spPr>
        <p:txBody>
          <a:bodyPr/>
          <a:lstStyle/>
          <a:p>
            <a:r>
              <a:rPr lang="en-US">
                <a:latin typeface="Arial Bold" panose="020B0704020202020204" pitchFamily="34" charset="0"/>
                <a:cs typeface="Arial Bold" panose="020B0704020202020204" pitchFamily="34" charset="0"/>
              </a:rPr>
              <a:t>Standard vs. CCT</a:t>
            </a:r>
          </a:p>
        </p:txBody>
      </p:sp>
      <p:sp>
        <p:nvSpPr>
          <p:cNvPr id="6" name="Rectangle: Rounded Corners 5">
            <a:extLst>
              <a:ext uri="{FF2B5EF4-FFF2-40B4-BE49-F238E27FC236}">
                <a16:creationId xmlns:a16="http://schemas.microsoft.com/office/drawing/2014/main" id="{3780B8CF-07A1-F492-4DE9-5133BE450854}"/>
              </a:ext>
            </a:extLst>
          </p:cNvPr>
          <p:cNvSpPr/>
          <p:nvPr/>
        </p:nvSpPr>
        <p:spPr>
          <a:xfrm>
            <a:off x="4759098" y="1826754"/>
            <a:ext cx="2352782" cy="1551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PV Testing Software</a:t>
            </a:r>
          </a:p>
        </p:txBody>
      </p:sp>
      <p:sp>
        <p:nvSpPr>
          <p:cNvPr id="7" name="Rectangle: Rounded Corners 6">
            <a:extLst>
              <a:ext uri="{FF2B5EF4-FFF2-40B4-BE49-F238E27FC236}">
                <a16:creationId xmlns:a16="http://schemas.microsoft.com/office/drawing/2014/main" id="{F467F98D-A5FC-6C48-A023-1B04968F84B5}"/>
              </a:ext>
            </a:extLst>
          </p:cNvPr>
          <p:cNvSpPr/>
          <p:nvPr/>
        </p:nvSpPr>
        <p:spPr>
          <a:xfrm>
            <a:off x="2109295" y="3908857"/>
            <a:ext cx="3050495" cy="233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Standard</a:t>
            </a:r>
          </a:p>
          <a:p>
            <a:pPr algn="ctr"/>
            <a:r>
              <a:rPr lang="en-US" sz="2000"/>
              <a:t>The test is loaded directly onto the testing stations</a:t>
            </a:r>
          </a:p>
        </p:txBody>
      </p:sp>
      <p:sp>
        <p:nvSpPr>
          <p:cNvPr id="8" name="Rectangle: Rounded Corners 7">
            <a:extLst>
              <a:ext uri="{FF2B5EF4-FFF2-40B4-BE49-F238E27FC236}">
                <a16:creationId xmlns:a16="http://schemas.microsoft.com/office/drawing/2014/main" id="{B07A3F39-222E-736E-09D2-FF72A9BA5877}"/>
              </a:ext>
            </a:extLst>
          </p:cNvPr>
          <p:cNvSpPr/>
          <p:nvPr/>
        </p:nvSpPr>
        <p:spPr>
          <a:xfrm>
            <a:off x="6885848" y="3899565"/>
            <a:ext cx="3050494" cy="2345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Cloud (CCT)</a:t>
            </a:r>
          </a:p>
          <a:p>
            <a:pPr algn="ctr"/>
            <a:r>
              <a:rPr lang="en-US" sz="2000"/>
              <a:t>A link is placed onto the testing stations and the test remains in the cloud </a:t>
            </a:r>
          </a:p>
        </p:txBody>
      </p:sp>
      <p:cxnSp>
        <p:nvCxnSpPr>
          <p:cNvPr id="10" name="Straight Connector 9">
            <a:extLst>
              <a:ext uri="{FF2B5EF4-FFF2-40B4-BE49-F238E27FC236}">
                <a16:creationId xmlns:a16="http://schemas.microsoft.com/office/drawing/2014/main" id="{1B2C4712-107F-E67F-17CE-0DCEF95DFC79}"/>
              </a:ext>
            </a:extLst>
          </p:cNvPr>
          <p:cNvCxnSpPr>
            <a:cxnSpLocks/>
            <a:stCxn id="6" idx="3"/>
            <a:endCxn id="8" idx="0"/>
          </p:cNvCxnSpPr>
          <p:nvPr/>
        </p:nvCxnSpPr>
        <p:spPr>
          <a:xfrm>
            <a:off x="7111880" y="2602453"/>
            <a:ext cx="1299215" cy="1297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823F02-C7D6-8D2F-9F0E-BF66AF2DD842}"/>
              </a:ext>
            </a:extLst>
          </p:cNvPr>
          <p:cNvCxnSpPr>
            <a:cxnSpLocks/>
            <a:stCxn id="6" idx="1"/>
            <a:endCxn id="7" idx="0"/>
          </p:cNvCxnSpPr>
          <p:nvPr/>
        </p:nvCxnSpPr>
        <p:spPr>
          <a:xfrm flipH="1">
            <a:off x="3634543" y="2602453"/>
            <a:ext cx="1124555" cy="130640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A blue letter p on a black background">
            <a:extLst>
              <a:ext uri="{FF2B5EF4-FFF2-40B4-BE49-F238E27FC236}">
                <a16:creationId xmlns:a16="http://schemas.microsoft.com/office/drawing/2014/main" id="{8397186A-5560-61E7-070C-191F773156A8}"/>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3" name="Picture 44">
            <a:extLst>
              <a:ext uri="{FF2B5EF4-FFF2-40B4-BE49-F238E27FC236}">
                <a16:creationId xmlns:a16="http://schemas.microsoft.com/office/drawing/2014/main" id="{87EF56B9-1F92-16AA-70D3-CD07B8BA2031}"/>
              </a:ext>
            </a:extLst>
          </p:cNvPr>
          <p:cNvPicPr>
            <a:picLocks noChangeAspect="1"/>
          </p:cNvPicPr>
          <p:nvPr/>
        </p:nvPicPr>
        <p:blipFill>
          <a:blip r:embed="rId3"/>
          <a:srcRect/>
          <a:stretch/>
        </p:blipFill>
        <p:spPr>
          <a:xfrm>
            <a:off x="9936342" y="613359"/>
            <a:ext cx="914401" cy="914401"/>
          </a:xfrm>
          <a:prstGeom prst="rect">
            <a:avLst/>
          </a:prstGeom>
          <a:solidFill>
            <a:schemeClr val="accent6"/>
          </a:solidFill>
          <a:ln w="12700">
            <a:miter lim="400000"/>
          </a:ln>
        </p:spPr>
      </p:pic>
    </p:spTree>
    <p:extLst>
      <p:ext uri="{BB962C8B-B14F-4D97-AF65-F5344CB8AC3E}">
        <p14:creationId xmlns:p14="http://schemas.microsoft.com/office/powerpoint/2010/main" val="4223205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pPr marL="285750" indent="-285750">
              <a:buFont typeface="Arial" panose="020B0604020202020204" pitchFamily="34" charset="0"/>
              <a:buChar char="•"/>
            </a:pPr>
            <a:r>
              <a:rPr lang="en-GB" sz="3200" b="1">
                <a:latin typeface="Open Sans" panose="020B0606030504020204" pitchFamily="34" charset="0"/>
                <a:ea typeface="Open Sans" panose="020B0606030504020204" pitchFamily="34" charset="0"/>
                <a:cs typeface="Open Sans" panose="020B0606030504020204" pitchFamily="34" charset="0"/>
              </a:rPr>
              <a:t>You install the software </a:t>
            </a:r>
            <a:r>
              <a:rPr lang="en-GB" sz="3200">
                <a:latin typeface="Open Sans" panose="020B0606030504020204" pitchFamily="34" charset="0"/>
                <a:ea typeface="Open Sans" panose="020B0606030504020204" pitchFamily="34" charset="0"/>
                <a:cs typeface="Open Sans" panose="020B0606030504020204" pitchFamily="34" charset="0"/>
              </a:rPr>
              <a:t>via a provided link (tech support available but not pre-scheduled)</a:t>
            </a:r>
          </a:p>
          <a:p>
            <a:pPr marL="285750" indent="-28575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Periodically </a:t>
            </a:r>
            <a:r>
              <a:rPr lang="en-GB" sz="3200" b="1" u="sng">
                <a:latin typeface="Open Sans" panose="020B0606030504020204" pitchFamily="34" charset="0"/>
                <a:ea typeface="Open Sans" panose="020B0606030504020204" pitchFamily="34" charset="0"/>
                <a:cs typeface="Open Sans" panose="020B0606030504020204" pitchFamily="34" charset="0"/>
              </a:rPr>
              <a:t>you</a:t>
            </a:r>
            <a:r>
              <a:rPr lang="en-GB" sz="3200" b="1">
                <a:latin typeface="Open Sans" panose="020B0606030504020204" pitchFamily="34" charset="0"/>
                <a:ea typeface="Open Sans" panose="020B0606030504020204" pitchFamily="34" charset="0"/>
                <a:cs typeface="Open Sans" panose="020B0606030504020204" pitchFamily="34" charset="0"/>
              </a:rPr>
              <a:t> will need to run software updates</a:t>
            </a:r>
            <a:r>
              <a:rPr lang="en-GB" sz="3200">
                <a:latin typeface="Open Sans" panose="020B0606030504020204" pitchFamily="34" charset="0"/>
                <a:ea typeface="Open Sans" panose="020B0606030504020204" pitchFamily="34" charset="0"/>
                <a:cs typeface="Open Sans" panose="020B0606030504020204" pitchFamily="34" charset="0"/>
              </a:rPr>
              <a:t> to keep the software up to date and secure. </a:t>
            </a:r>
          </a:p>
          <a:p>
            <a:pPr marL="285750" indent="-28575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If you have </a:t>
            </a:r>
            <a:r>
              <a:rPr lang="en-GB" sz="3200" b="1">
                <a:latin typeface="Open Sans" panose="020B0606030504020204" pitchFamily="34" charset="0"/>
                <a:ea typeface="Open Sans" panose="020B0606030504020204" pitchFamily="34" charset="0"/>
                <a:cs typeface="Open Sans" panose="020B0606030504020204" pitchFamily="34" charset="0"/>
              </a:rPr>
              <a:t>more than 15 </a:t>
            </a:r>
            <a:r>
              <a:rPr lang="en-GB" sz="3200">
                <a:latin typeface="Open Sans" panose="020B0606030504020204" pitchFamily="34" charset="0"/>
                <a:ea typeface="Open Sans" panose="020B0606030504020204" pitchFamily="34" charset="0"/>
                <a:cs typeface="Open Sans" panose="020B0606030504020204" pitchFamily="34" charset="0"/>
              </a:rPr>
              <a:t>test computers, you need an </a:t>
            </a:r>
            <a:r>
              <a:rPr lang="en-GB" sz="3200" b="1">
                <a:latin typeface="Open Sans" panose="020B0606030504020204" pitchFamily="34" charset="0"/>
                <a:ea typeface="Open Sans" panose="020B0606030504020204" pitchFamily="34" charset="0"/>
                <a:cs typeface="Open Sans" panose="020B0606030504020204" pitchFamily="34" charset="0"/>
              </a:rPr>
              <a:t>additional server</a:t>
            </a:r>
            <a:r>
              <a:rPr lang="en-GB" sz="320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Can administer test </a:t>
            </a:r>
            <a:r>
              <a:rPr lang="en-GB" sz="3200" b="1">
                <a:latin typeface="Open Sans" panose="020B0606030504020204" pitchFamily="34" charset="0"/>
                <a:ea typeface="Open Sans" panose="020B0606030504020204" pitchFamily="34" charset="0"/>
                <a:cs typeface="Open Sans" panose="020B0606030504020204" pitchFamily="34" charset="0"/>
              </a:rPr>
              <a:t>offline</a:t>
            </a:r>
            <a:r>
              <a:rPr lang="en-GB" sz="3200">
                <a:latin typeface="Open Sans" panose="020B0606030504020204" pitchFamily="34" charset="0"/>
                <a:ea typeface="Open Sans" panose="020B0606030504020204" pitchFamily="34" charset="0"/>
                <a:cs typeface="Open Sans" panose="020B0606030504020204" pitchFamily="34" charset="0"/>
              </a:rPr>
              <a:t> (no constant internet connection required)</a:t>
            </a: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33</a:t>
            </a:fld>
            <a:endParaRPr lang="en-US"/>
          </a:p>
        </p:txBody>
      </p:sp>
      <p:sp>
        <p:nvSpPr>
          <p:cNvPr id="13314" name="Title 2"/>
          <p:cNvSpPr>
            <a:spLocks noGrp="1"/>
          </p:cNvSpPr>
          <p:nvPr>
            <p:ph type="title"/>
          </p:nvPr>
        </p:nvSpPr>
        <p:spPr bwMode="auto">
          <a:xfrm>
            <a:off x="1184275" y="571500"/>
            <a:ext cx="9966325" cy="1119188"/>
          </a:xfrm>
          <a:solidFill>
            <a:schemeClr val="accent6"/>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sz="3200">
                <a:latin typeface="Arial Bold" charset="0"/>
                <a:cs typeface="Arial Bold" charset="0"/>
              </a:rPr>
              <a:t>Software Installation: Standard Software </a:t>
            </a:r>
            <a:endParaRPr lang="en-US" sz="3200">
              <a:latin typeface="Arial Bold" charset="0"/>
              <a:cs typeface="Arial Bold" charset="0"/>
            </a:endParaRPr>
          </a:p>
        </p:txBody>
      </p:sp>
      <p:pic>
        <p:nvPicPr>
          <p:cNvPr id="2" name="Picture 1" descr="A blue letter p on a black background">
            <a:extLst>
              <a:ext uri="{FF2B5EF4-FFF2-40B4-BE49-F238E27FC236}">
                <a16:creationId xmlns:a16="http://schemas.microsoft.com/office/drawing/2014/main" id="{826EF965-159E-B2B8-AA8E-C017AC1CE5F2}"/>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6" name="Picture 44">
            <a:extLst>
              <a:ext uri="{FF2B5EF4-FFF2-40B4-BE49-F238E27FC236}">
                <a16:creationId xmlns:a16="http://schemas.microsoft.com/office/drawing/2014/main" id="{B493ACB0-F3CC-C450-27FE-20D8B8F157C8}"/>
              </a:ext>
            </a:extLst>
          </p:cNvPr>
          <p:cNvPicPr>
            <a:picLocks noChangeAspect="1"/>
          </p:cNvPicPr>
          <p:nvPr/>
        </p:nvPicPr>
        <p:blipFill>
          <a:blip r:embed="rId3"/>
          <a:srcRect/>
          <a:stretch/>
        </p:blipFill>
        <p:spPr>
          <a:xfrm>
            <a:off x="9996639" y="673893"/>
            <a:ext cx="914401" cy="914401"/>
          </a:xfrm>
          <a:prstGeom prst="rect">
            <a:avLst/>
          </a:prstGeom>
          <a:solidFill>
            <a:schemeClr val="accent6"/>
          </a:solidFill>
          <a:ln w="12700">
            <a:miter lim="400000"/>
          </a:ln>
        </p:spPr>
      </p:pic>
    </p:spTree>
    <p:extLst>
      <p:ext uri="{BB962C8B-B14F-4D97-AF65-F5344CB8AC3E}">
        <p14:creationId xmlns:p14="http://schemas.microsoft.com/office/powerpoint/2010/main" val="460572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normAutofit fontScale="92500"/>
          </a:bodyPr>
          <a:lstStyle/>
          <a:p>
            <a:pPr marL="285750" indent="-285750">
              <a:buFont typeface="Arial" panose="020B0604020202020204" pitchFamily="34" charset="0"/>
              <a:buChar char="•"/>
            </a:pPr>
            <a:r>
              <a:rPr lang="en-GB" sz="2800" b="1">
                <a:latin typeface="Open Sans" panose="020B0606030504020204" pitchFamily="34" charset="0"/>
                <a:ea typeface="Open Sans" panose="020B0606030504020204" pitchFamily="34" charset="0"/>
                <a:cs typeface="Open Sans" panose="020B0606030504020204" pitchFamily="34" charset="0"/>
              </a:rPr>
              <a:t>CCT software </a:t>
            </a:r>
            <a:r>
              <a:rPr lang="en-GB" sz="2800">
                <a:latin typeface="Open Sans" panose="020B0606030504020204" pitchFamily="34" charset="0"/>
                <a:ea typeface="Open Sans" panose="020B0606030504020204" pitchFamily="34" charset="0"/>
                <a:cs typeface="Open Sans" panose="020B0606030504020204" pitchFamily="34" charset="0"/>
              </a:rPr>
              <a:t>delivers the GED test with some advantages over the standard software install. </a:t>
            </a:r>
          </a:p>
          <a:p>
            <a:pPr marL="285750" indent="-28575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CCT software install is </a:t>
            </a:r>
            <a:r>
              <a:rPr lang="en-GB" sz="2800" b="1">
                <a:latin typeface="Open Sans" panose="020B0606030504020204" pitchFamily="34" charset="0"/>
                <a:ea typeface="Open Sans" panose="020B0606030504020204" pitchFamily="34" charset="0"/>
                <a:cs typeface="Open Sans" panose="020B0606030504020204" pitchFamily="34" charset="0"/>
              </a:rPr>
              <a:t>faster to install </a:t>
            </a:r>
            <a:r>
              <a:rPr lang="en-GB" sz="2800">
                <a:latin typeface="Open Sans" panose="020B0606030504020204" pitchFamily="34" charset="0"/>
                <a:ea typeface="Open Sans" panose="020B0606030504020204" pitchFamily="34" charset="0"/>
                <a:cs typeface="Open Sans" panose="020B0606030504020204" pitchFamily="34" charset="0"/>
              </a:rPr>
              <a:t>than the standard software (pre-scheduled with VUE Support Services)</a:t>
            </a:r>
          </a:p>
          <a:p>
            <a:pPr marL="285750" indent="-28575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CCT </a:t>
            </a:r>
            <a:r>
              <a:rPr lang="en-GB" sz="2800" b="1">
                <a:latin typeface="Open Sans" panose="020B0606030504020204" pitchFamily="34" charset="0"/>
                <a:ea typeface="Open Sans" panose="020B0606030504020204" pitchFamily="34" charset="0"/>
                <a:cs typeface="Open Sans" panose="020B0606030504020204" pitchFamily="34" charset="0"/>
              </a:rPr>
              <a:t>functions as a server </a:t>
            </a:r>
            <a:r>
              <a:rPr lang="en-GB" sz="2800">
                <a:latin typeface="Open Sans" panose="020B0606030504020204" pitchFamily="34" charset="0"/>
                <a:ea typeface="Open Sans" panose="020B0606030504020204" pitchFamily="34" charset="0"/>
                <a:cs typeface="Open Sans" panose="020B0606030504020204" pitchFamily="34" charset="0"/>
              </a:rPr>
              <a:t>in large testing centers with 15 or more computers. </a:t>
            </a:r>
          </a:p>
          <a:p>
            <a:pPr marL="285750" indent="-28575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Software updates are handled </a:t>
            </a:r>
            <a:r>
              <a:rPr lang="en-GB" sz="2800" b="1">
                <a:latin typeface="Open Sans" panose="020B0606030504020204" pitchFamily="34" charset="0"/>
                <a:ea typeface="Open Sans" panose="020B0606030504020204" pitchFamily="34" charset="0"/>
                <a:cs typeface="Open Sans" panose="020B0606030504020204" pitchFamily="34" charset="0"/>
              </a:rPr>
              <a:t>via the cloud </a:t>
            </a:r>
            <a:r>
              <a:rPr lang="en-GB" sz="2800">
                <a:latin typeface="Open Sans" panose="020B0606030504020204" pitchFamily="34" charset="0"/>
                <a:ea typeface="Open Sans" panose="020B0606030504020204" pitchFamily="34" charset="0"/>
                <a:cs typeface="Open Sans" panose="020B0606030504020204" pitchFamily="34" charset="0"/>
              </a:rPr>
              <a:t>(not manually).</a:t>
            </a:r>
          </a:p>
          <a:p>
            <a:pPr marL="285750" indent="-28575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Requires </a:t>
            </a:r>
            <a:r>
              <a:rPr lang="en-GB" sz="2800" b="1">
                <a:latin typeface="Open Sans" panose="020B0606030504020204" pitchFamily="34" charset="0"/>
                <a:ea typeface="Open Sans" panose="020B0606030504020204" pitchFamily="34" charset="0"/>
                <a:cs typeface="Open Sans" panose="020B0606030504020204" pitchFamily="34" charset="0"/>
              </a:rPr>
              <a:t>internet connectivity </a:t>
            </a:r>
            <a:r>
              <a:rPr lang="en-GB" sz="2800">
                <a:latin typeface="Open Sans" panose="020B0606030504020204" pitchFamily="34" charset="0"/>
                <a:ea typeface="Open Sans" panose="020B0606030504020204" pitchFamily="34" charset="0"/>
                <a:cs typeface="Open Sans" panose="020B0606030504020204" pitchFamily="34" charset="0"/>
              </a:rPr>
              <a:t>that is stable and reliable. </a:t>
            </a:r>
          </a:p>
          <a:p>
            <a:pPr marL="285750" indent="-28575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You must be a </a:t>
            </a:r>
            <a:r>
              <a:rPr lang="en-GB" sz="2800" b="1">
                <a:latin typeface="Open Sans" panose="020B0606030504020204" pitchFamily="34" charset="0"/>
                <a:ea typeface="Open Sans" panose="020B0606030504020204" pitchFamily="34" charset="0"/>
                <a:cs typeface="Open Sans" panose="020B0606030504020204" pitchFamily="34" charset="0"/>
              </a:rPr>
              <a:t>GED Only </a:t>
            </a:r>
            <a:r>
              <a:rPr lang="en-GB" sz="2800">
                <a:latin typeface="Open Sans" panose="020B0606030504020204" pitchFamily="34" charset="0"/>
                <a:ea typeface="Open Sans" panose="020B0606030504020204" pitchFamily="34" charset="0"/>
                <a:cs typeface="Open Sans" panose="020B0606030504020204" pitchFamily="34" charset="0"/>
              </a:rPr>
              <a:t>center in order to go the CCT route. </a:t>
            </a: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34</a:t>
            </a:fld>
            <a:endParaRPr lang="en-US"/>
          </a:p>
        </p:txBody>
      </p:sp>
      <p:sp>
        <p:nvSpPr>
          <p:cNvPr id="13314" name="Title 2"/>
          <p:cNvSpPr>
            <a:spLocks noGrp="1"/>
          </p:cNvSpPr>
          <p:nvPr>
            <p:ph type="title"/>
          </p:nvPr>
        </p:nvSpPr>
        <p:spPr bwMode="auto">
          <a:xfrm>
            <a:off x="1184275" y="571500"/>
            <a:ext cx="10644559" cy="1119188"/>
          </a:xfrm>
          <a:solidFill>
            <a:schemeClr val="accent6"/>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r>
              <a:rPr lang="en-GB" sz="3200">
                <a:latin typeface="Arial Bold" panose="020B0704020202020204" pitchFamily="34" charset="0"/>
                <a:cs typeface="Arial Bold" panose="020B0704020202020204" pitchFamily="34" charset="0"/>
              </a:rPr>
              <a:t>Software Installation: Cloud </a:t>
            </a:r>
            <a:r>
              <a:rPr lang="en-GB" sz="3200" b="1">
                <a:latin typeface="Arial Bold" panose="020B0704020202020204" pitchFamily="34" charset="0"/>
                <a:cs typeface="Arial Bold" panose="020B0704020202020204" pitchFamily="34" charset="0"/>
              </a:rPr>
              <a:t>Control Technology (CCT)</a:t>
            </a:r>
            <a:endParaRPr lang="en-US" sz="3200">
              <a:latin typeface="Arial Bold" panose="020B0704020202020204" pitchFamily="34" charset="0"/>
              <a:cs typeface="Arial Bold" panose="020B0704020202020204" pitchFamily="34" charset="0"/>
            </a:endParaRPr>
          </a:p>
        </p:txBody>
      </p:sp>
      <p:pic>
        <p:nvPicPr>
          <p:cNvPr id="2" name="Picture 1" descr="A blue letter p on a black background">
            <a:extLst>
              <a:ext uri="{FF2B5EF4-FFF2-40B4-BE49-F238E27FC236}">
                <a16:creationId xmlns:a16="http://schemas.microsoft.com/office/drawing/2014/main" id="{E2D02E42-546E-33E7-601B-EB09C1E43FBC}"/>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6" name="Picture 44">
            <a:extLst>
              <a:ext uri="{FF2B5EF4-FFF2-40B4-BE49-F238E27FC236}">
                <a16:creationId xmlns:a16="http://schemas.microsoft.com/office/drawing/2014/main" id="{E501DE86-3B60-8430-3200-A4E2396D4D50}"/>
              </a:ext>
            </a:extLst>
          </p:cNvPr>
          <p:cNvPicPr>
            <a:picLocks noChangeAspect="1"/>
          </p:cNvPicPr>
          <p:nvPr/>
        </p:nvPicPr>
        <p:blipFill>
          <a:blip r:embed="rId3"/>
          <a:srcRect/>
          <a:stretch/>
        </p:blipFill>
        <p:spPr>
          <a:xfrm>
            <a:off x="10914433" y="1690688"/>
            <a:ext cx="914401" cy="914401"/>
          </a:xfrm>
          <a:prstGeom prst="rect">
            <a:avLst/>
          </a:prstGeom>
          <a:solidFill>
            <a:schemeClr val="accent6"/>
          </a:solidFill>
          <a:ln w="12700">
            <a:miter lim="400000"/>
          </a:ln>
        </p:spPr>
      </p:pic>
    </p:spTree>
    <p:extLst>
      <p:ext uri="{BB962C8B-B14F-4D97-AF65-F5344CB8AC3E}">
        <p14:creationId xmlns:p14="http://schemas.microsoft.com/office/powerpoint/2010/main" val="1302165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35</a:t>
            </a:fld>
            <a:endParaRPr lang="en-US"/>
          </a:p>
        </p:txBody>
      </p:sp>
      <p:sp>
        <p:nvSpPr>
          <p:cNvPr id="13314" name="Title 2"/>
          <p:cNvSpPr>
            <a:spLocks noGrp="1"/>
          </p:cNvSpPr>
          <p:nvPr>
            <p:ph type="title"/>
          </p:nvPr>
        </p:nvSpPr>
        <p:spPr bwMode="auto">
          <a:xfrm>
            <a:off x="1184275" y="571500"/>
            <a:ext cx="9966325" cy="1119188"/>
          </a:xfrm>
          <a:solidFill>
            <a:schemeClr val="accent5"/>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sz="3200">
                <a:latin typeface="Arial Bold" charset="0"/>
                <a:cs typeface="Arial Bold" charset="0"/>
              </a:rPr>
              <a:t>Test Administrator Certification Phase </a:t>
            </a:r>
            <a:endParaRPr lang="en-US" sz="3200">
              <a:latin typeface="Arial Bold" charset="0"/>
              <a:cs typeface="Arial Bold" charset="0"/>
            </a:endParaRPr>
          </a:p>
        </p:txBody>
      </p:sp>
      <p:sp>
        <p:nvSpPr>
          <p:cNvPr id="5" name="Content Placeholder 1"/>
          <p:cNvSpPr>
            <a:spLocks noGrp="1"/>
          </p:cNvSpPr>
          <p:nvPr>
            <p:ph sz="quarter" idx="16"/>
          </p:nvPr>
        </p:nvSpPr>
        <p:spPr>
          <a:xfrm>
            <a:off x="1184275" y="1893888"/>
            <a:ext cx="9972675" cy="4475162"/>
          </a:xfrm>
        </p:spPr>
        <p:txBody>
          <a:bodyPr>
            <a:normAutofit/>
          </a:bodyPr>
          <a:lstStyle/>
          <a:p>
            <a:pPr marL="0" indent="0">
              <a:buNone/>
            </a:pPr>
            <a:endParaRPr lang="en-GB" sz="2400"/>
          </a:p>
          <a:p>
            <a:pPr marL="457200" indent="-457200">
              <a:spcAft>
                <a:spcPts val="1200"/>
              </a:spcAft>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Test Administrators must take and pass the </a:t>
            </a:r>
            <a:r>
              <a:rPr lang="en-GB" sz="3200" b="1">
                <a:latin typeface="Open Sans" panose="020B0606030504020204" pitchFamily="34" charset="0"/>
                <a:ea typeface="Open Sans" panose="020B0606030504020204" pitchFamily="34" charset="0"/>
                <a:cs typeface="Open Sans" panose="020B0606030504020204" pitchFamily="34" charset="0"/>
              </a:rPr>
              <a:t>Pearson VUE certification exam</a:t>
            </a:r>
            <a:r>
              <a:rPr lang="en-GB" sz="3200">
                <a:latin typeface="Open Sans" panose="020B0606030504020204" pitchFamily="34" charset="0"/>
                <a:ea typeface="Open Sans" panose="020B0606030504020204" pitchFamily="34" charset="0"/>
                <a:cs typeface="Open Sans" panose="020B0606030504020204" pitchFamily="34" charset="0"/>
              </a:rPr>
              <a:t> &amp; complete a pre-activation case that VUE will send.</a:t>
            </a:r>
          </a:p>
          <a:p>
            <a:pPr marL="914400" lvl="1" indent="-457200">
              <a:spcAft>
                <a:spcPts val="1200"/>
              </a:spcAft>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Training documentation will be available after installation of the testing software.</a:t>
            </a:r>
          </a:p>
          <a:p>
            <a:pPr marL="914400" lvl="1" indent="-457200">
              <a:spcAft>
                <a:spcPts val="1200"/>
              </a:spcAft>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Training consists of text and video.  </a:t>
            </a:r>
          </a:p>
          <a:p>
            <a:pPr marL="0" indent="0">
              <a:spcAft>
                <a:spcPts val="1200"/>
              </a:spcAft>
              <a:buNone/>
            </a:pPr>
            <a:endParaRPr lang="en-GB" sz="2400"/>
          </a:p>
        </p:txBody>
      </p:sp>
      <p:pic>
        <p:nvPicPr>
          <p:cNvPr id="2" name="Picture 1" descr="A blue letter p on a black background">
            <a:extLst>
              <a:ext uri="{FF2B5EF4-FFF2-40B4-BE49-F238E27FC236}">
                <a16:creationId xmlns:a16="http://schemas.microsoft.com/office/drawing/2014/main" id="{C9434132-EFF1-B536-20C3-8764CE4817B5}"/>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3" name="Picture 45">
            <a:extLst>
              <a:ext uri="{FF2B5EF4-FFF2-40B4-BE49-F238E27FC236}">
                <a16:creationId xmlns:a16="http://schemas.microsoft.com/office/drawing/2014/main" id="{2179197C-5341-83EA-246C-6A9A646E2CFF}"/>
              </a:ext>
            </a:extLst>
          </p:cNvPr>
          <p:cNvPicPr>
            <a:picLocks noChangeAspect="1"/>
          </p:cNvPicPr>
          <p:nvPr/>
        </p:nvPicPr>
        <p:blipFill>
          <a:blip r:embed="rId3"/>
          <a:srcRect/>
          <a:stretch/>
        </p:blipFill>
        <p:spPr>
          <a:xfrm>
            <a:off x="10093324" y="673893"/>
            <a:ext cx="914401" cy="914401"/>
          </a:xfrm>
          <a:prstGeom prst="rect">
            <a:avLst/>
          </a:prstGeom>
          <a:solidFill>
            <a:schemeClr val="accent5"/>
          </a:solidFill>
          <a:ln w="12700">
            <a:miter lim="400000"/>
          </a:ln>
        </p:spPr>
      </p:pic>
    </p:spTree>
    <p:extLst>
      <p:ext uri="{BB962C8B-B14F-4D97-AF65-F5344CB8AC3E}">
        <p14:creationId xmlns:p14="http://schemas.microsoft.com/office/powerpoint/2010/main" val="858886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36</a:t>
            </a:fld>
            <a:endParaRPr lang="en-US"/>
          </a:p>
        </p:txBody>
      </p:sp>
      <p:sp>
        <p:nvSpPr>
          <p:cNvPr id="13314" name="Title 2"/>
          <p:cNvSpPr>
            <a:spLocks noGrp="1"/>
          </p:cNvSpPr>
          <p:nvPr>
            <p:ph type="title"/>
          </p:nvPr>
        </p:nvSpPr>
        <p:spPr bwMode="auto">
          <a:xfrm>
            <a:off x="1184275" y="571500"/>
            <a:ext cx="9966325" cy="1119188"/>
          </a:xfrm>
          <a:solidFill>
            <a:schemeClr val="accent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sz="3200">
                <a:latin typeface="Arial Bold" charset="0"/>
                <a:cs typeface="Arial Bold" charset="0"/>
              </a:rPr>
              <a:t>Activation Phase </a:t>
            </a:r>
            <a:endParaRPr lang="en-US" sz="3200">
              <a:latin typeface="Arial Bold" charset="0"/>
              <a:cs typeface="Arial Bold" charset="0"/>
            </a:endParaRPr>
          </a:p>
        </p:txBody>
      </p:sp>
      <p:sp>
        <p:nvSpPr>
          <p:cNvPr id="5" name="Content Placeholder 1"/>
          <p:cNvSpPr>
            <a:spLocks noGrp="1"/>
          </p:cNvSpPr>
          <p:nvPr>
            <p:ph sz="quarter" idx="16"/>
          </p:nvPr>
        </p:nvSpPr>
        <p:spPr>
          <a:xfrm>
            <a:off x="1184275" y="1893888"/>
            <a:ext cx="9972675" cy="4475162"/>
          </a:xfrm>
        </p:spPr>
        <p:txBody>
          <a:bodyPr>
            <a:normAutofit/>
          </a:bodyPr>
          <a:lstStyle/>
          <a:p>
            <a:pPr marL="0" indent="0">
              <a:buNone/>
            </a:pPr>
            <a:endParaRPr lang="en-GB" sz="2400"/>
          </a:p>
          <a:p>
            <a:pPr marL="457200" indent="-4572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Test center sets their available </a:t>
            </a:r>
            <a:r>
              <a:rPr lang="en-GB" sz="3200" b="1">
                <a:latin typeface="Open Sans" panose="020B0606030504020204" pitchFamily="34" charset="0"/>
                <a:ea typeface="Open Sans" panose="020B0606030504020204" pitchFamily="34" charset="0"/>
                <a:cs typeface="Open Sans" panose="020B0606030504020204" pitchFamily="34" charset="0"/>
              </a:rPr>
              <a:t>testing hours</a:t>
            </a:r>
            <a:r>
              <a:rPr lang="en-GB" sz="3200">
                <a:latin typeface="Open Sans" panose="020B0606030504020204" pitchFamily="34" charset="0"/>
                <a:ea typeface="Open Sans" panose="020B0606030504020204" pitchFamily="34" charset="0"/>
                <a:cs typeface="Open Sans" panose="020B0606030504020204" pitchFamily="34" charset="0"/>
              </a:rPr>
              <a:t> in the VUE system and runs some checks</a:t>
            </a:r>
          </a:p>
          <a:p>
            <a:pPr marL="457200" indent="-457200">
              <a:buFont typeface="Arial" panose="020B0604020202020204" pitchFamily="34" charset="0"/>
              <a:buChar char="•"/>
            </a:pPr>
            <a:endParaRPr lang="en-US" sz="32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Pearson VUE conducts a </a:t>
            </a:r>
            <a:r>
              <a:rPr lang="en-GB" sz="3200" b="1">
                <a:latin typeface="Open Sans" panose="020B0606030504020204" pitchFamily="34" charset="0"/>
                <a:ea typeface="Open Sans" panose="020B0606030504020204" pitchFamily="34" charset="0"/>
                <a:cs typeface="Open Sans" panose="020B0606030504020204" pitchFamily="34" charset="0"/>
              </a:rPr>
              <a:t>Welcome Call</a:t>
            </a:r>
            <a:r>
              <a:rPr lang="en-GB" sz="3200">
                <a:latin typeface="Open Sans" panose="020B0606030504020204" pitchFamily="34" charset="0"/>
                <a:ea typeface="Open Sans" panose="020B0606030504020204" pitchFamily="34" charset="0"/>
                <a:cs typeface="Open Sans" panose="020B0606030504020204" pitchFamily="34" charset="0"/>
              </a:rPr>
              <a:t> with each new test center in order to make sure they are ready to be activated </a:t>
            </a:r>
          </a:p>
          <a:p>
            <a:pPr marL="457200" indent="-457200">
              <a:buFont typeface="Arial" panose="020B0604020202020204" pitchFamily="34" charset="0"/>
              <a:buChar char="•"/>
            </a:pPr>
            <a:endParaRPr lang="en-GB" sz="32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GB" sz="3200" b="1">
                <a:latin typeface="Open Sans" panose="020B0606030504020204" pitchFamily="34" charset="0"/>
                <a:ea typeface="Open Sans" panose="020B0606030504020204" pitchFamily="34" charset="0"/>
                <a:cs typeface="Open Sans" panose="020B0606030504020204" pitchFamily="34" charset="0"/>
              </a:rPr>
              <a:t>Site is activated</a:t>
            </a:r>
            <a:r>
              <a:rPr lang="en-GB" sz="3200">
                <a:latin typeface="Open Sans" panose="020B0606030504020204" pitchFamily="34" charset="0"/>
                <a:ea typeface="Open Sans" panose="020B0606030504020204" pitchFamily="34" charset="0"/>
                <a:cs typeface="Open Sans" panose="020B0606030504020204" pitchFamily="34" charset="0"/>
              </a:rPr>
              <a:t> and may begin testing!</a:t>
            </a:r>
          </a:p>
          <a:p>
            <a:pPr marL="0" indent="0">
              <a:buNone/>
            </a:pPr>
            <a:endParaRPr lang="en-GB" sz="2800"/>
          </a:p>
          <a:p>
            <a:pPr marL="0" indent="0">
              <a:buNone/>
            </a:pPr>
            <a:endParaRPr lang="en-GB" sz="2400"/>
          </a:p>
        </p:txBody>
      </p:sp>
      <p:pic>
        <p:nvPicPr>
          <p:cNvPr id="2" name="Picture 1" descr="A blue letter p on a black background">
            <a:extLst>
              <a:ext uri="{FF2B5EF4-FFF2-40B4-BE49-F238E27FC236}">
                <a16:creationId xmlns:a16="http://schemas.microsoft.com/office/drawing/2014/main" id="{7F07FB50-6E53-1C7D-3FD1-6B7382015F6C}"/>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3" name="Picture 52">
            <a:extLst>
              <a:ext uri="{FF2B5EF4-FFF2-40B4-BE49-F238E27FC236}">
                <a16:creationId xmlns:a16="http://schemas.microsoft.com/office/drawing/2014/main" id="{3F942AC4-B9D9-0012-4BC3-44BF4776C0EB}"/>
              </a:ext>
            </a:extLst>
          </p:cNvPr>
          <p:cNvPicPr>
            <a:picLocks noChangeAspect="1"/>
          </p:cNvPicPr>
          <p:nvPr/>
        </p:nvPicPr>
        <p:blipFill>
          <a:blip r:embed="rId3"/>
          <a:srcRect/>
          <a:stretch/>
        </p:blipFill>
        <p:spPr>
          <a:xfrm>
            <a:off x="9967982" y="673893"/>
            <a:ext cx="914401" cy="914401"/>
          </a:xfrm>
          <a:prstGeom prst="rect">
            <a:avLst/>
          </a:prstGeom>
          <a:solidFill>
            <a:schemeClr val="accent3"/>
          </a:solidFill>
          <a:ln w="12700">
            <a:miter lim="400000"/>
          </a:ln>
        </p:spPr>
      </p:pic>
    </p:spTree>
    <p:extLst>
      <p:ext uri="{BB962C8B-B14F-4D97-AF65-F5344CB8AC3E}">
        <p14:creationId xmlns:p14="http://schemas.microsoft.com/office/powerpoint/2010/main" val="1518241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D9F9-8473-61D9-549D-8A7CA73668E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F82DB0-7BE4-05E5-562F-D26A395CCF0A}"/>
              </a:ext>
            </a:extLst>
          </p:cNvPr>
          <p:cNvSpPr>
            <a:spLocks noGrp="1"/>
          </p:cNvSpPr>
          <p:nvPr>
            <p:ph type="title"/>
          </p:nvPr>
        </p:nvSpPr>
        <p:spPr/>
        <p:txBody>
          <a:bodyPr/>
          <a:lstStyle/>
          <a:p>
            <a:r>
              <a:rPr lang="en-US" sz="4800" spc="-75"/>
              <a:t>Why Do Mobile Testing?</a:t>
            </a:r>
            <a:endParaRPr lang="en-US"/>
          </a:p>
        </p:txBody>
      </p:sp>
      <p:sp>
        <p:nvSpPr>
          <p:cNvPr id="4" name="Slide Number Placeholder 3">
            <a:extLst>
              <a:ext uri="{FF2B5EF4-FFF2-40B4-BE49-F238E27FC236}">
                <a16:creationId xmlns:a16="http://schemas.microsoft.com/office/drawing/2014/main" id="{85FA9701-8FB1-39E1-7844-9727E29B9770}"/>
              </a:ext>
            </a:extLst>
          </p:cNvPr>
          <p:cNvSpPr>
            <a:spLocks noGrp="1"/>
          </p:cNvSpPr>
          <p:nvPr>
            <p:ph type="sldNum" sz="quarter" idx="10"/>
          </p:nvPr>
        </p:nvSpPr>
        <p:spPr/>
        <p:txBody>
          <a:bodyPr/>
          <a:lstStyle/>
          <a:p>
            <a:fld id="{BAE26A2A-DE5F-EA41-900F-AB5C4F1D9848}" type="slidenum">
              <a:rPr lang="en-US" smtClean="0"/>
              <a:t>37</a:t>
            </a:fld>
            <a:endParaRPr lang="en-US"/>
          </a:p>
        </p:txBody>
      </p:sp>
      <p:pic>
        <p:nvPicPr>
          <p:cNvPr id="2" name="Picture 1" descr="A blue letter p on a black background">
            <a:extLst>
              <a:ext uri="{FF2B5EF4-FFF2-40B4-BE49-F238E27FC236}">
                <a16:creationId xmlns:a16="http://schemas.microsoft.com/office/drawing/2014/main" id="{707349D4-AB9A-F7CD-0B06-2B5CFCFAADCF}"/>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B089EA8E-D684-C679-5C6F-9C0453B67B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83111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Mobile Testing Center Statistics</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a:xfrm>
            <a:off x="1041423" y="2305051"/>
            <a:ext cx="4912271" cy="2621724"/>
          </a:xfrm>
        </p:spPr>
        <p:txBody>
          <a:bodyPr>
            <a:normAutofit/>
          </a:bodyPr>
          <a:lstStyle/>
          <a:p>
            <a:r>
              <a:rPr lang="en-US" sz="3200">
                <a:latin typeface="+mn-lt"/>
              </a:rPr>
              <a:t>359 Mobile Testing Centers in the US (as of July 2025)</a:t>
            </a:r>
          </a:p>
          <a:p>
            <a:pPr marL="457200" indent="-457200">
              <a:buFont typeface="Arial" panose="020B0604020202020204" pitchFamily="34" charset="0"/>
              <a:buChar char="•"/>
            </a:pPr>
            <a:r>
              <a:rPr lang="en-US" sz="3200">
                <a:latin typeface="+mn-lt"/>
              </a:rPr>
              <a:t>276 Correctional</a:t>
            </a:r>
          </a:p>
          <a:p>
            <a:pPr marL="457200" indent="-457200">
              <a:buFont typeface="Arial" panose="020B0604020202020204" pitchFamily="34" charset="0"/>
              <a:buChar char="•"/>
            </a:pPr>
            <a:r>
              <a:rPr lang="en-US" sz="3200">
                <a:latin typeface="+mn-lt"/>
              </a:rPr>
              <a:t>83 Non-Correctional</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38</a:t>
            </a:fld>
            <a:endParaRPr lang="en-US"/>
          </a:p>
        </p:txBody>
      </p:sp>
      <p:graphicFrame>
        <p:nvGraphicFramePr>
          <p:cNvPr id="11" name="Chart 10">
            <a:extLst>
              <a:ext uri="{FF2B5EF4-FFF2-40B4-BE49-F238E27FC236}">
                <a16:creationId xmlns:a16="http://schemas.microsoft.com/office/drawing/2014/main" id="{2F33FDDE-4148-5E34-158C-1900BFA5E388}"/>
              </a:ext>
            </a:extLst>
          </p:cNvPr>
          <p:cNvGraphicFramePr>
            <a:graphicFrameLocks/>
          </p:cNvGraphicFramePr>
          <p:nvPr>
            <p:extLst>
              <p:ext uri="{D42A27DB-BD31-4B8C-83A1-F6EECF244321}">
                <p14:modId xmlns:p14="http://schemas.microsoft.com/office/powerpoint/2010/main" val="3270662176"/>
              </p:ext>
            </p:extLst>
          </p:nvPr>
        </p:nvGraphicFramePr>
        <p:xfrm>
          <a:off x="4809995" y="1171114"/>
          <a:ext cx="6914367" cy="488959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DABC52F3-9CC3-04F0-FD9C-42578006C3D7}"/>
              </a:ext>
            </a:extLst>
          </p:cNvPr>
          <p:cNvSpPr txBox="1"/>
          <p:nvPr/>
        </p:nvSpPr>
        <p:spPr>
          <a:xfrm>
            <a:off x="10258816" y="1778696"/>
            <a:ext cx="1365337" cy="769441"/>
          </a:xfrm>
          <a:prstGeom prst="rect">
            <a:avLst/>
          </a:prstGeom>
          <a:noFill/>
        </p:spPr>
        <p:txBody>
          <a:bodyPr wrap="square" rtlCol="0">
            <a:spAutoFit/>
          </a:bodyPr>
          <a:lstStyle/>
          <a:p>
            <a:r>
              <a:rPr lang="en-US" sz="4400"/>
              <a:t>23%</a:t>
            </a:r>
          </a:p>
        </p:txBody>
      </p:sp>
      <p:pic>
        <p:nvPicPr>
          <p:cNvPr id="5" name="Picture 4" descr="A blue letter p on a black background">
            <a:extLst>
              <a:ext uri="{FF2B5EF4-FFF2-40B4-BE49-F238E27FC236}">
                <a16:creationId xmlns:a16="http://schemas.microsoft.com/office/drawing/2014/main" id="{29154840-0E10-29CE-47F3-1AF1CD3FD7A6}"/>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678692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Selling Insurance Across State Lines Won't Work | HuffPost">
            <a:extLst>
              <a:ext uri="{FF2B5EF4-FFF2-40B4-BE49-F238E27FC236}">
                <a16:creationId xmlns:a16="http://schemas.microsoft.com/office/drawing/2014/main" id="{779663EB-DFB8-FEBE-44A9-CE588F9A5DD6}"/>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xfrm>
            <a:off x="1193775" y="68263"/>
            <a:ext cx="10841088" cy="6721475"/>
          </a:xfrm>
          <a:prstGeom prst="rect">
            <a:avLst/>
          </a:prstGeom>
          <a:solidFill>
            <a:srgbClr val="FFFFFF"/>
          </a:solidFill>
        </p:spPr>
      </p:pic>
      <p:sp>
        <p:nvSpPr>
          <p:cNvPr id="4" name="Slide Number Placeholder 3" hidden="1">
            <a:extLst>
              <a:ext uri="{FF2B5EF4-FFF2-40B4-BE49-F238E27FC236}">
                <a16:creationId xmlns:a16="http://schemas.microsoft.com/office/drawing/2014/main" id="{92427371-4CCC-72C5-C931-802B73961E75}"/>
              </a:ext>
            </a:extLst>
          </p:cNvPr>
          <p:cNvSpPr>
            <a:spLocks noGrp="1"/>
          </p:cNvSpPr>
          <p:nvPr>
            <p:ph type="sldNum" sz="quarter" idx="15"/>
          </p:nvPr>
        </p:nvSpPr>
        <p:spPr/>
        <p:txBody>
          <a:bodyPr/>
          <a:lstStyle/>
          <a:p>
            <a:pPr>
              <a:spcAft>
                <a:spcPts val="600"/>
              </a:spcAft>
              <a:defRPr/>
            </a:pPr>
            <a:fld id="{EEAC2BAD-9516-2B47-9900-7FC05ED2F002}" type="slidenum">
              <a:rPr lang="en-US" smtClean="0"/>
              <a:pPr>
                <a:spcAft>
                  <a:spcPts val="600"/>
                </a:spcAft>
                <a:defRPr/>
              </a:pPr>
              <a:t>39</a:t>
            </a:fld>
            <a:endParaRPr lang="en-US"/>
          </a:p>
        </p:txBody>
      </p:sp>
      <p:sp>
        <p:nvSpPr>
          <p:cNvPr id="5" name="TextBox 4">
            <a:extLst>
              <a:ext uri="{FF2B5EF4-FFF2-40B4-BE49-F238E27FC236}">
                <a16:creationId xmlns:a16="http://schemas.microsoft.com/office/drawing/2014/main" id="{2ABFF509-0A3E-9B35-BA67-863ED82B3010}"/>
              </a:ext>
            </a:extLst>
          </p:cNvPr>
          <p:cNvSpPr txBox="1"/>
          <p:nvPr/>
        </p:nvSpPr>
        <p:spPr>
          <a:xfrm>
            <a:off x="8564880" y="4455498"/>
            <a:ext cx="416560" cy="646331"/>
          </a:xfrm>
          <a:prstGeom prst="rect">
            <a:avLst/>
          </a:prstGeom>
          <a:noFill/>
        </p:spPr>
        <p:txBody>
          <a:bodyPr wrap="square" rtlCol="0">
            <a:spAutoFit/>
          </a:bodyPr>
          <a:lstStyle/>
          <a:p>
            <a:r>
              <a:rPr lang="en-US" sz="3600"/>
              <a:t>1</a:t>
            </a:r>
          </a:p>
        </p:txBody>
      </p:sp>
      <p:sp>
        <p:nvSpPr>
          <p:cNvPr id="6" name="TextBox 5">
            <a:extLst>
              <a:ext uri="{FF2B5EF4-FFF2-40B4-BE49-F238E27FC236}">
                <a16:creationId xmlns:a16="http://schemas.microsoft.com/office/drawing/2014/main" id="{8353B637-D4D5-4EE3-2A28-1A9DDA7CDE7D}"/>
              </a:ext>
            </a:extLst>
          </p:cNvPr>
          <p:cNvSpPr txBox="1"/>
          <p:nvPr/>
        </p:nvSpPr>
        <p:spPr>
          <a:xfrm>
            <a:off x="7195185" y="3944735"/>
            <a:ext cx="605790" cy="584775"/>
          </a:xfrm>
          <a:prstGeom prst="rect">
            <a:avLst/>
          </a:prstGeom>
          <a:noFill/>
        </p:spPr>
        <p:txBody>
          <a:bodyPr wrap="square" rtlCol="0">
            <a:spAutoFit/>
          </a:bodyPr>
          <a:lstStyle/>
          <a:p>
            <a:r>
              <a:rPr lang="en-US" sz="3200"/>
              <a:t>19</a:t>
            </a:r>
          </a:p>
        </p:txBody>
      </p:sp>
      <p:sp>
        <p:nvSpPr>
          <p:cNvPr id="7" name="TextBox 6">
            <a:extLst>
              <a:ext uri="{FF2B5EF4-FFF2-40B4-BE49-F238E27FC236}">
                <a16:creationId xmlns:a16="http://schemas.microsoft.com/office/drawing/2014/main" id="{0DB75327-6BF3-77D3-2D75-C0DB87317A12}"/>
              </a:ext>
            </a:extLst>
          </p:cNvPr>
          <p:cNvSpPr txBox="1"/>
          <p:nvPr/>
        </p:nvSpPr>
        <p:spPr>
          <a:xfrm>
            <a:off x="1770368" y="2795786"/>
            <a:ext cx="416560" cy="646331"/>
          </a:xfrm>
          <a:prstGeom prst="rect">
            <a:avLst/>
          </a:prstGeom>
          <a:noFill/>
        </p:spPr>
        <p:txBody>
          <a:bodyPr wrap="square" rtlCol="0">
            <a:spAutoFit/>
          </a:bodyPr>
          <a:lstStyle/>
          <a:p>
            <a:r>
              <a:rPr lang="en-US" sz="3600"/>
              <a:t>2</a:t>
            </a:r>
          </a:p>
        </p:txBody>
      </p:sp>
      <p:sp>
        <p:nvSpPr>
          <p:cNvPr id="8" name="TextBox 7">
            <a:extLst>
              <a:ext uri="{FF2B5EF4-FFF2-40B4-BE49-F238E27FC236}">
                <a16:creationId xmlns:a16="http://schemas.microsoft.com/office/drawing/2014/main" id="{AC38EA8D-E828-DD61-04F5-9C12B9B9ACB0}"/>
              </a:ext>
            </a:extLst>
          </p:cNvPr>
          <p:cNvSpPr txBox="1"/>
          <p:nvPr/>
        </p:nvSpPr>
        <p:spPr>
          <a:xfrm>
            <a:off x="10789945" y="2795786"/>
            <a:ext cx="416560" cy="584775"/>
          </a:xfrm>
          <a:prstGeom prst="rect">
            <a:avLst/>
          </a:prstGeom>
          <a:noFill/>
        </p:spPr>
        <p:txBody>
          <a:bodyPr wrap="square" rtlCol="0">
            <a:spAutoFit/>
          </a:bodyPr>
          <a:lstStyle/>
          <a:p>
            <a:r>
              <a:rPr lang="en-US" sz="3200"/>
              <a:t>3</a:t>
            </a:r>
          </a:p>
        </p:txBody>
      </p:sp>
      <p:sp>
        <p:nvSpPr>
          <p:cNvPr id="9" name="TextBox 8">
            <a:extLst>
              <a:ext uri="{FF2B5EF4-FFF2-40B4-BE49-F238E27FC236}">
                <a16:creationId xmlns:a16="http://schemas.microsoft.com/office/drawing/2014/main" id="{C8B54C93-A3C3-D9C0-4711-7A7E8E08C39A}"/>
              </a:ext>
            </a:extLst>
          </p:cNvPr>
          <p:cNvSpPr txBox="1"/>
          <p:nvPr/>
        </p:nvSpPr>
        <p:spPr>
          <a:xfrm>
            <a:off x="9263551" y="4380091"/>
            <a:ext cx="416560" cy="646331"/>
          </a:xfrm>
          <a:prstGeom prst="rect">
            <a:avLst/>
          </a:prstGeom>
          <a:noFill/>
        </p:spPr>
        <p:txBody>
          <a:bodyPr wrap="square" rtlCol="0">
            <a:spAutoFit/>
          </a:bodyPr>
          <a:lstStyle/>
          <a:p>
            <a:r>
              <a:rPr lang="en-US" sz="3600"/>
              <a:t>6</a:t>
            </a:r>
          </a:p>
        </p:txBody>
      </p:sp>
      <p:sp>
        <p:nvSpPr>
          <p:cNvPr id="10" name="TextBox 9">
            <a:extLst>
              <a:ext uri="{FF2B5EF4-FFF2-40B4-BE49-F238E27FC236}">
                <a16:creationId xmlns:a16="http://schemas.microsoft.com/office/drawing/2014/main" id="{4C55B92B-0A90-CF26-35B6-48254340A65F}"/>
              </a:ext>
            </a:extLst>
          </p:cNvPr>
          <p:cNvSpPr txBox="1"/>
          <p:nvPr/>
        </p:nvSpPr>
        <p:spPr>
          <a:xfrm>
            <a:off x="5203825" y="5847080"/>
            <a:ext cx="416560" cy="646331"/>
          </a:xfrm>
          <a:prstGeom prst="rect">
            <a:avLst/>
          </a:prstGeom>
          <a:noFill/>
        </p:spPr>
        <p:txBody>
          <a:bodyPr wrap="square" rtlCol="0">
            <a:spAutoFit/>
          </a:bodyPr>
          <a:lstStyle/>
          <a:p>
            <a:r>
              <a:rPr lang="en-US" sz="3600"/>
              <a:t>1</a:t>
            </a:r>
          </a:p>
        </p:txBody>
      </p:sp>
      <p:sp>
        <p:nvSpPr>
          <p:cNvPr id="13" name="TextBox 12">
            <a:extLst>
              <a:ext uri="{FF2B5EF4-FFF2-40B4-BE49-F238E27FC236}">
                <a16:creationId xmlns:a16="http://schemas.microsoft.com/office/drawing/2014/main" id="{5B6E3AEE-2CB6-AD08-3727-0E6D1B4AB508}"/>
              </a:ext>
            </a:extLst>
          </p:cNvPr>
          <p:cNvSpPr txBox="1"/>
          <p:nvPr/>
        </p:nvSpPr>
        <p:spPr>
          <a:xfrm>
            <a:off x="8773160" y="1756172"/>
            <a:ext cx="416560" cy="646331"/>
          </a:xfrm>
          <a:prstGeom prst="rect">
            <a:avLst/>
          </a:prstGeom>
          <a:noFill/>
        </p:spPr>
        <p:txBody>
          <a:bodyPr wrap="square" rtlCol="0">
            <a:spAutoFit/>
          </a:bodyPr>
          <a:lstStyle/>
          <a:p>
            <a:r>
              <a:rPr lang="en-US" sz="3600"/>
              <a:t>6</a:t>
            </a:r>
          </a:p>
        </p:txBody>
      </p:sp>
      <p:sp>
        <p:nvSpPr>
          <p:cNvPr id="14" name="TextBox 13">
            <a:extLst>
              <a:ext uri="{FF2B5EF4-FFF2-40B4-BE49-F238E27FC236}">
                <a16:creationId xmlns:a16="http://schemas.microsoft.com/office/drawing/2014/main" id="{3CFECEF0-3136-0898-7021-D948A1EFE58B}"/>
              </a:ext>
            </a:extLst>
          </p:cNvPr>
          <p:cNvSpPr txBox="1"/>
          <p:nvPr/>
        </p:nvSpPr>
        <p:spPr>
          <a:xfrm>
            <a:off x="6959600" y="1239520"/>
            <a:ext cx="416560" cy="646331"/>
          </a:xfrm>
          <a:prstGeom prst="rect">
            <a:avLst/>
          </a:prstGeom>
          <a:noFill/>
        </p:spPr>
        <p:txBody>
          <a:bodyPr wrap="square" rtlCol="0">
            <a:spAutoFit/>
          </a:bodyPr>
          <a:lstStyle/>
          <a:p>
            <a:r>
              <a:rPr lang="en-US" sz="3600"/>
              <a:t>5</a:t>
            </a:r>
          </a:p>
        </p:txBody>
      </p:sp>
      <p:sp>
        <p:nvSpPr>
          <p:cNvPr id="15" name="TextBox 14">
            <a:extLst>
              <a:ext uri="{FF2B5EF4-FFF2-40B4-BE49-F238E27FC236}">
                <a16:creationId xmlns:a16="http://schemas.microsoft.com/office/drawing/2014/main" id="{8772ECCA-EDD0-665B-4AF7-9A8398D3316F}"/>
              </a:ext>
            </a:extLst>
          </p:cNvPr>
          <p:cNvSpPr txBox="1"/>
          <p:nvPr/>
        </p:nvSpPr>
        <p:spPr>
          <a:xfrm>
            <a:off x="10125075" y="2157958"/>
            <a:ext cx="416560" cy="646331"/>
          </a:xfrm>
          <a:prstGeom prst="rect">
            <a:avLst/>
          </a:prstGeom>
          <a:noFill/>
        </p:spPr>
        <p:txBody>
          <a:bodyPr wrap="square" rtlCol="0">
            <a:spAutoFit/>
          </a:bodyPr>
          <a:lstStyle/>
          <a:p>
            <a:r>
              <a:rPr lang="en-US" sz="3600"/>
              <a:t>2</a:t>
            </a:r>
          </a:p>
        </p:txBody>
      </p:sp>
      <p:sp>
        <p:nvSpPr>
          <p:cNvPr id="16" name="TextBox 15">
            <a:extLst>
              <a:ext uri="{FF2B5EF4-FFF2-40B4-BE49-F238E27FC236}">
                <a16:creationId xmlns:a16="http://schemas.microsoft.com/office/drawing/2014/main" id="{4B176095-D72E-5214-6F2F-402F1C01AF00}"/>
              </a:ext>
            </a:extLst>
          </p:cNvPr>
          <p:cNvSpPr txBox="1"/>
          <p:nvPr/>
        </p:nvSpPr>
        <p:spPr>
          <a:xfrm>
            <a:off x="3596640" y="2684026"/>
            <a:ext cx="416560" cy="646331"/>
          </a:xfrm>
          <a:prstGeom prst="rect">
            <a:avLst/>
          </a:prstGeom>
          <a:noFill/>
        </p:spPr>
        <p:txBody>
          <a:bodyPr wrap="square" rtlCol="0">
            <a:spAutoFit/>
          </a:bodyPr>
          <a:lstStyle/>
          <a:p>
            <a:r>
              <a:rPr lang="en-US" sz="3600"/>
              <a:t>1</a:t>
            </a:r>
          </a:p>
        </p:txBody>
      </p:sp>
      <p:sp>
        <p:nvSpPr>
          <p:cNvPr id="17" name="TextBox 16">
            <a:extLst>
              <a:ext uri="{FF2B5EF4-FFF2-40B4-BE49-F238E27FC236}">
                <a16:creationId xmlns:a16="http://schemas.microsoft.com/office/drawing/2014/main" id="{A3AAF31A-B31A-66C1-154F-C22CBDAEF895}"/>
              </a:ext>
            </a:extLst>
          </p:cNvPr>
          <p:cNvSpPr txBox="1"/>
          <p:nvPr/>
        </p:nvSpPr>
        <p:spPr>
          <a:xfrm>
            <a:off x="10125075" y="2986276"/>
            <a:ext cx="416560" cy="646331"/>
          </a:xfrm>
          <a:prstGeom prst="rect">
            <a:avLst/>
          </a:prstGeom>
          <a:noFill/>
        </p:spPr>
        <p:txBody>
          <a:bodyPr wrap="square" rtlCol="0">
            <a:spAutoFit/>
          </a:bodyPr>
          <a:lstStyle/>
          <a:p>
            <a:r>
              <a:rPr lang="en-US" sz="3600"/>
              <a:t>5</a:t>
            </a:r>
          </a:p>
        </p:txBody>
      </p:sp>
      <p:sp>
        <p:nvSpPr>
          <p:cNvPr id="18" name="TextBox 17">
            <a:extLst>
              <a:ext uri="{FF2B5EF4-FFF2-40B4-BE49-F238E27FC236}">
                <a16:creationId xmlns:a16="http://schemas.microsoft.com/office/drawing/2014/main" id="{9FA33391-403D-7F85-E8FC-9E9B69F3BF71}"/>
              </a:ext>
            </a:extLst>
          </p:cNvPr>
          <p:cNvSpPr txBox="1"/>
          <p:nvPr/>
        </p:nvSpPr>
        <p:spPr>
          <a:xfrm>
            <a:off x="7752080" y="1511627"/>
            <a:ext cx="416560" cy="646331"/>
          </a:xfrm>
          <a:prstGeom prst="rect">
            <a:avLst/>
          </a:prstGeom>
          <a:noFill/>
        </p:spPr>
        <p:txBody>
          <a:bodyPr wrap="square" rtlCol="0">
            <a:spAutoFit/>
          </a:bodyPr>
          <a:lstStyle/>
          <a:p>
            <a:r>
              <a:rPr lang="en-US" sz="3600"/>
              <a:t>2</a:t>
            </a:r>
          </a:p>
        </p:txBody>
      </p:sp>
      <p:sp>
        <p:nvSpPr>
          <p:cNvPr id="19" name="TextBox 18">
            <a:extLst>
              <a:ext uri="{FF2B5EF4-FFF2-40B4-BE49-F238E27FC236}">
                <a16:creationId xmlns:a16="http://schemas.microsoft.com/office/drawing/2014/main" id="{20109597-1289-2959-3CCE-02DC59FBA0D2}"/>
              </a:ext>
            </a:extLst>
          </p:cNvPr>
          <p:cNvSpPr txBox="1"/>
          <p:nvPr/>
        </p:nvSpPr>
        <p:spPr>
          <a:xfrm>
            <a:off x="8803297" y="3189010"/>
            <a:ext cx="605790" cy="584775"/>
          </a:xfrm>
          <a:prstGeom prst="rect">
            <a:avLst/>
          </a:prstGeom>
          <a:noFill/>
        </p:spPr>
        <p:txBody>
          <a:bodyPr wrap="square" rtlCol="0">
            <a:spAutoFit/>
          </a:bodyPr>
          <a:lstStyle/>
          <a:p>
            <a:r>
              <a:rPr lang="en-US" sz="3200"/>
              <a:t>15</a:t>
            </a:r>
          </a:p>
        </p:txBody>
      </p:sp>
      <p:sp>
        <p:nvSpPr>
          <p:cNvPr id="20" name="TextBox 19">
            <a:extLst>
              <a:ext uri="{FF2B5EF4-FFF2-40B4-BE49-F238E27FC236}">
                <a16:creationId xmlns:a16="http://schemas.microsoft.com/office/drawing/2014/main" id="{FAA426C0-E257-CB6E-6465-D39CEEDC5A21}"/>
              </a:ext>
            </a:extLst>
          </p:cNvPr>
          <p:cNvSpPr txBox="1"/>
          <p:nvPr/>
        </p:nvSpPr>
        <p:spPr>
          <a:xfrm>
            <a:off x="5604046" y="144453"/>
            <a:ext cx="6181091" cy="523220"/>
          </a:xfrm>
          <a:prstGeom prst="rect">
            <a:avLst/>
          </a:prstGeom>
          <a:noFill/>
        </p:spPr>
        <p:txBody>
          <a:bodyPr wrap="square" rtlCol="0">
            <a:spAutoFit/>
          </a:bodyPr>
          <a:lstStyle/>
          <a:p>
            <a:r>
              <a:rPr lang="en-US" sz="2800" b="1"/>
              <a:t>Non-Correctional </a:t>
            </a:r>
            <a:r>
              <a:rPr lang="en-US" sz="2800"/>
              <a:t>Mobile Testing Centers</a:t>
            </a:r>
          </a:p>
        </p:txBody>
      </p:sp>
      <p:sp>
        <p:nvSpPr>
          <p:cNvPr id="24" name="TextBox 23">
            <a:extLst>
              <a:ext uri="{FF2B5EF4-FFF2-40B4-BE49-F238E27FC236}">
                <a16:creationId xmlns:a16="http://schemas.microsoft.com/office/drawing/2014/main" id="{6450CEFD-5A81-E2FD-0185-6AE63918F4F0}"/>
              </a:ext>
            </a:extLst>
          </p:cNvPr>
          <p:cNvSpPr txBox="1"/>
          <p:nvPr/>
        </p:nvSpPr>
        <p:spPr>
          <a:xfrm>
            <a:off x="6135090" y="3088173"/>
            <a:ext cx="416560" cy="584775"/>
          </a:xfrm>
          <a:prstGeom prst="rect">
            <a:avLst/>
          </a:prstGeom>
          <a:noFill/>
        </p:spPr>
        <p:txBody>
          <a:bodyPr wrap="square" rtlCol="0">
            <a:spAutoFit/>
          </a:bodyPr>
          <a:lstStyle/>
          <a:p>
            <a:r>
              <a:rPr lang="en-US" sz="3200"/>
              <a:t>3</a:t>
            </a:r>
          </a:p>
        </p:txBody>
      </p:sp>
      <p:sp>
        <p:nvSpPr>
          <p:cNvPr id="25" name="TextBox 24">
            <a:extLst>
              <a:ext uri="{FF2B5EF4-FFF2-40B4-BE49-F238E27FC236}">
                <a16:creationId xmlns:a16="http://schemas.microsoft.com/office/drawing/2014/main" id="{D806DA4B-90AF-A371-4918-9F92EE0A6106}"/>
              </a:ext>
            </a:extLst>
          </p:cNvPr>
          <p:cNvSpPr txBox="1"/>
          <p:nvPr/>
        </p:nvSpPr>
        <p:spPr>
          <a:xfrm>
            <a:off x="6001848" y="4809441"/>
            <a:ext cx="416560" cy="584775"/>
          </a:xfrm>
          <a:prstGeom prst="rect">
            <a:avLst/>
          </a:prstGeom>
          <a:noFill/>
        </p:spPr>
        <p:txBody>
          <a:bodyPr wrap="square" rtlCol="0">
            <a:spAutoFit/>
          </a:bodyPr>
          <a:lstStyle/>
          <a:p>
            <a:r>
              <a:rPr lang="en-US" sz="3200"/>
              <a:t>1</a:t>
            </a:r>
          </a:p>
        </p:txBody>
      </p:sp>
      <p:sp>
        <p:nvSpPr>
          <p:cNvPr id="23" name="TextBox 22">
            <a:extLst>
              <a:ext uri="{FF2B5EF4-FFF2-40B4-BE49-F238E27FC236}">
                <a16:creationId xmlns:a16="http://schemas.microsoft.com/office/drawing/2014/main" id="{9A3D98BA-1BFE-6FF4-D36A-5F801B6450A5}"/>
              </a:ext>
            </a:extLst>
          </p:cNvPr>
          <p:cNvSpPr txBox="1"/>
          <p:nvPr/>
        </p:nvSpPr>
        <p:spPr>
          <a:xfrm>
            <a:off x="3180080" y="5280138"/>
            <a:ext cx="416560" cy="646331"/>
          </a:xfrm>
          <a:prstGeom prst="rect">
            <a:avLst/>
          </a:prstGeom>
          <a:noFill/>
        </p:spPr>
        <p:txBody>
          <a:bodyPr wrap="square" rtlCol="0">
            <a:spAutoFit/>
          </a:bodyPr>
          <a:lstStyle/>
          <a:p>
            <a:r>
              <a:rPr lang="en-US" sz="3600"/>
              <a:t>3</a:t>
            </a:r>
          </a:p>
        </p:txBody>
      </p:sp>
      <p:sp>
        <p:nvSpPr>
          <p:cNvPr id="26" name="TextBox 25">
            <a:extLst>
              <a:ext uri="{FF2B5EF4-FFF2-40B4-BE49-F238E27FC236}">
                <a16:creationId xmlns:a16="http://schemas.microsoft.com/office/drawing/2014/main" id="{19CCC716-056D-56E7-039D-6EB06A4A6FA8}"/>
              </a:ext>
            </a:extLst>
          </p:cNvPr>
          <p:cNvSpPr txBox="1"/>
          <p:nvPr/>
        </p:nvSpPr>
        <p:spPr>
          <a:xfrm>
            <a:off x="5887720" y="803492"/>
            <a:ext cx="416560" cy="584775"/>
          </a:xfrm>
          <a:prstGeom prst="rect">
            <a:avLst/>
          </a:prstGeom>
          <a:noFill/>
        </p:spPr>
        <p:txBody>
          <a:bodyPr wrap="square" rtlCol="0">
            <a:spAutoFit/>
          </a:bodyPr>
          <a:lstStyle/>
          <a:p>
            <a:r>
              <a:rPr lang="en-US" sz="3200"/>
              <a:t>2</a:t>
            </a:r>
          </a:p>
        </p:txBody>
      </p:sp>
      <p:sp>
        <p:nvSpPr>
          <p:cNvPr id="2" name="TextBox 1">
            <a:extLst>
              <a:ext uri="{FF2B5EF4-FFF2-40B4-BE49-F238E27FC236}">
                <a16:creationId xmlns:a16="http://schemas.microsoft.com/office/drawing/2014/main" id="{6389D3FC-07B6-5536-2E0C-15F68819F4CB}"/>
              </a:ext>
            </a:extLst>
          </p:cNvPr>
          <p:cNvSpPr txBox="1"/>
          <p:nvPr/>
        </p:nvSpPr>
        <p:spPr>
          <a:xfrm>
            <a:off x="4717651" y="2804289"/>
            <a:ext cx="416560" cy="646331"/>
          </a:xfrm>
          <a:prstGeom prst="rect">
            <a:avLst/>
          </a:prstGeom>
          <a:noFill/>
        </p:spPr>
        <p:txBody>
          <a:bodyPr wrap="square" rtlCol="0">
            <a:spAutoFit/>
          </a:bodyPr>
          <a:lstStyle/>
          <a:p>
            <a:r>
              <a:rPr lang="en-US" sz="3600"/>
              <a:t>1</a:t>
            </a:r>
          </a:p>
        </p:txBody>
      </p:sp>
      <p:sp>
        <p:nvSpPr>
          <p:cNvPr id="21" name="TextBox 20">
            <a:extLst>
              <a:ext uri="{FF2B5EF4-FFF2-40B4-BE49-F238E27FC236}">
                <a16:creationId xmlns:a16="http://schemas.microsoft.com/office/drawing/2014/main" id="{4B694DB4-ABAF-74D1-0C5B-C3DED880FD80}"/>
              </a:ext>
            </a:extLst>
          </p:cNvPr>
          <p:cNvSpPr txBox="1"/>
          <p:nvPr/>
        </p:nvSpPr>
        <p:spPr>
          <a:xfrm>
            <a:off x="10999533" y="3256843"/>
            <a:ext cx="416560" cy="646331"/>
          </a:xfrm>
          <a:prstGeom prst="rect">
            <a:avLst/>
          </a:prstGeom>
          <a:noFill/>
        </p:spPr>
        <p:txBody>
          <a:bodyPr wrap="square" rtlCol="0">
            <a:spAutoFit/>
          </a:bodyPr>
          <a:lstStyle/>
          <a:p>
            <a:r>
              <a:rPr lang="en-US" sz="3600"/>
              <a:t>1</a:t>
            </a:r>
          </a:p>
        </p:txBody>
      </p:sp>
      <p:cxnSp>
        <p:nvCxnSpPr>
          <p:cNvPr id="27" name="Straight Arrow Connector 26">
            <a:extLst>
              <a:ext uri="{FF2B5EF4-FFF2-40B4-BE49-F238E27FC236}">
                <a16:creationId xmlns:a16="http://schemas.microsoft.com/office/drawing/2014/main" id="{41B4958A-9C4B-D13F-CBC6-0AFC6F9BB330}"/>
              </a:ext>
            </a:extLst>
          </p:cNvPr>
          <p:cNvCxnSpPr/>
          <p:nvPr/>
        </p:nvCxnSpPr>
        <p:spPr>
          <a:xfrm flipH="1" flipV="1">
            <a:off x="10789945" y="3189010"/>
            <a:ext cx="208280" cy="253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BE138B1-6326-95AD-480A-3CD658B577BB}"/>
              </a:ext>
            </a:extLst>
          </p:cNvPr>
          <p:cNvSpPr txBox="1"/>
          <p:nvPr/>
        </p:nvSpPr>
        <p:spPr>
          <a:xfrm>
            <a:off x="8558316" y="2600126"/>
            <a:ext cx="416560" cy="646331"/>
          </a:xfrm>
          <a:prstGeom prst="rect">
            <a:avLst/>
          </a:prstGeom>
          <a:noFill/>
        </p:spPr>
        <p:txBody>
          <a:bodyPr wrap="square" rtlCol="0">
            <a:spAutoFit/>
          </a:bodyPr>
          <a:lstStyle/>
          <a:p>
            <a:r>
              <a:rPr lang="en-US" sz="3600"/>
              <a:t>1</a:t>
            </a:r>
          </a:p>
        </p:txBody>
      </p:sp>
      <p:sp>
        <p:nvSpPr>
          <p:cNvPr id="29" name="TextBox 28">
            <a:extLst>
              <a:ext uri="{FF2B5EF4-FFF2-40B4-BE49-F238E27FC236}">
                <a16:creationId xmlns:a16="http://schemas.microsoft.com/office/drawing/2014/main" id="{E89B348F-F1CF-EBBD-4E3A-AC90EEEA3E2C}"/>
              </a:ext>
            </a:extLst>
          </p:cNvPr>
          <p:cNvSpPr txBox="1"/>
          <p:nvPr/>
        </p:nvSpPr>
        <p:spPr>
          <a:xfrm>
            <a:off x="10380763" y="2611045"/>
            <a:ext cx="416560" cy="646331"/>
          </a:xfrm>
          <a:prstGeom prst="rect">
            <a:avLst/>
          </a:prstGeom>
          <a:noFill/>
        </p:spPr>
        <p:txBody>
          <a:bodyPr wrap="square" rtlCol="0">
            <a:spAutoFit/>
          </a:bodyPr>
          <a:lstStyle/>
          <a:p>
            <a:r>
              <a:rPr lang="en-US" sz="3600"/>
              <a:t>1</a:t>
            </a:r>
          </a:p>
        </p:txBody>
      </p:sp>
      <p:sp>
        <p:nvSpPr>
          <p:cNvPr id="30" name="TextBox 29">
            <a:extLst>
              <a:ext uri="{FF2B5EF4-FFF2-40B4-BE49-F238E27FC236}">
                <a16:creationId xmlns:a16="http://schemas.microsoft.com/office/drawing/2014/main" id="{4E0A317B-EB32-AE38-2180-02F8C82015D3}"/>
              </a:ext>
            </a:extLst>
          </p:cNvPr>
          <p:cNvSpPr txBox="1"/>
          <p:nvPr/>
        </p:nvSpPr>
        <p:spPr>
          <a:xfrm>
            <a:off x="9614986" y="2812542"/>
            <a:ext cx="416560" cy="646331"/>
          </a:xfrm>
          <a:prstGeom prst="rect">
            <a:avLst/>
          </a:prstGeom>
          <a:noFill/>
        </p:spPr>
        <p:txBody>
          <a:bodyPr wrap="square" rtlCol="0">
            <a:spAutoFit/>
          </a:bodyPr>
          <a:lstStyle/>
          <a:p>
            <a:r>
              <a:rPr lang="en-US" sz="3600"/>
              <a:t>2</a:t>
            </a:r>
          </a:p>
        </p:txBody>
      </p:sp>
      <p:pic>
        <p:nvPicPr>
          <p:cNvPr id="12" name="Picture 11" descr="A blue letter p on a black background">
            <a:extLst>
              <a:ext uri="{FF2B5EF4-FFF2-40B4-BE49-F238E27FC236}">
                <a16:creationId xmlns:a16="http://schemas.microsoft.com/office/drawing/2014/main" id="{2E70E10F-F82F-AB55-BAF4-D73259823936}"/>
              </a:ext>
            </a:extLst>
          </p:cNvPr>
          <p:cNvPicPr>
            <a:picLocks noChangeAspect="1"/>
          </p:cNvPicPr>
          <p:nvPr/>
        </p:nvPicPr>
        <p:blipFill>
          <a:blip r:embed="rId3"/>
          <a:stretch>
            <a:fillRect/>
          </a:stretch>
        </p:blipFill>
        <p:spPr>
          <a:xfrm>
            <a:off x="506709" y="5902680"/>
            <a:ext cx="932985" cy="983466"/>
          </a:xfrm>
          <a:prstGeom prst="rect">
            <a:avLst/>
          </a:prstGeom>
        </p:spPr>
      </p:pic>
      <p:sp>
        <p:nvSpPr>
          <p:cNvPr id="3" name="TextBox 2">
            <a:extLst>
              <a:ext uri="{FF2B5EF4-FFF2-40B4-BE49-F238E27FC236}">
                <a16:creationId xmlns:a16="http://schemas.microsoft.com/office/drawing/2014/main" id="{D1A9298F-E212-6143-34C0-65C8F795D9F4}"/>
              </a:ext>
            </a:extLst>
          </p:cNvPr>
          <p:cNvSpPr txBox="1"/>
          <p:nvPr/>
        </p:nvSpPr>
        <p:spPr>
          <a:xfrm>
            <a:off x="5868192" y="1554757"/>
            <a:ext cx="416560" cy="646331"/>
          </a:xfrm>
          <a:prstGeom prst="rect">
            <a:avLst/>
          </a:prstGeom>
          <a:noFill/>
        </p:spPr>
        <p:txBody>
          <a:bodyPr wrap="square" rtlCol="0">
            <a:spAutoFit/>
          </a:bodyPr>
          <a:lstStyle/>
          <a:p>
            <a:r>
              <a:rPr lang="en-US" sz="3600"/>
              <a:t>1</a:t>
            </a:r>
          </a:p>
        </p:txBody>
      </p:sp>
      <p:sp>
        <p:nvSpPr>
          <p:cNvPr id="22" name="TextBox 21">
            <a:extLst>
              <a:ext uri="{FF2B5EF4-FFF2-40B4-BE49-F238E27FC236}">
                <a16:creationId xmlns:a16="http://schemas.microsoft.com/office/drawing/2014/main" id="{21BEAE75-0CBE-60A0-CF00-7AD61442C660}"/>
              </a:ext>
            </a:extLst>
          </p:cNvPr>
          <p:cNvSpPr txBox="1"/>
          <p:nvPr/>
        </p:nvSpPr>
        <p:spPr>
          <a:xfrm>
            <a:off x="4490377" y="1756171"/>
            <a:ext cx="416560" cy="646331"/>
          </a:xfrm>
          <a:prstGeom prst="rect">
            <a:avLst/>
          </a:prstGeom>
          <a:noFill/>
        </p:spPr>
        <p:txBody>
          <a:bodyPr wrap="square" rtlCol="0">
            <a:spAutoFit/>
          </a:bodyPr>
          <a:lstStyle/>
          <a:p>
            <a:r>
              <a:rPr lang="en-US" sz="3600"/>
              <a:t>2</a:t>
            </a:r>
          </a:p>
        </p:txBody>
      </p:sp>
    </p:spTree>
    <p:extLst>
      <p:ext uri="{BB962C8B-B14F-4D97-AF65-F5344CB8AC3E}">
        <p14:creationId xmlns:p14="http://schemas.microsoft.com/office/powerpoint/2010/main" val="116887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charset="0"/>
                <a:cs typeface="Arial Bold" charset="0"/>
              </a:rPr>
              <a:t>Background Information</a:t>
            </a:r>
            <a:r>
              <a:rPr lang="en-US" sz="3600">
                <a:latin typeface="Arial Bold" charset="0"/>
                <a:cs typeface="Arial Bold" charset="0"/>
              </a:rPr>
              <a:t> </a:t>
            </a:r>
            <a:endParaRPr lang="en-US"/>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vert="horz" lIns="91440" tIns="45720" rIns="91440" bIns="45720" rtlCol="0" anchor="t">
            <a:normAutofit lnSpcReduction="10000"/>
          </a:bodyPr>
          <a:lstStyle/>
          <a:p>
            <a:r>
              <a:rPr lang="en-GB" sz="2400" b="1" dirty="0">
                <a:latin typeface="Open Sans"/>
                <a:ea typeface="Open Sans"/>
                <a:cs typeface="Open Sans"/>
              </a:rPr>
              <a:t>GED Testing Service (GEDTS) </a:t>
            </a:r>
            <a:r>
              <a:rPr lang="en-GB" sz="2400" dirty="0">
                <a:latin typeface="Open Sans"/>
                <a:ea typeface="Open Sans"/>
                <a:cs typeface="Open Sans"/>
              </a:rPr>
              <a:t>is the creator and owner/operator of the GED</a:t>
            </a:r>
            <a:r>
              <a:rPr lang="en-GB" sz="2400" baseline="30000" dirty="0">
                <a:latin typeface="Open Sans"/>
                <a:ea typeface="Open Sans"/>
                <a:cs typeface="Open Sans"/>
              </a:rPr>
              <a:t>®</a:t>
            </a:r>
            <a:r>
              <a:rPr lang="en-GB" sz="2400" dirty="0">
                <a:latin typeface="Open Sans"/>
                <a:ea typeface="Open Sans"/>
                <a:cs typeface="Open Sans"/>
              </a:rPr>
              <a:t> test. GEDTS is currently testing in 48 states. </a:t>
            </a:r>
          </a:p>
          <a:p>
            <a:pPr marL="0" indent="0">
              <a:buNone/>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400" b="1" dirty="0">
                <a:latin typeface="Open Sans"/>
                <a:ea typeface="Open Sans"/>
                <a:cs typeface="Open Sans"/>
              </a:rPr>
              <a:t>Pearson VUE </a:t>
            </a:r>
            <a:r>
              <a:rPr lang="en-GB" sz="2400" dirty="0">
                <a:latin typeface="Open Sans"/>
                <a:ea typeface="Open Sans"/>
                <a:cs typeface="Open Sans"/>
              </a:rPr>
              <a:t>is the technology partner for GEDTS. Pearson VUE’s software is used to deliver the GED</a:t>
            </a:r>
            <a:r>
              <a:rPr lang="en-GB" sz="2400" baseline="30000" dirty="0">
                <a:latin typeface="Open Sans"/>
                <a:ea typeface="Open Sans"/>
                <a:cs typeface="Open Sans"/>
              </a:rPr>
              <a:t>®</a:t>
            </a:r>
            <a:r>
              <a:rPr lang="en-GB" sz="2400" dirty="0">
                <a:latin typeface="Open Sans"/>
                <a:ea typeface="Open Sans"/>
                <a:cs typeface="Open Sans"/>
              </a:rPr>
              <a:t> test on computer. </a:t>
            </a:r>
          </a:p>
          <a:p>
            <a:pPr marL="0" indent="0">
              <a:buNone/>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400" dirty="0">
                <a:latin typeface="Open Sans"/>
                <a:ea typeface="Open Sans"/>
                <a:cs typeface="Open Sans"/>
              </a:rPr>
              <a:t>In order to deliver the GED</a:t>
            </a:r>
            <a:r>
              <a:rPr lang="en-GB" sz="2400" baseline="30000" dirty="0">
                <a:latin typeface="Open Sans"/>
                <a:ea typeface="Open Sans"/>
                <a:cs typeface="Open Sans"/>
              </a:rPr>
              <a:t>®</a:t>
            </a:r>
            <a:r>
              <a:rPr lang="en-GB" sz="2400" dirty="0">
                <a:latin typeface="Open Sans"/>
                <a:ea typeface="Open Sans"/>
                <a:cs typeface="Open Sans"/>
              </a:rPr>
              <a:t> test via </a:t>
            </a:r>
            <a:r>
              <a:rPr lang="en-GB" sz="2400" b="1" u="sng" dirty="0">
                <a:latin typeface="Open Sans"/>
                <a:ea typeface="Open Sans"/>
                <a:cs typeface="Open Sans"/>
              </a:rPr>
              <a:t>computer,</a:t>
            </a:r>
            <a:r>
              <a:rPr lang="en-GB" sz="2400" dirty="0">
                <a:latin typeface="Open Sans"/>
                <a:ea typeface="Open Sans"/>
                <a:cs typeface="Open Sans"/>
              </a:rPr>
              <a:t> an organization must become an authorized </a:t>
            </a:r>
            <a:r>
              <a:rPr lang="en-GB" sz="2400" b="1" dirty="0">
                <a:latin typeface="Open Sans"/>
                <a:ea typeface="Open Sans"/>
                <a:cs typeface="Open Sans"/>
              </a:rPr>
              <a:t>Pearson VUE Test Center (PVTC)</a:t>
            </a:r>
          </a:p>
          <a:p>
            <a:pPr marL="0" indent="0">
              <a:buNone/>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dirty="0">
                <a:latin typeface="Open Sans"/>
                <a:ea typeface="Open Sans"/>
                <a:cs typeface="Open Sans"/>
              </a:rPr>
              <a:t>To become an authorized PVTC to deliver GED testing you will need to go through an </a:t>
            </a:r>
            <a:r>
              <a:rPr lang="en-US" sz="2400" b="1" dirty="0">
                <a:latin typeface="Open Sans"/>
                <a:ea typeface="Open Sans"/>
                <a:cs typeface="Open Sans"/>
              </a:rPr>
              <a:t>application and installation process </a:t>
            </a:r>
            <a:r>
              <a:rPr lang="en-US" sz="2400" dirty="0">
                <a:latin typeface="Open Sans"/>
                <a:ea typeface="Open Sans"/>
                <a:cs typeface="Open Sans"/>
              </a:rPr>
              <a:t>with Pearson VUE </a:t>
            </a:r>
            <a:endParaRPr lang="en-GB" sz="2400" dirty="0">
              <a:latin typeface="Open Sans"/>
              <a:ea typeface="Open Sans"/>
              <a:cs typeface="Open Sans"/>
            </a:endParaRP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4</a:t>
            </a:fld>
            <a:endParaRPr lang="en-US"/>
          </a:p>
        </p:txBody>
      </p:sp>
      <p:pic>
        <p:nvPicPr>
          <p:cNvPr id="6" name="Picture 5" descr="A blue letter p on a black background">
            <a:extLst>
              <a:ext uri="{FF2B5EF4-FFF2-40B4-BE49-F238E27FC236}">
                <a16:creationId xmlns:a16="http://schemas.microsoft.com/office/drawing/2014/main" id="{D579DF75-2723-C9D8-066B-86166D96EED9}"/>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986343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Help Address Capacity Issues</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r>
              <a:rPr lang="en-US" sz="3200">
                <a:latin typeface="+mn-lt"/>
              </a:rPr>
              <a:t>“Testing deserts” create more barriers for adult learners with transportation issues.  Distance increases obstacles around:</a:t>
            </a:r>
          </a:p>
          <a:p>
            <a:pPr lvl="2"/>
            <a:endParaRPr lang="en-US" sz="3200">
              <a:latin typeface="+mn-lt"/>
            </a:endParaRPr>
          </a:p>
          <a:p>
            <a:pPr marL="1371600" lvl="2" indent="-457200">
              <a:buFont typeface="Arial" panose="020B0604020202020204" pitchFamily="34" charset="0"/>
              <a:buChar char="•"/>
            </a:pPr>
            <a:r>
              <a:rPr lang="en-US" sz="3200">
                <a:latin typeface="+mn-lt"/>
              </a:rPr>
              <a:t>Cost</a:t>
            </a:r>
          </a:p>
          <a:p>
            <a:pPr marL="1371600" lvl="2" indent="-457200">
              <a:buFont typeface="Arial" panose="020B0604020202020204" pitchFamily="34" charset="0"/>
              <a:buChar char="•"/>
            </a:pPr>
            <a:r>
              <a:rPr lang="en-US" sz="3200">
                <a:latin typeface="+mn-lt"/>
              </a:rPr>
              <a:t>Time</a:t>
            </a:r>
          </a:p>
          <a:p>
            <a:pPr marL="1371600" lvl="2" indent="-457200">
              <a:buFont typeface="Arial" panose="020B0604020202020204" pitchFamily="34" charset="0"/>
              <a:buChar char="•"/>
            </a:pPr>
            <a:r>
              <a:rPr lang="en-US" sz="3200">
                <a:latin typeface="+mn-lt"/>
              </a:rPr>
              <a:t>Courage</a:t>
            </a:r>
          </a:p>
          <a:p>
            <a:endParaRPr lang="en-US" sz="3200"/>
          </a:p>
          <a:p>
            <a:endParaRPr lang="en-US" sz="2800"/>
          </a:p>
          <a:p>
            <a:endParaRPr lang="en-US" sz="2800"/>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40</a:t>
            </a:fld>
            <a:endParaRPr lang="en-US"/>
          </a:p>
        </p:txBody>
      </p:sp>
      <p:pic>
        <p:nvPicPr>
          <p:cNvPr id="5" name="Picture 4" descr="A blue letter p on a black background">
            <a:extLst>
              <a:ext uri="{FF2B5EF4-FFF2-40B4-BE49-F238E27FC236}">
                <a16:creationId xmlns:a16="http://schemas.microsoft.com/office/drawing/2014/main" id="{232A3B5B-16A8-432A-98D9-17AC2E631C5B}"/>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342590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Benefits</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a:xfrm>
            <a:off x="1183729" y="1893887"/>
            <a:ext cx="9972675" cy="4594225"/>
          </a:xfrm>
        </p:spPr>
        <p:txBody>
          <a:bodyPr/>
          <a:lstStyle/>
          <a:p>
            <a:pPr marL="457200" indent="-457200">
              <a:buFont typeface="Arial" panose="020B0604020202020204" pitchFamily="34" charset="0"/>
              <a:buChar char="•"/>
            </a:pPr>
            <a:r>
              <a:rPr lang="en-US" sz="3200">
                <a:latin typeface="+mn-lt"/>
              </a:rPr>
              <a:t>Reduced travel costs for students</a:t>
            </a:r>
          </a:p>
          <a:p>
            <a:pPr marL="457200" indent="-457200">
              <a:buFont typeface="Arial" panose="020B0604020202020204" pitchFamily="34" charset="0"/>
              <a:buChar char="•"/>
            </a:pPr>
            <a:r>
              <a:rPr lang="en-US" sz="3200">
                <a:latin typeface="+mn-lt"/>
              </a:rPr>
              <a:t>Reduced wait time for testing</a:t>
            </a:r>
          </a:p>
          <a:p>
            <a:pPr marL="914400" lvl="1" indent="-457200">
              <a:buFont typeface="Arial" panose="020B0604020202020204" pitchFamily="34" charset="0"/>
              <a:buChar char="•"/>
            </a:pPr>
            <a:r>
              <a:rPr lang="en-US" sz="3200">
                <a:latin typeface="+mn-lt"/>
              </a:rPr>
              <a:t>May increase pass percentage by reducing wait time</a:t>
            </a:r>
          </a:p>
          <a:p>
            <a:pPr marL="457200" indent="-457200">
              <a:buFont typeface="Arial" panose="020B0604020202020204" pitchFamily="34" charset="0"/>
              <a:buChar char="•"/>
            </a:pPr>
            <a:r>
              <a:rPr lang="en-US" sz="3200">
                <a:latin typeface="+mn-lt"/>
              </a:rPr>
              <a:t>Flexibility of testing schedule </a:t>
            </a:r>
          </a:p>
          <a:p>
            <a:pPr marL="457200" indent="-457200">
              <a:buFont typeface="Arial" panose="020B0604020202020204" pitchFamily="34" charset="0"/>
              <a:buChar char="•"/>
            </a:pPr>
            <a:r>
              <a:rPr lang="en-US" sz="3200">
                <a:latin typeface="+mn-lt"/>
              </a:rPr>
              <a:t>Tests may be delivered offline</a:t>
            </a:r>
          </a:p>
          <a:p>
            <a:pPr marL="457200" indent="-457200">
              <a:buFont typeface="Arial" panose="020B0604020202020204" pitchFamily="34" charset="0"/>
              <a:buChar char="•"/>
            </a:pPr>
            <a:r>
              <a:rPr lang="en-US" sz="3200">
                <a:latin typeface="+mn-lt"/>
              </a:rPr>
              <a:t>More reliable than Online Proctored (OP)</a:t>
            </a:r>
          </a:p>
          <a:p>
            <a:pPr marL="457200" indent="-457200">
              <a:buFont typeface="Arial" panose="020B0604020202020204" pitchFamily="34" charset="0"/>
              <a:buChar char="•"/>
            </a:pPr>
            <a:endParaRPr lang="en-US">
              <a:latin typeface="+mn-lt"/>
            </a:endParaRPr>
          </a:p>
          <a:p>
            <a:pPr algn="ctr"/>
            <a:r>
              <a:rPr lang="en-US" sz="3200" i="1">
                <a:solidFill>
                  <a:schemeClr val="accent6">
                    <a:lumMod val="75000"/>
                  </a:schemeClr>
                </a:solidFill>
                <a:latin typeface="+mn-lt"/>
              </a:rPr>
              <a:t>You can take testing to where your students are.</a:t>
            </a:r>
            <a:endParaRPr lang="en-US" sz="3200">
              <a:latin typeface="+mn-lt"/>
            </a:endParaRP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41</a:t>
            </a:fld>
            <a:endParaRPr lang="en-US"/>
          </a:p>
        </p:txBody>
      </p:sp>
      <p:pic>
        <p:nvPicPr>
          <p:cNvPr id="5" name="Picture 4" descr="A blue letter p on a black background">
            <a:extLst>
              <a:ext uri="{FF2B5EF4-FFF2-40B4-BE49-F238E27FC236}">
                <a16:creationId xmlns:a16="http://schemas.microsoft.com/office/drawing/2014/main" id="{7770DE26-0432-2A3B-47A7-5A6794130E26}"/>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340191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EB461-F05A-3EA7-C9EE-A4B74C1C12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7730E6-6875-671D-1CBF-4BB1B05BCA7D}"/>
              </a:ext>
            </a:extLst>
          </p:cNvPr>
          <p:cNvSpPr>
            <a:spLocks noGrp="1"/>
          </p:cNvSpPr>
          <p:nvPr>
            <p:ph type="title"/>
          </p:nvPr>
        </p:nvSpPr>
        <p:spPr/>
        <p:txBody>
          <a:bodyPr/>
          <a:lstStyle/>
          <a:p>
            <a:r>
              <a:rPr lang="en-US" sz="4800" spc="-75"/>
              <a:t>How to Set Up Mobile Testing</a:t>
            </a:r>
            <a:endParaRPr lang="en-US"/>
          </a:p>
        </p:txBody>
      </p:sp>
      <p:sp>
        <p:nvSpPr>
          <p:cNvPr id="4" name="Slide Number Placeholder 3">
            <a:extLst>
              <a:ext uri="{FF2B5EF4-FFF2-40B4-BE49-F238E27FC236}">
                <a16:creationId xmlns:a16="http://schemas.microsoft.com/office/drawing/2014/main" id="{5CD5C26B-3922-8BD6-76F2-61833FF2D9B2}"/>
              </a:ext>
            </a:extLst>
          </p:cNvPr>
          <p:cNvSpPr>
            <a:spLocks noGrp="1"/>
          </p:cNvSpPr>
          <p:nvPr>
            <p:ph type="sldNum" sz="quarter" idx="10"/>
          </p:nvPr>
        </p:nvSpPr>
        <p:spPr/>
        <p:txBody>
          <a:bodyPr/>
          <a:lstStyle/>
          <a:p>
            <a:fld id="{BAE26A2A-DE5F-EA41-900F-AB5C4F1D9848}" type="slidenum">
              <a:rPr lang="en-US" smtClean="0"/>
              <a:t>42</a:t>
            </a:fld>
            <a:endParaRPr lang="en-US"/>
          </a:p>
        </p:txBody>
      </p:sp>
      <p:pic>
        <p:nvPicPr>
          <p:cNvPr id="2" name="Picture 1" descr="A blue letter p on a black background">
            <a:extLst>
              <a:ext uri="{FF2B5EF4-FFF2-40B4-BE49-F238E27FC236}">
                <a16:creationId xmlns:a16="http://schemas.microsoft.com/office/drawing/2014/main" id="{320B314A-C193-069E-966E-0707FBE198F0}"/>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39C0B9B6-D65D-4A27-61F2-C6EBA8CCD9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71582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8360321"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How to Set Up Mobile Testing</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43</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2095499"/>
            <a:ext cx="9950996" cy="3323987"/>
          </a:xfrm>
          <a:prstGeom prst="rect">
            <a:avLst/>
          </a:prstGeom>
          <a:noFill/>
        </p:spPr>
        <p:txBody>
          <a:bodyPr wrap="square" rtlCol="0">
            <a:spAutoFit/>
          </a:bodyPr>
          <a:lstStyle/>
          <a:p>
            <a:r>
              <a:rPr lang="en-US" sz="3200" b="1"/>
              <a:t>Before You Apply</a:t>
            </a:r>
          </a:p>
          <a:p>
            <a:pPr marL="457200" indent="-457200">
              <a:buFont typeface="Arial" panose="020B0604020202020204" pitchFamily="34" charset="0"/>
              <a:buChar char="•"/>
            </a:pPr>
            <a:r>
              <a:rPr lang="en-US" sz="3200"/>
              <a:t>Consider locations where testing is needed</a:t>
            </a:r>
          </a:p>
          <a:p>
            <a:pPr marL="457200" indent="-457200">
              <a:buFont typeface="Arial" panose="020B0604020202020204" pitchFamily="34" charset="0"/>
              <a:buChar char="•"/>
            </a:pPr>
            <a:r>
              <a:rPr lang="en-US" sz="3200"/>
              <a:t>Identify libraries, schools, churches, businesses, etc. which have a space suitable to meet the security requirements of GED® Testing</a:t>
            </a:r>
          </a:p>
          <a:p>
            <a:pPr marL="457200" indent="-457200">
              <a:buFont typeface="Arial" panose="020B0604020202020204" pitchFamily="34" charset="0"/>
              <a:buChar char="•"/>
            </a:pPr>
            <a:r>
              <a:rPr lang="en-US" sz="3200"/>
              <a:t>Determine how operating costs will be covered</a:t>
            </a:r>
          </a:p>
          <a:p>
            <a:endParaRPr lang="en-US"/>
          </a:p>
        </p:txBody>
      </p:sp>
      <p:pic>
        <p:nvPicPr>
          <p:cNvPr id="5" name="Picture 4" descr="A blue letter p on a black background">
            <a:extLst>
              <a:ext uri="{FF2B5EF4-FFF2-40B4-BE49-F238E27FC236}">
                <a16:creationId xmlns:a16="http://schemas.microsoft.com/office/drawing/2014/main" id="{EA65A4C6-2033-38D3-FB03-9BBC601478BA}"/>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759896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8360321"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How to Set Up Mobile Testing</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44</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2095499"/>
            <a:ext cx="9950996" cy="3816429"/>
          </a:xfrm>
          <a:prstGeom prst="rect">
            <a:avLst/>
          </a:prstGeom>
          <a:noFill/>
        </p:spPr>
        <p:txBody>
          <a:bodyPr wrap="square" rtlCol="0">
            <a:spAutoFit/>
          </a:bodyPr>
          <a:lstStyle/>
          <a:p>
            <a:r>
              <a:rPr lang="en-US" sz="3200" b="1"/>
              <a:t>One-Time Costs</a:t>
            </a:r>
          </a:p>
          <a:p>
            <a:pPr marL="457200" indent="-457200">
              <a:buFont typeface="Arial" panose="020B0604020202020204" pitchFamily="34" charset="0"/>
              <a:buChar char="•"/>
            </a:pPr>
            <a:r>
              <a:rPr lang="en-US" sz="3200"/>
              <a:t>ESP Kit (digital cameras and digital signature pad)*</a:t>
            </a:r>
          </a:p>
          <a:p>
            <a:pPr marL="457200" indent="-457200">
              <a:buFont typeface="Arial" panose="020B0604020202020204" pitchFamily="34" charset="0"/>
              <a:buChar char="•"/>
            </a:pPr>
            <a:r>
              <a:rPr lang="en-US" sz="3200"/>
              <a:t>Portable storage (if no storage available on-site)</a:t>
            </a:r>
          </a:p>
          <a:p>
            <a:pPr marL="457200" indent="-457200">
              <a:buFont typeface="Arial" panose="020B0604020202020204" pitchFamily="34" charset="0"/>
              <a:buChar char="•"/>
            </a:pPr>
            <a:r>
              <a:rPr lang="en-US" sz="3200"/>
              <a:t>Laptops</a:t>
            </a:r>
          </a:p>
          <a:p>
            <a:pPr marL="457200" indent="-457200">
              <a:buFont typeface="Arial" panose="020B0604020202020204" pitchFamily="34" charset="0"/>
              <a:buChar char="•"/>
            </a:pPr>
            <a:r>
              <a:rPr lang="en-US" sz="3200"/>
              <a:t>Extra monitors, keyboards, mice</a:t>
            </a:r>
          </a:p>
          <a:p>
            <a:pPr marL="457200" indent="-457200">
              <a:buFont typeface="Arial" panose="020B0604020202020204" pitchFamily="34" charset="0"/>
              <a:buChar char="•"/>
            </a:pPr>
            <a:endParaRPr lang="en-US" sz="3200"/>
          </a:p>
          <a:p>
            <a:r>
              <a:rPr lang="en-US" sz="3200" i="1"/>
              <a:t>*Not applicable for Corrections</a:t>
            </a:r>
          </a:p>
          <a:p>
            <a:endParaRPr lang="en-US"/>
          </a:p>
        </p:txBody>
      </p:sp>
      <p:pic>
        <p:nvPicPr>
          <p:cNvPr id="5" name="Picture 4" descr="A blue letter p on a black background">
            <a:extLst>
              <a:ext uri="{FF2B5EF4-FFF2-40B4-BE49-F238E27FC236}">
                <a16:creationId xmlns:a16="http://schemas.microsoft.com/office/drawing/2014/main" id="{2C7AFDD7-2DE8-4CB7-82E4-5F384F2BFF3C}"/>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800085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8360321"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How to Set Up Mobile Testing</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45</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2095499"/>
            <a:ext cx="9950996" cy="3816429"/>
          </a:xfrm>
          <a:prstGeom prst="rect">
            <a:avLst/>
          </a:prstGeom>
          <a:noFill/>
        </p:spPr>
        <p:txBody>
          <a:bodyPr wrap="square" rtlCol="0">
            <a:spAutoFit/>
          </a:bodyPr>
          <a:lstStyle/>
          <a:p>
            <a:r>
              <a:rPr lang="en-US" sz="3200" b="1"/>
              <a:t>Recurring Costs</a:t>
            </a:r>
          </a:p>
          <a:p>
            <a:pPr marL="457200" indent="-457200">
              <a:buFont typeface="Arial" panose="020B0604020202020204" pitchFamily="34" charset="0"/>
              <a:buChar char="•"/>
            </a:pPr>
            <a:r>
              <a:rPr lang="en-US" sz="3200"/>
              <a:t>Test Administrator salary</a:t>
            </a:r>
          </a:p>
          <a:p>
            <a:pPr marL="457200" indent="-457200">
              <a:buFont typeface="Arial" panose="020B0604020202020204" pitchFamily="34" charset="0"/>
              <a:buChar char="•"/>
            </a:pPr>
            <a:r>
              <a:rPr lang="en-US" sz="3200"/>
              <a:t>Mileage for travel</a:t>
            </a:r>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endParaRPr lang="en-US" sz="3200"/>
          </a:p>
          <a:p>
            <a:pPr algn="ctr"/>
            <a:r>
              <a:rPr lang="en-US" sz="3200" i="1">
                <a:solidFill>
                  <a:schemeClr val="accent6">
                    <a:lumMod val="75000"/>
                  </a:schemeClr>
                </a:solidFill>
              </a:rPr>
              <a:t>Consider private funding sources and alternate grant opportunities to cover these costs.</a:t>
            </a:r>
          </a:p>
          <a:p>
            <a:endParaRPr lang="en-US"/>
          </a:p>
        </p:txBody>
      </p:sp>
      <p:pic>
        <p:nvPicPr>
          <p:cNvPr id="5" name="Picture 4" descr="A blue letter p on a black background">
            <a:extLst>
              <a:ext uri="{FF2B5EF4-FFF2-40B4-BE49-F238E27FC236}">
                <a16:creationId xmlns:a16="http://schemas.microsoft.com/office/drawing/2014/main" id="{D81089CB-53BD-ED06-03A4-D01F6CE1C81A}"/>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518696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10170071"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How to Set Up Mobile Testing</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46</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1559481"/>
            <a:ext cx="9950996" cy="5293757"/>
          </a:xfrm>
          <a:prstGeom prst="rect">
            <a:avLst/>
          </a:prstGeom>
          <a:noFill/>
        </p:spPr>
        <p:txBody>
          <a:bodyPr wrap="square" rtlCol="0">
            <a:spAutoFit/>
          </a:bodyPr>
          <a:lstStyle/>
          <a:p>
            <a:r>
              <a:rPr lang="en-US" sz="3200" b="1"/>
              <a:t>Application</a:t>
            </a:r>
          </a:p>
          <a:p>
            <a:pPr marL="457200" indent="-457200">
              <a:buFont typeface="Arial" panose="020B0604020202020204" pitchFamily="34" charset="0"/>
              <a:buChar char="•"/>
            </a:pPr>
            <a:r>
              <a:rPr lang="en-US" sz="3200"/>
              <a:t>Contact PV Channel Sales (through your SRM)</a:t>
            </a:r>
          </a:p>
          <a:p>
            <a:pPr marL="457200" indent="-457200">
              <a:buFont typeface="Arial" panose="020B0604020202020204" pitchFamily="34" charset="0"/>
              <a:buChar char="•"/>
            </a:pPr>
            <a:r>
              <a:rPr lang="en-US" sz="3200"/>
              <a:t>Sign an Exhibit B as an addendum to your current site agreement (if adding to an existing test center; freestanding Mobile sites go through a deeper application)</a:t>
            </a:r>
          </a:p>
          <a:p>
            <a:pPr marL="457200" indent="-457200">
              <a:buFont typeface="Arial" panose="020B0604020202020204" pitchFamily="34" charset="0"/>
              <a:buChar char="•"/>
            </a:pPr>
            <a:r>
              <a:rPr lang="en-US" sz="3200"/>
              <a:t>Complete a questionnaire</a:t>
            </a:r>
          </a:p>
          <a:p>
            <a:pPr marL="457200" indent="-457200">
              <a:buFont typeface="Arial" panose="020B0604020202020204" pitchFamily="34" charset="0"/>
              <a:buChar char="•"/>
            </a:pPr>
            <a:r>
              <a:rPr lang="en-US" sz="3200"/>
              <a:t>Your fixed site needs to be in operation for 3 months prior to adding mobile testing (exceptions may be available)</a:t>
            </a:r>
          </a:p>
          <a:p>
            <a:endParaRPr lang="en-US"/>
          </a:p>
        </p:txBody>
      </p:sp>
      <p:pic>
        <p:nvPicPr>
          <p:cNvPr id="5" name="Picture 4" descr="A blue letter p on a black background">
            <a:extLst>
              <a:ext uri="{FF2B5EF4-FFF2-40B4-BE49-F238E27FC236}">
                <a16:creationId xmlns:a16="http://schemas.microsoft.com/office/drawing/2014/main" id="{771865BC-C297-3379-BE7C-257793EBC472}"/>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095681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9750570"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How to Set Up Mobile Testing</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47</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012848" y="1581022"/>
            <a:ext cx="10939439" cy="4524315"/>
          </a:xfrm>
          <a:prstGeom prst="rect">
            <a:avLst/>
          </a:prstGeom>
          <a:noFill/>
        </p:spPr>
        <p:txBody>
          <a:bodyPr wrap="square" rtlCol="0">
            <a:spAutoFit/>
          </a:bodyPr>
          <a:lstStyle/>
          <a:p>
            <a:r>
              <a:rPr lang="en-US" sz="3200" b="1"/>
              <a:t>Questionnaire</a:t>
            </a:r>
          </a:p>
          <a:p>
            <a:pPr marL="457200" indent="-457200">
              <a:buFont typeface="Arial" panose="020B0604020202020204" pitchFamily="34" charset="0"/>
              <a:buChar char="•"/>
            </a:pPr>
            <a:r>
              <a:rPr lang="en-US" sz="3200"/>
              <a:t>Describe the following:</a:t>
            </a:r>
          </a:p>
          <a:p>
            <a:pPr marL="914400" lvl="1" indent="-457200">
              <a:buFont typeface="Arial" panose="020B0604020202020204" pitchFamily="34" charset="0"/>
              <a:buChar char="•"/>
            </a:pPr>
            <a:r>
              <a:rPr lang="en-US" sz="3200"/>
              <a:t>Reception and check-in area (check-in outside the testing area)</a:t>
            </a:r>
          </a:p>
          <a:p>
            <a:pPr marL="914400" lvl="1" indent="-457200">
              <a:buFont typeface="Arial" panose="020B0604020202020204" pitchFamily="34" charset="0"/>
              <a:buChar char="•"/>
            </a:pPr>
            <a:r>
              <a:rPr lang="en-US" sz="3200"/>
              <a:t>Personal item storage (locked and outside the testing area)</a:t>
            </a:r>
          </a:p>
          <a:p>
            <a:pPr marL="914400" lvl="1" indent="-457200">
              <a:buFont typeface="Arial" panose="020B0604020202020204" pitchFamily="34" charset="0"/>
              <a:buChar char="•"/>
            </a:pPr>
            <a:r>
              <a:rPr lang="en-US" sz="3200"/>
              <a:t>Test delivery area (distraction-free and with laptops 4 feet apart or separated by dividers)</a:t>
            </a:r>
          </a:p>
          <a:p>
            <a:pPr marL="914400" lvl="1" indent="-457200">
              <a:buFont typeface="Arial" panose="020B0604020202020204" pitchFamily="34" charset="0"/>
              <a:buChar char="•"/>
            </a:pPr>
            <a:r>
              <a:rPr lang="en-US" sz="3200"/>
              <a:t>Monitoring (proctor has a clear view of all test-takers at all times)</a:t>
            </a:r>
          </a:p>
        </p:txBody>
      </p:sp>
      <p:pic>
        <p:nvPicPr>
          <p:cNvPr id="5" name="Picture 4" descr="A blue letter p on a black background">
            <a:extLst>
              <a:ext uri="{FF2B5EF4-FFF2-40B4-BE49-F238E27FC236}">
                <a16:creationId xmlns:a16="http://schemas.microsoft.com/office/drawing/2014/main" id="{24D351F3-9FC6-1343-4C51-7A2BD734C4D5}"/>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120473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9635067"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How to Set Up Mobile Testing</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48</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1690688"/>
            <a:ext cx="9950996" cy="4062651"/>
          </a:xfrm>
          <a:prstGeom prst="rect">
            <a:avLst/>
          </a:prstGeom>
          <a:noFill/>
        </p:spPr>
        <p:txBody>
          <a:bodyPr wrap="square" rtlCol="0">
            <a:spAutoFit/>
          </a:bodyPr>
          <a:lstStyle/>
          <a:p>
            <a:r>
              <a:rPr lang="en-US" sz="3200" b="1"/>
              <a:t>Equipment</a:t>
            </a:r>
          </a:p>
          <a:p>
            <a:pPr marL="457200" indent="-457200">
              <a:buFont typeface="Arial" panose="020B0604020202020204" pitchFamily="34" charset="0"/>
              <a:buChar char="•"/>
            </a:pPr>
            <a:r>
              <a:rPr lang="en-US" sz="3200"/>
              <a:t>Laptops (testing and administrator); separate from any used in the fixed center</a:t>
            </a:r>
          </a:p>
          <a:p>
            <a:pPr marL="457200" indent="-457200">
              <a:buFont typeface="Arial" panose="020B0604020202020204" pitchFamily="34" charset="0"/>
              <a:buChar char="•"/>
            </a:pPr>
            <a:r>
              <a:rPr lang="en-US" sz="3200"/>
              <a:t>Security kit (camera and signature pad)</a:t>
            </a:r>
          </a:p>
          <a:p>
            <a:pPr marL="457200" indent="-457200">
              <a:buFont typeface="Arial" panose="020B0604020202020204" pitchFamily="34" charset="0"/>
              <a:buChar char="•"/>
            </a:pPr>
            <a:r>
              <a:rPr lang="en-US" sz="3200"/>
              <a:t>Peripherals (keyboards, mice, monitors)</a:t>
            </a:r>
          </a:p>
          <a:p>
            <a:pPr marL="457200" indent="-457200">
              <a:buFont typeface="Arial" panose="020B0604020202020204" pitchFamily="34" charset="0"/>
              <a:buChar char="•"/>
            </a:pPr>
            <a:r>
              <a:rPr lang="en-US" sz="3200"/>
              <a:t>Storage for test-takers’ personal items</a:t>
            </a:r>
          </a:p>
          <a:p>
            <a:pPr marL="457200" indent="-457200">
              <a:buFont typeface="Arial" panose="020B0604020202020204" pitchFamily="34" charset="0"/>
              <a:buChar char="•"/>
            </a:pPr>
            <a:r>
              <a:rPr lang="en-US" sz="3200"/>
              <a:t>Storage/transportation for laptops and peripherals</a:t>
            </a:r>
          </a:p>
          <a:p>
            <a:pPr marL="457200" indent="-457200">
              <a:buFont typeface="Arial" panose="020B0604020202020204" pitchFamily="34" charset="0"/>
              <a:buChar char="•"/>
            </a:pPr>
            <a:endParaRPr lang="en-US" sz="1600"/>
          </a:p>
          <a:p>
            <a:pPr algn="ctr"/>
            <a:r>
              <a:rPr lang="en-US">
                <a:hlinkClick r:id="rId2"/>
              </a:rPr>
              <a:t>GED Only Technical Requirements (pearsonvue.com)</a:t>
            </a:r>
            <a:endParaRPr lang="en-US"/>
          </a:p>
        </p:txBody>
      </p:sp>
      <p:pic>
        <p:nvPicPr>
          <p:cNvPr id="5" name="Picture 4" descr="A blue letter p on a black background">
            <a:extLst>
              <a:ext uri="{FF2B5EF4-FFF2-40B4-BE49-F238E27FC236}">
                <a16:creationId xmlns:a16="http://schemas.microsoft.com/office/drawing/2014/main" id="{98066F79-3840-D71F-246C-313224ABA87D}"/>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446790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9663943"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How to Set Up Mobile Testing</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49</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2095499"/>
            <a:ext cx="9950996" cy="2831544"/>
          </a:xfrm>
          <a:prstGeom prst="rect">
            <a:avLst/>
          </a:prstGeom>
          <a:noFill/>
        </p:spPr>
        <p:txBody>
          <a:bodyPr wrap="square" rtlCol="0">
            <a:spAutoFit/>
          </a:bodyPr>
          <a:lstStyle/>
          <a:p>
            <a:r>
              <a:rPr lang="en-US" sz="3200" b="1"/>
              <a:t>Software</a:t>
            </a:r>
          </a:p>
          <a:p>
            <a:pPr marL="457200" indent="-457200">
              <a:buFont typeface="Arial" panose="020B0604020202020204" pitchFamily="34" charset="0"/>
              <a:buChar char="•"/>
            </a:pPr>
            <a:r>
              <a:rPr lang="en-US" sz="3200"/>
              <a:t>After the Site ID is assigned, you will receive a link to download and install software</a:t>
            </a:r>
          </a:p>
          <a:p>
            <a:pPr marL="457200" indent="-457200">
              <a:buFont typeface="Arial" panose="020B0604020202020204" pitchFamily="34" charset="0"/>
              <a:buChar char="•"/>
            </a:pPr>
            <a:r>
              <a:rPr lang="en-US" sz="3200"/>
              <a:t>Be sure you have someone available who has local admin rights to your computers</a:t>
            </a:r>
          </a:p>
          <a:p>
            <a:endParaRPr lang="en-US"/>
          </a:p>
        </p:txBody>
      </p:sp>
      <p:pic>
        <p:nvPicPr>
          <p:cNvPr id="5" name="Picture 4" descr="A blue letter p on a black background">
            <a:extLst>
              <a:ext uri="{FF2B5EF4-FFF2-40B4-BE49-F238E27FC236}">
                <a16:creationId xmlns:a16="http://schemas.microsoft.com/office/drawing/2014/main" id="{8B0DEEE8-6C85-4F8E-8329-37F2B7E5D07A}"/>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74157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a:xfrm>
            <a:off x="1183729" y="571500"/>
            <a:ext cx="10226816" cy="1119188"/>
          </a:xfrm>
        </p:spPr>
        <p:txBody>
          <a:bodyPr/>
          <a:lstStyle/>
          <a:p>
            <a:r>
              <a:rPr lang="en-US" altLang="en-US">
                <a:latin typeface="Arial Bold" panose="020B0704020202020204" pitchFamily="34" charset="0"/>
                <a:cs typeface="Arial Bold" panose="020B0704020202020204" pitchFamily="34" charset="0"/>
              </a:rPr>
              <a:t>Home for GED</a:t>
            </a:r>
            <a:r>
              <a:rPr lang="en-US" altLang="en-US" baseline="30000">
                <a:latin typeface="Arial Bold" panose="020B0704020202020204" pitchFamily="34" charset="0"/>
                <a:cs typeface="Arial Bold" panose="020B0704020202020204" pitchFamily="34" charset="0"/>
              </a:rPr>
              <a:t>®</a:t>
            </a:r>
            <a:r>
              <a:rPr lang="en-US" altLang="en-US">
                <a:latin typeface="Arial Bold" panose="020B0704020202020204" pitchFamily="34" charset="0"/>
                <a:cs typeface="Arial Bold" panose="020B0704020202020204" pitchFamily="34" charset="0"/>
              </a:rPr>
              <a:t> Educator &amp; Testing Resources</a:t>
            </a:r>
            <a:endParaRPr lang="en-US"/>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5</a:t>
            </a:fld>
            <a:endParaRPr lang="en-US"/>
          </a:p>
        </p:txBody>
      </p:sp>
      <p:pic>
        <p:nvPicPr>
          <p:cNvPr id="6" name="Picture 5" descr="A group of people walking in a hallway&#10;&#10;Description automatically generated">
            <a:extLst>
              <a:ext uri="{FF2B5EF4-FFF2-40B4-BE49-F238E27FC236}">
                <a16:creationId xmlns:a16="http://schemas.microsoft.com/office/drawing/2014/main" id="{967D69C1-6D1A-6983-3666-7D72DC458DAB}"/>
              </a:ext>
            </a:extLst>
          </p:cNvPr>
          <p:cNvPicPr>
            <a:picLocks noChangeAspect="1"/>
          </p:cNvPicPr>
          <p:nvPr/>
        </p:nvPicPr>
        <p:blipFill>
          <a:blip r:embed="rId2"/>
          <a:stretch>
            <a:fillRect/>
          </a:stretch>
        </p:blipFill>
        <p:spPr>
          <a:xfrm>
            <a:off x="1183729" y="2704549"/>
            <a:ext cx="9807821" cy="3080234"/>
          </a:xfrm>
          <a:prstGeom prst="rect">
            <a:avLst/>
          </a:prstGeom>
        </p:spPr>
      </p:pic>
      <p:pic>
        <p:nvPicPr>
          <p:cNvPr id="9" name="Picture 8">
            <a:extLst>
              <a:ext uri="{FF2B5EF4-FFF2-40B4-BE49-F238E27FC236}">
                <a16:creationId xmlns:a16="http://schemas.microsoft.com/office/drawing/2014/main" id="{AB93B83B-E5E4-C5E8-E668-197AA44EF03D}"/>
              </a:ext>
            </a:extLst>
          </p:cNvPr>
          <p:cNvPicPr>
            <a:picLocks noChangeAspect="1"/>
          </p:cNvPicPr>
          <p:nvPr/>
        </p:nvPicPr>
        <p:blipFill>
          <a:blip r:embed="rId3"/>
          <a:stretch>
            <a:fillRect/>
          </a:stretch>
        </p:blipFill>
        <p:spPr>
          <a:xfrm>
            <a:off x="4368364" y="2049543"/>
            <a:ext cx="3339220" cy="711012"/>
          </a:xfrm>
          <a:prstGeom prst="rect">
            <a:avLst/>
          </a:prstGeom>
        </p:spPr>
      </p:pic>
      <p:sp>
        <p:nvSpPr>
          <p:cNvPr id="10" name="Rectangle 9">
            <a:extLst>
              <a:ext uri="{FF2B5EF4-FFF2-40B4-BE49-F238E27FC236}">
                <a16:creationId xmlns:a16="http://schemas.microsoft.com/office/drawing/2014/main" id="{E5A01CDF-EB25-B7BA-B65A-3AA7D5D59AB5}"/>
              </a:ext>
            </a:extLst>
          </p:cNvPr>
          <p:cNvSpPr/>
          <p:nvPr/>
        </p:nvSpPr>
        <p:spPr>
          <a:xfrm>
            <a:off x="9462544" y="2641131"/>
            <a:ext cx="1476688" cy="4283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6C4BC23-7789-BCD8-04B4-856E7FE4C764}"/>
              </a:ext>
            </a:extLst>
          </p:cNvPr>
          <p:cNvCxnSpPr>
            <a:cxnSpLocks/>
          </p:cNvCxnSpPr>
          <p:nvPr/>
        </p:nvCxnSpPr>
        <p:spPr>
          <a:xfrm flipH="1" flipV="1">
            <a:off x="7707584" y="2049543"/>
            <a:ext cx="1754960" cy="6027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97EE64-7AF2-CAB8-B9DF-2313B064F3B1}"/>
              </a:ext>
            </a:extLst>
          </p:cNvPr>
          <p:cNvCxnSpPr>
            <a:cxnSpLocks/>
          </p:cNvCxnSpPr>
          <p:nvPr/>
        </p:nvCxnSpPr>
        <p:spPr>
          <a:xfrm flipH="1" flipV="1">
            <a:off x="7707584" y="2760555"/>
            <a:ext cx="1754960" cy="308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descr="A blue letter p on a black background">
            <a:extLst>
              <a:ext uri="{FF2B5EF4-FFF2-40B4-BE49-F238E27FC236}">
                <a16:creationId xmlns:a16="http://schemas.microsoft.com/office/drawing/2014/main" id="{B0B6E9E1-EAD8-ADBF-B7E3-075614E8359E}"/>
              </a:ext>
            </a:extLst>
          </p:cNvPr>
          <p:cNvPicPr>
            <a:picLocks noChangeAspect="1"/>
          </p:cNvPicPr>
          <p:nvPr/>
        </p:nvPicPr>
        <p:blipFill>
          <a:blip r:embed="rId4"/>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68533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Block Arc 56">
            <a:extLst>
              <a:ext uri="{FF2B5EF4-FFF2-40B4-BE49-F238E27FC236}">
                <a16:creationId xmlns:a16="http://schemas.microsoft.com/office/drawing/2014/main" id="{C50B5612-EDA3-D94F-A478-C0C084193C80}"/>
              </a:ext>
            </a:extLst>
          </p:cNvPr>
          <p:cNvSpPr/>
          <p:nvPr/>
        </p:nvSpPr>
        <p:spPr>
          <a:xfrm rot="16200000">
            <a:off x="3118951" y="3970146"/>
            <a:ext cx="1599256" cy="1623391"/>
          </a:xfrm>
          <a:prstGeom prst="blockArc">
            <a:avLst>
              <a:gd name="adj1" fmla="val 10728122"/>
              <a:gd name="adj2" fmla="val 29152"/>
              <a:gd name="adj3" fmla="val 2600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Block Arc 54">
            <a:extLst>
              <a:ext uri="{FF2B5EF4-FFF2-40B4-BE49-F238E27FC236}">
                <a16:creationId xmlns:a16="http://schemas.microsoft.com/office/drawing/2014/main" id="{D3B7E818-AD34-C34F-95CE-3FEE33A578C7}"/>
              </a:ext>
            </a:extLst>
          </p:cNvPr>
          <p:cNvSpPr/>
          <p:nvPr/>
        </p:nvSpPr>
        <p:spPr>
          <a:xfrm rot="5400000">
            <a:off x="6740735" y="2783382"/>
            <a:ext cx="1599256" cy="1623391"/>
          </a:xfrm>
          <a:prstGeom prst="blockArc">
            <a:avLst>
              <a:gd name="adj1" fmla="val 10744926"/>
              <a:gd name="adj2" fmla="val 29152"/>
              <a:gd name="adj3" fmla="val 2600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9885324"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Mobile Testing Implementation Flow</a:t>
            </a:r>
            <a:r>
              <a:rPr lang="es-419">
                <a:latin typeface="Arial Bold" panose="020B0704020202020204" pitchFamily="34" charset="0"/>
                <a:ea typeface="Open Sans Light"/>
                <a:cs typeface="Arial Bold" panose="020B0704020202020204" pitchFamily="34" charset="0"/>
              </a:rPr>
              <a:t> </a:t>
            </a: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50</a:t>
            </a:fld>
            <a:endParaRPr lang="en-US"/>
          </a:p>
        </p:txBody>
      </p:sp>
      <p:sp>
        <p:nvSpPr>
          <p:cNvPr id="15" name="object 20">
            <a:extLst>
              <a:ext uri="{FF2B5EF4-FFF2-40B4-BE49-F238E27FC236}">
                <a16:creationId xmlns:a16="http://schemas.microsoft.com/office/drawing/2014/main" id="{5BEA35BE-AC2E-4DD6-ACE2-F02C21266968}"/>
              </a:ext>
            </a:extLst>
          </p:cNvPr>
          <p:cNvSpPr/>
          <p:nvPr/>
        </p:nvSpPr>
        <p:spPr>
          <a:xfrm>
            <a:off x="1714461" y="2795449"/>
            <a:ext cx="2973070" cy="419100"/>
          </a:xfrm>
          <a:custGeom>
            <a:avLst/>
            <a:gdLst/>
            <a:ahLst/>
            <a:cxnLst/>
            <a:rect l="l" t="t" r="r" b="b"/>
            <a:pathLst>
              <a:path w="2973070" h="419100">
                <a:moveTo>
                  <a:pt x="2763647" y="0"/>
                </a:moveTo>
                <a:lnTo>
                  <a:pt x="209383" y="0"/>
                </a:lnTo>
                <a:lnTo>
                  <a:pt x="161373" y="5530"/>
                </a:lnTo>
                <a:lnTo>
                  <a:pt x="117301" y="21282"/>
                </a:lnTo>
                <a:lnTo>
                  <a:pt x="78424" y="45999"/>
                </a:lnTo>
                <a:lnTo>
                  <a:pt x="45999" y="78425"/>
                </a:lnTo>
                <a:lnTo>
                  <a:pt x="21281" y="117302"/>
                </a:lnTo>
                <a:lnTo>
                  <a:pt x="5529" y="161374"/>
                </a:lnTo>
                <a:lnTo>
                  <a:pt x="0" y="209381"/>
                </a:lnTo>
                <a:lnTo>
                  <a:pt x="5529" y="257390"/>
                </a:lnTo>
                <a:lnTo>
                  <a:pt x="21281" y="301462"/>
                </a:lnTo>
                <a:lnTo>
                  <a:pt x="45999" y="340339"/>
                </a:lnTo>
                <a:lnTo>
                  <a:pt x="78424" y="372765"/>
                </a:lnTo>
                <a:lnTo>
                  <a:pt x="117301" y="397482"/>
                </a:lnTo>
                <a:lnTo>
                  <a:pt x="161373" y="413234"/>
                </a:lnTo>
                <a:lnTo>
                  <a:pt x="209383" y="418764"/>
                </a:lnTo>
                <a:lnTo>
                  <a:pt x="2763645" y="418767"/>
                </a:lnTo>
                <a:lnTo>
                  <a:pt x="2811654" y="413237"/>
                </a:lnTo>
                <a:lnTo>
                  <a:pt x="2855726" y="397485"/>
                </a:lnTo>
                <a:lnTo>
                  <a:pt x="2894603" y="372768"/>
                </a:lnTo>
                <a:lnTo>
                  <a:pt x="2927028" y="340342"/>
                </a:lnTo>
                <a:lnTo>
                  <a:pt x="2951745" y="301465"/>
                </a:lnTo>
                <a:lnTo>
                  <a:pt x="2967497" y="257393"/>
                </a:lnTo>
                <a:lnTo>
                  <a:pt x="2973031" y="209383"/>
                </a:lnTo>
                <a:lnTo>
                  <a:pt x="2967501" y="161374"/>
                </a:lnTo>
                <a:lnTo>
                  <a:pt x="2951749" y="117302"/>
                </a:lnTo>
                <a:lnTo>
                  <a:pt x="2927032" y="78425"/>
                </a:lnTo>
                <a:lnTo>
                  <a:pt x="2894606" y="45999"/>
                </a:lnTo>
                <a:lnTo>
                  <a:pt x="2855729" y="21282"/>
                </a:lnTo>
                <a:lnTo>
                  <a:pt x="2811657" y="5530"/>
                </a:lnTo>
                <a:lnTo>
                  <a:pt x="2763647" y="0"/>
                </a:lnTo>
                <a:close/>
              </a:path>
            </a:pathLst>
          </a:custGeom>
          <a:solidFill>
            <a:schemeClr val="bg2"/>
          </a:solid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endParaRPr/>
          </a:p>
        </p:txBody>
      </p:sp>
      <p:sp>
        <p:nvSpPr>
          <p:cNvPr id="17" name="object 23">
            <a:extLst>
              <a:ext uri="{FF2B5EF4-FFF2-40B4-BE49-F238E27FC236}">
                <a16:creationId xmlns:a16="http://schemas.microsoft.com/office/drawing/2014/main" id="{0510387B-C747-40B6-BA0B-E3A1C9EF1340}"/>
              </a:ext>
            </a:extLst>
          </p:cNvPr>
          <p:cNvSpPr/>
          <p:nvPr/>
        </p:nvSpPr>
        <p:spPr>
          <a:xfrm>
            <a:off x="7468561" y="5167371"/>
            <a:ext cx="2957195" cy="419100"/>
          </a:xfrm>
          <a:custGeom>
            <a:avLst/>
            <a:gdLst/>
            <a:ahLst/>
            <a:cxnLst/>
            <a:rect l="l" t="t" r="r" b="b"/>
            <a:pathLst>
              <a:path w="2957195" h="419100">
                <a:moveTo>
                  <a:pt x="2747186" y="0"/>
                </a:moveTo>
                <a:lnTo>
                  <a:pt x="209381" y="0"/>
                </a:lnTo>
                <a:lnTo>
                  <a:pt x="161372" y="5529"/>
                </a:lnTo>
                <a:lnTo>
                  <a:pt x="117300" y="21281"/>
                </a:lnTo>
                <a:lnTo>
                  <a:pt x="78424" y="45998"/>
                </a:lnTo>
                <a:lnTo>
                  <a:pt x="45998" y="78424"/>
                </a:lnTo>
                <a:lnTo>
                  <a:pt x="21281" y="117301"/>
                </a:lnTo>
                <a:lnTo>
                  <a:pt x="5529" y="161372"/>
                </a:lnTo>
                <a:lnTo>
                  <a:pt x="0" y="209382"/>
                </a:lnTo>
                <a:lnTo>
                  <a:pt x="5529" y="257391"/>
                </a:lnTo>
                <a:lnTo>
                  <a:pt x="21281" y="301463"/>
                </a:lnTo>
                <a:lnTo>
                  <a:pt x="45998" y="340340"/>
                </a:lnTo>
                <a:lnTo>
                  <a:pt x="78424" y="372765"/>
                </a:lnTo>
                <a:lnTo>
                  <a:pt x="117300" y="397482"/>
                </a:lnTo>
                <a:lnTo>
                  <a:pt x="161372" y="413234"/>
                </a:lnTo>
                <a:lnTo>
                  <a:pt x="209381" y="418764"/>
                </a:lnTo>
                <a:lnTo>
                  <a:pt x="2747186" y="418764"/>
                </a:lnTo>
                <a:lnTo>
                  <a:pt x="2795195" y="413234"/>
                </a:lnTo>
                <a:lnTo>
                  <a:pt x="2839267" y="397482"/>
                </a:lnTo>
                <a:lnTo>
                  <a:pt x="2878143" y="372765"/>
                </a:lnTo>
                <a:lnTo>
                  <a:pt x="2910569" y="340340"/>
                </a:lnTo>
                <a:lnTo>
                  <a:pt x="2935286" y="301463"/>
                </a:lnTo>
                <a:lnTo>
                  <a:pt x="2951038" y="257391"/>
                </a:lnTo>
                <a:lnTo>
                  <a:pt x="2956568" y="209382"/>
                </a:lnTo>
                <a:lnTo>
                  <a:pt x="2951038" y="161372"/>
                </a:lnTo>
                <a:lnTo>
                  <a:pt x="2935286" y="117301"/>
                </a:lnTo>
                <a:lnTo>
                  <a:pt x="2910569" y="78424"/>
                </a:lnTo>
                <a:lnTo>
                  <a:pt x="2878143" y="45998"/>
                </a:lnTo>
                <a:lnTo>
                  <a:pt x="2839267" y="21281"/>
                </a:lnTo>
                <a:lnTo>
                  <a:pt x="2795195" y="5529"/>
                </a:lnTo>
                <a:lnTo>
                  <a:pt x="2747186" y="0"/>
                </a:lnTo>
                <a:close/>
              </a:path>
            </a:pathLst>
          </a:custGeom>
          <a:solidFill>
            <a:schemeClr val="bg2"/>
          </a:solid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endParaRPr/>
          </a:p>
        </p:txBody>
      </p:sp>
      <p:sp>
        <p:nvSpPr>
          <p:cNvPr id="9" name="Oval 8">
            <a:extLst>
              <a:ext uri="{FF2B5EF4-FFF2-40B4-BE49-F238E27FC236}">
                <a16:creationId xmlns:a16="http://schemas.microsoft.com/office/drawing/2014/main" id="{E489955F-FF4D-46D7-AE29-07301C02BCAC}"/>
              </a:ext>
            </a:extLst>
          </p:cNvPr>
          <p:cNvSpPr/>
          <p:nvPr/>
        </p:nvSpPr>
        <p:spPr>
          <a:xfrm>
            <a:off x="1776111" y="2842249"/>
            <a:ext cx="324000" cy="324000"/>
          </a:xfrm>
          <a:prstGeom prst="ellipse">
            <a:avLst/>
          </a:prstGeom>
          <a:solidFill>
            <a:schemeClr val="tx2"/>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u="none" strike="noStrike" cap="none" spc="0" normalizeH="0" baseline="0">
                <a:ln>
                  <a:noFill/>
                </a:ln>
                <a:solidFill>
                  <a:schemeClr val="bg1"/>
                </a:solidFill>
                <a:effectLst/>
                <a:uFillTx/>
                <a:latin typeface="Open Sans" panose="020B0606030504020204" pitchFamily="34" charset="0"/>
                <a:ea typeface="Open Sans" panose="020B0606030504020204" pitchFamily="34" charset="0"/>
                <a:cs typeface="Open Sans" panose="020B0606030504020204" pitchFamily="34" charset="0"/>
                <a:sym typeface="Open Sans"/>
              </a:rPr>
              <a:t>1</a:t>
            </a:r>
          </a:p>
        </p:txBody>
      </p:sp>
      <p:sp>
        <p:nvSpPr>
          <p:cNvPr id="12" name="Content Placeholder 3">
            <a:extLst>
              <a:ext uri="{FF2B5EF4-FFF2-40B4-BE49-F238E27FC236}">
                <a16:creationId xmlns:a16="http://schemas.microsoft.com/office/drawing/2014/main" id="{C02BCA03-5988-49A7-BAB2-BA7669B19224}"/>
              </a:ext>
            </a:extLst>
          </p:cNvPr>
          <p:cNvSpPr txBox="1">
            <a:spLocks/>
          </p:cNvSpPr>
          <p:nvPr/>
        </p:nvSpPr>
        <p:spPr>
          <a:xfrm>
            <a:off x="2081456" y="1983859"/>
            <a:ext cx="4014544" cy="830997"/>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Identify areas to conduct testing that will satisfy security needs.</a:t>
            </a:r>
          </a:p>
          <a:p>
            <a:r>
              <a:rPr lang="en-ZA" sz="1200" b="1"/>
              <a:t>Contact Pearson Sales to set up an application.</a:t>
            </a:r>
          </a:p>
          <a:p>
            <a:r>
              <a:rPr lang="en-ZA" sz="1200" b="1">
                <a:solidFill>
                  <a:schemeClr val="tx1"/>
                </a:solidFill>
                <a:latin typeface="Open Sans" panose="020B0606030504020204" pitchFamily="34" charset="0"/>
                <a:ea typeface="Open Sans" panose="020B0606030504020204" pitchFamily="34" charset="0"/>
                <a:cs typeface="Open Sans" panose="020B0606030504020204" pitchFamily="34" charset="0"/>
              </a:rPr>
              <a:t>Sign and return the Exhibit B.</a:t>
            </a:r>
            <a:endPar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Content Placeholder 3">
            <a:extLst>
              <a:ext uri="{FF2B5EF4-FFF2-40B4-BE49-F238E27FC236}">
                <a16:creationId xmlns:a16="http://schemas.microsoft.com/office/drawing/2014/main" id="{D0FE822F-1115-C148-AF0D-8F0ED52535D8}"/>
              </a:ext>
            </a:extLst>
          </p:cNvPr>
          <p:cNvSpPr txBox="1">
            <a:spLocks/>
          </p:cNvSpPr>
          <p:nvPr/>
        </p:nvSpPr>
        <p:spPr>
          <a:xfrm>
            <a:off x="2905125" y="3453842"/>
            <a:ext cx="4803147" cy="276999"/>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pPr algn="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Procure equipment based on Pearson specs.</a:t>
            </a:r>
          </a:p>
        </p:txBody>
      </p:sp>
      <p:sp>
        <p:nvSpPr>
          <p:cNvPr id="45" name="Content Placeholder 3">
            <a:extLst>
              <a:ext uri="{FF2B5EF4-FFF2-40B4-BE49-F238E27FC236}">
                <a16:creationId xmlns:a16="http://schemas.microsoft.com/office/drawing/2014/main" id="{897986C8-AD10-B941-ABC1-867E07258BC0}"/>
              </a:ext>
            </a:extLst>
          </p:cNvPr>
          <p:cNvSpPr txBox="1">
            <a:spLocks/>
          </p:cNvSpPr>
          <p:nvPr/>
        </p:nvSpPr>
        <p:spPr>
          <a:xfrm>
            <a:off x="7086918" y="5824835"/>
            <a:ext cx="3020741" cy="276999"/>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pPr algn="r"/>
            <a:r>
              <a:rPr lang="en-ZA" sz="1200" b="1"/>
              <a:t>Begin Testing.</a:t>
            </a:r>
          </a:p>
        </p:txBody>
      </p:sp>
      <p:sp>
        <p:nvSpPr>
          <p:cNvPr id="46" name="Content Placeholder 3">
            <a:extLst>
              <a:ext uri="{FF2B5EF4-FFF2-40B4-BE49-F238E27FC236}">
                <a16:creationId xmlns:a16="http://schemas.microsoft.com/office/drawing/2014/main" id="{A472D008-8A5B-D143-8D14-9BF9D703C215}"/>
              </a:ext>
            </a:extLst>
          </p:cNvPr>
          <p:cNvSpPr txBox="1">
            <a:spLocks/>
          </p:cNvSpPr>
          <p:nvPr/>
        </p:nvSpPr>
        <p:spPr>
          <a:xfrm>
            <a:off x="3808623" y="4559675"/>
            <a:ext cx="4363827" cy="461665"/>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Install software to laptops</a:t>
            </a:r>
            <a:r>
              <a:rPr lang="en-US" sz="12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a:p>
            <a:r>
              <a:rPr lang="en-US" sz="12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Certify additional Test Administrators, if necessary.</a:t>
            </a:r>
          </a:p>
        </p:txBody>
      </p:sp>
      <p:sp>
        <p:nvSpPr>
          <p:cNvPr id="5" name="Rounded Rectangle 4">
            <a:extLst>
              <a:ext uri="{FF2B5EF4-FFF2-40B4-BE49-F238E27FC236}">
                <a16:creationId xmlns:a16="http://schemas.microsoft.com/office/drawing/2014/main" id="{822F0105-706A-AF7B-87FB-BC48610E09B6}"/>
              </a:ext>
            </a:extLst>
          </p:cNvPr>
          <p:cNvSpPr/>
          <p:nvPr/>
        </p:nvSpPr>
        <p:spPr>
          <a:xfrm>
            <a:off x="3851753" y="2795449"/>
            <a:ext cx="3726494" cy="4176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98F3DA7E-FE9D-3698-0D95-4B9D8A1798A8}"/>
              </a:ext>
            </a:extLst>
          </p:cNvPr>
          <p:cNvSpPr/>
          <p:nvPr/>
        </p:nvSpPr>
        <p:spPr>
          <a:xfrm>
            <a:off x="3851753" y="3983714"/>
            <a:ext cx="3726494" cy="4176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BAD99E91-97BF-672F-0B74-8A0B181BFD54}"/>
              </a:ext>
            </a:extLst>
          </p:cNvPr>
          <p:cNvSpPr/>
          <p:nvPr/>
        </p:nvSpPr>
        <p:spPr>
          <a:xfrm>
            <a:off x="3808623" y="5167371"/>
            <a:ext cx="4045694" cy="4176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2E972E5-9D35-974E-4A13-7F8D93700E1B}"/>
              </a:ext>
            </a:extLst>
          </p:cNvPr>
          <p:cNvSpPr/>
          <p:nvPr/>
        </p:nvSpPr>
        <p:spPr>
          <a:xfrm>
            <a:off x="7978374" y="3404380"/>
            <a:ext cx="324000" cy="324000"/>
          </a:xfrm>
          <a:prstGeom prst="ellipse">
            <a:avLst/>
          </a:prstGeom>
          <a:solidFill>
            <a:schemeClr val="accent5"/>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pPr marL="0" marR="0" indent="0" algn="ctr" defTabSz="914400" rtl="0" fontAlgn="auto" latinLnBrk="0" hangingPunct="0">
              <a:lnSpc>
                <a:spcPct val="100000"/>
              </a:lnSpc>
              <a:spcBef>
                <a:spcPts val="0"/>
              </a:spcBef>
              <a:spcAft>
                <a:spcPts val="0"/>
              </a:spcAft>
              <a:buClrTx/>
              <a:buSzTx/>
              <a:buFontTx/>
              <a:buNone/>
              <a:tabLst/>
            </a:pPr>
            <a:r>
              <a:rPr lang="en-US" sz="1400" b="1">
                <a:latin typeface="Open Sans" panose="020B0606030504020204" pitchFamily="34" charset="0"/>
                <a:ea typeface="Open Sans" panose="020B0606030504020204" pitchFamily="34" charset="0"/>
                <a:cs typeface="Open Sans" panose="020B0606030504020204" pitchFamily="34" charset="0"/>
              </a:rPr>
              <a:t>2</a:t>
            </a:r>
            <a:endParaRPr kumimoji="0" lang="en-US" sz="1400" b="1" u="none" strike="noStrike" cap="none" spc="0" normalizeH="0" baseline="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59" name="Oval 58">
            <a:extLst>
              <a:ext uri="{FF2B5EF4-FFF2-40B4-BE49-F238E27FC236}">
                <a16:creationId xmlns:a16="http://schemas.microsoft.com/office/drawing/2014/main" id="{7B2334DE-334B-4DA2-D256-6EBD185D7A7F}"/>
              </a:ext>
            </a:extLst>
          </p:cNvPr>
          <p:cNvSpPr/>
          <p:nvPr/>
        </p:nvSpPr>
        <p:spPr>
          <a:xfrm>
            <a:off x="3156928" y="4628507"/>
            <a:ext cx="324000" cy="324000"/>
          </a:xfrm>
          <a:prstGeom prst="ellipse">
            <a:avLst/>
          </a:prstGeom>
          <a:solidFill>
            <a:srgbClr val="4E5759"/>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pPr marL="0" marR="0" indent="0" algn="ctr" defTabSz="914400" rtl="0" fontAlgn="auto" latinLnBrk="0" hangingPunct="0">
              <a:lnSpc>
                <a:spcPct val="100000"/>
              </a:lnSpc>
              <a:spcBef>
                <a:spcPts val="0"/>
              </a:spcBef>
              <a:spcAft>
                <a:spcPts val="0"/>
              </a:spcAft>
              <a:buClrTx/>
              <a:buSzTx/>
              <a:buFontTx/>
              <a:buNone/>
              <a:tabLst/>
            </a:pP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kumimoji="0" lang="en-US" sz="1400" b="1" u="none" strike="noStrike" cap="none" spc="0" normalizeH="0" baseline="0">
              <a:ln>
                <a:noFill/>
              </a:ln>
              <a:solidFill>
                <a:schemeClr val="bg1"/>
              </a:solidFill>
              <a:effectLst/>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60" name="Oval 59">
            <a:extLst>
              <a:ext uri="{FF2B5EF4-FFF2-40B4-BE49-F238E27FC236}">
                <a16:creationId xmlns:a16="http://schemas.microsoft.com/office/drawing/2014/main" id="{A0676216-273B-0635-8797-36C5A4A49471}"/>
              </a:ext>
            </a:extLst>
          </p:cNvPr>
          <p:cNvSpPr/>
          <p:nvPr/>
        </p:nvSpPr>
        <p:spPr>
          <a:xfrm>
            <a:off x="10028439" y="5214921"/>
            <a:ext cx="324000" cy="324000"/>
          </a:xfrm>
          <a:prstGeom prst="ellipse">
            <a:avLst/>
          </a:prstGeom>
          <a:solidFill>
            <a:schemeClr val="accent2"/>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a:lstStyle>
          <a:p>
            <a:pPr marL="0" marR="0" indent="0" algn="ctr" defTabSz="914400" rtl="0" fontAlgn="auto" latinLnBrk="0" hangingPunct="0">
              <a:lnSpc>
                <a:spcPct val="100000"/>
              </a:lnSpc>
              <a:spcBef>
                <a:spcPts val="0"/>
              </a:spcBef>
              <a:spcAft>
                <a:spcPts val="0"/>
              </a:spcAft>
              <a:buClrTx/>
              <a:buSzTx/>
              <a:buFontTx/>
              <a:buNone/>
              <a:tabLst/>
            </a:pPr>
            <a:r>
              <a:rPr lang="en-US" sz="1400" b="1">
                <a:latin typeface="Open Sans" panose="020B0606030504020204" pitchFamily="34" charset="0"/>
                <a:ea typeface="Open Sans" panose="020B0606030504020204" pitchFamily="34" charset="0"/>
                <a:cs typeface="Open Sans" panose="020B0606030504020204" pitchFamily="34" charset="0"/>
              </a:rPr>
              <a:t>4</a:t>
            </a:r>
            <a:endParaRPr kumimoji="0" lang="en-US" sz="1400" b="1" u="none" strike="noStrike" cap="none" spc="0" normalizeH="0" baseline="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pic>
        <p:nvPicPr>
          <p:cNvPr id="3" name="Picture 2" descr="A blue letter p on a black background">
            <a:extLst>
              <a:ext uri="{FF2B5EF4-FFF2-40B4-BE49-F238E27FC236}">
                <a16:creationId xmlns:a16="http://schemas.microsoft.com/office/drawing/2014/main" id="{70279D8B-B293-CE4A-A0B6-E8A34B287C6D}"/>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936761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9826C-9DF4-2C35-4EBC-CB13A26EBA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D9E61EB-EF06-AB37-7960-8F76A9A66BEF}"/>
              </a:ext>
            </a:extLst>
          </p:cNvPr>
          <p:cNvSpPr>
            <a:spLocks noGrp="1"/>
          </p:cNvSpPr>
          <p:nvPr>
            <p:ph type="title"/>
          </p:nvPr>
        </p:nvSpPr>
        <p:spPr/>
        <p:txBody>
          <a:bodyPr/>
          <a:lstStyle/>
          <a:p>
            <a:r>
              <a:rPr lang="en-US" sz="4800" spc="-75"/>
              <a:t>More Mobile Testing Details</a:t>
            </a:r>
            <a:endParaRPr lang="en-US"/>
          </a:p>
        </p:txBody>
      </p:sp>
      <p:sp>
        <p:nvSpPr>
          <p:cNvPr id="4" name="Slide Number Placeholder 3">
            <a:extLst>
              <a:ext uri="{FF2B5EF4-FFF2-40B4-BE49-F238E27FC236}">
                <a16:creationId xmlns:a16="http://schemas.microsoft.com/office/drawing/2014/main" id="{073E1AF2-C8D5-A7F4-131E-5CE4FC3E51CE}"/>
              </a:ext>
            </a:extLst>
          </p:cNvPr>
          <p:cNvSpPr>
            <a:spLocks noGrp="1"/>
          </p:cNvSpPr>
          <p:nvPr>
            <p:ph type="sldNum" sz="quarter" idx="10"/>
          </p:nvPr>
        </p:nvSpPr>
        <p:spPr/>
        <p:txBody>
          <a:bodyPr/>
          <a:lstStyle/>
          <a:p>
            <a:fld id="{BAE26A2A-DE5F-EA41-900F-AB5C4F1D9848}" type="slidenum">
              <a:rPr lang="en-US" smtClean="0"/>
              <a:t>51</a:t>
            </a:fld>
            <a:endParaRPr lang="en-US"/>
          </a:p>
        </p:txBody>
      </p:sp>
      <p:pic>
        <p:nvPicPr>
          <p:cNvPr id="2" name="Picture 1" descr="A blue letter p on a black background">
            <a:extLst>
              <a:ext uri="{FF2B5EF4-FFF2-40B4-BE49-F238E27FC236}">
                <a16:creationId xmlns:a16="http://schemas.microsoft.com/office/drawing/2014/main" id="{6F574399-4FB0-61FE-55AA-76D83383406F}"/>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62808555-4630-6015-4BFF-0732BD2CE1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434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8360321"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More Mobile Testing Details</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52</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1851659"/>
            <a:ext cx="9950996" cy="5355312"/>
          </a:xfrm>
          <a:prstGeom prst="rect">
            <a:avLst/>
          </a:prstGeom>
          <a:noFill/>
        </p:spPr>
        <p:txBody>
          <a:bodyPr wrap="square" lIns="91440" tIns="45720" rIns="91440" bIns="45720" rtlCol="0" anchor="t">
            <a:spAutoFit/>
          </a:bodyPr>
          <a:lstStyle/>
          <a:p>
            <a:r>
              <a:rPr lang="en-US" sz="3600" b="1" dirty="0"/>
              <a:t>GED</a:t>
            </a:r>
            <a:r>
              <a:rPr lang="en-US" sz="3600" b="1" baseline="30000" dirty="0">
                <a:latin typeface="Calibri"/>
                <a:ea typeface="Calibri"/>
                <a:cs typeface="Arial"/>
              </a:rPr>
              <a:t>®</a:t>
            </a:r>
            <a:r>
              <a:rPr lang="en-US" sz="3600" b="1" dirty="0"/>
              <a:t> test may be delivered offline</a:t>
            </a:r>
          </a:p>
          <a:p>
            <a:pPr marL="457200" indent="-457200">
              <a:buFont typeface="Arial" panose="020B0604020202020204" pitchFamily="34" charset="0"/>
              <a:buChar char="•"/>
            </a:pPr>
            <a:r>
              <a:rPr lang="en-US" sz="3200" dirty="0"/>
              <a:t>Download tests to the Admin Computer where internet is available</a:t>
            </a:r>
            <a:endParaRPr lang="en-US" sz="3200" dirty="0">
              <a:ea typeface="Calibri"/>
              <a:cs typeface="Calibri"/>
            </a:endParaRPr>
          </a:p>
          <a:p>
            <a:pPr marL="457200" indent="-457200">
              <a:buFont typeface="Arial" panose="020B0604020202020204" pitchFamily="34" charset="0"/>
              <a:buChar char="•"/>
            </a:pPr>
            <a:r>
              <a:rPr lang="en-US" sz="3200" dirty="0"/>
              <a:t>Connect Admin Computer to Testing Computers at the testing site</a:t>
            </a:r>
            <a:endParaRPr lang="en-US" sz="3200" dirty="0">
              <a:ea typeface="Calibri"/>
              <a:cs typeface="Calibri"/>
            </a:endParaRPr>
          </a:p>
          <a:p>
            <a:pPr marL="457200" indent="-457200">
              <a:buFont typeface="Arial" panose="020B0604020202020204" pitchFamily="34" charset="0"/>
              <a:buChar char="•"/>
            </a:pPr>
            <a:r>
              <a:rPr lang="en-US" sz="3200" dirty="0"/>
              <a:t>Deliver the test</a:t>
            </a:r>
            <a:endParaRPr lang="en-US" sz="3200" dirty="0">
              <a:ea typeface="Calibri"/>
              <a:cs typeface="Calibri"/>
            </a:endParaRPr>
          </a:p>
          <a:p>
            <a:pPr marL="457200" indent="-457200">
              <a:buFont typeface="Arial" panose="020B0604020202020204" pitchFamily="34" charset="0"/>
              <a:buChar char="•"/>
            </a:pPr>
            <a:r>
              <a:rPr lang="en-US" sz="3200" dirty="0"/>
              <a:t>Upload the scores when the Admin Computer is connected again to the internet (ideally within 24 hours)</a:t>
            </a:r>
            <a:endParaRPr lang="en-US" sz="3200" dirty="0">
              <a:ea typeface="Calibri"/>
              <a:cs typeface="Calibri"/>
            </a:endParaRPr>
          </a:p>
          <a:p>
            <a:endParaRPr lang="en-US" sz="3200"/>
          </a:p>
          <a:p>
            <a:endParaRPr lang="en-US" sz="3200"/>
          </a:p>
          <a:p>
            <a:endParaRPr lang="en-US"/>
          </a:p>
        </p:txBody>
      </p:sp>
      <p:pic>
        <p:nvPicPr>
          <p:cNvPr id="5" name="Picture 4" descr="A blue letter p on a black background">
            <a:extLst>
              <a:ext uri="{FF2B5EF4-FFF2-40B4-BE49-F238E27FC236}">
                <a16:creationId xmlns:a16="http://schemas.microsoft.com/office/drawing/2014/main" id="{75357693-C669-A913-4BFA-110F8ECD8862}"/>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21803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8360321"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More Mobile Testing Details</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53</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2095499"/>
            <a:ext cx="9950996" cy="2400657"/>
          </a:xfrm>
          <a:prstGeom prst="rect">
            <a:avLst/>
          </a:prstGeom>
          <a:noFill/>
        </p:spPr>
        <p:txBody>
          <a:bodyPr wrap="square" rtlCol="0">
            <a:spAutoFit/>
          </a:bodyPr>
          <a:lstStyle/>
          <a:p>
            <a:r>
              <a:rPr lang="en-US" sz="3600" b="1"/>
              <a:t>Minimum 1 testing computer (maximum 15)</a:t>
            </a:r>
          </a:p>
          <a:p>
            <a:pPr marL="457200" indent="-457200">
              <a:buFont typeface="Arial" panose="020B0604020202020204" pitchFamily="34" charset="0"/>
              <a:buChar char="•"/>
            </a:pPr>
            <a:r>
              <a:rPr lang="en-US" sz="3200"/>
              <a:t>Mobile testing can be as simple or complex as you like!</a:t>
            </a:r>
          </a:p>
          <a:p>
            <a:pPr marL="457200" indent="-457200">
              <a:buFont typeface="Arial" panose="020B0604020202020204" pitchFamily="34" charset="0"/>
              <a:buChar char="•"/>
            </a:pPr>
            <a:r>
              <a:rPr lang="en-US" sz="3200"/>
              <a:t>It can be customized to fit your budget.</a:t>
            </a:r>
          </a:p>
          <a:p>
            <a:endParaRPr lang="en-US" sz="3200"/>
          </a:p>
          <a:p>
            <a:endParaRPr lang="en-US"/>
          </a:p>
        </p:txBody>
      </p:sp>
      <p:pic>
        <p:nvPicPr>
          <p:cNvPr id="5" name="Picture 4" descr="A blue letter p on a black background">
            <a:extLst>
              <a:ext uri="{FF2B5EF4-FFF2-40B4-BE49-F238E27FC236}">
                <a16:creationId xmlns:a16="http://schemas.microsoft.com/office/drawing/2014/main" id="{FA9E386B-B930-5FA6-150F-C5EE29D39765}"/>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625468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8360321"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More Mobile Testing Details</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54</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2095499"/>
            <a:ext cx="9950996" cy="3877985"/>
          </a:xfrm>
          <a:prstGeom prst="rect">
            <a:avLst/>
          </a:prstGeom>
          <a:noFill/>
        </p:spPr>
        <p:txBody>
          <a:bodyPr wrap="square" lIns="91440" tIns="45720" rIns="91440" bIns="45720" rtlCol="0" anchor="t">
            <a:spAutoFit/>
          </a:bodyPr>
          <a:lstStyle/>
          <a:p>
            <a:r>
              <a:rPr lang="en-US" sz="3600" b="1" dirty="0"/>
              <a:t>Set your own testing hours</a:t>
            </a:r>
          </a:p>
          <a:p>
            <a:pPr marL="457200" indent="-457200">
              <a:buFont typeface="Arial" panose="020B0604020202020204" pitchFamily="34" charset="0"/>
              <a:buChar char="•"/>
            </a:pPr>
            <a:r>
              <a:rPr lang="en-US" sz="3200" dirty="0"/>
              <a:t>Mobile testing centers are Private by default</a:t>
            </a:r>
            <a:endParaRPr lang="en-US" sz="3200" dirty="0">
              <a:ea typeface="Calibri"/>
              <a:cs typeface="Calibri"/>
            </a:endParaRPr>
          </a:p>
          <a:p>
            <a:pPr marL="457200" indent="-457200">
              <a:buFont typeface="Arial" panose="020B0604020202020204" pitchFamily="34" charset="0"/>
              <a:buChar char="•"/>
            </a:pPr>
            <a:r>
              <a:rPr lang="en-US" sz="3200" dirty="0"/>
              <a:t>Testing hours are not visible to test-takers in their GED.com accounts</a:t>
            </a:r>
          </a:p>
          <a:p>
            <a:pPr marL="457200" indent="-457200">
              <a:buFont typeface="Arial" panose="020B0604020202020204" pitchFamily="34" charset="0"/>
              <a:buChar char="•"/>
            </a:pPr>
            <a:r>
              <a:rPr lang="en-US" sz="3200" dirty="0"/>
              <a:t>You can test with extreme flexibility and responsiveness</a:t>
            </a:r>
            <a:endParaRPr lang="en-US" sz="3200" dirty="0">
              <a:ea typeface="Calibri"/>
              <a:cs typeface="Calibri"/>
            </a:endParaRPr>
          </a:p>
          <a:p>
            <a:endParaRPr lang="en-US" sz="3200"/>
          </a:p>
          <a:p>
            <a:endParaRPr lang="en-US" sz="3200"/>
          </a:p>
          <a:p>
            <a:endParaRPr lang="en-US"/>
          </a:p>
        </p:txBody>
      </p:sp>
      <p:pic>
        <p:nvPicPr>
          <p:cNvPr id="5" name="Picture 4" descr="A blue letter p on a black background">
            <a:extLst>
              <a:ext uri="{FF2B5EF4-FFF2-40B4-BE49-F238E27FC236}">
                <a16:creationId xmlns:a16="http://schemas.microsoft.com/office/drawing/2014/main" id="{D1725867-0167-5C11-921C-50D9EA520BDB}"/>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993962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125-040F-DC42-A7C2-D44AD40ADC06}"/>
              </a:ext>
            </a:extLst>
          </p:cNvPr>
          <p:cNvSpPr>
            <a:spLocks noGrp="1"/>
          </p:cNvSpPr>
          <p:nvPr>
            <p:ph type="title"/>
          </p:nvPr>
        </p:nvSpPr>
        <p:spPr>
          <a:xfrm>
            <a:off x="1183729" y="571500"/>
            <a:ext cx="8360321" cy="1119188"/>
          </a:xfrm>
        </p:spPr>
        <p:txBody>
          <a:bodyPr lIns="91440" tIns="45720" rIns="91440" bIns="45720" anchor="ctr" anchorCtr="0">
            <a:normAutofit/>
          </a:bodyPr>
          <a:lstStyle/>
          <a:p>
            <a:r>
              <a:rPr lang="en-US">
                <a:latin typeface="Arial Bold" panose="020B0704020202020204" pitchFamily="34" charset="0"/>
                <a:cs typeface="Arial Bold" panose="020B0704020202020204" pitchFamily="34" charset="0"/>
              </a:rPr>
              <a:t>More Mobile Testing Details</a:t>
            </a:r>
            <a:endParaRPr lang="es-419">
              <a:latin typeface="Arial Bold" panose="020B0704020202020204" pitchFamily="34" charset="0"/>
              <a:ea typeface="Open Sans Light"/>
              <a:cs typeface="Arial Bold" panose="020B0704020202020204" pitchFamily="34" charset="0"/>
            </a:endParaRPr>
          </a:p>
        </p:txBody>
      </p:sp>
      <p:sp>
        <p:nvSpPr>
          <p:cNvPr id="4" name="Slide Number Placeholder 3">
            <a:extLst>
              <a:ext uri="{FF2B5EF4-FFF2-40B4-BE49-F238E27FC236}">
                <a16:creationId xmlns:a16="http://schemas.microsoft.com/office/drawing/2014/main" id="{820F46BD-D71A-C74E-A683-C81BE3C533A7}"/>
              </a:ext>
            </a:extLst>
          </p:cNvPr>
          <p:cNvSpPr>
            <a:spLocks noGrp="1"/>
          </p:cNvSpPr>
          <p:nvPr>
            <p:ph type="sldNum" sz="quarter" idx="15"/>
          </p:nvPr>
        </p:nvSpPr>
        <p:spPr/>
        <p:txBody>
          <a:bodyPr/>
          <a:lstStyle/>
          <a:p>
            <a:pPr>
              <a:defRPr/>
            </a:pPr>
            <a:fld id="{EEAC2BAD-9516-2B47-9900-7FC05ED2F002}" type="slidenum">
              <a:rPr lang="en-US" smtClean="0"/>
              <a:pPr>
                <a:defRPr/>
              </a:pPr>
              <a:t>55</a:t>
            </a:fld>
            <a:endParaRPr lang="en-US"/>
          </a:p>
        </p:txBody>
      </p:sp>
      <p:sp>
        <p:nvSpPr>
          <p:cNvPr id="3" name="TextBox 2">
            <a:extLst>
              <a:ext uri="{FF2B5EF4-FFF2-40B4-BE49-F238E27FC236}">
                <a16:creationId xmlns:a16="http://schemas.microsoft.com/office/drawing/2014/main" id="{EB52BA8E-FE42-3A21-3BE7-87AA49258046}"/>
              </a:ext>
            </a:extLst>
          </p:cNvPr>
          <p:cNvSpPr txBox="1"/>
          <p:nvPr/>
        </p:nvSpPr>
        <p:spPr>
          <a:xfrm>
            <a:off x="1183729" y="2095499"/>
            <a:ext cx="9950996" cy="4431983"/>
          </a:xfrm>
          <a:prstGeom prst="rect">
            <a:avLst/>
          </a:prstGeom>
          <a:noFill/>
        </p:spPr>
        <p:txBody>
          <a:bodyPr wrap="square" lIns="91440" tIns="45720" rIns="91440" bIns="45720" rtlCol="0" anchor="t">
            <a:spAutoFit/>
          </a:bodyPr>
          <a:lstStyle/>
          <a:p>
            <a:r>
              <a:rPr lang="en-US" sz="3600" b="1" dirty="0"/>
              <a:t>Register test-takers directly in Registration Manager</a:t>
            </a:r>
          </a:p>
          <a:p>
            <a:pPr marL="457200" indent="-457200">
              <a:buFont typeface="Arial" panose="020B0604020202020204" pitchFamily="34" charset="0"/>
              <a:buChar char="•"/>
            </a:pPr>
            <a:r>
              <a:rPr lang="en-US" sz="3200" dirty="0"/>
              <a:t>Mobile testing centers are Private, and test-takers cannot see these centers in their GED.com accounts</a:t>
            </a:r>
          </a:p>
          <a:p>
            <a:pPr marL="457200" indent="-457200">
              <a:buFont typeface="Arial" panose="020B0604020202020204" pitchFamily="34" charset="0"/>
              <a:buChar char="•"/>
            </a:pPr>
            <a:r>
              <a:rPr lang="en-US" sz="3200" dirty="0"/>
              <a:t>The Test Administrator registers students directly for testing, and this can be done immediately before testing</a:t>
            </a:r>
            <a:endParaRPr lang="en-US" sz="3200" dirty="0">
              <a:ea typeface="Calibri"/>
              <a:cs typeface="Calibri"/>
            </a:endParaRPr>
          </a:p>
          <a:p>
            <a:endParaRPr lang="en-US" sz="3200"/>
          </a:p>
          <a:p>
            <a:endParaRPr lang="en-US" sz="3200"/>
          </a:p>
          <a:p>
            <a:endParaRPr lang="en-US"/>
          </a:p>
        </p:txBody>
      </p:sp>
      <p:pic>
        <p:nvPicPr>
          <p:cNvPr id="5" name="Picture 4" descr="A blue letter p on a black background">
            <a:extLst>
              <a:ext uri="{FF2B5EF4-FFF2-40B4-BE49-F238E27FC236}">
                <a16:creationId xmlns:a16="http://schemas.microsoft.com/office/drawing/2014/main" id="{1100C8E8-C89C-38B0-4D69-499DD3A80EDF}"/>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3003601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ED18-3F18-A4A4-CFA4-C9F54DFAEF44}"/>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Other Information</a:t>
            </a:r>
          </a:p>
        </p:txBody>
      </p:sp>
      <p:sp>
        <p:nvSpPr>
          <p:cNvPr id="3" name="Content Placeholder 2">
            <a:extLst>
              <a:ext uri="{FF2B5EF4-FFF2-40B4-BE49-F238E27FC236}">
                <a16:creationId xmlns:a16="http://schemas.microsoft.com/office/drawing/2014/main" id="{EA66C71D-459C-A0EB-53F0-787EC09D4FB3}"/>
              </a:ext>
            </a:extLst>
          </p:cNvPr>
          <p:cNvSpPr>
            <a:spLocks noGrp="1"/>
          </p:cNvSpPr>
          <p:nvPr>
            <p:ph sz="quarter" idx="16"/>
          </p:nvPr>
        </p:nvSpPr>
        <p:spPr/>
        <p:txBody>
          <a:bodyPr/>
          <a:lstStyle/>
          <a:p>
            <a:r>
              <a:rPr lang="en-US" sz="3200" u="sng">
                <a:uFill>
                  <a:solidFill>
                    <a:schemeClr val="bg1"/>
                  </a:solidFill>
                </a:uFill>
                <a:hlinkClick r:id="rId2">
                  <a:extLst>
                    <a:ext uri="{A12FA001-AC4F-418D-AE19-62706E023703}">
                      <ahyp:hlinkClr xmlns:ahyp="http://schemas.microsoft.com/office/drawing/2018/hyperlinkcolor" val="tx"/>
                    </a:ext>
                  </a:extLst>
                </a:hlinkClick>
              </a:rPr>
              <a:t>GED.com</a:t>
            </a:r>
          </a:p>
          <a:p>
            <a:pPr marL="914400" lvl="1" indent="-457200">
              <a:buFont typeface="Wingdings" panose="05000000000000000000" pitchFamily="2" charset="2"/>
              <a:buChar char="à"/>
            </a:pPr>
            <a:r>
              <a:rPr lang="en-US" sz="3200" u="sng">
                <a:uFill>
                  <a:solidFill>
                    <a:schemeClr val="bg1"/>
                  </a:solidFill>
                </a:uFill>
                <a:sym typeface="Wingdings" panose="05000000000000000000" pitchFamily="2" charset="2"/>
                <a:hlinkClick r:id="" action="ppaction://noaction">
                  <a:extLst>
                    <a:ext uri="{A12FA001-AC4F-418D-AE19-62706E023703}">
                      <ahyp:hlinkClr xmlns:ahyp="http://schemas.microsoft.com/office/drawing/2018/hyperlinkcolor" val="tx"/>
                    </a:ext>
                  </a:extLst>
                </a:hlinkClick>
              </a:rPr>
              <a:t>Educators and Admins</a:t>
            </a:r>
          </a:p>
          <a:p>
            <a:pPr marL="1371600" lvl="2" indent="-457200">
              <a:buFont typeface="Wingdings" panose="05000000000000000000" pitchFamily="2" charset="2"/>
              <a:buChar char="à"/>
            </a:pPr>
            <a:r>
              <a:rPr lang="en-US" sz="3200" u="sng">
                <a:uFill>
                  <a:solidFill>
                    <a:schemeClr val="bg1"/>
                  </a:solidFill>
                </a:uFill>
                <a:sym typeface="Wingdings" panose="05000000000000000000" pitchFamily="2" charset="2"/>
                <a:hlinkClick r:id="" action="ppaction://noaction">
                  <a:extLst>
                    <a:ext uri="{A12FA001-AC4F-418D-AE19-62706E023703}">
                      <ahyp:hlinkClr xmlns:ahyp="http://schemas.microsoft.com/office/drawing/2018/hyperlinkcolor" val="tx"/>
                    </a:ext>
                  </a:extLst>
                </a:hlinkClick>
              </a:rPr>
              <a:t>Test Administration</a:t>
            </a:r>
            <a:endParaRPr lang="en-US" sz="3200" u="sng">
              <a:uFill>
                <a:solidFill>
                  <a:schemeClr val="bg1"/>
                </a:solidFill>
              </a:uFill>
              <a:hlinkClick r:id="rId2">
                <a:extLst>
                  <a:ext uri="{A12FA001-AC4F-418D-AE19-62706E023703}">
                    <ahyp:hlinkClr xmlns:ahyp="http://schemas.microsoft.com/office/drawing/2018/hyperlinkcolor" val="tx"/>
                  </a:ext>
                </a:extLst>
              </a:hlinkClick>
            </a:endParaRPr>
          </a:p>
          <a:p>
            <a:endParaRPr lang="en-US" sz="3200">
              <a:solidFill>
                <a:srgbClr val="007FA3"/>
              </a:solidFill>
              <a:hlinkClick r:id="" action="ppaction://noaction">
                <a:extLst>
                  <a:ext uri="{A12FA001-AC4F-418D-AE19-62706E023703}">
                    <ahyp:hlinkClr xmlns:ahyp="http://schemas.microsoft.com/office/drawing/2018/hyperlinkcolor" val="tx"/>
                  </a:ext>
                </a:extLst>
              </a:hlinkClick>
            </a:endParaRPr>
          </a:p>
          <a:p>
            <a:r>
              <a:rPr lang="en-US" sz="3200">
                <a:solidFill>
                  <a:srgbClr val="007FA3"/>
                </a:solidFill>
                <a:hlinkClick r:id="" action="ppaction://noaction">
                  <a:extLst>
                    <a:ext uri="{A12FA001-AC4F-418D-AE19-62706E023703}">
                      <ahyp:hlinkClr xmlns:ahyp="http://schemas.microsoft.com/office/drawing/2018/hyperlinkcolor" val="tx"/>
                    </a:ext>
                  </a:extLst>
                </a:hlinkClick>
              </a:rPr>
              <a:t>General Information about Testing Centers</a:t>
            </a:r>
            <a:endParaRPr lang="en-US" sz="3200">
              <a:hlinkClick r:id="" action="ppaction://noaction"/>
            </a:endParaRPr>
          </a:p>
          <a:p>
            <a:endParaRPr lang="en-US" sz="3200">
              <a:hlinkClick r:id="" action="ppaction://noaction"/>
            </a:endParaRPr>
          </a:p>
          <a:p>
            <a:r>
              <a:rPr lang="en-US" sz="3600">
                <a:hlinkClick r:id="rId3"/>
              </a:rPr>
              <a:t>GED Only Technical Requirements (pearsonvue.com)</a:t>
            </a:r>
            <a:endParaRPr lang="en-US" sz="3200"/>
          </a:p>
        </p:txBody>
      </p:sp>
      <p:sp>
        <p:nvSpPr>
          <p:cNvPr id="4" name="Slide Number Placeholder 3">
            <a:extLst>
              <a:ext uri="{FF2B5EF4-FFF2-40B4-BE49-F238E27FC236}">
                <a16:creationId xmlns:a16="http://schemas.microsoft.com/office/drawing/2014/main" id="{7A75415A-E98A-C0D0-6FF1-F1E596B3E824}"/>
              </a:ext>
            </a:extLst>
          </p:cNvPr>
          <p:cNvSpPr>
            <a:spLocks noGrp="1"/>
          </p:cNvSpPr>
          <p:nvPr>
            <p:ph type="sldNum" sz="quarter" idx="15"/>
          </p:nvPr>
        </p:nvSpPr>
        <p:spPr/>
        <p:txBody>
          <a:bodyPr/>
          <a:lstStyle/>
          <a:p>
            <a:pPr>
              <a:defRPr/>
            </a:pPr>
            <a:fld id="{EEAC2BAD-9516-2B47-9900-7FC05ED2F002}" type="slidenum">
              <a:rPr lang="en-US" smtClean="0"/>
              <a:pPr>
                <a:defRPr/>
              </a:pPr>
              <a:t>56</a:t>
            </a:fld>
            <a:endParaRPr lang="en-US"/>
          </a:p>
        </p:txBody>
      </p:sp>
      <p:pic>
        <p:nvPicPr>
          <p:cNvPr id="6" name="Picture 5">
            <a:extLst>
              <a:ext uri="{FF2B5EF4-FFF2-40B4-BE49-F238E27FC236}">
                <a16:creationId xmlns:a16="http://schemas.microsoft.com/office/drawing/2014/main" id="{2C866BE5-DECA-51A9-EDE2-E959755D86F1}"/>
              </a:ext>
            </a:extLst>
          </p:cNvPr>
          <p:cNvPicPr>
            <a:picLocks noChangeAspect="1"/>
          </p:cNvPicPr>
          <p:nvPr/>
        </p:nvPicPr>
        <p:blipFill>
          <a:blip r:embed="rId4"/>
          <a:stretch>
            <a:fillRect/>
          </a:stretch>
        </p:blipFill>
        <p:spPr>
          <a:xfrm>
            <a:off x="9758317" y="1131094"/>
            <a:ext cx="1797142" cy="596931"/>
          </a:xfrm>
          <a:prstGeom prst="rect">
            <a:avLst/>
          </a:prstGeom>
        </p:spPr>
      </p:pic>
      <p:pic>
        <p:nvPicPr>
          <p:cNvPr id="8" name="Picture 7">
            <a:extLst>
              <a:ext uri="{FF2B5EF4-FFF2-40B4-BE49-F238E27FC236}">
                <a16:creationId xmlns:a16="http://schemas.microsoft.com/office/drawing/2014/main" id="{081A71AD-C155-54F0-4FDA-10DF86DB0C59}"/>
              </a:ext>
            </a:extLst>
          </p:cNvPr>
          <p:cNvPicPr>
            <a:picLocks noChangeAspect="1"/>
          </p:cNvPicPr>
          <p:nvPr/>
        </p:nvPicPr>
        <p:blipFill>
          <a:blip r:embed="rId5"/>
          <a:stretch>
            <a:fillRect/>
          </a:stretch>
        </p:blipFill>
        <p:spPr>
          <a:xfrm>
            <a:off x="7178807" y="1429559"/>
            <a:ext cx="2825895" cy="2292468"/>
          </a:xfrm>
          <a:prstGeom prst="rect">
            <a:avLst/>
          </a:prstGeom>
        </p:spPr>
      </p:pic>
      <p:pic>
        <p:nvPicPr>
          <p:cNvPr id="5" name="Picture 4" descr="A blue letter p on a black background">
            <a:extLst>
              <a:ext uri="{FF2B5EF4-FFF2-40B4-BE49-F238E27FC236}">
                <a16:creationId xmlns:a16="http://schemas.microsoft.com/office/drawing/2014/main" id="{61ACBB1D-B10F-9E0A-13FB-6A795EB15F9A}"/>
              </a:ext>
            </a:extLst>
          </p:cNvPr>
          <p:cNvPicPr>
            <a:picLocks noChangeAspect="1"/>
          </p:cNvPicPr>
          <p:nvPr/>
        </p:nvPicPr>
        <p:blipFill>
          <a:blip r:embed="rId6"/>
          <a:stretch>
            <a:fillRect/>
          </a:stretch>
        </p:blipFill>
        <p:spPr>
          <a:xfrm>
            <a:off x="506709" y="5902680"/>
            <a:ext cx="932985" cy="983466"/>
          </a:xfrm>
          <a:prstGeom prst="rect">
            <a:avLst/>
          </a:prstGeom>
        </p:spPr>
      </p:pic>
    </p:spTree>
    <p:extLst>
      <p:ext uri="{BB962C8B-B14F-4D97-AF65-F5344CB8AC3E}">
        <p14:creationId xmlns:p14="http://schemas.microsoft.com/office/powerpoint/2010/main" val="881655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Communications</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57</a:t>
            </a:fld>
            <a:endParaRPr lang="en-US"/>
          </a:p>
        </p:txBody>
      </p:sp>
      <p:sp>
        <p:nvSpPr>
          <p:cNvPr id="5" name="Content Placeholder 2">
            <a:extLst>
              <a:ext uri="{FF2B5EF4-FFF2-40B4-BE49-F238E27FC236}">
                <a16:creationId xmlns:a16="http://schemas.microsoft.com/office/drawing/2014/main" id="{FEE2F030-035B-88C8-97D8-1372DEB26989}"/>
              </a:ext>
            </a:extLst>
          </p:cNvPr>
          <p:cNvSpPr>
            <a:spLocks noGrp="1"/>
          </p:cNvSpPr>
          <p:nvPr>
            <p:ph sz="quarter" idx="16"/>
          </p:nvPr>
        </p:nvSpPr>
        <p:spPr>
          <a:xfrm>
            <a:off x="1184275" y="1893888"/>
            <a:ext cx="9652338" cy="4475162"/>
          </a:xfrm>
        </p:spPr>
        <p:txBody>
          <a:bodyPr/>
          <a:lstStyle/>
          <a:p>
            <a:pPr marL="457200" indent="-457200">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Be on the lookout for emails from multiple entities within Pearson VUE: Sales, Quality, Care, VSS, etc.</a:t>
            </a:r>
          </a:p>
          <a:p>
            <a:pPr marL="457200" indent="-457200">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Always feel free to copy the SRM and CCOM on your communications with Pearson VUE</a:t>
            </a:r>
          </a:p>
          <a:p>
            <a:endParaRPr lang="en-US"/>
          </a:p>
        </p:txBody>
      </p:sp>
      <p:pic>
        <p:nvPicPr>
          <p:cNvPr id="3" name="Picture 2" descr="A blue letter p on a black background">
            <a:extLst>
              <a:ext uri="{FF2B5EF4-FFF2-40B4-BE49-F238E27FC236}">
                <a16:creationId xmlns:a16="http://schemas.microsoft.com/office/drawing/2014/main" id="{95CB6D09-22A3-7518-D5EC-B59E9F4BBA89}"/>
              </a:ext>
            </a:extLst>
          </p:cNvPr>
          <p:cNvPicPr>
            <a:picLocks noChangeAspect="1"/>
          </p:cNvPicPr>
          <p:nvPr/>
        </p:nvPicPr>
        <p:blipFill>
          <a:blip r:embed="rId2"/>
          <a:stretch>
            <a:fillRect/>
          </a:stretch>
        </p:blipFill>
        <p:spPr>
          <a:xfrm>
            <a:off x="506709" y="5902680"/>
            <a:ext cx="932985" cy="983466"/>
          </a:xfrm>
          <a:prstGeom prst="rect">
            <a:avLst/>
          </a:prstGeom>
        </p:spPr>
      </p:pic>
      <p:pic>
        <p:nvPicPr>
          <p:cNvPr id="11" name="Graphic 10" descr="desktop device displaying content">
            <a:extLst>
              <a:ext uri="{FF2B5EF4-FFF2-40B4-BE49-F238E27FC236}">
                <a16:creationId xmlns:a16="http://schemas.microsoft.com/office/drawing/2014/main" id="{B84109F8-5A47-740A-381B-145BDF3B536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43380" y="3805807"/>
            <a:ext cx="946673" cy="946673"/>
          </a:xfrm>
          <a:prstGeom prst="rect">
            <a:avLst/>
          </a:prstGeom>
        </p:spPr>
      </p:pic>
      <p:pic>
        <p:nvPicPr>
          <p:cNvPr id="12" name="Graphic 11" descr="a group of people">
            <a:extLst>
              <a:ext uri="{FF2B5EF4-FFF2-40B4-BE49-F238E27FC236}">
                <a16:creationId xmlns:a16="http://schemas.microsoft.com/office/drawing/2014/main" id="{63CDB55C-BF32-7079-E036-18A7700F202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996664" y="4368786"/>
            <a:ext cx="1263834" cy="1263834"/>
          </a:xfrm>
          <a:prstGeom prst="rect">
            <a:avLst/>
          </a:prstGeom>
        </p:spPr>
      </p:pic>
      <p:pic>
        <p:nvPicPr>
          <p:cNvPr id="13" name="Graphic 12" descr="buildings">
            <a:extLst>
              <a:ext uri="{FF2B5EF4-FFF2-40B4-BE49-F238E27FC236}">
                <a16:creationId xmlns:a16="http://schemas.microsoft.com/office/drawing/2014/main" id="{09E270E2-D445-AAA1-BEF2-48306FE4500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351185" y="4368785"/>
            <a:ext cx="1083562" cy="1083562"/>
          </a:xfrm>
          <a:prstGeom prst="rect">
            <a:avLst/>
          </a:prstGeom>
        </p:spPr>
      </p:pic>
      <p:pic>
        <p:nvPicPr>
          <p:cNvPr id="14" name="Graphic 13" descr="note and pen">
            <a:extLst>
              <a:ext uri="{FF2B5EF4-FFF2-40B4-BE49-F238E27FC236}">
                <a16:creationId xmlns:a16="http://schemas.microsoft.com/office/drawing/2014/main" id="{96C1F3BE-448B-B33B-C193-50EFE69F2B9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085222" y="3648166"/>
            <a:ext cx="1441239" cy="1441239"/>
          </a:xfrm>
          <a:prstGeom prst="rect">
            <a:avLst/>
          </a:prstGeom>
        </p:spPr>
      </p:pic>
    </p:spTree>
    <p:extLst>
      <p:ext uri="{BB962C8B-B14F-4D97-AF65-F5344CB8AC3E}">
        <p14:creationId xmlns:p14="http://schemas.microsoft.com/office/powerpoint/2010/main" val="2702100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US">
                <a:latin typeface="Arial Bold" panose="020B0704020202020204" pitchFamily="34" charset="0"/>
                <a:cs typeface="Arial Bold" panose="020B0704020202020204" pitchFamily="34" charset="0"/>
              </a:rPr>
              <a:t>Questions?</a:t>
            </a:r>
            <a:endParaRPr lang="en-US"/>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a:xfrm>
            <a:off x="1183729" y="2375151"/>
            <a:ext cx="9972675" cy="2995746"/>
          </a:xfrm>
        </p:spPr>
        <p:txBody>
          <a:bodyPr/>
          <a:lstStyle/>
          <a:p>
            <a:pPr marL="12700" marR="5080"/>
            <a:r>
              <a:rPr lang="en-US" sz="3200" b="1" spc="-10">
                <a:latin typeface="Open Sans" panose="020B0606030504020204" pitchFamily="34" charset="0"/>
                <a:ea typeface="Open Sans" panose="020B0606030504020204" pitchFamily="34" charset="0"/>
                <a:cs typeface="Open Sans" panose="020B0606030504020204" pitchFamily="34" charset="0"/>
              </a:rPr>
              <a:t>Natalie E. Cummins</a:t>
            </a:r>
          </a:p>
          <a:p>
            <a:pPr marL="12700" marR="5080"/>
            <a:r>
              <a:rPr lang="en-US" sz="3200" spc="-10">
                <a:latin typeface="Open Sans" panose="020B0606030504020204" pitchFamily="34" charset="0"/>
                <a:ea typeface="Open Sans" panose="020B0606030504020204" pitchFamily="34" charset="0"/>
                <a:cs typeface="Open Sans" panose="020B0606030504020204" pitchFamily="34" charset="0"/>
              </a:rPr>
              <a:t>Client Channel Operations Manager</a:t>
            </a:r>
          </a:p>
          <a:p>
            <a:pPr marL="12700" marR="5080"/>
            <a:r>
              <a:rPr lang="en-US" sz="3200" spc="-10">
                <a:latin typeface="Open Sans" panose="020B0606030504020204" pitchFamily="34" charset="0"/>
                <a:ea typeface="Open Sans" panose="020B0606030504020204" pitchFamily="34" charset="0"/>
                <a:cs typeface="Open Sans" panose="020B0606030504020204" pitchFamily="34" charset="0"/>
              </a:rPr>
              <a:t>Pearson VUE</a:t>
            </a:r>
          </a:p>
          <a:p>
            <a:pPr marL="12700" marR="5080"/>
            <a:r>
              <a:rPr lang="en-US" sz="3200" spc="-10">
                <a:latin typeface="Open Sans" panose="020B0606030504020204" pitchFamily="34" charset="0"/>
                <a:ea typeface="Open Sans" panose="020B0606030504020204" pitchFamily="34" charset="0"/>
                <a:cs typeface="Open Sans" panose="020B0606030504020204" pitchFamily="34" charset="0"/>
              </a:rPr>
              <a:t>(859) 285-7099</a:t>
            </a:r>
          </a:p>
          <a:p>
            <a:pPr marL="12700" marR="5080"/>
            <a:r>
              <a:rPr lang="en-US" sz="3200" spc="-1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Natalie.Cummins@pearson.com</a:t>
            </a:r>
            <a:endParaRPr lang="en-US" sz="3200" spc="-1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58</a:t>
            </a:fld>
            <a:endParaRPr lang="en-US"/>
          </a:p>
        </p:txBody>
      </p:sp>
      <p:pic>
        <p:nvPicPr>
          <p:cNvPr id="6" name="Picture 5" descr="A blue letter p on a black background">
            <a:extLst>
              <a:ext uri="{FF2B5EF4-FFF2-40B4-BE49-F238E27FC236}">
                <a16:creationId xmlns:a16="http://schemas.microsoft.com/office/drawing/2014/main" id="{EA0A99B5-FCAD-D063-486D-4A4C269FAEF2}"/>
              </a:ext>
            </a:extLst>
          </p:cNvPr>
          <p:cNvPicPr>
            <a:picLocks noChangeAspect="1"/>
          </p:cNvPicPr>
          <p:nvPr/>
        </p:nvPicPr>
        <p:blipFill>
          <a:blip r:embed="rId3"/>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328617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a:latin typeface="Arial"/>
                <a:cs typeface="Arial"/>
              </a:rPr>
            </a:br>
            <a:r>
              <a:rPr lang="en-US">
                <a:latin typeface="Arial"/>
                <a:cs typeface="Arial"/>
              </a:rPr>
              <a:t>Session Survey</a:t>
            </a:r>
            <a:endParaRPr lang="en-US"/>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a:latin typeface="Arial"/>
                <a:cs typeface="Arial"/>
              </a:rPr>
              <a:t>Your feedback is important. Please scan the QR code below to rate this session. </a:t>
            </a:r>
            <a:endParaRPr lang="en-US"/>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59</a:t>
            </a:fld>
            <a:endParaRPr lang="en-US"/>
          </a:p>
        </p:txBody>
      </p:sp>
      <p:sp>
        <p:nvSpPr>
          <p:cNvPr id="6" name="Text Placeholder 3">
            <a:extLst>
              <a:ext uri="{FF2B5EF4-FFF2-40B4-BE49-F238E27FC236}">
                <a16:creationId xmlns:a16="http://schemas.microsoft.com/office/drawing/2014/main" id="{DD0811B8-D6D5-6C1E-65E7-89ED37625372}"/>
              </a:ext>
            </a:extLst>
          </p:cNvPr>
          <p:cNvSpPr txBox="1">
            <a:spLocks/>
          </p:cNvSpPr>
          <p:nvPr/>
        </p:nvSpPr>
        <p:spPr>
          <a:xfrm>
            <a:off x="503331" y="3709002"/>
            <a:ext cx="4370583" cy="1089874"/>
          </a:xfrm>
          <a:prstGeom prst="rect">
            <a:avLst/>
          </a:prstGeom>
        </p:spPr>
        <p:txBody>
          <a:bodyPr vert="horz" lIns="0" tIns="91440" rIns="0" bIns="0" rtlCol="0" anchor="t">
            <a:normAutofit/>
          </a:bodyPr>
          <a:lstStyle>
            <a:lvl1pPr marL="0" indent="0" algn="l"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342884"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2pPr>
            <a:lvl3pPr marL="685766"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3pPr>
            <a:lvl4pPr marL="1028649"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4pPr>
            <a:lvl5pPr marL="1371532"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5pPr>
            <a:lvl6pPr marL="1714415"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297"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180"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064"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en-US"/>
          </a:p>
        </p:txBody>
      </p:sp>
      <p:pic>
        <p:nvPicPr>
          <p:cNvPr id="3" name="Picture 2" descr="A blue letter p on a black background">
            <a:extLst>
              <a:ext uri="{FF2B5EF4-FFF2-40B4-BE49-F238E27FC236}">
                <a16:creationId xmlns:a16="http://schemas.microsoft.com/office/drawing/2014/main" id="{2C96E44E-EFC1-DF19-5BC2-82EBD8CADB16}"/>
              </a:ext>
            </a:extLst>
          </p:cNvPr>
          <p:cNvPicPr>
            <a:picLocks noChangeAspect="1"/>
          </p:cNvPicPr>
          <p:nvPr/>
        </p:nvPicPr>
        <p:blipFill>
          <a:blip r:embed="rId3"/>
          <a:stretch>
            <a:fillRect/>
          </a:stretch>
        </p:blipFill>
        <p:spPr>
          <a:xfrm>
            <a:off x="506709" y="5902680"/>
            <a:ext cx="932985" cy="983466"/>
          </a:xfrm>
          <a:prstGeom prst="rect">
            <a:avLst/>
          </a:prstGeom>
        </p:spPr>
      </p:pic>
      <p:pic>
        <p:nvPicPr>
          <p:cNvPr id="9" name="Picture 8" descr="A qr code with black squares&#10;&#10;AI-generated content may be incorrect.">
            <a:extLst>
              <a:ext uri="{FF2B5EF4-FFF2-40B4-BE49-F238E27FC236}">
                <a16:creationId xmlns:a16="http://schemas.microsoft.com/office/drawing/2014/main" id="{1836E3C0-A0F1-77B5-69E5-1F20CE790674}"/>
              </a:ext>
            </a:extLst>
          </p:cNvPr>
          <p:cNvPicPr>
            <a:picLocks noChangeAspect="1"/>
          </p:cNvPicPr>
          <p:nvPr/>
        </p:nvPicPr>
        <p:blipFill>
          <a:blip r:embed="rId4"/>
          <a:stretch>
            <a:fillRect/>
          </a:stretch>
        </p:blipFill>
        <p:spPr>
          <a:xfrm>
            <a:off x="1773043" y="3286664"/>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a:xfrm>
            <a:off x="1183729" y="571500"/>
            <a:ext cx="9966871" cy="833788"/>
          </a:xfrm>
        </p:spPr>
        <p:txBody>
          <a:bodyPr/>
          <a:lstStyle/>
          <a:p>
            <a:r>
              <a:rPr lang="en-GB" sz="3600">
                <a:latin typeface="Arial Bold" charset="0"/>
                <a:cs typeface="Arial Bold" charset="0"/>
              </a:rPr>
              <a:t>Key Information </a:t>
            </a:r>
            <a:endParaRPr lang="en-US"/>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a:xfrm>
            <a:off x="1183729" y="1405288"/>
            <a:ext cx="9972675" cy="4963762"/>
          </a:xfrm>
        </p:spPr>
        <p:txBody>
          <a:bodyPr/>
          <a:lstStyle/>
          <a:p>
            <a:r>
              <a:rPr lang="en-GB" sz="2400">
                <a:latin typeface="Open Sans" panose="020B0606030504020204" pitchFamily="34" charset="0"/>
                <a:ea typeface="Open Sans" panose="020B0606030504020204" pitchFamily="34" charset="0"/>
                <a:cs typeface="Open Sans" panose="020B0606030504020204" pitchFamily="34" charset="0"/>
                <a:hlinkClick r:id="rId2"/>
              </a:rPr>
              <a:t>https://ged.com/educators_admins/test_admin/become_a_center/</a:t>
            </a:r>
            <a:endParaRPr lang="en-GB" sz="2400">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6</a:t>
            </a:fld>
            <a:endParaRPr lang="en-US"/>
          </a:p>
        </p:txBody>
      </p:sp>
      <p:pic>
        <p:nvPicPr>
          <p:cNvPr id="6" name="Picture 5" descr="A blue letter p on a black background">
            <a:extLst>
              <a:ext uri="{FF2B5EF4-FFF2-40B4-BE49-F238E27FC236}">
                <a16:creationId xmlns:a16="http://schemas.microsoft.com/office/drawing/2014/main" id="{2D994D0F-37E0-FE87-2EF9-6D9089F8FFE4}"/>
              </a:ext>
            </a:extLst>
          </p:cNvPr>
          <p:cNvPicPr>
            <a:picLocks noChangeAspect="1"/>
          </p:cNvPicPr>
          <p:nvPr/>
        </p:nvPicPr>
        <p:blipFill>
          <a:blip r:embed="rId3"/>
          <a:stretch>
            <a:fillRect/>
          </a:stretch>
        </p:blipFill>
        <p:spPr>
          <a:xfrm>
            <a:off x="506709" y="5902680"/>
            <a:ext cx="932985" cy="983466"/>
          </a:xfrm>
          <a:prstGeom prst="rect">
            <a:avLst/>
          </a:prstGeom>
        </p:spPr>
      </p:pic>
      <p:pic>
        <p:nvPicPr>
          <p:cNvPr id="11" name="Picture 10">
            <a:extLst>
              <a:ext uri="{FF2B5EF4-FFF2-40B4-BE49-F238E27FC236}">
                <a16:creationId xmlns:a16="http://schemas.microsoft.com/office/drawing/2014/main" id="{1B9E89FE-A358-8D5F-8782-0287EAB19BEC}"/>
              </a:ext>
            </a:extLst>
          </p:cNvPr>
          <p:cNvPicPr>
            <a:picLocks noChangeAspect="1"/>
          </p:cNvPicPr>
          <p:nvPr/>
        </p:nvPicPr>
        <p:blipFill>
          <a:blip r:embed="rId4"/>
          <a:stretch>
            <a:fillRect/>
          </a:stretch>
        </p:blipFill>
        <p:spPr>
          <a:xfrm>
            <a:off x="2735214" y="1978200"/>
            <a:ext cx="5534797" cy="4429743"/>
          </a:xfrm>
          <a:prstGeom prst="rect">
            <a:avLst/>
          </a:prstGeom>
        </p:spPr>
      </p:pic>
    </p:spTree>
    <p:extLst>
      <p:ext uri="{BB962C8B-B14F-4D97-AF65-F5344CB8AC3E}">
        <p14:creationId xmlns:p14="http://schemas.microsoft.com/office/powerpoint/2010/main" val="167112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E09CF-DD46-3CDC-15EF-A6B7BEF9C3F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F05AD81-CDAF-7154-0A38-6C667495A533}"/>
              </a:ext>
            </a:extLst>
          </p:cNvPr>
          <p:cNvSpPr>
            <a:spLocks noGrp="1"/>
          </p:cNvSpPr>
          <p:nvPr>
            <p:ph type="title"/>
          </p:nvPr>
        </p:nvSpPr>
        <p:spPr/>
        <p:txBody>
          <a:bodyPr/>
          <a:lstStyle/>
          <a:p>
            <a:r>
              <a:rPr lang="en-US" sz="4800" spc="-75"/>
              <a:t>Test Center Basics</a:t>
            </a:r>
            <a:endParaRPr lang="en-US"/>
          </a:p>
        </p:txBody>
      </p:sp>
      <p:sp>
        <p:nvSpPr>
          <p:cNvPr id="4" name="Slide Number Placeholder 3">
            <a:extLst>
              <a:ext uri="{FF2B5EF4-FFF2-40B4-BE49-F238E27FC236}">
                <a16:creationId xmlns:a16="http://schemas.microsoft.com/office/drawing/2014/main" id="{1FD99BDF-2F5A-A047-0929-4D5D19110DF5}"/>
              </a:ext>
            </a:extLst>
          </p:cNvPr>
          <p:cNvSpPr>
            <a:spLocks noGrp="1"/>
          </p:cNvSpPr>
          <p:nvPr>
            <p:ph type="sldNum" sz="quarter" idx="10"/>
          </p:nvPr>
        </p:nvSpPr>
        <p:spPr/>
        <p:txBody>
          <a:bodyPr/>
          <a:lstStyle/>
          <a:p>
            <a:fld id="{BAE26A2A-DE5F-EA41-900F-AB5C4F1D9848}" type="slidenum">
              <a:rPr lang="en-US" smtClean="0"/>
              <a:t>7</a:t>
            </a:fld>
            <a:endParaRPr lang="en-US"/>
          </a:p>
        </p:txBody>
      </p:sp>
      <p:pic>
        <p:nvPicPr>
          <p:cNvPr id="2" name="Picture 1" descr="A blue letter p on a black background">
            <a:extLst>
              <a:ext uri="{FF2B5EF4-FFF2-40B4-BE49-F238E27FC236}">
                <a16:creationId xmlns:a16="http://schemas.microsoft.com/office/drawing/2014/main" id="{A4109266-21A8-7AAB-DEF6-7FF2A2A66BB3}"/>
              </a:ext>
            </a:extLst>
          </p:cNvPr>
          <p:cNvPicPr>
            <a:picLocks noChangeAspect="1"/>
          </p:cNvPicPr>
          <p:nvPr/>
        </p:nvPicPr>
        <p:blipFill>
          <a:blip r:embed="rId2"/>
          <a:stretch>
            <a:fillRect/>
          </a:stretch>
        </p:blipFill>
        <p:spPr>
          <a:xfrm>
            <a:off x="506709" y="5902680"/>
            <a:ext cx="932985" cy="983466"/>
          </a:xfrm>
          <a:prstGeom prst="rect">
            <a:avLst/>
          </a:prstGeom>
        </p:spPr>
      </p:pic>
      <p:sp>
        <p:nvSpPr>
          <p:cNvPr id="7" name="Text Placeholder 6">
            <a:extLst>
              <a:ext uri="{FF2B5EF4-FFF2-40B4-BE49-F238E27FC236}">
                <a16:creationId xmlns:a16="http://schemas.microsoft.com/office/drawing/2014/main" id="{A5454DB8-2564-6934-B986-8A8449D30B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80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4B057-413E-9C48-9834-FE225B00F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39968-8E0F-F13B-8EAF-D12FA335D6B7}"/>
              </a:ext>
            </a:extLst>
          </p:cNvPr>
          <p:cNvSpPr>
            <a:spLocks noGrp="1"/>
          </p:cNvSpPr>
          <p:nvPr>
            <p:ph type="title"/>
          </p:nvPr>
        </p:nvSpPr>
        <p:spPr/>
        <p:txBody>
          <a:bodyPr/>
          <a:lstStyle/>
          <a:p>
            <a:r>
              <a:rPr lang="en-GB" sz="3600">
                <a:latin typeface="Arial Bold" panose="020B0704020202020204" pitchFamily="34" charset="0"/>
                <a:cs typeface="Arial Bold" panose="020B0704020202020204" pitchFamily="34" charset="0"/>
              </a:rPr>
              <a:t>Types of Testing Centers</a:t>
            </a:r>
            <a:endParaRPr lang="en-US"/>
          </a:p>
        </p:txBody>
      </p:sp>
      <p:sp>
        <p:nvSpPr>
          <p:cNvPr id="4" name="Slide Number Placeholder 3">
            <a:extLst>
              <a:ext uri="{FF2B5EF4-FFF2-40B4-BE49-F238E27FC236}">
                <a16:creationId xmlns:a16="http://schemas.microsoft.com/office/drawing/2014/main" id="{64CF5FBD-129B-BF13-EF30-3A0DADD508DD}"/>
              </a:ext>
            </a:extLst>
          </p:cNvPr>
          <p:cNvSpPr>
            <a:spLocks noGrp="1"/>
          </p:cNvSpPr>
          <p:nvPr>
            <p:ph type="sldNum" sz="quarter" idx="15"/>
          </p:nvPr>
        </p:nvSpPr>
        <p:spPr/>
        <p:txBody>
          <a:bodyPr/>
          <a:lstStyle/>
          <a:p>
            <a:pPr>
              <a:defRPr/>
            </a:pPr>
            <a:fld id="{EEAC2BAD-9516-2B47-9900-7FC05ED2F002}" type="slidenum">
              <a:rPr lang="en-US" smtClean="0"/>
              <a:pPr>
                <a:defRPr/>
              </a:pPr>
              <a:t>8</a:t>
            </a:fld>
            <a:endParaRPr lang="en-US"/>
          </a:p>
        </p:txBody>
      </p:sp>
      <p:sp>
        <p:nvSpPr>
          <p:cNvPr id="5" name="Content Placeholder 1">
            <a:extLst>
              <a:ext uri="{FF2B5EF4-FFF2-40B4-BE49-F238E27FC236}">
                <a16:creationId xmlns:a16="http://schemas.microsoft.com/office/drawing/2014/main" id="{3FB6E227-6C18-B801-3973-F195D852DFEA}"/>
              </a:ext>
            </a:extLst>
          </p:cNvPr>
          <p:cNvSpPr>
            <a:spLocks noGrp="1"/>
          </p:cNvSpPr>
          <p:nvPr>
            <p:ph sz="quarter" idx="16"/>
          </p:nvPr>
        </p:nvSpPr>
        <p:spPr>
          <a:xfrm>
            <a:off x="1184275" y="1893888"/>
            <a:ext cx="9972675" cy="4475162"/>
          </a:xfrm>
        </p:spPr>
        <p:txBody>
          <a:bodyPr>
            <a:normAutofit/>
          </a:bodyPr>
          <a:lstStyle/>
          <a:p>
            <a:pPr marL="457200" indent="-457200">
              <a:buFont typeface="Wingdings" panose="05000000000000000000" pitchFamily="2" charset="2"/>
              <a:buChar char="q"/>
            </a:pPr>
            <a:r>
              <a:rPr lang="en-GB" sz="3600" b="1">
                <a:latin typeface="Open Sans" panose="020B0606030504020204" pitchFamily="34" charset="0"/>
                <a:ea typeface="Open Sans" panose="020B0606030504020204" pitchFamily="34" charset="0"/>
                <a:cs typeface="Open Sans" panose="020B0606030504020204" pitchFamily="34" charset="0"/>
              </a:rPr>
              <a:t>Fixed</a:t>
            </a:r>
            <a:r>
              <a:rPr lang="en-GB" sz="3600">
                <a:latin typeface="Open Sans" panose="020B0606030504020204" pitchFamily="34" charset="0"/>
                <a:ea typeface="Open Sans" panose="020B0606030504020204" pitchFamily="34" charset="0"/>
                <a:cs typeface="Open Sans" panose="020B0606030504020204" pitchFamily="34" charset="0"/>
              </a:rPr>
              <a:t> – Computers stay in one place</a:t>
            </a:r>
          </a:p>
          <a:p>
            <a:pPr marL="914400" lvl="1" indent="-457200">
              <a:buFont typeface="Wingdings" panose="05000000000000000000" pitchFamily="2" charset="2"/>
              <a:buChar char="q"/>
            </a:pPr>
            <a:r>
              <a:rPr lang="en-GB" sz="3600" b="1">
                <a:latin typeface="Open Sans" panose="020B0606030504020204" pitchFamily="34" charset="0"/>
                <a:ea typeface="Open Sans" panose="020B0606030504020204" pitchFamily="34" charset="0"/>
                <a:cs typeface="Open Sans" panose="020B0606030504020204" pitchFamily="34" charset="0"/>
              </a:rPr>
              <a:t>Public</a:t>
            </a:r>
            <a:r>
              <a:rPr lang="en-GB" sz="3600">
                <a:latin typeface="Open Sans" panose="020B0606030504020204" pitchFamily="34" charset="0"/>
                <a:ea typeface="Open Sans" panose="020B0606030504020204" pitchFamily="34" charset="0"/>
                <a:cs typeface="Open Sans" panose="020B0606030504020204" pitchFamily="34" charset="0"/>
              </a:rPr>
              <a:t> – Students self-schedule</a:t>
            </a:r>
          </a:p>
          <a:p>
            <a:pPr marL="914400" lvl="1" indent="-457200">
              <a:buFont typeface="Wingdings" panose="05000000000000000000" pitchFamily="2" charset="2"/>
              <a:buChar char="q"/>
            </a:pPr>
            <a:r>
              <a:rPr lang="en-GB" sz="3600" b="1">
                <a:latin typeface="Open Sans" panose="020B0606030504020204" pitchFamily="34" charset="0"/>
                <a:ea typeface="Open Sans" panose="020B0606030504020204" pitchFamily="34" charset="0"/>
                <a:cs typeface="Open Sans" panose="020B0606030504020204" pitchFamily="34" charset="0"/>
              </a:rPr>
              <a:t>Private</a:t>
            </a:r>
            <a:r>
              <a:rPr lang="en-GB" sz="3600">
                <a:latin typeface="Open Sans" panose="020B0606030504020204" pitchFamily="34" charset="0"/>
                <a:ea typeface="Open Sans" panose="020B0606030504020204" pitchFamily="34" charset="0"/>
                <a:cs typeface="Open Sans" panose="020B0606030504020204" pitchFamily="34" charset="0"/>
              </a:rPr>
              <a:t> – Test center schedules students</a:t>
            </a:r>
          </a:p>
          <a:p>
            <a:pPr marL="457200" indent="-457200">
              <a:buFont typeface="Wingdings" panose="05000000000000000000" pitchFamily="2" charset="2"/>
              <a:buChar char="q"/>
            </a:pPr>
            <a:r>
              <a:rPr lang="en-GB" sz="3600" b="1">
                <a:latin typeface="Open Sans" panose="020B0606030504020204" pitchFamily="34" charset="0"/>
                <a:ea typeface="Open Sans" panose="020B0606030504020204" pitchFamily="34" charset="0"/>
                <a:cs typeface="Open Sans" panose="020B0606030504020204" pitchFamily="34" charset="0"/>
              </a:rPr>
              <a:t>Mobile</a:t>
            </a:r>
            <a:r>
              <a:rPr lang="en-GB" sz="3600">
                <a:latin typeface="Open Sans" panose="020B0606030504020204" pitchFamily="34" charset="0"/>
                <a:ea typeface="Open Sans" panose="020B0606030504020204" pitchFamily="34" charset="0"/>
                <a:cs typeface="Open Sans" panose="020B0606030504020204" pitchFamily="34" charset="0"/>
              </a:rPr>
              <a:t> – Computers can move around to different locations</a:t>
            </a:r>
          </a:p>
          <a:p>
            <a:pPr marL="457200" indent="-457200">
              <a:buFont typeface="Wingdings" panose="05000000000000000000" pitchFamily="2" charset="2"/>
              <a:buChar char="q"/>
            </a:pPr>
            <a:r>
              <a:rPr lang="en-GB" sz="3600" b="1">
                <a:latin typeface="Open Sans" panose="020B0606030504020204" pitchFamily="34" charset="0"/>
                <a:ea typeface="Open Sans" panose="020B0606030504020204" pitchFamily="34" charset="0"/>
                <a:cs typeface="Open Sans" panose="020B0606030504020204" pitchFamily="34" charset="0"/>
              </a:rPr>
              <a:t>Corrections</a:t>
            </a:r>
            <a:r>
              <a:rPr lang="en-GB" sz="3600">
                <a:latin typeface="Open Sans" panose="020B0606030504020204" pitchFamily="34" charset="0"/>
                <a:ea typeface="Open Sans" panose="020B0606030504020204" pitchFamily="34" charset="0"/>
                <a:cs typeface="Open Sans" panose="020B0606030504020204" pitchFamily="34" charset="0"/>
              </a:rPr>
              <a:t> – Can be fixed or mobile; designed to serve justice-involved or adjacent</a:t>
            </a:r>
          </a:p>
          <a:p>
            <a:pPr marL="0" indent="0">
              <a:buNone/>
            </a:pPr>
            <a:endParaRPr lang="en-GB" sz="3600" i="1">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8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a:p>
        </p:txBody>
      </p:sp>
      <p:pic>
        <p:nvPicPr>
          <p:cNvPr id="6" name="Picture 5" descr="A blue letter p on a black background">
            <a:extLst>
              <a:ext uri="{FF2B5EF4-FFF2-40B4-BE49-F238E27FC236}">
                <a16:creationId xmlns:a16="http://schemas.microsoft.com/office/drawing/2014/main" id="{A7C90425-659B-96D2-291F-01CAD2B0655B}"/>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285867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lstStyle/>
          <a:p>
            <a:r>
              <a:rPr lang="en-GB" sz="3600">
                <a:latin typeface="Arial Bold" panose="020B0704020202020204" pitchFamily="34" charset="0"/>
                <a:cs typeface="Arial Bold" panose="020B0704020202020204" pitchFamily="34" charset="0"/>
              </a:rPr>
              <a:t>Fixed GED Testing Center </a:t>
            </a:r>
            <a:endParaRPr lang="en-US"/>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9</a:t>
            </a:fld>
            <a:endParaRPr lang="en-US"/>
          </a:p>
        </p:txBody>
      </p:sp>
      <p:sp>
        <p:nvSpPr>
          <p:cNvPr id="5" name="Content Placeholder 1">
            <a:extLst>
              <a:ext uri="{FF2B5EF4-FFF2-40B4-BE49-F238E27FC236}">
                <a16:creationId xmlns:a16="http://schemas.microsoft.com/office/drawing/2014/main" id="{FDA2D5F5-8CEB-D84F-4323-B285D83FF934}"/>
              </a:ext>
            </a:extLst>
          </p:cNvPr>
          <p:cNvSpPr>
            <a:spLocks noGrp="1"/>
          </p:cNvSpPr>
          <p:nvPr>
            <p:ph sz="quarter" idx="16"/>
          </p:nvPr>
        </p:nvSpPr>
        <p:spPr>
          <a:xfrm>
            <a:off x="1184275" y="1893888"/>
            <a:ext cx="9972675" cy="4475162"/>
          </a:xfrm>
        </p:spPr>
        <p:txBody>
          <a:bodyPr>
            <a:normAutofit/>
          </a:bodyPr>
          <a:lstStyle/>
          <a:p>
            <a:pPr marL="0" indent="0">
              <a:buNone/>
            </a:pPr>
            <a:r>
              <a:rPr lang="en-GB" sz="2800">
                <a:latin typeface="Open Sans" panose="020B0606030504020204" pitchFamily="34" charset="0"/>
                <a:ea typeface="Open Sans" panose="020B0606030504020204" pitchFamily="34" charset="0"/>
                <a:cs typeface="Open Sans" panose="020B0606030504020204" pitchFamily="34" charset="0"/>
              </a:rPr>
              <a:t>All </a:t>
            </a:r>
            <a:r>
              <a:rPr lang="en-GB" sz="2800" b="1">
                <a:latin typeface="Open Sans" panose="020B0606030504020204" pitchFamily="34" charset="0"/>
                <a:ea typeface="Open Sans" panose="020B0606030504020204" pitchFamily="34" charset="0"/>
                <a:cs typeface="Open Sans" panose="020B0606030504020204" pitchFamily="34" charset="0"/>
              </a:rPr>
              <a:t>fixed</a:t>
            </a:r>
            <a:r>
              <a:rPr lang="en-GB" sz="2800">
                <a:latin typeface="Open Sans" panose="020B0606030504020204" pitchFamily="34" charset="0"/>
                <a:ea typeface="Open Sans" panose="020B0606030504020204" pitchFamily="34" charset="0"/>
                <a:cs typeface="Open Sans" panose="020B0606030504020204" pitchFamily="34" charset="0"/>
              </a:rPr>
              <a:t> test centers have the option to be either:</a:t>
            </a:r>
          </a:p>
          <a:p>
            <a:pPr marL="0" indent="0">
              <a:buNone/>
            </a:pPr>
            <a:endParaRPr lang="en-GB" sz="2800">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r>
              <a:rPr lang="en-GB" sz="2800" b="1">
                <a:latin typeface="Open Sans" panose="020B0606030504020204" pitchFamily="34" charset="0"/>
                <a:ea typeface="Open Sans" panose="020B0606030504020204" pitchFamily="34" charset="0"/>
                <a:cs typeface="Open Sans" panose="020B0606030504020204" pitchFamily="34" charset="0"/>
              </a:rPr>
              <a:t>GED Only PVTC </a:t>
            </a:r>
            <a:r>
              <a:rPr lang="en-GB" sz="2800">
                <a:latin typeface="Open Sans" panose="020B0606030504020204" pitchFamily="34" charset="0"/>
                <a:ea typeface="Open Sans" panose="020B0606030504020204" pitchFamily="34" charset="0"/>
                <a:cs typeface="Open Sans" panose="020B0606030504020204" pitchFamily="34" charset="0"/>
              </a:rPr>
              <a:t>- this means your center will become an authorized Pearson VUE Test Center and offer </a:t>
            </a:r>
            <a:r>
              <a:rPr lang="en-GB" sz="2800" u="sng">
                <a:latin typeface="Open Sans" panose="020B0606030504020204" pitchFamily="34" charset="0"/>
                <a:ea typeface="Open Sans" panose="020B0606030504020204" pitchFamily="34" charset="0"/>
                <a:cs typeface="Open Sans" panose="020B0606030504020204" pitchFamily="34" charset="0"/>
              </a:rPr>
              <a:t>only</a:t>
            </a:r>
            <a:r>
              <a:rPr lang="en-GB" sz="2800">
                <a:latin typeface="Open Sans" panose="020B0606030504020204" pitchFamily="34" charset="0"/>
                <a:ea typeface="Open Sans" panose="020B0606030504020204" pitchFamily="34" charset="0"/>
                <a:cs typeface="Open Sans" panose="020B0606030504020204" pitchFamily="34" charset="0"/>
              </a:rPr>
              <a:t> the GED test </a:t>
            </a:r>
            <a:r>
              <a:rPr lang="en-GB" sz="2800" i="1">
                <a:latin typeface="Open Sans" panose="020B0606030504020204" pitchFamily="34" charset="0"/>
                <a:ea typeface="Open Sans" panose="020B0606030504020204" pitchFamily="34" charset="0"/>
                <a:cs typeface="Open Sans" panose="020B0606030504020204" pitchFamily="34" charset="0"/>
              </a:rPr>
              <a:t>from the suite of PV tests</a:t>
            </a:r>
            <a:r>
              <a:rPr lang="en-GB" sz="2800">
                <a:latin typeface="Open Sans" panose="020B0606030504020204" pitchFamily="34" charset="0"/>
                <a:ea typeface="Open Sans" panose="020B0606030504020204" pitchFamily="34" charset="0"/>
                <a:cs typeface="Open Sans" panose="020B0606030504020204" pitchFamily="34" charset="0"/>
              </a:rPr>
              <a:t>. </a:t>
            </a:r>
          </a:p>
          <a:p>
            <a:pPr marL="457200" indent="-457200">
              <a:buAutoNum type="arabicPeriod"/>
            </a:pPr>
            <a:r>
              <a:rPr lang="en-GB" sz="2800" b="1">
                <a:latin typeface="Open Sans" panose="020B0606030504020204" pitchFamily="34" charset="0"/>
                <a:ea typeface="Open Sans" panose="020B0606030504020204" pitchFamily="34" charset="0"/>
                <a:cs typeface="Open Sans" panose="020B0606030504020204" pitchFamily="34" charset="0"/>
              </a:rPr>
              <a:t>Full PVTC </a:t>
            </a:r>
            <a:r>
              <a:rPr lang="en-GB" sz="2800">
                <a:latin typeface="Open Sans" panose="020B0606030504020204" pitchFamily="34" charset="0"/>
                <a:ea typeface="Open Sans" panose="020B0606030504020204" pitchFamily="34" charset="0"/>
                <a:cs typeface="Open Sans" panose="020B0606030504020204" pitchFamily="34" charset="0"/>
              </a:rPr>
              <a:t>– offer the GED test and other computer- based certification exams offered via Pearson VUE</a:t>
            </a:r>
          </a:p>
          <a:p>
            <a:pPr marL="0" indent="0">
              <a:buNone/>
            </a:pPr>
            <a:endParaRPr lang="en-GB" sz="280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GB" sz="2800" i="1">
                <a:latin typeface="Open Sans" panose="020B0606030504020204" pitchFamily="34" charset="0"/>
                <a:ea typeface="Open Sans" panose="020B0606030504020204" pitchFamily="34" charset="0"/>
                <a:cs typeface="Open Sans" panose="020B0606030504020204" pitchFamily="34" charset="0"/>
              </a:rPr>
              <a:t>GED Only requirements are more relaxed.</a:t>
            </a:r>
          </a:p>
          <a:p>
            <a:pPr marL="0" indent="0">
              <a:buNone/>
            </a:pPr>
            <a:endParaRPr lang="en-GB" sz="28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a:p>
        </p:txBody>
      </p:sp>
      <p:pic>
        <p:nvPicPr>
          <p:cNvPr id="6" name="Picture 5" descr="A blue letter p on a black background">
            <a:extLst>
              <a:ext uri="{FF2B5EF4-FFF2-40B4-BE49-F238E27FC236}">
                <a16:creationId xmlns:a16="http://schemas.microsoft.com/office/drawing/2014/main" id="{989E3E97-E80F-D37E-1FD2-B2A48AB4F293}"/>
              </a:ext>
            </a:extLst>
          </p:cNvPr>
          <p:cNvPicPr>
            <a:picLocks noChangeAspect="1"/>
          </p:cNvPicPr>
          <p:nvPr/>
        </p:nvPicPr>
        <p:blipFill>
          <a:blip r:embed="rId2"/>
          <a:stretch>
            <a:fillRect/>
          </a:stretch>
        </p:blipFill>
        <p:spPr>
          <a:xfrm>
            <a:off x="506709" y="5902680"/>
            <a:ext cx="932985" cy="983466"/>
          </a:xfrm>
          <a:prstGeom prst="rect">
            <a:avLst/>
          </a:prstGeom>
        </p:spPr>
      </p:pic>
    </p:spTree>
    <p:extLst>
      <p:ext uri="{BB962C8B-B14F-4D97-AF65-F5344CB8AC3E}">
        <p14:creationId xmlns:p14="http://schemas.microsoft.com/office/powerpoint/2010/main" val="166769178"/>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Props1.xml><?xml version="1.0" encoding="utf-8"?>
<ds:datastoreItem xmlns:ds="http://schemas.openxmlformats.org/officeDocument/2006/customXml" ds:itemID="{54D6AB9B-B5FC-473F-A385-F261DA8341F7}">
  <ds:schemaRefs>
    <ds:schemaRef ds:uri="56cd1905-ff13-4436-8ef1-8fa80665008f"/>
    <ds:schemaRef ds:uri="f8892201-b6f9-448a-a857-af8c143e1f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1C1EBE-42B9-41B1-B583-A9753CA6C625}">
  <ds:schemaRefs>
    <ds:schemaRef ds:uri="http://schemas.microsoft.com/sharepoint/v3/contenttype/forms"/>
  </ds:schemaRefs>
</ds:datastoreItem>
</file>

<file path=customXml/itemProps3.xml><?xml version="1.0" encoding="utf-8"?>
<ds:datastoreItem xmlns:ds="http://schemas.openxmlformats.org/officeDocument/2006/customXml" ds:itemID="{00E7BAEE-8EB7-4B74-BB91-B94AE5AC8430}">
  <ds:schemaRefs>
    <ds:schemaRef ds:uri="56cd1905-ff13-4436-8ef1-8fa80665008f"/>
    <ds:schemaRef ds:uri="f8892201-b6f9-448a-a857-af8c143e1fef"/>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Application>Microsoft Office PowerPoint</Application>
  <PresentationFormat>Widescreen</PresentationFormat>
  <Slides>59</Slides>
  <Notes>1</Notes>
  <HiddenSlides>0</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GEDTS_theme_2018</vt:lpstr>
      <vt:lpstr>PowerPoint Presentation</vt:lpstr>
      <vt:lpstr>Your Presenter</vt:lpstr>
      <vt:lpstr>Today’s Learning Objectives </vt:lpstr>
      <vt:lpstr>Background Information </vt:lpstr>
      <vt:lpstr>Home for GED® Educator &amp; Testing Resources</vt:lpstr>
      <vt:lpstr>Key Information </vt:lpstr>
      <vt:lpstr>Test Center Basics</vt:lpstr>
      <vt:lpstr>Types of Testing Centers</vt:lpstr>
      <vt:lpstr>Fixed GED Testing Center </vt:lpstr>
      <vt:lpstr>What is a Mobile Testing Center?</vt:lpstr>
      <vt:lpstr>Becoming a GED Testing Center -- Costs</vt:lpstr>
      <vt:lpstr>Becoming a GED Testing Center -- Compensation</vt:lpstr>
      <vt:lpstr>GED Only PVTC Centers: Key Differences </vt:lpstr>
      <vt:lpstr>GED Only PVTC Centers: Key Differences </vt:lpstr>
      <vt:lpstr>Key Technical Information to Review</vt:lpstr>
      <vt:lpstr>Technical Restrictions</vt:lpstr>
      <vt:lpstr>Facility Requirements</vt:lpstr>
      <vt:lpstr>Test Center Admin Area - Reception Area</vt:lpstr>
      <vt:lpstr>Test Center Admin Area- Check-In Desk</vt:lpstr>
      <vt:lpstr>Facility Requirements</vt:lpstr>
      <vt:lpstr>Test Center Admin Area - Lockers</vt:lpstr>
      <vt:lpstr>Test Center Testing Room - Workstations</vt:lpstr>
      <vt:lpstr>Test Administrator (TA) Location</vt:lpstr>
      <vt:lpstr>TA Location</vt:lpstr>
      <vt:lpstr>The Application Process</vt:lpstr>
      <vt:lpstr>Application Process</vt:lpstr>
      <vt:lpstr>Application Phase </vt:lpstr>
      <vt:lpstr>Site Agreement and Quality Approval Phase </vt:lpstr>
      <vt:lpstr>Photo Checklist Tips</vt:lpstr>
      <vt:lpstr>Software Installation Phase </vt:lpstr>
      <vt:lpstr>Software Installation Phase </vt:lpstr>
      <vt:lpstr>Standard vs. CCT</vt:lpstr>
      <vt:lpstr>Software Installation: Standard Software </vt:lpstr>
      <vt:lpstr>Software Installation: Cloud Control Technology (CCT)</vt:lpstr>
      <vt:lpstr>Test Administrator Certification Phase </vt:lpstr>
      <vt:lpstr>Activation Phase </vt:lpstr>
      <vt:lpstr>Why Do Mobile Testing?</vt:lpstr>
      <vt:lpstr>Mobile Testing Center Statistics</vt:lpstr>
      <vt:lpstr>PowerPoint Presentation</vt:lpstr>
      <vt:lpstr>Help Address Capacity Issues</vt:lpstr>
      <vt:lpstr>Benefits</vt:lpstr>
      <vt:lpstr>How to Set Up Mobile Testing</vt:lpstr>
      <vt:lpstr>How to Set Up Mobile Testing</vt:lpstr>
      <vt:lpstr>How to Set Up Mobile Testing</vt:lpstr>
      <vt:lpstr>How to Set Up Mobile Testing</vt:lpstr>
      <vt:lpstr>How to Set Up Mobile Testing</vt:lpstr>
      <vt:lpstr>How to Set Up Mobile Testing</vt:lpstr>
      <vt:lpstr>How to Set Up Mobile Testing</vt:lpstr>
      <vt:lpstr>How to Set Up Mobile Testing</vt:lpstr>
      <vt:lpstr>Mobile Testing Implementation Flow </vt:lpstr>
      <vt:lpstr>More Mobile Testing Details</vt:lpstr>
      <vt:lpstr>More Mobile Testing Details</vt:lpstr>
      <vt:lpstr>More Mobile Testing Details</vt:lpstr>
      <vt:lpstr>More Mobile Testing Details</vt:lpstr>
      <vt:lpstr>More Mobile Testing Details</vt:lpstr>
      <vt:lpstr>Other Information</vt:lpstr>
      <vt:lpstr>Communications</vt:lpstr>
      <vt:lpstr>Questions?</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revision>39</cp:revision>
  <cp:lastPrinted>2018-06-14T14:59:40Z</cp:lastPrinted>
  <dcterms:created xsi:type="dcterms:W3CDTF">2023-06-02T14:16:32Z</dcterms:created>
  <dcterms:modified xsi:type="dcterms:W3CDTF">2025-08-21T19:28:04Z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